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56" r:id="rId2"/>
    <p:sldId id="277" r:id="rId3"/>
    <p:sldId id="441" r:id="rId4"/>
    <p:sldId id="278" r:id="rId5"/>
    <p:sldId id="339" r:id="rId6"/>
    <p:sldId id="309" r:id="rId7"/>
    <p:sldId id="431" r:id="rId8"/>
    <p:sldId id="432" r:id="rId9"/>
    <p:sldId id="433" r:id="rId10"/>
    <p:sldId id="434" r:id="rId11"/>
    <p:sldId id="435" r:id="rId12"/>
    <p:sldId id="436" r:id="rId13"/>
    <p:sldId id="437" r:id="rId14"/>
    <p:sldId id="438" r:id="rId15"/>
    <p:sldId id="439" r:id="rId16"/>
    <p:sldId id="261" r:id="rId17"/>
    <p:sldId id="337" r:id="rId18"/>
    <p:sldId id="394" r:id="rId19"/>
    <p:sldId id="495" r:id="rId20"/>
    <p:sldId id="484" r:id="rId21"/>
    <p:sldId id="489" r:id="rId22"/>
    <p:sldId id="490" r:id="rId23"/>
    <p:sldId id="457" r:id="rId24"/>
    <p:sldId id="493" r:id="rId25"/>
    <p:sldId id="458" r:id="rId26"/>
    <p:sldId id="460" r:id="rId27"/>
    <p:sldId id="475" r:id="rId28"/>
    <p:sldId id="461" r:id="rId29"/>
    <p:sldId id="491" r:id="rId30"/>
    <p:sldId id="492" r:id="rId31"/>
    <p:sldId id="462" r:id="rId32"/>
    <p:sldId id="487" r:id="rId33"/>
    <p:sldId id="488" r:id="rId34"/>
    <p:sldId id="464" r:id="rId35"/>
    <p:sldId id="466" r:id="rId36"/>
    <p:sldId id="474" r:id="rId37"/>
    <p:sldId id="468" r:id="rId38"/>
    <p:sldId id="496" r:id="rId39"/>
    <p:sldId id="465" r:id="rId40"/>
    <p:sldId id="467" r:id="rId41"/>
    <p:sldId id="469" r:id="rId42"/>
    <p:sldId id="470" r:id="rId43"/>
    <p:sldId id="471" r:id="rId44"/>
    <p:sldId id="275" r:id="rId45"/>
    <p:sldId id="372" r:id="rId46"/>
    <p:sldId id="477" r:id="rId47"/>
    <p:sldId id="418" r:id="rId48"/>
    <p:sldId id="316" r:id="rId49"/>
    <p:sldId id="476" r:id="rId50"/>
    <p:sldId id="373" r:id="rId51"/>
    <p:sldId id="480" r:id="rId52"/>
    <p:sldId id="478" r:id="rId53"/>
    <p:sldId id="479" r:id="rId54"/>
    <p:sldId id="486" r:id="rId55"/>
    <p:sldId id="422" r:id="rId56"/>
    <p:sldId id="481" r:id="rId57"/>
    <p:sldId id="482"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00"/>
    <a:srgbClr val="FFCC00"/>
    <a:srgbClr val="CCCC00"/>
    <a:srgbClr val="101032"/>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29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8021CE-6B0F-4EF8-952B-DF10C5B11840}" type="doc">
      <dgm:prSet loTypeId="urn:microsoft.com/office/officeart/2005/8/layout/vList4" loCatId="list" qsTypeId="urn:microsoft.com/office/officeart/2005/8/quickstyle/3d1" qsCatId="3D" csTypeId="urn:microsoft.com/office/officeart/2005/8/colors/colorful1" csCatId="colorful" phldr="1"/>
      <dgm:spPr/>
      <dgm:t>
        <a:bodyPr/>
        <a:lstStyle/>
        <a:p>
          <a:endParaRPr lang="en-US"/>
        </a:p>
      </dgm:t>
    </dgm:pt>
    <dgm:pt modelId="{496FD635-1F85-4115-AF1D-3C09812051E7}">
      <dgm:prSet phldrT="[Text]" custT="1"/>
      <dgm:spPr>
        <a:solidFill>
          <a:srgbClr val="FFFF00"/>
        </a:solidFill>
      </dgm:spPr>
      <dgm:t>
        <a:bodyPr/>
        <a:lstStyle/>
        <a:p>
          <a:r>
            <a:rPr lang="zh-CN" altLang="en-US" sz="6000" b="0" cap="none" spc="0" dirty="0"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rPr>
            <a:t>阅</a:t>
          </a:r>
          <a:r>
            <a:rPr lang="zh-CN" altLang="en-US" sz="6000" b="0" cap="none" spc="0"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rPr>
            <a:t>读 </a:t>
          </a:r>
          <a:r>
            <a:rPr lang="zh-CN" altLang="en-US" sz="3600" b="0" cap="none" spc="0"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rPr>
            <a:t> </a:t>
          </a:r>
          <a:r>
            <a:rPr lang="zh-CN" altLang="en-US" sz="3600" b="0" cap="none" spc="0"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rPr>
            <a:t>第三章</a:t>
          </a:r>
          <a:r>
            <a:rPr lang="en-US" altLang="zh-CN" sz="3600" b="0" cap="none" spc="0"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rPr>
            <a:t> </a:t>
          </a:r>
          <a:r>
            <a:rPr lang="en-US" sz="3600" b="0" cap="none" spc="0"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rPr>
            <a:t>   </a:t>
          </a:r>
          <a:r>
            <a:rPr lang="en-US" sz="4000" dirty="0" smtClean="0">
              <a:ln>
                <a:solidFill>
                  <a:sysClr val="windowText" lastClr="000000"/>
                </a:solidFill>
              </a:ln>
              <a:solidFill>
                <a:sysClr val="windowText" lastClr="000000"/>
              </a:solidFill>
              <a:effectLst>
                <a:outerShdw blurRad="38100" dist="38100" dir="2700000" algn="tl">
                  <a:srgbClr val="000000">
                    <a:alpha val="43137"/>
                  </a:srgbClr>
                </a:outerShdw>
              </a:effectLst>
            </a:rPr>
            <a:t>(READ Ch. 3)</a:t>
          </a:r>
          <a:endParaRPr lang="en-US" sz="4000" dirty="0">
            <a:ln>
              <a:solidFill>
                <a:sysClr val="windowText" lastClr="000000"/>
              </a:solidFill>
            </a:ln>
            <a:solidFill>
              <a:sysClr val="windowText" lastClr="000000"/>
            </a:solidFill>
            <a:effectLst>
              <a:outerShdw blurRad="38100" dist="38100" dir="2700000" algn="tl">
                <a:srgbClr val="000000">
                  <a:alpha val="43137"/>
                </a:srgbClr>
              </a:outerShdw>
            </a:effectLst>
          </a:endParaRPr>
        </a:p>
      </dgm:t>
    </dgm:pt>
    <dgm:pt modelId="{898251B4-BE82-47E6-8122-9DDBF65B25D7}" type="parTrans" cxnId="{7B29B8E6-5368-49BD-966E-BADF79790C1D}">
      <dgm:prSet/>
      <dgm:spPr/>
      <dgm:t>
        <a:bodyPr/>
        <a:lstStyle/>
        <a:p>
          <a:endParaRPr lang="en-US"/>
        </a:p>
      </dgm:t>
    </dgm:pt>
    <dgm:pt modelId="{5D78EF1E-7CEE-4674-869F-46798B7F5326}" type="sibTrans" cxnId="{7B29B8E6-5368-49BD-966E-BADF79790C1D}">
      <dgm:prSet/>
      <dgm:spPr/>
      <dgm:t>
        <a:bodyPr/>
        <a:lstStyle/>
        <a:p>
          <a:endParaRPr lang="en-US"/>
        </a:p>
      </dgm:t>
    </dgm:pt>
    <dgm:pt modelId="{41CC69BA-6508-4A89-A0EB-68C5DE663576}">
      <dgm:prSet phldrT="[Text]" custT="1"/>
      <dgm:spPr>
        <a:solidFill>
          <a:schemeClr val="bg2">
            <a:lumMod val="25000"/>
          </a:schemeClr>
        </a:solidFill>
      </dgm:spPr>
      <dgm:t>
        <a:bodyPr/>
        <a:lstStyle/>
        <a:p>
          <a:r>
            <a:rPr lang="zh-CN" altLang="en-US" sz="6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应用</a:t>
          </a:r>
          <a:r>
            <a:rPr lang="en-US" sz="6000" dirty="0" smtClean="0">
              <a:solidFill>
                <a:schemeClr val="tx1"/>
              </a:solidFill>
              <a:effectLst>
                <a:outerShdw blurRad="38100" dist="38100" dir="2700000" algn="tl">
                  <a:srgbClr val="000000">
                    <a:alpha val="43137"/>
                  </a:srgbClr>
                </a:outerShdw>
              </a:effectLst>
            </a:rPr>
            <a:t>   </a:t>
          </a:r>
          <a:r>
            <a:rPr lang="en-US" sz="4000" dirty="0" smtClean="0">
              <a:solidFill>
                <a:schemeClr val="tx1"/>
              </a:solidFill>
              <a:effectLst>
                <a:outerShdw blurRad="38100" dist="38100" dir="2700000" algn="tl">
                  <a:srgbClr val="000000">
                    <a:alpha val="43137"/>
                  </a:srgbClr>
                </a:outerShdw>
              </a:effectLst>
            </a:rPr>
            <a:t>(APPLY)</a:t>
          </a:r>
          <a:endParaRPr lang="en-US" sz="4000" dirty="0">
            <a:solidFill>
              <a:schemeClr val="tx1"/>
            </a:solidFill>
            <a:effectLst>
              <a:outerShdw blurRad="38100" dist="38100" dir="2700000" algn="tl">
                <a:srgbClr val="000000">
                  <a:alpha val="43137"/>
                </a:srgbClr>
              </a:outerShdw>
            </a:effectLst>
          </a:endParaRPr>
        </a:p>
      </dgm:t>
    </dgm:pt>
    <dgm:pt modelId="{22C4E5B7-4207-4F09-9E93-39B740F10814}" type="parTrans" cxnId="{2D1ADD27-B47D-4C6F-9388-0DA2B75D855B}">
      <dgm:prSet/>
      <dgm:spPr/>
      <dgm:t>
        <a:bodyPr/>
        <a:lstStyle/>
        <a:p>
          <a:endParaRPr lang="en-US"/>
        </a:p>
      </dgm:t>
    </dgm:pt>
    <dgm:pt modelId="{320AF4CA-F63C-4D05-A591-D17EE6146AED}" type="sibTrans" cxnId="{2D1ADD27-B47D-4C6F-9388-0DA2B75D855B}">
      <dgm:prSet/>
      <dgm:spPr/>
      <dgm:t>
        <a:bodyPr/>
        <a:lstStyle/>
        <a:p>
          <a:endParaRPr lang="en-US"/>
        </a:p>
      </dgm:t>
    </dgm:pt>
    <dgm:pt modelId="{905EE23C-8AB9-4734-B5BB-CA6F8CE86909}">
      <dgm:prSet custT="1"/>
      <dgm:spPr>
        <a:solidFill>
          <a:schemeClr val="bg2">
            <a:lumMod val="25000"/>
          </a:schemeClr>
        </a:solidFill>
      </dgm:spPr>
      <dgm:t>
        <a:bodyPr/>
        <a:lstStyle/>
        <a:p>
          <a:r>
            <a:rPr lang="zh-CN" altLang="en-US" sz="6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观察</a:t>
          </a:r>
          <a:r>
            <a:rPr lang="en-US" sz="6000" dirty="0" smtClean="0">
              <a:solidFill>
                <a:schemeClr val="tx1"/>
              </a:solidFill>
              <a:effectLst>
                <a:outerShdw blurRad="38100" dist="38100" dir="2700000" algn="tl">
                  <a:srgbClr val="000000">
                    <a:alpha val="43137"/>
                  </a:srgbClr>
                </a:outerShdw>
              </a:effectLst>
            </a:rPr>
            <a:t>   </a:t>
          </a:r>
          <a:r>
            <a:rPr lang="en-US" sz="4000" dirty="0" smtClean="0">
              <a:solidFill>
                <a:schemeClr val="tx1"/>
              </a:solidFill>
              <a:effectLst>
                <a:outerShdw blurRad="38100" dist="38100" dir="2700000" algn="tl">
                  <a:srgbClr val="000000">
                    <a:alpha val="43137"/>
                  </a:srgbClr>
                </a:outerShdw>
              </a:effectLst>
            </a:rPr>
            <a:t>(OBSERVE)</a:t>
          </a:r>
          <a:endParaRPr lang="en-US" sz="4000" dirty="0">
            <a:solidFill>
              <a:schemeClr val="tx1"/>
            </a:solidFill>
            <a:effectLst>
              <a:outerShdw blurRad="38100" dist="38100" dir="2700000" algn="tl">
                <a:srgbClr val="000000">
                  <a:alpha val="43137"/>
                </a:srgbClr>
              </a:outerShdw>
            </a:effectLst>
          </a:endParaRPr>
        </a:p>
      </dgm:t>
    </dgm:pt>
    <dgm:pt modelId="{4AFABACE-0C15-45D2-B7F7-C1B161CF75EA}" type="parTrans" cxnId="{C839CD45-B1D1-4351-B9AC-3BDAB4546B38}">
      <dgm:prSet/>
      <dgm:spPr/>
      <dgm:t>
        <a:bodyPr/>
        <a:lstStyle/>
        <a:p>
          <a:endParaRPr lang="en-US"/>
        </a:p>
      </dgm:t>
    </dgm:pt>
    <dgm:pt modelId="{DA7B3CE6-9DAE-4C5F-9545-2377F6EEDF24}" type="sibTrans" cxnId="{C839CD45-B1D1-4351-B9AC-3BDAB4546B38}">
      <dgm:prSet/>
      <dgm:spPr/>
      <dgm:t>
        <a:bodyPr/>
        <a:lstStyle/>
        <a:p>
          <a:endParaRPr lang="en-US"/>
        </a:p>
      </dgm:t>
    </dgm:pt>
    <dgm:pt modelId="{C0BF5E21-878F-4B59-9B39-2224F7B73EBE}">
      <dgm:prSet custT="1"/>
      <dgm:spPr>
        <a:solidFill>
          <a:schemeClr val="bg2">
            <a:lumMod val="25000"/>
          </a:schemeClr>
        </a:solidFill>
      </dgm:spPr>
      <dgm:t>
        <a:bodyPr/>
        <a:lstStyle/>
        <a:p>
          <a:r>
            <a:rPr lang="zh-CN" altLang="en-US" sz="6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解释</a:t>
          </a:r>
          <a:r>
            <a:rPr lang="en-US" sz="6000" dirty="0" smtClean="0">
              <a:solidFill>
                <a:schemeClr val="tx1"/>
              </a:solidFill>
              <a:effectLst>
                <a:outerShdw blurRad="38100" dist="38100" dir="2700000" algn="tl">
                  <a:srgbClr val="000000">
                    <a:alpha val="43137"/>
                  </a:srgbClr>
                </a:outerShdw>
              </a:effectLst>
            </a:rPr>
            <a:t>   </a:t>
          </a:r>
          <a:r>
            <a:rPr lang="en-US" sz="4000" dirty="0" smtClean="0">
              <a:solidFill>
                <a:schemeClr val="tx1"/>
              </a:solidFill>
              <a:effectLst>
                <a:outerShdw blurRad="38100" dist="38100" dir="2700000" algn="tl">
                  <a:srgbClr val="000000">
                    <a:alpha val="43137"/>
                  </a:srgbClr>
                </a:outerShdw>
              </a:effectLst>
            </a:rPr>
            <a:t>(INTERPRET)</a:t>
          </a:r>
          <a:endParaRPr lang="en-US" sz="4000" dirty="0">
            <a:solidFill>
              <a:schemeClr val="tx1"/>
            </a:solidFill>
            <a:effectLst>
              <a:outerShdw blurRad="38100" dist="38100" dir="2700000" algn="tl">
                <a:srgbClr val="000000">
                  <a:alpha val="43137"/>
                </a:srgbClr>
              </a:outerShdw>
            </a:effectLst>
          </a:endParaRPr>
        </a:p>
      </dgm:t>
    </dgm:pt>
    <dgm:pt modelId="{C2FD3DF2-3FE5-4DD0-9618-B3F8801E423D}" type="parTrans" cxnId="{E69BE9EB-4ACA-440F-926D-BC0ABA879132}">
      <dgm:prSet/>
      <dgm:spPr/>
      <dgm:t>
        <a:bodyPr/>
        <a:lstStyle/>
        <a:p>
          <a:endParaRPr lang="en-US"/>
        </a:p>
      </dgm:t>
    </dgm:pt>
    <dgm:pt modelId="{7FCAC66B-9CC0-4A15-8029-E8186F7D3155}" type="sibTrans" cxnId="{E69BE9EB-4ACA-440F-926D-BC0ABA879132}">
      <dgm:prSet/>
      <dgm:spPr/>
      <dgm:t>
        <a:bodyPr/>
        <a:lstStyle/>
        <a:p>
          <a:endParaRPr lang="en-US"/>
        </a:p>
      </dgm:t>
    </dgm:pt>
    <dgm:pt modelId="{E6918643-196D-4946-A0E0-6588EE54471F}" type="pres">
      <dgm:prSet presAssocID="{E68021CE-6B0F-4EF8-952B-DF10C5B11840}" presName="linear" presStyleCnt="0">
        <dgm:presLayoutVars>
          <dgm:dir/>
          <dgm:resizeHandles val="exact"/>
        </dgm:presLayoutVars>
      </dgm:prSet>
      <dgm:spPr/>
      <dgm:t>
        <a:bodyPr/>
        <a:lstStyle/>
        <a:p>
          <a:endParaRPr lang="en-US"/>
        </a:p>
      </dgm:t>
    </dgm:pt>
    <dgm:pt modelId="{2C882415-D3B2-434F-9909-EC8A1687A764}" type="pres">
      <dgm:prSet presAssocID="{496FD635-1F85-4115-AF1D-3C09812051E7}" presName="comp" presStyleCnt="0"/>
      <dgm:spPr/>
    </dgm:pt>
    <dgm:pt modelId="{059E99A9-A362-4F89-84AC-CD430470905F}" type="pres">
      <dgm:prSet presAssocID="{496FD635-1F85-4115-AF1D-3C09812051E7}" presName="box" presStyleLbl="node1" presStyleIdx="0" presStyleCnt="4"/>
      <dgm:spPr/>
      <dgm:t>
        <a:bodyPr/>
        <a:lstStyle/>
        <a:p>
          <a:endParaRPr lang="en-US"/>
        </a:p>
      </dgm:t>
    </dgm:pt>
    <dgm:pt modelId="{EB9E0B56-2D80-4098-AA45-C7A37B95B909}" type="pres">
      <dgm:prSet presAssocID="{496FD635-1F85-4115-AF1D-3C09812051E7}" presName="img" presStyleLbl="fgImgPlace1" presStyleIdx="0" presStyleCnt="4" custScaleX="50714" custLinFactNeighborX="-21358"/>
      <dgm:spPr/>
      <dgm:t>
        <a:bodyPr/>
        <a:lstStyle/>
        <a:p>
          <a:endParaRPr lang="en-US"/>
        </a:p>
      </dgm:t>
    </dgm:pt>
    <dgm:pt modelId="{4D6E6DB2-E7FA-40C9-8760-E67954BB088B}" type="pres">
      <dgm:prSet presAssocID="{496FD635-1F85-4115-AF1D-3C09812051E7}" presName="text" presStyleLbl="node1" presStyleIdx="0" presStyleCnt="4">
        <dgm:presLayoutVars>
          <dgm:bulletEnabled val="1"/>
        </dgm:presLayoutVars>
      </dgm:prSet>
      <dgm:spPr/>
      <dgm:t>
        <a:bodyPr/>
        <a:lstStyle/>
        <a:p>
          <a:endParaRPr lang="en-US"/>
        </a:p>
      </dgm:t>
    </dgm:pt>
    <dgm:pt modelId="{7C7FDC7E-B997-4883-B478-E74089F903A8}" type="pres">
      <dgm:prSet presAssocID="{5D78EF1E-7CEE-4674-869F-46798B7F5326}" presName="spacer" presStyleCnt="0"/>
      <dgm:spPr/>
    </dgm:pt>
    <dgm:pt modelId="{343914D3-AE3F-47F4-95EA-2EA074D1E255}" type="pres">
      <dgm:prSet presAssocID="{905EE23C-8AB9-4734-B5BB-CA6F8CE86909}" presName="comp" presStyleCnt="0"/>
      <dgm:spPr/>
    </dgm:pt>
    <dgm:pt modelId="{52FF7E54-EFE2-4EE2-B331-D740881035EA}" type="pres">
      <dgm:prSet presAssocID="{905EE23C-8AB9-4734-B5BB-CA6F8CE86909}" presName="box" presStyleLbl="node1" presStyleIdx="1" presStyleCnt="4"/>
      <dgm:spPr/>
      <dgm:t>
        <a:bodyPr/>
        <a:lstStyle/>
        <a:p>
          <a:endParaRPr lang="en-US"/>
        </a:p>
      </dgm:t>
    </dgm:pt>
    <dgm:pt modelId="{5113409F-9227-4BF1-AD4D-460EA7273C93}" type="pres">
      <dgm:prSet presAssocID="{905EE23C-8AB9-4734-B5BB-CA6F8CE86909}" presName="img" presStyleLbl="fgImgPlace1" presStyleIdx="1" presStyleCnt="4" custScaleX="50714" custLinFactNeighborX="-21358"/>
      <dgm:spPr/>
    </dgm:pt>
    <dgm:pt modelId="{EEE40FCC-35EF-4FD4-B611-EA085125BC09}" type="pres">
      <dgm:prSet presAssocID="{905EE23C-8AB9-4734-B5BB-CA6F8CE86909}" presName="text" presStyleLbl="node1" presStyleIdx="1" presStyleCnt="4">
        <dgm:presLayoutVars>
          <dgm:bulletEnabled val="1"/>
        </dgm:presLayoutVars>
      </dgm:prSet>
      <dgm:spPr/>
      <dgm:t>
        <a:bodyPr/>
        <a:lstStyle/>
        <a:p>
          <a:endParaRPr lang="en-US"/>
        </a:p>
      </dgm:t>
    </dgm:pt>
    <dgm:pt modelId="{7880D802-B9B7-4903-B4A8-DBB186FC981C}" type="pres">
      <dgm:prSet presAssocID="{DA7B3CE6-9DAE-4C5F-9545-2377F6EEDF24}" presName="spacer" presStyleCnt="0"/>
      <dgm:spPr/>
    </dgm:pt>
    <dgm:pt modelId="{8110EE85-711F-4BC8-9617-F53B6BF10453}" type="pres">
      <dgm:prSet presAssocID="{C0BF5E21-878F-4B59-9B39-2224F7B73EBE}" presName="comp" presStyleCnt="0"/>
      <dgm:spPr/>
    </dgm:pt>
    <dgm:pt modelId="{B0837115-8987-473B-9D15-C2B2D594B0AF}" type="pres">
      <dgm:prSet presAssocID="{C0BF5E21-878F-4B59-9B39-2224F7B73EBE}" presName="box" presStyleLbl="node1" presStyleIdx="2" presStyleCnt="4"/>
      <dgm:spPr/>
      <dgm:t>
        <a:bodyPr/>
        <a:lstStyle/>
        <a:p>
          <a:endParaRPr lang="en-US"/>
        </a:p>
      </dgm:t>
    </dgm:pt>
    <dgm:pt modelId="{A135456C-B8ED-4253-9772-B57523C1DAC6}" type="pres">
      <dgm:prSet presAssocID="{C0BF5E21-878F-4B59-9B39-2224F7B73EBE}" presName="img" presStyleLbl="fgImgPlace1" presStyleIdx="2" presStyleCnt="4" custScaleX="50714" custLinFactNeighborX="-18018"/>
      <dgm:spPr/>
    </dgm:pt>
    <dgm:pt modelId="{163E85AD-8798-4D80-AD45-E1E53B79B3F8}" type="pres">
      <dgm:prSet presAssocID="{C0BF5E21-878F-4B59-9B39-2224F7B73EBE}" presName="text" presStyleLbl="node1" presStyleIdx="2" presStyleCnt="4">
        <dgm:presLayoutVars>
          <dgm:bulletEnabled val="1"/>
        </dgm:presLayoutVars>
      </dgm:prSet>
      <dgm:spPr/>
      <dgm:t>
        <a:bodyPr/>
        <a:lstStyle/>
        <a:p>
          <a:endParaRPr lang="en-US"/>
        </a:p>
      </dgm:t>
    </dgm:pt>
    <dgm:pt modelId="{64E17CD8-13CE-4A8D-AA92-D26F37FD6E7A}" type="pres">
      <dgm:prSet presAssocID="{7FCAC66B-9CC0-4A15-8029-E8186F7D3155}" presName="spacer" presStyleCnt="0"/>
      <dgm:spPr/>
    </dgm:pt>
    <dgm:pt modelId="{24AE6030-FB46-49C2-BD8D-5822D59AEB26}" type="pres">
      <dgm:prSet presAssocID="{41CC69BA-6508-4A89-A0EB-68C5DE663576}" presName="comp" presStyleCnt="0"/>
      <dgm:spPr/>
    </dgm:pt>
    <dgm:pt modelId="{7157FCC6-321F-4CB7-8B72-FEF687EA6469}" type="pres">
      <dgm:prSet presAssocID="{41CC69BA-6508-4A89-A0EB-68C5DE663576}" presName="box" presStyleLbl="node1" presStyleIdx="3" presStyleCnt="4"/>
      <dgm:spPr/>
      <dgm:t>
        <a:bodyPr/>
        <a:lstStyle/>
        <a:p>
          <a:endParaRPr lang="en-US"/>
        </a:p>
      </dgm:t>
    </dgm:pt>
    <dgm:pt modelId="{845E1389-B19D-4F0B-AE36-18C3A8087B13}" type="pres">
      <dgm:prSet presAssocID="{41CC69BA-6508-4A89-A0EB-68C5DE663576}" presName="img" presStyleLbl="fgImgPlace1" presStyleIdx="3" presStyleCnt="4" custScaleX="68627" custScaleY="131044" custLinFactNeighborX="-21358">
        <dgm:style>
          <a:lnRef idx="2">
            <a:schemeClr val="dk1"/>
          </a:lnRef>
          <a:fillRef idx="1">
            <a:schemeClr val="lt1"/>
          </a:fillRef>
          <a:effectRef idx="0">
            <a:schemeClr val="dk1"/>
          </a:effectRef>
          <a:fontRef idx="minor">
            <a:schemeClr val="dk1"/>
          </a:fontRef>
        </dgm:style>
      </dgm:prSet>
      <dgm:spPr>
        <a:ln w="76200"/>
      </dgm:spPr>
    </dgm:pt>
    <dgm:pt modelId="{87A28D26-0939-469F-B154-232E4E1B5C21}" type="pres">
      <dgm:prSet presAssocID="{41CC69BA-6508-4A89-A0EB-68C5DE663576}" presName="text" presStyleLbl="node1" presStyleIdx="3" presStyleCnt="4">
        <dgm:presLayoutVars>
          <dgm:bulletEnabled val="1"/>
        </dgm:presLayoutVars>
      </dgm:prSet>
      <dgm:spPr/>
      <dgm:t>
        <a:bodyPr/>
        <a:lstStyle/>
        <a:p>
          <a:endParaRPr lang="en-US"/>
        </a:p>
      </dgm:t>
    </dgm:pt>
  </dgm:ptLst>
  <dgm:cxnLst>
    <dgm:cxn modelId="{783E57EF-4F61-4E07-BB22-9F0997FA3939}" type="presOf" srcId="{C0BF5E21-878F-4B59-9B39-2224F7B73EBE}" destId="{B0837115-8987-473B-9D15-C2B2D594B0AF}" srcOrd="0" destOrd="0" presId="urn:microsoft.com/office/officeart/2005/8/layout/vList4"/>
    <dgm:cxn modelId="{EA3D369F-3A32-483D-8B22-707E69AB5F43}" type="presOf" srcId="{41CC69BA-6508-4A89-A0EB-68C5DE663576}" destId="{87A28D26-0939-469F-B154-232E4E1B5C21}" srcOrd="1" destOrd="0" presId="urn:microsoft.com/office/officeart/2005/8/layout/vList4"/>
    <dgm:cxn modelId="{0635F0FA-E61D-461F-82E2-800C2183671D}" type="presOf" srcId="{496FD635-1F85-4115-AF1D-3C09812051E7}" destId="{4D6E6DB2-E7FA-40C9-8760-E67954BB088B}" srcOrd="1" destOrd="0" presId="urn:microsoft.com/office/officeart/2005/8/layout/vList4"/>
    <dgm:cxn modelId="{7C7126CE-739B-45E9-B69F-BB9CA85F3C48}" type="presOf" srcId="{41CC69BA-6508-4A89-A0EB-68C5DE663576}" destId="{7157FCC6-321F-4CB7-8B72-FEF687EA6469}" srcOrd="0" destOrd="0" presId="urn:microsoft.com/office/officeart/2005/8/layout/vList4"/>
    <dgm:cxn modelId="{F6C5A84E-1E2D-401C-8EE0-BB276C1169E1}" type="presOf" srcId="{C0BF5E21-878F-4B59-9B39-2224F7B73EBE}" destId="{163E85AD-8798-4D80-AD45-E1E53B79B3F8}" srcOrd="1" destOrd="0" presId="urn:microsoft.com/office/officeart/2005/8/layout/vList4"/>
    <dgm:cxn modelId="{E69BE9EB-4ACA-440F-926D-BC0ABA879132}" srcId="{E68021CE-6B0F-4EF8-952B-DF10C5B11840}" destId="{C0BF5E21-878F-4B59-9B39-2224F7B73EBE}" srcOrd="2" destOrd="0" parTransId="{C2FD3DF2-3FE5-4DD0-9618-B3F8801E423D}" sibTransId="{7FCAC66B-9CC0-4A15-8029-E8186F7D3155}"/>
    <dgm:cxn modelId="{7B29B8E6-5368-49BD-966E-BADF79790C1D}" srcId="{E68021CE-6B0F-4EF8-952B-DF10C5B11840}" destId="{496FD635-1F85-4115-AF1D-3C09812051E7}" srcOrd="0" destOrd="0" parTransId="{898251B4-BE82-47E6-8122-9DDBF65B25D7}" sibTransId="{5D78EF1E-7CEE-4674-869F-46798B7F5326}"/>
    <dgm:cxn modelId="{AF39C62A-4BE0-4CD7-A86D-5F97DB6FE965}" type="presOf" srcId="{905EE23C-8AB9-4734-B5BB-CA6F8CE86909}" destId="{52FF7E54-EFE2-4EE2-B331-D740881035EA}" srcOrd="0" destOrd="0" presId="urn:microsoft.com/office/officeart/2005/8/layout/vList4"/>
    <dgm:cxn modelId="{4E298B39-5078-4564-99C0-BA6C48A0E46F}" type="presOf" srcId="{496FD635-1F85-4115-AF1D-3C09812051E7}" destId="{059E99A9-A362-4F89-84AC-CD430470905F}" srcOrd="0" destOrd="0" presId="urn:microsoft.com/office/officeart/2005/8/layout/vList4"/>
    <dgm:cxn modelId="{C839CD45-B1D1-4351-B9AC-3BDAB4546B38}" srcId="{E68021CE-6B0F-4EF8-952B-DF10C5B11840}" destId="{905EE23C-8AB9-4734-B5BB-CA6F8CE86909}" srcOrd="1" destOrd="0" parTransId="{4AFABACE-0C15-45D2-B7F7-C1B161CF75EA}" sibTransId="{DA7B3CE6-9DAE-4C5F-9545-2377F6EEDF24}"/>
    <dgm:cxn modelId="{2D1ADD27-B47D-4C6F-9388-0DA2B75D855B}" srcId="{E68021CE-6B0F-4EF8-952B-DF10C5B11840}" destId="{41CC69BA-6508-4A89-A0EB-68C5DE663576}" srcOrd="3" destOrd="0" parTransId="{22C4E5B7-4207-4F09-9E93-39B740F10814}" sibTransId="{320AF4CA-F63C-4D05-A591-D17EE6146AED}"/>
    <dgm:cxn modelId="{6C0E752C-CED3-47A4-9C91-746990A08C53}" type="presOf" srcId="{905EE23C-8AB9-4734-B5BB-CA6F8CE86909}" destId="{EEE40FCC-35EF-4FD4-B611-EA085125BC09}" srcOrd="1" destOrd="0" presId="urn:microsoft.com/office/officeart/2005/8/layout/vList4"/>
    <dgm:cxn modelId="{A87EC766-4F1C-4469-AF6C-D48C1BF39857}" type="presOf" srcId="{E68021CE-6B0F-4EF8-952B-DF10C5B11840}" destId="{E6918643-196D-4946-A0E0-6588EE54471F}" srcOrd="0" destOrd="0" presId="urn:microsoft.com/office/officeart/2005/8/layout/vList4"/>
    <dgm:cxn modelId="{B99503FB-C146-4F03-A56C-F39B08878DD2}" type="presParOf" srcId="{E6918643-196D-4946-A0E0-6588EE54471F}" destId="{2C882415-D3B2-434F-9909-EC8A1687A764}" srcOrd="0" destOrd="0" presId="urn:microsoft.com/office/officeart/2005/8/layout/vList4"/>
    <dgm:cxn modelId="{C0C4EC8F-2E5C-4BB5-A7C2-EDA6A0D2FAF7}" type="presParOf" srcId="{2C882415-D3B2-434F-9909-EC8A1687A764}" destId="{059E99A9-A362-4F89-84AC-CD430470905F}" srcOrd="0" destOrd="0" presId="urn:microsoft.com/office/officeart/2005/8/layout/vList4"/>
    <dgm:cxn modelId="{83408723-1D9C-4ADA-8485-BE5B392F2EEB}" type="presParOf" srcId="{2C882415-D3B2-434F-9909-EC8A1687A764}" destId="{EB9E0B56-2D80-4098-AA45-C7A37B95B909}" srcOrd="1" destOrd="0" presId="urn:microsoft.com/office/officeart/2005/8/layout/vList4"/>
    <dgm:cxn modelId="{DEDA8657-B651-45B1-BF02-8CC1B2337462}" type="presParOf" srcId="{2C882415-D3B2-434F-9909-EC8A1687A764}" destId="{4D6E6DB2-E7FA-40C9-8760-E67954BB088B}" srcOrd="2" destOrd="0" presId="urn:microsoft.com/office/officeart/2005/8/layout/vList4"/>
    <dgm:cxn modelId="{01AB6C03-A33A-46F1-ABA5-B90211D7C5EC}" type="presParOf" srcId="{E6918643-196D-4946-A0E0-6588EE54471F}" destId="{7C7FDC7E-B997-4883-B478-E74089F903A8}" srcOrd="1" destOrd="0" presId="urn:microsoft.com/office/officeart/2005/8/layout/vList4"/>
    <dgm:cxn modelId="{06CAE89C-AF3E-4580-98FF-0442BD9B8029}" type="presParOf" srcId="{E6918643-196D-4946-A0E0-6588EE54471F}" destId="{343914D3-AE3F-47F4-95EA-2EA074D1E255}" srcOrd="2" destOrd="0" presId="urn:microsoft.com/office/officeart/2005/8/layout/vList4"/>
    <dgm:cxn modelId="{A8B67CC8-3B5C-4EA5-B821-45FC0B6D35CB}" type="presParOf" srcId="{343914D3-AE3F-47F4-95EA-2EA074D1E255}" destId="{52FF7E54-EFE2-4EE2-B331-D740881035EA}" srcOrd="0" destOrd="0" presId="urn:microsoft.com/office/officeart/2005/8/layout/vList4"/>
    <dgm:cxn modelId="{E98480D6-1E6F-4841-9BEA-A27FB25B7FA3}" type="presParOf" srcId="{343914D3-AE3F-47F4-95EA-2EA074D1E255}" destId="{5113409F-9227-4BF1-AD4D-460EA7273C93}" srcOrd="1" destOrd="0" presId="urn:microsoft.com/office/officeart/2005/8/layout/vList4"/>
    <dgm:cxn modelId="{38BDE71D-A6CE-4726-89C1-EDC50821727A}" type="presParOf" srcId="{343914D3-AE3F-47F4-95EA-2EA074D1E255}" destId="{EEE40FCC-35EF-4FD4-B611-EA085125BC09}" srcOrd="2" destOrd="0" presId="urn:microsoft.com/office/officeart/2005/8/layout/vList4"/>
    <dgm:cxn modelId="{203E7263-D701-41E2-9F6D-F95A4C00BD8B}" type="presParOf" srcId="{E6918643-196D-4946-A0E0-6588EE54471F}" destId="{7880D802-B9B7-4903-B4A8-DBB186FC981C}" srcOrd="3" destOrd="0" presId="urn:microsoft.com/office/officeart/2005/8/layout/vList4"/>
    <dgm:cxn modelId="{070C5E64-C661-40D4-ACAE-FFF754BDFA8A}" type="presParOf" srcId="{E6918643-196D-4946-A0E0-6588EE54471F}" destId="{8110EE85-711F-4BC8-9617-F53B6BF10453}" srcOrd="4" destOrd="0" presId="urn:microsoft.com/office/officeart/2005/8/layout/vList4"/>
    <dgm:cxn modelId="{B89F1CB5-472E-4494-BD86-A428A323ADA5}" type="presParOf" srcId="{8110EE85-711F-4BC8-9617-F53B6BF10453}" destId="{B0837115-8987-473B-9D15-C2B2D594B0AF}" srcOrd="0" destOrd="0" presId="urn:microsoft.com/office/officeart/2005/8/layout/vList4"/>
    <dgm:cxn modelId="{FB2A1644-654B-4E35-B449-9EF26D418BDD}" type="presParOf" srcId="{8110EE85-711F-4BC8-9617-F53B6BF10453}" destId="{A135456C-B8ED-4253-9772-B57523C1DAC6}" srcOrd="1" destOrd="0" presId="urn:microsoft.com/office/officeart/2005/8/layout/vList4"/>
    <dgm:cxn modelId="{FEA1B2BB-481F-4B9A-A0E2-A3CC6679054F}" type="presParOf" srcId="{8110EE85-711F-4BC8-9617-F53B6BF10453}" destId="{163E85AD-8798-4D80-AD45-E1E53B79B3F8}" srcOrd="2" destOrd="0" presId="urn:microsoft.com/office/officeart/2005/8/layout/vList4"/>
    <dgm:cxn modelId="{90BF78B9-FF44-44AF-978A-8CC6712437B9}" type="presParOf" srcId="{E6918643-196D-4946-A0E0-6588EE54471F}" destId="{64E17CD8-13CE-4A8D-AA92-D26F37FD6E7A}" srcOrd="5" destOrd="0" presId="urn:microsoft.com/office/officeart/2005/8/layout/vList4"/>
    <dgm:cxn modelId="{B18720D1-EF54-4A8B-A928-956708B66B18}" type="presParOf" srcId="{E6918643-196D-4946-A0E0-6588EE54471F}" destId="{24AE6030-FB46-49C2-BD8D-5822D59AEB26}" srcOrd="6" destOrd="0" presId="urn:microsoft.com/office/officeart/2005/8/layout/vList4"/>
    <dgm:cxn modelId="{36AE6EEA-9ED4-48D6-9781-FC8EA2D0594C}" type="presParOf" srcId="{24AE6030-FB46-49C2-BD8D-5822D59AEB26}" destId="{7157FCC6-321F-4CB7-8B72-FEF687EA6469}" srcOrd="0" destOrd="0" presId="urn:microsoft.com/office/officeart/2005/8/layout/vList4"/>
    <dgm:cxn modelId="{D7134D59-DCC7-4912-8BDA-CBB3B4925D10}" type="presParOf" srcId="{24AE6030-FB46-49C2-BD8D-5822D59AEB26}" destId="{845E1389-B19D-4F0B-AE36-18C3A8087B13}" srcOrd="1" destOrd="0" presId="urn:microsoft.com/office/officeart/2005/8/layout/vList4"/>
    <dgm:cxn modelId="{3F4ABFC4-F455-4FF1-803D-7E73DF9877C3}" type="presParOf" srcId="{24AE6030-FB46-49C2-BD8D-5822D59AEB26}" destId="{87A28D26-0939-469F-B154-232E4E1B5C21}" srcOrd="2" destOrd="0" presId="urn:microsoft.com/office/officeart/2005/8/layout/vList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8021CE-6B0F-4EF8-952B-DF10C5B11840}" type="doc">
      <dgm:prSet loTypeId="urn:microsoft.com/office/officeart/2005/8/layout/vList4" loCatId="list" qsTypeId="urn:microsoft.com/office/officeart/2005/8/quickstyle/3d1" qsCatId="3D" csTypeId="urn:microsoft.com/office/officeart/2005/8/colors/colorful1" csCatId="colorful" phldr="1"/>
      <dgm:spPr/>
      <dgm:t>
        <a:bodyPr/>
        <a:lstStyle/>
        <a:p>
          <a:endParaRPr lang="en-US"/>
        </a:p>
      </dgm:t>
    </dgm:pt>
    <dgm:pt modelId="{496FD635-1F85-4115-AF1D-3C09812051E7}">
      <dgm:prSet phldrT="[Text]" custT="1"/>
      <dgm:spPr>
        <a:solidFill>
          <a:schemeClr val="bg2">
            <a:lumMod val="10000"/>
          </a:schemeClr>
        </a:solidFill>
      </dgm:spPr>
      <dgm:t>
        <a:bodyPr/>
        <a:lstStyle/>
        <a:p>
          <a:r>
            <a:rPr lang="zh-CN" altLang="en-US" sz="6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阅读</a:t>
          </a:r>
          <a:r>
            <a:rPr lang="en-US" sz="6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smtClean="0">
              <a:solidFill>
                <a:schemeClr val="tx1"/>
              </a:solidFill>
              <a:effectLst>
                <a:outerShdw blurRad="38100" dist="38100" dir="2700000" algn="tl">
                  <a:srgbClr val="000000">
                    <a:alpha val="43137"/>
                  </a:srgbClr>
                </a:outerShdw>
              </a:effectLst>
            </a:rPr>
            <a:t>(READ)</a:t>
          </a:r>
          <a:endParaRPr lang="en-US" sz="4000" dirty="0">
            <a:solidFill>
              <a:schemeClr val="tx1"/>
            </a:solidFill>
            <a:effectLst>
              <a:outerShdw blurRad="38100" dist="38100" dir="2700000" algn="tl">
                <a:srgbClr val="000000">
                  <a:alpha val="43137"/>
                </a:srgbClr>
              </a:outerShdw>
            </a:effectLst>
          </a:endParaRPr>
        </a:p>
      </dgm:t>
    </dgm:pt>
    <dgm:pt modelId="{898251B4-BE82-47E6-8122-9DDBF65B25D7}" type="parTrans" cxnId="{7B29B8E6-5368-49BD-966E-BADF79790C1D}">
      <dgm:prSet/>
      <dgm:spPr/>
      <dgm:t>
        <a:bodyPr/>
        <a:lstStyle/>
        <a:p>
          <a:endParaRPr lang="en-US"/>
        </a:p>
      </dgm:t>
    </dgm:pt>
    <dgm:pt modelId="{5D78EF1E-7CEE-4674-869F-46798B7F5326}" type="sibTrans" cxnId="{7B29B8E6-5368-49BD-966E-BADF79790C1D}">
      <dgm:prSet/>
      <dgm:spPr/>
      <dgm:t>
        <a:bodyPr/>
        <a:lstStyle/>
        <a:p>
          <a:endParaRPr lang="en-US"/>
        </a:p>
      </dgm:t>
    </dgm:pt>
    <dgm:pt modelId="{41CC69BA-6508-4A89-A0EB-68C5DE663576}">
      <dgm:prSet phldrT="[Text]" custT="1"/>
      <dgm:spPr>
        <a:solidFill>
          <a:schemeClr val="bg2">
            <a:lumMod val="10000"/>
          </a:schemeClr>
        </a:solidFill>
      </dgm:spPr>
      <dgm:t>
        <a:bodyPr/>
        <a:lstStyle/>
        <a:p>
          <a:r>
            <a:rPr lang="zh-CN" altLang="en-US" sz="6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应用</a:t>
          </a:r>
          <a:r>
            <a:rPr lang="en-US" sz="6000" dirty="0" smtClean="0">
              <a:solidFill>
                <a:schemeClr val="tx1"/>
              </a:solidFill>
              <a:effectLst>
                <a:outerShdw blurRad="38100" dist="38100" dir="2700000" algn="tl">
                  <a:srgbClr val="000000">
                    <a:alpha val="43137"/>
                  </a:srgbClr>
                </a:outerShdw>
              </a:effectLst>
            </a:rPr>
            <a:t>   </a:t>
          </a:r>
          <a:r>
            <a:rPr lang="en-US" sz="4000" dirty="0" smtClean="0">
              <a:solidFill>
                <a:schemeClr val="tx1"/>
              </a:solidFill>
              <a:effectLst>
                <a:outerShdw blurRad="38100" dist="38100" dir="2700000" algn="tl">
                  <a:srgbClr val="000000">
                    <a:alpha val="43137"/>
                  </a:srgbClr>
                </a:outerShdw>
              </a:effectLst>
            </a:rPr>
            <a:t>(APPLY)</a:t>
          </a:r>
          <a:endParaRPr lang="en-US" sz="4000" dirty="0">
            <a:solidFill>
              <a:schemeClr val="tx1"/>
            </a:solidFill>
            <a:effectLst>
              <a:outerShdw blurRad="38100" dist="38100" dir="2700000" algn="tl">
                <a:srgbClr val="000000">
                  <a:alpha val="43137"/>
                </a:srgbClr>
              </a:outerShdw>
            </a:effectLst>
          </a:endParaRPr>
        </a:p>
      </dgm:t>
    </dgm:pt>
    <dgm:pt modelId="{22C4E5B7-4207-4F09-9E93-39B740F10814}" type="parTrans" cxnId="{2D1ADD27-B47D-4C6F-9388-0DA2B75D855B}">
      <dgm:prSet/>
      <dgm:spPr/>
      <dgm:t>
        <a:bodyPr/>
        <a:lstStyle/>
        <a:p>
          <a:endParaRPr lang="en-US"/>
        </a:p>
      </dgm:t>
    </dgm:pt>
    <dgm:pt modelId="{320AF4CA-F63C-4D05-A591-D17EE6146AED}" type="sibTrans" cxnId="{2D1ADD27-B47D-4C6F-9388-0DA2B75D855B}">
      <dgm:prSet/>
      <dgm:spPr/>
      <dgm:t>
        <a:bodyPr/>
        <a:lstStyle/>
        <a:p>
          <a:endParaRPr lang="en-US"/>
        </a:p>
      </dgm:t>
    </dgm:pt>
    <dgm:pt modelId="{905EE23C-8AB9-4734-B5BB-CA6F8CE86909}">
      <dgm:prSet custT="1"/>
      <dgm:spPr>
        <a:solidFill>
          <a:srgbClr val="FFFF00"/>
        </a:solidFill>
      </dgm:spPr>
      <dgm:t>
        <a:bodyPr/>
        <a:lstStyle/>
        <a:p>
          <a:r>
            <a:rPr lang="zh-CN" altLang="en-US" sz="6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观察</a:t>
          </a:r>
          <a:r>
            <a:rPr lang="en-US" sz="6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4000" dirty="0" smtClean="0">
              <a:solidFill>
                <a:schemeClr val="tx1"/>
              </a:solidFill>
              <a:effectLst>
                <a:outerShdw blurRad="38100" dist="38100" dir="2700000" algn="tl">
                  <a:srgbClr val="000000">
                    <a:alpha val="43137"/>
                  </a:srgbClr>
                </a:outerShdw>
              </a:effectLst>
            </a:rPr>
            <a:t>(OBSERVE)</a:t>
          </a:r>
          <a:endParaRPr lang="en-US" sz="4000" dirty="0">
            <a:solidFill>
              <a:schemeClr val="tx1"/>
            </a:solidFill>
            <a:effectLst>
              <a:outerShdw blurRad="38100" dist="38100" dir="2700000" algn="tl">
                <a:srgbClr val="000000">
                  <a:alpha val="43137"/>
                </a:srgbClr>
              </a:outerShdw>
            </a:effectLst>
          </a:endParaRPr>
        </a:p>
      </dgm:t>
    </dgm:pt>
    <dgm:pt modelId="{4AFABACE-0C15-45D2-B7F7-C1B161CF75EA}" type="parTrans" cxnId="{C839CD45-B1D1-4351-B9AC-3BDAB4546B38}">
      <dgm:prSet/>
      <dgm:spPr/>
      <dgm:t>
        <a:bodyPr/>
        <a:lstStyle/>
        <a:p>
          <a:endParaRPr lang="en-US"/>
        </a:p>
      </dgm:t>
    </dgm:pt>
    <dgm:pt modelId="{DA7B3CE6-9DAE-4C5F-9545-2377F6EEDF24}" type="sibTrans" cxnId="{C839CD45-B1D1-4351-B9AC-3BDAB4546B38}">
      <dgm:prSet/>
      <dgm:spPr/>
      <dgm:t>
        <a:bodyPr/>
        <a:lstStyle/>
        <a:p>
          <a:endParaRPr lang="en-US"/>
        </a:p>
      </dgm:t>
    </dgm:pt>
    <dgm:pt modelId="{C0BF5E21-878F-4B59-9B39-2224F7B73EBE}">
      <dgm:prSet custT="1"/>
      <dgm:spPr>
        <a:solidFill>
          <a:srgbClr val="FFFF00"/>
        </a:solidFill>
      </dgm:spPr>
      <dgm:t>
        <a:bodyPr/>
        <a:lstStyle/>
        <a:p>
          <a:r>
            <a:rPr lang="zh-CN" altLang="en-US" sz="6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解释</a:t>
          </a:r>
          <a:r>
            <a:rPr lang="en-US" sz="6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4000" dirty="0" smtClean="0">
              <a:solidFill>
                <a:schemeClr val="tx1"/>
              </a:solidFill>
              <a:effectLst>
                <a:outerShdw blurRad="38100" dist="38100" dir="2700000" algn="tl">
                  <a:srgbClr val="000000">
                    <a:alpha val="43137"/>
                  </a:srgbClr>
                </a:outerShdw>
              </a:effectLst>
            </a:rPr>
            <a:t>(INTERPRET)</a:t>
          </a:r>
          <a:endParaRPr lang="en-US" sz="4000" dirty="0">
            <a:solidFill>
              <a:schemeClr val="tx1"/>
            </a:solidFill>
            <a:effectLst>
              <a:outerShdw blurRad="38100" dist="38100" dir="2700000" algn="tl">
                <a:srgbClr val="000000">
                  <a:alpha val="43137"/>
                </a:srgbClr>
              </a:outerShdw>
            </a:effectLst>
          </a:endParaRPr>
        </a:p>
      </dgm:t>
    </dgm:pt>
    <dgm:pt modelId="{C2FD3DF2-3FE5-4DD0-9618-B3F8801E423D}" type="parTrans" cxnId="{E69BE9EB-4ACA-440F-926D-BC0ABA879132}">
      <dgm:prSet/>
      <dgm:spPr/>
      <dgm:t>
        <a:bodyPr/>
        <a:lstStyle/>
        <a:p>
          <a:endParaRPr lang="en-US"/>
        </a:p>
      </dgm:t>
    </dgm:pt>
    <dgm:pt modelId="{7FCAC66B-9CC0-4A15-8029-E8186F7D3155}" type="sibTrans" cxnId="{E69BE9EB-4ACA-440F-926D-BC0ABA879132}">
      <dgm:prSet/>
      <dgm:spPr/>
      <dgm:t>
        <a:bodyPr/>
        <a:lstStyle/>
        <a:p>
          <a:endParaRPr lang="en-US"/>
        </a:p>
      </dgm:t>
    </dgm:pt>
    <dgm:pt modelId="{E6918643-196D-4946-A0E0-6588EE54471F}" type="pres">
      <dgm:prSet presAssocID="{E68021CE-6B0F-4EF8-952B-DF10C5B11840}" presName="linear" presStyleCnt="0">
        <dgm:presLayoutVars>
          <dgm:dir/>
          <dgm:resizeHandles val="exact"/>
        </dgm:presLayoutVars>
      </dgm:prSet>
      <dgm:spPr/>
      <dgm:t>
        <a:bodyPr/>
        <a:lstStyle/>
        <a:p>
          <a:endParaRPr lang="en-US"/>
        </a:p>
      </dgm:t>
    </dgm:pt>
    <dgm:pt modelId="{2C882415-D3B2-434F-9909-EC8A1687A764}" type="pres">
      <dgm:prSet presAssocID="{496FD635-1F85-4115-AF1D-3C09812051E7}" presName="comp" presStyleCnt="0"/>
      <dgm:spPr/>
    </dgm:pt>
    <dgm:pt modelId="{059E99A9-A362-4F89-84AC-CD430470905F}" type="pres">
      <dgm:prSet presAssocID="{496FD635-1F85-4115-AF1D-3C09812051E7}" presName="box" presStyleLbl="node1" presStyleIdx="0" presStyleCnt="4" custLinFactNeighborX="-901"/>
      <dgm:spPr/>
      <dgm:t>
        <a:bodyPr/>
        <a:lstStyle/>
        <a:p>
          <a:endParaRPr lang="en-US"/>
        </a:p>
      </dgm:t>
    </dgm:pt>
    <dgm:pt modelId="{EB9E0B56-2D80-4098-AA45-C7A37B95B909}" type="pres">
      <dgm:prSet presAssocID="{496FD635-1F85-4115-AF1D-3C09812051E7}" presName="img" presStyleLbl="fgImgPlace1" presStyleIdx="0" presStyleCnt="4" custScaleX="50714" custLinFactNeighborX="-21358"/>
      <dgm:spPr>
        <a:solidFill>
          <a:schemeClr val="tx1"/>
        </a:solidFill>
      </dgm:spPr>
      <dgm:t>
        <a:bodyPr/>
        <a:lstStyle/>
        <a:p>
          <a:endParaRPr lang="en-US"/>
        </a:p>
      </dgm:t>
    </dgm:pt>
    <dgm:pt modelId="{4D6E6DB2-E7FA-40C9-8760-E67954BB088B}" type="pres">
      <dgm:prSet presAssocID="{496FD635-1F85-4115-AF1D-3C09812051E7}" presName="text" presStyleLbl="node1" presStyleIdx="0" presStyleCnt="4">
        <dgm:presLayoutVars>
          <dgm:bulletEnabled val="1"/>
        </dgm:presLayoutVars>
      </dgm:prSet>
      <dgm:spPr/>
      <dgm:t>
        <a:bodyPr/>
        <a:lstStyle/>
        <a:p>
          <a:endParaRPr lang="en-US"/>
        </a:p>
      </dgm:t>
    </dgm:pt>
    <dgm:pt modelId="{7C7FDC7E-B997-4883-B478-E74089F903A8}" type="pres">
      <dgm:prSet presAssocID="{5D78EF1E-7CEE-4674-869F-46798B7F5326}" presName="spacer" presStyleCnt="0"/>
      <dgm:spPr/>
    </dgm:pt>
    <dgm:pt modelId="{343914D3-AE3F-47F4-95EA-2EA074D1E255}" type="pres">
      <dgm:prSet presAssocID="{905EE23C-8AB9-4734-B5BB-CA6F8CE86909}" presName="comp" presStyleCnt="0"/>
      <dgm:spPr/>
    </dgm:pt>
    <dgm:pt modelId="{52FF7E54-EFE2-4EE2-B331-D740881035EA}" type="pres">
      <dgm:prSet presAssocID="{905EE23C-8AB9-4734-B5BB-CA6F8CE86909}" presName="box" presStyleLbl="node1" presStyleIdx="1" presStyleCnt="4"/>
      <dgm:spPr/>
      <dgm:t>
        <a:bodyPr/>
        <a:lstStyle/>
        <a:p>
          <a:endParaRPr lang="en-US"/>
        </a:p>
      </dgm:t>
    </dgm:pt>
    <dgm:pt modelId="{5113409F-9227-4BF1-AD4D-460EA7273C93}" type="pres">
      <dgm:prSet presAssocID="{905EE23C-8AB9-4734-B5BB-CA6F8CE86909}" presName="img" presStyleLbl="fgImgPlace1" presStyleIdx="1" presStyleCnt="4" custScaleX="50714" custLinFactNeighborX="-21358"/>
      <dgm:spPr/>
    </dgm:pt>
    <dgm:pt modelId="{EEE40FCC-35EF-4FD4-B611-EA085125BC09}" type="pres">
      <dgm:prSet presAssocID="{905EE23C-8AB9-4734-B5BB-CA6F8CE86909}" presName="text" presStyleLbl="node1" presStyleIdx="1" presStyleCnt="4">
        <dgm:presLayoutVars>
          <dgm:bulletEnabled val="1"/>
        </dgm:presLayoutVars>
      </dgm:prSet>
      <dgm:spPr/>
      <dgm:t>
        <a:bodyPr/>
        <a:lstStyle/>
        <a:p>
          <a:endParaRPr lang="en-US"/>
        </a:p>
      </dgm:t>
    </dgm:pt>
    <dgm:pt modelId="{7880D802-B9B7-4903-B4A8-DBB186FC981C}" type="pres">
      <dgm:prSet presAssocID="{DA7B3CE6-9DAE-4C5F-9545-2377F6EEDF24}" presName="spacer" presStyleCnt="0"/>
      <dgm:spPr/>
    </dgm:pt>
    <dgm:pt modelId="{8110EE85-711F-4BC8-9617-F53B6BF10453}" type="pres">
      <dgm:prSet presAssocID="{C0BF5E21-878F-4B59-9B39-2224F7B73EBE}" presName="comp" presStyleCnt="0"/>
      <dgm:spPr/>
    </dgm:pt>
    <dgm:pt modelId="{B0837115-8987-473B-9D15-C2B2D594B0AF}" type="pres">
      <dgm:prSet presAssocID="{C0BF5E21-878F-4B59-9B39-2224F7B73EBE}" presName="box" presStyleLbl="node1" presStyleIdx="2" presStyleCnt="4" custLinFactNeighborX="-901"/>
      <dgm:spPr/>
      <dgm:t>
        <a:bodyPr/>
        <a:lstStyle/>
        <a:p>
          <a:endParaRPr lang="en-US"/>
        </a:p>
      </dgm:t>
    </dgm:pt>
    <dgm:pt modelId="{A135456C-B8ED-4253-9772-B57523C1DAC6}" type="pres">
      <dgm:prSet presAssocID="{C0BF5E21-878F-4B59-9B39-2224F7B73EBE}" presName="img" presStyleLbl="fgImgPlace1" presStyleIdx="2" presStyleCnt="4" custScaleX="50714" custLinFactNeighborX="-22740"/>
      <dgm:spPr>
        <a:solidFill>
          <a:schemeClr val="tx1"/>
        </a:solidFill>
      </dgm:spPr>
      <dgm:t>
        <a:bodyPr/>
        <a:lstStyle/>
        <a:p>
          <a:endParaRPr lang="en-US"/>
        </a:p>
      </dgm:t>
    </dgm:pt>
    <dgm:pt modelId="{163E85AD-8798-4D80-AD45-E1E53B79B3F8}" type="pres">
      <dgm:prSet presAssocID="{C0BF5E21-878F-4B59-9B39-2224F7B73EBE}" presName="text" presStyleLbl="node1" presStyleIdx="2" presStyleCnt="4">
        <dgm:presLayoutVars>
          <dgm:bulletEnabled val="1"/>
        </dgm:presLayoutVars>
      </dgm:prSet>
      <dgm:spPr/>
      <dgm:t>
        <a:bodyPr/>
        <a:lstStyle/>
        <a:p>
          <a:endParaRPr lang="en-US"/>
        </a:p>
      </dgm:t>
    </dgm:pt>
    <dgm:pt modelId="{64E17CD8-13CE-4A8D-AA92-D26F37FD6E7A}" type="pres">
      <dgm:prSet presAssocID="{7FCAC66B-9CC0-4A15-8029-E8186F7D3155}" presName="spacer" presStyleCnt="0"/>
      <dgm:spPr/>
    </dgm:pt>
    <dgm:pt modelId="{24AE6030-FB46-49C2-BD8D-5822D59AEB26}" type="pres">
      <dgm:prSet presAssocID="{41CC69BA-6508-4A89-A0EB-68C5DE663576}" presName="comp" presStyleCnt="0"/>
      <dgm:spPr/>
    </dgm:pt>
    <dgm:pt modelId="{7157FCC6-321F-4CB7-8B72-FEF687EA6469}" type="pres">
      <dgm:prSet presAssocID="{41CC69BA-6508-4A89-A0EB-68C5DE663576}" presName="box" presStyleLbl="node1" presStyleIdx="3" presStyleCnt="4" custLinFactNeighborX="-901"/>
      <dgm:spPr/>
      <dgm:t>
        <a:bodyPr/>
        <a:lstStyle/>
        <a:p>
          <a:endParaRPr lang="en-US"/>
        </a:p>
      </dgm:t>
    </dgm:pt>
    <dgm:pt modelId="{845E1389-B19D-4F0B-AE36-18C3A8087B13}" type="pres">
      <dgm:prSet presAssocID="{41CC69BA-6508-4A89-A0EB-68C5DE663576}" presName="img" presStyleLbl="fgImgPlace1" presStyleIdx="3" presStyleCnt="4" custScaleX="54630" custScaleY="109337" custLinFactNeighborX="-21358">
        <dgm:style>
          <a:lnRef idx="2">
            <a:schemeClr val="dk1"/>
          </a:lnRef>
          <a:fillRef idx="1">
            <a:schemeClr val="lt1"/>
          </a:fillRef>
          <a:effectRef idx="0">
            <a:schemeClr val="dk1"/>
          </a:effectRef>
          <a:fontRef idx="minor">
            <a:schemeClr val="dk1"/>
          </a:fontRef>
        </dgm:style>
      </dgm:prSet>
      <dgm:spPr>
        <a:solidFill>
          <a:schemeClr val="tx1"/>
        </a:solidFill>
        <a:ln/>
      </dgm:spPr>
      <dgm:t>
        <a:bodyPr/>
        <a:lstStyle/>
        <a:p>
          <a:endParaRPr lang="en-US"/>
        </a:p>
      </dgm:t>
    </dgm:pt>
    <dgm:pt modelId="{87A28D26-0939-469F-B154-232E4E1B5C21}" type="pres">
      <dgm:prSet presAssocID="{41CC69BA-6508-4A89-A0EB-68C5DE663576}" presName="text" presStyleLbl="node1" presStyleIdx="3" presStyleCnt="4">
        <dgm:presLayoutVars>
          <dgm:bulletEnabled val="1"/>
        </dgm:presLayoutVars>
      </dgm:prSet>
      <dgm:spPr/>
      <dgm:t>
        <a:bodyPr/>
        <a:lstStyle/>
        <a:p>
          <a:endParaRPr lang="en-US"/>
        </a:p>
      </dgm:t>
    </dgm:pt>
  </dgm:ptLst>
  <dgm:cxnLst>
    <dgm:cxn modelId="{EDB50553-DF4B-4ADF-9CD7-BEDC76A08206}" type="presOf" srcId="{905EE23C-8AB9-4734-B5BB-CA6F8CE86909}" destId="{EEE40FCC-35EF-4FD4-B611-EA085125BC09}" srcOrd="1" destOrd="0" presId="urn:microsoft.com/office/officeart/2005/8/layout/vList4"/>
    <dgm:cxn modelId="{4B0C5712-F5C6-446A-B303-E715BE039264}" type="presOf" srcId="{C0BF5E21-878F-4B59-9B39-2224F7B73EBE}" destId="{B0837115-8987-473B-9D15-C2B2D594B0AF}" srcOrd="0" destOrd="0" presId="urn:microsoft.com/office/officeart/2005/8/layout/vList4"/>
    <dgm:cxn modelId="{19AC5A7A-E28F-47AD-8BB2-421C4D67D0D9}" type="presOf" srcId="{496FD635-1F85-4115-AF1D-3C09812051E7}" destId="{4D6E6DB2-E7FA-40C9-8760-E67954BB088B}" srcOrd="1" destOrd="0" presId="urn:microsoft.com/office/officeart/2005/8/layout/vList4"/>
    <dgm:cxn modelId="{B4D77439-2216-41B1-8985-B04C8D771D6D}" type="presOf" srcId="{C0BF5E21-878F-4B59-9B39-2224F7B73EBE}" destId="{163E85AD-8798-4D80-AD45-E1E53B79B3F8}" srcOrd="1" destOrd="0" presId="urn:microsoft.com/office/officeart/2005/8/layout/vList4"/>
    <dgm:cxn modelId="{7D80DA31-AC7B-42F3-920C-AF6585DC4AC4}" type="presOf" srcId="{496FD635-1F85-4115-AF1D-3C09812051E7}" destId="{059E99A9-A362-4F89-84AC-CD430470905F}" srcOrd="0" destOrd="0" presId="urn:microsoft.com/office/officeart/2005/8/layout/vList4"/>
    <dgm:cxn modelId="{E69BE9EB-4ACA-440F-926D-BC0ABA879132}" srcId="{E68021CE-6B0F-4EF8-952B-DF10C5B11840}" destId="{C0BF5E21-878F-4B59-9B39-2224F7B73EBE}" srcOrd="2" destOrd="0" parTransId="{C2FD3DF2-3FE5-4DD0-9618-B3F8801E423D}" sibTransId="{7FCAC66B-9CC0-4A15-8029-E8186F7D3155}"/>
    <dgm:cxn modelId="{D08F2D13-2BE4-4D69-80E0-79DC9696BCD2}" type="presOf" srcId="{41CC69BA-6508-4A89-A0EB-68C5DE663576}" destId="{7157FCC6-321F-4CB7-8B72-FEF687EA6469}" srcOrd="0" destOrd="0" presId="urn:microsoft.com/office/officeart/2005/8/layout/vList4"/>
    <dgm:cxn modelId="{E0BEAEAC-9EEB-4D3B-90B3-49928BB843F5}" type="presOf" srcId="{E68021CE-6B0F-4EF8-952B-DF10C5B11840}" destId="{E6918643-196D-4946-A0E0-6588EE54471F}" srcOrd="0" destOrd="0" presId="urn:microsoft.com/office/officeart/2005/8/layout/vList4"/>
    <dgm:cxn modelId="{50393FF0-F945-4C24-AA9B-BCD42776A82F}" type="presOf" srcId="{41CC69BA-6508-4A89-A0EB-68C5DE663576}" destId="{87A28D26-0939-469F-B154-232E4E1B5C21}" srcOrd="1" destOrd="0" presId="urn:microsoft.com/office/officeart/2005/8/layout/vList4"/>
    <dgm:cxn modelId="{7B29B8E6-5368-49BD-966E-BADF79790C1D}" srcId="{E68021CE-6B0F-4EF8-952B-DF10C5B11840}" destId="{496FD635-1F85-4115-AF1D-3C09812051E7}" srcOrd="0" destOrd="0" parTransId="{898251B4-BE82-47E6-8122-9DDBF65B25D7}" sibTransId="{5D78EF1E-7CEE-4674-869F-46798B7F5326}"/>
    <dgm:cxn modelId="{C839CD45-B1D1-4351-B9AC-3BDAB4546B38}" srcId="{E68021CE-6B0F-4EF8-952B-DF10C5B11840}" destId="{905EE23C-8AB9-4734-B5BB-CA6F8CE86909}" srcOrd="1" destOrd="0" parTransId="{4AFABACE-0C15-45D2-B7F7-C1B161CF75EA}" sibTransId="{DA7B3CE6-9DAE-4C5F-9545-2377F6EEDF24}"/>
    <dgm:cxn modelId="{C704B9D7-4D9E-44AF-B181-8AF72E93B555}" type="presOf" srcId="{905EE23C-8AB9-4734-B5BB-CA6F8CE86909}" destId="{52FF7E54-EFE2-4EE2-B331-D740881035EA}" srcOrd="0" destOrd="0" presId="urn:microsoft.com/office/officeart/2005/8/layout/vList4"/>
    <dgm:cxn modelId="{2D1ADD27-B47D-4C6F-9388-0DA2B75D855B}" srcId="{E68021CE-6B0F-4EF8-952B-DF10C5B11840}" destId="{41CC69BA-6508-4A89-A0EB-68C5DE663576}" srcOrd="3" destOrd="0" parTransId="{22C4E5B7-4207-4F09-9E93-39B740F10814}" sibTransId="{320AF4CA-F63C-4D05-A591-D17EE6146AED}"/>
    <dgm:cxn modelId="{268B0737-AA9B-4027-9755-A9F39FACECAA}" type="presParOf" srcId="{E6918643-196D-4946-A0E0-6588EE54471F}" destId="{2C882415-D3B2-434F-9909-EC8A1687A764}" srcOrd="0" destOrd="0" presId="urn:microsoft.com/office/officeart/2005/8/layout/vList4"/>
    <dgm:cxn modelId="{06C619E1-73E5-4973-A7C2-D0514CEE9DFD}" type="presParOf" srcId="{2C882415-D3B2-434F-9909-EC8A1687A764}" destId="{059E99A9-A362-4F89-84AC-CD430470905F}" srcOrd="0" destOrd="0" presId="urn:microsoft.com/office/officeart/2005/8/layout/vList4"/>
    <dgm:cxn modelId="{EC6EFB2D-8581-4864-B4E6-77C17BB0C239}" type="presParOf" srcId="{2C882415-D3B2-434F-9909-EC8A1687A764}" destId="{EB9E0B56-2D80-4098-AA45-C7A37B95B909}" srcOrd="1" destOrd="0" presId="urn:microsoft.com/office/officeart/2005/8/layout/vList4"/>
    <dgm:cxn modelId="{0FCE0180-2FD2-4A0D-905B-C3B29F748355}" type="presParOf" srcId="{2C882415-D3B2-434F-9909-EC8A1687A764}" destId="{4D6E6DB2-E7FA-40C9-8760-E67954BB088B}" srcOrd="2" destOrd="0" presId="urn:microsoft.com/office/officeart/2005/8/layout/vList4"/>
    <dgm:cxn modelId="{F391530B-6BF7-4DAC-8E50-6F9BB61DAD8E}" type="presParOf" srcId="{E6918643-196D-4946-A0E0-6588EE54471F}" destId="{7C7FDC7E-B997-4883-B478-E74089F903A8}" srcOrd="1" destOrd="0" presId="urn:microsoft.com/office/officeart/2005/8/layout/vList4"/>
    <dgm:cxn modelId="{625F68B4-6C04-45FD-B2AC-9AB37BD0ABBA}" type="presParOf" srcId="{E6918643-196D-4946-A0E0-6588EE54471F}" destId="{343914D3-AE3F-47F4-95EA-2EA074D1E255}" srcOrd="2" destOrd="0" presId="urn:microsoft.com/office/officeart/2005/8/layout/vList4"/>
    <dgm:cxn modelId="{F4DD0577-81F9-4903-9C63-F9C37F6F024F}" type="presParOf" srcId="{343914D3-AE3F-47F4-95EA-2EA074D1E255}" destId="{52FF7E54-EFE2-4EE2-B331-D740881035EA}" srcOrd="0" destOrd="0" presId="urn:microsoft.com/office/officeart/2005/8/layout/vList4"/>
    <dgm:cxn modelId="{5B774937-E61D-44FB-BBE6-E83E1202B794}" type="presParOf" srcId="{343914D3-AE3F-47F4-95EA-2EA074D1E255}" destId="{5113409F-9227-4BF1-AD4D-460EA7273C93}" srcOrd="1" destOrd="0" presId="urn:microsoft.com/office/officeart/2005/8/layout/vList4"/>
    <dgm:cxn modelId="{44BC116E-2703-4A6D-9420-5A526BC47990}" type="presParOf" srcId="{343914D3-AE3F-47F4-95EA-2EA074D1E255}" destId="{EEE40FCC-35EF-4FD4-B611-EA085125BC09}" srcOrd="2" destOrd="0" presId="urn:microsoft.com/office/officeart/2005/8/layout/vList4"/>
    <dgm:cxn modelId="{15E0EA39-CF42-435B-BF73-8B273FF0C26E}" type="presParOf" srcId="{E6918643-196D-4946-A0E0-6588EE54471F}" destId="{7880D802-B9B7-4903-B4A8-DBB186FC981C}" srcOrd="3" destOrd="0" presId="urn:microsoft.com/office/officeart/2005/8/layout/vList4"/>
    <dgm:cxn modelId="{1CC03CED-6FDA-4BD6-BB3E-0934EE104617}" type="presParOf" srcId="{E6918643-196D-4946-A0E0-6588EE54471F}" destId="{8110EE85-711F-4BC8-9617-F53B6BF10453}" srcOrd="4" destOrd="0" presId="urn:microsoft.com/office/officeart/2005/8/layout/vList4"/>
    <dgm:cxn modelId="{7F5EBEC1-FCB2-4D69-95BD-8010789769A4}" type="presParOf" srcId="{8110EE85-711F-4BC8-9617-F53B6BF10453}" destId="{B0837115-8987-473B-9D15-C2B2D594B0AF}" srcOrd="0" destOrd="0" presId="urn:microsoft.com/office/officeart/2005/8/layout/vList4"/>
    <dgm:cxn modelId="{829D4FCE-609C-408A-AA88-A45632F52021}" type="presParOf" srcId="{8110EE85-711F-4BC8-9617-F53B6BF10453}" destId="{A135456C-B8ED-4253-9772-B57523C1DAC6}" srcOrd="1" destOrd="0" presId="urn:microsoft.com/office/officeart/2005/8/layout/vList4"/>
    <dgm:cxn modelId="{5B8CFE37-32E5-4E1D-8E8D-2D1C31AA03B3}" type="presParOf" srcId="{8110EE85-711F-4BC8-9617-F53B6BF10453}" destId="{163E85AD-8798-4D80-AD45-E1E53B79B3F8}" srcOrd="2" destOrd="0" presId="urn:microsoft.com/office/officeart/2005/8/layout/vList4"/>
    <dgm:cxn modelId="{385DD100-B084-43CC-A62C-03F59012C909}" type="presParOf" srcId="{E6918643-196D-4946-A0E0-6588EE54471F}" destId="{64E17CD8-13CE-4A8D-AA92-D26F37FD6E7A}" srcOrd="5" destOrd="0" presId="urn:microsoft.com/office/officeart/2005/8/layout/vList4"/>
    <dgm:cxn modelId="{7F805951-9A2E-4AB4-A7F5-C23B4A6B931F}" type="presParOf" srcId="{E6918643-196D-4946-A0E0-6588EE54471F}" destId="{24AE6030-FB46-49C2-BD8D-5822D59AEB26}" srcOrd="6" destOrd="0" presId="urn:microsoft.com/office/officeart/2005/8/layout/vList4"/>
    <dgm:cxn modelId="{64198E45-C8DB-49FB-9E8C-BD30442189F9}" type="presParOf" srcId="{24AE6030-FB46-49C2-BD8D-5822D59AEB26}" destId="{7157FCC6-321F-4CB7-8B72-FEF687EA6469}" srcOrd="0" destOrd="0" presId="urn:microsoft.com/office/officeart/2005/8/layout/vList4"/>
    <dgm:cxn modelId="{32086B40-C3C0-48A3-BEC3-38D1D74200E7}" type="presParOf" srcId="{24AE6030-FB46-49C2-BD8D-5822D59AEB26}" destId="{845E1389-B19D-4F0B-AE36-18C3A8087B13}" srcOrd="1" destOrd="0" presId="urn:microsoft.com/office/officeart/2005/8/layout/vList4"/>
    <dgm:cxn modelId="{B0B752D2-1798-4307-A642-F83FEE54AAF3}" type="presParOf" srcId="{24AE6030-FB46-49C2-BD8D-5822D59AEB26}" destId="{87A28D26-0939-469F-B154-232E4E1B5C21}" srcOrd="2" destOrd="0" presId="urn:microsoft.com/office/officeart/2005/8/layout/vList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8021CE-6B0F-4EF8-952B-DF10C5B11840}" type="doc">
      <dgm:prSet loTypeId="urn:microsoft.com/office/officeart/2005/8/layout/vList4" loCatId="list" qsTypeId="urn:microsoft.com/office/officeart/2005/8/quickstyle/3d1" qsCatId="3D" csTypeId="urn:microsoft.com/office/officeart/2005/8/colors/colorful1" csCatId="colorful" phldr="1"/>
      <dgm:spPr/>
      <dgm:t>
        <a:bodyPr/>
        <a:lstStyle/>
        <a:p>
          <a:endParaRPr lang="en-US"/>
        </a:p>
      </dgm:t>
    </dgm:pt>
    <dgm:pt modelId="{496FD635-1F85-4115-AF1D-3C09812051E7}">
      <dgm:prSet phldrT="[Text]" custT="1"/>
      <dgm:spPr>
        <a:solidFill>
          <a:schemeClr val="bg2">
            <a:lumMod val="25000"/>
          </a:schemeClr>
        </a:solidFill>
      </dgm:spPr>
      <dgm:t>
        <a:bodyPr/>
        <a:lstStyle/>
        <a:p>
          <a:r>
            <a:rPr lang="zh-CN" altLang="en-US" sz="6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阅读</a:t>
          </a:r>
          <a:r>
            <a:rPr lang="en-US" sz="6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smtClean="0">
              <a:solidFill>
                <a:schemeClr val="tx1"/>
              </a:solidFill>
              <a:effectLst>
                <a:outerShdw blurRad="38100" dist="38100" dir="2700000" algn="tl">
                  <a:srgbClr val="000000">
                    <a:alpha val="43137"/>
                  </a:srgbClr>
                </a:outerShdw>
              </a:effectLst>
            </a:rPr>
            <a:t>(READ)</a:t>
          </a:r>
          <a:endParaRPr lang="en-US" sz="4000" dirty="0">
            <a:solidFill>
              <a:schemeClr val="tx1"/>
            </a:solidFill>
            <a:effectLst>
              <a:outerShdw blurRad="38100" dist="38100" dir="2700000" algn="tl">
                <a:srgbClr val="000000">
                  <a:alpha val="43137"/>
                </a:srgbClr>
              </a:outerShdw>
            </a:effectLst>
          </a:endParaRPr>
        </a:p>
      </dgm:t>
    </dgm:pt>
    <dgm:pt modelId="{898251B4-BE82-47E6-8122-9DDBF65B25D7}" type="parTrans" cxnId="{7B29B8E6-5368-49BD-966E-BADF79790C1D}">
      <dgm:prSet/>
      <dgm:spPr/>
      <dgm:t>
        <a:bodyPr/>
        <a:lstStyle/>
        <a:p>
          <a:endParaRPr lang="en-US"/>
        </a:p>
      </dgm:t>
    </dgm:pt>
    <dgm:pt modelId="{5D78EF1E-7CEE-4674-869F-46798B7F5326}" type="sibTrans" cxnId="{7B29B8E6-5368-49BD-966E-BADF79790C1D}">
      <dgm:prSet/>
      <dgm:spPr/>
      <dgm:t>
        <a:bodyPr/>
        <a:lstStyle/>
        <a:p>
          <a:endParaRPr lang="en-US"/>
        </a:p>
      </dgm:t>
    </dgm:pt>
    <dgm:pt modelId="{41CC69BA-6508-4A89-A0EB-68C5DE663576}">
      <dgm:prSet phldrT="[Text]" custT="1"/>
      <dgm:spPr>
        <a:solidFill>
          <a:srgbClr val="FFFF00"/>
        </a:solidFill>
      </dgm:spPr>
      <dgm:t>
        <a:bodyPr/>
        <a:lstStyle/>
        <a:p>
          <a:r>
            <a:rPr lang="zh-CN" altLang="en-US" sz="6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应用</a:t>
          </a:r>
          <a:r>
            <a:rPr lang="en-US" sz="6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4000" dirty="0" smtClean="0">
              <a:solidFill>
                <a:schemeClr val="tx1"/>
              </a:solidFill>
              <a:effectLst>
                <a:outerShdw blurRad="38100" dist="38100" dir="2700000" algn="tl">
                  <a:srgbClr val="000000">
                    <a:alpha val="43137"/>
                  </a:srgbClr>
                </a:outerShdw>
              </a:effectLst>
            </a:rPr>
            <a:t>(APPLY)</a:t>
          </a:r>
          <a:endParaRPr lang="en-US" sz="4000" dirty="0">
            <a:solidFill>
              <a:schemeClr val="tx1"/>
            </a:solidFill>
            <a:effectLst>
              <a:outerShdw blurRad="38100" dist="38100" dir="2700000" algn="tl">
                <a:srgbClr val="000000">
                  <a:alpha val="43137"/>
                </a:srgbClr>
              </a:outerShdw>
            </a:effectLst>
          </a:endParaRPr>
        </a:p>
      </dgm:t>
    </dgm:pt>
    <dgm:pt modelId="{22C4E5B7-4207-4F09-9E93-39B740F10814}" type="parTrans" cxnId="{2D1ADD27-B47D-4C6F-9388-0DA2B75D855B}">
      <dgm:prSet/>
      <dgm:spPr/>
      <dgm:t>
        <a:bodyPr/>
        <a:lstStyle/>
        <a:p>
          <a:endParaRPr lang="en-US"/>
        </a:p>
      </dgm:t>
    </dgm:pt>
    <dgm:pt modelId="{320AF4CA-F63C-4D05-A591-D17EE6146AED}" type="sibTrans" cxnId="{2D1ADD27-B47D-4C6F-9388-0DA2B75D855B}">
      <dgm:prSet/>
      <dgm:spPr/>
      <dgm:t>
        <a:bodyPr/>
        <a:lstStyle/>
        <a:p>
          <a:endParaRPr lang="en-US"/>
        </a:p>
      </dgm:t>
    </dgm:pt>
    <dgm:pt modelId="{905EE23C-8AB9-4734-B5BB-CA6F8CE86909}">
      <dgm:prSet custT="1"/>
      <dgm:spPr>
        <a:solidFill>
          <a:schemeClr val="bg2">
            <a:lumMod val="25000"/>
          </a:schemeClr>
        </a:solidFill>
      </dgm:spPr>
      <dgm:t>
        <a:bodyPr/>
        <a:lstStyle/>
        <a:p>
          <a:r>
            <a:rPr lang="zh-CN" altLang="en-US" sz="6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观察</a:t>
          </a:r>
          <a:r>
            <a:rPr lang="en-US" sz="6000" dirty="0" smtClean="0">
              <a:solidFill>
                <a:schemeClr val="tx1"/>
              </a:solidFill>
              <a:effectLst>
                <a:outerShdw blurRad="38100" dist="38100" dir="2700000" algn="tl">
                  <a:srgbClr val="000000">
                    <a:alpha val="43137"/>
                  </a:srgbClr>
                </a:outerShdw>
              </a:effectLst>
            </a:rPr>
            <a:t>   </a:t>
          </a:r>
          <a:r>
            <a:rPr lang="en-US" sz="4000" dirty="0" smtClean="0">
              <a:solidFill>
                <a:schemeClr val="tx1"/>
              </a:solidFill>
              <a:effectLst>
                <a:outerShdw blurRad="38100" dist="38100" dir="2700000" algn="tl">
                  <a:srgbClr val="000000">
                    <a:alpha val="43137"/>
                  </a:srgbClr>
                </a:outerShdw>
              </a:effectLst>
            </a:rPr>
            <a:t>(OBSERVE)</a:t>
          </a:r>
          <a:endParaRPr lang="en-US" sz="4000" dirty="0">
            <a:solidFill>
              <a:schemeClr val="tx1"/>
            </a:solidFill>
            <a:effectLst>
              <a:outerShdw blurRad="38100" dist="38100" dir="2700000" algn="tl">
                <a:srgbClr val="000000">
                  <a:alpha val="43137"/>
                </a:srgbClr>
              </a:outerShdw>
            </a:effectLst>
          </a:endParaRPr>
        </a:p>
      </dgm:t>
    </dgm:pt>
    <dgm:pt modelId="{4AFABACE-0C15-45D2-B7F7-C1B161CF75EA}" type="parTrans" cxnId="{C839CD45-B1D1-4351-B9AC-3BDAB4546B38}">
      <dgm:prSet/>
      <dgm:spPr/>
      <dgm:t>
        <a:bodyPr/>
        <a:lstStyle/>
        <a:p>
          <a:endParaRPr lang="en-US"/>
        </a:p>
      </dgm:t>
    </dgm:pt>
    <dgm:pt modelId="{DA7B3CE6-9DAE-4C5F-9545-2377F6EEDF24}" type="sibTrans" cxnId="{C839CD45-B1D1-4351-B9AC-3BDAB4546B38}">
      <dgm:prSet/>
      <dgm:spPr/>
      <dgm:t>
        <a:bodyPr/>
        <a:lstStyle/>
        <a:p>
          <a:endParaRPr lang="en-US"/>
        </a:p>
      </dgm:t>
    </dgm:pt>
    <dgm:pt modelId="{C0BF5E21-878F-4B59-9B39-2224F7B73EBE}">
      <dgm:prSet custT="1"/>
      <dgm:spPr>
        <a:solidFill>
          <a:schemeClr val="bg2">
            <a:lumMod val="25000"/>
          </a:schemeClr>
        </a:solidFill>
      </dgm:spPr>
      <dgm:t>
        <a:bodyPr/>
        <a:lstStyle/>
        <a:p>
          <a:r>
            <a:rPr lang="zh-CN" altLang="en-US" sz="6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解释</a:t>
          </a:r>
          <a:r>
            <a:rPr lang="en-US" sz="6000" dirty="0" smtClean="0">
              <a:solidFill>
                <a:schemeClr val="tx1"/>
              </a:solidFill>
              <a:effectLst>
                <a:outerShdw blurRad="38100" dist="38100" dir="2700000" algn="tl">
                  <a:srgbClr val="000000">
                    <a:alpha val="43137"/>
                  </a:srgbClr>
                </a:outerShdw>
              </a:effectLst>
            </a:rPr>
            <a:t>   </a:t>
          </a:r>
          <a:r>
            <a:rPr lang="en-US" sz="4000" dirty="0" smtClean="0">
              <a:solidFill>
                <a:schemeClr val="tx1"/>
              </a:solidFill>
              <a:effectLst>
                <a:outerShdw blurRad="38100" dist="38100" dir="2700000" algn="tl">
                  <a:srgbClr val="000000">
                    <a:alpha val="43137"/>
                  </a:srgbClr>
                </a:outerShdw>
              </a:effectLst>
            </a:rPr>
            <a:t>(INTERPRET)</a:t>
          </a:r>
          <a:endParaRPr lang="en-US" sz="4000" dirty="0">
            <a:solidFill>
              <a:schemeClr val="tx1"/>
            </a:solidFill>
            <a:effectLst>
              <a:outerShdw blurRad="38100" dist="38100" dir="2700000" algn="tl">
                <a:srgbClr val="000000">
                  <a:alpha val="43137"/>
                </a:srgbClr>
              </a:outerShdw>
            </a:effectLst>
          </a:endParaRPr>
        </a:p>
      </dgm:t>
    </dgm:pt>
    <dgm:pt modelId="{C2FD3DF2-3FE5-4DD0-9618-B3F8801E423D}" type="parTrans" cxnId="{E69BE9EB-4ACA-440F-926D-BC0ABA879132}">
      <dgm:prSet/>
      <dgm:spPr/>
      <dgm:t>
        <a:bodyPr/>
        <a:lstStyle/>
        <a:p>
          <a:endParaRPr lang="en-US"/>
        </a:p>
      </dgm:t>
    </dgm:pt>
    <dgm:pt modelId="{7FCAC66B-9CC0-4A15-8029-E8186F7D3155}" type="sibTrans" cxnId="{E69BE9EB-4ACA-440F-926D-BC0ABA879132}">
      <dgm:prSet/>
      <dgm:spPr/>
      <dgm:t>
        <a:bodyPr/>
        <a:lstStyle/>
        <a:p>
          <a:endParaRPr lang="en-US"/>
        </a:p>
      </dgm:t>
    </dgm:pt>
    <dgm:pt modelId="{E6918643-196D-4946-A0E0-6588EE54471F}" type="pres">
      <dgm:prSet presAssocID="{E68021CE-6B0F-4EF8-952B-DF10C5B11840}" presName="linear" presStyleCnt="0">
        <dgm:presLayoutVars>
          <dgm:dir/>
          <dgm:resizeHandles val="exact"/>
        </dgm:presLayoutVars>
      </dgm:prSet>
      <dgm:spPr/>
      <dgm:t>
        <a:bodyPr/>
        <a:lstStyle/>
        <a:p>
          <a:endParaRPr lang="en-US"/>
        </a:p>
      </dgm:t>
    </dgm:pt>
    <dgm:pt modelId="{2C882415-D3B2-434F-9909-EC8A1687A764}" type="pres">
      <dgm:prSet presAssocID="{496FD635-1F85-4115-AF1D-3C09812051E7}" presName="comp" presStyleCnt="0"/>
      <dgm:spPr/>
    </dgm:pt>
    <dgm:pt modelId="{059E99A9-A362-4F89-84AC-CD430470905F}" type="pres">
      <dgm:prSet presAssocID="{496FD635-1F85-4115-AF1D-3C09812051E7}" presName="box" presStyleLbl="node1" presStyleIdx="0" presStyleCnt="4"/>
      <dgm:spPr/>
      <dgm:t>
        <a:bodyPr/>
        <a:lstStyle/>
        <a:p>
          <a:endParaRPr lang="en-US"/>
        </a:p>
      </dgm:t>
    </dgm:pt>
    <dgm:pt modelId="{EB9E0B56-2D80-4098-AA45-C7A37B95B909}" type="pres">
      <dgm:prSet presAssocID="{496FD635-1F85-4115-AF1D-3C09812051E7}" presName="img" presStyleLbl="fgImgPlace1" presStyleIdx="0" presStyleCnt="4" custScaleX="50714" custLinFactNeighborX="-21358"/>
      <dgm:spPr>
        <a:solidFill>
          <a:schemeClr val="tx1"/>
        </a:solidFill>
      </dgm:spPr>
      <dgm:t>
        <a:bodyPr/>
        <a:lstStyle/>
        <a:p>
          <a:endParaRPr lang="en-US"/>
        </a:p>
      </dgm:t>
    </dgm:pt>
    <dgm:pt modelId="{4D6E6DB2-E7FA-40C9-8760-E67954BB088B}" type="pres">
      <dgm:prSet presAssocID="{496FD635-1F85-4115-AF1D-3C09812051E7}" presName="text" presStyleLbl="node1" presStyleIdx="0" presStyleCnt="4">
        <dgm:presLayoutVars>
          <dgm:bulletEnabled val="1"/>
        </dgm:presLayoutVars>
      </dgm:prSet>
      <dgm:spPr/>
      <dgm:t>
        <a:bodyPr/>
        <a:lstStyle/>
        <a:p>
          <a:endParaRPr lang="en-US"/>
        </a:p>
      </dgm:t>
    </dgm:pt>
    <dgm:pt modelId="{7C7FDC7E-B997-4883-B478-E74089F903A8}" type="pres">
      <dgm:prSet presAssocID="{5D78EF1E-7CEE-4674-869F-46798B7F5326}" presName="spacer" presStyleCnt="0"/>
      <dgm:spPr/>
    </dgm:pt>
    <dgm:pt modelId="{343914D3-AE3F-47F4-95EA-2EA074D1E255}" type="pres">
      <dgm:prSet presAssocID="{905EE23C-8AB9-4734-B5BB-CA6F8CE86909}" presName="comp" presStyleCnt="0"/>
      <dgm:spPr/>
    </dgm:pt>
    <dgm:pt modelId="{52FF7E54-EFE2-4EE2-B331-D740881035EA}" type="pres">
      <dgm:prSet presAssocID="{905EE23C-8AB9-4734-B5BB-CA6F8CE86909}" presName="box" presStyleLbl="node1" presStyleIdx="1" presStyleCnt="4"/>
      <dgm:spPr/>
      <dgm:t>
        <a:bodyPr/>
        <a:lstStyle/>
        <a:p>
          <a:endParaRPr lang="en-US"/>
        </a:p>
      </dgm:t>
    </dgm:pt>
    <dgm:pt modelId="{5113409F-9227-4BF1-AD4D-460EA7273C93}" type="pres">
      <dgm:prSet presAssocID="{905EE23C-8AB9-4734-B5BB-CA6F8CE86909}" presName="img" presStyleLbl="fgImgPlace1" presStyleIdx="1" presStyleCnt="4" custScaleX="50714" custLinFactNeighborX="-21358"/>
      <dgm:spPr>
        <a:solidFill>
          <a:schemeClr val="tx1"/>
        </a:solidFill>
      </dgm:spPr>
      <dgm:t>
        <a:bodyPr/>
        <a:lstStyle/>
        <a:p>
          <a:endParaRPr lang="en-US"/>
        </a:p>
      </dgm:t>
    </dgm:pt>
    <dgm:pt modelId="{EEE40FCC-35EF-4FD4-B611-EA085125BC09}" type="pres">
      <dgm:prSet presAssocID="{905EE23C-8AB9-4734-B5BB-CA6F8CE86909}" presName="text" presStyleLbl="node1" presStyleIdx="1" presStyleCnt="4">
        <dgm:presLayoutVars>
          <dgm:bulletEnabled val="1"/>
        </dgm:presLayoutVars>
      </dgm:prSet>
      <dgm:spPr/>
      <dgm:t>
        <a:bodyPr/>
        <a:lstStyle/>
        <a:p>
          <a:endParaRPr lang="en-US"/>
        </a:p>
      </dgm:t>
    </dgm:pt>
    <dgm:pt modelId="{7880D802-B9B7-4903-B4A8-DBB186FC981C}" type="pres">
      <dgm:prSet presAssocID="{DA7B3CE6-9DAE-4C5F-9545-2377F6EEDF24}" presName="spacer" presStyleCnt="0"/>
      <dgm:spPr/>
    </dgm:pt>
    <dgm:pt modelId="{8110EE85-711F-4BC8-9617-F53B6BF10453}" type="pres">
      <dgm:prSet presAssocID="{C0BF5E21-878F-4B59-9B39-2224F7B73EBE}" presName="comp" presStyleCnt="0"/>
      <dgm:spPr/>
    </dgm:pt>
    <dgm:pt modelId="{B0837115-8987-473B-9D15-C2B2D594B0AF}" type="pres">
      <dgm:prSet presAssocID="{C0BF5E21-878F-4B59-9B39-2224F7B73EBE}" presName="box" presStyleLbl="node1" presStyleIdx="2" presStyleCnt="4"/>
      <dgm:spPr/>
      <dgm:t>
        <a:bodyPr/>
        <a:lstStyle/>
        <a:p>
          <a:endParaRPr lang="en-US"/>
        </a:p>
      </dgm:t>
    </dgm:pt>
    <dgm:pt modelId="{A135456C-B8ED-4253-9772-B57523C1DAC6}" type="pres">
      <dgm:prSet presAssocID="{C0BF5E21-878F-4B59-9B39-2224F7B73EBE}" presName="img" presStyleLbl="fgImgPlace1" presStyleIdx="2" presStyleCnt="4" custScaleX="50714" custLinFactNeighborX="-18018"/>
      <dgm:spPr>
        <a:solidFill>
          <a:schemeClr val="tx1"/>
        </a:solidFill>
      </dgm:spPr>
      <dgm:t>
        <a:bodyPr/>
        <a:lstStyle/>
        <a:p>
          <a:endParaRPr lang="en-US"/>
        </a:p>
      </dgm:t>
    </dgm:pt>
    <dgm:pt modelId="{163E85AD-8798-4D80-AD45-E1E53B79B3F8}" type="pres">
      <dgm:prSet presAssocID="{C0BF5E21-878F-4B59-9B39-2224F7B73EBE}" presName="text" presStyleLbl="node1" presStyleIdx="2" presStyleCnt="4">
        <dgm:presLayoutVars>
          <dgm:bulletEnabled val="1"/>
        </dgm:presLayoutVars>
      </dgm:prSet>
      <dgm:spPr/>
      <dgm:t>
        <a:bodyPr/>
        <a:lstStyle/>
        <a:p>
          <a:endParaRPr lang="en-US"/>
        </a:p>
      </dgm:t>
    </dgm:pt>
    <dgm:pt modelId="{64E17CD8-13CE-4A8D-AA92-D26F37FD6E7A}" type="pres">
      <dgm:prSet presAssocID="{7FCAC66B-9CC0-4A15-8029-E8186F7D3155}" presName="spacer" presStyleCnt="0"/>
      <dgm:spPr/>
    </dgm:pt>
    <dgm:pt modelId="{24AE6030-FB46-49C2-BD8D-5822D59AEB26}" type="pres">
      <dgm:prSet presAssocID="{41CC69BA-6508-4A89-A0EB-68C5DE663576}" presName="comp" presStyleCnt="0"/>
      <dgm:spPr/>
    </dgm:pt>
    <dgm:pt modelId="{7157FCC6-321F-4CB7-8B72-FEF687EA6469}" type="pres">
      <dgm:prSet presAssocID="{41CC69BA-6508-4A89-A0EB-68C5DE663576}" presName="box" presStyleLbl="node1" presStyleIdx="3" presStyleCnt="4"/>
      <dgm:spPr/>
      <dgm:t>
        <a:bodyPr/>
        <a:lstStyle/>
        <a:p>
          <a:endParaRPr lang="en-US"/>
        </a:p>
      </dgm:t>
    </dgm:pt>
    <dgm:pt modelId="{845E1389-B19D-4F0B-AE36-18C3A8087B13}" type="pres">
      <dgm:prSet presAssocID="{41CC69BA-6508-4A89-A0EB-68C5DE663576}" presName="img" presStyleLbl="fgImgPlace1" presStyleIdx="3" presStyleCnt="4" custScaleX="68627" custScaleY="131044" custLinFactNeighborX="-21358">
        <dgm:style>
          <a:lnRef idx="2">
            <a:schemeClr val="dk1"/>
          </a:lnRef>
          <a:fillRef idx="1">
            <a:schemeClr val="lt1"/>
          </a:fillRef>
          <a:effectRef idx="0">
            <a:schemeClr val="dk1"/>
          </a:effectRef>
          <a:fontRef idx="minor">
            <a:schemeClr val="dk1"/>
          </a:fontRef>
        </dgm:style>
      </dgm:prSet>
      <dgm:spPr>
        <a:ln w="76200"/>
      </dgm:spPr>
    </dgm:pt>
    <dgm:pt modelId="{87A28D26-0939-469F-B154-232E4E1B5C21}" type="pres">
      <dgm:prSet presAssocID="{41CC69BA-6508-4A89-A0EB-68C5DE663576}" presName="text" presStyleLbl="node1" presStyleIdx="3" presStyleCnt="4">
        <dgm:presLayoutVars>
          <dgm:bulletEnabled val="1"/>
        </dgm:presLayoutVars>
      </dgm:prSet>
      <dgm:spPr/>
      <dgm:t>
        <a:bodyPr/>
        <a:lstStyle/>
        <a:p>
          <a:endParaRPr lang="en-US"/>
        </a:p>
      </dgm:t>
    </dgm:pt>
  </dgm:ptLst>
  <dgm:cxnLst>
    <dgm:cxn modelId="{EC39C6E8-7CD1-4313-9EE1-E4A0CCD647E7}" type="presOf" srcId="{41CC69BA-6508-4A89-A0EB-68C5DE663576}" destId="{7157FCC6-321F-4CB7-8B72-FEF687EA6469}" srcOrd="0" destOrd="0" presId="urn:microsoft.com/office/officeart/2005/8/layout/vList4"/>
    <dgm:cxn modelId="{A91C47C0-8F75-4FFB-AEEB-1A0A4D2FC567}" type="presOf" srcId="{496FD635-1F85-4115-AF1D-3C09812051E7}" destId="{4D6E6DB2-E7FA-40C9-8760-E67954BB088B}" srcOrd="1" destOrd="0" presId="urn:microsoft.com/office/officeart/2005/8/layout/vList4"/>
    <dgm:cxn modelId="{E69BE9EB-4ACA-440F-926D-BC0ABA879132}" srcId="{E68021CE-6B0F-4EF8-952B-DF10C5B11840}" destId="{C0BF5E21-878F-4B59-9B39-2224F7B73EBE}" srcOrd="2" destOrd="0" parTransId="{C2FD3DF2-3FE5-4DD0-9618-B3F8801E423D}" sibTransId="{7FCAC66B-9CC0-4A15-8029-E8186F7D3155}"/>
    <dgm:cxn modelId="{50F0B16B-88E2-441D-9920-FB7ED997CCCA}" type="presOf" srcId="{496FD635-1F85-4115-AF1D-3C09812051E7}" destId="{059E99A9-A362-4F89-84AC-CD430470905F}" srcOrd="0" destOrd="0" presId="urn:microsoft.com/office/officeart/2005/8/layout/vList4"/>
    <dgm:cxn modelId="{7B29B8E6-5368-49BD-966E-BADF79790C1D}" srcId="{E68021CE-6B0F-4EF8-952B-DF10C5B11840}" destId="{496FD635-1F85-4115-AF1D-3C09812051E7}" srcOrd="0" destOrd="0" parTransId="{898251B4-BE82-47E6-8122-9DDBF65B25D7}" sibTransId="{5D78EF1E-7CEE-4674-869F-46798B7F5326}"/>
    <dgm:cxn modelId="{22B94131-CC55-4F21-A70D-5F4AC6E57AAE}" type="presOf" srcId="{C0BF5E21-878F-4B59-9B39-2224F7B73EBE}" destId="{163E85AD-8798-4D80-AD45-E1E53B79B3F8}" srcOrd="1" destOrd="0" presId="urn:microsoft.com/office/officeart/2005/8/layout/vList4"/>
    <dgm:cxn modelId="{EE692780-1164-416F-B84F-BB8B27FD5973}" type="presOf" srcId="{E68021CE-6B0F-4EF8-952B-DF10C5B11840}" destId="{E6918643-196D-4946-A0E0-6588EE54471F}" srcOrd="0" destOrd="0" presId="urn:microsoft.com/office/officeart/2005/8/layout/vList4"/>
    <dgm:cxn modelId="{02ED934F-675E-4020-A4EE-4E44B027C4A0}" type="presOf" srcId="{41CC69BA-6508-4A89-A0EB-68C5DE663576}" destId="{87A28D26-0939-469F-B154-232E4E1B5C21}" srcOrd="1" destOrd="0" presId="urn:microsoft.com/office/officeart/2005/8/layout/vList4"/>
    <dgm:cxn modelId="{C839CD45-B1D1-4351-B9AC-3BDAB4546B38}" srcId="{E68021CE-6B0F-4EF8-952B-DF10C5B11840}" destId="{905EE23C-8AB9-4734-B5BB-CA6F8CE86909}" srcOrd="1" destOrd="0" parTransId="{4AFABACE-0C15-45D2-B7F7-C1B161CF75EA}" sibTransId="{DA7B3CE6-9DAE-4C5F-9545-2377F6EEDF24}"/>
    <dgm:cxn modelId="{85863A50-89DC-468A-9BEF-E9C6A4407C73}" type="presOf" srcId="{C0BF5E21-878F-4B59-9B39-2224F7B73EBE}" destId="{B0837115-8987-473B-9D15-C2B2D594B0AF}" srcOrd="0" destOrd="0" presId="urn:microsoft.com/office/officeart/2005/8/layout/vList4"/>
    <dgm:cxn modelId="{2D1ADD27-B47D-4C6F-9388-0DA2B75D855B}" srcId="{E68021CE-6B0F-4EF8-952B-DF10C5B11840}" destId="{41CC69BA-6508-4A89-A0EB-68C5DE663576}" srcOrd="3" destOrd="0" parTransId="{22C4E5B7-4207-4F09-9E93-39B740F10814}" sibTransId="{320AF4CA-F63C-4D05-A591-D17EE6146AED}"/>
    <dgm:cxn modelId="{D704C1AB-AB3D-4EC0-95B4-1D11A7AC1388}" type="presOf" srcId="{905EE23C-8AB9-4734-B5BB-CA6F8CE86909}" destId="{52FF7E54-EFE2-4EE2-B331-D740881035EA}" srcOrd="0" destOrd="0" presId="urn:microsoft.com/office/officeart/2005/8/layout/vList4"/>
    <dgm:cxn modelId="{7B17C572-CA53-4280-B5F3-33D707A7C5B9}" type="presOf" srcId="{905EE23C-8AB9-4734-B5BB-CA6F8CE86909}" destId="{EEE40FCC-35EF-4FD4-B611-EA085125BC09}" srcOrd="1" destOrd="0" presId="urn:microsoft.com/office/officeart/2005/8/layout/vList4"/>
    <dgm:cxn modelId="{5B0FA7D5-DAD9-4553-A1DC-896141CFDAF1}" type="presParOf" srcId="{E6918643-196D-4946-A0E0-6588EE54471F}" destId="{2C882415-D3B2-434F-9909-EC8A1687A764}" srcOrd="0" destOrd="0" presId="urn:microsoft.com/office/officeart/2005/8/layout/vList4"/>
    <dgm:cxn modelId="{E3130C9E-74D5-40A2-8B7E-A9037A4CF6D1}" type="presParOf" srcId="{2C882415-D3B2-434F-9909-EC8A1687A764}" destId="{059E99A9-A362-4F89-84AC-CD430470905F}" srcOrd="0" destOrd="0" presId="urn:microsoft.com/office/officeart/2005/8/layout/vList4"/>
    <dgm:cxn modelId="{72E55892-EE19-41B6-9A12-5F9CAC836CCF}" type="presParOf" srcId="{2C882415-D3B2-434F-9909-EC8A1687A764}" destId="{EB9E0B56-2D80-4098-AA45-C7A37B95B909}" srcOrd="1" destOrd="0" presId="urn:microsoft.com/office/officeart/2005/8/layout/vList4"/>
    <dgm:cxn modelId="{0944CEF3-5E66-4727-B517-03E8E2922897}" type="presParOf" srcId="{2C882415-D3B2-434F-9909-EC8A1687A764}" destId="{4D6E6DB2-E7FA-40C9-8760-E67954BB088B}" srcOrd="2" destOrd="0" presId="urn:microsoft.com/office/officeart/2005/8/layout/vList4"/>
    <dgm:cxn modelId="{055B3900-5C91-433C-B8F0-8564AF6FEC5D}" type="presParOf" srcId="{E6918643-196D-4946-A0E0-6588EE54471F}" destId="{7C7FDC7E-B997-4883-B478-E74089F903A8}" srcOrd="1" destOrd="0" presId="urn:microsoft.com/office/officeart/2005/8/layout/vList4"/>
    <dgm:cxn modelId="{37559378-8F21-412D-A13E-CE276DA3C407}" type="presParOf" srcId="{E6918643-196D-4946-A0E0-6588EE54471F}" destId="{343914D3-AE3F-47F4-95EA-2EA074D1E255}" srcOrd="2" destOrd="0" presId="urn:microsoft.com/office/officeart/2005/8/layout/vList4"/>
    <dgm:cxn modelId="{114E9CF9-9810-4AC4-A3BB-3C426824470A}" type="presParOf" srcId="{343914D3-AE3F-47F4-95EA-2EA074D1E255}" destId="{52FF7E54-EFE2-4EE2-B331-D740881035EA}" srcOrd="0" destOrd="0" presId="urn:microsoft.com/office/officeart/2005/8/layout/vList4"/>
    <dgm:cxn modelId="{88D8BB88-70FD-4437-BA90-6B6C8863DC23}" type="presParOf" srcId="{343914D3-AE3F-47F4-95EA-2EA074D1E255}" destId="{5113409F-9227-4BF1-AD4D-460EA7273C93}" srcOrd="1" destOrd="0" presId="urn:microsoft.com/office/officeart/2005/8/layout/vList4"/>
    <dgm:cxn modelId="{5783FCDD-6247-4241-A889-6FEECA939E20}" type="presParOf" srcId="{343914D3-AE3F-47F4-95EA-2EA074D1E255}" destId="{EEE40FCC-35EF-4FD4-B611-EA085125BC09}" srcOrd="2" destOrd="0" presId="urn:microsoft.com/office/officeart/2005/8/layout/vList4"/>
    <dgm:cxn modelId="{F0D14DB6-0D57-4EE3-836C-E3E75F9D20E2}" type="presParOf" srcId="{E6918643-196D-4946-A0E0-6588EE54471F}" destId="{7880D802-B9B7-4903-B4A8-DBB186FC981C}" srcOrd="3" destOrd="0" presId="urn:microsoft.com/office/officeart/2005/8/layout/vList4"/>
    <dgm:cxn modelId="{72199D42-68E6-4C96-AF70-2A890809F135}" type="presParOf" srcId="{E6918643-196D-4946-A0E0-6588EE54471F}" destId="{8110EE85-711F-4BC8-9617-F53B6BF10453}" srcOrd="4" destOrd="0" presId="urn:microsoft.com/office/officeart/2005/8/layout/vList4"/>
    <dgm:cxn modelId="{16904937-C1DE-4FDD-978B-2731B7BA2525}" type="presParOf" srcId="{8110EE85-711F-4BC8-9617-F53B6BF10453}" destId="{B0837115-8987-473B-9D15-C2B2D594B0AF}" srcOrd="0" destOrd="0" presId="urn:microsoft.com/office/officeart/2005/8/layout/vList4"/>
    <dgm:cxn modelId="{377799D0-13BF-4E6F-A494-930A131B2674}" type="presParOf" srcId="{8110EE85-711F-4BC8-9617-F53B6BF10453}" destId="{A135456C-B8ED-4253-9772-B57523C1DAC6}" srcOrd="1" destOrd="0" presId="urn:microsoft.com/office/officeart/2005/8/layout/vList4"/>
    <dgm:cxn modelId="{ED632A61-4B81-495E-AC96-8352AF197A19}" type="presParOf" srcId="{8110EE85-711F-4BC8-9617-F53B6BF10453}" destId="{163E85AD-8798-4D80-AD45-E1E53B79B3F8}" srcOrd="2" destOrd="0" presId="urn:microsoft.com/office/officeart/2005/8/layout/vList4"/>
    <dgm:cxn modelId="{4D545BB6-0637-4D7F-A8C1-BA3575A9FDF1}" type="presParOf" srcId="{E6918643-196D-4946-A0E0-6588EE54471F}" destId="{64E17CD8-13CE-4A8D-AA92-D26F37FD6E7A}" srcOrd="5" destOrd="0" presId="urn:microsoft.com/office/officeart/2005/8/layout/vList4"/>
    <dgm:cxn modelId="{7B64A1DC-C073-4E51-AF96-15745CBFF0F3}" type="presParOf" srcId="{E6918643-196D-4946-A0E0-6588EE54471F}" destId="{24AE6030-FB46-49C2-BD8D-5822D59AEB26}" srcOrd="6" destOrd="0" presId="urn:microsoft.com/office/officeart/2005/8/layout/vList4"/>
    <dgm:cxn modelId="{9EFF2CDB-1FC7-40F4-B300-692EB2141C1F}" type="presParOf" srcId="{24AE6030-FB46-49C2-BD8D-5822D59AEB26}" destId="{7157FCC6-321F-4CB7-8B72-FEF687EA6469}" srcOrd="0" destOrd="0" presId="urn:microsoft.com/office/officeart/2005/8/layout/vList4"/>
    <dgm:cxn modelId="{B3A764CA-ACD9-496D-96A5-546671DAC089}" type="presParOf" srcId="{24AE6030-FB46-49C2-BD8D-5822D59AEB26}" destId="{845E1389-B19D-4F0B-AE36-18C3A8087B13}" srcOrd="1" destOrd="0" presId="urn:microsoft.com/office/officeart/2005/8/layout/vList4"/>
    <dgm:cxn modelId="{8D158856-F3E0-446E-B24A-958697DCBBE2}" type="presParOf" srcId="{24AE6030-FB46-49C2-BD8D-5822D59AEB26}" destId="{87A28D26-0939-469F-B154-232E4E1B5C21}" srcOrd="2" destOrd="0" presId="urn:microsoft.com/office/officeart/2005/8/layout/vList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59E99A9-A362-4F89-84AC-CD430470905F}">
      <dsp:nvSpPr>
        <dsp:cNvPr id="0" name=""/>
        <dsp:cNvSpPr/>
      </dsp:nvSpPr>
      <dsp:spPr>
        <a:xfrm>
          <a:off x="0" y="0"/>
          <a:ext cx="8458200" cy="1202072"/>
        </a:xfrm>
        <a:prstGeom prst="roundRect">
          <a:avLst>
            <a:gd name="adj" fmla="val 10000"/>
          </a:avLst>
        </a:prstGeom>
        <a:solidFill>
          <a:srgbClr val="FFFF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lvl="0" algn="l" defTabSz="2667000">
            <a:lnSpc>
              <a:spcPct val="90000"/>
            </a:lnSpc>
            <a:spcBef>
              <a:spcPct val="0"/>
            </a:spcBef>
            <a:spcAft>
              <a:spcPct val="35000"/>
            </a:spcAft>
          </a:pPr>
          <a:r>
            <a:rPr lang="zh-CN" altLang="en-US" sz="6000" b="0" kern="1200" cap="none" spc="0" dirty="0"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rPr>
            <a:t>阅</a:t>
          </a:r>
          <a:r>
            <a:rPr lang="zh-CN" altLang="en-US" sz="6000" b="0" kern="1200" cap="none" spc="0"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rPr>
            <a:t>读 </a:t>
          </a:r>
          <a:r>
            <a:rPr lang="zh-CN" altLang="en-US" sz="3600" b="0" kern="1200" cap="none" spc="0"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rPr>
            <a:t> </a:t>
          </a:r>
          <a:r>
            <a:rPr lang="zh-CN" altLang="en-US" sz="3600" b="0" kern="1200" cap="none" spc="0"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rPr>
            <a:t>第三章</a:t>
          </a:r>
          <a:r>
            <a:rPr lang="en-US" altLang="zh-CN" sz="3600" b="0" kern="1200" cap="none" spc="0"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rPr>
            <a:t> </a:t>
          </a:r>
          <a:r>
            <a:rPr lang="en-US" sz="3600" b="0" kern="1200" cap="none" spc="0"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rPr>
            <a:t>   </a:t>
          </a:r>
          <a:r>
            <a:rPr lang="en-US" sz="4000" kern="1200" dirty="0" smtClean="0">
              <a:ln>
                <a:solidFill>
                  <a:sysClr val="windowText" lastClr="000000"/>
                </a:solidFill>
              </a:ln>
              <a:solidFill>
                <a:sysClr val="windowText" lastClr="000000"/>
              </a:solidFill>
              <a:effectLst>
                <a:outerShdw blurRad="38100" dist="38100" dir="2700000" algn="tl">
                  <a:srgbClr val="000000">
                    <a:alpha val="43137"/>
                  </a:srgbClr>
                </a:outerShdw>
              </a:effectLst>
            </a:rPr>
            <a:t>(READ Ch. 3)</a:t>
          </a:r>
          <a:endParaRPr lang="en-US" sz="4000" kern="1200" dirty="0">
            <a:ln>
              <a:solidFill>
                <a:sysClr val="windowText" lastClr="000000"/>
              </a:solidFill>
            </a:ln>
            <a:solidFill>
              <a:sysClr val="windowText" lastClr="000000"/>
            </a:solidFill>
            <a:effectLst>
              <a:outerShdw blurRad="38100" dist="38100" dir="2700000" algn="tl">
                <a:srgbClr val="000000">
                  <a:alpha val="43137"/>
                </a:srgbClr>
              </a:outerShdw>
            </a:effectLst>
          </a:endParaRPr>
        </a:p>
      </dsp:txBody>
      <dsp:txXfrm>
        <a:off x="1811847" y="0"/>
        <a:ext cx="6646352" cy="1202072"/>
      </dsp:txXfrm>
    </dsp:sp>
    <dsp:sp modelId="{EB9E0B56-2D80-4098-AA45-C7A37B95B909}">
      <dsp:nvSpPr>
        <dsp:cNvPr id="0" name=""/>
        <dsp:cNvSpPr/>
      </dsp:nvSpPr>
      <dsp:spPr>
        <a:xfrm>
          <a:off x="175777" y="120207"/>
          <a:ext cx="857898" cy="961657"/>
        </a:xfrm>
        <a:prstGeom prst="roundRect">
          <a:avLst>
            <a:gd name="adj" fmla="val 10000"/>
          </a:avLst>
        </a:prstGeom>
        <a:gradFill rotWithShape="0">
          <a:gsLst>
            <a:gs pos="0">
              <a:schemeClr val="accent2">
                <a:tint val="50000"/>
                <a:hueOff val="0"/>
                <a:satOff val="0"/>
                <a:lumOff val="0"/>
                <a:alphaOff val="0"/>
                <a:shade val="51000"/>
                <a:satMod val="130000"/>
              </a:schemeClr>
            </a:gs>
            <a:gs pos="80000">
              <a:schemeClr val="accent2">
                <a:tint val="50000"/>
                <a:hueOff val="0"/>
                <a:satOff val="0"/>
                <a:lumOff val="0"/>
                <a:alphaOff val="0"/>
                <a:shade val="93000"/>
                <a:satMod val="130000"/>
              </a:schemeClr>
            </a:gs>
            <a:gs pos="100000">
              <a:schemeClr val="accent2">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2FF7E54-EFE2-4EE2-B331-D740881035EA}">
      <dsp:nvSpPr>
        <dsp:cNvPr id="0" name=""/>
        <dsp:cNvSpPr/>
      </dsp:nvSpPr>
      <dsp:spPr>
        <a:xfrm>
          <a:off x="0" y="1322279"/>
          <a:ext cx="8458200" cy="1202072"/>
        </a:xfrm>
        <a:prstGeom prst="roundRect">
          <a:avLst>
            <a:gd name="adj" fmla="val 10000"/>
          </a:avLst>
        </a:prstGeom>
        <a:solidFill>
          <a:schemeClr val="bg2">
            <a:lumMod val="2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lvl="0" algn="l" defTabSz="2667000">
            <a:lnSpc>
              <a:spcPct val="90000"/>
            </a:lnSpc>
            <a:spcBef>
              <a:spcPct val="0"/>
            </a:spcBef>
            <a:spcAft>
              <a:spcPct val="35000"/>
            </a:spcAft>
          </a:pPr>
          <a:r>
            <a:rPr lang="zh-CN" altLang="en-US" sz="6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观察</a:t>
          </a:r>
          <a:r>
            <a:rPr lang="en-US" sz="6000" kern="1200" dirty="0" smtClean="0">
              <a:solidFill>
                <a:schemeClr val="tx1"/>
              </a:solidFill>
              <a:effectLst>
                <a:outerShdw blurRad="38100" dist="38100" dir="2700000" algn="tl">
                  <a:srgbClr val="000000">
                    <a:alpha val="43137"/>
                  </a:srgbClr>
                </a:outerShdw>
              </a:effectLst>
            </a:rPr>
            <a:t>   </a:t>
          </a:r>
          <a:r>
            <a:rPr lang="en-US" sz="4000" kern="1200" dirty="0" smtClean="0">
              <a:solidFill>
                <a:schemeClr val="tx1"/>
              </a:solidFill>
              <a:effectLst>
                <a:outerShdw blurRad="38100" dist="38100" dir="2700000" algn="tl">
                  <a:srgbClr val="000000">
                    <a:alpha val="43137"/>
                  </a:srgbClr>
                </a:outerShdw>
              </a:effectLst>
            </a:rPr>
            <a:t>(OBSERVE)</a:t>
          </a:r>
          <a:endParaRPr lang="en-US" sz="4000" kern="1200" dirty="0">
            <a:solidFill>
              <a:schemeClr val="tx1"/>
            </a:solidFill>
            <a:effectLst>
              <a:outerShdw blurRad="38100" dist="38100" dir="2700000" algn="tl">
                <a:srgbClr val="000000">
                  <a:alpha val="43137"/>
                </a:srgbClr>
              </a:outerShdw>
            </a:effectLst>
          </a:endParaRPr>
        </a:p>
      </dsp:txBody>
      <dsp:txXfrm>
        <a:off x="1811847" y="1322279"/>
        <a:ext cx="6646352" cy="1202072"/>
      </dsp:txXfrm>
    </dsp:sp>
    <dsp:sp modelId="{5113409F-9227-4BF1-AD4D-460EA7273C93}">
      <dsp:nvSpPr>
        <dsp:cNvPr id="0" name=""/>
        <dsp:cNvSpPr/>
      </dsp:nvSpPr>
      <dsp:spPr>
        <a:xfrm>
          <a:off x="175777" y="1442486"/>
          <a:ext cx="857898" cy="961657"/>
        </a:xfrm>
        <a:prstGeom prst="roundRect">
          <a:avLst>
            <a:gd name="adj" fmla="val 10000"/>
          </a:avLst>
        </a:prstGeom>
        <a:gradFill rotWithShape="0">
          <a:gsLst>
            <a:gs pos="0">
              <a:schemeClr val="accent3">
                <a:tint val="50000"/>
                <a:hueOff val="0"/>
                <a:satOff val="0"/>
                <a:lumOff val="0"/>
                <a:alphaOff val="0"/>
                <a:shade val="51000"/>
                <a:satMod val="130000"/>
              </a:schemeClr>
            </a:gs>
            <a:gs pos="80000">
              <a:schemeClr val="accent3">
                <a:tint val="50000"/>
                <a:hueOff val="0"/>
                <a:satOff val="0"/>
                <a:lumOff val="0"/>
                <a:alphaOff val="0"/>
                <a:shade val="93000"/>
                <a:satMod val="130000"/>
              </a:schemeClr>
            </a:gs>
            <a:gs pos="100000">
              <a:schemeClr val="accent3">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0837115-8987-473B-9D15-C2B2D594B0AF}">
      <dsp:nvSpPr>
        <dsp:cNvPr id="0" name=""/>
        <dsp:cNvSpPr/>
      </dsp:nvSpPr>
      <dsp:spPr>
        <a:xfrm>
          <a:off x="0" y="2644559"/>
          <a:ext cx="8458200" cy="1202072"/>
        </a:xfrm>
        <a:prstGeom prst="roundRect">
          <a:avLst>
            <a:gd name="adj" fmla="val 10000"/>
          </a:avLst>
        </a:prstGeom>
        <a:solidFill>
          <a:schemeClr val="bg2">
            <a:lumMod val="2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lvl="0" algn="l" defTabSz="2667000">
            <a:lnSpc>
              <a:spcPct val="90000"/>
            </a:lnSpc>
            <a:spcBef>
              <a:spcPct val="0"/>
            </a:spcBef>
            <a:spcAft>
              <a:spcPct val="35000"/>
            </a:spcAft>
          </a:pPr>
          <a:r>
            <a:rPr lang="zh-CN" altLang="en-US" sz="6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解释</a:t>
          </a:r>
          <a:r>
            <a:rPr lang="en-US" sz="6000" kern="1200" dirty="0" smtClean="0">
              <a:solidFill>
                <a:schemeClr val="tx1"/>
              </a:solidFill>
              <a:effectLst>
                <a:outerShdw blurRad="38100" dist="38100" dir="2700000" algn="tl">
                  <a:srgbClr val="000000">
                    <a:alpha val="43137"/>
                  </a:srgbClr>
                </a:outerShdw>
              </a:effectLst>
            </a:rPr>
            <a:t>   </a:t>
          </a:r>
          <a:r>
            <a:rPr lang="en-US" sz="4000" kern="1200" dirty="0" smtClean="0">
              <a:solidFill>
                <a:schemeClr val="tx1"/>
              </a:solidFill>
              <a:effectLst>
                <a:outerShdw blurRad="38100" dist="38100" dir="2700000" algn="tl">
                  <a:srgbClr val="000000">
                    <a:alpha val="43137"/>
                  </a:srgbClr>
                </a:outerShdw>
              </a:effectLst>
            </a:rPr>
            <a:t>(INTERPRET)</a:t>
          </a:r>
          <a:endParaRPr lang="en-US" sz="4000" kern="1200" dirty="0">
            <a:solidFill>
              <a:schemeClr val="tx1"/>
            </a:solidFill>
            <a:effectLst>
              <a:outerShdw blurRad="38100" dist="38100" dir="2700000" algn="tl">
                <a:srgbClr val="000000">
                  <a:alpha val="43137"/>
                </a:srgbClr>
              </a:outerShdw>
            </a:effectLst>
          </a:endParaRPr>
        </a:p>
      </dsp:txBody>
      <dsp:txXfrm>
        <a:off x="1811847" y="2644559"/>
        <a:ext cx="6646352" cy="1202072"/>
      </dsp:txXfrm>
    </dsp:sp>
    <dsp:sp modelId="{A135456C-B8ED-4253-9772-B57523C1DAC6}">
      <dsp:nvSpPr>
        <dsp:cNvPr id="0" name=""/>
        <dsp:cNvSpPr/>
      </dsp:nvSpPr>
      <dsp:spPr>
        <a:xfrm>
          <a:off x="232278" y="2764766"/>
          <a:ext cx="857898" cy="961657"/>
        </a:xfrm>
        <a:prstGeom prst="roundRect">
          <a:avLst>
            <a:gd name="adj" fmla="val 10000"/>
          </a:avLst>
        </a:prstGeom>
        <a:gradFill rotWithShape="0">
          <a:gsLst>
            <a:gs pos="0">
              <a:schemeClr val="accent4">
                <a:tint val="50000"/>
                <a:hueOff val="0"/>
                <a:satOff val="0"/>
                <a:lumOff val="0"/>
                <a:alphaOff val="0"/>
                <a:shade val="51000"/>
                <a:satMod val="130000"/>
              </a:schemeClr>
            </a:gs>
            <a:gs pos="80000">
              <a:schemeClr val="accent4">
                <a:tint val="50000"/>
                <a:hueOff val="0"/>
                <a:satOff val="0"/>
                <a:lumOff val="0"/>
                <a:alphaOff val="0"/>
                <a:shade val="93000"/>
                <a:satMod val="130000"/>
              </a:schemeClr>
            </a:gs>
            <a:gs pos="100000">
              <a:schemeClr val="accent4">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7157FCC6-321F-4CB7-8B72-FEF687EA6469}">
      <dsp:nvSpPr>
        <dsp:cNvPr id="0" name=""/>
        <dsp:cNvSpPr/>
      </dsp:nvSpPr>
      <dsp:spPr>
        <a:xfrm>
          <a:off x="0" y="3995900"/>
          <a:ext cx="8458200" cy="1202072"/>
        </a:xfrm>
        <a:prstGeom prst="roundRect">
          <a:avLst>
            <a:gd name="adj" fmla="val 10000"/>
          </a:avLst>
        </a:prstGeom>
        <a:solidFill>
          <a:schemeClr val="bg2">
            <a:lumMod val="2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lvl="0" algn="l" defTabSz="2667000">
            <a:lnSpc>
              <a:spcPct val="90000"/>
            </a:lnSpc>
            <a:spcBef>
              <a:spcPct val="0"/>
            </a:spcBef>
            <a:spcAft>
              <a:spcPct val="35000"/>
            </a:spcAft>
          </a:pPr>
          <a:r>
            <a:rPr lang="zh-CN" altLang="en-US" sz="6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应用</a:t>
          </a:r>
          <a:r>
            <a:rPr lang="en-US" sz="6000" kern="1200" dirty="0" smtClean="0">
              <a:solidFill>
                <a:schemeClr val="tx1"/>
              </a:solidFill>
              <a:effectLst>
                <a:outerShdw blurRad="38100" dist="38100" dir="2700000" algn="tl">
                  <a:srgbClr val="000000">
                    <a:alpha val="43137"/>
                  </a:srgbClr>
                </a:outerShdw>
              </a:effectLst>
            </a:rPr>
            <a:t>   </a:t>
          </a:r>
          <a:r>
            <a:rPr lang="en-US" sz="4000" kern="1200" dirty="0" smtClean="0">
              <a:solidFill>
                <a:schemeClr val="tx1"/>
              </a:solidFill>
              <a:effectLst>
                <a:outerShdw blurRad="38100" dist="38100" dir="2700000" algn="tl">
                  <a:srgbClr val="000000">
                    <a:alpha val="43137"/>
                  </a:srgbClr>
                </a:outerShdw>
              </a:effectLst>
            </a:rPr>
            <a:t>(APPLY)</a:t>
          </a:r>
          <a:endParaRPr lang="en-US" sz="4000" kern="1200" dirty="0">
            <a:solidFill>
              <a:schemeClr val="tx1"/>
            </a:solidFill>
            <a:effectLst>
              <a:outerShdw blurRad="38100" dist="38100" dir="2700000" algn="tl">
                <a:srgbClr val="000000">
                  <a:alpha val="43137"/>
                </a:srgbClr>
              </a:outerShdw>
            </a:effectLst>
          </a:endParaRPr>
        </a:p>
      </dsp:txBody>
      <dsp:txXfrm>
        <a:off x="1811847" y="3995900"/>
        <a:ext cx="6646352" cy="1202072"/>
      </dsp:txXfrm>
    </dsp:sp>
    <dsp:sp modelId="{845E1389-B19D-4F0B-AE36-18C3A8087B13}">
      <dsp:nvSpPr>
        <dsp:cNvPr id="0" name=""/>
        <dsp:cNvSpPr/>
      </dsp:nvSpPr>
      <dsp:spPr>
        <a:xfrm>
          <a:off x="24265" y="3966838"/>
          <a:ext cx="1160921" cy="1260194"/>
        </a:xfrm>
        <a:prstGeom prst="roundRect">
          <a:avLst>
            <a:gd name="adj" fmla="val 10000"/>
          </a:avLst>
        </a:prstGeom>
        <a:solidFill>
          <a:schemeClr val="lt1"/>
        </a:solidFill>
        <a:ln w="76200" cap="flat" cmpd="sng" algn="ctr">
          <a:solidFill>
            <a:schemeClr val="dk1"/>
          </a:solidFill>
          <a:prstDash val="solid"/>
        </a:ln>
        <a:effectLst/>
        <a:scene3d>
          <a:camera prst="orthographicFront"/>
          <a:lightRig rig="flat" dir="t"/>
        </a:scene3d>
        <a:sp3d z="127000"/>
      </dsp:spPr>
      <dsp:style>
        <a:lnRef idx="2">
          <a:schemeClr val="dk1"/>
        </a:lnRef>
        <a:fillRef idx="1">
          <a:schemeClr val="lt1"/>
        </a:fillRef>
        <a:effectRef idx="0">
          <a:schemeClr val="dk1"/>
        </a:effectRef>
        <a:fontRef idx="minor">
          <a:schemeClr val="dk1"/>
        </a:fontRef>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4AC172-736D-4284-80FB-EBA1D0F9A1AB}" type="datetimeFigureOut">
              <a:rPr lang="en-US" smtClean="0"/>
              <a:pPr/>
              <a:t>5/4/2020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8D6337-8854-4AED-A9D4-3F3CCF0B427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0C4EE19-50D3-4E30-9BBB-17E4B9208D71}" type="slidenum">
              <a:rPr lang="en-US" smtClean="0"/>
              <a:pPr/>
              <a:t>5</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0C4EE19-50D3-4E30-9BBB-17E4B9208D71}" type="slidenum">
              <a:rPr lang="en-US" smtClean="0"/>
              <a:pPr/>
              <a:t>16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0C4EE19-50D3-4E30-9BBB-17E4B9208D71}" type="slidenum">
              <a:rPr lang="en-US" smtClean="0"/>
              <a:pPr/>
              <a:t>44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F32E37E-F80C-400E-8A42-A08FFFE11957}" type="datetimeFigureOut">
              <a:rPr lang="en-US" smtClean="0"/>
              <a:pPr/>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40045E-A4EB-4DD9-B9A2-3C807283AC2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32E37E-F80C-400E-8A42-A08FFFE11957}" type="datetimeFigureOut">
              <a:rPr lang="en-US" smtClean="0"/>
              <a:pPr/>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40045E-A4EB-4DD9-B9A2-3C807283AC2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32E37E-F80C-400E-8A42-A08FFFE11957}" type="datetimeFigureOut">
              <a:rPr lang="en-US" smtClean="0"/>
              <a:pPr/>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40045E-A4EB-4DD9-B9A2-3C807283AC2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32E37E-F80C-400E-8A42-A08FFFE11957}" type="datetimeFigureOut">
              <a:rPr lang="en-US" smtClean="0"/>
              <a:pPr/>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40045E-A4EB-4DD9-B9A2-3C807283AC2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32E37E-F80C-400E-8A42-A08FFFE11957}" type="datetimeFigureOut">
              <a:rPr lang="en-US" smtClean="0"/>
              <a:pPr/>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40045E-A4EB-4DD9-B9A2-3C807283AC2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F32E37E-F80C-400E-8A42-A08FFFE11957}" type="datetimeFigureOut">
              <a:rPr lang="en-US" smtClean="0"/>
              <a:pPr/>
              <a:t>5/4/2020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40045E-A4EB-4DD9-B9A2-3C807283AC2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F32E37E-F80C-400E-8A42-A08FFFE11957}" type="datetimeFigureOut">
              <a:rPr lang="en-US" smtClean="0"/>
              <a:pPr/>
              <a:t>5/4/2020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40045E-A4EB-4DD9-B9A2-3C807283AC2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32E37E-F80C-400E-8A42-A08FFFE11957}" type="datetimeFigureOut">
              <a:rPr lang="en-US" smtClean="0"/>
              <a:pPr/>
              <a:t>5/4/2020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40045E-A4EB-4DD9-B9A2-3C807283AC2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32E37E-F80C-400E-8A42-A08FFFE11957}" type="datetimeFigureOut">
              <a:rPr lang="en-US" smtClean="0"/>
              <a:pPr/>
              <a:t>5/4/2020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40045E-A4EB-4DD9-B9A2-3C807283AC2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32E37E-F80C-400E-8A42-A08FFFE11957}" type="datetimeFigureOut">
              <a:rPr lang="en-US" smtClean="0"/>
              <a:pPr/>
              <a:t>5/4/2020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40045E-A4EB-4DD9-B9A2-3C807283AC2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32E37E-F80C-400E-8A42-A08FFFE11957}" type="datetimeFigureOut">
              <a:rPr lang="en-US" smtClean="0"/>
              <a:pPr/>
              <a:t>5/4/2020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40045E-A4EB-4DD9-B9A2-3C807283AC2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32E37E-F80C-400E-8A42-A08FFFE11957}" type="datetimeFigureOut">
              <a:rPr lang="en-US" smtClean="0"/>
              <a:pPr/>
              <a:t>5/4/2020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40045E-A4EB-4DD9-B9A2-3C807283AC2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audio" Target="file:///C:\Users\toonups\Music\Ppt%20SOUND%20CLIPS\jewish%20song.mp3"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13.gif"/><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8.gif"/></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audio" Target="file:///C:\Users\toonups\Music\Ppt%20SOUND%20CLIPS\Frost%20Waltz.mp3" TargetMode="Externa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8" Type="http://schemas.openxmlformats.org/officeDocument/2006/relationships/image" Target="../media/image21.gif"/><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9.gif"/><Relationship Id="rId5" Type="http://schemas.openxmlformats.org/officeDocument/2006/relationships/diagramQuickStyle" Target="../diagrams/quickStyle1.xml"/><Relationship Id="rId10" Type="http://schemas.openxmlformats.org/officeDocument/2006/relationships/image" Target="../media/image8.gif"/><Relationship Id="rId4" Type="http://schemas.openxmlformats.org/officeDocument/2006/relationships/diagramLayout" Target="../diagrams/layout1.xml"/><Relationship Id="rId9" Type="http://schemas.openxmlformats.org/officeDocument/2006/relationships/image" Target="../media/image7.gif"/></Relationships>
</file>

<file path=ppt/slides/_rels/slide5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bible-art.info/wpe9.jpg"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bible-art.info/wpe9.jpg" TargetMode="Externa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bible-art.info/wpe9.jpg"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bible-art.info/wpe9.jpg" TargetMode="Externa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4114799"/>
          </a:xfrm>
        </p:spPr>
        <p:txBody>
          <a:bodyPr>
            <a:noAutofit/>
          </a:bodyPr>
          <a:lstStyle/>
          <a:p>
            <a:r>
              <a:rPr lang="en-US" sz="20000" dirty="0" smtClean="0">
                <a:latin typeface="Arial Black" pitchFamily="34" charset="0"/>
              </a:rPr>
              <a:t>RUTH</a:t>
            </a:r>
            <a:endParaRPr lang="en-US" sz="20000" dirty="0">
              <a:latin typeface="Arial Black" pitchFamily="34" charset="0"/>
            </a:endParaRPr>
          </a:p>
        </p:txBody>
      </p:sp>
      <p:sp>
        <p:nvSpPr>
          <p:cNvPr id="3" name="Subtitle 2"/>
          <p:cNvSpPr>
            <a:spLocks noGrp="1"/>
          </p:cNvSpPr>
          <p:nvPr>
            <p:ph type="subTitle" idx="1"/>
          </p:nvPr>
        </p:nvSpPr>
        <p:spPr>
          <a:xfrm>
            <a:off x="1371600" y="3200400"/>
            <a:ext cx="6400800" cy="3276600"/>
          </a:xfrm>
        </p:spPr>
        <p:txBody>
          <a:bodyPr>
            <a:normAutofit/>
          </a:bodyPr>
          <a:lstStyle/>
          <a:p>
            <a:r>
              <a:rPr lang="en-US" sz="20000" dirty="0" smtClean="0">
                <a:solidFill>
                  <a:schemeClr val="tx1"/>
                </a:solidFill>
                <a:effectLst>
                  <a:outerShdw blurRad="38100" dist="38100" dir="2700000" algn="tl">
                    <a:srgbClr val="000000">
                      <a:alpha val="43137"/>
                    </a:srgbClr>
                  </a:outerShdw>
                </a:effectLst>
                <a:latin typeface="Arial Black" pitchFamily="34" charset="0"/>
              </a:rPr>
              <a:t>5</a:t>
            </a:r>
            <a:endParaRPr lang="en-US" sz="20000" dirty="0">
              <a:solidFill>
                <a:schemeClr val="tx1"/>
              </a:solidFill>
              <a:effectLst>
                <a:outerShdw blurRad="38100" dist="38100" dir="2700000" algn="tl">
                  <a:srgbClr val="000000">
                    <a:alpha val="43137"/>
                  </a:srgbClr>
                </a:outerShdw>
              </a:effectLst>
              <a:latin typeface="Arial Black" pitchFamily="34" charset="0"/>
            </a:endParaRPr>
          </a:p>
        </p:txBody>
      </p:sp>
      <p:pic>
        <p:nvPicPr>
          <p:cNvPr id="4" name="jewish song.mp3">
            <a:hlinkClick r:id="" action="ppaction://media"/>
          </p:cNvPr>
          <p:cNvPicPr>
            <a:picLocks noRot="1" noChangeAspect="1"/>
          </p:cNvPicPr>
          <p:nvPr>
            <a:audioFile r:link="rId1"/>
          </p:nvPr>
        </p:nvPicPr>
        <p:blipFill>
          <a:blip r:embed="rId3" cstate="print"/>
          <a:stretch>
            <a:fillRect/>
          </a:stretch>
        </p:blipFill>
        <p:spPr>
          <a:xfrm>
            <a:off x="4419600" y="32766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4"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228600" y="152400"/>
            <a:ext cx="8686800" cy="5257800"/>
          </a:xfrm>
          <a:noFill/>
          <a:ln>
            <a:noFill/>
          </a:ln>
        </p:spPr>
        <p:txBody>
          <a:bodyPr>
            <a:scene3d>
              <a:camera prst="orthographicFront"/>
              <a:lightRig rig="soft" dir="t">
                <a:rot lat="0" lon="0" rev="10800000"/>
              </a:lightRig>
            </a:scene3d>
            <a:sp3d>
              <a:bevelT w="27940" h="12700"/>
              <a:contourClr>
                <a:srgbClr val="DDDDDD"/>
              </a:contourClr>
            </a:sp3d>
          </a:bodyPr>
          <a:lstStyle/>
          <a:p>
            <a:r>
              <a:rPr lang="zh-CN" altLang="en-US" dirty="0" smtClean="0">
                <a:solidFill>
                  <a:schemeClr val="bg1"/>
                </a:solidFill>
              </a:rPr>
              <a:t>波阿斯吃喝完了，心里欢畅，就去睡在麦堆旁边。路得 便悄悄地来掀开他脚上的被，躺卧在那里。 </a:t>
            </a:r>
            <a:r>
              <a:rPr lang="en-US" altLang="zh-CN" dirty="0" smtClean="0">
                <a:solidFill>
                  <a:schemeClr val="bg1"/>
                </a:solidFill>
              </a:rPr>
              <a:t> </a:t>
            </a:r>
            <a:r>
              <a:rPr lang="zh-CN" altLang="en-US" dirty="0" smtClean="0">
                <a:solidFill>
                  <a:schemeClr val="bg1"/>
                </a:solidFill>
              </a:rPr>
              <a:t>到了夜半，那人忽然惊醒，翻过身来，不料有女子躺在他的脚下。</a:t>
            </a:r>
            <a:endParaRPr lang="en-US" b="1" spc="150" dirty="0">
              <a:ln w="11430"/>
              <a:solidFill>
                <a:schemeClr val="bg1"/>
              </a:solidFill>
              <a:effectLst>
                <a:outerShdw blurRad="25400" algn="tl" rotWithShape="0">
                  <a:srgbClr val="000000">
                    <a:alpha val="43000"/>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85000" lnSpcReduction="20000"/>
          </a:bodyPr>
          <a:lstStyle/>
          <a:p>
            <a:pPr algn="ctr"/>
            <a:r>
              <a:rPr lang="en-US" sz="2400" b="1" dirty="0" smtClean="0">
                <a:solidFill>
                  <a:schemeClr val="tx1"/>
                </a:solidFill>
                <a:effectLst>
                  <a:outerShdw blurRad="38100" dist="38100" dir="2700000" algn="tl">
                    <a:srgbClr val="000000">
                      <a:alpha val="43137"/>
                    </a:srgbClr>
                  </a:outerShdw>
                </a:effectLst>
              </a:rPr>
              <a:t> </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7</a:t>
            </a:r>
            <a:r>
              <a:rPr lang="en-US" sz="2400" b="1" dirty="0" smtClean="0">
                <a:solidFill>
                  <a:schemeClr val="tx1"/>
                </a:solidFill>
                <a:effectLst>
                  <a:outerShdw blurRad="38100" dist="38100" dir="2700000" algn="tl">
                    <a:srgbClr val="000000">
                      <a:alpha val="43137"/>
                    </a:srgbClr>
                  </a:outerShdw>
                </a:effectLst>
                <a:latin typeface="Arial Narrow" pitchFamily="34" charset="0"/>
              </a:rPr>
              <a:t> When Boaz had finished eating and drinking and was in good spirits, he went over</a:t>
            </a:r>
          </a:p>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 to lie down at the far end of the grain pile. Ruth approached quietly, uncovered his feet and lay down. </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8</a:t>
            </a:r>
            <a:r>
              <a:rPr lang="en-US" sz="2400" b="1" dirty="0" smtClean="0">
                <a:solidFill>
                  <a:schemeClr val="tx1"/>
                </a:solidFill>
                <a:effectLst>
                  <a:outerShdw blurRad="38100" dist="38100" dir="2700000" algn="tl">
                    <a:srgbClr val="000000">
                      <a:alpha val="43137"/>
                    </a:srgbClr>
                  </a:outerShdw>
                </a:effectLst>
                <a:latin typeface="Arial Narrow" pitchFamily="34" charset="0"/>
              </a:rPr>
              <a:t> In the middle of the night something startled the man; </a:t>
            </a:r>
          </a:p>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he turned—and there was a woman lying at his feet! </a:t>
            </a:r>
            <a:endParaRPr lang="en-US" sz="2400" b="1" dirty="0">
              <a:solidFill>
                <a:schemeClr val="tx1"/>
              </a:solidFill>
              <a:effectLst>
                <a:outerShdw blurRad="38100" dist="38100" dir="2700000" algn="tl">
                  <a:srgbClr val="000000">
                    <a:alpha val="43137"/>
                  </a:srgbClr>
                </a:outerShdw>
              </a:effectLst>
              <a:latin typeface="Arial Narrow"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228600" y="152400"/>
            <a:ext cx="8686800" cy="5257800"/>
          </a:xfrm>
          <a:noFill/>
          <a:ln>
            <a:noFill/>
          </a:ln>
        </p:spPr>
        <p:txBody>
          <a:bodyPr>
            <a:scene3d>
              <a:camera prst="orthographicFront"/>
              <a:lightRig rig="soft" dir="t">
                <a:rot lat="0" lon="0" rev="10800000"/>
              </a:lightRig>
            </a:scene3d>
            <a:sp3d>
              <a:bevelT w="27940" h="12700"/>
              <a:contourClr>
                <a:srgbClr val="DDDDDD"/>
              </a:contourClr>
            </a:sp3d>
          </a:bodyPr>
          <a:lstStyle/>
          <a:p>
            <a:r>
              <a:rPr lang="zh-CN" altLang="en-US" dirty="0" smtClean="0">
                <a:solidFill>
                  <a:schemeClr val="bg1"/>
                </a:solidFill>
              </a:rPr>
              <a:t> 他就说：“你是谁</a:t>
            </a:r>
            <a:r>
              <a:rPr lang="en-US" altLang="zh-CN" dirty="0" smtClean="0">
                <a:solidFill>
                  <a:schemeClr val="bg1"/>
                </a:solidFill>
              </a:rPr>
              <a:t>﹖</a:t>
            </a:r>
            <a:r>
              <a:rPr lang="zh-CN" altLang="en-US" dirty="0" smtClean="0">
                <a:solidFill>
                  <a:schemeClr val="bg1"/>
                </a:solidFill>
              </a:rPr>
              <a:t>”回答说：“我是你的婢女路得 。求你用你的衣襟遮盖我，因为你是我一个至近的亲属。”</a:t>
            </a:r>
            <a:endParaRPr lang="en-US" b="1" spc="150" dirty="0">
              <a:ln w="11430"/>
              <a:solidFill>
                <a:schemeClr val="bg1"/>
              </a:solidFill>
              <a:effectLst>
                <a:outerShdw blurRad="25400" algn="tl" rotWithShape="0">
                  <a:srgbClr val="000000">
                    <a:alpha val="43000"/>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a:bodyPr>
          <a:lstStyle/>
          <a:p>
            <a:pPr algn="ctr"/>
            <a:r>
              <a:rPr lang="en-US" sz="2000" b="1" baseline="30000" dirty="0" smtClean="0">
                <a:solidFill>
                  <a:schemeClr val="tx1"/>
                </a:solidFill>
                <a:effectLst>
                  <a:outerShdw blurRad="38100" dist="38100" dir="2700000" algn="tl">
                    <a:srgbClr val="000000">
                      <a:alpha val="43137"/>
                    </a:srgbClr>
                  </a:outerShdw>
                </a:effectLst>
                <a:latin typeface="Arial Narrow" pitchFamily="34" charset="0"/>
              </a:rPr>
              <a:t>9</a:t>
            </a:r>
            <a:r>
              <a:rPr lang="en-US" sz="2000" b="1" dirty="0" smtClean="0">
                <a:solidFill>
                  <a:schemeClr val="tx1"/>
                </a:solidFill>
                <a:effectLst>
                  <a:outerShdw blurRad="38100" dist="38100" dir="2700000" algn="tl">
                    <a:srgbClr val="000000">
                      <a:alpha val="43137"/>
                    </a:srgbClr>
                  </a:outerShdw>
                </a:effectLst>
                <a:latin typeface="Arial Narrow" pitchFamily="34" charset="0"/>
              </a:rPr>
              <a:t> “Who are you?” he asked.  “I am your servant Ruth,” she said. </a:t>
            </a:r>
          </a:p>
          <a:p>
            <a:pPr algn="ctr"/>
            <a:r>
              <a:rPr lang="en-US" sz="2000" b="1" dirty="0" smtClean="0">
                <a:solidFill>
                  <a:schemeClr val="tx1"/>
                </a:solidFill>
                <a:effectLst>
                  <a:outerShdw blurRad="38100" dist="38100" dir="2700000" algn="tl">
                    <a:srgbClr val="000000">
                      <a:alpha val="43137"/>
                    </a:srgbClr>
                  </a:outerShdw>
                </a:effectLst>
                <a:latin typeface="Arial Narrow" pitchFamily="34" charset="0"/>
              </a:rPr>
              <a:t>“Spread the corner of your garment over me, since you </a:t>
            </a:r>
          </a:p>
          <a:p>
            <a:pPr algn="ctr"/>
            <a:r>
              <a:rPr lang="en-US" sz="2000" b="1" dirty="0" smtClean="0">
                <a:solidFill>
                  <a:schemeClr val="tx1"/>
                </a:solidFill>
                <a:effectLst>
                  <a:outerShdw blurRad="38100" dist="38100" dir="2700000" algn="tl">
                    <a:srgbClr val="000000">
                      <a:alpha val="43137"/>
                    </a:srgbClr>
                  </a:outerShdw>
                </a:effectLst>
                <a:latin typeface="Arial Narrow" pitchFamily="34" charset="0"/>
              </a:rPr>
              <a:t>are a guardian-redeemer</a:t>
            </a:r>
            <a:r>
              <a:rPr lang="en-US" sz="2000" b="1" baseline="30000" dirty="0" smtClean="0">
                <a:solidFill>
                  <a:schemeClr val="tx1"/>
                </a:solidFill>
                <a:effectLst>
                  <a:outerShdw blurRad="38100" dist="38100" dir="2700000" algn="tl">
                    <a:srgbClr val="000000">
                      <a:alpha val="43137"/>
                    </a:srgbClr>
                  </a:outerShdw>
                </a:effectLst>
                <a:latin typeface="Arial Narrow" pitchFamily="34" charset="0"/>
              </a:rPr>
              <a:t> </a:t>
            </a:r>
            <a:r>
              <a:rPr lang="en-US" sz="2000" b="1" dirty="0" smtClean="0">
                <a:solidFill>
                  <a:schemeClr val="tx1"/>
                </a:solidFill>
                <a:effectLst>
                  <a:outerShdw blurRad="38100" dist="38100" dir="2700000" algn="tl">
                    <a:srgbClr val="000000">
                      <a:alpha val="43137"/>
                    </a:srgbClr>
                  </a:outerShdw>
                </a:effectLst>
                <a:latin typeface="Arial Narrow" pitchFamily="34" charset="0"/>
              </a:rPr>
              <a:t>of our family.” </a:t>
            </a:r>
            <a:endParaRPr lang="en-US" sz="2000" b="1" dirty="0">
              <a:solidFill>
                <a:schemeClr val="tx1"/>
              </a:solidFill>
              <a:effectLst>
                <a:outerShdw blurRad="38100" dist="38100" dir="2700000" algn="tl">
                  <a:srgbClr val="000000">
                    <a:alpha val="43137"/>
                  </a:srgbClr>
                </a:outerShdw>
              </a:effectLst>
              <a:latin typeface="Arial Narrow"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228600" y="152400"/>
            <a:ext cx="8686800" cy="5257800"/>
          </a:xfrm>
          <a:noFill/>
          <a:ln>
            <a:noFill/>
          </a:ln>
        </p:spPr>
        <p:txBody>
          <a:bodyPr>
            <a:normAutofit fontScale="90000"/>
            <a:scene3d>
              <a:camera prst="orthographicFront"/>
              <a:lightRig rig="soft" dir="t">
                <a:rot lat="0" lon="0" rev="10800000"/>
              </a:lightRig>
            </a:scene3d>
            <a:sp3d>
              <a:bevelT w="27940" h="12700"/>
              <a:contourClr>
                <a:srgbClr val="DDDDDD"/>
              </a:contourClr>
            </a:sp3d>
          </a:bodyPr>
          <a:lstStyle/>
          <a:p>
            <a:r>
              <a:rPr lang="zh-CN" altLang="en-US" dirty="0" smtClean="0">
                <a:solidFill>
                  <a:schemeClr val="bg1"/>
                </a:solidFill>
              </a:rPr>
              <a:t>波阿斯说：“女儿啊，愿你蒙耶和华赐福。你末后的恩比先前更大；因为少年人无论贫富，你都没有跟从。女儿啊，现在不要惧怕，凡你所说的，我必照着行；我本城的人都知道你是个贤德的女子。我实在是你一个至近的亲属，只是还有一个人比我更近。</a:t>
            </a:r>
            <a:endParaRPr lang="en-US" b="1" spc="150" dirty="0">
              <a:ln w="11430"/>
              <a:solidFill>
                <a:schemeClr val="bg1"/>
              </a:solidFill>
              <a:effectLst>
                <a:outerShdw blurRad="25400" algn="tl" rotWithShape="0">
                  <a:srgbClr val="000000">
                    <a:alpha val="43000"/>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0000" lnSpcReduction="20000"/>
          </a:bodyPr>
          <a:lstStyle/>
          <a:p>
            <a:pPr lvl="0" algn="ctr">
              <a:spcBef>
                <a:spcPct val="0"/>
              </a:spcBef>
            </a:pP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10</a:t>
            </a:r>
            <a:r>
              <a:rPr lang="en-US" sz="2400" b="1" dirty="0" smtClean="0">
                <a:solidFill>
                  <a:schemeClr val="tx1"/>
                </a:solidFill>
                <a:effectLst>
                  <a:outerShdw blurRad="38100" dist="38100" dir="2700000" algn="tl">
                    <a:srgbClr val="000000">
                      <a:alpha val="43137"/>
                    </a:srgbClr>
                  </a:outerShdw>
                </a:effectLst>
                <a:latin typeface="Arial Narrow" pitchFamily="34" charset="0"/>
              </a:rPr>
              <a:t> “The LORD bless you, my daughter,” he replied. “This kindness is greater than that which you </a:t>
            </a:r>
          </a:p>
          <a:p>
            <a:pPr lvl="0" algn="ctr">
              <a:spcBef>
                <a:spcPct val="0"/>
              </a:spcBef>
            </a:pPr>
            <a:r>
              <a:rPr lang="en-US" sz="2400" b="1" dirty="0" smtClean="0">
                <a:solidFill>
                  <a:schemeClr val="tx1"/>
                </a:solidFill>
                <a:effectLst>
                  <a:outerShdw blurRad="38100" dist="38100" dir="2700000" algn="tl">
                    <a:srgbClr val="000000">
                      <a:alpha val="43137"/>
                    </a:srgbClr>
                  </a:outerShdw>
                </a:effectLst>
                <a:latin typeface="Arial Narrow" pitchFamily="34" charset="0"/>
              </a:rPr>
              <a:t>showed earlier: You have not run after the younger men, whether rich or poor. </a:t>
            </a:r>
          </a:p>
          <a:p>
            <a:pPr lvl="0" algn="ctr">
              <a:spcBef>
                <a:spcPct val="0"/>
              </a:spcBef>
            </a:pP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11</a:t>
            </a:r>
            <a:r>
              <a:rPr lang="en-US" sz="2400" b="1" dirty="0" smtClean="0">
                <a:solidFill>
                  <a:schemeClr val="tx1"/>
                </a:solidFill>
                <a:effectLst>
                  <a:outerShdw blurRad="38100" dist="38100" dir="2700000" algn="tl">
                    <a:srgbClr val="000000">
                      <a:alpha val="43137"/>
                    </a:srgbClr>
                  </a:outerShdw>
                </a:effectLst>
                <a:latin typeface="Arial Narrow" pitchFamily="34" charset="0"/>
              </a:rPr>
              <a:t> And now, my daughter, don’t be afraid. I will do for you all you ask. All the people of my town </a:t>
            </a:r>
          </a:p>
          <a:p>
            <a:pPr lvl="0" algn="ctr">
              <a:spcBef>
                <a:spcPct val="0"/>
              </a:spcBef>
            </a:pPr>
            <a:r>
              <a:rPr lang="en-US" sz="2400" b="1" dirty="0" smtClean="0">
                <a:solidFill>
                  <a:schemeClr val="tx1"/>
                </a:solidFill>
                <a:effectLst>
                  <a:outerShdw blurRad="38100" dist="38100" dir="2700000" algn="tl">
                    <a:srgbClr val="000000">
                      <a:alpha val="43137"/>
                    </a:srgbClr>
                  </a:outerShdw>
                </a:effectLst>
                <a:latin typeface="Arial Narrow" pitchFamily="34" charset="0"/>
              </a:rPr>
              <a:t>know that you are a woman of noble character. </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12</a:t>
            </a:r>
            <a:r>
              <a:rPr lang="en-US" sz="2400" b="1" dirty="0" smtClean="0">
                <a:solidFill>
                  <a:schemeClr val="tx1"/>
                </a:solidFill>
                <a:effectLst>
                  <a:outerShdw blurRad="38100" dist="38100" dir="2700000" algn="tl">
                    <a:srgbClr val="000000">
                      <a:alpha val="43137"/>
                    </a:srgbClr>
                  </a:outerShdw>
                </a:effectLst>
                <a:latin typeface="Arial Narrow" pitchFamily="34" charset="0"/>
              </a:rPr>
              <a:t> Although it is true that I am a guardian-redeemer</a:t>
            </a:r>
          </a:p>
          <a:p>
            <a:pPr lvl="0" algn="ctr">
              <a:spcBef>
                <a:spcPct val="0"/>
              </a:spcBef>
            </a:pPr>
            <a:r>
              <a:rPr lang="en-US" sz="2400" b="1" dirty="0" smtClean="0">
                <a:solidFill>
                  <a:schemeClr val="tx1"/>
                </a:solidFill>
                <a:effectLst>
                  <a:outerShdw blurRad="38100" dist="38100" dir="2700000" algn="tl">
                    <a:srgbClr val="000000">
                      <a:alpha val="43137"/>
                    </a:srgbClr>
                  </a:outerShdw>
                </a:effectLst>
                <a:latin typeface="Arial Narrow" pitchFamily="34" charset="0"/>
              </a:rPr>
              <a:t> of our family, there is another who is more closely related than I. </a:t>
            </a:r>
            <a:endParaRPr kumimoji="0" lang="en-US" sz="2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Narrow" pitchFamily="34" charset="0"/>
              <a:ea typeface="+mj-ea"/>
              <a:cs typeface="+mj-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228600" y="152400"/>
            <a:ext cx="8686800" cy="5257800"/>
          </a:xfrm>
          <a:noFill/>
          <a:ln>
            <a:noFill/>
          </a:ln>
        </p:spPr>
        <p:txBody>
          <a:bodyPr>
            <a:normAutofit fontScale="90000"/>
            <a:scene3d>
              <a:camera prst="orthographicFront"/>
              <a:lightRig rig="soft" dir="t">
                <a:rot lat="0" lon="0" rev="10800000"/>
              </a:lightRig>
            </a:scene3d>
            <a:sp3d>
              <a:bevelT w="27940" h="12700"/>
              <a:contourClr>
                <a:srgbClr val="DDDDDD"/>
              </a:contourClr>
            </a:sp3d>
          </a:bodyPr>
          <a:lstStyle/>
          <a:p>
            <a:r>
              <a:rPr lang="zh-CN" altLang="en-US" dirty="0" smtClean="0">
                <a:solidFill>
                  <a:schemeClr val="bg1"/>
                </a:solidFill>
              </a:rPr>
              <a:t>你今夜在这里住宿，明早他若肯为你尽亲属的本分，就由他吧！倘若不肯，我指着永生的耶和华起誓，我必为你尽了本分，你只管躺到天亮。”路得 便在他脚下躺到天快亮，人彼此不能辨认的时候就起来了。波阿斯说：“不可使人知道有女子到场上来。”</a:t>
            </a:r>
            <a:endParaRPr lang="en-US" b="1" spc="150" dirty="0">
              <a:ln w="11430"/>
              <a:solidFill>
                <a:schemeClr val="bg1"/>
              </a:solidFill>
              <a:effectLst>
                <a:outerShdw blurRad="25400" algn="tl" rotWithShape="0">
                  <a:srgbClr val="000000">
                    <a:alpha val="43000"/>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0000" lnSpcReduction="20000"/>
          </a:bodyPr>
          <a:lstStyle/>
          <a:p>
            <a:pPr algn="ct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13</a:t>
            </a:r>
            <a:r>
              <a:rPr lang="en-US" sz="2400" b="1" dirty="0" smtClean="0">
                <a:solidFill>
                  <a:schemeClr val="tx1"/>
                </a:solidFill>
                <a:effectLst>
                  <a:outerShdw blurRad="38100" dist="38100" dir="2700000" algn="tl">
                    <a:srgbClr val="000000">
                      <a:alpha val="43137"/>
                    </a:srgbClr>
                  </a:outerShdw>
                </a:effectLst>
                <a:latin typeface="Arial Narrow" pitchFamily="34" charset="0"/>
              </a:rPr>
              <a:t> Stay here for the night, and in the morning if he wants to do his duty as your guardian-redeemer, good; let him redeem you. But if he is not willing, as surely as the LORD lives I will do it. </a:t>
            </a:r>
          </a:p>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Lie here until morning.” </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14</a:t>
            </a:r>
            <a:r>
              <a:rPr lang="en-US" sz="2400" b="1" dirty="0" smtClean="0">
                <a:solidFill>
                  <a:schemeClr val="tx1"/>
                </a:solidFill>
                <a:effectLst>
                  <a:outerShdw blurRad="38100" dist="38100" dir="2700000" algn="tl">
                    <a:srgbClr val="000000">
                      <a:alpha val="43137"/>
                    </a:srgbClr>
                  </a:outerShdw>
                </a:effectLst>
                <a:latin typeface="Arial Narrow" pitchFamily="34" charset="0"/>
              </a:rPr>
              <a:t> So she lay at his feet until morning, but got up before anyone could be recognized; and he said, “No one must know that a woman came to the threshing floor.” </a:t>
            </a:r>
            <a:endParaRPr lang="en-US" sz="2400" b="1" dirty="0">
              <a:solidFill>
                <a:schemeClr val="tx1"/>
              </a:solidFill>
              <a:effectLst>
                <a:outerShdw blurRad="38100" dist="38100" dir="2700000" algn="tl">
                  <a:srgbClr val="000000">
                    <a:alpha val="43137"/>
                  </a:srgbClr>
                </a:outerShdw>
              </a:effectLst>
              <a:latin typeface="Arial Narrow"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228600" y="152400"/>
            <a:ext cx="8686800" cy="5257800"/>
          </a:xfrm>
          <a:noFill/>
          <a:ln>
            <a:noFill/>
          </a:ln>
        </p:spPr>
        <p:txBody>
          <a:bodyPr>
            <a:normAutofit/>
            <a:scene3d>
              <a:camera prst="orthographicFront"/>
              <a:lightRig rig="soft" dir="t">
                <a:rot lat="0" lon="0" rev="10800000"/>
              </a:lightRig>
            </a:scene3d>
            <a:sp3d>
              <a:bevelT w="27940" h="12700"/>
              <a:contourClr>
                <a:srgbClr val="DDDDDD"/>
              </a:contourClr>
            </a:sp3d>
          </a:bodyPr>
          <a:lstStyle/>
          <a:p>
            <a:r>
              <a:rPr lang="zh-CN" altLang="en-US" dirty="0" smtClean="0">
                <a:solidFill>
                  <a:schemeClr val="bg1"/>
                </a:solidFill>
              </a:rPr>
              <a:t>又对路得 说：“打开你所披的外衣。”她打开了，波阿斯就撮了六簸箕大麦，帮她扛在肩上，她便进城去了。路得 回到婆婆那里，婆婆说：“女儿啊，怎么样了</a:t>
            </a:r>
            <a:r>
              <a:rPr lang="en-US" altLang="zh-CN" dirty="0" smtClean="0">
                <a:solidFill>
                  <a:schemeClr val="bg1"/>
                </a:solidFill>
              </a:rPr>
              <a:t>﹖</a:t>
            </a:r>
            <a:r>
              <a:rPr lang="zh-CN" altLang="en-US" dirty="0" smtClean="0">
                <a:solidFill>
                  <a:schemeClr val="bg1"/>
                </a:solidFill>
              </a:rPr>
              <a:t>”</a:t>
            </a:r>
            <a:endParaRPr lang="en-US" b="1" spc="150" dirty="0">
              <a:ln w="11430"/>
              <a:solidFill>
                <a:schemeClr val="bg1"/>
              </a:solidFill>
              <a:effectLst>
                <a:outerShdw blurRad="25400" algn="tl" rotWithShape="0">
                  <a:srgbClr val="000000">
                    <a:alpha val="43000"/>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85000" lnSpcReduction="20000"/>
          </a:bodyPr>
          <a:lstStyle/>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 </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15</a:t>
            </a:r>
            <a:r>
              <a:rPr lang="en-US" sz="2400" b="1" dirty="0" smtClean="0">
                <a:solidFill>
                  <a:schemeClr val="tx1"/>
                </a:solidFill>
                <a:effectLst>
                  <a:outerShdw blurRad="38100" dist="38100" dir="2700000" algn="tl">
                    <a:srgbClr val="000000">
                      <a:alpha val="43137"/>
                    </a:srgbClr>
                  </a:outerShdw>
                </a:effectLst>
                <a:latin typeface="Arial Narrow" pitchFamily="34" charset="0"/>
              </a:rPr>
              <a:t> He also said, “Bring me the shawl you are wearing and hold it out.” </a:t>
            </a:r>
          </a:p>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When she did so, he poured into it six measures of barley and placed the</a:t>
            </a:r>
          </a:p>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 bundle on her. Then he</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 </a:t>
            </a:r>
            <a:r>
              <a:rPr lang="en-US" sz="2400" b="1" dirty="0" smtClean="0">
                <a:solidFill>
                  <a:schemeClr val="tx1"/>
                </a:solidFill>
                <a:effectLst>
                  <a:outerShdw blurRad="38100" dist="38100" dir="2700000" algn="tl">
                    <a:srgbClr val="000000">
                      <a:alpha val="43137"/>
                    </a:srgbClr>
                  </a:outerShdw>
                </a:effectLst>
                <a:latin typeface="Arial Narrow" pitchFamily="34" charset="0"/>
              </a:rPr>
              <a:t>went back to town.  </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16</a:t>
            </a:r>
            <a:r>
              <a:rPr lang="en-US" sz="2400" b="1" dirty="0" smtClean="0">
                <a:solidFill>
                  <a:schemeClr val="tx1"/>
                </a:solidFill>
                <a:effectLst>
                  <a:outerShdw blurRad="38100" dist="38100" dir="2700000" algn="tl">
                    <a:srgbClr val="000000">
                      <a:alpha val="43137"/>
                    </a:srgbClr>
                  </a:outerShdw>
                </a:effectLst>
                <a:latin typeface="Arial Narrow" pitchFamily="34" charset="0"/>
              </a:rPr>
              <a:t> When Ruth came to her</a:t>
            </a:r>
          </a:p>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 mother-in-law, Naomi asked, “How did it go, my daughter?” </a:t>
            </a:r>
            <a:endParaRPr lang="en-US" sz="2400" b="1" dirty="0">
              <a:solidFill>
                <a:schemeClr val="tx1"/>
              </a:solidFill>
              <a:effectLst>
                <a:outerShdw blurRad="38100" dist="38100" dir="2700000" algn="tl">
                  <a:srgbClr val="000000">
                    <a:alpha val="43137"/>
                  </a:srgbClr>
                </a:outerShdw>
              </a:effectLst>
              <a:latin typeface="Arial Narrow"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228600" y="152400"/>
            <a:ext cx="8686800" cy="5257800"/>
          </a:xfrm>
          <a:noFill/>
          <a:ln>
            <a:noFill/>
          </a:ln>
        </p:spPr>
        <p:txBody>
          <a:bodyPr>
            <a:scene3d>
              <a:camera prst="orthographicFront"/>
              <a:lightRig rig="soft" dir="t">
                <a:rot lat="0" lon="0" rev="10800000"/>
              </a:lightRig>
            </a:scene3d>
            <a:sp3d>
              <a:bevelT w="27940" h="12700"/>
              <a:contourClr>
                <a:srgbClr val="DDDDDD"/>
              </a:contourClr>
            </a:sp3d>
          </a:bodyPr>
          <a:lstStyle/>
          <a:p>
            <a:r>
              <a:rPr lang="zh-CN" altLang="en-US" dirty="0" smtClean="0">
                <a:solidFill>
                  <a:schemeClr val="bg1"/>
                </a:solidFill>
              </a:rPr>
              <a:t> 路得 就将那人向他所行的述说了一遍，又说：“那人给了我六簸箕大麦，对我说：你不可空手回去见 你的婆婆。”婆婆说：“女儿啊，你只管安坐等候，看这事怎样成就，因为那人今日不办成这事必不休息。”</a:t>
            </a:r>
            <a:endParaRPr lang="en-US" b="1" spc="150" dirty="0">
              <a:ln w="11430"/>
              <a:solidFill>
                <a:schemeClr val="bg1"/>
              </a:solidFill>
              <a:effectLst>
                <a:outerShdw blurRad="25400" algn="tl" rotWithShape="0">
                  <a:srgbClr val="000000">
                    <a:alpha val="43000"/>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85000" lnSpcReduction="20000"/>
          </a:bodyPr>
          <a:lstStyle/>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Then she told her everything Boaz had done for her </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17</a:t>
            </a:r>
            <a:r>
              <a:rPr lang="en-US" sz="2400" b="1" dirty="0" smtClean="0">
                <a:solidFill>
                  <a:schemeClr val="tx1"/>
                </a:solidFill>
                <a:effectLst>
                  <a:outerShdw blurRad="38100" dist="38100" dir="2700000" algn="tl">
                    <a:srgbClr val="000000">
                      <a:alpha val="43137"/>
                    </a:srgbClr>
                  </a:outerShdw>
                </a:effectLst>
                <a:latin typeface="Arial Narrow" pitchFamily="34" charset="0"/>
              </a:rPr>
              <a:t> and added, “He gave me these </a:t>
            </a:r>
          </a:p>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six measures of barley, saying, ‘Don’t go back to your mother-in-law empty-handed.’” </a:t>
            </a:r>
          </a:p>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 </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18</a:t>
            </a:r>
            <a:r>
              <a:rPr lang="en-US" sz="2400" b="1" dirty="0" smtClean="0">
                <a:solidFill>
                  <a:schemeClr val="tx1"/>
                </a:solidFill>
                <a:effectLst>
                  <a:outerShdw blurRad="38100" dist="38100" dir="2700000" algn="tl">
                    <a:srgbClr val="000000">
                      <a:alpha val="43137"/>
                    </a:srgbClr>
                  </a:outerShdw>
                </a:effectLst>
                <a:latin typeface="Arial Narrow" pitchFamily="34" charset="0"/>
              </a:rPr>
              <a:t> Then Naomi said, “Wait, my daughter, until you find out what happens. </a:t>
            </a:r>
          </a:p>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For the man will not rest until the matter is settled today.” </a:t>
            </a:r>
            <a:endParaRPr lang="en-US" sz="2400" b="1" dirty="0">
              <a:solidFill>
                <a:schemeClr val="tx1"/>
              </a:solidFill>
              <a:effectLst>
                <a:outerShdw blurRad="38100" dist="38100" dir="2700000" algn="tl">
                  <a:srgbClr val="000000">
                    <a:alpha val="43137"/>
                  </a:srgbClr>
                </a:outerShdw>
              </a:effectLst>
              <a:latin typeface="Arial Narrow"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0"/>
            <a:ext cx="9144000" cy="1219200"/>
          </a:xfrm>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pPr lvl="0"/>
            <a:r>
              <a:rPr lang="zh-CN" altLang="en-US" sz="5300" b="1" dirty="0" smtClean="0">
                <a:ln w="18415" cmpd="sng">
                  <a:solidFill>
                    <a:srgbClr val="FFFF00"/>
                  </a:solidFill>
                  <a:prstDash val="solid"/>
                </a:ln>
                <a:solidFill>
                  <a:srgbClr val="FFFF00"/>
                </a:solidFill>
                <a:effectLst>
                  <a:outerShdw blurRad="63500" dir="3600000" algn="tl" rotWithShape="0">
                    <a:srgbClr val="000000">
                      <a:alpha val="70000"/>
                    </a:srgbClr>
                  </a:outerShdw>
                </a:effectLst>
              </a:rPr>
              <a:t>查经四步法</a:t>
            </a:r>
            <a:r>
              <a:rPr lang="en-US"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en-US"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3600" dirty="0" smtClean="0"/>
              <a:t>The 4 Steps of Bible Study </a:t>
            </a:r>
            <a:endParaRPr lang="en-US" sz="3600" dirty="0"/>
          </a:p>
        </p:txBody>
      </p:sp>
      <p:graphicFrame>
        <p:nvGraphicFramePr>
          <p:cNvPr id="4" name="Diagram 3"/>
          <p:cNvGraphicFramePr/>
          <p:nvPr/>
        </p:nvGraphicFramePr>
        <p:xfrm>
          <a:off x="304800" y="1397000"/>
          <a:ext cx="8458200" cy="523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030.gif"/>
          <p:cNvPicPr>
            <a:picLocks noChangeAspect="1"/>
          </p:cNvPicPr>
          <p:nvPr/>
        </p:nvPicPr>
        <p:blipFill>
          <a:blip r:embed="rId8" cstate="print"/>
          <a:stretch>
            <a:fillRect/>
          </a:stretch>
        </p:blipFill>
        <p:spPr>
          <a:xfrm>
            <a:off x="457200" y="2895600"/>
            <a:ext cx="990600" cy="8667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213.gif"/>
          <p:cNvPicPr>
            <a:picLocks noChangeAspect="1"/>
          </p:cNvPicPr>
          <p:nvPr/>
        </p:nvPicPr>
        <p:blipFill>
          <a:blip r:embed="rId9" cstate="print"/>
          <a:stretch>
            <a:fillRect/>
          </a:stretch>
        </p:blipFill>
        <p:spPr>
          <a:xfrm>
            <a:off x="457201" y="4114800"/>
            <a:ext cx="990600" cy="1028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8525_jude_cn_sm.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txBox="1">
            <a:spLocks/>
          </p:cNvSpPr>
          <p:nvPr/>
        </p:nvSpPr>
        <p:spPr>
          <a:xfrm>
            <a:off x="0" y="0"/>
            <a:ext cx="9144000" cy="5410200"/>
          </a:xfrm>
          <a:prstGeom prst="rect">
            <a:avLst/>
          </a:prstGeom>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zh-CN" altLang="en-US" sz="8200" b="1" dirty="0" smtClean="0">
                <a:ln w="1905"/>
                <a:solidFill>
                  <a:srgbClr val="FFFF99"/>
                </a:solidFill>
                <a:effectLst>
                  <a:innerShdw blurRad="69850" dist="43180" dir="5400000">
                    <a:srgbClr val="000000">
                      <a:alpha val="65000"/>
                    </a:srgbClr>
                  </a:innerShdw>
                </a:effectLst>
              </a:rPr>
              <a:t>今天我们要将观察和释经结合起来，为要展示大家圣经学习中的</a:t>
            </a:r>
            <a:r>
              <a:rPr lang="zh-CN" altLang="en-US" sz="8200" b="1" dirty="0" smtClean="0">
                <a:ln w="1905"/>
                <a:solidFill>
                  <a:srgbClr val="FFC000"/>
                </a:solidFill>
                <a:effectLst>
                  <a:innerShdw blurRad="69850" dist="43180" dir="5400000">
                    <a:srgbClr val="000000">
                      <a:alpha val="65000"/>
                    </a:srgbClr>
                  </a:innerShdw>
                </a:effectLst>
              </a:rPr>
              <a:t>“提问方法”</a:t>
            </a:r>
            <a:r>
              <a:rPr lang="zh-CN" altLang="en-US" sz="8200" b="1" dirty="0" smtClean="0">
                <a:ln w="1905"/>
                <a:solidFill>
                  <a:srgbClr val="FFFF99"/>
                </a:solidFill>
                <a:effectLst>
                  <a:innerShdw blurRad="69850" dist="43180" dir="5400000">
                    <a:srgbClr val="000000">
                      <a:alpha val="65000"/>
                    </a:srgbClr>
                  </a:innerShdw>
                </a:effectLst>
              </a:rPr>
              <a:t>。</a:t>
            </a:r>
            <a:r>
              <a:rPr kumimoji="0" lang="en-US" sz="4400" b="1"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
            </a:r>
            <a:br>
              <a:rPr kumimoji="0" lang="en-US" sz="4400" b="1"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br>
            <a:r>
              <a:rPr kumimoji="0" lang="en-US" sz="2700" b="0" i="0" u="none" strike="noStrike" kern="1200" cap="none" spc="0" normalizeH="0" baseline="0" noProof="0" dirty="0" smtClean="0">
                <a:ln>
                  <a:noFill/>
                </a:ln>
                <a:solidFill>
                  <a:schemeClr val="lt1"/>
                </a:solidFill>
                <a:effectLst/>
                <a:uLnTx/>
                <a:uFillTx/>
                <a:latin typeface="+mn-lt"/>
                <a:ea typeface="+mn-ea"/>
                <a:cs typeface="+mn-cs"/>
              </a:rPr>
              <a:t>Today we will</a:t>
            </a:r>
            <a:r>
              <a:rPr kumimoji="0" lang="en-US" sz="2700" b="0" i="0" u="none" strike="noStrike" kern="1200" cap="none" spc="0" normalizeH="0" noProof="0" dirty="0" smtClean="0">
                <a:ln>
                  <a:noFill/>
                </a:ln>
                <a:solidFill>
                  <a:schemeClr val="lt1"/>
                </a:solidFill>
                <a:effectLst/>
                <a:uLnTx/>
                <a:uFillTx/>
                <a:latin typeface="+mn-lt"/>
                <a:ea typeface="+mn-ea"/>
                <a:cs typeface="+mn-cs"/>
              </a:rPr>
              <a:t> combine our observation and interpretation time in order to show you the </a:t>
            </a:r>
            <a:r>
              <a:rPr kumimoji="0" lang="en-US" sz="2700" b="0" i="0" u="none" strike="noStrike" kern="1200" cap="none" spc="0" normalizeH="0" noProof="0" dirty="0" smtClean="0">
                <a:ln>
                  <a:noFill/>
                </a:ln>
                <a:solidFill>
                  <a:srgbClr val="FFFF00"/>
                </a:solidFill>
                <a:effectLst/>
                <a:uLnTx/>
                <a:uFillTx/>
                <a:latin typeface="+mn-lt"/>
                <a:ea typeface="+mn-ea"/>
                <a:cs typeface="+mn-cs"/>
              </a:rPr>
              <a:t>“QUESTIONING METHOD” </a:t>
            </a:r>
            <a:r>
              <a:rPr kumimoji="0" lang="en-US" sz="2700" b="0" i="0" u="none" strike="noStrike" kern="1200" cap="none" spc="0" normalizeH="0" noProof="0" dirty="0" smtClean="0">
                <a:ln>
                  <a:noFill/>
                </a:ln>
                <a:solidFill>
                  <a:schemeClr val="lt1"/>
                </a:solidFill>
                <a:effectLst/>
                <a:uLnTx/>
                <a:uFillTx/>
                <a:latin typeface="+mn-lt"/>
                <a:ea typeface="+mn-ea"/>
                <a:cs typeface="+mn-cs"/>
              </a:rPr>
              <a:t>of Bible Study.</a:t>
            </a:r>
            <a:endParaRPr kumimoji="0" lang="en-US" sz="2700" b="0"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152400" y="152400"/>
            <a:ext cx="3581400" cy="5410200"/>
          </a:xfrm>
          <a:ln/>
        </p:spPr>
        <p:style>
          <a:lnRef idx="1">
            <a:schemeClr val="accent4"/>
          </a:lnRef>
          <a:fillRef idx="2">
            <a:schemeClr val="accent4"/>
          </a:fillRef>
          <a:effectRef idx="1">
            <a:schemeClr val="accent4"/>
          </a:effectRef>
          <a:fontRef idx="minor">
            <a:schemeClr val="dk1"/>
          </a:fontRef>
        </p:style>
        <p:txBody>
          <a:bodyPr>
            <a:normAutofit/>
          </a:bodyPr>
          <a:lstStyle/>
          <a:p>
            <a:pPr marL="165100"/>
            <a:r>
              <a:rPr lang="zh-CN" altLang="en-US" sz="3600" b="1" dirty="0" smtClean="0">
                <a:solidFill>
                  <a:schemeClr val="accent4">
                    <a:lumMod val="50000"/>
                  </a:schemeClr>
                </a:solidFill>
                <a:effectLst>
                  <a:outerShdw blurRad="38100" dist="38100" dir="2700000" algn="tl">
                    <a:srgbClr val="000000">
                      <a:alpha val="43137"/>
                    </a:srgbClr>
                  </a:outerShdw>
                </a:effectLst>
              </a:rPr>
              <a:t> 路得 的婆婆拿俄米对她说：“女儿啊，我不当为你找个安身之处，使你享福吗</a:t>
            </a:r>
            <a:r>
              <a:rPr lang="en-US" altLang="zh-CN" sz="3600" b="1" dirty="0" smtClean="0">
                <a:solidFill>
                  <a:schemeClr val="accent4">
                    <a:lumMod val="50000"/>
                  </a:schemeClr>
                </a:solidFill>
                <a:effectLst>
                  <a:outerShdw blurRad="38100" dist="38100" dir="2700000" algn="tl">
                    <a:srgbClr val="000000">
                      <a:alpha val="43137"/>
                    </a:srgbClr>
                  </a:outerShdw>
                </a:effectLst>
              </a:rPr>
              <a:t>﹖</a:t>
            </a:r>
            <a:endParaRPr lang="en-US" sz="4000" b="1" dirty="0">
              <a:solidFill>
                <a:schemeClr val="accent4">
                  <a:lumMod val="50000"/>
                </a:schemeClr>
              </a:solidFill>
              <a:effectLst>
                <a:outerShdw blurRad="38100" dist="38100" dir="2700000" algn="tl">
                  <a:srgbClr val="000000">
                    <a:alpha val="43137"/>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p>
            <a:pPr lvl="0" algn="ctr">
              <a:spcBef>
                <a:spcPct val="0"/>
              </a:spcBef>
            </a:pPr>
            <a:r>
              <a:rPr lang="en-US" sz="2000" b="1" baseline="30000" dirty="0" smtClean="0">
                <a:solidFill>
                  <a:schemeClr val="tx1"/>
                </a:solidFill>
                <a:effectLst>
                  <a:outerShdw blurRad="38100" dist="38100" dir="2700000" algn="tl">
                    <a:srgbClr val="000000">
                      <a:alpha val="43137"/>
                    </a:srgbClr>
                  </a:outerShdw>
                </a:effectLst>
                <a:latin typeface="Arial Narrow" pitchFamily="34" charset="0"/>
              </a:rPr>
              <a:t>1</a:t>
            </a:r>
            <a:r>
              <a:rPr lang="en-US" sz="2000" b="1" dirty="0" smtClean="0">
                <a:solidFill>
                  <a:schemeClr val="tx1"/>
                </a:solidFill>
                <a:effectLst>
                  <a:outerShdw blurRad="38100" dist="38100" dir="2700000" algn="tl">
                    <a:srgbClr val="000000">
                      <a:alpha val="43137"/>
                    </a:srgbClr>
                  </a:outerShdw>
                </a:effectLst>
                <a:latin typeface="Arial Narrow" pitchFamily="34" charset="0"/>
              </a:rPr>
              <a:t> One day Ruth’s mother-in-law Naomi said to her, “My daughter, I must find a </a:t>
            </a:r>
          </a:p>
          <a:p>
            <a:pPr lvl="0" algn="ctr">
              <a:spcBef>
                <a:spcPct val="0"/>
              </a:spcBef>
            </a:pPr>
            <a:r>
              <a:rPr lang="en-US" sz="2000" b="1" dirty="0" smtClean="0">
                <a:solidFill>
                  <a:schemeClr val="tx1"/>
                </a:solidFill>
                <a:effectLst>
                  <a:outerShdw blurRad="38100" dist="38100" dir="2700000" algn="tl">
                    <a:srgbClr val="000000">
                      <a:alpha val="43137"/>
                    </a:srgbClr>
                  </a:outerShdw>
                </a:effectLst>
                <a:latin typeface="Arial Narrow" pitchFamily="34" charset="0"/>
              </a:rPr>
              <a:t>home for you,   where you will be well provided for. </a:t>
            </a:r>
            <a:endParaRPr lang="en-US" sz="2000" b="1" dirty="0">
              <a:solidFill>
                <a:schemeClr val="tx1"/>
              </a:solidFill>
              <a:effectLst>
                <a:outerShdw blurRad="38100" dist="38100" dir="2700000" algn="tl">
                  <a:srgbClr val="000000">
                    <a:alpha val="43137"/>
                  </a:srgbClr>
                </a:outerShdw>
              </a:effectLst>
              <a:latin typeface="Arial Narrow" pitchFamily="34" charset="0"/>
            </a:endParaRPr>
          </a:p>
        </p:txBody>
      </p:sp>
      <p:sp>
        <p:nvSpPr>
          <p:cNvPr id="6" name="Title 1"/>
          <p:cNvSpPr txBox="1">
            <a:spLocks/>
          </p:cNvSpPr>
          <p:nvPr/>
        </p:nvSpPr>
        <p:spPr>
          <a:xfrm>
            <a:off x="3886200" y="152400"/>
            <a:ext cx="5181600" cy="5410200"/>
          </a:xfrm>
          <a:prstGeom prst="rect">
            <a:avLst/>
          </a:prstGeom>
          <a:solidFill>
            <a:srgbClr val="FFFF99"/>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marL="284163" lvl="0" indent="-284163">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为什么给儿媳找新夫是拿俄米的工作？</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lvl="0" indent="9525">
              <a:spcBef>
                <a:spcPct val="0"/>
              </a:spcBef>
              <a:buFont typeface="Arial" charset="0"/>
              <a:buChar char="•"/>
              <a:defRPr/>
            </a:pPr>
            <a:r>
              <a:rPr lang="en-US" sz="2000" b="1" dirty="0" smtClean="0">
                <a:solidFill>
                  <a:schemeClr val="tx1"/>
                </a:solidFill>
              </a:rPr>
              <a:t>Why was it Naomi’s job to find a husband for her daughter-in-law?</a:t>
            </a:r>
          </a:p>
          <a:p>
            <a:pPr marL="284163" lvl="0" indent="9525">
              <a:spcBef>
                <a:spcPct val="0"/>
              </a:spcBef>
              <a:defRPr/>
            </a:pPr>
            <a:endParaRPr lang="en-US" sz="2000" b="1" dirty="0" smtClean="0">
              <a:solidFill>
                <a:schemeClr val="tx1"/>
              </a:solidFill>
            </a:endParaRPr>
          </a:p>
          <a:p>
            <a:pPr marL="284163" lvl="0" indent="-284163">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拿俄米是否也在给自己找后路？</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lvl="0" indent="9525">
              <a:spcBef>
                <a:spcPct val="0"/>
              </a:spcBef>
              <a:buFont typeface="Arial" charset="0"/>
              <a:buChar char="•"/>
              <a:defRPr/>
            </a:pPr>
            <a:r>
              <a:rPr lang="en-US" sz="2000" b="1" dirty="0" smtClean="0">
                <a:solidFill>
                  <a:schemeClr val="tx1"/>
                </a:solidFill>
              </a:rPr>
              <a:t>Was Naomi also looking after herself?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blinds(horizontal)">
                                      <p:cBhvr>
                                        <p:cTn id="7" dur="500"/>
                                        <p:tgtEl>
                                          <p:spTgt spid="6">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xEl>
                                              <p:pRg st="4" end="4"/>
                                            </p:txEl>
                                          </p:spTgt>
                                        </p:tgtEl>
                                        <p:attrNameLst>
                                          <p:attrName>style.visibility</p:attrName>
                                        </p:attrNameLst>
                                      </p:cBhvr>
                                      <p:to>
                                        <p:strVal val="visible"/>
                                      </p:to>
                                    </p:set>
                                    <p:animEffect transition="in" filter="blinds(horizontal)">
                                      <p:cBhvr>
                                        <p:cTn id="10"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p>
            <a:pPr algn="ctr"/>
            <a:endParaRPr lang="en-US" sz="2000" b="1" dirty="0">
              <a:solidFill>
                <a:schemeClr val="tx1"/>
              </a:solidFill>
              <a:effectLst>
                <a:outerShdw blurRad="38100" dist="38100" dir="2700000" algn="tl">
                  <a:srgbClr val="000000">
                    <a:alpha val="43137"/>
                  </a:srgbClr>
                </a:outerShdw>
              </a:effectLst>
              <a:latin typeface="Arial Narrow" pitchFamily="34" charset="0"/>
            </a:endParaRPr>
          </a:p>
        </p:txBody>
      </p:sp>
      <p:sp>
        <p:nvSpPr>
          <p:cNvPr id="6" name="Title 1"/>
          <p:cNvSpPr txBox="1">
            <a:spLocks/>
          </p:cNvSpPr>
          <p:nvPr/>
        </p:nvSpPr>
        <p:spPr>
          <a:xfrm>
            <a:off x="0" y="152400"/>
            <a:ext cx="9144000" cy="6477000"/>
          </a:xfrm>
          <a:prstGeom prst="rect">
            <a:avLst/>
          </a:prstGeom>
          <a:solidFill>
            <a:srgbClr val="FFFF99"/>
          </a:solidFill>
          <a:ln>
            <a:solidFill>
              <a:srgbClr val="7030A0"/>
            </a:solidFill>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marL="284163" marR="0" lvl="0" indent="-284163" defTabSz="914400" rtl="0" eaLnBrk="1" fontAlgn="auto" latinLnBrk="0" hangingPunct="1">
              <a:lnSpc>
                <a:spcPct val="100000"/>
              </a:lnSpc>
              <a:spcBef>
                <a:spcPct val="0"/>
              </a:spcBef>
              <a:spcAft>
                <a:spcPts val="0"/>
              </a:spcAft>
              <a:buClrTx/>
              <a:buSzTx/>
              <a:buFont typeface="Arial" charset="0"/>
              <a:buChar char="•"/>
              <a:tabLst/>
              <a:defRPr/>
            </a:pPr>
            <a:endParaRPr lang="en-US" sz="2000" b="1" dirty="0" smtClean="0">
              <a:solidFill>
                <a:schemeClr val="tx1"/>
              </a:solidFill>
            </a:endParaRPr>
          </a:p>
        </p:txBody>
      </p:sp>
      <p:sp>
        <p:nvSpPr>
          <p:cNvPr id="7" name="Title 6"/>
          <p:cNvSpPr>
            <a:spLocks noGrp="1"/>
          </p:cNvSpPr>
          <p:nvPr>
            <p:ph type="title"/>
          </p:nvPr>
        </p:nvSpPr>
        <p:spPr>
          <a:xfrm>
            <a:off x="304800" y="274638"/>
            <a:ext cx="8382000" cy="5668962"/>
          </a:xfrm>
        </p:spPr>
        <p:txBody>
          <a:bodyPr>
            <a:normAutofit fontScale="90000"/>
          </a:bodyPr>
          <a:lstStyle/>
          <a:p>
            <a:pPr algn="l"/>
            <a:r>
              <a:rPr lang="en-US" altLang="zh-CN" dirty="0" smtClean="0"/>
              <a:t/>
            </a:r>
            <a:br>
              <a:rPr lang="en-US" altLang="zh-CN" dirty="0" smtClean="0"/>
            </a:br>
            <a:r>
              <a:rPr lang="en-US" altLang="zh-CN" sz="4000" b="1" dirty="0" smtClean="0">
                <a:solidFill>
                  <a:schemeClr val="accent4">
                    <a:lumMod val="50000"/>
                  </a:schemeClr>
                </a:solidFill>
              </a:rPr>
              <a:t>       </a:t>
            </a:r>
            <a:r>
              <a:rPr lang="zh-CN" altLang="en-US" sz="4000" b="1" dirty="0" smtClean="0">
                <a:solidFill>
                  <a:schemeClr val="accent4">
                    <a:lumMod val="50000"/>
                  </a:schemeClr>
                </a:solidFill>
              </a:rPr>
              <a:t>犹太文化认为：一个男人如果在世时没有留下后裔就死了，这人就等于没有在世上存在过。</a:t>
            </a:r>
            <a:br>
              <a:rPr lang="zh-CN" altLang="en-US" sz="4000" b="1" dirty="0" smtClean="0">
                <a:solidFill>
                  <a:schemeClr val="accent4">
                    <a:lumMod val="50000"/>
                  </a:schemeClr>
                </a:solidFill>
              </a:rPr>
            </a:br>
            <a:r>
              <a:rPr lang="zh-CN" altLang="en-US" sz="4000" b="1" dirty="0" smtClean="0">
                <a:solidFill>
                  <a:schemeClr val="accent4">
                    <a:lumMod val="50000"/>
                  </a:schemeClr>
                </a:solidFill>
              </a:rPr>
              <a:t>        因此，根据犹太传统，寡妇拿俄米有义务传承她夫家的名号和产业。既然自己已年级老迈，她唯一能的做就是为路得寻夫，通过路得将以利米勒家的产业赎出来，让父家的名号能继续遗传下去。同时，让路得能有个好归宿</a:t>
            </a:r>
            <a:r>
              <a:rPr lang="zh-CN" altLang="en-US" sz="4000" dirty="0" smtClean="0">
                <a:solidFill>
                  <a:schemeClr val="accent4">
                    <a:lumMod val="50000"/>
                  </a:schemeClr>
                </a:solidFill>
              </a:rPr>
              <a:t>。</a:t>
            </a:r>
            <a:r>
              <a:rPr lang="zh-CN" altLang="en-US" dirty="0" smtClean="0"/>
              <a:t/>
            </a:r>
            <a:br>
              <a:rPr lang="zh-CN" altLang="en-US" dirty="0" smtClean="0"/>
            </a:b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tZionSunrise.jpg"/>
          <p:cNvPicPr>
            <a:picLocks noChangeAspect="1"/>
          </p:cNvPicPr>
          <p:nvPr/>
        </p:nvPicPr>
        <p:blipFill>
          <a:blip r:embed="rId2" cstate="print"/>
          <a:stretch>
            <a:fillRect/>
          </a:stretch>
        </p:blipFill>
        <p:spPr>
          <a:xfrm>
            <a:off x="0" y="0"/>
            <a:ext cx="9144000" cy="6858000"/>
          </a:xfrm>
          <a:prstGeom prst="rect">
            <a:avLst/>
          </a:prstGeom>
        </p:spPr>
      </p:pic>
      <p:sp>
        <p:nvSpPr>
          <p:cNvPr id="2" name="TextBox 1"/>
          <p:cNvSpPr txBox="1"/>
          <p:nvPr/>
        </p:nvSpPr>
        <p:spPr>
          <a:xfrm>
            <a:off x="0" y="4191000"/>
            <a:ext cx="9144000" cy="2400657"/>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altLang="zh-CN" sz="15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r>
              <a:rPr lang="zh-CN" altLang="en-US" sz="15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路得记</a:t>
            </a:r>
            <a:r>
              <a:rPr lang="en-US" altLang="zh-CN" sz="15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endParaRPr lang="en-US" sz="15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9" name="TextBox 8"/>
          <p:cNvSpPr txBox="1"/>
          <p:nvPr/>
        </p:nvSpPr>
        <p:spPr>
          <a:xfrm>
            <a:off x="0" y="0"/>
            <a:ext cx="9144000" cy="1569660"/>
          </a:xfrm>
          <a:prstGeom prst="rect">
            <a:avLst/>
          </a:prstGeom>
          <a:noFill/>
        </p:spPr>
        <p:txBody>
          <a:bodyPr wrap="square" rtlCol="0">
            <a:spAutoFit/>
          </a:bodyPr>
          <a:lstStyle/>
          <a:p>
            <a:pPr algn="ctr"/>
            <a:r>
              <a:rPr lang="zh-CN" altLang="en-US" sz="9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神看不见的手</a:t>
            </a:r>
            <a:endParaRPr lang="en-US" sz="9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6" name="Rectangle 5"/>
          <p:cNvSpPr/>
          <p:nvPr/>
        </p:nvSpPr>
        <p:spPr>
          <a:xfrm>
            <a:off x="0" y="6400800"/>
            <a:ext cx="9144000" cy="457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7" name="Picture 6" descr="3971.jpg"/>
          <p:cNvPicPr>
            <a:picLocks noChangeAspect="1"/>
          </p:cNvPicPr>
          <p:nvPr/>
        </p:nvPicPr>
        <p:blipFill>
          <a:blip r:embed="rId3" cstate="print"/>
          <a:stretch>
            <a:fillRect/>
          </a:stretch>
        </p:blipFill>
        <p:spPr>
          <a:xfrm>
            <a:off x="3505200" y="1600200"/>
            <a:ext cx="1981200" cy="2550901"/>
          </a:xfrm>
          <a:prstGeom prst="ellipse">
            <a:avLst/>
          </a:prstGeom>
          <a:ln w="63500" cap="rnd">
            <a:solidFill>
              <a:schemeClr val="accent6">
                <a:lumMod val="60000"/>
                <a:lumOff val="4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152400" y="152400"/>
            <a:ext cx="3581400" cy="5410200"/>
          </a:xfrm>
          <a:ln/>
        </p:spPr>
        <p:style>
          <a:lnRef idx="1">
            <a:schemeClr val="accent4"/>
          </a:lnRef>
          <a:fillRef idx="2">
            <a:schemeClr val="accent4"/>
          </a:fillRef>
          <a:effectRef idx="1">
            <a:schemeClr val="accent4"/>
          </a:effectRef>
          <a:fontRef idx="minor">
            <a:schemeClr val="dk1"/>
          </a:fontRef>
        </p:style>
        <p:txBody>
          <a:bodyPr>
            <a:normAutofit/>
          </a:bodyPr>
          <a:lstStyle/>
          <a:p>
            <a:pPr marL="165100"/>
            <a:r>
              <a:rPr lang="zh-CN" altLang="en-US" sz="3600" b="1" dirty="0" smtClean="0">
                <a:solidFill>
                  <a:schemeClr val="accent4">
                    <a:lumMod val="50000"/>
                  </a:schemeClr>
                </a:solidFill>
                <a:effectLst>
                  <a:outerShdw blurRad="38100" dist="38100" dir="2700000" algn="tl">
                    <a:srgbClr val="000000">
                      <a:alpha val="43137"/>
                    </a:srgbClr>
                  </a:outerShdw>
                </a:effectLst>
              </a:rPr>
              <a:t>你与波阿斯的使女常在一处，波阿斯不是我们的亲族吗</a:t>
            </a:r>
            <a:r>
              <a:rPr lang="en-US" altLang="zh-CN" sz="3600" b="1" dirty="0" smtClean="0">
                <a:solidFill>
                  <a:schemeClr val="accent4">
                    <a:lumMod val="50000"/>
                  </a:schemeClr>
                </a:solidFill>
                <a:effectLst>
                  <a:outerShdw blurRad="38100" dist="38100" dir="2700000" algn="tl">
                    <a:srgbClr val="000000">
                      <a:alpha val="43137"/>
                    </a:srgbClr>
                  </a:outerShdw>
                </a:effectLst>
              </a:rPr>
              <a:t>﹖</a:t>
            </a:r>
            <a:endParaRPr lang="en-US" sz="4000" b="1" dirty="0">
              <a:solidFill>
                <a:schemeClr val="accent4">
                  <a:lumMod val="50000"/>
                </a:schemeClr>
              </a:solidFill>
              <a:effectLst>
                <a:outerShdw blurRad="38100" dist="38100" dir="2700000" algn="tl">
                  <a:srgbClr val="000000">
                    <a:alpha val="43137"/>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p>
            <a:pPr lvl="0" algn="ctr">
              <a:spcBef>
                <a:spcPct val="0"/>
              </a:spcBef>
            </a:pPr>
            <a:r>
              <a:rPr lang="en-US" sz="2000" b="1" dirty="0" smtClean="0">
                <a:solidFill>
                  <a:schemeClr val="tx1"/>
                </a:solidFill>
                <a:effectLst>
                  <a:outerShdw blurRad="38100" dist="38100" dir="2700000" algn="tl">
                    <a:srgbClr val="000000">
                      <a:alpha val="43137"/>
                    </a:srgbClr>
                  </a:outerShdw>
                </a:effectLst>
                <a:latin typeface="Arial Narrow" pitchFamily="34" charset="0"/>
              </a:rPr>
              <a:t>2. Now Boaz, with whose women you have worked, is a  relative of ours.</a:t>
            </a:r>
            <a:endParaRPr lang="en-US" sz="2000" b="1" dirty="0">
              <a:solidFill>
                <a:schemeClr val="tx1"/>
              </a:solidFill>
              <a:effectLst>
                <a:outerShdw blurRad="38100" dist="38100" dir="2700000" algn="tl">
                  <a:srgbClr val="000000">
                    <a:alpha val="43137"/>
                  </a:srgbClr>
                </a:outerShdw>
              </a:effectLst>
              <a:latin typeface="Arial Narrow" pitchFamily="34" charset="0"/>
            </a:endParaRPr>
          </a:p>
        </p:txBody>
      </p:sp>
      <p:sp>
        <p:nvSpPr>
          <p:cNvPr id="6" name="Title 1"/>
          <p:cNvSpPr txBox="1">
            <a:spLocks/>
          </p:cNvSpPr>
          <p:nvPr/>
        </p:nvSpPr>
        <p:spPr>
          <a:xfrm>
            <a:off x="3886200" y="152400"/>
            <a:ext cx="5181600" cy="5410200"/>
          </a:xfrm>
          <a:prstGeom prst="rect">
            <a:avLst/>
          </a:prstGeom>
          <a:solidFill>
            <a:srgbClr val="FFFF99"/>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marL="284163" lvl="0" indent="-284163">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为什么拿俄米提到波阿斯是一位亲属？</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indent="-284163">
              <a:spcBef>
                <a:spcPct val="0"/>
              </a:spcBef>
              <a:buFont typeface="Arial" charset="0"/>
              <a:buChar char="•"/>
            </a:pPr>
            <a:r>
              <a:rPr lang="en-US" sz="2000" b="1" dirty="0" smtClean="0">
                <a:solidFill>
                  <a:schemeClr val="tx1"/>
                </a:solidFill>
              </a:rPr>
              <a:t>Why does Naomi mention Boaz is a relative?</a:t>
            </a:r>
          </a:p>
          <a:p>
            <a:pPr marL="284163" indent="-284163">
              <a:spcBef>
                <a:spcPct val="0"/>
              </a:spcBef>
            </a:pPr>
            <a:endParaRPr lang="en-US" sz="2000" b="1" dirty="0" smtClean="0">
              <a:solidFill>
                <a:schemeClr val="tx1"/>
              </a:solidFill>
            </a:endParaRPr>
          </a:p>
          <a:p>
            <a:pPr marL="284163" lvl="0" indent="-284163">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谁首先提到波阿斯是可能的丈夫人选？（波阿斯？拿俄米？路得？）</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indent="-284163">
              <a:spcBef>
                <a:spcPct val="0"/>
              </a:spcBef>
              <a:buFont typeface="Arial" charset="0"/>
              <a:buChar char="•"/>
            </a:pPr>
            <a:r>
              <a:rPr lang="en-US" sz="2000" b="1" dirty="0" smtClean="0">
                <a:solidFill>
                  <a:schemeClr val="tx1"/>
                </a:solidFill>
              </a:rPr>
              <a:t>Who first mentions Boaz as a possible husband? (Boaz? Naomi? Ruth?)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blinds(horizontal)">
                                      <p:cBhvr>
                                        <p:cTn id="7" dur="500"/>
                                        <p:tgtEl>
                                          <p:spTgt spid="6">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xEl>
                                              <p:pRg st="4" end="4"/>
                                            </p:txEl>
                                          </p:spTgt>
                                        </p:tgtEl>
                                        <p:attrNameLst>
                                          <p:attrName>style.visibility</p:attrName>
                                        </p:attrNameLst>
                                      </p:cBhvr>
                                      <p:to>
                                        <p:strVal val="visible"/>
                                      </p:to>
                                    </p:set>
                                    <p:animEffect transition="in" filter="blinds(horizontal)">
                                      <p:cBhvr>
                                        <p:cTn id="10"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334000"/>
            <a:ext cx="9144000" cy="15240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altLang="zh-CN" sz="2800" b="1" dirty="0" smtClean="0">
                <a:ln w="1905"/>
                <a:solidFill>
                  <a:schemeClr val="bg1"/>
                </a:solidFill>
                <a:effectLst>
                  <a:innerShdw blurRad="69850" dist="43180" dir="5400000">
                    <a:srgbClr val="000000">
                      <a:alpha val="65000"/>
                    </a:srgbClr>
                  </a:innerShdw>
                </a:effectLst>
                <a:ea typeface="Calibri"/>
                <a:cs typeface="Times New Roman"/>
              </a:rPr>
              <a:t>19</a:t>
            </a:r>
            <a:r>
              <a:rPr lang="zh-CN" altLang="en-US" sz="2800" b="1" dirty="0" smtClean="0">
                <a:ln w="1905"/>
                <a:solidFill>
                  <a:schemeClr val="bg1"/>
                </a:solidFill>
                <a:effectLst>
                  <a:innerShdw blurRad="69850" dist="43180" dir="5400000">
                    <a:srgbClr val="000000">
                      <a:alpha val="65000"/>
                    </a:srgbClr>
                  </a:innerShdw>
                </a:effectLst>
                <a:ea typeface="Calibri"/>
                <a:cs typeface="Times New Roman"/>
              </a:rPr>
              <a:t>世纪末，巴勒斯坦的农夫在打谷场上打麦子，他们用</a:t>
            </a:r>
            <a:endParaRPr lang="en-US" altLang="zh-CN" sz="2800" b="1" dirty="0" smtClean="0">
              <a:ln w="1905"/>
              <a:solidFill>
                <a:schemeClr val="bg1"/>
              </a:solidFill>
              <a:effectLst>
                <a:innerShdw blurRad="69850" dist="43180" dir="5400000">
                  <a:srgbClr val="000000">
                    <a:alpha val="65000"/>
                  </a:srgbClr>
                </a:innerShdw>
              </a:effectLst>
              <a:ea typeface="Calibri"/>
              <a:cs typeface="Times New Roman"/>
            </a:endParaRPr>
          </a:p>
          <a:p>
            <a:pPr algn="ctr"/>
            <a:r>
              <a:rPr lang="zh-CN" altLang="en-US" sz="2800" b="1" dirty="0" smtClean="0">
                <a:ln w="1905"/>
                <a:solidFill>
                  <a:schemeClr val="bg1"/>
                </a:solidFill>
                <a:effectLst>
                  <a:innerShdw blurRad="69850" dist="43180" dir="5400000">
                    <a:srgbClr val="000000">
                      <a:alpha val="65000"/>
                    </a:srgbClr>
                  </a:innerShdw>
                </a:effectLst>
                <a:ea typeface="Calibri"/>
                <a:cs typeface="Times New Roman"/>
              </a:rPr>
              <a:t>牲畜拖着碌碡碾压麦子，把麦粒和糠秕脱离。</a:t>
            </a:r>
            <a:endParaRPr lang="en-US" sz="2800" b="1" dirty="0">
              <a:ln w="1905"/>
              <a:solidFill>
                <a:schemeClr val="bg1"/>
              </a:solidFill>
              <a:effectLst>
                <a:innerShdw blurRad="69850" dist="43180" dir="5400000">
                  <a:srgbClr val="000000">
                    <a:alpha val="65000"/>
                  </a:srgbClr>
                </a:innerShdw>
              </a:effectLst>
              <a:ea typeface="Calibri"/>
              <a:cs typeface="Times New Roman"/>
            </a:endParaRPr>
          </a:p>
        </p:txBody>
      </p:sp>
      <p:pic>
        <p:nvPicPr>
          <p:cNvPr id="3074" name="Picture 2" descr="https://cmcbiblereading.files.wordpress.com/2019/01/threshing-floor.jpg"/>
          <p:cNvPicPr>
            <a:picLocks noChangeAspect="1" noChangeArrowheads="1"/>
          </p:cNvPicPr>
          <p:nvPr/>
        </p:nvPicPr>
        <p:blipFill>
          <a:blip r:embed="rId2" cstate="print"/>
          <a:srcRect/>
          <a:stretch>
            <a:fillRect/>
          </a:stretch>
        </p:blipFill>
        <p:spPr bwMode="auto">
          <a:xfrm>
            <a:off x="0" y="-217766"/>
            <a:ext cx="9144000" cy="5627966"/>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410200"/>
            <a:ext cx="9144000" cy="14478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altLang="zh-CN" sz="2400" b="1" dirty="0" smtClean="0"/>
              <a:t>19</a:t>
            </a:r>
            <a:r>
              <a:rPr lang="zh-CN" altLang="en-US" sz="2400" b="1" dirty="0" smtClean="0"/>
              <a:t>世纪末，巴勒斯坦的农夫在打谷场上扬场。农夫利用碌碡把麦粒和糠秕分开后，再用木叉把麦粒和脱离的糠秕一起扬在空中，风把比较轻的糠秕吹到远处，而比较重的麦粒则落在近处，这样可以把麦粒和糠秕分开。</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Calibri"/>
              <a:cs typeface="Times New Roman"/>
            </a:endParaRPr>
          </a:p>
        </p:txBody>
      </p:sp>
      <p:pic>
        <p:nvPicPr>
          <p:cNvPr id="2050" name="Picture 2" descr="https://cmcbiblereading.files.wordpress.com/2019/01/winnowing_grain_on_threshing_floor_mat10179.jpg"/>
          <p:cNvPicPr>
            <a:picLocks noChangeAspect="1" noChangeArrowheads="1"/>
          </p:cNvPicPr>
          <p:nvPr/>
        </p:nvPicPr>
        <p:blipFill>
          <a:blip r:embed="rId2" cstate="print"/>
          <a:srcRect/>
          <a:stretch>
            <a:fillRect/>
          </a:stretch>
        </p:blipFill>
        <p:spPr bwMode="auto">
          <a:xfrm>
            <a:off x="0" y="-609600"/>
            <a:ext cx="9144000" cy="59436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152400" y="152400"/>
            <a:ext cx="3581400" cy="5410200"/>
          </a:xfrm>
          <a:ln/>
        </p:spPr>
        <p:style>
          <a:lnRef idx="1">
            <a:schemeClr val="accent4"/>
          </a:lnRef>
          <a:fillRef idx="2">
            <a:schemeClr val="accent4"/>
          </a:fillRef>
          <a:effectRef idx="1">
            <a:schemeClr val="accent4"/>
          </a:effectRef>
          <a:fontRef idx="minor">
            <a:schemeClr val="dk1"/>
          </a:fontRef>
        </p:style>
        <p:txBody>
          <a:bodyPr>
            <a:normAutofit/>
          </a:bodyPr>
          <a:lstStyle/>
          <a:p>
            <a:pPr marL="165100"/>
            <a:r>
              <a:rPr lang="zh-CN" altLang="en-US" sz="3600" b="1" dirty="0" smtClean="0">
                <a:solidFill>
                  <a:schemeClr val="accent4">
                    <a:lumMod val="50000"/>
                  </a:schemeClr>
                </a:solidFill>
                <a:effectLst>
                  <a:outerShdw blurRad="38100" dist="38100" dir="2700000" algn="tl">
                    <a:srgbClr val="000000">
                      <a:alpha val="43137"/>
                    </a:srgbClr>
                  </a:outerShdw>
                </a:effectLst>
              </a:rPr>
              <a:t>他今夜在场上簸大麦；你要沐浴抹膏，换上衣服，下到场上，却不要使那人认出你来。你等他吃喝完了，</a:t>
            </a:r>
            <a:endParaRPr lang="en-US" sz="4000" b="1" dirty="0">
              <a:solidFill>
                <a:schemeClr val="accent4">
                  <a:lumMod val="50000"/>
                </a:schemeClr>
              </a:solidFill>
              <a:effectLst>
                <a:outerShdw blurRad="38100" dist="38100" dir="2700000" algn="tl">
                  <a:srgbClr val="000000">
                    <a:alpha val="43137"/>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p>
            <a:pPr lvl="0" algn="ctr">
              <a:spcBef>
                <a:spcPct val="0"/>
              </a:spcBef>
            </a:pPr>
            <a:r>
              <a:rPr lang="en-US" sz="2000" b="1" dirty="0" smtClean="0">
                <a:solidFill>
                  <a:schemeClr val="tx1"/>
                </a:solidFill>
                <a:effectLst>
                  <a:outerShdw blurRad="38100" dist="38100" dir="2700000" algn="tl">
                    <a:srgbClr val="000000">
                      <a:alpha val="43137"/>
                    </a:srgbClr>
                  </a:outerShdw>
                </a:effectLst>
                <a:latin typeface="Arial Narrow" pitchFamily="34" charset="0"/>
              </a:rPr>
              <a:t>Tonight he will be winnowing barley on the threshing floor. </a:t>
            </a:r>
            <a:r>
              <a:rPr lang="en-US" sz="2000" b="1" baseline="30000" dirty="0" smtClean="0">
                <a:solidFill>
                  <a:schemeClr val="tx1"/>
                </a:solidFill>
                <a:effectLst>
                  <a:outerShdw blurRad="38100" dist="38100" dir="2700000" algn="tl">
                    <a:srgbClr val="000000">
                      <a:alpha val="43137"/>
                    </a:srgbClr>
                  </a:outerShdw>
                </a:effectLst>
                <a:latin typeface="Arial Narrow" pitchFamily="34" charset="0"/>
              </a:rPr>
              <a:t>3</a:t>
            </a:r>
            <a:r>
              <a:rPr lang="en-US" sz="2000" b="1" dirty="0" smtClean="0">
                <a:solidFill>
                  <a:schemeClr val="tx1"/>
                </a:solidFill>
                <a:effectLst>
                  <a:outerShdw blurRad="38100" dist="38100" dir="2700000" algn="tl">
                    <a:srgbClr val="000000">
                      <a:alpha val="43137"/>
                    </a:srgbClr>
                  </a:outerShdw>
                </a:effectLst>
                <a:latin typeface="Arial Narrow" pitchFamily="34" charset="0"/>
              </a:rPr>
              <a:t> Wash, put on  perfume, </a:t>
            </a:r>
          </a:p>
          <a:p>
            <a:pPr lvl="0" algn="ctr">
              <a:spcBef>
                <a:spcPct val="0"/>
              </a:spcBef>
            </a:pPr>
            <a:r>
              <a:rPr lang="en-US" sz="2000" b="1" dirty="0" smtClean="0">
                <a:solidFill>
                  <a:schemeClr val="tx1"/>
                </a:solidFill>
                <a:effectLst>
                  <a:outerShdw blurRad="38100" dist="38100" dir="2700000" algn="tl">
                    <a:srgbClr val="000000">
                      <a:alpha val="43137"/>
                    </a:srgbClr>
                  </a:outerShdw>
                </a:effectLst>
                <a:latin typeface="Arial Narrow" pitchFamily="34" charset="0"/>
              </a:rPr>
              <a:t>and get dressed in your best clothes. Then go down to the threshing floor, but  don’t </a:t>
            </a:r>
          </a:p>
          <a:p>
            <a:pPr lvl="0" algn="ctr">
              <a:spcBef>
                <a:spcPct val="0"/>
              </a:spcBef>
            </a:pPr>
            <a:r>
              <a:rPr lang="en-US" sz="2000" b="1" dirty="0" smtClean="0">
                <a:solidFill>
                  <a:schemeClr val="tx1"/>
                </a:solidFill>
                <a:effectLst>
                  <a:outerShdw blurRad="38100" dist="38100" dir="2700000" algn="tl">
                    <a:srgbClr val="000000">
                      <a:alpha val="43137"/>
                    </a:srgbClr>
                  </a:outerShdw>
                </a:effectLst>
                <a:latin typeface="Arial Narrow" pitchFamily="34" charset="0"/>
              </a:rPr>
              <a:t>let him know you are there until he has finished eating and drinking.</a:t>
            </a:r>
            <a:endParaRPr lang="en-US" sz="2000" b="1" dirty="0">
              <a:solidFill>
                <a:schemeClr val="tx1"/>
              </a:solidFill>
              <a:effectLst>
                <a:outerShdw blurRad="38100" dist="38100" dir="2700000" algn="tl">
                  <a:srgbClr val="000000">
                    <a:alpha val="43137"/>
                  </a:srgbClr>
                </a:outerShdw>
              </a:effectLst>
              <a:latin typeface="Arial Narrow" pitchFamily="34" charset="0"/>
            </a:endParaRPr>
          </a:p>
        </p:txBody>
      </p:sp>
      <p:sp>
        <p:nvSpPr>
          <p:cNvPr id="6" name="Title 1"/>
          <p:cNvSpPr txBox="1">
            <a:spLocks/>
          </p:cNvSpPr>
          <p:nvPr/>
        </p:nvSpPr>
        <p:spPr>
          <a:xfrm>
            <a:off x="3886200" y="152400"/>
            <a:ext cx="5181600" cy="5410200"/>
          </a:xfrm>
          <a:prstGeom prst="rect">
            <a:avLst/>
          </a:prstGeom>
          <a:solidFill>
            <a:srgbClr val="FFFF99"/>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2500" lnSpcReduction="20000"/>
          </a:bodyPr>
          <a:lstStyle/>
          <a:p>
            <a:pPr marL="284163" marR="0" lvl="0" indent="-284163" defTabSz="914400" rtl="0" eaLnBrk="1" fontAlgn="auto" latinLnBrk="0" hangingPunct="1">
              <a:lnSpc>
                <a:spcPct val="100000"/>
              </a:lnSpc>
              <a:spcBef>
                <a:spcPct val="0"/>
              </a:spcBef>
              <a:spcAft>
                <a:spcPts val="0"/>
              </a:spcAft>
              <a:buClrTx/>
              <a:buSzTx/>
              <a:buFont typeface="Arial" charset="0"/>
              <a:buChar char="•"/>
              <a:tabLst/>
              <a:defRPr/>
            </a:pPr>
            <a:r>
              <a:rPr lang="zh-CN" altLang="en-US" sz="3200" b="1" dirty="0" smtClean="0">
                <a:solidFill>
                  <a:schemeClr val="accent4">
                    <a:lumMod val="50000"/>
                  </a:schemeClr>
                </a:solidFill>
                <a:effectLst>
                  <a:outerShdw blurRad="38100" dist="38100" dir="2700000" algn="tl">
                    <a:srgbClr val="000000">
                      <a:alpha val="43137"/>
                    </a:srgbClr>
                  </a:outerShdw>
                </a:effectLst>
              </a:rPr>
              <a:t>什么是簸大麦？</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indent="-284163">
              <a:spcBef>
                <a:spcPct val="0"/>
              </a:spcBef>
              <a:buFont typeface="Arial" charset="0"/>
              <a:buChar char="•"/>
            </a:pPr>
            <a:r>
              <a:rPr lang="en-US" sz="2000" b="1" dirty="0" smtClean="0">
                <a:solidFill>
                  <a:schemeClr val="tx1"/>
                </a:solidFill>
              </a:rPr>
              <a:t>What is winnowing barley?</a:t>
            </a:r>
          </a:p>
          <a:p>
            <a:pPr marL="284163" indent="-284163">
              <a:spcBef>
                <a:spcPct val="0"/>
              </a:spcBef>
            </a:pPr>
            <a:endParaRPr lang="en-US" sz="2000" b="1" dirty="0" smtClean="0">
              <a:solidFill>
                <a:schemeClr val="tx1"/>
              </a:solidFill>
            </a:endParaRPr>
          </a:p>
          <a:p>
            <a:pPr marL="284163" lvl="0" indent="-284163">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拿俄米指导路得做了哪三件事让她变得更有吸引力（结束寡妇身份，迈向新生活）？</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indent="-284163">
              <a:spcBef>
                <a:spcPct val="0"/>
              </a:spcBef>
              <a:buFont typeface="Arial" charset="0"/>
              <a:buChar char="•"/>
            </a:pPr>
            <a:r>
              <a:rPr lang="en-US" sz="2000" b="1" dirty="0" smtClean="0">
                <a:solidFill>
                  <a:schemeClr val="tx1"/>
                </a:solidFill>
              </a:rPr>
              <a:t> What 3 things did Naomi instruct Ruth to do to make herself more attractive ?</a:t>
            </a:r>
          </a:p>
          <a:p>
            <a:pPr marL="284163" indent="-284163">
              <a:spcBef>
                <a:spcPct val="0"/>
              </a:spcBef>
            </a:pPr>
            <a:endParaRPr lang="en-US" sz="2000" b="1" dirty="0" smtClean="0">
              <a:solidFill>
                <a:schemeClr val="tx1"/>
              </a:solidFill>
            </a:endParaRPr>
          </a:p>
          <a:p>
            <a:pPr marL="284163" lvl="0" indent="-284163">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拿俄米是问路得还是吩咐路得？</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indent="-284163">
              <a:spcBef>
                <a:spcPct val="0"/>
              </a:spcBef>
              <a:buFont typeface="Arial" charset="0"/>
              <a:buChar char="•"/>
            </a:pPr>
            <a:r>
              <a:rPr lang="en-US" sz="2000" b="1" dirty="0" smtClean="0">
                <a:solidFill>
                  <a:schemeClr val="tx1"/>
                </a:solidFill>
              </a:rPr>
              <a:t>Did Naomi as</a:t>
            </a:r>
            <a:r>
              <a:rPr lang="en-US" altLang="zh-CN" sz="2000" b="1" dirty="0" smtClean="0">
                <a:solidFill>
                  <a:schemeClr val="tx1"/>
                </a:solidFill>
              </a:rPr>
              <a:t>k</a:t>
            </a:r>
            <a:r>
              <a:rPr lang="en-US" sz="2000" b="1" dirty="0" smtClean="0">
                <a:solidFill>
                  <a:schemeClr val="tx1"/>
                </a:solidFill>
              </a:rPr>
              <a:t> Ruth or tell her?</a:t>
            </a:r>
          </a:p>
          <a:p>
            <a:pPr marL="284163" indent="-284163">
              <a:spcBef>
                <a:spcPct val="0"/>
              </a:spcBef>
            </a:pPr>
            <a:endParaRPr lang="en-US" sz="2000" b="1" dirty="0" smtClean="0">
              <a:solidFill>
                <a:schemeClr val="tx1"/>
              </a:solidFill>
            </a:endParaRPr>
          </a:p>
          <a:p>
            <a:pPr marL="284163" lvl="0" indent="-284163">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为什么 拿俄米选择这个时机让路得去夜访麦场？</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indent="-284163">
              <a:spcBef>
                <a:spcPct val="0"/>
              </a:spcBef>
              <a:buFont typeface="Arial" charset="0"/>
              <a:buChar char="•"/>
            </a:pPr>
            <a:r>
              <a:rPr lang="en-US" sz="2000" b="1" dirty="0" smtClean="0">
                <a:solidFill>
                  <a:schemeClr val="tx1"/>
                </a:solidFill>
              </a:rPr>
              <a:t>Why was Ruth to wait for Boaz to finish before letting Boaz know she was there?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blinds(horizontal)">
                                      <p:cBhvr>
                                        <p:cTn id="7" dur="500"/>
                                        <p:tgtEl>
                                          <p:spTgt spid="6">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xEl>
                                              <p:pRg st="4" end="4"/>
                                            </p:txEl>
                                          </p:spTgt>
                                        </p:tgtEl>
                                        <p:attrNameLst>
                                          <p:attrName>style.visibility</p:attrName>
                                        </p:attrNameLst>
                                      </p:cBhvr>
                                      <p:to>
                                        <p:strVal val="visible"/>
                                      </p:to>
                                    </p:set>
                                    <p:animEffect transition="in" filter="blinds(horizontal)">
                                      <p:cBhvr>
                                        <p:cTn id="10" dur="500"/>
                                        <p:tgtEl>
                                          <p:spTgt spid="6">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animEffect transition="in" filter="blinds(horizontal)">
                                      <p:cBhvr>
                                        <p:cTn id="15" dur="500"/>
                                        <p:tgtEl>
                                          <p:spTgt spid="6">
                                            <p:txEl>
                                              <p:pRg st="6" end="6"/>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6">
                                            <p:txEl>
                                              <p:pRg st="7" end="7"/>
                                            </p:txEl>
                                          </p:spTgt>
                                        </p:tgtEl>
                                        <p:attrNameLst>
                                          <p:attrName>style.visibility</p:attrName>
                                        </p:attrNameLst>
                                      </p:cBhvr>
                                      <p:to>
                                        <p:strVal val="visible"/>
                                      </p:to>
                                    </p:set>
                                    <p:animEffect transition="in" filter="blinds(horizontal)">
                                      <p:cBhvr>
                                        <p:cTn id="18" dur="500"/>
                                        <p:tgtEl>
                                          <p:spTgt spid="6">
                                            <p:txEl>
                                              <p:pRg st="7" end="7"/>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6">
                                            <p:txEl>
                                              <p:pRg st="9" end="9"/>
                                            </p:txEl>
                                          </p:spTgt>
                                        </p:tgtEl>
                                        <p:attrNameLst>
                                          <p:attrName>style.visibility</p:attrName>
                                        </p:attrNameLst>
                                      </p:cBhvr>
                                      <p:to>
                                        <p:strVal val="visible"/>
                                      </p:to>
                                    </p:set>
                                    <p:animEffect transition="in" filter="blinds(horizontal)">
                                      <p:cBhvr>
                                        <p:cTn id="23" dur="500"/>
                                        <p:tgtEl>
                                          <p:spTgt spid="6">
                                            <p:txEl>
                                              <p:pRg st="9" end="9"/>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6">
                                            <p:txEl>
                                              <p:pRg st="10" end="10"/>
                                            </p:txEl>
                                          </p:spTgt>
                                        </p:tgtEl>
                                        <p:attrNameLst>
                                          <p:attrName>style.visibility</p:attrName>
                                        </p:attrNameLst>
                                      </p:cBhvr>
                                      <p:to>
                                        <p:strVal val="visible"/>
                                      </p:to>
                                    </p:set>
                                    <p:animEffect transition="in" filter="blinds(horizontal)">
                                      <p:cBhvr>
                                        <p:cTn id="26"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562600"/>
            <a:ext cx="9144000" cy="1295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zh-CN" altLang="en-US" sz="4400" b="1" dirty="0" smtClean="0">
                <a:ln w="1905"/>
                <a:solidFill>
                  <a:srgbClr val="00B0F0"/>
                </a:solidFill>
                <a:effectLst>
                  <a:innerShdw blurRad="69850" dist="43180" dir="5400000">
                    <a:srgbClr val="000000">
                      <a:alpha val="65000"/>
                    </a:srgbClr>
                  </a:innerShdw>
                </a:effectLst>
                <a:ea typeface="Calibri"/>
                <a:cs typeface="Times New Roman"/>
              </a:rPr>
              <a:t>拿俄米指示路得如何行</a:t>
            </a:r>
            <a:endParaRPr lang="en-US" sz="4400" b="1" dirty="0">
              <a:ln w="1905"/>
              <a:solidFill>
                <a:srgbClr val="00B0F0"/>
              </a:solidFill>
              <a:effectLst>
                <a:innerShdw blurRad="69850" dist="43180" dir="5400000">
                  <a:srgbClr val="000000">
                    <a:alpha val="65000"/>
                  </a:srgbClr>
                </a:innerShdw>
              </a:effectLst>
              <a:ea typeface="Calibri"/>
              <a:cs typeface="Times New Roman"/>
            </a:endParaRPr>
          </a:p>
        </p:txBody>
      </p:sp>
      <p:pic>
        <p:nvPicPr>
          <p:cNvPr id="82948" name="Picture 4" descr="St-Takla.org Image: Naomi directs Ruth (Ruth 3:1-5) صورة في موقع الأنبا تكلا: نعمي توجه راعوث (راعوث 3: 1-5)"/>
          <p:cNvPicPr>
            <a:picLocks noChangeAspect="1" noChangeArrowheads="1"/>
          </p:cNvPicPr>
          <p:nvPr/>
        </p:nvPicPr>
        <p:blipFill>
          <a:blip r:embed="rId2" cstate="print"/>
          <a:srcRect/>
          <a:stretch>
            <a:fillRect/>
          </a:stretch>
        </p:blipFill>
        <p:spPr bwMode="auto">
          <a:xfrm>
            <a:off x="0" y="-381000"/>
            <a:ext cx="9144000" cy="6096000"/>
          </a:xfrm>
          <a:prstGeom prst="rect">
            <a:avLst/>
          </a:prstGeom>
          <a:ln w="88900" cap="sq" cmpd="thickThin">
            <a:solidFill>
              <a:schemeClr val="tx1"/>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152400" y="152400"/>
            <a:ext cx="3581400" cy="5410200"/>
          </a:xfrm>
          <a:ln/>
        </p:spPr>
        <p:style>
          <a:lnRef idx="1">
            <a:schemeClr val="accent4"/>
          </a:lnRef>
          <a:fillRef idx="2">
            <a:schemeClr val="accent4"/>
          </a:fillRef>
          <a:effectRef idx="1">
            <a:schemeClr val="accent4"/>
          </a:effectRef>
          <a:fontRef idx="minor">
            <a:schemeClr val="dk1"/>
          </a:fontRef>
        </p:style>
        <p:txBody>
          <a:bodyPr>
            <a:normAutofit/>
          </a:bodyPr>
          <a:lstStyle/>
          <a:p>
            <a:pPr marL="165100"/>
            <a:r>
              <a:rPr lang="zh-CN" altLang="en-US" sz="3600" b="1" dirty="0" smtClean="0">
                <a:solidFill>
                  <a:schemeClr val="accent4">
                    <a:lumMod val="50000"/>
                  </a:schemeClr>
                </a:solidFill>
                <a:effectLst>
                  <a:outerShdw blurRad="38100" dist="38100" dir="2700000" algn="tl">
                    <a:srgbClr val="000000">
                      <a:alpha val="43137"/>
                    </a:srgbClr>
                  </a:outerShdw>
                </a:effectLst>
              </a:rPr>
              <a:t>路得 说：     “凡你所吩咐的，我必遵行。”  路得 就下到场上，照她婆婆所吩咐她的而行。</a:t>
            </a:r>
            <a:endParaRPr lang="en-US" sz="4000" b="1" dirty="0">
              <a:solidFill>
                <a:schemeClr val="accent4">
                  <a:lumMod val="50000"/>
                </a:schemeClr>
              </a:solidFill>
              <a:effectLst>
                <a:outerShdw blurRad="38100" dist="38100" dir="2700000" algn="tl">
                  <a:srgbClr val="000000">
                    <a:alpha val="43137"/>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p>
            <a:pPr algn="ctr"/>
            <a:r>
              <a:rPr lang="en-US" sz="2000" b="1" dirty="0" smtClean="0">
                <a:solidFill>
                  <a:schemeClr val="tx1"/>
                </a:solidFill>
                <a:effectLst>
                  <a:outerShdw blurRad="38100" dist="38100" dir="2700000" algn="tl">
                    <a:srgbClr val="000000">
                      <a:alpha val="43137"/>
                    </a:srgbClr>
                  </a:outerShdw>
                </a:effectLst>
                <a:latin typeface="Arial Narrow" pitchFamily="34" charset="0"/>
              </a:rPr>
              <a:t> </a:t>
            </a:r>
            <a:r>
              <a:rPr lang="en-US" sz="2000" b="1" baseline="30000" dirty="0" smtClean="0">
                <a:solidFill>
                  <a:schemeClr val="tx1"/>
                </a:solidFill>
                <a:effectLst>
                  <a:outerShdw blurRad="38100" dist="38100" dir="2700000" algn="tl">
                    <a:srgbClr val="000000">
                      <a:alpha val="43137"/>
                    </a:srgbClr>
                  </a:outerShdw>
                </a:effectLst>
                <a:latin typeface="Arial Narrow" pitchFamily="34" charset="0"/>
              </a:rPr>
              <a:t>5</a:t>
            </a:r>
            <a:r>
              <a:rPr lang="en-US" sz="2000" b="1" dirty="0" smtClean="0">
                <a:solidFill>
                  <a:schemeClr val="tx1"/>
                </a:solidFill>
                <a:effectLst>
                  <a:outerShdw blurRad="38100" dist="38100" dir="2700000" algn="tl">
                    <a:srgbClr val="000000">
                      <a:alpha val="43137"/>
                    </a:srgbClr>
                  </a:outerShdw>
                </a:effectLst>
                <a:latin typeface="Arial Narrow" pitchFamily="34" charset="0"/>
              </a:rPr>
              <a:t> “I will do whatever you say,” Ruth answered. </a:t>
            </a:r>
            <a:r>
              <a:rPr lang="en-US" sz="2000" b="1" baseline="30000" dirty="0" smtClean="0">
                <a:solidFill>
                  <a:schemeClr val="tx1"/>
                </a:solidFill>
                <a:effectLst>
                  <a:outerShdw blurRad="38100" dist="38100" dir="2700000" algn="tl">
                    <a:srgbClr val="000000">
                      <a:alpha val="43137"/>
                    </a:srgbClr>
                  </a:outerShdw>
                </a:effectLst>
                <a:latin typeface="Arial Narrow" pitchFamily="34" charset="0"/>
              </a:rPr>
              <a:t>6</a:t>
            </a:r>
            <a:r>
              <a:rPr lang="en-US" sz="2000" b="1" dirty="0" smtClean="0">
                <a:solidFill>
                  <a:schemeClr val="tx1"/>
                </a:solidFill>
                <a:effectLst>
                  <a:outerShdw blurRad="38100" dist="38100" dir="2700000" algn="tl">
                    <a:srgbClr val="000000">
                      <a:alpha val="43137"/>
                    </a:srgbClr>
                  </a:outerShdw>
                </a:effectLst>
                <a:latin typeface="Arial Narrow" pitchFamily="34" charset="0"/>
              </a:rPr>
              <a:t> So she went down to the threshing</a:t>
            </a:r>
          </a:p>
          <a:p>
            <a:pPr algn="ctr"/>
            <a:r>
              <a:rPr lang="en-US" sz="2000" b="1" dirty="0" smtClean="0">
                <a:solidFill>
                  <a:schemeClr val="tx1"/>
                </a:solidFill>
                <a:effectLst>
                  <a:outerShdw blurRad="38100" dist="38100" dir="2700000" algn="tl">
                    <a:srgbClr val="000000">
                      <a:alpha val="43137"/>
                    </a:srgbClr>
                  </a:outerShdw>
                </a:effectLst>
                <a:latin typeface="Arial Narrow" pitchFamily="34" charset="0"/>
              </a:rPr>
              <a:t> floor and did everything her mother-in-law told her to do. </a:t>
            </a:r>
            <a:endParaRPr lang="en-US" sz="2000" b="1" dirty="0">
              <a:solidFill>
                <a:schemeClr val="tx1"/>
              </a:solidFill>
              <a:effectLst>
                <a:outerShdw blurRad="38100" dist="38100" dir="2700000" algn="tl">
                  <a:srgbClr val="000000">
                    <a:alpha val="43137"/>
                  </a:srgbClr>
                </a:outerShdw>
              </a:effectLst>
              <a:latin typeface="Arial Narrow" pitchFamily="34" charset="0"/>
            </a:endParaRPr>
          </a:p>
        </p:txBody>
      </p:sp>
      <p:sp>
        <p:nvSpPr>
          <p:cNvPr id="6" name="Title 1"/>
          <p:cNvSpPr txBox="1">
            <a:spLocks/>
          </p:cNvSpPr>
          <p:nvPr/>
        </p:nvSpPr>
        <p:spPr>
          <a:xfrm>
            <a:off x="3886200" y="152400"/>
            <a:ext cx="5181600" cy="5410200"/>
          </a:xfrm>
          <a:prstGeom prst="rect">
            <a:avLst/>
          </a:prstGeom>
          <a:solidFill>
            <a:srgbClr val="FFFF99"/>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marL="284163" marR="0" lvl="0" indent="-284163" defTabSz="914400" rtl="0" eaLnBrk="1" fontAlgn="auto" latinLnBrk="0" hangingPunct="1">
              <a:lnSpc>
                <a:spcPct val="100000"/>
              </a:lnSpc>
              <a:spcBef>
                <a:spcPct val="0"/>
              </a:spcBef>
              <a:spcAft>
                <a:spcPts val="0"/>
              </a:spcAft>
              <a:buClrTx/>
              <a:buSzTx/>
              <a:buFont typeface="Arial" charset="0"/>
              <a:buChar char="•"/>
              <a:tabLst/>
              <a:defRPr/>
            </a:pPr>
            <a:r>
              <a:rPr lang="zh-CN" altLang="en-US" sz="3200" b="1" dirty="0" smtClean="0">
                <a:solidFill>
                  <a:schemeClr val="accent4">
                    <a:lumMod val="50000"/>
                  </a:schemeClr>
                </a:solidFill>
                <a:effectLst>
                  <a:outerShdw blurRad="38100" dist="38100" dir="2700000" algn="tl">
                    <a:srgbClr val="000000">
                      <a:alpha val="43137"/>
                    </a:srgbClr>
                  </a:outerShdw>
                </a:effectLst>
              </a:rPr>
              <a:t>为何路得在这件事上完全遵从婆婆？</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indent="-284163">
              <a:spcBef>
                <a:spcPct val="0"/>
              </a:spcBef>
              <a:buFont typeface="Arial" charset="0"/>
              <a:buChar char="•"/>
            </a:pPr>
            <a:r>
              <a:rPr lang="en-US" sz="2000" b="1" dirty="0" smtClean="0">
                <a:solidFill>
                  <a:schemeClr val="tx1"/>
                </a:solidFill>
              </a:rPr>
              <a:t>Why was Ruth obedient to her mother-in-law in this matter?</a:t>
            </a:r>
          </a:p>
          <a:p>
            <a:pPr marL="284163" indent="-284163">
              <a:spcBef>
                <a:spcPct val="0"/>
              </a:spcBef>
            </a:pPr>
            <a:endParaRPr lang="en-US" sz="2000" b="1" dirty="0" smtClean="0">
              <a:solidFill>
                <a:schemeClr val="tx1"/>
              </a:solidFill>
            </a:endParaRPr>
          </a:p>
          <a:p>
            <a:pPr marL="284163" lvl="0" indent="-284163">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这个故事是否意味着每个婆婆都有权利控制儿媳的生活？</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indent="-284163">
              <a:spcBef>
                <a:spcPct val="0"/>
              </a:spcBef>
              <a:buFont typeface="Arial" charset="0"/>
              <a:buChar char="•"/>
            </a:pPr>
            <a:r>
              <a:rPr lang="en-US" sz="2000" b="1" dirty="0" smtClean="0">
                <a:solidFill>
                  <a:schemeClr val="tx1"/>
                </a:solidFill>
              </a:rPr>
              <a:t>Does this story give every mother-in-law the right to control her daughter-in-law ‘s life?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blinds(horizontal)">
                                      <p:cBhvr>
                                        <p:cTn id="7" dur="500"/>
                                        <p:tgtEl>
                                          <p:spTgt spid="6">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xEl>
                                              <p:pRg st="4" end="4"/>
                                            </p:txEl>
                                          </p:spTgt>
                                        </p:tgtEl>
                                        <p:attrNameLst>
                                          <p:attrName>style.visibility</p:attrName>
                                        </p:attrNameLst>
                                      </p:cBhvr>
                                      <p:to>
                                        <p:strVal val="visible"/>
                                      </p:to>
                                    </p:set>
                                    <p:animEffect transition="in" filter="blinds(horizontal)">
                                      <p:cBhvr>
                                        <p:cTn id="10"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152400" y="152400"/>
            <a:ext cx="3581400" cy="5410200"/>
          </a:xfrm>
          <a:ln/>
        </p:spPr>
        <p:style>
          <a:lnRef idx="1">
            <a:schemeClr val="accent4"/>
          </a:lnRef>
          <a:fillRef idx="2">
            <a:schemeClr val="accent4"/>
          </a:fillRef>
          <a:effectRef idx="1">
            <a:schemeClr val="accent4"/>
          </a:effectRef>
          <a:fontRef idx="minor">
            <a:schemeClr val="dk1"/>
          </a:fontRef>
        </p:style>
        <p:txBody>
          <a:bodyPr>
            <a:normAutofit/>
          </a:bodyPr>
          <a:lstStyle/>
          <a:p>
            <a:pPr marL="165100"/>
            <a:r>
              <a:rPr lang="zh-CN" altLang="en-US" sz="3600" b="1" dirty="0" smtClean="0">
                <a:solidFill>
                  <a:schemeClr val="accent4">
                    <a:lumMod val="50000"/>
                  </a:schemeClr>
                </a:solidFill>
                <a:effectLst>
                  <a:outerShdw blurRad="38100" dist="38100" dir="2700000" algn="tl">
                    <a:srgbClr val="000000">
                      <a:alpha val="43137"/>
                    </a:srgbClr>
                  </a:outerShdw>
                </a:effectLst>
              </a:rPr>
              <a:t>到他睡的时候，你看准他睡的 地方，就进去掀开他脚上的被，躺卧在那里， 他必告诉你所 当作的事。”</a:t>
            </a:r>
            <a:endParaRPr lang="en-US" sz="4000" b="1" dirty="0">
              <a:solidFill>
                <a:schemeClr val="accent4">
                  <a:lumMod val="50000"/>
                </a:schemeClr>
              </a:solidFill>
              <a:effectLst>
                <a:outerShdw blurRad="38100" dist="38100" dir="2700000" algn="tl">
                  <a:srgbClr val="000000">
                    <a:alpha val="43137"/>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p>
            <a:pPr algn="ctr"/>
            <a:r>
              <a:rPr lang="en-US" sz="2000" b="1" baseline="30000" dirty="0" smtClean="0">
                <a:solidFill>
                  <a:schemeClr val="tx1"/>
                </a:solidFill>
                <a:effectLst>
                  <a:outerShdw blurRad="38100" dist="38100" dir="2700000" algn="tl">
                    <a:srgbClr val="000000">
                      <a:alpha val="43137"/>
                    </a:srgbClr>
                  </a:outerShdw>
                </a:effectLst>
                <a:latin typeface="Arial Narrow" pitchFamily="34" charset="0"/>
              </a:rPr>
              <a:t>4</a:t>
            </a:r>
            <a:r>
              <a:rPr lang="en-US" sz="2000" b="1" dirty="0" smtClean="0">
                <a:solidFill>
                  <a:schemeClr val="tx1"/>
                </a:solidFill>
                <a:effectLst>
                  <a:outerShdw blurRad="38100" dist="38100" dir="2700000" algn="tl">
                    <a:srgbClr val="000000">
                      <a:alpha val="43137"/>
                    </a:srgbClr>
                  </a:outerShdw>
                </a:effectLst>
                <a:latin typeface="Arial Narrow" pitchFamily="34" charset="0"/>
              </a:rPr>
              <a:t> When he lies down, note the place where he is lying. Then go and uncover</a:t>
            </a:r>
          </a:p>
          <a:p>
            <a:pPr algn="ctr"/>
            <a:r>
              <a:rPr lang="en-US" sz="2000" b="1" dirty="0" smtClean="0">
                <a:solidFill>
                  <a:schemeClr val="tx1"/>
                </a:solidFill>
                <a:effectLst>
                  <a:outerShdw blurRad="38100" dist="38100" dir="2700000" algn="tl">
                    <a:srgbClr val="000000">
                      <a:alpha val="43137"/>
                    </a:srgbClr>
                  </a:outerShdw>
                </a:effectLst>
                <a:latin typeface="Arial Narrow" pitchFamily="34" charset="0"/>
              </a:rPr>
              <a:t> his feet and lie down. He will tell you what to do.”</a:t>
            </a:r>
            <a:endParaRPr lang="en-US" sz="2000" b="1" dirty="0">
              <a:solidFill>
                <a:schemeClr val="tx1"/>
              </a:solidFill>
              <a:effectLst>
                <a:outerShdw blurRad="38100" dist="38100" dir="2700000" algn="tl">
                  <a:srgbClr val="000000">
                    <a:alpha val="43137"/>
                  </a:srgbClr>
                </a:outerShdw>
              </a:effectLst>
              <a:latin typeface="Arial Narrow" pitchFamily="34" charset="0"/>
            </a:endParaRPr>
          </a:p>
        </p:txBody>
      </p:sp>
      <p:sp>
        <p:nvSpPr>
          <p:cNvPr id="6" name="Title 1"/>
          <p:cNvSpPr txBox="1">
            <a:spLocks/>
          </p:cNvSpPr>
          <p:nvPr/>
        </p:nvSpPr>
        <p:spPr>
          <a:xfrm>
            <a:off x="3886200" y="152400"/>
            <a:ext cx="5181600" cy="5410200"/>
          </a:xfrm>
          <a:prstGeom prst="rect">
            <a:avLst/>
          </a:prstGeom>
          <a:solidFill>
            <a:srgbClr val="FFFF99"/>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marL="284163" marR="0" lvl="0" indent="-284163" defTabSz="914400" rtl="0" eaLnBrk="1" fontAlgn="auto" latinLnBrk="0" hangingPunct="1">
              <a:lnSpc>
                <a:spcPct val="100000"/>
              </a:lnSpc>
              <a:spcBef>
                <a:spcPct val="0"/>
              </a:spcBef>
              <a:spcAft>
                <a:spcPts val="0"/>
              </a:spcAft>
              <a:buClrTx/>
              <a:buSzTx/>
              <a:buFont typeface="Arial" charset="0"/>
              <a:buChar char="•"/>
              <a:tabLst/>
              <a:defRPr/>
            </a:pPr>
            <a:r>
              <a:rPr lang="zh-CN" altLang="en-US" sz="3200" b="1" dirty="0" smtClean="0">
                <a:solidFill>
                  <a:schemeClr val="accent4">
                    <a:lumMod val="50000"/>
                  </a:schemeClr>
                </a:solidFill>
                <a:effectLst>
                  <a:outerShdw blurRad="38100" dist="38100" dir="2700000" algn="tl">
                    <a:srgbClr val="000000">
                      <a:alpha val="43137"/>
                    </a:srgbClr>
                  </a:outerShdw>
                </a:effectLst>
              </a:rPr>
              <a:t>为何路得需要知道波阿斯在哪里躺下？</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indent="-284163">
              <a:spcBef>
                <a:spcPct val="0"/>
              </a:spcBef>
              <a:buFont typeface="Arial" charset="0"/>
              <a:buChar char="•"/>
            </a:pPr>
            <a:r>
              <a:rPr lang="en-US" sz="2000" b="1" dirty="0" smtClean="0">
                <a:solidFill>
                  <a:schemeClr val="tx1"/>
                </a:solidFill>
              </a:rPr>
              <a:t>Why did Ruth need to see where Boaz laid down?</a:t>
            </a:r>
          </a:p>
          <a:p>
            <a:pPr marL="284163" indent="-284163">
              <a:spcBef>
                <a:spcPct val="0"/>
              </a:spcBef>
            </a:pPr>
            <a:endParaRPr lang="en-US" sz="2000" b="1" dirty="0" smtClean="0">
              <a:solidFill>
                <a:schemeClr val="tx1"/>
              </a:solidFill>
            </a:endParaRPr>
          </a:p>
          <a:p>
            <a:pPr marL="284163" lvl="0" indent="-284163">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路得掀开他脚下的被子有什么重要意义？</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indent="-284163">
              <a:spcBef>
                <a:spcPct val="0"/>
              </a:spcBef>
              <a:buFont typeface="Arial" charset="0"/>
              <a:buChar char="•"/>
            </a:pPr>
            <a:r>
              <a:rPr lang="en-US" sz="2000" b="1" dirty="0" smtClean="0">
                <a:solidFill>
                  <a:schemeClr val="tx1"/>
                </a:solidFill>
              </a:rPr>
              <a:t>What is the significance of Ruth uncovering Boaz’ feet? </a:t>
            </a:r>
          </a:p>
          <a:p>
            <a:pPr marL="284163" indent="-284163">
              <a:spcBef>
                <a:spcPct val="0"/>
              </a:spcBef>
              <a:buFont typeface="Arial" charset="0"/>
              <a:buChar char="•"/>
            </a:pPr>
            <a:endParaRPr lang="en-US" sz="2000" b="1" dirty="0" smtClean="0">
              <a:solidFill>
                <a:schemeClr val="tx1"/>
              </a:solidFill>
            </a:endParaRPr>
          </a:p>
          <a:p>
            <a:pPr marL="284163" lvl="0" indent="-284163">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为何这一步需要路得的信心？</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indent="-284163">
              <a:spcBef>
                <a:spcPct val="0"/>
              </a:spcBef>
              <a:buFont typeface="Arial" charset="0"/>
              <a:buChar char="•"/>
            </a:pPr>
            <a:r>
              <a:rPr lang="en-US" sz="2000" b="1" dirty="0" smtClean="0">
                <a:solidFill>
                  <a:schemeClr val="tx1"/>
                </a:solidFill>
              </a:rPr>
              <a:t>Why  was this a step of faith for Ruth?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blinds(horizontal)">
                                      <p:cBhvr>
                                        <p:cTn id="7" dur="500"/>
                                        <p:tgtEl>
                                          <p:spTgt spid="6">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xEl>
                                              <p:pRg st="4" end="4"/>
                                            </p:txEl>
                                          </p:spTgt>
                                        </p:tgtEl>
                                        <p:attrNameLst>
                                          <p:attrName>style.visibility</p:attrName>
                                        </p:attrNameLst>
                                      </p:cBhvr>
                                      <p:to>
                                        <p:strVal val="visible"/>
                                      </p:to>
                                    </p:set>
                                    <p:animEffect transition="in" filter="blinds(horizontal)">
                                      <p:cBhvr>
                                        <p:cTn id="10" dur="500"/>
                                        <p:tgtEl>
                                          <p:spTgt spid="6">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animEffect transition="in" filter="blinds(horizontal)">
                                      <p:cBhvr>
                                        <p:cTn id="15" dur="500"/>
                                        <p:tgtEl>
                                          <p:spTgt spid="6">
                                            <p:txEl>
                                              <p:pRg st="6" end="6"/>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6">
                                            <p:txEl>
                                              <p:pRg st="7" end="7"/>
                                            </p:txEl>
                                          </p:spTgt>
                                        </p:tgtEl>
                                        <p:attrNameLst>
                                          <p:attrName>style.visibility</p:attrName>
                                        </p:attrNameLst>
                                      </p:cBhvr>
                                      <p:to>
                                        <p:strVal val="visible"/>
                                      </p:to>
                                    </p:set>
                                    <p:animEffect transition="in" filter="blinds(horizontal)">
                                      <p:cBhvr>
                                        <p:cTn id="18"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152400" y="152400"/>
            <a:ext cx="3581400" cy="5410200"/>
          </a:xfrm>
          <a:ln/>
        </p:spPr>
        <p:style>
          <a:lnRef idx="1">
            <a:schemeClr val="accent4"/>
          </a:lnRef>
          <a:fillRef idx="2">
            <a:schemeClr val="accent4"/>
          </a:fillRef>
          <a:effectRef idx="1">
            <a:schemeClr val="accent4"/>
          </a:effectRef>
          <a:fontRef idx="minor">
            <a:schemeClr val="dk1"/>
          </a:fontRef>
        </p:style>
        <p:txBody>
          <a:bodyPr>
            <a:normAutofit/>
          </a:bodyPr>
          <a:lstStyle/>
          <a:p>
            <a:pPr marL="165100"/>
            <a:r>
              <a:rPr lang="zh-CN" altLang="en-US" sz="3600" b="1" dirty="0" smtClean="0">
                <a:solidFill>
                  <a:schemeClr val="accent4">
                    <a:lumMod val="50000"/>
                  </a:schemeClr>
                </a:solidFill>
                <a:effectLst>
                  <a:outerShdw blurRad="38100" dist="38100" dir="2700000" algn="tl">
                    <a:srgbClr val="000000">
                      <a:alpha val="43137"/>
                    </a:srgbClr>
                  </a:outerShdw>
                </a:effectLst>
              </a:rPr>
              <a:t>波阿斯吃喝      完了</a:t>
            </a:r>
            <a:r>
              <a:rPr lang="en-US" altLang="zh-CN" sz="3600" b="1" dirty="0" smtClean="0">
                <a:solidFill>
                  <a:schemeClr val="accent4">
                    <a:lumMod val="50000"/>
                  </a:schemeClr>
                </a:solidFill>
                <a:effectLst>
                  <a:outerShdw blurRad="38100" dist="38100" dir="2700000" algn="tl">
                    <a:srgbClr val="000000">
                      <a:alpha val="43137"/>
                    </a:srgbClr>
                  </a:outerShdw>
                </a:effectLst>
              </a:rPr>
              <a:t>,</a:t>
            </a:r>
            <a:r>
              <a:rPr lang="zh-CN" altLang="en-US" sz="3600" b="1" dirty="0" smtClean="0">
                <a:solidFill>
                  <a:schemeClr val="accent4">
                    <a:lumMod val="50000"/>
                  </a:schemeClr>
                </a:solidFill>
                <a:effectLst>
                  <a:outerShdw blurRad="38100" dist="38100" dir="2700000" algn="tl">
                    <a:srgbClr val="000000">
                      <a:alpha val="43137"/>
                    </a:srgbClr>
                  </a:outerShdw>
                </a:effectLst>
              </a:rPr>
              <a:t>心里欢畅，就去 睡在麦    堆旁边。</a:t>
            </a:r>
            <a:endParaRPr lang="en-US" sz="4000" b="1" dirty="0">
              <a:solidFill>
                <a:schemeClr val="accent4">
                  <a:lumMod val="50000"/>
                </a:schemeClr>
              </a:solidFill>
              <a:effectLst>
                <a:outerShdw blurRad="38100" dist="38100" dir="2700000" algn="tl">
                  <a:srgbClr val="000000">
                    <a:alpha val="43137"/>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p>
            <a:pPr algn="ctr"/>
            <a:r>
              <a:rPr lang="en-US" sz="2000" b="1" dirty="0" smtClean="0">
                <a:solidFill>
                  <a:schemeClr val="tx1"/>
                </a:solidFill>
                <a:effectLst>
                  <a:outerShdw blurRad="38100" dist="38100" dir="2700000" algn="tl">
                    <a:srgbClr val="000000">
                      <a:alpha val="43137"/>
                    </a:srgbClr>
                  </a:outerShdw>
                </a:effectLst>
              </a:rPr>
              <a:t> </a:t>
            </a:r>
            <a:r>
              <a:rPr lang="en-US" sz="2000" b="1" baseline="30000" dirty="0" smtClean="0">
                <a:solidFill>
                  <a:schemeClr val="tx1"/>
                </a:solidFill>
                <a:effectLst>
                  <a:outerShdw blurRad="38100" dist="38100" dir="2700000" algn="tl">
                    <a:srgbClr val="000000">
                      <a:alpha val="43137"/>
                    </a:srgbClr>
                  </a:outerShdw>
                </a:effectLst>
                <a:latin typeface="Arial Narrow" pitchFamily="34" charset="0"/>
              </a:rPr>
              <a:t>7</a:t>
            </a:r>
            <a:r>
              <a:rPr lang="en-US" sz="2000" b="1" dirty="0" smtClean="0">
                <a:solidFill>
                  <a:schemeClr val="tx1"/>
                </a:solidFill>
                <a:effectLst>
                  <a:outerShdw blurRad="38100" dist="38100" dir="2700000" algn="tl">
                    <a:srgbClr val="000000">
                      <a:alpha val="43137"/>
                    </a:srgbClr>
                  </a:outerShdw>
                </a:effectLst>
                <a:latin typeface="Arial Narrow" pitchFamily="34" charset="0"/>
              </a:rPr>
              <a:t> When Boaz had finished eating and drinking and was in good spirits, </a:t>
            </a:r>
          </a:p>
          <a:p>
            <a:pPr algn="ctr"/>
            <a:r>
              <a:rPr lang="en-US" sz="2000" b="1" dirty="0" smtClean="0">
                <a:solidFill>
                  <a:schemeClr val="tx1"/>
                </a:solidFill>
                <a:effectLst>
                  <a:outerShdw blurRad="38100" dist="38100" dir="2700000" algn="tl">
                    <a:srgbClr val="000000">
                      <a:alpha val="43137"/>
                    </a:srgbClr>
                  </a:outerShdw>
                </a:effectLst>
                <a:latin typeface="Arial Narrow" pitchFamily="34" charset="0"/>
              </a:rPr>
              <a:t>he went over to lie down at the far end of the grain pile. </a:t>
            </a:r>
            <a:endParaRPr lang="en-US" sz="2000" b="1" dirty="0">
              <a:solidFill>
                <a:schemeClr val="tx1"/>
              </a:solidFill>
              <a:effectLst>
                <a:outerShdw blurRad="38100" dist="38100" dir="2700000" algn="tl">
                  <a:srgbClr val="000000">
                    <a:alpha val="43137"/>
                  </a:srgbClr>
                </a:outerShdw>
              </a:effectLst>
              <a:latin typeface="Arial Narrow" pitchFamily="34" charset="0"/>
            </a:endParaRPr>
          </a:p>
        </p:txBody>
      </p:sp>
      <p:sp>
        <p:nvSpPr>
          <p:cNvPr id="6" name="Title 1"/>
          <p:cNvSpPr txBox="1">
            <a:spLocks/>
          </p:cNvSpPr>
          <p:nvPr/>
        </p:nvSpPr>
        <p:spPr>
          <a:xfrm>
            <a:off x="3886200" y="152400"/>
            <a:ext cx="5181600" cy="5410200"/>
          </a:xfrm>
          <a:prstGeom prst="rect">
            <a:avLst/>
          </a:prstGeom>
          <a:solidFill>
            <a:srgbClr val="FFFF99"/>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marL="284163" lvl="0" indent="-284163">
              <a:spcBef>
                <a:spcPct val="0"/>
              </a:spcBef>
              <a:buFont typeface="Arial" charset="0"/>
              <a:buChar char="•"/>
              <a:defRPr/>
            </a:pPr>
            <a:r>
              <a:rPr lang="zh-CN" altLang="en-US" sz="4400" b="1" dirty="0" smtClean="0">
                <a:solidFill>
                  <a:schemeClr val="accent4">
                    <a:lumMod val="50000"/>
                  </a:schemeClr>
                </a:solidFill>
                <a:effectLst>
                  <a:outerShdw blurRad="38100" dist="38100" dir="2700000" algn="tl">
                    <a:srgbClr val="000000">
                      <a:alpha val="43137"/>
                    </a:srgbClr>
                  </a:outerShdw>
                </a:effectLst>
              </a:rPr>
              <a:t>波阿斯去睡觉时心情如何？为什么？</a:t>
            </a:r>
            <a:endParaRPr lang="en-US" altLang="zh-CN" sz="4400" b="1" dirty="0" smtClean="0">
              <a:solidFill>
                <a:schemeClr val="accent4">
                  <a:lumMod val="50000"/>
                </a:schemeClr>
              </a:solidFill>
              <a:effectLst>
                <a:outerShdw blurRad="38100" dist="38100" dir="2700000" algn="tl">
                  <a:srgbClr val="000000">
                    <a:alpha val="43137"/>
                  </a:srgbClr>
                </a:outerShdw>
              </a:effectLst>
            </a:endParaRPr>
          </a:p>
          <a:p>
            <a:pPr marL="284163" indent="-284163">
              <a:spcBef>
                <a:spcPct val="0"/>
              </a:spcBef>
              <a:buFont typeface="Arial" charset="0"/>
              <a:buChar char="•"/>
            </a:pPr>
            <a:r>
              <a:rPr lang="en-US" sz="2000" b="1" dirty="0" smtClean="0">
                <a:solidFill>
                  <a:schemeClr val="tx1"/>
                </a:solidFill>
              </a:rPr>
              <a:t>What was Boaz’ mood when he went to bed? Why?</a:t>
            </a:r>
          </a:p>
          <a:p>
            <a:pPr marL="284163" indent="-284163">
              <a:spcBef>
                <a:spcPct val="0"/>
              </a:spcBef>
            </a:pPr>
            <a:endParaRPr lang="en-US" sz="2000" b="1" dirty="0" smtClean="0">
              <a:solidFill>
                <a:schemeClr val="tx1"/>
              </a:solidFill>
            </a:endParaRPr>
          </a:p>
          <a:p>
            <a:pPr marL="284163" marR="0" lvl="0" indent="-284163" defTabSz="914400" rtl="0" eaLnBrk="1" fontAlgn="auto" latinLnBrk="0" hangingPunct="1">
              <a:lnSpc>
                <a:spcPct val="100000"/>
              </a:lnSpc>
              <a:spcBef>
                <a:spcPct val="0"/>
              </a:spcBef>
              <a:spcAft>
                <a:spcPts val="0"/>
              </a:spcAft>
              <a:buClrTx/>
              <a:buSzTx/>
              <a:buFont typeface="Arial" charset="0"/>
              <a:buChar char="•"/>
              <a:tabLst/>
              <a:defRPr/>
            </a:pPr>
            <a:r>
              <a:rPr lang="zh-CN" altLang="en-US" sz="3200" b="1" dirty="0" smtClean="0">
                <a:solidFill>
                  <a:schemeClr val="accent4">
                    <a:lumMod val="50000"/>
                  </a:schemeClr>
                </a:solidFill>
                <a:effectLst>
                  <a:outerShdw blurRad="38100" dist="38100" dir="2700000" algn="tl">
                    <a:srgbClr val="000000">
                      <a:alpha val="43137"/>
                    </a:srgbClr>
                  </a:outerShdw>
                </a:effectLst>
              </a:rPr>
              <a:t>为什么作者要提到（英文圣经提到）波阿斯在麦堆最远的那端躺下？</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indent="-284163">
              <a:spcBef>
                <a:spcPct val="0"/>
              </a:spcBef>
              <a:buFont typeface="Arial" charset="0"/>
              <a:buChar char="•"/>
            </a:pPr>
            <a:r>
              <a:rPr lang="en-US" sz="2000" b="1" dirty="0" smtClean="0">
                <a:solidFill>
                  <a:schemeClr val="tx1"/>
                </a:solidFill>
              </a:rPr>
              <a:t>Why does the author mention that Boaz laid down at the far end of the pile?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blinds(horizontal)">
                                      <p:cBhvr>
                                        <p:cTn id="7" dur="500"/>
                                        <p:tgtEl>
                                          <p:spTgt spid="6">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xEl>
                                              <p:pRg st="4" end="4"/>
                                            </p:txEl>
                                          </p:spTgt>
                                        </p:tgtEl>
                                        <p:attrNameLst>
                                          <p:attrName>style.visibility</p:attrName>
                                        </p:attrNameLst>
                                      </p:cBhvr>
                                      <p:to>
                                        <p:strVal val="visible"/>
                                      </p:to>
                                    </p:set>
                                    <p:animEffect transition="in" filter="blinds(horizontal)">
                                      <p:cBhvr>
                                        <p:cTn id="10"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152400" y="152400"/>
            <a:ext cx="3581400" cy="5410200"/>
          </a:xfrm>
          <a:ln/>
        </p:spPr>
        <p:style>
          <a:lnRef idx="1">
            <a:schemeClr val="accent4"/>
          </a:lnRef>
          <a:fillRef idx="2">
            <a:schemeClr val="accent4"/>
          </a:fillRef>
          <a:effectRef idx="1">
            <a:schemeClr val="accent4"/>
          </a:effectRef>
          <a:fontRef idx="minor">
            <a:schemeClr val="dk1"/>
          </a:fontRef>
        </p:style>
        <p:txBody>
          <a:bodyPr>
            <a:normAutofit/>
          </a:bodyPr>
          <a:lstStyle/>
          <a:p>
            <a:pPr marL="165100"/>
            <a:r>
              <a:rPr lang="zh-CN" altLang="en-US" sz="3600" b="1" dirty="0" smtClean="0">
                <a:solidFill>
                  <a:schemeClr val="accent4">
                    <a:lumMod val="50000"/>
                  </a:schemeClr>
                </a:solidFill>
                <a:effectLst>
                  <a:outerShdw blurRad="38100" dist="38100" dir="2700000" algn="tl">
                    <a:srgbClr val="000000">
                      <a:alpha val="43137"/>
                    </a:srgbClr>
                  </a:outerShdw>
                </a:effectLst>
              </a:rPr>
              <a:t>路得 便悄悄地来掀开他脚上的被，躺卧在那里。 </a:t>
            </a:r>
            <a:r>
              <a:rPr lang="en-US" altLang="zh-CN" sz="3600" b="1" dirty="0" smtClean="0">
                <a:solidFill>
                  <a:schemeClr val="accent4">
                    <a:lumMod val="50000"/>
                  </a:schemeClr>
                </a:solidFill>
                <a:effectLst>
                  <a:outerShdw blurRad="38100" dist="38100" dir="2700000" algn="tl">
                    <a:srgbClr val="000000">
                      <a:alpha val="43137"/>
                    </a:srgbClr>
                  </a:outerShdw>
                </a:effectLst>
              </a:rPr>
              <a:t> </a:t>
            </a:r>
            <a:r>
              <a:rPr lang="zh-CN" altLang="en-US" sz="3600" b="1" dirty="0" smtClean="0">
                <a:solidFill>
                  <a:schemeClr val="accent4">
                    <a:lumMod val="50000"/>
                  </a:schemeClr>
                </a:solidFill>
                <a:effectLst>
                  <a:outerShdw blurRad="38100" dist="38100" dir="2700000" algn="tl">
                    <a:srgbClr val="000000">
                      <a:alpha val="43137"/>
                    </a:srgbClr>
                  </a:outerShdw>
                </a:effectLst>
              </a:rPr>
              <a:t>到了夜半，那人忽然惊醒，翻过身来，不料有女子躺在他的脚下。</a:t>
            </a:r>
            <a:endParaRPr lang="en-US" sz="4000" b="1" dirty="0">
              <a:solidFill>
                <a:schemeClr val="accent4">
                  <a:lumMod val="50000"/>
                </a:schemeClr>
              </a:solidFill>
              <a:effectLst>
                <a:outerShdw blurRad="38100" dist="38100" dir="2700000" algn="tl">
                  <a:srgbClr val="000000">
                    <a:alpha val="43137"/>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p>
            <a:pPr algn="ctr"/>
            <a:r>
              <a:rPr lang="en-US" sz="2000" b="1" dirty="0" smtClean="0">
                <a:solidFill>
                  <a:schemeClr val="tx1"/>
                </a:solidFill>
                <a:effectLst>
                  <a:outerShdw blurRad="38100" dist="38100" dir="2700000" algn="tl">
                    <a:srgbClr val="000000">
                      <a:alpha val="43137"/>
                    </a:srgbClr>
                  </a:outerShdw>
                </a:effectLst>
                <a:latin typeface="Arial Narrow" pitchFamily="34" charset="0"/>
              </a:rPr>
              <a:t>Ruth approached quietly, uncovered his feet and lay down. </a:t>
            </a:r>
            <a:r>
              <a:rPr lang="en-US" sz="2000" b="1" baseline="30000" dirty="0" smtClean="0">
                <a:solidFill>
                  <a:schemeClr val="tx1"/>
                </a:solidFill>
                <a:effectLst>
                  <a:outerShdw blurRad="38100" dist="38100" dir="2700000" algn="tl">
                    <a:srgbClr val="000000">
                      <a:alpha val="43137"/>
                    </a:srgbClr>
                  </a:outerShdw>
                </a:effectLst>
                <a:latin typeface="Arial Narrow" pitchFamily="34" charset="0"/>
              </a:rPr>
              <a:t>8</a:t>
            </a:r>
            <a:r>
              <a:rPr lang="en-US" sz="2000" b="1" dirty="0" smtClean="0">
                <a:solidFill>
                  <a:schemeClr val="tx1"/>
                </a:solidFill>
                <a:effectLst>
                  <a:outerShdw blurRad="38100" dist="38100" dir="2700000" algn="tl">
                    <a:srgbClr val="000000">
                      <a:alpha val="43137"/>
                    </a:srgbClr>
                  </a:outerShdw>
                </a:effectLst>
                <a:latin typeface="Arial Narrow" pitchFamily="34" charset="0"/>
              </a:rPr>
              <a:t> In the middle of the night something startled the man; he turned—and there was a woman lying at his feet! </a:t>
            </a:r>
            <a:endParaRPr lang="en-US" sz="2000" b="1" dirty="0">
              <a:solidFill>
                <a:schemeClr val="tx1"/>
              </a:solidFill>
              <a:effectLst>
                <a:outerShdw blurRad="38100" dist="38100" dir="2700000" algn="tl">
                  <a:srgbClr val="000000">
                    <a:alpha val="43137"/>
                  </a:srgbClr>
                </a:outerShdw>
              </a:effectLst>
              <a:latin typeface="Arial Narrow" pitchFamily="34" charset="0"/>
            </a:endParaRPr>
          </a:p>
        </p:txBody>
      </p:sp>
      <p:sp>
        <p:nvSpPr>
          <p:cNvPr id="6" name="Title 1"/>
          <p:cNvSpPr txBox="1">
            <a:spLocks/>
          </p:cNvSpPr>
          <p:nvPr/>
        </p:nvSpPr>
        <p:spPr>
          <a:xfrm>
            <a:off x="3886200" y="152400"/>
            <a:ext cx="5181600" cy="5410200"/>
          </a:xfrm>
          <a:prstGeom prst="rect">
            <a:avLst/>
          </a:prstGeom>
          <a:solidFill>
            <a:srgbClr val="FFFF99"/>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marL="284163" marR="0" lvl="0" indent="-284163" defTabSz="914400" rtl="0" eaLnBrk="1" fontAlgn="auto" latinLnBrk="0" hangingPunct="1">
              <a:lnSpc>
                <a:spcPct val="100000"/>
              </a:lnSpc>
              <a:spcBef>
                <a:spcPct val="0"/>
              </a:spcBef>
              <a:spcAft>
                <a:spcPts val="0"/>
              </a:spcAft>
              <a:buClrTx/>
              <a:buSzTx/>
              <a:buFont typeface="Arial" charset="0"/>
              <a:buChar char="•"/>
              <a:tabLst/>
              <a:defRPr/>
            </a:pPr>
            <a:r>
              <a:rPr lang="zh-CN" altLang="en-US" sz="3200" b="1" dirty="0" smtClean="0">
                <a:solidFill>
                  <a:schemeClr val="accent4">
                    <a:lumMod val="50000"/>
                  </a:schemeClr>
                </a:solidFill>
                <a:effectLst>
                  <a:outerShdw blurRad="38100" dist="38100" dir="2700000" algn="tl">
                    <a:srgbClr val="000000">
                      <a:alpha val="43137"/>
                    </a:srgbClr>
                  </a:outerShdw>
                </a:effectLst>
              </a:rPr>
              <a:t>为何路得悄悄靠近呢？</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indent="-284163">
              <a:spcBef>
                <a:spcPct val="0"/>
              </a:spcBef>
              <a:buFont typeface="Arial" charset="0"/>
              <a:buChar char="•"/>
            </a:pPr>
            <a:r>
              <a:rPr lang="en-US" sz="2000" b="1" dirty="0" smtClean="0">
                <a:solidFill>
                  <a:schemeClr val="tx1"/>
                </a:solidFill>
              </a:rPr>
              <a:t>Why did Ruth approach quietly?</a:t>
            </a:r>
          </a:p>
          <a:p>
            <a:pPr marL="284163" indent="-284163">
              <a:spcBef>
                <a:spcPct val="0"/>
              </a:spcBef>
            </a:pPr>
            <a:endParaRPr lang="en-US" sz="2000" b="1" dirty="0" smtClean="0">
              <a:solidFill>
                <a:schemeClr val="tx1"/>
              </a:solidFill>
            </a:endParaRPr>
          </a:p>
          <a:p>
            <a:pPr marL="284163" lvl="0" indent="-284163">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你认为波阿斯发现一个女人在他脚下时有什么想法？</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indent="-284163">
              <a:spcBef>
                <a:spcPct val="0"/>
              </a:spcBef>
              <a:buFont typeface="Arial" charset="0"/>
              <a:buChar char="•"/>
            </a:pPr>
            <a:r>
              <a:rPr lang="en-US" sz="2000" b="1" dirty="0" smtClean="0">
                <a:solidFill>
                  <a:schemeClr val="tx1"/>
                </a:solidFill>
              </a:rPr>
              <a:t>What do you think Boaz thought when he discovered a woman at his feet?</a:t>
            </a:r>
          </a:p>
          <a:p>
            <a:pPr marL="284163" indent="-284163">
              <a:spcBef>
                <a:spcPct val="0"/>
              </a:spcBef>
              <a:buFont typeface="Arial" charset="0"/>
              <a:buChar char="•"/>
            </a:pPr>
            <a:endParaRPr lang="en-US" sz="2000" b="1" dirty="0" smtClean="0">
              <a:solidFill>
                <a:schemeClr val="tx1"/>
              </a:solidFill>
            </a:endParaRPr>
          </a:p>
          <a:p>
            <a:pPr marL="284163" lvl="0" indent="-284163">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你认为当波阿斯看见她躺在脚下时，路得有什么感觉？</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indent="-284163">
              <a:spcBef>
                <a:spcPct val="0"/>
              </a:spcBef>
              <a:buFont typeface="Arial" charset="0"/>
              <a:buChar char="•"/>
            </a:pPr>
            <a:r>
              <a:rPr lang="en-US" sz="2000" b="1" dirty="0" smtClean="0">
                <a:solidFill>
                  <a:schemeClr val="tx1"/>
                </a:solidFill>
              </a:rPr>
              <a:t>How do you think Ruth felt when Boaz saw her laying at his feet?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blinds(horizontal)">
                                      <p:cBhvr>
                                        <p:cTn id="7" dur="500"/>
                                        <p:tgtEl>
                                          <p:spTgt spid="6">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xEl>
                                              <p:pRg st="4" end="4"/>
                                            </p:txEl>
                                          </p:spTgt>
                                        </p:tgtEl>
                                        <p:attrNameLst>
                                          <p:attrName>style.visibility</p:attrName>
                                        </p:attrNameLst>
                                      </p:cBhvr>
                                      <p:to>
                                        <p:strVal val="visible"/>
                                      </p:to>
                                    </p:set>
                                    <p:animEffect transition="in" filter="blinds(horizontal)">
                                      <p:cBhvr>
                                        <p:cTn id="10" dur="500"/>
                                        <p:tgtEl>
                                          <p:spTgt spid="6">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animEffect transition="in" filter="blinds(horizontal)">
                                      <p:cBhvr>
                                        <p:cTn id="15" dur="500"/>
                                        <p:tgtEl>
                                          <p:spTgt spid="6">
                                            <p:txEl>
                                              <p:pRg st="6" end="6"/>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6">
                                            <p:txEl>
                                              <p:pRg st="7" end="7"/>
                                            </p:txEl>
                                          </p:spTgt>
                                        </p:tgtEl>
                                        <p:attrNameLst>
                                          <p:attrName>style.visibility</p:attrName>
                                        </p:attrNameLst>
                                      </p:cBhvr>
                                      <p:to>
                                        <p:strVal val="visible"/>
                                      </p:to>
                                    </p:set>
                                    <p:animEffect transition="in" filter="blinds(horizontal)">
                                      <p:cBhvr>
                                        <p:cTn id="18"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15000"/>
            <a:ext cx="9144000" cy="11430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zh-CN" altLang="en-U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Calibri"/>
                <a:cs typeface="Times New Roman"/>
              </a:rPr>
              <a:t>路得向波阿斯求婚</a:t>
            </a:r>
            <a:endPar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Calibri"/>
              <a:cs typeface="Times New Roman"/>
            </a:endParaRPr>
          </a:p>
        </p:txBody>
      </p:sp>
      <p:pic>
        <p:nvPicPr>
          <p:cNvPr id="1026" name="Picture 2" descr="ruth_at_boaz_feet"/>
          <p:cNvPicPr>
            <a:picLocks noChangeAspect="1" noChangeArrowheads="1"/>
          </p:cNvPicPr>
          <p:nvPr/>
        </p:nvPicPr>
        <p:blipFill>
          <a:blip r:embed="rId2" cstate="print"/>
          <a:srcRect/>
          <a:stretch>
            <a:fillRect/>
          </a:stretch>
        </p:blipFill>
        <p:spPr bwMode="auto">
          <a:xfrm>
            <a:off x="0" y="-762000"/>
            <a:ext cx="9144000" cy="6553200"/>
          </a:xfrm>
          <a:prstGeom prst="rect">
            <a:avLst/>
          </a:prstGeom>
          <a:ln w="88900" cap="sq" cmpd="thickThin">
            <a:solidFill>
              <a:srgbClr val="CC99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titled4.jpg"/>
          <p:cNvPicPr>
            <a:picLocks noChangeAspect="1"/>
          </p:cNvPicPr>
          <p:nvPr/>
        </p:nvPicPr>
        <p:blipFill>
          <a:blip r:embed="rId3" cstate="print"/>
          <a:stretch>
            <a:fillRect/>
          </a:stretch>
        </p:blipFill>
        <p:spPr>
          <a:xfrm>
            <a:off x="0" y="-512064"/>
            <a:ext cx="9144000" cy="7370064"/>
          </a:xfrm>
          <a:prstGeom prst="rect">
            <a:avLst/>
          </a:prstGeom>
        </p:spPr>
      </p:pic>
      <p:sp>
        <p:nvSpPr>
          <p:cNvPr id="2" name="Rectangle 1"/>
          <p:cNvSpPr/>
          <p:nvPr/>
        </p:nvSpPr>
        <p:spPr>
          <a:xfrm>
            <a:off x="0" y="0"/>
            <a:ext cx="9144000" cy="129573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lnSpc>
                <a:spcPct val="115000"/>
              </a:lnSpc>
            </a:pPr>
            <a:r>
              <a:rPr lang="zh-CN" altLang="en-US"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上周</a:t>
            </a:r>
            <a:r>
              <a:rPr lang="en-US" altLang="zh-CN"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zh-CN" altLang="en-US"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神看不见的手在职业中</a:t>
            </a:r>
            <a:endParaRPr lang="en-US"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lnSpc>
                <a:spcPct val="115000"/>
              </a:lnSpc>
            </a:pPr>
            <a:r>
              <a:rPr lang="en-US"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Narrow" pitchFamily="34" charset="0"/>
              </a:rPr>
              <a:t>Last week: God’s Invisible Hand in Vocations</a:t>
            </a:r>
            <a:endParaRPr lang="en-US"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Narrow" pitchFamily="34" charset="0"/>
              <a:ea typeface="Calibri"/>
              <a:cs typeface="Times New Roman"/>
            </a:endParaRPr>
          </a:p>
        </p:txBody>
      </p:sp>
      <p:sp>
        <p:nvSpPr>
          <p:cNvPr id="3" name="Rectangle 2"/>
          <p:cNvSpPr/>
          <p:nvPr/>
        </p:nvSpPr>
        <p:spPr>
          <a:xfrm>
            <a:off x="0" y="5411450"/>
            <a:ext cx="9144000" cy="144655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zh-CN" altLang="en-US" sz="6000" b="1" dirty="0" smtClean="0">
                <a:ln>
                  <a:solidFill>
                    <a:sysClr val="windowText" lastClr="000000"/>
                  </a:solidFill>
                </a:ln>
                <a:effectLst>
                  <a:outerShdw blurRad="38100" dist="38100" dir="2700000" algn="tl">
                    <a:srgbClr val="000000">
                      <a:alpha val="43137"/>
                    </a:srgbClr>
                  </a:outerShdw>
                </a:effectLst>
              </a:rPr>
              <a:t>神与你随地随在！</a:t>
            </a:r>
            <a:endParaRPr lang="en-US" sz="6000" b="1" dirty="0" smtClean="0">
              <a:ln>
                <a:solidFill>
                  <a:sysClr val="windowText" lastClr="000000"/>
                </a:solidFill>
              </a:ln>
              <a:effectLst>
                <a:outerShdw blurRad="38100" dist="38100" dir="2700000" algn="tl">
                  <a:srgbClr val="000000">
                    <a:alpha val="43137"/>
                  </a:srgbClr>
                </a:outerShdw>
              </a:effectLst>
            </a:endParaRPr>
          </a:p>
          <a:p>
            <a:pPr algn="ctr"/>
            <a:r>
              <a:rPr lang="en-US" sz="2800" b="1" dirty="0" smtClean="0">
                <a:ln>
                  <a:solidFill>
                    <a:sysClr val="windowText" lastClr="000000"/>
                  </a:solidFill>
                </a:ln>
                <a:effectLst>
                  <a:outerShdw blurRad="38100" dist="38100" dir="2700000" algn="tl">
                    <a:srgbClr val="000000">
                      <a:alpha val="43137"/>
                    </a:srgbClr>
                  </a:outerShdw>
                </a:effectLst>
                <a:latin typeface="Copperplate Gothic Bold" pitchFamily="34" charset="0"/>
              </a:rPr>
              <a:t>God is with you Everywhere!</a:t>
            </a:r>
            <a:endParaRPr lang="en-US" sz="2800" b="1" dirty="0">
              <a:ln>
                <a:solidFill>
                  <a:sysClr val="windowText" lastClr="000000"/>
                </a:solidFill>
              </a:ln>
              <a:solidFill>
                <a:srgbClr val="C00000"/>
              </a:solidFill>
              <a:effectLst>
                <a:outerShdw blurRad="38100" dist="38100" dir="2700000" algn="tl">
                  <a:srgbClr val="000000">
                    <a:alpha val="43137"/>
                  </a:srgbClr>
                </a:outerShdw>
              </a:effectLst>
              <a:latin typeface="Copperplate Gothic Bold" pitchFamily="34" charset="0"/>
              <a:ea typeface="Calibri"/>
              <a:cs typeface="Times New Roman"/>
            </a:endParaRPr>
          </a:p>
        </p:txBody>
      </p:sp>
      <p:pic>
        <p:nvPicPr>
          <p:cNvPr id="5" name="Frost Waltz.mp3">
            <a:hlinkClick r:id="" action="ppaction://media"/>
          </p:cNvPr>
          <p:cNvPicPr>
            <a:picLocks noRot="1" noChangeAspect="1"/>
          </p:cNvPicPr>
          <p:nvPr>
            <a:audioFile r:link="rId1"/>
          </p:nvPr>
        </p:nvPicPr>
        <p:blipFill>
          <a:blip r:embed="rId4" cstate="print"/>
          <a:stretch>
            <a:fillRect/>
          </a:stretch>
        </p:blipFill>
        <p:spPr>
          <a:xfrm>
            <a:off x="381000" y="62484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7"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638800"/>
            <a:ext cx="9144000" cy="14478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zh-CN" altLang="en-US" sz="4400" b="1" dirty="0" smtClean="0">
                <a:ln w="1905"/>
                <a:solidFill>
                  <a:srgbClr val="00B0F0"/>
                </a:solidFill>
                <a:effectLst>
                  <a:innerShdw blurRad="69850" dist="43180" dir="5400000">
                    <a:srgbClr val="000000">
                      <a:alpha val="65000"/>
                    </a:srgbClr>
                  </a:innerShdw>
                </a:effectLst>
                <a:ea typeface="Calibri"/>
                <a:cs typeface="Times New Roman"/>
              </a:rPr>
              <a:t>路得夜访打麦场</a:t>
            </a:r>
            <a:endParaRPr lang="en-US" sz="4400" b="1" dirty="0">
              <a:ln w="1905"/>
              <a:solidFill>
                <a:srgbClr val="00B0F0"/>
              </a:solidFill>
              <a:effectLst>
                <a:innerShdw blurRad="69850" dist="43180" dir="5400000">
                  <a:srgbClr val="000000">
                    <a:alpha val="65000"/>
                  </a:srgbClr>
                </a:innerShdw>
              </a:effectLst>
              <a:ea typeface="Calibri"/>
              <a:cs typeface="Times New Roman"/>
            </a:endParaRPr>
          </a:p>
        </p:txBody>
      </p:sp>
      <p:pic>
        <p:nvPicPr>
          <p:cNvPr id="83970" name="Picture 2" descr="Ruth 3 Commentary | Old Testament | Matthew Henry | St-Takla.org"/>
          <p:cNvPicPr>
            <a:picLocks noChangeAspect="1" noChangeArrowheads="1"/>
          </p:cNvPicPr>
          <p:nvPr/>
        </p:nvPicPr>
        <p:blipFill>
          <a:blip r:embed="rId2" cstate="print"/>
          <a:srcRect/>
          <a:stretch>
            <a:fillRect/>
          </a:stretch>
        </p:blipFill>
        <p:spPr bwMode="auto">
          <a:xfrm>
            <a:off x="0" y="-228600"/>
            <a:ext cx="9144000" cy="5848102"/>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152400" y="152400"/>
            <a:ext cx="3581400" cy="5410200"/>
          </a:xfrm>
          <a:ln/>
        </p:spPr>
        <p:style>
          <a:lnRef idx="1">
            <a:schemeClr val="accent4"/>
          </a:lnRef>
          <a:fillRef idx="2">
            <a:schemeClr val="accent4"/>
          </a:fillRef>
          <a:effectRef idx="1">
            <a:schemeClr val="accent4"/>
          </a:effectRef>
          <a:fontRef idx="minor">
            <a:schemeClr val="dk1"/>
          </a:fontRef>
        </p:style>
        <p:txBody>
          <a:bodyPr>
            <a:normAutofit/>
          </a:bodyPr>
          <a:lstStyle/>
          <a:p>
            <a:pPr marL="165100"/>
            <a:r>
              <a:rPr lang="zh-CN" altLang="en-US" sz="3600" b="1" dirty="0" smtClean="0">
                <a:solidFill>
                  <a:schemeClr val="accent4">
                    <a:lumMod val="50000"/>
                  </a:schemeClr>
                </a:solidFill>
                <a:effectLst>
                  <a:outerShdw blurRad="38100" dist="38100" dir="2700000" algn="tl">
                    <a:srgbClr val="000000">
                      <a:alpha val="43137"/>
                    </a:srgbClr>
                  </a:outerShdw>
                </a:effectLst>
              </a:rPr>
              <a:t> 他就说：“你是谁</a:t>
            </a:r>
            <a:r>
              <a:rPr lang="en-US" altLang="zh-CN" sz="3600" b="1" dirty="0" smtClean="0">
                <a:solidFill>
                  <a:schemeClr val="accent4">
                    <a:lumMod val="50000"/>
                  </a:schemeClr>
                </a:solidFill>
                <a:effectLst>
                  <a:outerShdw blurRad="38100" dist="38100" dir="2700000" algn="tl">
                    <a:srgbClr val="000000">
                      <a:alpha val="43137"/>
                    </a:srgbClr>
                  </a:outerShdw>
                </a:effectLst>
              </a:rPr>
              <a:t>﹖</a:t>
            </a:r>
            <a:r>
              <a:rPr lang="zh-CN" altLang="en-US" sz="3600" b="1" dirty="0" smtClean="0">
                <a:solidFill>
                  <a:schemeClr val="accent4">
                    <a:lumMod val="50000"/>
                  </a:schemeClr>
                </a:solidFill>
                <a:effectLst>
                  <a:outerShdw blurRad="38100" dist="38100" dir="2700000" algn="tl">
                    <a:srgbClr val="000000">
                      <a:alpha val="43137"/>
                    </a:srgbClr>
                  </a:outerShdw>
                </a:effectLst>
              </a:rPr>
              <a:t>”回答说：“我是你的婢女路得 。求你用你的衣襟遮盖我，因为你是我一个</a:t>
            </a:r>
            <a:r>
              <a:rPr lang="zh-CN" altLang="en-US" sz="3600" b="1" u="sng" dirty="0" smtClean="0">
                <a:solidFill>
                  <a:schemeClr val="accent4">
                    <a:lumMod val="50000"/>
                  </a:schemeClr>
                </a:solidFill>
                <a:effectLst>
                  <a:outerShdw blurRad="38100" dist="38100" dir="2700000" algn="tl">
                    <a:srgbClr val="000000">
                      <a:alpha val="43137"/>
                    </a:srgbClr>
                  </a:outerShdw>
                </a:effectLst>
              </a:rPr>
              <a:t>至近的亲属</a:t>
            </a:r>
            <a:r>
              <a:rPr lang="zh-CN" altLang="en-US" sz="3600" b="1" dirty="0" smtClean="0">
                <a:solidFill>
                  <a:schemeClr val="accent4">
                    <a:lumMod val="50000"/>
                  </a:schemeClr>
                </a:solidFill>
                <a:effectLst>
                  <a:outerShdw blurRad="38100" dist="38100" dir="2700000" algn="tl">
                    <a:srgbClr val="000000">
                      <a:alpha val="43137"/>
                    </a:srgbClr>
                  </a:outerShdw>
                </a:effectLst>
              </a:rPr>
              <a:t>。”</a:t>
            </a:r>
            <a:endParaRPr lang="en-US" sz="4000" b="1" dirty="0">
              <a:solidFill>
                <a:schemeClr val="accent4">
                  <a:lumMod val="50000"/>
                </a:schemeClr>
              </a:solidFill>
              <a:effectLst>
                <a:outerShdw blurRad="38100" dist="38100" dir="2700000" algn="tl">
                  <a:srgbClr val="000000">
                    <a:alpha val="43137"/>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p>
            <a:pPr algn="ctr"/>
            <a:r>
              <a:rPr lang="en-US" sz="2000" b="1" baseline="30000" dirty="0" smtClean="0">
                <a:solidFill>
                  <a:schemeClr val="tx1"/>
                </a:solidFill>
                <a:effectLst>
                  <a:outerShdw blurRad="38100" dist="38100" dir="2700000" algn="tl">
                    <a:srgbClr val="000000">
                      <a:alpha val="43137"/>
                    </a:srgbClr>
                  </a:outerShdw>
                </a:effectLst>
                <a:latin typeface="Arial Narrow" pitchFamily="34" charset="0"/>
              </a:rPr>
              <a:t>9</a:t>
            </a:r>
            <a:r>
              <a:rPr lang="en-US" sz="2000" b="1" dirty="0" smtClean="0">
                <a:solidFill>
                  <a:schemeClr val="tx1"/>
                </a:solidFill>
                <a:effectLst>
                  <a:outerShdw blurRad="38100" dist="38100" dir="2700000" algn="tl">
                    <a:srgbClr val="000000">
                      <a:alpha val="43137"/>
                    </a:srgbClr>
                  </a:outerShdw>
                </a:effectLst>
                <a:latin typeface="Arial Narrow" pitchFamily="34" charset="0"/>
              </a:rPr>
              <a:t> “Who are you?” he asked.  “I am your servant Ruth,” she said. “Spread the corner </a:t>
            </a:r>
          </a:p>
          <a:p>
            <a:pPr algn="ctr"/>
            <a:r>
              <a:rPr lang="en-US" sz="2000" b="1" dirty="0" smtClean="0">
                <a:solidFill>
                  <a:schemeClr val="tx1"/>
                </a:solidFill>
                <a:effectLst>
                  <a:outerShdw blurRad="38100" dist="38100" dir="2700000" algn="tl">
                    <a:srgbClr val="000000">
                      <a:alpha val="43137"/>
                    </a:srgbClr>
                  </a:outerShdw>
                </a:effectLst>
                <a:latin typeface="Arial Narrow" pitchFamily="34" charset="0"/>
              </a:rPr>
              <a:t>of your garment over me, since you are a guardian-redeemer</a:t>
            </a:r>
            <a:r>
              <a:rPr lang="en-US" sz="2000" b="1" baseline="30000" dirty="0" smtClean="0">
                <a:solidFill>
                  <a:schemeClr val="tx1"/>
                </a:solidFill>
                <a:effectLst>
                  <a:outerShdw blurRad="38100" dist="38100" dir="2700000" algn="tl">
                    <a:srgbClr val="000000">
                      <a:alpha val="43137"/>
                    </a:srgbClr>
                  </a:outerShdw>
                </a:effectLst>
                <a:latin typeface="Arial Narrow" pitchFamily="34" charset="0"/>
              </a:rPr>
              <a:t> </a:t>
            </a:r>
            <a:r>
              <a:rPr lang="en-US" sz="2000" b="1" dirty="0" smtClean="0">
                <a:solidFill>
                  <a:schemeClr val="tx1"/>
                </a:solidFill>
                <a:effectLst>
                  <a:outerShdw blurRad="38100" dist="38100" dir="2700000" algn="tl">
                    <a:srgbClr val="000000">
                      <a:alpha val="43137"/>
                    </a:srgbClr>
                  </a:outerShdw>
                </a:effectLst>
                <a:latin typeface="Arial Narrow" pitchFamily="34" charset="0"/>
              </a:rPr>
              <a:t>of our family.” </a:t>
            </a:r>
            <a:endParaRPr lang="en-US" sz="2000" b="1" dirty="0">
              <a:solidFill>
                <a:schemeClr val="tx1"/>
              </a:solidFill>
              <a:effectLst>
                <a:outerShdw blurRad="38100" dist="38100" dir="2700000" algn="tl">
                  <a:srgbClr val="000000">
                    <a:alpha val="43137"/>
                  </a:srgbClr>
                </a:outerShdw>
              </a:effectLst>
              <a:latin typeface="Arial Narrow" pitchFamily="34" charset="0"/>
            </a:endParaRPr>
          </a:p>
        </p:txBody>
      </p:sp>
      <p:sp>
        <p:nvSpPr>
          <p:cNvPr id="6" name="Title 1"/>
          <p:cNvSpPr txBox="1">
            <a:spLocks/>
          </p:cNvSpPr>
          <p:nvPr/>
        </p:nvSpPr>
        <p:spPr>
          <a:xfrm>
            <a:off x="3886200" y="152400"/>
            <a:ext cx="5181600" cy="5410200"/>
          </a:xfrm>
          <a:prstGeom prst="rect">
            <a:avLst/>
          </a:prstGeom>
          <a:solidFill>
            <a:srgbClr val="FFFF99"/>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marL="284163" marR="0" lvl="0" indent="-284163" defTabSz="914400" rtl="0" eaLnBrk="1" fontAlgn="auto" latinLnBrk="0" hangingPunct="1">
              <a:lnSpc>
                <a:spcPct val="100000"/>
              </a:lnSpc>
              <a:spcBef>
                <a:spcPct val="0"/>
              </a:spcBef>
              <a:spcAft>
                <a:spcPts val="0"/>
              </a:spcAft>
              <a:buClrTx/>
              <a:buSzTx/>
              <a:buFont typeface="Arial" charset="0"/>
              <a:buChar char="•"/>
              <a:tabLst/>
              <a:defRPr/>
            </a:pPr>
            <a:r>
              <a:rPr lang="zh-CN" altLang="en-US" sz="3200" b="1" dirty="0" smtClean="0">
                <a:solidFill>
                  <a:schemeClr val="accent4">
                    <a:lumMod val="50000"/>
                  </a:schemeClr>
                </a:solidFill>
                <a:effectLst>
                  <a:outerShdw blurRad="38100" dist="38100" dir="2700000" algn="tl">
                    <a:srgbClr val="000000">
                      <a:alpha val="43137"/>
                    </a:srgbClr>
                  </a:outerShdw>
                </a:effectLst>
              </a:rPr>
              <a:t>为何他问她是谁？他不是已经认识她好几个月了么？</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indent="-284163">
              <a:spcBef>
                <a:spcPct val="0"/>
              </a:spcBef>
              <a:buFont typeface="Arial" charset="0"/>
              <a:buChar char="•"/>
            </a:pPr>
            <a:r>
              <a:rPr lang="en-US" sz="2000" b="1" dirty="0" smtClean="0">
                <a:solidFill>
                  <a:schemeClr val="tx1"/>
                </a:solidFill>
              </a:rPr>
              <a:t>Why did he ask who she was? Didn’t he already know her for several months?</a:t>
            </a:r>
          </a:p>
          <a:p>
            <a:pPr marL="284163" indent="-284163">
              <a:spcBef>
                <a:spcPct val="0"/>
              </a:spcBef>
            </a:pPr>
            <a:endParaRPr lang="en-US" sz="2000" b="1" dirty="0" smtClean="0">
              <a:solidFill>
                <a:schemeClr val="tx1"/>
              </a:solidFill>
            </a:endParaRPr>
          </a:p>
          <a:p>
            <a:pPr marL="284163" lvl="0" indent="-284163">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为何路得要求波阿斯用衣服盖她？</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indent="-284163">
              <a:spcBef>
                <a:spcPct val="0"/>
              </a:spcBef>
              <a:buFont typeface="Arial" charset="0"/>
              <a:buChar char="•"/>
            </a:pPr>
            <a:r>
              <a:rPr lang="en-US" sz="2000" b="1" dirty="0" smtClean="0">
                <a:solidFill>
                  <a:schemeClr val="tx1"/>
                </a:solidFill>
              </a:rPr>
              <a:t>Why did she ask Boaz to put his garment over her?</a:t>
            </a:r>
          </a:p>
          <a:p>
            <a:pPr marL="284163" indent="-284163">
              <a:spcBef>
                <a:spcPct val="0"/>
              </a:spcBef>
              <a:buFont typeface="Arial" charset="0"/>
              <a:buChar char="•"/>
            </a:pPr>
            <a:endParaRPr lang="en-US" sz="2000" b="1" dirty="0" smtClean="0">
              <a:solidFill>
                <a:schemeClr val="tx1"/>
              </a:solidFill>
            </a:endParaRPr>
          </a:p>
          <a:p>
            <a:pPr marL="284163" lvl="0" indent="-284163">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什么是“监护救赎者（至近的亲属）”？</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indent="-284163">
              <a:spcBef>
                <a:spcPct val="0"/>
              </a:spcBef>
              <a:buFont typeface="Arial" charset="0"/>
              <a:buChar char="•"/>
            </a:pPr>
            <a:r>
              <a:rPr lang="en-US" sz="2000" b="1" dirty="0" smtClean="0">
                <a:solidFill>
                  <a:schemeClr val="tx1"/>
                </a:solidFill>
              </a:rPr>
              <a:t>What is a guardian-redeemer?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blinds(horizontal)">
                                      <p:cBhvr>
                                        <p:cTn id="7" dur="500"/>
                                        <p:tgtEl>
                                          <p:spTgt spid="6">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xEl>
                                              <p:pRg st="4" end="4"/>
                                            </p:txEl>
                                          </p:spTgt>
                                        </p:tgtEl>
                                        <p:attrNameLst>
                                          <p:attrName>style.visibility</p:attrName>
                                        </p:attrNameLst>
                                      </p:cBhvr>
                                      <p:to>
                                        <p:strVal val="visible"/>
                                      </p:to>
                                    </p:set>
                                    <p:animEffect transition="in" filter="blinds(horizontal)">
                                      <p:cBhvr>
                                        <p:cTn id="10" dur="500"/>
                                        <p:tgtEl>
                                          <p:spTgt spid="6">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animEffect transition="in" filter="blinds(horizontal)">
                                      <p:cBhvr>
                                        <p:cTn id="15" dur="500"/>
                                        <p:tgtEl>
                                          <p:spTgt spid="6">
                                            <p:txEl>
                                              <p:pRg st="6" end="6"/>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6">
                                            <p:txEl>
                                              <p:pRg st="7" end="7"/>
                                            </p:txEl>
                                          </p:spTgt>
                                        </p:tgtEl>
                                        <p:attrNameLst>
                                          <p:attrName>style.visibility</p:attrName>
                                        </p:attrNameLst>
                                      </p:cBhvr>
                                      <p:to>
                                        <p:strVal val="visible"/>
                                      </p:to>
                                    </p:set>
                                    <p:animEffect transition="in" filter="blinds(horizontal)">
                                      <p:cBhvr>
                                        <p:cTn id="18"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mpact.nbseminary.com/wp-content/uploads/ruth_boaz.jpg"/>
          <p:cNvPicPr>
            <a:picLocks noChangeAspect="1" noChangeArrowheads="1"/>
          </p:cNvPicPr>
          <p:nvPr/>
        </p:nvPicPr>
        <p:blipFill>
          <a:blip r:embed="rId2" cstate="print"/>
          <a:srcRect/>
          <a:stretch>
            <a:fillRect/>
          </a:stretch>
        </p:blipFill>
        <p:spPr bwMode="auto">
          <a:xfrm>
            <a:off x="0" y="533401"/>
            <a:ext cx="9108243" cy="6324600"/>
          </a:xfrm>
          <a:prstGeom prst="rect">
            <a:avLst/>
          </a:prstGeom>
          <a:noFill/>
        </p:spPr>
      </p:pic>
      <p:sp>
        <p:nvSpPr>
          <p:cNvPr id="3" name="Pentagon 2"/>
          <p:cNvSpPr/>
          <p:nvPr/>
        </p:nvSpPr>
        <p:spPr>
          <a:xfrm flipH="1">
            <a:off x="0" y="685800"/>
            <a:ext cx="9144000" cy="685800"/>
          </a:xfrm>
          <a:prstGeom prst="homePlate">
            <a:avLst/>
          </a:prstGeom>
          <a:solidFill>
            <a:srgbClr val="FFC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b="1" dirty="0" smtClean="0">
                <a:solidFill>
                  <a:schemeClr val="tx1"/>
                </a:solidFill>
              </a:rPr>
              <a:t>Naomi is asking Ruth to make herself sexually desirable to Boaz</a:t>
            </a:r>
            <a:endParaRPr lang="en-US" sz="2400" b="1" dirty="0">
              <a:solidFill>
                <a:schemeClr val="tx1"/>
              </a:solidFill>
            </a:endParaRPr>
          </a:p>
        </p:txBody>
      </p:sp>
      <p:sp>
        <p:nvSpPr>
          <p:cNvPr id="4" name="Rectangle 3"/>
          <p:cNvSpPr/>
          <p:nvPr/>
        </p:nvSpPr>
        <p:spPr>
          <a:xfrm>
            <a:off x="0" y="0"/>
            <a:ext cx="9144000" cy="6096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zh-CN" altLang="en-US" sz="5400" dirty="0" smtClean="0">
                <a:ln w="18415" cmpd="sng">
                  <a:solidFill>
                    <a:srgbClr val="FFC000"/>
                  </a:solidFill>
                  <a:prstDash val="solid"/>
                </a:ln>
                <a:solidFill>
                  <a:srgbClr val="FFC000"/>
                </a:solidFill>
                <a:effectLst>
                  <a:outerShdw blurRad="63500" dir="3600000" algn="tl" rotWithShape="0">
                    <a:srgbClr val="000000">
                      <a:alpha val="70000"/>
                    </a:srgbClr>
                  </a:outerShdw>
                </a:effectLst>
              </a:rPr>
              <a:t>观点一</a:t>
            </a:r>
            <a:r>
              <a:rPr lang="en-US" sz="5400" dirty="0" smtClean="0">
                <a:ln w="18415" cmpd="sng">
                  <a:solidFill>
                    <a:srgbClr val="FFC000"/>
                  </a:solidFill>
                  <a:prstDash val="solid"/>
                </a:ln>
                <a:solidFill>
                  <a:srgbClr val="FFC000"/>
                </a:solidFill>
                <a:effectLst>
                  <a:outerShdw blurRad="63500" dir="3600000" algn="tl" rotWithShape="0">
                    <a:srgbClr val="000000">
                      <a:alpha val="70000"/>
                    </a:srgbClr>
                  </a:outerShdw>
                </a:effectLst>
              </a:rPr>
              <a:t>: View #1</a:t>
            </a:r>
            <a:endParaRPr lang="en-US" sz="5400" dirty="0">
              <a:ln w="18415" cmpd="sng">
                <a:solidFill>
                  <a:srgbClr val="FFC000"/>
                </a:solidFill>
                <a:prstDash val="solid"/>
              </a:ln>
              <a:solidFill>
                <a:srgbClr val="FFC000"/>
              </a:solidFill>
              <a:effectLst>
                <a:outerShdw blurRad="63500" dir="3600000" algn="tl" rotWithShape="0">
                  <a:srgbClr val="000000">
                    <a:alpha val="70000"/>
                  </a:srgbClr>
                </a:outerShdw>
              </a:effectLst>
            </a:endParaRPr>
          </a:p>
        </p:txBody>
      </p:sp>
      <p:sp>
        <p:nvSpPr>
          <p:cNvPr id="5" name="Pentagon 4"/>
          <p:cNvSpPr/>
          <p:nvPr/>
        </p:nvSpPr>
        <p:spPr>
          <a:xfrm flipH="1">
            <a:off x="0" y="1447800"/>
            <a:ext cx="9144000" cy="685800"/>
          </a:xfrm>
          <a:prstGeom prst="homePlate">
            <a:avLst/>
          </a:prstGeom>
          <a:solidFill>
            <a:srgbClr val="FFC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b="1" dirty="0" smtClean="0">
                <a:solidFill>
                  <a:schemeClr val="tx1"/>
                </a:solidFill>
              </a:rPr>
              <a:t>Naomi assumed that a drunk Boaz could not resist sex with Ruth</a:t>
            </a:r>
            <a:endParaRPr lang="en-US" sz="2400" b="1" dirty="0">
              <a:solidFill>
                <a:schemeClr val="tx1"/>
              </a:solidFill>
            </a:endParaRPr>
          </a:p>
        </p:txBody>
      </p:sp>
      <p:sp>
        <p:nvSpPr>
          <p:cNvPr id="6" name="Pentagon 5"/>
          <p:cNvSpPr/>
          <p:nvPr/>
        </p:nvSpPr>
        <p:spPr>
          <a:xfrm flipH="1">
            <a:off x="0" y="2209800"/>
            <a:ext cx="9144000" cy="685800"/>
          </a:xfrm>
          <a:prstGeom prst="homePlate">
            <a:avLst/>
          </a:prstGeom>
          <a:solidFill>
            <a:srgbClr val="FFC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b="1" dirty="0" smtClean="0">
                <a:solidFill>
                  <a:schemeClr val="tx1"/>
                </a:solidFill>
              </a:rPr>
              <a:t>Boaz would then marry Ruth out of guilt or pregnancy</a:t>
            </a:r>
            <a:endParaRPr lang="en-US" sz="2400" b="1" dirty="0">
              <a:solidFill>
                <a:schemeClr val="tx1"/>
              </a:solidFill>
            </a:endParaRPr>
          </a:p>
        </p:txBody>
      </p:sp>
      <p:sp>
        <p:nvSpPr>
          <p:cNvPr id="7" name="Pentagon 6"/>
          <p:cNvSpPr/>
          <p:nvPr/>
        </p:nvSpPr>
        <p:spPr>
          <a:xfrm flipH="1">
            <a:off x="0" y="2971800"/>
            <a:ext cx="9144000" cy="685800"/>
          </a:xfrm>
          <a:prstGeom prst="homePlate">
            <a:avLst/>
          </a:prstGeom>
          <a:solidFill>
            <a:srgbClr val="FFC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b="1" dirty="0" smtClean="0">
                <a:solidFill>
                  <a:schemeClr val="tx1"/>
                </a:solidFill>
              </a:rPr>
              <a:t>Ruth was willing to have sex with Boaz to get a rich husband</a:t>
            </a:r>
            <a:endParaRPr lang="en-US" sz="2400" b="1" dirty="0">
              <a:solidFill>
                <a:schemeClr val="tx1"/>
              </a:solidFill>
            </a:endParaRPr>
          </a:p>
        </p:txBody>
      </p:sp>
      <p:sp>
        <p:nvSpPr>
          <p:cNvPr id="8" name="Pentagon 7"/>
          <p:cNvSpPr/>
          <p:nvPr/>
        </p:nvSpPr>
        <p:spPr>
          <a:xfrm flipH="1">
            <a:off x="0" y="3733800"/>
            <a:ext cx="9144000" cy="685800"/>
          </a:xfrm>
          <a:prstGeom prst="homePlate">
            <a:avLst/>
          </a:prstGeom>
          <a:solidFill>
            <a:srgbClr val="FFC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b="1" dirty="0" smtClean="0">
                <a:solidFill>
                  <a:schemeClr val="tx1"/>
                </a:solidFill>
              </a:rPr>
              <a:t>“spread your cloak over me” means “uncover your genitals and  come have sex with me”</a:t>
            </a:r>
          </a:p>
        </p:txBody>
      </p:sp>
      <p:sp>
        <p:nvSpPr>
          <p:cNvPr id="9" name="Pentagon 8"/>
          <p:cNvSpPr/>
          <p:nvPr/>
        </p:nvSpPr>
        <p:spPr>
          <a:xfrm flipH="1">
            <a:off x="0" y="4495800"/>
            <a:ext cx="9144000" cy="685800"/>
          </a:xfrm>
          <a:prstGeom prst="homePlate">
            <a:avLst/>
          </a:prstGeom>
          <a:solidFill>
            <a:srgbClr val="FFC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b="1" dirty="0" smtClean="0">
                <a:solidFill>
                  <a:schemeClr val="tx1"/>
                </a:solidFill>
              </a:rPr>
              <a:t>She left before dawn to hide their sexual affair</a:t>
            </a:r>
            <a:endParaRPr lang="en-US" sz="2400" b="1" dirty="0">
              <a:solidFill>
                <a:schemeClr val="tx1"/>
              </a:solidFill>
            </a:endParaRPr>
          </a:p>
        </p:txBody>
      </p:sp>
      <p:sp>
        <p:nvSpPr>
          <p:cNvPr id="10" name="Pentagon 9"/>
          <p:cNvSpPr/>
          <p:nvPr/>
        </p:nvSpPr>
        <p:spPr>
          <a:xfrm flipH="1">
            <a:off x="0" y="5257800"/>
            <a:ext cx="9144000" cy="685800"/>
          </a:xfrm>
          <a:prstGeom prst="homePlate">
            <a:avLst/>
          </a:prstGeom>
          <a:solidFill>
            <a:srgbClr val="FFC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b="1" dirty="0" smtClean="0">
                <a:solidFill>
                  <a:schemeClr val="tx1"/>
                </a:solidFill>
              </a:rPr>
              <a:t>Boaz told Ruth to spend the night, have sex, but tell no one</a:t>
            </a:r>
            <a:endParaRPr lang="en-US" sz="2400" b="1" dirty="0">
              <a:solidFill>
                <a:schemeClr val="tx1"/>
              </a:solidFill>
            </a:endParaRPr>
          </a:p>
        </p:txBody>
      </p:sp>
      <p:sp>
        <p:nvSpPr>
          <p:cNvPr id="11" name="Pentagon 10"/>
          <p:cNvSpPr/>
          <p:nvPr/>
        </p:nvSpPr>
        <p:spPr>
          <a:xfrm flipH="1">
            <a:off x="0" y="6019800"/>
            <a:ext cx="9144000" cy="685800"/>
          </a:xfrm>
          <a:prstGeom prst="homePlate">
            <a:avLst/>
          </a:prstGeom>
          <a:solidFill>
            <a:srgbClr val="FFC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b="1" dirty="0" smtClean="0">
                <a:solidFill>
                  <a:schemeClr val="tx1"/>
                </a:solidFill>
              </a:rPr>
              <a:t>Boaz gave Ruth grain as payment for her sexual services</a:t>
            </a:r>
            <a:endParaRPr lang="en-US" sz="24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1+#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1+#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1+#ppt_w/2"/>
                                          </p:val>
                                        </p:tav>
                                        <p:tav tm="100000">
                                          <p:val>
                                            <p:strVal val="#ppt_x"/>
                                          </p:val>
                                        </p:tav>
                                      </p:tavLst>
                                    </p:anim>
                                    <p:anim calcmode="lin" valueType="num">
                                      <p:cBhvr additive="base">
                                        <p:cTn id="4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1+#ppt_w/2"/>
                                          </p:val>
                                        </p:tav>
                                        <p:tav tm="100000">
                                          <p:val>
                                            <p:strVal val="#ppt_x"/>
                                          </p:val>
                                        </p:tav>
                                      </p:tavLst>
                                    </p:anim>
                                    <p:anim calcmode="lin" valueType="num">
                                      <p:cBhvr additive="base">
                                        <p:cTn id="5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0" grpId="0" animBg="1"/>
      <p:bldP spid="1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mpact.nbseminary.com/wp-content/uploads/ruth_boaz.jpg"/>
          <p:cNvPicPr>
            <a:picLocks noChangeAspect="1" noChangeArrowheads="1"/>
          </p:cNvPicPr>
          <p:nvPr/>
        </p:nvPicPr>
        <p:blipFill>
          <a:blip r:embed="rId2" cstate="print"/>
          <a:srcRect/>
          <a:stretch>
            <a:fillRect/>
          </a:stretch>
        </p:blipFill>
        <p:spPr bwMode="auto">
          <a:xfrm>
            <a:off x="0" y="533401"/>
            <a:ext cx="9108243" cy="6324600"/>
          </a:xfrm>
          <a:prstGeom prst="rect">
            <a:avLst/>
          </a:prstGeom>
          <a:noFill/>
        </p:spPr>
      </p:pic>
      <p:sp>
        <p:nvSpPr>
          <p:cNvPr id="3" name="Pentagon 2"/>
          <p:cNvSpPr/>
          <p:nvPr/>
        </p:nvSpPr>
        <p:spPr>
          <a:xfrm flipH="1">
            <a:off x="0" y="685800"/>
            <a:ext cx="9144000" cy="685800"/>
          </a:xfrm>
          <a:prstGeom prst="homePlate">
            <a:avLst/>
          </a:prstGeom>
          <a:solidFill>
            <a:srgbClr val="FFC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b="1" dirty="0" smtClean="0">
                <a:solidFill>
                  <a:schemeClr val="tx1"/>
                </a:solidFill>
              </a:rPr>
              <a:t>Naomi told Ruth to look good instead of covered with dirt from work</a:t>
            </a:r>
            <a:endParaRPr lang="en-US" sz="2400" b="1" dirty="0">
              <a:solidFill>
                <a:schemeClr val="tx1"/>
              </a:solidFill>
            </a:endParaRPr>
          </a:p>
        </p:txBody>
      </p:sp>
      <p:sp>
        <p:nvSpPr>
          <p:cNvPr id="4" name="Rectangle 3"/>
          <p:cNvSpPr/>
          <p:nvPr/>
        </p:nvSpPr>
        <p:spPr>
          <a:xfrm>
            <a:off x="0" y="0"/>
            <a:ext cx="9144000" cy="6096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zh-CN" altLang="en-US" sz="5400" dirty="0" smtClean="0">
                <a:ln w="18415" cmpd="sng">
                  <a:solidFill>
                    <a:srgbClr val="FFC000"/>
                  </a:solidFill>
                  <a:prstDash val="solid"/>
                </a:ln>
                <a:solidFill>
                  <a:srgbClr val="FFC000"/>
                </a:solidFill>
                <a:effectLst>
                  <a:outerShdw blurRad="63500" dir="3600000" algn="tl" rotWithShape="0">
                    <a:srgbClr val="000000">
                      <a:alpha val="70000"/>
                    </a:srgbClr>
                  </a:outerShdw>
                </a:effectLst>
              </a:rPr>
              <a:t>观点二</a:t>
            </a:r>
            <a:r>
              <a:rPr lang="en-US" sz="5400" dirty="0" smtClean="0">
                <a:ln w="18415" cmpd="sng">
                  <a:solidFill>
                    <a:srgbClr val="FFC000"/>
                  </a:solidFill>
                  <a:prstDash val="solid"/>
                </a:ln>
                <a:solidFill>
                  <a:srgbClr val="FFC000"/>
                </a:solidFill>
                <a:effectLst>
                  <a:outerShdw blurRad="63500" dir="3600000" algn="tl" rotWithShape="0">
                    <a:srgbClr val="000000">
                      <a:alpha val="70000"/>
                    </a:srgbClr>
                  </a:outerShdw>
                </a:effectLst>
              </a:rPr>
              <a:t>: View #2</a:t>
            </a:r>
            <a:endParaRPr lang="en-US" sz="5400" dirty="0">
              <a:ln w="18415" cmpd="sng">
                <a:solidFill>
                  <a:srgbClr val="FFC000"/>
                </a:solidFill>
                <a:prstDash val="solid"/>
              </a:ln>
              <a:solidFill>
                <a:srgbClr val="FFC000"/>
              </a:solidFill>
              <a:effectLst>
                <a:outerShdw blurRad="63500" dir="3600000" algn="tl" rotWithShape="0">
                  <a:srgbClr val="000000">
                    <a:alpha val="70000"/>
                  </a:srgbClr>
                </a:outerShdw>
              </a:effectLst>
            </a:endParaRPr>
          </a:p>
        </p:txBody>
      </p:sp>
      <p:sp>
        <p:nvSpPr>
          <p:cNvPr id="5" name="Pentagon 4"/>
          <p:cNvSpPr/>
          <p:nvPr/>
        </p:nvSpPr>
        <p:spPr>
          <a:xfrm flipH="1">
            <a:off x="0" y="1447800"/>
            <a:ext cx="9144000" cy="685800"/>
          </a:xfrm>
          <a:prstGeom prst="homePlate">
            <a:avLst/>
          </a:prstGeom>
          <a:solidFill>
            <a:srgbClr val="FFC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b="1" dirty="0" smtClean="0">
                <a:solidFill>
                  <a:schemeClr val="tx1"/>
                </a:solidFill>
                <a:latin typeface="Arial Narrow" pitchFamily="34" charset="0"/>
              </a:rPr>
              <a:t>Ruth was willing to marry Boaz, provide for Naomi, perpetuate her husbands name by giving him a son, keep the inheritance in the family</a:t>
            </a:r>
            <a:endParaRPr lang="en-US" sz="2400" b="1" dirty="0">
              <a:solidFill>
                <a:schemeClr val="tx1"/>
              </a:solidFill>
              <a:latin typeface="Arial Narrow" pitchFamily="34" charset="0"/>
            </a:endParaRPr>
          </a:p>
        </p:txBody>
      </p:sp>
      <p:sp>
        <p:nvSpPr>
          <p:cNvPr id="6" name="Pentagon 5"/>
          <p:cNvSpPr/>
          <p:nvPr/>
        </p:nvSpPr>
        <p:spPr>
          <a:xfrm flipH="1">
            <a:off x="0" y="2209800"/>
            <a:ext cx="9144000" cy="685800"/>
          </a:xfrm>
          <a:prstGeom prst="homePlate">
            <a:avLst/>
          </a:prstGeom>
          <a:solidFill>
            <a:srgbClr val="FFC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b="1" dirty="0" smtClean="0">
                <a:solidFill>
                  <a:schemeClr val="tx1"/>
                </a:solidFill>
              </a:rPr>
              <a:t>Ruth identifies herself as a relative and reminds Boaz of his responsibility as a guardian-redeemer. (v.9)</a:t>
            </a:r>
            <a:endParaRPr lang="en-US" sz="2400" b="1" dirty="0">
              <a:solidFill>
                <a:schemeClr val="tx1"/>
              </a:solidFill>
            </a:endParaRPr>
          </a:p>
        </p:txBody>
      </p:sp>
      <p:sp>
        <p:nvSpPr>
          <p:cNvPr id="7" name="Pentagon 6"/>
          <p:cNvSpPr/>
          <p:nvPr/>
        </p:nvSpPr>
        <p:spPr>
          <a:xfrm flipH="1">
            <a:off x="0" y="2971800"/>
            <a:ext cx="9144000" cy="685800"/>
          </a:xfrm>
          <a:prstGeom prst="homePlate">
            <a:avLst/>
          </a:prstGeom>
          <a:solidFill>
            <a:srgbClr val="FFC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b="1" dirty="0" smtClean="0">
                <a:solidFill>
                  <a:schemeClr val="tx1"/>
                </a:solidFill>
              </a:rPr>
              <a:t>Boaz gives her the Lord’s blessing (v.10), not a sexual reply</a:t>
            </a:r>
            <a:endParaRPr lang="en-US" sz="2400" b="1" dirty="0">
              <a:solidFill>
                <a:schemeClr val="tx1"/>
              </a:solidFill>
            </a:endParaRPr>
          </a:p>
        </p:txBody>
      </p:sp>
      <p:sp>
        <p:nvSpPr>
          <p:cNvPr id="8" name="Pentagon 7"/>
          <p:cNvSpPr/>
          <p:nvPr/>
        </p:nvSpPr>
        <p:spPr>
          <a:xfrm flipH="1">
            <a:off x="0" y="3733800"/>
            <a:ext cx="9144000" cy="685800"/>
          </a:xfrm>
          <a:prstGeom prst="homePlate">
            <a:avLst/>
          </a:prstGeom>
          <a:solidFill>
            <a:srgbClr val="FFC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000" b="1" dirty="0" smtClean="0">
                <a:solidFill>
                  <a:schemeClr val="tx1"/>
                </a:solidFill>
                <a:latin typeface="Arial Narrow" pitchFamily="34" charset="0"/>
              </a:rPr>
              <a:t>“Spread your garment” means “"I would like to be the one to whom you pledge your faithfulness and with whom you make a marriage covenant."” (Ez. 16:8)</a:t>
            </a:r>
            <a:endParaRPr lang="en-US" sz="2000" b="1" dirty="0">
              <a:solidFill>
                <a:schemeClr val="tx1"/>
              </a:solidFill>
              <a:latin typeface="Arial Narrow" pitchFamily="34" charset="0"/>
            </a:endParaRPr>
          </a:p>
        </p:txBody>
      </p:sp>
      <p:sp>
        <p:nvSpPr>
          <p:cNvPr id="9" name="Pentagon 8"/>
          <p:cNvSpPr/>
          <p:nvPr/>
        </p:nvSpPr>
        <p:spPr>
          <a:xfrm flipH="1">
            <a:off x="0" y="4495800"/>
            <a:ext cx="9144000" cy="685800"/>
          </a:xfrm>
          <a:prstGeom prst="homePlate">
            <a:avLst/>
          </a:prstGeom>
          <a:solidFill>
            <a:srgbClr val="FFC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b="1" dirty="0" smtClean="0">
                <a:solidFill>
                  <a:schemeClr val="tx1"/>
                </a:solidFill>
              </a:rPr>
              <a:t>The word for ‘garment’ is the same word in Hebrew for ‘wings’.    Ruth was reminding Boaz of his blessing on her earlier in Ruth 2:12.</a:t>
            </a:r>
            <a:endParaRPr lang="en-US" sz="2400" b="1" dirty="0">
              <a:solidFill>
                <a:schemeClr val="tx1"/>
              </a:solidFill>
            </a:endParaRPr>
          </a:p>
        </p:txBody>
      </p:sp>
      <p:sp>
        <p:nvSpPr>
          <p:cNvPr id="10" name="Pentagon 9"/>
          <p:cNvSpPr/>
          <p:nvPr/>
        </p:nvSpPr>
        <p:spPr>
          <a:xfrm flipH="1">
            <a:off x="0" y="5257800"/>
            <a:ext cx="9144000" cy="685800"/>
          </a:xfrm>
          <a:prstGeom prst="homePlate">
            <a:avLst/>
          </a:prstGeom>
          <a:solidFill>
            <a:srgbClr val="FFC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b="1" dirty="0" smtClean="0">
                <a:solidFill>
                  <a:schemeClr val="tx1"/>
                </a:solidFill>
                <a:latin typeface="Arial Narrow" pitchFamily="34" charset="0"/>
              </a:rPr>
              <a:t>Boaz mentions that Ruth’s reputation is high even among the Jews (v.11). </a:t>
            </a:r>
            <a:endParaRPr lang="en-US" sz="2400" b="1" dirty="0">
              <a:solidFill>
                <a:schemeClr val="tx1"/>
              </a:solidFill>
              <a:latin typeface="Arial Narrow" pitchFamily="34" charset="0"/>
            </a:endParaRPr>
          </a:p>
        </p:txBody>
      </p:sp>
      <p:sp>
        <p:nvSpPr>
          <p:cNvPr id="11" name="Pentagon 10"/>
          <p:cNvSpPr/>
          <p:nvPr/>
        </p:nvSpPr>
        <p:spPr>
          <a:xfrm flipH="1">
            <a:off x="0" y="6019800"/>
            <a:ext cx="9144000" cy="685800"/>
          </a:xfrm>
          <a:prstGeom prst="homePlate">
            <a:avLst/>
          </a:prstGeom>
          <a:solidFill>
            <a:srgbClr val="FFC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b="1" dirty="0" smtClean="0">
                <a:solidFill>
                  <a:schemeClr val="tx1"/>
                </a:solidFill>
              </a:rPr>
              <a:t>Boaz was willing to forfeit Ruth to obey Jewish laws (a closer redeemer). Why would he break the laws regarding sex?</a:t>
            </a:r>
            <a:endParaRPr lang="en-US" sz="2400" b="1" dirty="0">
              <a:solidFill>
                <a:schemeClr val="tx1"/>
              </a:solidFill>
            </a:endParaRPr>
          </a:p>
        </p:txBody>
      </p:sp>
      <p:sp>
        <p:nvSpPr>
          <p:cNvPr id="12" name="Rectangle 11"/>
          <p:cNvSpPr/>
          <p:nvPr/>
        </p:nvSpPr>
        <p:spPr>
          <a:xfrm>
            <a:off x="152400" y="533400"/>
            <a:ext cx="9144000" cy="37338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r>
              <a:rPr lang="zh-CN" altLang="en-US" sz="3200" b="1" dirty="0" smtClean="0">
                <a:solidFill>
                  <a:srgbClr val="C00000"/>
                </a:solidFill>
              </a:rPr>
              <a:t>以西结书</a:t>
            </a:r>
            <a:r>
              <a:rPr lang="en-US" altLang="zh-CN" sz="3200" b="1" dirty="0" smtClean="0">
                <a:solidFill>
                  <a:srgbClr val="C00000"/>
                </a:solidFill>
              </a:rPr>
              <a:t>16:8 “</a:t>
            </a:r>
            <a:r>
              <a:rPr lang="zh-CN" altLang="en-US" sz="3200" b="1" dirty="0" smtClean="0">
                <a:solidFill>
                  <a:srgbClr val="C00000"/>
                </a:solidFill>
              </a:rPr>
              <a:t>我又从你身旁经过，见你已经到了谈情说爱的时候，我就用我的</a:t>
            </a:r>
            <a:r>
              <a:rPr lang="zh-CN" altLang="en-US" sz="3200" b="1" u="sng" dirty="0" smtClean="0">
                <a:solidFill>
                  <a:srgbClr val="C00000"/>
                </a:solidFill>
              </a:rPr>
              <a:t>衣襟</a:t>
            </a:r>
            <a:r>
              <a:rPr lang="zh-CN" altLang="en-US" sz="3200" b="1" dirty="0" smtClean="0">
                <a:solidFill>
                  <a:srgbClr val="C00000"/>
                </a:solidFill>
              </a:rPr>
              <a:t>搭在你身上，遮盖你赤裸的身体；我又向你起誓，与你立约，于是你就属于我了。这是主耶和华的宣告。</a:t>
            </a:r>
            <a:r>
              <a:rPr lang="en-US" altLang="zh-CN" sz="3200" b="1" dirty="0" smtClean="0">
                <a:solidFill>
                  <a:srgbClr val="C00000"/>
                </a:solidFill>
              </a:rPr>
              <a:t>”</a:t>
            </a:r>
            <a:endParaRPr lang="en-US" sz="3200" b="1" dirty="0" smtClean="0">
              <a:solidFill>
                <a:srgbClr val="C00000"/>
              </a:solidFill>
            </a:endParaRPr>
          </a:p>
          <a:p>
            <a:pPr marL="225425"/>
            <a:r>
              <a:rPr lang="en-US" b="1" dirty="0" smtClean="0">
                <a:solidFill>
                  <a:schemeClr val="tx1"/>
                </a:solidFill>
                <a:latin typeface="Arial Narrow" pitchFamily="34" charset="0"/>
              </a:rPr>
              <a:t>Ezekiel 16:8 "</a:t>
            </a:r>
            <a:r>
              <a:rPr lang="en-US" b="1" dirty="0" smtClean="0">
                <a:latin typeface="Arial Narrow" pitchFamily="34" charset="0"/>
              </a:rPr>
              <a:t> And when I passed by again, I saw that you were old enough for love. So I   wrapped my cloak around you to cover your nakedness and declared my marriage vows.               I made a covenant with you, says the Sovereign L</a:t>
            </a:r>
            <a:r>
              <a:rPr lang="en-US" b="1" cap="small" dirty="0" smtClean="0">
                <a:latin typeface="Arial Narrow" pitchFamily="34" charset="0"/>
              </a:rPr>
              <a:t>ord</a:t>
            </a:r>
            <a:r>
              <a:rPr lang="en-US" b="1" dirty="0" smtClean="0">
                <a:latin typeface="Arial Narrow" pitchFamily="34" charset="0"/>
              </a:rPr>
              <a:t>, and you became mine.</a:t>
            </a:r>
            <a:r>
              <a:rPr lang="en-US" b="1" dirty="0" smtClean="0">
                <a:solidFill>
                  <a:schemeClr val="tx1"/>
                </a:solidFill>
                <a:latin typeface="Arial Narrow" pitchFamily="34" charset="0"/>
              </a:rPr>
              <a:t>”</a:t>
            </a:r>
            <a:endParaRPr lang="en-US" b="1" dirty="0" smtClean="0">
              <a:latin typeface="Arial Narrow" pitchFamily="34" charset="0"/>
            </a:endParaRPr>
          </a:p>
        </p:txBody>
      </p:sp>
      <p:sp>
        <p:nvSpPr>
          <p:cNvPr id="13" name="Rectangle 12"/>
          <p:cNvSpPr/>
          <p:nvPr/>
        </p:nvSpPr>
        <p:spPr>
          <a:xfrm>
            <a:off x="152400" y="4419600"/>
            <a:ext cx="9144000" cy="31242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r>
              <a:rPr lang="zh-CN" altLang="en-US" sz="3600" b="1" dirty="0" smtClean="0">
                <a:solidFill>
                  <a:srgbClr val="C00000"/>
                </a:solidFill>
              </a:rPr>
              <a:t>路得记</a:t>
            </a:r>
            <a:r>
              <a:rPr lang="en-US" altLang="zh-CN" sz="3600" b="1" dirty="0" smtClean="0">
                <a:solidFill>
                  <a:srgbClr val="C00000"/>
                </a:solidFill>
              </a:rPr>
              <a:t>2:12 “</a:t>
            </a:r>
            <a:r>
              <a:rPr lang="zh-CN" altLang="en-US" sz="3600" b="1" dirty="0" smtClean="0">
                <a:solidFill>
                  <a:srgbClr val="C00000"/>
                </a:solidFill>
              </a:rPr>
              <a:t>愿耶和华照你所行的赏赐你。你来投靠耶和华─以色列神的</a:t>
            </a:r>
            <a:r>
              <a:rPr lang="zh-CN" altLang="en-US" sz="3600" b="1" u="sng" dirty="0" smtClean="0">
                <a:solidFill>
                  <a:srgbClr val="C00000"/>
                </a:solidFill>
              </a:rPr>
              <a:t>翅膀</a:t>
            </a:r>
            <a:r>
              <a:rPr lang="zh-CN" altLang="en-US" sz="3600" b="1" dirty="0" smtClean="0">
                <a:solidFill>
                  <a:srgbClr val="C00000"/>
                </a:solidFill>
              </a:rPr>
              <a:t>下，愿你满得 他的赏赐。</a:t>
            </a:r>
            <a:r>
              <a:rPr lang="en-US" altLang="zh-CN" sz="3600" b="1" dirty="0" smtClean="0">
                <a:solidFill>
                  <a:srgbClr val="C00000"/>
                </a:solidFill>
              </a:rPr>
              <a:t>” </a:t>
            </a:r>
            <a:r>
              <a:rPr lang="zh-CN" altLang="en-US" sz="3600" b="1" u="sng" dirty="0" smtClean="0">
                <a:solidFill>
                  <a:srgbClr val="7030A0"/>
                </a:solidFill>
              </a:rPr>
              <a:t>衣襟</a:t>
            </a:r>
            <a:r>
              <a:rPr lang="zh-CN" altLang="en-US" sz="3600" b="1" dirty="0" smtClean="0">
                <a:solidFill>
                  <a:srgbClr val="7030A0"/>
                </a:solidFill>
              </a:rPr>
              <a:t>和</a:t>
            </a:r>
            <a:r>
              <a:rPr lang="zh-CN" altLang="en-US" sz="3600" b="1" u="sng" dirty="0" smtClean="0">
                <a:solidFill>
                  <a:srgbClr val="7030A0"/>
                </a:solidFill>
              </a:rPr>
              <a:t>翅膀</a:t>
            </a:r>
            <a:r>
              <a:rPr lang="zh-CN" altLang="en-US" sz="3600" b="1" dirty="0" smtClean="0">
                <a:solidFill>
                  <a:srgbClr val="7030A0"/>
                </a:solidFill>
              </a:rPr>
              <a:t>相同的字根。</a:t>
            </a:r>
            <a:endParaRPr lang="en-US" sz="3600" b="1" dirty="0" smtClean="0">
              <a:solidFill>
                <a:srgbClr val="7030A0"/>
              </a:solidFill>
            </a:endParaRPr>
          </a:p>
          <a:p>
            <a:pPr marL="225425"/>
            <a:r>
              <a:rPr lang="en-US" b="1" dirty="0" smtClean="0">
                <a:solidFill>
                  <a:schemeClr val="tx1"/>
                </a:solidFill>
                <a:latin typeface="Arial Narrow" pitchFamily="34" charset="0"/>
              </a:rPr>
              <a:t>Ruth 2:12"</a:t>
            </a:r>
            <a:r>
              <a:rPr lang="en-US" b="1" dirty="0" smtClean="0">
                <a:latin typeface="Arial Narrow" pitchFamily="34" charset="0"/>
              </a:rPr>
              <a:t> "The Lord recompense you for what you have done, and a full reward be given              you by the Lord, the God of Israel, under those wings you have come to take refuge."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1+#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1+#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3"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animEffect transition="in" filter="fade">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xit" presetSubtype="0" fill="hold" grpId="1" nodeType="clickEffect">
                                  <p:stCondLst>
                                    <p:cond delay="0"/>
                                  </p:stCondLst>
                                  <p:childTnLst>
                                    <p:anim calcmode="lin" valueType="num">
                                      <p:cBhvr>
                                        <p:cTn id="43" dur="500"/>
                                        <p:tgtEl>
                                          <p:spTgt spid="12"/>
                                        </p:tgtEl>
                                        <p:attrNameLst>
                                          <p:attrName>ppt_w</p:attrName>
                                        </p:attrNameLst>
                                      </p:cBhvr>
                                      <p:tavLst>
                                        <p:tav tm="0">
                                          <p:val>
                                            <p:strVal val="ppt_w"/>
                                          </p:val>
                                        </p:tav>
                                        <p:tav tm="100000">
                                          <p:val>
                                            <p:fltVal val="0"/>
                                          </p:val>
                                        </p:tav>
                                      </p:tavLst>
                                    </p:anim>
                                    <p:anim calcmode="lin" valueType="num">
                                      <p:cBhvr>
                                        <p:cTn id="44" dur="500"/>
                                        <p:tgtEl>
                                          <p:spTgt spid="12"/>
                                        </p:tgtEl>
                                        <p:attrNameLst>
                                          <p:attrName>ppt_h</p:attrName>
                                        </p:attrNameLst>
                                      </p:cBhvr>
                                      <p:tavLst>
                                        <p:tav tm="0">
                                          <p:val>
                                            <p:strVal val="ppt_h"/>
                                          </p:val>
                                        </p:tav>
                                        <p:tav tm="100000">
                                          <p:val>
                                            <p:fltVal val="0"/>
                                          </p:val>
                                        </p:tav>
                                      </p:tavLst>
                                    </p:anim>
                                    <p:animEffect transition="out" filter="fade">
                                      <p:cBhvr>
                                        <p:cTn id="45" dur="500"/>
                                        <p:tgtEl>
                                          <p:spTgt spid="12"/>
                                        </p:tgtEl>
                                      </p:cBhvr>
                                    </p:animEffect>
                                    <p:set>
                                      <p:cBhvr>
                                        <p:cTn id="46" dur="1" fill="hold">
                                          <p:stCondLst>
                                            <p:cond delay="499"/>
                                          </p:stCondLst>
                                        </p:cTn>
                                        <p:tgtEl>
                                          <p:spTgt spid="12"/>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 presetClass="entr" presetSubtype="2"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additive="base">
                                        <p:cTn id="51" dur="500" fill="hold"/>
                                        <p:tgtEl>
                                          <p:spTgt spid="9"/>
                                        </p:tgtEl>
                                        <p:attrNameLst>
                                          <p:attrName>ppt_x</p:attrName>
                                        </p:attrNameLst>
                                      </p:cBhvr>
                                      <p:tavLst>
                                        <p:tav tm="0">
                                          <p:val>
                                            <p:strVal val="1+#ppt_w/2"/>
                                          </p:val>
                                        </p:tav>
                                        <p:tav tm="100000">
                                          <p:val>
                                            <p:strVal val="#ppt_x"/>
                                          </p:val>
                                        </p:tav>
                                      </p:tavLst>
                                    </p:anim>
                                    <p:anim calcmode="lin" valueType="num">
                                      <p:cBhvr additive="base">
                                        <p:cTn id="5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53"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500" fill="hold"/>
                                        <p:tgtEl>
                                          <p:spTgt spid="13"/>
                                        </p:tgtEl>
                                        <p:attrNameLst>
                                          <p:attrName>ppt_w</p:attrName>
                                        </p:attrNameLst>
                                      </p:cBhvr>
                                      <p:tavLst>
                                        <p:tav tm="0">
                                          <p:val>
                                            <p:fltVal val="0"/>
                                          </p:val>
                                        </p:tav>
                                        <p:tav tm="100000">
                                          <p:val>
                                            <p:strVal val="#ppt_w"/>
                                          </p:val>
                                        </p:tav>
                                      </p:tavLst>
                                    </p:anim>
                                    <p:anim calcmode="lin" valueType="num">
                                      <p:cBhvr>
                                        <p:cTn id="58" dur="500" fill="hold"/>
                                        <p:tgtEl>
                                          <p:spTgt spid="13"/>
                                        </p:tgtEl>
                                        <p:attrNameLst>
                                          <p:attrName>ppt_h</p:attrName>
                                        </p:attrNameLst>
                                      </p:cBhvr>
                                      <p:tavLst>
                                        <p:tav tm="0">
                                          <p:val>
                                            <p:fltVal val="0"/>
                                          </p:val>
                                        </p:tav>
                                        <p:tav tm="100000">
                                          <p:val>
                                            <p:strVal val="#ppt_h"/>
                                          </p:val>
                                        </p:tav>
                                      </p:tavLst>
                                    </p:anim>
                                    <p:animEffect transition="in" filter="fade">
                                      <p:cBhvr>
                                        <p:cTn id="59" dur="500"/>
                                        <p:tgtEl>
                                          <p:spTgt spid="13"/>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xit" presetSubtype="0" fill="hold" grpId="1" nodeType="clickEffect">
                                  <p:stCondLst>
                                    <p:cond delay="0"/>
                                  </p:stCondLst>
                                  <p:childTnLst>
                                    <p:anim calcmode="lin" valueType="num">
                                      <p:cBhvr>
                                        <p:cTn id="63" dur="500"/>
                                        <p:tgtEl>
                                          <p:spTgt spid="13"/>
                                        </p:tgtEl>
                                        <p:attrNameLst>
                                          <p:attrName>ppt_w</p:attrName>
                                        </p:attrNameLst>
                                      </p:cBhvr>
                                      <p:tavLst>
                                        <p:tav tm="0">
                                          <p:val>
                                            <p:strVal val="ppt_w"/>
                                          </p:val>
                                        </p:tav>
                                        <p:tav tm="100000">
                                          <p:val>
                                            <p:fltVal val="0"/>
                                          </p:val>
                                        </p:tav>
                                      </p:tavLst>
                                    </p:anim>
                                    <p:anim calcmode="lin" valueType="num">
                                      <p:cBhvr>
                                        <p:cTn id="64" dur="500"/>
                                        <p:tgtEl>
                                          <p:spTgt spid="13"/>
                                        </p:tgtEl>
                                        <p:attrNameLst>
                                          <p:attrName>ppt_h</p:attrName>
                                        </p:attrNameLst>
                                      </p:cBhvr>
                                      <p:tavLst>
                                        <p:tav tm="0">
                                          <p:val>
                                            <p:strVal val="ppt_h"/>
                                          </p:val>
                                        </p:tav>
                                        <p:tav tm="100000">
                                          <p:val>
                                            <p:fltVal val="0"/>
                                          </p:val>
                                        </p:tav>
                                      </p:tavLst>
                                    </p:anim>
                                    <p:animEffect transition="out" filter="fade">
                                      <p:cBhvr>
                                        <p:cTn id="65" dur="500"/>
                                        <p:tgtEl>
                                          <p:spTgt spid="13"/>
                                        </p:tgtEl>
                                      </p:cBhvr>
                                    </p:animEffect>
                                    <p:set>
                                      <p:cBhvr>
                                        <p:cTn id="66" dur="1" fill="hold">
                                          <p:stCondLst>
                                            <p:cond delay="499"/>
                                          </p:stCondLst>
                                        </p:cTn>
                                        <p:tgtEl>
                                          <p:spTgt spid="13"/>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2" presetClass="entr" presetSubtype="2" fill="hold" grpId="0" nodeType="click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additive="base">
                                        <p:cTn id="71" dur="500" fill="hold"/>
                                        <p:tgtEl>
                                          <p:spTgt spid="10"/>
                                        </p:tgtEl>
                                        <p:attrNameLst>
                                          <p:attrName>ppt_x</p:attrName>
                                        </p:attrNameLst>
                                      </p:cBhvr>
                                      <p:tavLst>
                                        <p:tav tm="0">
                                          <p:val>
                                            <p:strVal val="1+#ppt_w/2"/>
                                          </p:val>
                                        </p:tav>
                                        <p:tav tm="100000">
                                          <p:val>
                                            <p:strVal val="#ppt_x"/>
                                          </p:val>
                                        </p:tav>
                                      </p:tavLst>
                                    </p:anim>
                                    <p:anim calcmode="lin" valueType="num">
                                      <p:cBhvr additive="base">
                                        <p:cTn id="7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2" fill="hold" grpId="0" nodeType="click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1+#ppt_w/2"/>
                                          </p:val>
                                        </p:tav>
                                        <p:tav tm="100000">
                                          <p:val>
                                            <p:strVal val="#ppt_x"/>
                                          </p:val>
                                        </p:tav>
                                      </p:tavLst>
                                    </p:anim>
                                    <p:anim calcmode="lin" valueType="num">
                                      <p:cBhvr additive="base">
                                        <p:cTn id="7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0" grpId="0" animBg="1"/>
      <p:bldP spid="11" grpId="0" animBg="1"/>
      <p:bldP spid="12" grpId="0" animBg="1"/>
      <p:bldP spid="12" grpId="1" animBg="1"/>
      <p:bldP spid="13" grpId="0" animBg="1"/>
      <p:bldP spid="13"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152400" y="152400"/>
            <a:ext cx="3581400" cy="5410200"/>
          </a:xfrm>
          <a:ln/>
        </p:spPr>
        <p:style>
          <a:lnRef idx="1">
            <a:schemeClr val="accent4"/>
          </a:lnRef>
          <a:fillRef idx="2">
            <a:schemeClr val="accent4"/>
          </a:fillRef>
          <a:effectRef idx="1">
            <a:schemeClr val="accent4"/>
          </a:effectRef>
          <a:fontRef idx="minor">
            <a:schemeClr val="dk1"/>
          </a:fontRef>
        </p:style>
        <p:txBody>
          <a:bodyPr>
            <a:normAutofit/>
          </a:bodyPr>
          <a:lstStyle/>
          <a:p>
            <a:pPr marL="165100"/>
            <a:r>
              <a:rPr lang="zh-CN" altLang="en-US" sz="3600" b="1" dirty="0" smtClean="0">
                <a:solidFill>
                  <a:schemeClr val="accent4">
                    <a:lumMod val="50000"/>
                  </a:schemeClr>
                </a:solidFill>
                <a:effectLst>
                  <a:outerShdw blurRad="38100" dist="38100" dir="2700000" algn="tl">
                    <a:srgbClr val="000000">
                      <a:alpha val="43137"/>
                    </a:srgbClr>
                  </a:outerShdw>
                </a:effectLst>
              </a:rPr>
              <a:t>波阿斯说：“女儿啊，愿你蒙耶和华赐福。你末后的恩比先前更大；因为少年人无论贫富，你都没有跟从。</a:t>
            </a:r>
            <a:endParaRPr lang="en-US" sz="4000" b="1" dirty="0">
              <a:solidFill>
                <a:schemeClr val="accent4">
                  <a:lumMod val="50000"/>
                </a:schemeClr>
              </a:solidFill>
              <a:effectLst>
                <a:outerShdw blurRad="38100" dist="38100" dir="2700000" algn="tl">
                  <a:srgbClr val="000000">
                    <a:alpha val="43137"/>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p>
            <a:pPr lvl="0" algn="ctr">
              <a:spcBef>
                <a:spcPct val="0"/>
              </a:spcBef>
            </a:pPr>
            <a:r>
              <a:rPr lang="en-US" sz="2000" b="1" baseline="30000" dirty="0" smtClean="0">
                <a:solidFill>
                  <a:schemeClr val="tx1"/>
                </a:solidFill>
                <a:effectLst>
                  <a:outerShdw blurRad="38100" dist="38100" dir="2700000" algn="tl">
                    <a:srgbClr val="000000">
                      <a:alpha val="43137"/>
                    </a:srgbClr>
                  </a:outerShdw>
                </a:effectLst>
                <a:latin typeface="Arial Narrow" pitchFamily="34" charset="0"/>
              </a:rPr>
              <a:t>10</a:t>
            </a:r>
            <a:r>
              <a:rPr lang="en-US" sz="2000" b="1" dirty="0" smtClean="0">
                <a:solidFill>
                  <a:schemeClr val="tx1"/>
                </a:solidFill>
                <a:effectLst>
                  <a:outerShdw blurRad="38100" dist="38100" dir="2700000" algn="tl">
                    <a:srgbClr val="000000">
                      <a:alpha val="43137"/>
                    </a:srgbClr>
                  </a:outerShdw>
                </a:effectLst>
                <a:latin typeface="Arial Narrow" pitchFamily="34" charset="0"/>
              </a:rPr>
              <a:t> “The LORD bless you, my daughter,” he replied. “This kindness is greater than that which you showed earlier: You have not run after the younger men, whether rich or poor. </a:t>
            </a:r>
          </a:p>
        </p:txBody>
      </p:sp>
      <p:sp>
        <p:nvSpPr>
          <p:cNvPr id="6" name="Title 1"/>
          <p:cNvSpPr txBox="1">
            <a:spLocks/>
          </p:cNvSpPr>
          <p:nvPr/>
        </p:nvSpPr>
        <p:spPr>
          <a:xfrm>
            <a:off x="3886200" y="152400"/>
            <a:ext cx="5181600" cy="5410200"/>
          </a:xfrm>
          <a:prstGeom prst="rect">
            <a:avLst/>
          </a:prstGeom>
          <a:solidFill>
            <a:srgbClr val="FFFF99"/>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marL="284163" marR="0" lvl="0" indent="-284163" defTabSz="914400" rtl="0" eaLnBrk="1" fontAlgn="auto" latinLnBrk="0" hangingPunct="1">
              <a:lnSpc>
                <a:spcPct val="100000"/>
              </a:lnSpc>
              <a:spcBef>
                <a:spcPct val="0"/>
              </a:spcBef>
              <a:spcAft>
                <a:spcPts val="0"/>
              </a:spcAft>
              <a:buClrTx/>
              <a:buSzTx/>
              <a:buFont typeface="Arial" charset="0"/>
              <a:buChar char="•"/>
              <a:tabLst/>
              <a:defRPr/>
            </a:pPr>
            <a:r>
              <a:rPr lang="zh-CN" altLang="en-US" sz="3200" b="1" dirty="0" smtClean="0">
                <a:solidFill>
                  <a:schemeClr val="accent4">
                    <a:lumMod val="50000"/>
                  </a:schemeClr>
                </a:solidFill>
                <a:effectLst>
                  <a:outerShdw blurRad="38100" dist="38100" dir="2700000" algn="tl">
                    <a:srgbClr val="000000">
                      <a:alpha val="43137"/>
                    </a:srgbClr>
                  </a:outerShdw>
                </a:effectLst>
              </a:rPr>
              <a:t>为何他称她为女儿？</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indent="-284163">
              <a:spcBef>
                <a:spcPct val="0"/>
              </a:spcBef>
              <a:buFont typeface="Arial" charset="0"/>
              <a:buChar char="•"/>
            </a:pPr>
            <a:r>
              <a:rPr lang="en-US" sz="2000" b="1" dirty="0" smtClean="0">
                <a:solidFill>
                  <a:schemeClr val="tx1"/>
                </a:solidFill>
              </a:rPr>
              <a:t>Why does he call her daughter?</a:t>
            </a:r>
          </a:p>
          <a:p>
            <a:pPr marL="284163" indent="-284163">
              <a:spcBef>
                <a:spcPct val="0"/>
              </a:spcBef>
            </a:pPr>
            <a:endParaRPr lang="en-US" sz="2000" b="1" dirty="0" smtClean="0">
              <a:solidFill>
                <a:schemeClr val="tx1"/>
              </a:solidFill>
            </a:endParaRPr>
          </a:p>
          <a:p>
            <a:pPr marL="284163" lvl="0" indent="-284163">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路得先前展示了什么恩情？</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indent="-284163">
              <a:spcBef>
                <a:spcPct val="0"/>
              </a:spcBef>
              <a:buFont typeface="Arial" charset="0"/>
              <a:buChar char="•"/>
            </a:pPr>
            <a:r>
              <a:rPr lang="en-US" sz="2000" b="1" dirty="0" smtClean="0">
                <a:solidFill>
                  <a:schemeClr val="tx1"/>
                </a:solidFill>
              </a:rPr>
              <a:t>What kindness had Ruth shown earlier?</a:t>
            </a:r>
          </a:p>
          <a:p>
            <a:pPr marL="284163" indent="-284163">
              <a:spcBef>
                <a:spcPct val="0"/>
              </a:spcBef>
            </a:pPr>
            <a:endParaRPr lang="en-US" sz="2000" b="1" dirty="0" smtClean="0">
              <a:solidFill>
                <a:schemeClr val="tx1"/>
              </a:solidFill>
            </a:endParaRPr>
          </a:p>
          <a:p>
            <a:pPr marL="284163" lvl="0" indent="-284163">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路得选择了波阿斯而没选择谁？</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indent="-284163">
              <a:spcBef>
                <a:spcPct val="0"/>
              </a:spcBef>
              <a:buFont typeface="Arial" charset="0"/>
              <a:buChar char="•"/>
            </a:pPr>
            <a:r>
              <a:rPr lang="en-US" sz="2000" b="1" dirty="0" smtClean="0">
                <a:solidFill>
                  <a:schemeClr val="tx1"/>
                </a:solidFill>
              </a:rPr>
              <a:t>Who had Ruth chosen Boaz over?</a:t>
            </a:r>
          </a:p>
          <a:p>
            <a:pPr marL="284163" indent="-284163">
              <a:spcBef>
                <a:spcPct val="0"/>
              </a:spcBef>
            </a:pPr>
            <a:endParaRPr lang="en-US" sz="2000" b="1" dirty="0" smtClean="0">
              <a:solidFill>
                <a:schemeClr val="tx1"/>
              </a:solidFill>
            </a:endParaRPr>
          </a:p>
          <a:p>
            <a:pPr marL="284163" lvl="0" indent="-284163">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他们的年龄差有多大？</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indent="-284163">
              <a:spcBef>
                <a:spcPct val="0"/>
              </a:spcBef>
              <a:buFont typeface="Arial" charset="0"/>
              <a:buChar char="•"/>
            </a:pPr>
            <a:r>
              <a:rPr lang="en-US" sz="2000" b="1" dirty="0" smtClean="0">
                <a:solidFill>
                  <a:schemeClr val="tx1"/>
                </a:solidFill>
              </a:rPr>
              <a:t> What was their age difference?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blinds(horizontal)">
                                      <p:cBhvr>
                                        <p:cTn id="7" dur="500"/>
                                        <p:tgtEl>
                                          <p:spTgt spid="6">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xEl>
                                              <p:pRg st="4" end="4"/>
                                            </p:txEl>
                                          </p:spTgt>
                                        </p:tgtEl>
                                        <p:attrNameLst>
                                          <p:attrName>style.visibility</p:attrName>
                                        </p:attrNameLst>
                                      </p:cBhvr>
                                      <p:to>
                                        <p:strVal val="visible"/>
                                      </p:to>
                                    </p:set>
                                    <p:animEffect transition="in" filter="blinds(horizontal)">
                                      <p:cBhvr>
                                        <p:cTn id="10" dur="500"/>
                                        <p:tgtEl>
                                          <p:spTgt spid="6">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animEffect transition="in" filter="blinds(horizontal)">
                                      <p:cBhvr>
                                        <p:cTn id="15" dur="500"/>
                                        <p:tgtEl>
                                          <p:spTgt spid="6">
                                            <p:txEl>
                                              <p:pRg st="6" end="6"/>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6">
                                            <p:txEl>
                                              <p:pRg st="7" end="7"/>
                                            </p:txEl>
                                          </p:spTgt>
                                        </p:tgtEl>
                                        <p:attrNameLst>
                                          <p:attrName>style.visibility</p:attrName>
                                        </p:attrNameLst>
                                      </p:cBhvr>
                                      <p:to>
                                        <p:strVal val="visible"/>
                                      </p:to>
                                    </p:set>
                                    <p:animEffect transition="in" filter="blinds(horizontal)">
                                      <p:cBhvr>
                                        <p:cTn id="18" dur="500"/>
                                        <p:tgtEl>
                                          <p:spTgt spid="6">
                                            <p:txEl>
                                              <p:pRg st="7" end="7"/>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6">
                                            <p:txEl>
                                              <p:pRg st="9" end="9"/>
                                            </p:txEl>
                                          </p:spTgt>
                                        </p:tgtEl>
                                        <p:attrNameLst>
                                          <p:attrName>style.visibility</p:attrName>
                                        </p:attrNameLst>
                                      </p:cBhvr>
                                      <p:to>
                                        <p:strVal val="visible"/>
                                      </p:to>
                                    </p:set>
                                    <p:animEffect transition="in" filter="blinds(horizontal)">
                                      <p:cBhvr>
                                        <p:cTn id="23" dur="500"/>
                                        <p:tgtEl>
                                          <p:spTgt spid="6">
                                            <p:txEl>
                                              <p:pRg st="9" end="9"/>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6">
                                            <p:txEl>
                                              <p:pRg st="10" end="10"/>
                                            </p:txEl>
                                          </p:spTgt>
                                        </p:tgtEl>
                                        <p:attrNameLst>
                                          <p:attrName>style.visibility</p:attrName>
                                        </p:attrNameLst>
                                      </p:cBhvr>
                                      <p:to>
                                        <p:strVal val="visible"/>
                                      </p:to>
                                    </p:set>
                                    <p:animEffect transition="in" filter="blinds(horizontal)">
                                      <p:cBhvr>
                                        <p:cTn id="26"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152400" y="152400"/>
            <a:ext cx="3581400" cy="5410200"/>
          </a:xfrm>
          <a:ln/>
        </p:spPr>
        <p:style>
          <a:lnRef idx="1">
            <a:schemeClr val="accent4"/>
          </a:lnRef>
          <a:fillRef idx="2">
            <a:schemeClr val="accent4"/>
          </a:fillRef>
          <a:effectRef idx="1">
            <a:schemeClr val="accent4"/>
          </a:effectRef>
          <a:fontRef idx="minor">
            <a:schemeClr val="dk1"/>
          </a:fontRef>
        </p:style>
        <p:txBody>
          <a:bodyPr>
            <a:normAutofit/>
          </a:bodyPr>
          <a:lstStyle/>
          <a:p>
            <a:pPr marL="165100"/>
            <a:r>
              <a:rPr lang="zh-CN" altLang="en-US" sz="3600" b="1" dirty="0" smtClean="0">
                <a:solidFill>
                  <a:schemeClr val="accent4">
                    <a:lumMod val="50000"/>
                  </a:schemeClr>
                </a:solidFill>
                <a:effectLst>
                  <a:outerShdw blurRad="38100" dist="38100" dir="2700000" algn="tl">
                    <a:srgbClr val="000000">
                      <a:alpha val="43137"/>
                    </a:srgbClr>
                  </a:outerShdw>
                </a:effectLst>
              </a:rPr>
              <a:t>女儿啊，现在不要惧怕，凡你所说的，</a:t>
            </a:r>
            <a:r>
              <a:rPr lang="zh-CN" altLang="en-US" sz="3600" b="1" u="sng" dirty="0" smtClean="0">
                <a:solidFill>
                  <a:schemeClr val="accent4">
                    <a:lumMod val="50000"/>
                  </a:schemeClr>
                </a:solidFill>
                <a:effectLst>
                  <a:outerShdw blurRad="38100" dist="38100" dir="2700000" algn="tl">
                    <a:srgbClr val="000000">
                      <a:alpha val="43137"/>
                    </a:srgbClr>
                  </a:outerShdw>
                </a:effectLst>
              </a:rPr>
              <a:t>我必照着行</a:t>
            </a:r>
            <a:r>
              <a:rPr lang="zh-CN" altLang="en-US" sz="3600" b="1" dirty="0" smtClean="0">
                <a:solidFill>
                  <a:schemeClr val="accent4">
                    <a:lumMod val="50000"/>
                  </a:schemeClr>
                </a:solidFill>
                <a:effectLst>
                  <a:outerShdw blurRad="38100" dist="38100" dir="2700000" algn="tl">
                    <a:srgbClr val="000000">
                      <a:alpha val="43137"/>
                    </a:srgbClr>
                  </a:outerShdw>
                </a:effectLst>
              </a:rPr>
              <a:t>；我本城的人都知道你是个贤德的女子。</a:t>
            </a:r>
            <a:endParaRPr lang="en-US" sz="4000" b="1" dirty="0">
              <a:solidFill>
                <a:schemeClr val="accent4">
                  <a:lumMod val="50000"/>
                </a:schemeClr>
              </a:solidFill>
              <a:effectLst>
                <a:outerShdw blurRad="38100" dist="38100" dir="2700000" algn="tl">
                  <a:srgbClr val="000000">
                    <a:alpha val="43137"/>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p>
            <a:pPr lvl="0" algn="ctr">
              <a:spcBef>
                <a:spcPct val="0"/>
              </a:spcBef>
            </a:pPr>
            <a:r>
              <a:rPr lang="en-US" sz="2000" b="1" baseline="30000" dirty="0" smtClean="0">
                <a:solidFill>
                  <a:schemeClr val="tx1"/>
                </a:solidFill>
                <a:effectLst>
                  <a:outerShdw blurRad="38100" dist="38100" dir="2700000" algn="tl">
                    <a:srgbClr val="000000">
                      <a:alpha val="43137"/>
                    </a:srgbClr>
                  </a:outerShdw>
                </a:effectLst>
                <a:latin typeface="Arial Narrow" pitchFamily="34" charset="0"/>
              </a:rPr>
              <a:t>11</a:t>
            </a:r>
            <a:r>
              <a:rPr lang="en-US" sz="2000" b="1" dirty="0" smtClean="0">
                <a:solidFill>
                  <a:schemeClr val="tx1"/>
                </a:solidFill>
                <a:effectLst>
                  <a:outerShdw blurRad="38100" dist="38100" dir="2700000" algn="tl">
                    <a:srgbClr val="000000">
                      <a:alpha val="43137"/>
                    </a:srgbClr>
                  </a:outerShdw>
                </a:effectLst>
                <a:latin typeface="Arial Narrow" pitchFamily="34" charset="0"/>
              </a:rPr>
              <a:t> And now, my daughter, don’t be afraid. I will do for you all you ask. All the </a:t>
            </a:r>
          </a:p>
          <a:p>
            <a:pPr lvl="0" algn="ctr">
              <a:spcBef>
                <a:spcPct val="0"/>
              </a:spcBef>
            </a:pPr>
            <a:r>
              <a:rPr lang="en-US" sz="2000" b="1" dirty="0" smtClean="0">
                <a:solidFill>
                  <a:schemeClr val="tx1"/>
                </a:solidFill>
                <a:effectLst>
                  <a:outerShdw blurRad="38100" dist="38100" dir="2700000" algn="tl">
                    <a:srgbClr val="000000">
                      <a:alpha val="43137"/>
                    </a:srgbClr>
                  </a:outerShdw>
                </a:effectLst>
                <a:latin typeface="Arial Narrow" pitchFamily="34" charset="0"/>
              </a:rPr>
              <a:t>people of my town know that you are a woman of noble character.</a:t>
            </a:r>
            <a:endParaRPr lang="en-US" sz="2000" b="1" dirty="0">
              <a:solidFill>
                <a:schemeClr val="tx1"/>
              </a:solidFill>
              <a:effectLst>
                <a:outerShdw blurRad="38100" dist="38100" dir="2700000" algn="tl">
                  <a:srgbClr val="000000">
                    <a:alpha val="43137"/>
                  </a:srgbClr>
                </a:outerShdw>
              </a:effectLst>
              <a:latin typeface="Arial Narrow" pitchFamily="34" charset="0"/>
            </a:endParaRPr>
          </a:p>
        </p:txBody>
      </p:sp>
      <p:sp>
        <p:nvSpPr>
          <p:cNvPr id="6" name="Title 1"/>
          <p:cNvSpPr txBox="1">
            <a:spLocks/>
          </p:cNvSpPr>
          <p:nvPr/>
        </p:nvSpPr>
        <p:spPr>
          <a:xfrm>
            <a:off x="3886200" y="152400"/>
            <a:ext cx="5181600" cy="5410200"/>
          </a:xfrm>
          <a:prstGeom prst="rect">
            <a:avLst/>
          </a:prstGeom>
          <a:solidFill>
            <a:srgbClr val="FFFF99"/>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marL="284163" marR="0" lvl="0" indent="-284163" defTabSz="914400" rtl="0" eaLnBrk="1" fontAlgn="auto" latinLnBrk="0" hangingPunct="1">
              <a:lnSpc>
                <a:spcPct val="100000"/>
              </a:lnSpc>
              <a:spcBef>
                <a:spcPct val="0"/>
              </a:spcBef>
              <a:spcAft>
                <a:spcPts val="0"/>
              </a:spcAft>
              <a:buClrTx/>
              <a:buSzTx/>
              <a:buFont typeface="Arial" charset="0"/>
              <a:buChar char="•"/>
              <a:tabLst/>
              <a:defRPr/>
            </a:pPr>
            <a:r>
              <a:rPr lang="zh-CN" altLang="en-US" sz="3200" b="1" dirty="0" smtClean="0">
                <a:solidFill>
                  <a:schemeClr val="accent4">
                    <a:lumMod val="50000"/>
                  </a:schemeClr>
                </a:solidFill>
                <a:effectLst>
                  <a:outerShdw blurRad="38100" dist="38100" dir="2700000" algn="tl">
                    <a:srgbClr val="000000">
                      <a:alpha val="43137"/>
                    </a:srgbClr>
                  </a:outerShdw>
                </a:effectLst>
              </a:rPr>
              <a:t>路得向波阿斯求什么？</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indent="-284163">
              <a:spcBef>
                <a:spcPct val="0"/>
              </a:spcBef>
              <a:buFont typeface="Arial" charset="0"/>
              <a:buChar char="•"/>
            </a:pPr>
            <a:r>
              <a:rPr lang="en-US" sz="2000" b="1" dirty="0" smtClean="0">
                <a:solidFill>
                  <a:schemeClr val="tx1"/>
                </a:solidFill>
              </a:rPr>
              <a:t>What was Ruth asking Boaz to do?</a:t>
            </a:r>
          </a:p>
          <a:p>
            <a:pPr marL="284163" indent="-284163">
              <a:spcBef>
                <a:spcPct val="0"/>
              </a:spcBef>
            </a:pPr>
            <a:endParaRPr lang="en-US" sz="2000" b="1" dirty="0" smtClean="0">
              <a:solidFill>
                <a:schemeClr val="tx1"/>
              </a:solidFill>
            </a:endParaRPr>
          </a:p>
          <a:p>
            <a:pPr marL="284163" lvl="0" indent="-284163">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路得的名声怎么样？</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indent="-284163">
              <a:spcBef>
                <a:spcPct val="0"/>
              </a:spcBef>
              <a:buFont typeface="Arial" charset="0"/>
              <a:buChar char="•"/>
            </a:pPr>
            <a:r>
              <a:rPr lang="en-US" sz="2000" b="1" dirty="0" smtClean="0">
                <a:solidFill>
                  <a:schemeClr val="tx1"/>
                </a:solidFill>
              </a:rPr>
              <a:t>What was Ruth’s reputation?</a:t>
            </a:r>
          </a:p>
          <a:p>
            <a:pPr marL="284163" indent="-284163">
              <a:spcBef>
                <a:spcPct val="0"/>
              </a:spcBef>
              <a:buFont typeface="Arial" charset="0"/>
              <a:buChar char="•"/>
            </a:pPr>
            <a:endParaRPr lang="en-US" sz="2000" b="1" dirty="0" smtClean="0">
              <a:solidFill>
                <a:schemeClr val="tx1"/>
              </a:solidFill>
            </a:endParaRPr>
          </a:p>
          <a:p>
            <a:pPr marL="284163" lvl="0" indent="-284163">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来到麦场可能会怎样损害路得和波阿斯的声誉？</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indent="-284163">
              <a:spcBef>
                <a:spcPct val="0"/>
              </a:spcBef>
              <a:buFont typeface="Arial" charset="0"/>
              <a:buChar char="•"/>
            </a:pPr>
            <a:r>
              <a:rPr lang="en-US" sz="2000" b="1" dirty="0" smtClean="0">
                <a:solidFill>
                  <a:schemeClr val="tx1"/>
                </a:solidFill>
              </a:rPr>
              <a:t>How did coming to the threshing floor jeopardize Ruth &amp; Boaz’ reputations?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blinds(horizontal)">
                                      <p:cBhvr>
                                        <p:cTn id="7" dur="500"/>
                                        <p:tgtEl>
                                          <p:spTgt spid="6">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xEl>
                                              <p:pRg st="4" end="4"/>
                                            </p:txEl>
                                          </p:spTgt>
                                        </p:tgtEl>
                                        <p:attrNameLst>
                                          <p:attrName>style.visibility</p:attrName>
                                        </p:attrNameLst>
                                      </p:cBhvr>
                                      <p:to>
                                        <p:strVal val="visible"/>
                                      </p:to>
                                    </p:set>
                                    <p:animEffect transition="in" filter="blinds(horizontal)">
                                      <p:cBhvr>
                                        <p:cTn id="10" dur="500"/>
                                        <p:tgtEl>
                                          <p:spTgt spid="6">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animEffect transition="in" filter="blinds(horizontal)">
                                      <p:cBhvr>
                                        <p:cTn id="15" dur="500"/>
                                        <p:tgtEl>
                                          <p:spTgt spid="6">
                                            <p:txEl>
                                              <p:pRg st="6" end="6"/>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6">
                                            <p:txEl>
                                              <p:pRg st="7" end="7"/>
                                            </p:txEl>
                                          </p:spTgt>
                                        </p:tgtEl>
                                        <p:attrNameLst>
                                          <p:attrName>style.visibility</p:attrName>
                                        </p:attrNameLst>
                                      </p:cBhvr>
                                      <p:to>
                                        <p:strVal val="visible"/>
                                      </p:to>
                                    </p:set>
                                    <p:animEffect transition="in" filter="blinds(horizontal)">
                                      <p:cBhvr>
                                        <p:cTn id="18"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152400" y="152400"/>
            <a:ext cx="3581400" cy="5410200"/>
          </a:xfrm>
          <a:ln/>
        </p:spPr>
        <p:style>
          <a:lnRef idx="1">
            <a:schemeClr val="accent4"/>
          </a:lnRef>
          <a:fillRef idx="2">
            <a:schemeClr val="accent4"/>
          </a:fillRef>
          <a:effectRef idx="1">
            <a:schemeClr val="accent4"/>
          </a:effectRef>
          <a:fontRef idx="minor">
            <a:schemeClr val="dk1"/>
          </a:fontRef>
        </p:style>
        <p:txBody>
          <a:bodyPr>
            <a:normAutofit/>
          </a:bodyPr>
          <a:lstStyle/>
          <a:p>
            <a:pPr marL="165100"/>
            <a:r>
              <a:rPr lang="zh-CN" altLang="en-US" sz="3600" b="1" dirty="0" smtClean="0">
                <a:solidFill>
                  <a:schemeClr val="tx1"/>
                </a:solidFill>
                <a:effectLst>
                  <a:outerShdw blurRad="38100" dist="38100" dir="2700000" algn="tl">
                    <a:srgbClr val="000000">
                      <a:alpha val="43137"/>
                    </a:srgbClr>
                  </a:outerShdw>
                </a:effectLst>
              </a:rPr>
              <a:t>我实在是你一 个至近的亲属，只是还有一个 人比我更近。</a:t>
            </a:r>
            <a:endParaRPr lang="en-US" sz="4000" b="1" dirty="0">
              <a:solidFill>
                <a:schemeClr val="tx1"/>
              </a:solidFill>
              <a:effectLst>
                <a:outerShdw blurRad="38100" dist="38100" dir="2700000" algn="tl">
                  <a:srgbClr val="000000">
                    <a:alpha val="43137"/>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p>
            <a:pPr lvl="0" algn="ctr">
              <a:spcBef>
                <a:spcPct val="0"/>
              </a:spcBef>
            </a:pPr>
            <a:r>
              <a:rPr lang="en-US" sz="2000" b="1" baseline="30000" dirty="0" smtClean="0">
                <a:solidFill>
                  <a:schemeClr val="tx1"/>
                </a:solidFill>
                <a:effectLst>
                  <a:outerShdw blurRad="38100" dist="38100" dir="2700000" algn="tl">
                    <a:srgbClr val="000000">
                      <a:alpha val="43137"/>
                    </a:srgbClr>
                  </a:outerShdw>
                </a:effectLst>
                <a:latin typeface="Arial Narrow" pitchFamily="34" charset="0"/>
              </a:rPr>
              <a:t>12</a:t>
            </a:r>
            <a:r>
              <a:rPr lang="en-US" sz="2000" b="1" dirty="0" smtClean="0">
                <a:solidFill>
                  <a:schemeClr val="tx1"/>
                </a:solidFill>
                <a:effectLst>
                  <a:outerShdw blurRad="38100" dist="38100" dir="2700000" algn="tl">
                    <a:srgbClr val="000000">
                      <a:alpha val="43137"/>
                    </a:srgbClr>
                  </a:outerShdw>
                </a:effectLst>
                <a:latin typeface="Arial Narrow" pitchFamily="34" charset="0"/>
              </a:rPr>
              <a:t> Although it is true that I am a guardian-redeemer of our family, there is </a:t>
            </a:r>
          </a:p>
          <a:p>
            <a:pPr lvl="0" algn="ctr">
              <a:spcBef>
                <a:spcPct val="0"/>
              </a:spcBef>
            </a:pPr>
            <a:r>
              <a:rPr lang="en-US" sz="2000" b="1" dirty="0" smtClean="0">
                <a:solidFill>
                  <a:schemeClr val="tx1"/>
                </a:solidFill>
                <a:effectLst>
                  <a:outerShdw blurRad="38100" dist="38100" dir="2700000" algn="tl">
                    <a:srgbClr val="000000">
                      <a:alpha val="43137"/>
                    </a:srgbClr>
                  </a:outerShdw>
                </a:effectLst>
                <a:latin typeface="Arial Narrow" pitchFamily="34" charset="0"/>
              </a:rPr>
              <a:t>another who is more closely related than I. </a:t>
            </a:r>
          </a:p>
        </p:txBody>
      </p:sp>
      <p:sp>
        <p:nvSpPr>
          <p:cNvPr id="6" name="Title 1"/>
          <p:cNvSpPr txBox="1">
            <a:spLocks/>
          </p:cNvSpPr>
          <p:nvPr/>
        </p:nvSpPr>
        <p:spPr>
          <a:xfrm>
            <a:off x="3886200" y="152400"/>
            <a:ext cx="5181600" cy="5410200"/>
          </a:xfrm>
          <a:prstGeom prst="rect">
            <a:avLst/>
          </a:prstGeom>
          <a:solidFill>
            <a:srgbClr val="FFFF99"/>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marL="284163" marR="0" lvl="0" indent="-284163" defTabSz="914400" rtl="0" eaLnBrk="1" fontAlgn="auto" latinLnBrk="0" hangingPunct="1">
              <a:lnSpc>
                <a:spcPct val="100000"/>
              </a:lnSpc>
              <a:spcBef>
                <a:spcPct val="0"/>
              </a:spcBef>
              <a:spcAft>
                <a:spcPts val="0"/>
              </a:spcAft>
              <a:buClrTx/>
              <a:buSzTx/>
              <a:buFont typeface="Arial" charset="0"/>
              <a:buChar char="•"/>
              <a:tabLst/>
              <a:defRPr/>
            </a:pPr>
            <a:r>
              <a:rPr lang="zh-CN" altLang="en-US" sz="3200" b="1" dirty="0" smtClean="0">
                <a:solidFill>
                  <a:schemeClr val="accent4">
                    <a:lumMod val="50000"/>
                  </a:schemeClr>
                </a:solidFill>
                <a:effectLst>
                  <a:outerShdw blurRad="38100" dist="38100" dir="2700000" algn="tl">
                    <a:srgbClr val="000000">
                      <a:alpha val="43137"/>
                    </a:srgbClr>
                  </a:outerShdw>
                </a:effectLst>
              </a:rPr>
              <a:t>为什么波阿斯提到另一个亲属？</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indent="-284163">
              <a:spcBef>
                <a:spcPct val="0"/>
              </a:spcBef>
              <a:buFont typeface="Arial" charset="0"/>
              <a:buChar char="•"/>
            </a:pPr>
            <a:r>
              <a:rPr lang="en-US" sz="2000" b="1" dirty="0" smtClean="0">
                <a:solidFill>
                  <a:schemeClr val="tx1"/>
                </a:solidFill>
              </a:rPr>
              <a:t>Why does Boaz mention another family member?</a:t>
            </a:r>
          </a:p>
          <a:p>
            <a:pPr marL="284163" indent="-284163">
              <a:spcBef>
                <a:spcPct val="0"/>
              </a:spcBef>
            </a:pPr>
            <a:endParaRPr lang="en-US" sz="2000" b="1" dirty="0" smtClean="0">
              <a:solidFill>
                <a:schemeClr val="tx1"/>
              </a:solidFill>
            </a:endParaRPr>
          </a:p>
          <a:p>
            <a:pPr marL="284163" lvl="0" indent="-284163">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当路得从波阿斯嘴里听到这个时，路得会有什么感觉？</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indent="-284163">
              <a:spcBef>
                <a:spcPct val="0"/>
              </a:spcBef>
              <a:buFont typeface="Arial" charset="0"/>
              <a:buChar char="•"/>
            </a:pPr>
            <a:r>
              <a:rPr lang="en-US" sz="2000" b="1" dirty="0" smtClean="0">
                <a:solidFill>
                  <a:schemeClr val="tx1"/>
                </a:solidFill>
              </a:rPr>
              <a:t>How do you think Ruth felt when she heard this from Boaz?</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blinds(horizontal)">
                                      <p:cBhvr>
                                        <p:cTn id="7" dur="500"/>
                                        <p:tgtEl>
                                          <p:spTgt spid="6">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xEl>
                                              <p:pRg st="4" end="4"/>
                                            </p:txEl>
                                          </p:spTgt>
                                        </p:tgtEl>
                                        <p:attrNameLst>
                                          <p:attrName>style.visibility</p:attrName>
                                        </p:attrNameLst>
                                      </p:cBhvr>
                                      <p:to>
                                        <p:strVal val="visible"/>
                                      </p:to>
                                    </p:set>
                                    <p:animEffect transition="in" filter="blinds(horizontal)">
                                      <p:cBhvr>
                                        <p:cTn id="10"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152400" y="152400"/>
            <a:ext cx="3581400" cy="5410200"/>
          </a:xfrm>
          <a:ln/>
        </p:spPr>
        <p:style>
          <a:lnRef idx="1">
            <a:schemeClr val="accent4"/>
          </a:lnRef>
          <a:fillRef idx="2">
            <a:schemeClr val="accent4"/>
          </a:fillRef>
          <a:effectRef idx="1">
            <a:schemeClr val="accent4"/>
          </a:effectRef>
          <a:fontRef idx="minor">
            <a:schemeClr val="dk1"/>
          </a:fontRef>
        </p:style>
        <p:txBody>
          <a:bodyPr>
            <a:normAutofit/>
          </a:bodyPr>
          <a:lstStyle/>
          <a:p>
            <a:pPr marL="165100"/>
            <a:r>
              <a:rPr lang="zh-CN" altLang="en-US" sz="3600" b="1" dirty="0" smtClean="0">
                <a:solidFill>
                  <a:schemeClr val="accent4">
                    <a:lumMod val="50000"/>
                  </a:schemeClr>
                </a:solidFill>
                <a:effectLst>
                  <a:outerShdw blurRad="38100" dist="38100" dir="2700000" algn="tl">
                    <a:srgbClr val="000000">
                      <a:alpha val="43137"/>
                    </a:srgbClr>
                  </a:outerShdw>
                </a:effectLst>
              </a:rPr>
              <a:t>你今夜在这里住宿，明早他若肯为你尽亲属的本分，就由他吧！倘若不肯，我指着永生的耶和华起誓，</a:t>
            </a:r>
            <a:r>
              <a:rPr lang="zh-CN" altLang="en-US" sz="3600" b="1" u="sng" dirty="0" smtClean="0">
                <a:solidFill>
                  <a:schemeClr val="accent4">
                    <a:lumMod val="50000"/>
                  </a:schemeClr>
                </a:solidFill>
                <a:effectLst>
                  <a:outerShdw blurRad="38100" dist="38100" dir="2700000" algn="tl">
                    <a:srgbClr val="000000">
                      <a:alpha val="43137"/>
                    </a:srgbClr>
                  </a:outerShdw>
                </a:effectLst>
              </a:rPr>
              <a:t>我必为你尽了本分</a:t>
            </a:r>
            <a:r>
              <a:rPr lang="zh-CN" altLang="en-US" sz="3600" b="1" dirty="0" smtClean="0">
                <a:solidFill>
                  <a:schemeClr val="accent4">
                    <a:lumMod val="50000"/>
                  </a:schemeClr>
                </a:solidFill>
                <a:effectLst>
                  <a:outerShdw blurRad="38100" dist="38100" dir="2700000" algn="tl">
                    <a:srgbClr val="000000">
                      <a:alpha val="43137"/>
                    </a:srgbClr>
                  </a:outerShdw>
                </a:effectLst>
              </a:rPr>
              <a:t>，你只管躺到天亮。”</a:t>
            </a:r>
            <a:endParaRPr lang="en-US" sz="4000" b="1" dirty="0">
              <a:solidFill>
                <a:schemeClr val="accent4">
                  <a:lumMod val="50000"/>
                </a:schemeClr>
              </a:solidFill>
              <a:effectLst>
                <a:outerShdw blurRad="38100" dist="38100" dir="2700000" algn="tl">
                  <a:srgbClr val="000000">
                    <a:alpha val="43137"/>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p>
            <a:pPr algn="ctr"/>
            <a:r>
              <a:rPr lang="en-US" sz="2000" b="1" baseline="30000" dirty="0" smtClean="0">
                <a:solidFill>
                  <a:schemeClr val="tx1"/>
                </a:solidFill>
                <a:effectLst>
                  <a:outerShdw blurRad="38100" dist="38100" dir="2700000" algn="tl">
                    <a:srgbClr val="000000">
                      <a:alpha val="43137"/>
                    </a:srgbClr>
                  </a:outerShdw>
                </a:effectLst>
                <a:latin typeface="Arial Narrow" pitchFamily="34" charset="0"/>
              </a:rPr>
              <a:t>13</a:t>
            </a:r>
            <a:r>
              <a:rPr lang="en-US" sz="2000" b="1" dirty="0" smtClean="0">
                <a:solidFill>
                  <a:schemeClr val="tx1"/>
                </a:solidFill>
                <a:effectLst>
                  <a:outerShdw blurRad="38100" dist="38100" dir="2700000" algn="tl">
                    <a:srgbClr val="000000">
                      <a:alpha val="43137"/>
                    </a:srgbClr>
                  </a:outerShdw>
                </a:effectLst>
                <a:latin typeface="Arial Narrow" pitchFamily="34" charset="0"/>
              </a:rPr>
              <a:t> Stay here for the night, and in the morning if he wants to do his duty as your</a:t>
            </a:r>
          </a:p>
          <a:p>
            <a:pPr algn="ctr"/>
            <a:r>
              <a:rPr lang="en-US" sz="2000" b="1" dirty="0" smtClean="0">
                <a:solidFill>
                  <a:schemeClr val="tx1"/>
                </a:solidFill>
                <a:effectLst>
                  <a:outerShdw blurRad="38100" dist="38100" dir="2700000" algn="tl">
                    <a:srgbClr val="000000">
                      <a:alpha val="43137"/>
                    </a:srgbClr>
                  </a:outerShdw>
                </a:effectLst>
                <a:latin typeface="Arial Narrow" pitchFamily="34" charset="0"/>
              </a:rPr>
              <a:t> guardian-redeemer, good; let him redeem you. But if he is not willing, as surely</a:t>
            </a:r>
          </a:p>
          <a:p>
            <a:pPr algn="ctr"/>
            <a:r>
              <a:rPr lang="en-US" sz="2000" b="1" dirty="0" smtClean="0">
                <a:solidFill>
                  <a:schemeClr val="tx1"/>
                </a:solidFill>
                <a:effectLst>
                  <a:outerShdw blurRad="38100" dist="38100" dir="2700000" algn="tl">
                    <a:srgbClr val="000000">
                      <a:alpha val="43137"/>
                    </a:srgbClr>
                  </a:outerShdw>
                </a:effectLst>
                <a:latin typeface="Arial Narrow" pitchFamily="34" charset="0"/>
              </a:rPr>
              <a:t> as the LORD lives I will do it. Lie here until morning.”</a:t>
            </a:r>
            <a:endParaRPr lang="en-US" sz="2000" b="1" dirty="0">
              <a:solidFill>
                <a:schemeClr val="tx1"/>
              </a:solidFill>
              <a:effectLst>
                <a:outerShdw blurRad="38100" dist="38100" dir="2700000" algn="tl">
                  <a:srgbClr val="000000">
                    <a:alpha val="43137"/>
                  </a:srgbClr>
                </a:outerShdw>
              </a:effectLst>
              <a:latin typeface="Arial Narrow" pitchFamily="34" charset="0"/>
            </a:endParaRPr>
          </a:p>
        </p:txBody>
      </p:sp>
      <p:sp>
        <p:nvSpPr>
          <p:cNvPr id="6" name="Title 1"/>
          <p:cNvSpPr txBox="1">
            <a:spLocks/>
          </p:cNvSpPr>
          <p:nvPr/>
        </p:nvSpPr>
        <p:spPr>
          <a:xfrm>
            <a:off x="3886200" y="152400"/>
            <a:ext cx="5181600" cy="5410200"/>
          </a:xfrm>
          <a:prstGeom prst="rect">
            <a:avLst/>
          </a:prstGeom>
          <a:solidFill>
            <a:srgbClr val="FFFF99"/>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marL="284163" marR="0" lvl="0" indent="-284163" defTabSz="914400" rtl="0" eaLnBrk="1" fontAlgn="auto" latinLnBrk="0" hangingPunct="1">
              <a:lnSpc>
                <a:spcPct val="100000"/>
              </a:lnSpc>
              <a:spcBef>
                <a:spcPct val="0"/>
              </a:spcBef>
              <a:spcAft>
                <a:spcPts val="0"/>
              </a:spcAft>
              <a:buClrTx/>
              <a:buSzTx/>
              <a:buFont typeface="Arial" charset="0"/>
              <a:buChar char="•"/>
              <a:tabLst/>
              <a:defRPr/>
            </a:pPr>
            <a:r>
              <a:rPr lang="zh-CN" altLang="en-US" sz="3200" b="1" dirty="0" smtClean="0">
                <a:solidFill>
                  <a:schemeClr val="accent4">
                    <a:lumMod val="50000"/>
                  </a:schemeClr>
                </a:solidFill>
                <a:effectLst>
                  <a:outerShdw blurRad="38100" dist="38100" dir="2700000" algn="tl">
                    <a:srgbClr val="000000">
                      <a:alpha val="43137"/>
                    </a:srgbClr>
                  </a:outerShdw>
                </a:effectLst>
              </a:rPr>
              <a:t>为何他再次要求她躺到天亮才走？</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indent="-284163">
              <a:spcBef>
                <a:spcPct val="0"/>
              </a:spcBef>
              <a:buFont typeface="Arial" charset="0"/>
              <a:buChar char="•"/>
            </a:pPr>
            <a:r>
              <a:rPr lang="en-US" sz="2000" b="1" dirty="0" smtClean="0">
                <a:solidFill>
                  <a:schemeClr val="tx1"/>
                </a:solidFill>
              </a:rPr>
              <a:t> Why does he tell her twice to stay until morning?</a:t>
            </a:r>
          </a:p>
          <a:p>
            <a:pPr marL="284163" indent="-284163">
              <a:spcBef>
                <a:spcPct val="0"/>
              </a:spcBef>
            </a:pPr>
            <a:endParaRPr lang="en-US" sz="2000" b="1" dirty="0" smtClean="0">
              <a:solidFill>
                <a:schemeClr val="tx1"/>
              </a:solidFill>
            </a:endParaRPr>
          </a:p>
          <a:p>
            <a:pPr marL="284163" indent="-284163">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波阿斯对另一个救赎者的态度是什么？</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indent="-284163">
              <a:spcBef>
                <a:spcPct val="0"/>
              </a:spcBef>
              <a:buFont typeface="Arial" charset="0"/>
              <a:buChar char="•"/>
            </a:pPr>
            <a:r>
              <a:rPr lang="en-US" sz="2000" b="1" dirty="0" smtClean="0">
                <a:solidFill>
                  <a:schemeClr val="tx1"/>
                </a:solidFill>
              </a:rPr>
              <a:t> What was Boaz’ attitude regarding the other redeemer?</a:t>
            </a:r>
          </a:p>
          <a:p>
            <a:pPr marL="284163" indent="-284163">
              <a:spcBef>
                <a:spcPct val="0"/>
              </a:spcBef>
            </a:pPr>
            <a:endParaRPr lang="en-US" sz="2000" b="1" dirty="0" smtClean="0">
              <a:solidFill>
                <a:schemeClr val="tx1"/>
              </a:solidFill>
            </a:endParaRPr>
          </a:p>
          <a:p>
            <a:pPr marL="284163" indent="-284163">
              <a:spcBef>
                <a:spcPct val="0"/>
              </a:spcBef>
              <a:buFont typeface="Arial" charset="0"/>
              <a:buChar char="•"/>
            </a:pPr>
            <a:r>
              <a:rPr lang="zh-CN" altLang="en-US" sz="3200" b="1" dirty="0" smtClean="0">
                <a:solidFill>
                  <a:srgbClr val="8064A2">
                    <a:lumMod val="50000"/>
                  </a:srgbClr>
                </a:solidFill>
                <a:effectLst>
                  <a:outerShdw blurRad="38100" dist="38100" dir="2700000" algn="tl">
                    <a:srgbClr val="000000">
                      <a:alpha val="43137"/>
                    </a:srgbClr>
                  </a:outerShdw>
                </a:effectLst>
              </a:rPr>
              <a:t>如何体现出波阿斯敬畏上帝？</a:t>
            </a:r>
            <a:endParaRPr lang="en-US" sz="2000" b="1" dirty="0" smtClean="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blinds(horizontal)">
                                      <p:cBhvr>
                                        <p:cTn id="7" dur="500"/>
                                        <p:tgtEl>
                                          <p:spTgt spid="6">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xEl>
                                              <p:pRg st="4" end="4"/>
                                            </p:txEl>
                                          </p:spTgt>
                                        </p:tgtEl>
                                        <p:attrNameLst>
                                          <p:attrName>style.visibility</p:attrName>
                                        </p:attrNameLst>
                                      </p:cBhvr>
                                      <p:to>
                                        <p:strVal val="visible"/>
                                      </p:to>
                                    </p:set>
                                    <p:animEffect transition="in" filter="blinds(horizontal)">
                                      <p:cBhvr>
                                        <p:cTn id="10" dur="500"/>
                                        <p:tgtEl>
                                          <p:spTgt spid="6">
                                            <p:txEl>
                                              <p:pRg st="4" end="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6">
                                            <p:txEl>
                                              <p:pRg st="6" end="6"/>
                                            </p:txEl>
                                          </p:spTgt>
                                        </p:tgtEl>
                                        <p:attrNameLst>
                                          <p:attrName>style.visibility</p:attrName>
                                        </p:attrNameLst>
                                      </p:cBhvr>
                                      <p:to>
                                        <p:strVal val="visible"/>
                                      </p:to>
                                    </p:set>
                                    <p:animEffect transition="in" filter="blinds(horizontal)">
                                      <p:cBhvr>
                                        <p:cTn id="13"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152400" y="152400"/>
            <a:ext cx="3581400" cy="5410200"/>
          </a:xfrm>
          <a:ln/>
        </p:spPr>
        <p:style>
          <a:lnRef idx="1">
            <a:schemeClr val="accent4"/>
          </a:lnRef>
          <a:fillRef idx="2">
            <a:schemeClr val="accent4"/>
          </a:fillRef>
          <a:effectRef idx="1">
            <a:schemeClr val="accent4"/>
          </a:effectRef>
          <a:fontRef idx="minor">
            <a:schemeClr val="dk1"/>
          </a:fontRef>
        </p:style>
        <p:txBody>
          <a:bodyPr>
            <a:normAutofit/>
          </a:bodyPr>
          <a:lstStyle/>
          <a:p>
            <a:pPr marL="165100"/>
            <a:r>
              <a:rPr lang="zh-CN" altLang="en-US" sz="4000" b="1" dirty="0" smtClean="0">
                <a:solidFill>
                  <a:schemeClr val="accent4">
                    <a:lumMod val="50000"/>
                  </a:schemeClr>
                </a:solidFill>
                <a:effectLst>
                  <a:outerShdw blurRad="38100" dist="38100" dir="2700000" algn="tl">
                    <a:srgbClr val="000000">
                      <a:alpha val="43137"/>
                    </a:srgbClr>
                  </a:outerShdw>
                </a:effectLst>
              </a:rPr>
              <a:t>路得只是希望波阿斯娶她那么简单吗？</a:t>
            </a:r>
            <a:endParaRPr lang="en-US" sz="4000" b="1" dirty="0">
              <a:solidFill>
                <a:schemeClr val="accent4">
                  <a:lumMod val="50000"/>
                </a:schemeClr>
              </a:solidFill>
              <a:effectLst>
                <a:outerShdw blurRad="38100" dist="38100" dir="2700000" algn="tl">
                  <a:srgbClr val="000000">
                    <a:alpha val="43137"/>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p>
            <a:pPr algn="ctr"/>
            <a:r>
              <a:rPr lang="en-US" sz="2000" b="1" baseline="30000" dirty="0" smtClean="0">
                <a:solidFill>
                  <a:schemeClr val="tx1"/>
                </a:solidFill>
                <a:effectLst>
                  <a:outerShdw blurRad="38100" dist="38100" dir="2700000" algn="tl">
                    <a:srgbClr val="000000">
                      <a:alpha val="43137"/>
                    </a:srgbClr>
                  </a:outerShdw>
                </a:effectLst>
                <a:latin typeface="Arial Narrow" pitchFamily="34" charset="0"/>
              </a:rPr>
              <a:t>13</a:t>
            </a:r>
            <a:r>
              <a:rPr lang="en-US" sz="2000" b="1" dirty="0" smtClean="0">
                <a:solidFill>
                  <a:schemeClr val="tx1"/>
                </a:solidFill>
                <a:effectLst>
                  <a:outerShdw blurRad="38100" dist="38100" dir="2700000" algn="tl">
                    <a:srgbClr val="000000">
                      <a:alpha val="43137"/>
                    </a:srgbClr>
                  </a:outerShdw>
                </a:effectLst>
                <a:latin typeface="Arial Narrow" pitchFamily="34" charset="0"/>
              </a:rPr>
              <a:t> Stay here for the night, and in the morning if he wants to do his duty as your</a:t>
            </a:r>
          </a:p>
          <a:p>
            <a:pPr algn="ctr"/>
            <a:r>
              <a:rPr lang="en-US" sz="2000" b="1" dirty="0" smtClean="0">
                <a:solidFill>
                  <a:schemeClr val="tx1"/>
                </a:solidFill>
                <a:effectLst>
                  <a:outerShdw blurRad="38100" dist="38100" dir="2700000" algn="tl">
                    <a:srgbClr val="000000">
                      <a:alpha val="43137"/>
                    </a:srgbClr>
                  </a:outerShdw>
                </a:effectLst>
                <a:latin typeface="Arial Narrow" pitchFamily="34" charset="0"/>
              </a:rPr>
              <a:t> guardian-redeemer, good; let him redeem you. But if he is not willing, as surely</a:t>
            </a:r>
          </a:p>
          <a:p>
            <a:pPr algn="ctr"/>
            <a:r>
              <a:rPr lang="en-US" sz="2000" b="1" dirty="0" smtClean="0">
                <a:solidFill>
                  <a:schemeClr val="tx1"/>
                </a:solidFill>
                <a:effectLst>
                  <a:outerShdw blurRad="38100" dist="38100" dir="2700000" algn="tl">
                    <a:srgbClr val="000000">
                      <a:alpha val="43137"/>
                    </a:srgbClr>
                  </a:outerShdw>
                </a:effectLst>
                <a:latin typeface="Arial Narrow" pitchFamily="34" charset="0"/>
              </a:rPr>
              <a:t> as the LORD lives I will do it. Lie here until morning.”</a:t>
            </a:r>
            <a:endParaRPr lang="en-US" sz="2000" b="1" dirty="0">
              <a:solidFill>
                <a:schemeClr val="tx1"/>
              </a:solidFill>
              <a:effectLst>
                <a:outerShdw blurRad="38100" dist="38100" dir="2700000" algn="tl">
                  <a:srgbClr val="000000">
                    <a:alpha val="43137"/>
                  </a:srgbClr>
                </a:outerShdw>
              </a:effectLst>
              <a:latin typeface="Arial Narrow" pitchFamily="34" charset="0"/>
            </a:endParaRPr>
          </a:p>
        </p:txBody>
      </p:sp>
      <p:sp>
        <p:nvSpPr>
          <p:cNvPr id="6" name="Title 1"/>
          <p:cNvSpPr txBox="1">
            <a:spLocks/>
          </p:cNvSpPr>
          <p:nvPr/>
        </p:nvSpPr>
        <p:spPr>
          <a:xfrm>
            <a:off x="3886200" y="152400"/>
            <a:ext cx="5181600" cy="5410200"/>
          </a:xfrm>
          <a:prstGeom prst="rect">
            <a:avLst/>
          </a:prstGeom>
          <a:solidFill>
            <a:srgbClr val="FFFF99"/>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marL="284163" marR="0" lvl="0" indent="-284163" defTabSz="914400" rtl="0" eaLnBrk="1" fontAlgn="auto" latinLnBrk="0" hangingPunct="1">
              <a:lnSpc>
                <a:spcPct val="100000"/>
              </a:lnSpc>
              <a:spcBef>
                <a:spcPct val="0"/>
              </a:spcBef>
              <a:spcAft>
                <a:spcPts val="0"/>
              </a:spcAft>
              <a:buClrTx/>
              <a:buSzTx/>
              <a:tabLst/>
              <a:defRPr/>
            </a:pPr>
            <a:r>
              <a:rPr lang="zh-CN" altLang="en-US" sz="3200" b="1" dirty="0" smtClean="0">
                <a:solidFill>
                  <a:schemeClr val="accent4">
                    <a:lumMod val="50000"/>
                  </a:schemeClr>
                </a:solidFill>
                <a:effectLst>
                  <a:outerShdw blurRad="38100" dist="38100" dir="2700000" algn="tl">
                    <a:srgbClr val="000000">
                      <a:alpha val="43137"/>
                    </a:srgbClr>
                  </a:outerShdw>
                </a:effectLst>
              </a:rPr>
              <a:t>   路得希望波阿斯成为她的“监护救赎人”，将她夫家的产业赎买下来，并生子将夫家名号传下去。意味着波阿斯要作出很大的牺牲。</a:t>
            </a:r>
            <a:endParaRPr lang="en-US" sz="2000" b="1" dirty="0" smtClean="0">
              <a:solidFill>
                <a:schemeClr val="tx1"/>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152400" y="152400"/>
            <a:ext cx="3581400" cy="5410200"/>
          </a:xfrm>
          <a:ln/>
        </p:spPr>
        <p:style>
          <a:lnRef idx="1">
            <a:schemeClr val="accent4"/>
          </a:lnRef>
          <a:fillRef idx="2">
            <a:schemeClr val="accent4"/>
          </a:fillRef>
          <a:effectRef idx="1">
            <a:schemeClr val="accent4"/>
          </a:effectRef>
          <a:fontRef idx="minor">
            <a:schemeClr val="dk1"/>
          </a:fontRef>
        </p:style>
        <p:txBody>
          <a:bodyPr>
            <a:normAutofit/>
          </a:bodyPr>
          <a:lstStyle/>
          <a:p>
            <a:pPr marL="165100"/>
            <a:r>
              <a:rPr lang="zh-CN" altLang="en-US" sz="3600" b="1" dirty="0" smtClean="0">
                <a:solidFill>
                  <a:schemeClr val="accent4">
                    <a:lumMod val="50000"/>
                  </a:schemeClr>
                </a:solidFill>
                <a:effectLst>
                  <a:outerShdw blurRad="38100" dist="38100" dir="2700000" algn="tl">
                    <a:srgbClr val="000000">
                      <a:alpha val="43137"/>
                    </a:srgbClr>
                  </a:outerShdw>
                </a:effectLst>
              </a:rPr>
              <a:t>路得 便在他脚下躺到天快亮，人彼此不能辨认的时候就起来了。波阿斯说：“不可使人知道有女子到场上来。”</a:t>
            </a:r>
            <a:endParaRPr lang="en-US" sz="4000" b="1" dirty="0">
              <a:solidFill>
                <a:schemeClr val="accent4">
                  <a:lumMod val="50000"/>
                </a:schemeClr>
              </a:solidFill>
              <a:effectLst>
                <a:outerShdw blurRad="38100" dist="38100" dir="2700000" algn="tl">
                  <a:srgbClr val="000000">
                    <a:alpha val="43137"/>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p>
            <a:pPr algn="ctr"/>
            <a:r>
              <a:rPr lang="en-US" sz="2000" b="1" baseline="30000" dirty="0" smtClean="0">
                <a:solidFill>
                  <a:schemeClr val="tx1"/>
                </a:solidFill>
                <a:effectLst>
                  <a:outerShdw blurRad="38100" dist="38100" dir="2700000" algn="tl">
                    <a:srgbClr val="000000">
                      <a:alpha val="43137"/>
                    </a:srgbClr>
                  </a:outerShdw>
                </a:effectLst>
                <a:latin typeface="Arial Narrow" pitchFamily="34" charset="0"/>
              </a:rPr>
              <a:t>14</a:t>
            </a:r>
            <a:r>
              <a:rPr lang="en-US" sz="2000" b="1" dirty="0" smtClean="0">
                <a:solidFill>
                  <a:schemeClr val="tx1"/>
                </a:solidFill>
                <a:effectLst>
                  <a:outerShdw blurRad="38100" dist="38100" dir="2700000" algn="tl">
                    <a:srgbClr val="000000">
                      <a:alpha val="43137"/>
                    </a:srgbClr>
                  </a:outerShdw>
                </a:effectLst>
                <a:latin typeface="Arial Narrow" pitchFamily="34" charset="0"/>
              </a:rPr>
              <a:t> So she lay at his feet until morning, but got up before anyone could be recognized; </a:t>
            </a:r>
          </a:p>
          <a:p>
            <a:pPr algn="ctr"/>
            <a:r>
              <a:rPr lang="en-US" sz="2000" b="1" dirty="0" smtClean="0">
                <a:solidFill>
                  <a:schemeClr val="tx1"/>
                </a:solidFill>
                <a:effectLst>
                  <a:outerShdw blurRad="38100" dist="38100" dir="2700000" algn="tl">
                    <a:srgbClr val="000000">
                      <a:alpha val="43137"/>
                    </a:srgbClr>
                  </a:outerShdw>
                </a:effectLst>
                <a:latin typeface="Arial Narrow" pitchFamily="34" charset="0"/>
              </a:rPr>
              <a:t>and he said, “No one must know that a woman came to the threshing floor.” </a:t>
            </a:r>
            <a:endParaRPr lang="en-US" sz="2000" b="1" dirty="0">
              <a:solidFill>
                <a:schemeClr val="tx1"/>
              </a:solidFill>
              <a:effectLst>
                <a:outerShdw blurRad="38100" dist="38100" dir="2700000" algn="tl">
                  <a:srgbClr val="000000">
                    <a:alpha val="43137"/>
                  </a:srgbClr>
                </a:outerShdw>
              </a:effectLst>
              <a:latin typeface="Arial Narrow" pitchFamily="34" charset="0"/>
            </a:endParaRPr>
          </a:p>
        </p:txBody>
      </p:sp>
      <p:sp>
        <p:nvSpPr>
          <p:cNvPr id="6" name="Title 1"/>
          <p:cNvSpPr txBox="1">
            <a:spLocks/>
          </p:cNvSpPr>
          <p:nvPr/>
        </p:nvSpPr>
        <p:spPr>
          <a:xfrm>
            <a:off x="3886200" y="152400"/>
            <a:ext cx="5181600" cy="5410200"/>
          </a:xfrm>
          <a:prstGeom prst="rect">
            <a:avLst/>
          </a:prstGeom>
          <a:solidFill>
            <a:srgbClr val="FFFF99"/>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marL="284163" marR="0" lvl="0" indent="-284163" defTabSz="914400" rtl="0" eaLnBrk="1" fontAlgn="auto" latinLnBrk="0" hangingPunct="1">
              <a:lnSpc>
                <a:spcPct val="100000"/>
              </a:lnSpc>
              <a:spcBef>
                <a:spcPct val="0"/>
              </a:spcBef>
              <a:spcAft>
                <a:spcPts val="0"/>
              </a:spcAft>
              <a:buClrTx/>
              <a:buSzTx/>
              <a:buFont typeface="Arial" charset="0"/>
              <a:buChar char="•"/>
              <a:tabLst/>
              <a:defRPr/>
            </a:pPr>
            <a:r>
              <a:rPr lang="zh-CN" altLang="en-US" sz="3200" b="1" dirty="0" smtClean="0">
                <a:solidFill>
                  <a:schemeClr val="accent4">
                    <a:lumMod val="50000"/>
                  </a:schemeClr>
                </a:solidFill>
                <a:effectLst>
                  <a:outerShdw blurRad="38100" dist="38100" dir="2700000" algn="tl">
                    <a:srgbClr val="000000">
                      <a:alpha val="43137"/>
                    </a:srgbClr>
                  </a:outerShdw>
                </a:effectLst>
              </a:rPr>
              <a:t>为什么不让人知道一个女子来到麦场很重要？</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indent="-284163">
              <a:spcBef>
                <a:spcPct val="0"/>
              </a:spcBef>
              <a:buFont typeface="Arial" charset="0"/>
              <a:buChar char="•"/>
            </a:pPr>
            <a:r>
              <a:rPr lang="en-US" sz="2000" b="1" dirty="0" smtClean="0">
                <a:solidFill>
                  <a:schemeClr val="tx1"/>
                </a:solidFill>
              </a:rPr>
              <a:t>Why was it important that no one know a woman came to the threshing floor?</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 name="Table 3"/>
          <p:cNvGraphicFramePr>
            <a:graphicFrameLocks noGrp="1"/>
          </p:cNvGraphicFramePr>
          <p:nvPr/>
        </p:nvGraphicFramePr>
        <p:xfrm>
          <a:off x="228600" y="228600"/>
          <a:ext cx="8686800" cy="6441948"/>
        </p:xfrm>
        <a:graphic>
          <a:graphicData uri="http://schemas.openxmlformats.org/drawingml/2006/table">
            <a:tbl>
              <a:tblPr firstRow="1" firstCol="1">
                <a:tableStyleId>{08FB837D-C827-4EFA-A057-4D05807E0F7C}</a:tableStyleId>
              </a:tblPr>
              <a:tblGrid>
                <a:gridCol w="1143000"/>
                <a:gridCol w="1143000"/>
                <a:gridCol w="6400800"/>
              </a:tblGrid>
              <a:tr h="800100">
                <a:tc>
                  <a:txBody>
                    <a:bodyPr/>
                    <a:lstStyle/>
                    <a:p>
                      <a:pPr marL="0" marR="0" algn="ctr">
                        <a:lnSpc>
                          <a:spcPct val="115000"/>
                        </a:lnSpc>
                        <a:spcBef>
                          <a:spcPts val="0"/>
                        </a:spcBef>
                        <a:spcAft>
                          <a:spcPts val="0"/>
                        </a:spcAft>
                      </a:pPr>
                      <a:r>
                        <a:rPr lang="zh-CN" altLang="en-US" sz="2400" dirty="0" smtClean="0">
                          <a:solidFill>
                            <a:schemeClr val="tx1"/>
                          </a:solidFill>
                          <a:effectLst>
                            <a:outerShdw blurRad="38100" dist="38100" dir="2700000" algn="tl">
                              <a:srgbClr val="000000">
                                <a:alpha val="43137"/>
                              </a:srgbClr>
                            </a:outerShdw>
                          </a:effectLst>
                        </a:rPr>
                        <a:t>日期</a:t>
                      </a:r>
                      <a:endParaRPr lang="en-US" sz="2400" dirty="0" smtClean="0">
                        <a:solidFill>
                          <a:schemeClr val="tx1"/>
                        </a:solidFill>
                        <a:effectLst>
                          <a:outerShdw blurRad="38100" dist="38100" dir="2700000" algn="tl">
                            <a:srgbClr val="000000">
                              <a:alpha val="43137"/>
                            </a:srgbClr>
                          </a:outerShdw>
                        </a:effectLst>
                      </a:endParaRPr>
                    </a:p>
                    <a:p>
                      <a:pPr marL="0" marR="0" algn="ctr">
                        <a:lnSpc>
                          <a:spcPct val="115000"/>
                        </a:lnSpc>
                        <a:spcBef>
                          <a:spcPts val="0"/>
                        </a:spcBef>
                        <a:spcAft>
                          <a:spcPts val="0"/>
                        </a:spcAft>
                      </a:pPr>
                      <a:r>
                        <a:rPr lang="en-US" sz="2400" dirty="0" smtClean="0">
                          <a:solidFill>
                            <a:schemeClr val="tx1"/>
                          </a:solidFill>
                          <a:effectLst>
                            <a:outerShdw blurRad="38100" dist="38100" dir="2700000" algn="tl">
                              <a:srgbClr val="000000">
                                <a:alpha val="43137"/>
                              </a:srgbClr>
                            </a:outerShdw>
                          </a:effectLst>
                        </a:rPr>
                        <a:t>Date</a:t>
                      </a:r>
                      <a:endParaRPr lang="en-US" sz="2400"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zh-CN" altLang="en-US" sz="2400" dirty="0" smtClean="0">
                          <a:solidFill>
                            <a:schemeClr val="tx1"/>
                          </a:solidFill>
                          <a:effectLst>
                            <a:outerShdw blurRad="38100" dist="38100" dir="2700000" algn="tl">
                              <a:srgbClr val="000000">
                                <a:alpha val="43137"/>
                              </a:srgbClr>
                            </a:outerShdw>
                          </a:effectLst>
                        </a:rPr>
                        <a:t>经文</a:t>
                      </a:r>
                      <a:endParaRPr lang="en-US" sz="2400" dirty="0" smtClean="0">
                        <a:solidFill>
                          <a:schemeClr val="tx1"/>
                        </a:solidFill>
                        <a:effectLst>
                          <a:outerShdw blurRad="38100" dist="38100" dir="2700000" algn="tl">
                            <a:srgbClr val="000000">
                              <a:alpha val="43137"/>
                            </a:srgbClr>
                          </a:outerShdw>
                        </a:effectLst>
                      </a:endParaRPr>
                    </a:p>
                    <a:p>
                      <a:pPr marL="0" marR="0" algn="ctr">
                        <a:lnSpc>
                          <a:spcPct val="115000"/>
                        </a:lnSpc>
                        <a:spcBef>
                          <a:spcPts val="0"/>
                        </a:spcBef>
                        <a:spcAft>
                          <a:spcPts val="0"/>
                        </a:spcAft>
                      </a:pPr>
                      <a:r>
                        <a:rPr lang="en-US" sz="2400" dirty="0" smtClean="0">
                          <a:solidFill>
                            <a:schemeClr val="tx1"/>
                          </a:solidFill>
                          <a:effectLst>
                            <a:outerShdw blurRad="38100" dist="38100" dir="2700000" algn="tl">
                              <a:srgbClr val="000000">
                                <a:alpha val="43137"/>
                              </a:srgbClr>
                            </a:outerShdw>
                          </a:effectLst>
                        </a:rPr>
                        <a:t>Verses</a:t>
                      </a:r>
                      <a:endParaRPr lang="en-US" sz="2400"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zh-CN" altLang="en-US" sz="2400" dirty="0" smtClean="0">
                          <a:solidFill>
                            <a:schemeClr val="tx1"/>
                          </a:solidFill>
                          <a:effectLst>
                            <a:outerShdw blurRad="38100" dist="38100" dir="2700000" algn="tl">
                              <a:srgbClr val="000000">
                                <a:alpha val="43137"/>
                              </a:srgbClr>
                            </a:outerShdw>
                          </a:effectLst>
                        </a:rPr>
                        <a:t>                    标题</a:t>
                      </a:r>
                      <a:r>
                        <a:rPr lang="en-US" altLang="zh-CN" sz="2400" baseline="0" dirty="0" smtClean="0">
                          <a:solidFill>
                            <a:schemeClr val="tx1"/>
                          </a:solidFill>
                          <a:effectLst>
                            <a:outerShdw blurRad="38100" dist="38100" dir="2700000" algn="tl">
                              <a:srgbClr val="000000">
                                <a:alpha val="43137"/>
                              </a:srgbClr>
                            </a:outerShdw>
                          </a:effectLst>
                        </a:rPr>
                        <a:t>     </a:t>
                      </a:r>
                    </a:p>
                    <a:p>
                      <a:pPr marL="0" marR="0" algn="l">
                        <a:lnSpc>
                          <a:spcPct val="115000"/>
                        </a:lnSpc>
                        <a:spcBef>
                          <a:spcPts val="0"/>
                        </a:spcBef>
                        <a:spcAft>
                          <a:spcPts val="0"/>
                        </a:spcAft>
                      </a:pPr>
                      <a:r>
                        <a:rPr lang="en-US" sz="2400" dirty="0" smtClean="0">
                          <a:solidFill>
                            <a:schemeClr val="tx1"/>
                          </a:solidFill>
                          <a:effectLst>
                            <a:outerShdw blurRad="38100" dist="38100" dir="2700000" algn="tl">
                              <a:srgbClr val="000000">
                                <a:alpha val="43137"/>
                              </a:srgbClr>
                            </a:outerShdw>
                          </a:effectLst>
                        </a:rPr>
                        <a:t>                     Title</a:t>
                      </a:r>
                      <a:endParaRPr lang="en-US" sz="2400"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tc>
              </a:tr>
              <a:tr h="800100">
                <a:tc>
                  <a:txBody>
                    <a:bodyPr/>
                    <a:lstStyle/>
                    <a:p>
                      <a:pPr marL="0" marR="0" algn="ctr">
                        <a:lnSpc>
                          <a:spcPct val="115000"/>
                        </a:lnSpc>
                        <a:spcBef>
                          <a:spcPts val="0"/>
                        </a:spcBef>
                        <a:spcAft>
                          <a:spcPts val="0"/>
                        </a:spcAft>
                      </a:pPr>
                      <a:r>
                        <a:rPr lang="en-US" altLang="zh-CN" sz="2000" b="1" dirty="0" smtClean="0">
                          <a:effectLst>
                            <a:outerShdw blurRad="38100" dist="38100" dir="2700000" algn="tl">
                              <a:srgbClr val="000000">
                                <a:alpha val="43137"/>
                              </a:srgbClr>
                            </a:outerShdw>
                          </a:effectLst>
                        </a:rPr>
                        <a:t>3</a:t>
                      </a:r>
                      <a:r>
                        <a:rPr lang="zh-CN" altLang="en-US" sz="2000" b="1" dirty="0" smtClean="0">
                          <a:effectLst>
                            <a:outerShdw blurRad="38100" dist="38100" dir="2700000" algn="tl">
                              <a:srgbClr val="000000">
                                <a:alpha val="43137"/>
                              </a:srgbClr>
                            </a:outerShdw>
                          </a:effectLst>
                        </a:rPr>
                        <a:t>月</a:t>
                      </a:r>
                      <a:r>
                        <a:rPr lang="en-US" altLang="zh-CN" sz="2000" b="1" dirty="0" smtClean="0">
                          <a:effectLst>
                            <a:outerShdw blurRad="38100" dist="38100" dir="2700000" algn="tl">
                              <a:srgbClr val="000000">
                                <a:alpha val="43137"/>
                              </a:srgbClr>
                            </a:outerShdw>
                          </a:effectLst>
                        </a:rPr>
                        <a:t>31</a:t>
                      </a:r>
                    </a:p>
                    <a:p>
                      <a:pPr marL="0" marR="0" algn="ctr">
                        <a:lnSpc>
                          <a:spcPct val="115000"/>
                        </a:lnSpc>
                        <a:spcBef>
                          <a:spcPts val="0"/>
                        </a:spcBef>
                        <a:spcAft>
                          <a:spcPts val="0"/>
                        </a:spcAft>
                      </a:pPr>
                      <a:r>
                        <a:rPr lang="en-US" sz="2000" b="1" dirty="0" smtClean="0">
                          <a:effectLst>
                            <a:outerShdw blurRad="38100" dist="38100" dir="2700000" algn="tl">
                              <a:srgbClr val="000000">
                                <a:alpha val="43137"/>
                              </a:srgbClr>
                            </a:outerShdw>
                          </a:effectLst>
                        </a:rPr>
                        <a:t>3/31</a:t>
                      </a:r>
                    </a:p>
                  </a:txBody>
                  <a:tcPr marL="68580" marR="68580" marT="0" marB="0">
                    <a:solidFill>
                      <a:schemeClr val="accent6">
                        <a:lumMod val="60000"/>
                        <a:lumOff val="40000"/>
                      </a:schemeClr>
                    </a:solidFill>
                  </a:tcPr>
                </a:tc>
                <a:tc>
                  <a:txBody>
                    <a:bodyPr/>
                    <a:lstStyle/>
                    <a:p>
                      <a:pPr marL="0" marR="0" algn="ctr">
                        <a:lnSpc>
                          <a:spcPct val="115000"/>
                        </a:lnSpc>
                        <a:spcBef>
                          <a:spcPts val="0"/>
                        </a:spcBef>
                        <a:spcAft>
                          <a:spcPts val="0"/>
                        </a:spcAft>
                      </a:pPr>
                      <a:r>
                        <a:rPr lang="zh-CN" altLang="en-US" sz="2000" b="1" dirty="0" smtClean="0">
                          <a:effectLst>
                            <a:outerShdw blurRad="38100" dist="38100" dir="2700000" algn="tl">
                              <a:srgbClr val="000000">
                                <a:alpha val="43137"/>
                              </a:srgbClr>
                            </a:outerShdw>
                          </a:effectLst>
                        </a:rPr>
                        <a:t>所有</a:t>
                      </a:r>
                      <a:endParaRPr lang="en-US" sz="2000" b="1" dirty="0" smtClean="0">
                        <a:effectLst>
                          <a:outerShdw blurRad="38100" dist="38100" dir="2700000" algn="tl">
                            <a:srgbClr val="000000">
                              <a:alpha val="43137"/>
                            </a:srgbClr>
                          </a:outerShdw>
                        </a:effectLst>
                      </a:endParaRPr>
                    </a:p>
                    <a:p>
                      <a:pPr marL="0" marR="0" algn="ctr">
                        <a:lnSpc>
                          <a:spcPct val="115000"/>
                        </a:lnSpc>
                        <a:spcBef>
                          <a:spcPts val="0"/>
                        </a:spcBef>
                        <a:spcAft>
                          <a:spcPts val="0"/>
                        </a:spcAft>
                      </a:pPr>
                      <a:r>
                        <a:rPr lang="en-US" sz="2000" b="1" dirty="0" smtClean="0">
                          <a:effectLst>
                            <a:outerShdw blurRad="38100" dist="38100" dir="2700000" algn="tl">
                              <a:srgbClr val="000000">
                                <a:alpha val="43137"/>
                              </a:srgbClr>
                            </a:outerShdw>
                          </a:effectLst>
                        </a:rPr>
                        <a:t>ALL</a:t>
                      </a:r>
                      <a:endParaRPr lang="en-US" sz="2000" b="1"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solidFill>
                      <a:schemeClr val="accent6">
                        <a:lumMod val="60000"/>
                        <a:lumOff val="40000"/>
                      </a:schemeClr>
                    </a:solidFill>
                  </a:tcPr>
                </a:tc>
                <a:tc>
                  <a:txBody>
                    <a:bodyPr/>
                    <a:lstStyle/>
                    <a:p>
                      <a:pPr marL="0" marR="0">
                        <a:lnSpc>
                          <a:spcPct val="115000"/>
                        </a:lnSpc>
                        <a:spcBef>
                          <a:spcPts val="0"/>
                        </a:spcBef>
                        <a:spcAft>
                          <a:spcPts val="0"/>
                        </a:spcAft>
                      </a:pPr>
                      <a:r>
                        <a:rPr lang="zh-CN" altLang="en-US" sz="2000" b="1" dirty="0" smtClean="0">
                          <a:effectLst>
                            <a:outerShdw blurRad="38100" dist="38100" dir="2700000" algn="tl">
                              <a:srgbClr val="000000">
                                <a:alpha val="43137"/>
                              </a:srgbClr>
                            </a:outerShdw>
                          </a:effectLst>
                        </a:rPr>
                        <a:t>神看不见的手（导语）</a:t>
                      </a:r>
                      <a:endParaRPr lang="en-US" sz="2000" b="1" dirty="0" smtClean="0">
                        <a:effectLst>
                          <a:outerShdw blurRad="38100" dist="38100" dir="2700000" algn="tl">
                            <a:srgbClr val="000000">
                              <a:alpha val="43137"/>
                            </a:srgbClr>
                          </a:outerShdw>
                        </a:effectLst>
                      </a:endParaRPr>
                    </a:p>
                    <a:p>
                      <a:pPr marL="0" marR="0">
                        <a:lnSpc>
                          <a:spcPct val="115000"/>
                        </a:lnSpc>
                        <a:spcBef>
                          <a:spcPts val="0"/>
                        </a:spcBef>
                        <a:spcAft>
                          <a:spcPts val="0"/>
                        </a:spcAft>
                      </a:pPr>
                      <a:r>
                        <a:rPr lang="en-US" sz="2000" b="1" dirty="0" smtClean="0">
                          <a:effectLst>
                            <a:outerShdw blurRad="38100" dist="38100" dir="2700000" algn="tl">
                              <a:srgbClr val="000000">
                                <a:alpha val="43137"/>
                              </a:srgbClr>
                            </a:outerShdw>
                          </a:effectLst>
                        </a:rPr>
                        <a:t>God’s </a:t>
                      </a:r>
                      <a:r>
                        <a:rPr lang="en-US" sz="2000" b="1" dirty="0">
                          <a:effectLst>
                            <a:outerShdw blurRad="38100" dist="38100" dir="2700000" algn="tl">
                              <a:srgbClr val="000000">
                                <a:alpha val="43137"/>
                              </a:srgbClr>
                            </a:outerShdw>
                          </a:effectLst>
                        </a:rPr>
                        <a:t>Invisible Hand </a:t>
                      </a:r>
                      <a:r>
                        <a:rPr lang="en-US" sz="2000" b="1" dirty="0" smtClean="0">
                          <a:effectLst>
                            <a:outerShdw blurRad="38100" dist="38100" dir="2700000" algn="tl">
                              <a:srgbClr val="000000">
                                <a:alpha val="43137"/>
                              </a:srgbClr>
                            </a:outerShdw>
                          </a:effectLst>
                        </a:rPr>
                        <a:t> </a:t>
                      </a:r>
                      <a:r>
                        <a:rPr lang="en-US" sz="2000" b="1" dirty="0">
                          <a:effectLst>
                            <a:outerShdw blurRad="38100" dist="38100" dir="2700000" algn="tl">
                              <a:srgbClr val="000000">
                                <a:alpha val="43137"/>
                              </a:srgbClr>
                            </a:outerShdw>
                          </a:effectLst>
                        </a:rPr>
                        <a:t>(</a:t>
                      </a:r>
                      <a:r>
                        <a:rPr lang="en-US" sz="2000" b="1" dirty="0" smtClean="0">
                          <a:effectLst>
                            <a:outerShdw blurRad="38100" dist="38100" dir="2700000" algn="tl">
                              <a:srgbClr val="000000">
                                <a:alpha val="43137"/>
                              </a:srgbClr>
                            </a:outerShdw>
                          </a:effectLst>
                        </a:rPr>
                        <a:t>Introduction</a:t>
                      </a:r>
                      <a:r>
                        <a:rPr lang="en-US" sz="2000" b="1" dirty="0">
                          <a:effectLst>
                            <a:outerShdw blurRad="38100" dist="38100" dir="2700000" algn="tl">
                              <a:srgbClr val="000000">
                                <a:alpha val="43137"/>
                              </a:srgbClr>
                            </a:outerShdw>
                          </a:effectLst>
                        </a:rPr>
                        <a:t>)</a:t>
                      </a:r>
                      <a:endParaRPr lang="en-US" sz="2000" b="1" dirty="0">
                        <a:solidFill>
                          <a:srgbClr val="C00000"/>
                        </a:solidFill>
                        <a:effectLst>
                          <a:outerShdw blurRad="38100" dist="38100" dir="2700000" algn="tl">
                            <a:srgbClr val="000000">
                              <a:alpha val="43137"/>
                            </a:srgbClr>
                          </a:outerShdw>
                        </a:effectLst>
                        <a:latin typeface="Calibri"/>
                        <a:ea typeface="Calibri"/>
                        <a:cs typeface="Times New Roman"/>
                      </a:endParaRPr>
                    </a:p>
                  </a:txBody>
                  <a:tcPr marL="68580" marR="68580" marT="0" marB="0">
                    <a:solidFill>
                      <a:schemeClr val="accent6">
                        <a:lumMod val="60000"/>
                        <a:lumOff val="40000"/>
                      </a:schemeClr>
                    </a:solidFill>
                  </a:tcPr>
                </a:tc>
              </a:tr>
              <a:tr h="800100">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altLang="zh-CN" sz="2000" b="1" dirty="0" smtClean="0">
                          <a:effectLst>
                            <a:outerShdw blurRad="38100" dist="38100" dir="2700000" algn="tl">
                              <a:srgbClr val="000000">
                                <a:alpha val="43137"/>
                              </a:srgbClr>
                            </a:outerShdw>
                          </a:effectLst>
                        </a:rPr>
                        <a:t>4</a:t>
                      </a:r>
                      <a:r>
                        <a:rPr lang="zh-CN" altLang="en-US" sz="2000" b="1" dirty="0" smtClean="0">
                          <a:effectLst>
                            <a:outerShdw blurRad="38100" dist="38100" dir="2700000" algn="tl">
                              <a:srgbClr val="000000">
                                <a:alpha val="43137"/>
                              </a:srgbClr>
                            </a:outerShdw>
                          </a:effectLst>
                        </a:rPr>
                        <a:t>月</a:t>
                      </a:r>
                      <a:r>
                        <a:rPr lang="en-US" altLang="zh-CN" sz="2000" b="1" dirty="0" smtClean="0">
                          <a:effectLst>
                            <a:outerShdw blurRad="38100" dist="38100" dir="2700000" algn="tl">
                              <a:srgbClr val="000000">
                                <a:alpha val="43137"/>
                              </a:srgbClr>
                            </a:outerShdw>
                          </a:effectLst>
                        </a:rPr>
                        <a:t>7</a:t>
                      </a:r>
                      <a:r>
                        <a:rPr lang="zh-CN" altLang="en-US" sz="2000" b="1" dirty="0" smtClean="0">
                          <a:effectLst>
                            <a:outerShdw blurRad="38100" dist="38100" dir="2700000" algn="tl">
                              <a:srgbClr val="000000">
                                <a:alpha val="43137"/>
                              </a:srgbClr>
                            </a:outerShdw>
                          </a:effectLst>
                        </a:rPr>
                        <a:t>日</a:t>
                      </a:r>
                      <a:endParaRPr lang="en-US" sz="2000" b="1" dirty="0" smtClean="0">
                        <a:effectLst>
                          <a:outerShdw blurRad="38100" dist="38100" dir="2700000" algn="tl">
                            <a:srgbClr val="000000">
                              <a:alpha val="43137"/>
                            </a:srgbClr>
                          </a:outerShdw>
                        </a:effectLst>
                      </a:endParaRPr>
                    </a:p>
                    <a:p>
                      <a:pPr marL="0" marR="0" algn="ctr">
                        <a:lnSpc>
                          <a:spcPct val="115000"/>
                        </a:lnSpc>
                        <a:spcBef>
                          <a:spcPts val="0"/>
                        </a:spcBef>
                        <a:spcAft>
                          <a:spcPts val="0"/>
                        </a:spcAft>
                      </a:pPr>
                      <a:r>
                        <a:rPr lang="en-US" sz="2000" b="1" dirty="0" smtClean="0">
                          <a:effectLst>
                            <a:outerShdw blurRad="38100" dist="38100" dir="2700000" algn="tl">
                              <a:srgbClr val="000000">
                                <a:alpha val="43137"/>
                              </a:srgbClr>
                            </a:outerShdw>
                          </a:effectLst>
                        </a:rPr>
                        <a:t>4/7</a:t>
                      </a:r>
                      <a:endParaRPr lang="en-US" sz="2000" b="1"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solidFill>
                      <a:schemeClr val="accent6">
                        <a:lumMod val="60000"/>
                        <a:lumOff val="40000"/>
                      </a:schemeClr>
                    </a:solidFill>
                  </a:tcPr>
                </a:tc>
                <a:tc>
                  <a:txBody>
                    <a:bodyPr/>
                    <a:lstStyle/>
                    <a:p>
                      <a:pPr marL="0" marR="0" algn="ctr">
                        <a:lnSpc>
                          <a:spcPct val="115000"/>
                        </a:lnSpc>
                        <a:spcBef>
                          <a:spcPts val="0"/>
                        </a:spcBef>
                        <a:spcAft>
                          <a:spcPts val="0"/>
                        </a:spcAft>
                      </a:pPr>
                      <a:endParaRPr lang="en-US" sz="2000" b="1" dirty="0" smtClean="0">
                        <a:effectLst>
                          <a:outerShdw blurRad="38100" dist="38100" dir="2700000" algn="tl">
                            <a:srgbClr val="000000">
                              <a:alpha val="43137"/>
                            </a:srgbClr>
                          </a:outerShdw>
                        </a:effectLst>
                      </a:endParaRPr>
                    </a:p>
                    <a:p>
                      <a:pPr marL="0" marR="0" algn="ctr">
                        <a:lnSpc>
                          <a:spcPct val="115000"/>
                        </a:lnSpc>
                        <a:spcBef>
                          <a:spcPts val="0"/>
                        </a:spcBef>
                        <a:spcAft>
                          <a:spcPts val="0"/>
                        </a:spcAft>
                      </a:pPr>
                      <a:r>
                        <a:rPr lang="en-US" sz="2000" b="1" dirty="0" smtClean="0">
                          <a:effectLst>
                            <a:outerShdw blurRad="38100" dist="38100" dir="2700000" algn="tl">
                              <a:srgbClr val="000000">
                                <a:alpha val="43137"/>
                              </a:srgbClr>
                            </a:outerShdw>
                          </a:effectLst>
                        </a:rPr>
                        <a:t>1:1-5</a:t>
                      </a:r>
                      <a:endParaRPr lang="en-US" sz="2000" b="1"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solidFill>
                      <a:schemeClr val="accent6">
                        <a:lumMod val="60000"/>
                        <a:lumOff val="40000"/>
                      </a:schemeClr>
                    </a:solidFill>
                  </a:tcPr>
                </a:tc>
                <a:tc>
                  <a:txBody>
                    <a:bodyPr/>
                    <a:lstStyle/>
                    <a:p>
                      <a:pPr marL="0" marR="0">
                        <a:lnSpc>
                          <a:spcPct val="115000"/>
                        </a:lnSpc>
                        <a:spcBef>
                          <a:spcPts val="0"/>
                        </a:spcBef>
                        <a:spcAft>
                          <a:spcPts val="0"/>
                        </a:spcAft>
                      </a:pPr>
                      <a:r>
                        <a:rPr lang="zh-CN" altLang="en-US" sz="2000" b="1" dirty="0" smtClean="0">
                          <a:effectLst>
                            <a:outerShdw blurRad="38100" dist="38100" dir="2700000" algn="tl">
                              <a:srgbClr val="000000">
                                <a:alpha val="43137"/>
                              </a:srgbClr>
                            </a:outerShdw>
                          </a:effectLst>
                        </a:rPr>
                        <a:t>神看不见的手在患难中</a:t>
                      </a:r>
                      <a:endParaRPr lang="en-US" sz="2000" b="1" dirty="0" smtClean="0">
                        <a:effectLst>
                          <a:outerShdw blurRad="38100" dist="38100" dir="2700000" algn="tl">
                            <a:srgbClr val="000000">
                              <a:alpha val="43137"/>
                            </a:srgbClr>
                          </a:outerShdw>
                        </a:effectLst>
                      </a:endParaRPr>
                    </a:p>
                    <a:p>
                      <a:pPr marL="0" marR="0">
                        <a:lnSpc>
                          <a:spcPct val="115000"/>
                        </a:lnSpc>
                        <a:spcBef>
                          <a:spcPts val="0"/>
                        </a:spcBef>
                        <a:spcAft>
                          <a:spcPts val="0"/>
                        </a:spcAft>
                      </a:pPr>
                      <a:r>
                        <a:rPr lang="en-US" sz="2000" b="1" dirty="0" smtClean="0">
                          <a:effectLst>
                            <a:outerShdw blurRad="38100" dist="38100" dir="2700000" algn="tl">
                              <a:srgbClr val="000000">
                                <a:alpha val="43137"/>
                              </a:srgbClr>
                            </a:outerShdw>
                          </a:effectLst>
                        </a:rPr>
                        <a:t>God’s </a:t>
                      </a:r>
                      <a:r>
                        <a:rPr lang="en-US" sz="2000" b="1" dirty="0">
                          <a:effectLst>
                            <a:outerShdw blurRad="38100" dist="38100" dir="2700000" algn="tl">
                              <a:srgbClr val="000000">
                                <a:alpha val="43137"/>
                              </a:srgbClr>
                            </a:outerShdw>
                          </a:effectLst>
                        </a:rPr>
                        <a:t>Invisible Hand in Suffering</a:t>
                      </a:r>
                      <a:endParaRPr lang="en-US" sz="2000" b="1" dirty="0">
                        <a:solidFill>
                          <a:srgbClr val="C00000"/>
                        </a:solidFill>
                        <a:effectLst>
                          <a:outerShdw blurRad="38100" dist="38100" dir="2700000" algn="tl">
                            <a:srgbClr val="000000">
                              <a:alpha val="43137"/>
                            </a:srgbClr>
                          </a:outerShdw>
                        </a:effectLst>
                        <a:latin typeface="Calibri"/>
                        <a:ea typeface="Calibri"/>
                        <a:cs typeface="Times New Roman"/>
                      </a:endParaRPr>
                    </a:p>
                  </a:txBody>
                  <a:tcPr marL="68580" marR="68580" marT="0" marB="0">
                    <a:solidFill>
                      <a:schemeClr val="accent6">
                        <a:lumMod val="60000"/>
                        <a:lumOff val="40000"/>
                      </a:schemeClr>
                    </a:solidFill>
                  </a:tcPr>
                </a:tc>
              </a:tr>
              <a:tr h="800100">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altLang="zh-CN" sz="2000" b="1" dirty="0" smtClean="0">
                          <a:effectLst>
                            <a:outerShdw blurRad="38100" dist="38100" dir="2700000" algn="tl">
                              <a:srgbClr val="000000">
                                <a:alpha val="43137"/>
                              </a:srgbClr>
                            </a:outerShdw>
                          </a:effectLst>
                        </a:rPr>
                        <a:t>4</a:t>
                      </a:r>
                      <a:r>
                        <a:rPr lang="zh-CN" altLang="en-US" sz="2000" b="1" dirty="0" smtClean="0">
                          <a:effectLst>
                            <a:outerShdw blurRad="38100" dist="38100" dir="2700000" algn="tl">
                              <a:srgbClr val="000000">
                                <a:alpha val="43137"/>
                              </a:srgbClr>
                            </a:outerShdw>
                          </a:effectLst>
                        </a:rPr>
                        <a:t>月</a:t>
                      </a:r>
                      <a:r>
                        <a:rPr lang="en-US" altLang="zh-CN" sz="2000" b="1" dirty="0" smtClean="0">
                          <a:effectLst>
                            <a:outerShdw blurRad="38100" dist="38100" dir="2700000" algn="tl">
                              <a:srgbClr val="000000">
                                <a:alpha val="43137"/>
                              </a:srgbClr>
                            </a:outerShdw>
                          </a:effectLst>
                        </a:rPr>
                        <a:t>14</a:t>
                      </a:r>
                      <a:r>
                        <a:rPr lang="zh-CN" altLang="en-US" sz="2000" b="1" dirty="0" smtClean="0">
                          <a:effectLst>
                            <a:outerShdw blurRad="38100" dist="38100" dir="2700000" algn="tl">
                              <a:srgbClr val="000000">
                                <a:alpha val="43137"/>
                              </a:srgbClr>
                            </a:outerShdw>
                          </a:effectLst>
                        </a:rPr>
                        <a:t>日</a:t>
                      </a:r>
                      <a:endParaRPr lang="en-US" sz="2000" b="1" dirty="0" smtClean="0">
                        <a:effectLst>
                          <a:outerShdw blurRad="38100" dist="38100" dir="2700000" algn="tl">
                            <a:srgbClr val="000000">
                              <a:alpha val="43137"/>
                            </a:srgbClr>
                          </a:outerShdw>
                        </a:effectLst>
                      </a:endParaRPr>
                    </a:p>
                    <a:p>
                      <a:pPr marL="0" marR="0" algn="ctr">
                        <a:lnSpc>
                          <a:spcPct val="115000"/>
                        </a:lnSpc>
                        <a:spcBef>
                          <a:spcPts val="0"/>
                        </a:spcBef>
                        <a:spcAft>
                          <a:spcPts val="0"/>
                        </a:spcAft>
                      </a:pPr>
                      <a:r>
                        <a:rPr lang="en-US" sz="2000" b="1" dirty="0" smtClean="0">
                          <a:effectLst>
                            <a:outerShdw blurRad="38100" dist="38100" dir="2700000" algn="tl">
                              <a:srgbClr val="000000">
                                <a:alpha val="43137"/>
                              </a:srgbClr>
                            </a:outerShdw>
                          </a:effectLst>
                        </a:rPr>
                        <a:t>4/14</a:t>
                      </a:r>
                      <a:endParaRPr lang="en-US" sz="2000" b="1"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solidFill>
                      <a:schemeClr val="accent6">
                        <a:lumMod val="60000"/>
                        <a:lumOff val="40000"/>
                      </a:schemeClr>
                    </a:solidFill>
                  </a:tcPr>
                </a:tc>
                <a:tc>
                  <a:txBody>
                    <a:bodyPr/>
                    <a:lstStyle/>
                    <a:p>
                      <a:pPr marL="0" marR="0" algn="ctr">
                        <a:lnSpc>
                          <a:spcPct val="115000"/>
                        </a:lnSpc>
                        <a:spcBef>
                          <a:spcPts val="0"/>
                        </a:spcBef>
                        <a:spcAft>
                          <a:spcPts val="0"/>
                        </a:spcAft>
                      </a:pPr>
                      <a:endParaRPr lang="en-US" sz="2000" b="1" dirty="0" smtClean="0">
                        <a:effectLst>
                          <a:outerShdw blurRad="38100" dist="38100" dir="2700000" algn="tl">
                            <a:srgbClr val="000000">
                              <a:alpha val="43137"/>
                            </a:srgbClr>
                          </a:outerShdw>
                        </a:effectLst>
                      </a:endParaRPr>
                    </a:p>
                    <a:p>
                      <a:pPr marL="0" marR="0" algn="ctr">
                        <a:lnSpc>
                          <a:spcPct val="115000"/>
                        </a:lnSpc>
                        <a:spcBef>
                          <a:spcPts val="0"/>
                        </a:spcBef>
                        <a:spcAft>
                          <a:spcPts val="0"/>
                        </a:spcAft>
                      </a:pPr>
                      <a:r>
                        <a:rPr lang="en-US" sz="2000" b="1" dirty="0" smtClean="0">
                          <a:effectLst>
                            <a:outerShdw blurRad="38100" dist="38100" dir="2700000" algn="tl">
                              <a:srgbClr val="000000">
                                <a:alpha val="43137"/>
                              </a:srgbClr>
                            </a:outerShdw>
                          </a:effectLst>
                        </a:rPr>
                        <a:t>1:6-22</a:t>
                      </a:r>
                      <a:endParaRPr lang="en-US" sz="2000" b="1"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solidFill>
                      <a:schemeClr val="accent6">
                        <a:lumMod val="60000"/>
                        <a:lumOff val="40000"/>
                      </a:schemeClr>
                    </a:solidFill>
                  </a:tcPr>
                </a:tc>
                <a:tc>
                  <a:txBody>
                    <a:bodyPr/>
                    <a:lstStyle/>
                    <a:p>
                      <a:pPr marL="0" marR="0">
                        <a:lnSpc>
                          <a:spcPct val="115000"/>
                        </a:lnSpc>
                        <a:spcBef>
                          <a:spcPts val="0"/>
                        </a:spcBef>
                        <a:spcAft>
                          <a:spcPts val="0"/>
                        </a:spcAft>
                      </a:pPr>
                      <a:r>
                        <a:rPr lang="zh-CN" altLang="en-US" sz="2000" b="1" dirty="0" smtClean="0">
                          <a:effectLst>
                            <a:outerShdw blurRad="38100" dist="38100" dir="2700000" algn="tl">
                              <a:srgbClr val="000000">
                                <a:alpha val="43137"/>
                              </a:srgbClr>
                            </a:outerShdw>
                          </a:effectLst>
                        </a:rPr>
                        <a:t>神看不见的手在各关系中</a:t>
                      </a:r>
                      <a:endParaRPr lang="en-US" sz="2000" b="1" dirty="0" smtClean="0">
                        <a:effectLst>
                          <a:outerShdw blurRad="38100" dist="38100" dir="2700000" algn="tl">
                            <a:srgbClr val="000000">
                              <a:alpha val="43137"/>
                            </a:srgbClr>
                          </a:outerShdw>
                        </a:effectLst>
                      </a:endParaRPr>
                    </a:p>
                    <a:p>
                      <a:pPr marL="0" marR="0">
                        <a:lnSpc>
                          <a:spcPct val="115000"/>
                        </a:lnSpc>
                        <a:spcBef>
                          <a:spcPts val="0"/>
                        </a:spcBef>
                        <a:spcAft>
                          <a:spcPts val="0"/>
                        </a:spcAft>
                      </a:pPr>
                      <a:r>
                        <a:rPr lang="en-US" sz="2000" b="1" dirty="0" smtClean="0">
                          <a:effectLst>
                            <a:outerShdw blurRad="38100" dist="38100" dir="2700000" algn="tl">
                              <a:srgbClr val="000000">
                                <a:alpha val="43137"/>
                              </a:srgbClr>
                            </a:outerShdw>
                          </a:effectLst>
                        </a:rPr>
                        <a:t>God’s </a:t>
                      </a:r>
                      <a:r>
                        <a:rPr lang="en-US" sz="2000" b="1" dirty="0">
                          <a:effectLst>
                            <a:outerShdw blurRad="38100" dist="38100" dir="2700000" algn="tl">
                              <a:srgbClr val="000000">
                                <a:alpha val="43137"/>
                              </a:srgbClr>
                            </a:outerShdw>
                          </a:effectLst>
                        </a:rPr>
                        <a:t>Invisible Hand in Relationships</a:t>
                      </a:r>
                      <a:endParaRPr lang="en-US" sz="2000" b="1" dirty="0">
                        <a:solidFill>
                          <a:srgbClr val="C00000"/>
                        </a:solidFill>
                        <a:effectLst>
                          <a:outerShdw blurRad="38100" dist="38100" dir="2700000" algn="tl">
                            <a:srgbClr val="000000">
                              <a:alpha val="43137"/>
                            </a:srgbClr>
                          </a:outerShdw>
                        </a:effectLst>
                        <a:latin typeface="Calibri"/>
                        <a:ea typeface="Calibri"/>
                        <a:cs typeface="Times New Roman"/>
                      </a:endParaRPr>
                    </a:p>
                  </a:txBody>
                  <a:tcPr marL="68580" marR="68580" marT="0" marB="0">
                    <a:solidFill>
                      <a:schemeClr val="accent6">
                        <a:lumMod val="60000"/>
                        <a:lumOff val="40000"/>
                      </a:schemeClr>
                    </a:solidFill>
                  </a:tcPr>
                </a:tc>
              </a:tr>
              <a:tr h="800100">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altLang="zh-CN" sz="2000" b="1" dirty="0" smtClean="0">
                          <a:effectLst>
                            <a:outerShdw blurRad="38100" dist="38100" dir="2700000" algn="tl">
                              <a:srgbClr val="000000">
                                <a:alpha val="43137"/>
                              </a:srgbClr>
                            </a:outerShdw>
                          </a:effectLst>
                        </a:rPr>
                        <a:t>4</a:t>
                      </a:r>
                      <a:r>
                        <a:rPr lang="zh-CN" altLang="en-US" sz="2000" b="1" dirty="0" smtClean="0">
                          <a:effectLst>
                            <a:outerShdw blurRad="38100" dist="38100" dir="2700000" algn="tl">
                              <a:srgbClr val="000000">
                                <a:alpha val="43137"/>
                              </a:srgbClr>
                            </a:outerShdw>
                          </a:effectLst>
                        </a:rPr>
                        <a:t>月</a:t>
                      </a:r>
                      <a:r>
                        <a:rPr lang="en-US" altLang="zh-CN" sz="2000" b="1" dirty="0" smtClean="0">
                          <a:effectLst>
                            <a:outerShdw blurRad="38100" dist="38100" dir="2700000" algn="tl">
                              <a:srgbClr val="000000">
                                <a:alpha val="43137"/>
                              </a:srgbClr>
                            </a:outerShdw>
                          </a:effectLst>
                        </a:rPr>
                        <a:t>21</a:t>
                      </a:r>
                      <a:r>
                        <a:rPr lang="zh-CN" altLang="en-US" sz="2000" b="1" dirty="0" smtClean="0">
                          <a:effectLst>
                            <a:outerShdw blurRad="38100" dist="38100" dir="2700000" algn="tl">
                              <a:srgbClr val="000000">
                                <a:alpha val="43137"/>
                              </a:srgbClr>
                            </a:outerShdw>
                          </a:effectLst>
                        </a:rPr>
                        <a:t>日</a:t>
                      </a:r>
                      <a:endParaRPr lang="en-US" sz="2000" b="1" dirty="0" smtClean="0">
                        <a:effectLst>
                          <a:outerShdw blurRad="38100" dist="38100" dir="2700000" algn="tl">
                            <a:srgbClr val="000000">
                              <a:alpha val="43137"/>
                            </a:srgbClr>
                          </a:outerShdw>
                        </a:effectLst>
                      </a:endParaRPr>
                    </a:p>
                    <a:p>
                      <a:pPr marL="0" marR="0" algn="ctr">
                        <a:lnSpc>
                          <a:spcPct val="115000"/>
                        </a:lnSpc>
                        <a:spcBef>
                          <a:spcPts val="0"/>
                        </a:spcBef>
                        <a:spcAft>
                          <a:spcPts val="0"/>
                        </a:spcAft>
                      </a:pPr>
                      <a:r>
                        <a:rPr lang="en-US" sz="2000" b="1" dirty="0" smtClean="0">
                          <a:effectLst>
                            <a:outerShdw blurRad="38100" dist="38100" dir="2700000" algn="tl">
                              <a:srgbClr val="000000">
                                <a:alpha val="43137"/>
                              </a:srgbClr>
                            </a:outerShdw>
                          </a:effectLst>
                        </a:rPr>
                        <a:t>4/20</a:t>
                      </a:r>
                      <a:endParaRPr lang="en-US" sz="2000" b="1"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solidFill>
                      <a:schemeClr val="accent6">
                        <a:lumMod val="60000"/>
                        <a:lumOff val="40000"/>
                      </a:schemeClr>
                    </a:solidFill>
                  </a:tcPr>
                </a:tc>
                <a:tc>
                  <a:txBody>
                    <a:bodyPr/>
                    <a:lstStyle/>
                    <a:p>
                      <a:pPr marL="0" marR="0" algn="ctr">
                        <a:lnSpc>
                          <a:spcPct val="115000"/>
                        </a:lnSpc>
                        <a:spcBef>
                          <a:spcPts val="0"/>
                        </a:spcBef>
                        <a:spcAft>
                          <a:spcPts val="0"/>
                        </a:spcAft>
                      </a:pPr>
                      <a:endParaRPr lang="en-US" sz="2000" b="1" dirty="0" smtClean="0">
                        <a:effectLst>
                          <a:outerShdw blurRad="38100" dist="38100" dir="2700000" algn="tl">
                            <a:srgbClr val="000000">
                              <a:alpha val="43137"/>
                            </a:srgbClr>
                          </a:outerShdw>
                        </a:effectLst>
                      </a:endParaRPr>
                    </a:p>
                    <a:p>
                      <a:pPr marL="0" marR="0" algn="ctr">
                        <a:lnSpc>
                          <a:spcPct val="115000"/>
                        </a:lnSpc>
                        <a:spcBef>
                          <a:spcPts val="0"/>
                        </a:spcBef>
                        <a:spcAft>
                          <a:spcPts val="0"/>
                        </a:spcAft>
                      </a:pPr>
                      <a:r>
                        <a:rPr lang="en-US" sz="2000" b="1" dirty="0" smtClean="0">
                          <a:effectLst>
                            <a:outerShdw blurRad="38100" dist="38100" dir="2700000" algn="tl">
                              <a:srgbClr val="000000">
                                <a:alpha val="43137"/>
                              </a:srgbClr>
                            </a:outerShdw>
                          </a:effectLst>
                        </a:rPr>
                        <a:t>2:1-23</a:t>
                      </a:r>
                      <a:endParaRPr lang="en-US" sz="2000" b="1"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solidFill>
                      <a:schemeClr val="accent6">
                        <a:lumMod val="60000"/>
                        <a:lumOff val="40000"/>
                      </a:schemeClr>
                    </a:solidFill>
                  </a:tcPr>
                </a:tc>
                <a:tc>
                  <a:txBody>
                    <a:bodyPr/>
                    <a:lstStyle/>
                    <a:p>
                      <a:pPr marL="0" marR="0">
                        <a:lnSpc>
                          <a:spcPct val="115000"/>
                        </a:lnSpc>
                        <a:spcBef>
                          <a:spcPts val="0"/>
                        </a:spcBef>
                        <a:spcAft>
                          <a:spcPts val="0"/>
                        </a:spcAft>
                      </a:pPr>
                      <a:r>
                        <a:rPr lang="zh-CN" altLang="en-US" sz="2000" b="1" dirty="0" smtClean="0">
                          <a:effectLst>
                            <a:outerShdw blurRad="38100" dist="38100" dir="2700000" algn="tl">
                              <a:srgbClr val="000000">
                                <a:alpha val="43137"/>
                              </a:srgbClr>
                            </a:outerShdw>
                          </a:effectLst>
                        </a:rPr>
                        <a:t>神看不见的手在各天职中</a:t>
                      </a:r>
                      <a:endParaRPr lang="en-US" sz="2000" b="1" dirty="0" smtClean="0">
                        <a:effectLst>
                          <a:outerShdw blurRad="38100" dist="38100" dir="2700000" algn="tl">
                            <a:srgbClr val="000000">
                              <a:alpha val="43137"/>
                            </a:srgbClr>
                          </a:outerShdw>
                        </a:effectLst>
                      </a:endParaRPr>
                    </a:p>
                    <a:p>
                      <a:pPr marL="0" marR="0">
                        <a:lnSpc>
                          <a:spcPct val="115000"/>
                        </a:lnSpc>
                        <a:spcBef>
                          <a:spcPts val="0"/>
                        </a:spcBef>
                        <a:spcAft>
                          <a:spcPts val="0"/>
                        </a:spcAft>
                      </a:pPr>
                      <a:r>
                        <a:rPr lang="en-US" sz="2000" b="1" dirty="0" smtClean="0">
                          <a:effectLst>
                            <a:outerShdw blurRad="38100" dist="38100" dir="2700000" algn="tl">
                              <a:srgbClr val="000000">
                                <a:alpha val="43137"/>
                              </a:srgbClr>
                            </a:outerShdw>
                          </a:effectLst>
                        </a:rPr>
                        <a:t>God’s </a:t>
                      </a:r>
                      <a:r>
                        <a:rPr lang="en-US" sz="2000" b="1" dirty="0">
                          <a:effectLst>
                            <a:outerShdw blurRad="38100" dist="38100" dir="2700000" algn="tl">
                              <a:srgbClr val="000000">
                                <a:alpha val="43137"/>
                              </a:srgbClr>
                            </a:outerShdw>
                          </a:effectLst>
                        </a:rPr>
                        <a:t>Invisible Hand in Vocations</a:t>
                      </a:r>
                      <a:endParaRPr lang="en-US" sz="2000" b="1" dirty="0">
                        <a:solidFill>
                          <a:srgbClr val="C00000"/>
                        </a:solidFill>
                        <a:effectLst>
                          <a:outerShdw blurRad="38100" dist="38100" dir="2700000" algn="tl">
                            <a:srgbClr val="000000">
                              <a:alpha val="43137"/>
                            </a:srgbClr>
                          </a:outerShdw>
                        </a:effectLst>
                        <a:latin typeface="Calibri"/>
                        <a:ea typeface="Calibri"/>
                        <a:cs typeface="Times New Roman"/>
                      </a:endParaRPr>
                    </a:p>
                  </a:txBody>
                  <a:tcPr marL="68580" marR="68580" marT="0" marB="0">
                    <a:solidFill>
                      <a:schemeClr val="accent6">
                        <a:lumMod val="60000"/>
                        <a:lumOff val="40000"/>
                      </a:schemeClr>
                    </a:solidFill>
                  </a:tcPr>
                </a:tc>
              </a:tr>
              <a:tr h="800100">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altLang="zh-CN" sz="2000" b="1" dirty="0" smtClean="0">
                          <a:effectLst>
                            <a:outerShdw blurRad="38100" dist="38100" dir="2700000" algn="tl">
                              <a:srgbClr val="000000">
                                <a:alpha val="43137"/>
                              </a:srgbClr>
                            </a:outerShdw>
                          </a:effectLst>
                        </a:rPr>
                        <a:t>4</a:t>
                      </a:r>
                      <a:r>
                        <a:rPr lang="zh-CN" altLang="en-US" sz="2000" b="1" dirty="0" smtClean="0">
                          <a:effectLst>
                            <a:outerShdw blurRad="38100" dist="38100" dir="2700000" algn="tl">
                              <a:srgbClr val="000000">
                                <a:alpha val="43137"/>
                              </a:srgbClr>
                            </a:outerShdw>
                          </a:effectLst>
                        </a:rPr>
                        <a:t>月</a:t>
                      </a:r>
                      <a:r>
                        <a:rPr lang="en-US" altLang="zh-CN" sz="2000" b="1" dirty="0" smtClean="0">
                          <a:effectLst>
                            <a:outerShdw blurRad="38100" dist="38100" dir="2700000" algn="tl">
                              <a:srgbClr val="000000">
                                <a:alpha val="43137"/>
                              </a:srgbClr>
                            </a:outerShdw>
                          </a:effectLst>
                        </a:rPr>
                        <a:t>28</a:t>
                      </a:r>
                      <a:r>
                        <a:rPr lang="zh-CN" altLang="en-US" sz="2000" b="1" dirty="0" smtClean="0">
                          <a:effectLst>
                            <a:outerShdw blurRad="38100" dist="38100" dir="2700000" algn="tl">
                              <a:srgbClr val="000000">
                                <a:alpha val="43137"/>
                              </a:srgbClr>
                            </a:outerShdw>
                          </a:effectLst>
                        </a:rPr>
                        <a:t>日</a:t>
                      </a:r>
                      <a:endParaRPr lang="en-US" sz="2000" b="1" dirty="0" smtClean="0">
                        <a:effectLst>
                          <a:outerShdw blurRad="38100" dist="38100" dir="2700000" algn="tl">
                            <a:srgbClr val="000000">
                              <a:alpha val="43137"/>
                            </a:srgbClr>
                          </a:outerShdw>
                        </a:effectLst>
                      </a:endParaRPr>
                    </a:p>
                    <a:p>
                      <a:pPr marL="0" marR="0" algn="ctr">
                        <a:lnSpc>
                          <a:spcPct val="115000"/>
                        </a:lnSpc>
                        <a:spcBef>
                          <a:spcPts val="0"/>
                        </a:spcBef>
                        <a:spcAft>
                          <a:spcPts val="0"/>
                        </a:spcAft>
                      </a:pPr>
                      <a:r>
                        <a:rPr lang="en-US" sz="2000" b="1" dirty="0" smtClean="0">
                          <a:effectLst>
                            <a:outerShdw blurRad="38100" dist="38100" dir="2700000" algn="tl">
                              <a:srgbClr val="000000">
                                <a:alpha val="43137"/>
                              </a:srgbClr>
                            </a:outerShdw>
                          </a:effectLst>
                        </a:rPr>
                        <a:t>4/27</a:t>
                      </a:r>
                      <a:endParaRPr lang="en-US" sz="2000" b="1"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solidFill>
                      <a:srgbClr val="FFFF00"/>
                    </a:solidFill>
                  </a:tcPr>
                </a:tc>
                <a:tc>
                  <a:txBody>
                    <a:bodyPr/>
                    <a:lstStyle/>
                    <a:p>
                      <a:pPr marL="0" marR="0" algn="ctr">
                        <a:lnSpc>
                          <a:spcPct val="115000"/>
                        </a:lnSpc>
                        <a:spcBef>
                          <a:spcPts val="0"/>
                        </a:spcBef>
                        <a:spcAft>
                          <a:spcPts val="0"/>
                        </a:spcAft>
                      </a:pPr>
                      <a:endParaRPr lang="en-US" sz="2000" b="1" dirty="0" smtClean="0">
                        <a:effectLst>
                          <a:outerShdw blurRad="38100" dist="38100" dir="2700000" algn="tl">
                            <a:srgbClr val="000000">
                              <a:alpha val="43137"/>
                            </a:srgbClr>
                          </a:outerShdw>
                        </a:effectLst>
                      </a:endParaRPr>
                    </a:p>
                    <a:p>
                      <a:pPr marL="0" marR="0" algn="ctr">
                        <a:lnSpc>
                          <a:spcPct val="115000"/>
                        </a:lnSpc>
                        <a:spcBef>
                          <a:spcPts val="0"/>
                        </a:spcBef>
                        <a:spcAft>
                          <a:spcPts val="0"/>
                        </a:spcAft>
                      </a:pPr>
                      <a:r>
                        <a:rPr lang="en-US" sz="2000" b="1" dirty="0" smtClean="0">
                          <a:effectLst>
                            <a:outerShdw blurRad="38100" dist="38100" dir="2700000" algn="tl">
                              <a:srgbClr val="000000">
                                <a:alpha val="43137"/>
                              </a:srgbClr>
                            </a:outerShdw>
                          </a:effectLst>
                        </a:rPr>
                        <a:t>3:1-18</a:t>
                      </a:r>
                      <a:endParaRPr lang="en-US" sz="2000" b="1"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solidFill>
                      <a:srgbClr val="FFFF00"/>
                    </a:solidFill>
                  </a:tcPr>
                </a:tc>
                <a:tc>
                  <a:txBody>
                    <a:bodyPr/>
                    <a:lstStyle/>
                    <a:p>
                      <a:pPr marL="0" marR="0">
                        <a:lnSpc>
                          <a:spcPct val="115000"/>
                        </a:lnSpc>
                        <a:spcBef>
                          <a:spcPts val="0"/>
                        </a:spcBef>
                        <a:spcAft>
                          <a:spcPts val="0"/>
                        </a:spcAft>
                      </a:pPr>
                      <a:r>
                        <a:rPr lang="zh-CN" altLang="en-US" sz="2000" b="1" dirty="0" smtClean="0">
                          <a:effectLst>
                            <a:outerShdw blurRad="38100" dist="38100" dir="2700000" algn="tl">
                              <a:srgbClr val="000000">
                                <a:alpha val="43137"/>
                              </a:srgbClr>
                            </a:outerShdw>
                          </a:effectLst>
                        </a:rPr>
                        <a:t>神看不见的手在婚姻中</a:t>
                      </a:r>
                      <a:endParaRPr lang="en-US" sz="2000" b="1" dirty="0" smtClean="0">
                        <a:effectLst>
                          <a:outerShdw blurRad="38100" dist="38100" dir="2700000" algn="tl">
                            <a:srgbClr val="000000">
                              <a:alpha val="43137"/>
                            </a:srgbClr>
                          </a:outerShdw>
                        </a:effectLst>
                      </a:endParaRPr>
                    </a:p>
                    <a:p>
                      <a:pPr marL="0" marR="0">
                        <a:lnSpc>
                          <a:spcPct val="115000"/>
                        </a:lnSpc>
                        <a:spcBef>
                          <a:spcPts val="0"/>
                        </a:spcBef>
                        <a:spcAft>
                          <a:spcPts val="0"/>
                        </a:spcAft>
                      </a:pPr>
                      <a:r>
                        <a:rPr lang="en-US" sz="2000" b="1" dirty="0" smtClean="0">
                          <a:effectLst>
                            <a:outerShdw blurRad="38100" dist="38100" dir="2700000" algn="tl">
                              <a:srgbClr val="000000">
                                <a:alpha val="43137"/>
                              </a:srgbClr>
                            </a:outerShdw>
                          </a:effectLst>
                        </a:rPr>
                        <a:t>God’s </a:t>
                      </a:r>
                      <a:r>
                        <a:rPr lang="en-US" sz="2000" b="1" dirty="0">
                          <a:effectLst>
                            <a:outerShdw blurRad="38100" dist="38100" dir="2700000" algn="tl">
                              <a:srgbClr val="000000">
                                <a:alpha val="43137"/>
                              </a:srgbClr>
                            </a:outerShdw>
                          </a:effectLst>
                        </a:rPr>
                        <a:t>Invisible Hand in Marriage</a:t>
                      </a:r>
                      <a:endParaRPr lang="en-US" sz="2000" b="1" dirty="0">
                        <a:solidFill>
                          <a:srgbClr val="C00000"/>
                        </a:solidFill>
                        <a:effectLst>
                          <a:outerShdw blurRad="38100" dist="38100" dir="2700000" algn="tl">
                            <a:srgbClr val="000000">
                              <a:alpha val="43137"/>
                            </a:srgbClr>
                          </a:outerShdw>
                        </a:effectLst>
                        <a:latin typeface="Calibri"/>
                        <a:ea typeface="Calibri"/>
                        <a:cs typeface="Times New Roman"/>
                      </a:endParaRPr>
                    </a:p>
                  </a:txBody>
                  <a:tcPr marL="68580" marR="68580" marT="0" marB="0">
                    <a:solidFill>
                      <a:srgbClr val="FFFF00"/>
                    </a:solidFill>
                  </a:tcPr>
                </a:tc>
              </a:tr>
              <a:tr h="800100">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altLang="zh-CN" sz="2000" b="1" dirty="0" smtClean="0">
                          <a:effectLst>
                            <a:outerShdw blurRad="38100" dist="38100" dir="2700000" algn="tl">
                              <a:srgbClr val="000000">
                                <a:alpha val="43137"/>
                              </a:srgbClr>
                            </a:outerShdw>
                          </a:effectLst>
                        </a:rPr>
                        <a:t>5</a:t>
                      </a:r>
                      <a:r>
                        <a:rPr lang="zh-CN" altLang="en-US" sz="2000" b="1" dirty="0" smtClean="0">
                          <a:effectLst>
                            <a:outerShdw blurRad="38100" dist="38100" dir="2700000" algn="tl">
                              <a:srgbClr val="000000">
                                <a:alpha val="43137"/>
                              </a:srgbClr>
                            </a:outerShdw>
                          </a:effectLst>
                        </a:rPr>
                        <a:t>月</a:t>
                      </a:r>
                      <a:r>
                        <a:rPr lang="en-US" altLang="zh-CN" sz="2000" b="1" dirty="0" smtClean="0">
                          <a:effectLst>
                            <a:outerShdw blurRad="38100" dist="38100" dir="2700000" algn="tl">
                              <a:srgbClr val="000000">
                                <a:alpha val="43137"/>
                              </a:srgbClr>
                            </a:outerShdw>
                          </a:effectLst>
                        </a:rPr>
                        <a:t>5</a:t>
                      </a:r>
                      <a:r>
                        <a:rPr lang="zh-CN" altLang="en-US" sz="2000" b="1" dirty="0" smtClean="0">
                          <a:effectLst>
                            <a:outerShdw blurRad="38100" dist="38100" dir="2700000" algn="tl">
                              <a:srgbClr val="000000">
                                <a:alpha val="43137"/>
                              </a:srgbClr>
                            </a:outerShdw>
                          </a:effectLst>
                        </a:rPr>
                        <a:t>日</a:t>
                      </a:r>
                      <a:endParaRPr lang="en-US" sz="2000" b="1" dirty="0" smtClean="0">
                        <a:effectLst>
                          <a:outerShdw blurRad="38100" dist="38100" dir="2700000" algn="tl">
                            <a:srgbClr val="000000">
                              <a:alpha val="43137"/>
                            </a:srgbClr>
                          </a:outerShdw>
                        </a:effectLst>
                      </a:endParaRPr>
                    </a:p>
                    <a:p>
                      <a:pPr marL="0" marR="0" algn="ctr">
                        <a:lnSpc>
                          <a:spcPct val="115000"/>
                        </a:lnSpc>
                        <a:spcBef>
                          <a:spcPts val="0"/>
                        </a:spcBef>
                        <a:spcAft>
                          <a:spcPts val="0"/>
                        </a:spcAft>
                      </a:pPr>
                      <a:r>
                        <a:rPr lang="en-US" sz="2000" b="1" dirty="0" smtClean="0">
                          <a:effectLst>
                            <a:outerShdw blurRad="38100" dist="38100" dir="2700000" algn="tl">
                              <a:srgbClr val="000000">
                                <a:alpha val="43137"/>
                              </a:srgbClr>
                            </a:outerShdw>
                          </a:effectLst>
                        </a:rPr>
                        <a:t>5/5</a:t>
                      </a:r>
                      <a:endParaRPr lang="en-US" sz="2000" b="1"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endParaRPr lang="en-US" sz="2000" b="1" dirty="0" smtClean="0">
                        <a:effectLst>
                          <a:outerShdw blurRad="38100" dist="38100" dir="2700000" algn="tl">
                            <a:srgbClr val="000000">
                              <a:alpha val="43137"/>
                            </a:srgbClr>
                          </a:outerShdw>
                        </a:effectLst>
                      </a:endParaRPr>
                    </a:p>
                    <a:p>
                      <a:pPr marL="0" marR="0" algn="ctr">
                        <a:lnSpc>
                          <a:spcPct val="115000"/>
                        </a:lnSpc>
                        <a:spcBef>
                          <a:spcPts val="0"/>
                        </a:spcBef>
                        <a:spcAft>
                          <a:spcPts val="0"/>
                        </a:spcAft>
                      </a:pPr>
                      <a:r>
                        <a:rPr lang="en-US" sz="2000" b="1" dirty="0" smtClean="0">
                          <a:effectLst>
                            <a:outerShdw blurRad="38100" dist="38100" dir="2700000" algn="tl">
                              <a:srgbClr val="000000">
                                <a:alpha val="43137"/>
                              </a:srgbClr>
                            </a:outerShdw>
                          </a:effectLst>
                        </a:rPr>
                        <a:t>4:1-12</a:t>
                      </a:r>
                      <a:endParaRPr lang="en-US" sz="2000" b="1"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zh-CN" altLang="en-US" sz="2000" b="1" dirty="0" smtClean="0">
                          <a:effectLst>
                            <a:outerShdw blurRad="38100" dist="38100" dir="2700000" algn="tl">
                              <a:srgbClr val="000000">
                                <a:alpha val="43137"/>
                              </a:srgbClr>
                            </a:outerShdw>
                          </a:effectLst>
                        </a:rPr>
                        <a:t>神看不见的手在救赎中</a:t>
                      </a:r>
                      <a:endParaRPr lang="en-US" sz="2000" b="1" dirty="0" smtClean="0">
                        <a:effectLst>
                          <a:outerShdw blurRad="38100" dist="38100" dir="2700000" algn="tl">
                            <a:srgbClr val="000000">
                              <a:alpha val="43137"/>
                            </a:srgbClr>
                          </a:outerShdw>
                        </a:effectLst>
                      </a:endParaRPr>
                    </a:p>
                    <a:p>
                      <a:pPr marL="0" marR="0">
                        <a:lnSpc>
                          <a:spcPct val="115000"/>
                        </a:lnSpc>
                        <a:spcBef>
                          <a:spcPts val="0"/>
                        </a:spcBef>
                        <a:spcAft>
                          <a:spcPts val="0"/>
                        </a:spcAft>
                      </a:pPr>
                      <a:r>
                        <a:rPr lang="en-US" sz="2000" b="1" dirty="0" smtClean="0">
                          <a:effectLst>
                            <a:outerShdw blurRad="38100" dist="38100" dir="2700000" algn="tl">
                              <a:srgbClr val="000000">
                                <a:alpha val="43137"/>
                              </a:srgbClr>
                            </a:outerShdw>
                          </a:effectLst>
                        </a:rPr>
                        <a:t>God’s </a:t>
                      </a:r>
                      <a:r>
                        <a:rPr lang="en-US" sz="2000" b="1" dirty="0">
                          <a:effectLst>
                            <a:outerShdw blurRad="38100" dist="38100" dir="2700000" algn="tl">
                              <a:srgbClr val="000000">
                                <a:alpha val="43137"/>
                              </a:srgbClr>
                            </a:outerShdw>
                          </a:effectLst>
                        </a:rPr>
                        <a:t>Invisible Hand in Redemption</a:t>
                      </a:r>
                      <a:endParaRPr lang="en-US" sz="2000" b="1" dirty="0">
                        <a:solidFill>
                          <a:srgbClr val="C00000"/>
                        </a:solidFill>
                        <a:effectLst>
                          <a:outerShdw blurRad="38100" dist="38100" dir="2700000" algn="tl">
                            <a:srgbClr val="000000">
                              <a:alpha val="43137"/>
                            </a:srgbClr>
                          </a:outerShdw>
                        </a:effectLst>
                        <a:latin typeface="Calibri"/>
                        <a:ea typeface="Calibri"/>
                        <a:cs typeface="Times New Roman"/>
                      </a:endParaRPr>
                    </a:p>
                  </a:txBody>
                  <a:tcPr marL="68580" marR="68580" marT="0" marB="0"/>
                </a:tc>
              </a:tr>
              <a:tr h="800100">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altLang="zh-CN" sz="2000" b="1" dirty="0" smtClean="0">
                          <a:effectLst>
                            <a:outerShdw blurRad="38100" dist="38100" dir="2700000" algn="tl">
                              <a:srgbClr val="000000">
                                <a:alpha val="43137"/>
                              </a:srgbClr>
                            </a:outerShdw>
                          </a:effectLst>
                        </a:rPr>
                        <a:t>5</a:t>
                      </a:r>
                      <a:r>
                        <a:rPr lang="zh-CN" altLang="en-US" sz="2000" b="1" dirty="0" smtClean="0">
                          <a:effectLst>
                            <a:outerShdw blurRad="38100" dist="38100" dir="2700000" algn="tl">
                              <a:srgbClr val="000000">
                                <a:alpha val="43137"/>
                              </a:srgbClr>
                            </a:outerShdw>
                          </a:effectLst>
                        </a:rPr>
                        <a:t>月</a:t>
                      </a:r>
                      <a:r>
                        <a:rPr lang="en-US" altLang="zh-CN" sz="2000" b="1" dirty="0" smtClean="0">
                          <a:effectLst>
                            <a:outerShdw blurRad="38100" dist="38100" dir="2700000" algn="tl">
                              <a:srgbClr val="000000">
                                <a:alpha val="43137"/>
                              </a:srgbClr>
                            </a:outerShdw>
                          </a:effectLst>
                        </a:rPr>
                        <a:t>12</a:t>
                      </a:r>
                      <a:r>
                        <a:rPr lang="zh-CN" altLang="en-US" sz="2000" b="1" dirty="0" smtClean="0">
                          <a:effectLst>
                            <a:outerShdw blurRad="38100" dist="38100" dir="2700000" algn="tl">
                              <a:srgbClr val="000000">
                                <a:alpha val="43137"/>
                              </a:srgbClr>
                            </a:outerShdw>
                          </a:effectLst>
                        </a:rPr>
                        <a:t>日</a:t>
                      </a:r>
                      <a:endParaRPr lang="en-US" sz="2000" b="1" dirty="0" smtClean="0">
                        <a:effectLst>
                          <a:outerShdw blurRad="38100" dist="38100" dir="2700000" algn="tl">
                            <a:srgbClr val="000000">
                              <a:alpha val="43137"/>
                            </a:srgbClr>
                          </a:outerShdw>
                        </a:effectLst>
                      </a:endParaRPr>
                    </a:p>
                    <a:p>
                      <a:pPr marL="0" marR="0" algn="ctr">
                        <a:lnSpc>
                          <a:spcPct val="115000"/>
                        </a:lnSpc>
                        <a:spcBef>
                          <a:spcPts val="0"/>
                        </a:spcBef>
                        <a:spcAft>
                          <a:spcPts val="0"/>
                        </a:spcAft>
                      </a:pPr>
                      <a:r>
                        <a:rPr lang="en-US" sz="2000" b="1" dirty="0" smtClean="0">
                          <a:effectLst>
                            <a:outerShdw blurRad="38100" dist="38100" dir="2700000" algn="tl">
                              <a:srgbClr val="000000">
                                <a:alpha val="43137"/>
                              </a:srgbClr>
                            </a:outerShdw>
                          </a:effectLst>
                        </a:rPr>
                        <a:t>5/12</a:t>
                      </a:r>
                      <a:endParaRPr lang="en-US" sz="2000" b="1"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endParaRPr lang="en-US" sz="2000" b="1" dirty="0" smtClean="0">
                        <a:effectLst>
                          <a:outerShdw blurRad="38100" dist="38100" dir="2700000" algn="tl">
                            <a:srgbClr val="000000">
                              <a:alpha val="43137"/>
                            </a:srgbClr>
                          </a:outerShdw>
                        </a:effectLst>
                      </a:endParaRPr>
                    </a:p>
                    <a:p>
                      <a:pPr marL="0" marR="0" algn="ctr">
                        <a:lnSpc>
                          <a:spcPct val="115000"/>
                        </a:lnSpc>
                        <a:spcBef>
                          <a:spcPts val="0"/>
                        </a:spcBef>
                        <a:spcAft>
                          <a:spcPts val="0"/>
                        </a:spcAft>
                      </a:pPr>
                      <a:r>
                        <a:rPr lang="en-US" sz="2000" b="1" dirty="0" smtClean="0">
                          <a:effectLst>
                            <a:outerShdw blurRad="38100" dist="38100" dir="2700000" algn="tl">
                              <a:srgbClr val="000000">
                                <a:alpha val="43137"/>
                              </a:srgbClr>
                            </a:outerShdw>
                          </a:effectLst>
                        </a:rPr>
                        <a:t>4:13-22</a:t>
                      </a:r>
                      <a:endParaRPr lang="en-US" sz="2000" b="1"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zh-CN" altLang="en-US" sz="2000" b="1" dirty="0" smtClean="0">
                          <a:effectLst>
                            <a:outerShdw blurRad="38100" dist="38100" dir="2700000" algn="tl">
                              <a:srgbClr val="000000">
                                <a:alpha val="43137"/>
                              </a:srgbClr>
                            </a:outerShdw>
                          </a:effectLst>
                        </a:rPr>
                        <a:t>神看不见的手在历史中</a:t>
                      </a:r>
                      <a:endParaRPr lang="en-US" sz="2000" b="1" dirty="0" smtClean="0">
                        <a:effectLst>
                          <a:outerShdw blurRad="38100" dist="38100" dir="2700000" algn="tl">
                            <a:srgbClr val="000000">
                              <a:alpha val="43137"/>
                            </a:srgbClr>
                          </a:outerShdw>
                        </a:effectLst>
                      </a:endParaRPr>
                    </a:p>
                    <a:p>
                      <a:pPr marL="0" marR="0">
                        <a:lnSpc>
                          <a:spcPct val="115000"/>
                        </a:lnSpc>
                        <a:spcBef>
                          <a:spcPts val="0"/>
                        </a:spcBef>
                        <a:spcAft>
                          <a:spcPts val="0"/>
                        </a:spcAft>
                      </a:pPr>
                      <a:r>
                        <a:rPr lang="en-US" sz="2000" b="1" dirty="0" smtClean="0">
                          <a:effectLst>
                            <a:outerShdw blurRad="38100" dist="38100" dir="2700000" algn="tl">
                              <a:srgbClr val="000000">
                                <a:alpha val="43137"/>
                              </a:srgbClr>
                            </a:outerShdw>
                          </a:effectLst>
                        </a:rPr>
                        <a:t>God’s </a:t>
                      </a:r>
                      <a:r>
                        <a:rPr lang="en-US" sz="2000" b="1" dirty="0">
                          <a:effectLst>
                            <a:outerShdw blurRad="38100" dist="38100" dir="2700000" algn="tl">
                              <a:srgbClr val="000000">
                                <a:alpha val="43137"/>
                              </a:srgbClr>
                            </a:outerShdw>
                          </a:effectLst>
                        </a:rPr>
                        <a:t>Invisible Hand in History</a:t>
                      </a:r>
                      <a:endParaRPr lang="en-US" sz="2000" b="1" dirty="0">
                        <a:solidFill>
                          <a:srgbClr val="C00000"/>
                        </a:solidFill>
                        <a:effectLst>
                          <a:outerShdw blurRad="38100" dist="38100" dir="2700000" algn="tl">
                            <a:srgbClr val="000000">
                              <a:alpha val="43137"/>
                            </a:srgbClr>
                          </a:outerShdw>
                        </a:effectLst>
                        <a:latin typeface="Calibri"/>
                        <a:ea typeface="Calibri"/>
                        <a:cs typeface="Times New Roman"/>
                      </a:endParaRPr>
                    </a:p>
                  </a:txBody>
                  <a:tcPr marL="68580" marR="68580" marT="0" marB="0"/>
                </a:tc>
              </a:tr>
            </a:tbl>
          </a:graphicData>
        </a:graphic>
      </p:graphicFrame>
      <p:sp>
        <p:nvSpPr>
          <p:cNvPr id="3" name="Rectangle 2"/>
          <p:cNvSpPr/>
          <p:nvPr/>
        </p:nvSpPr>
        <p:spPr>
          <a:xfrm rot="5400000">
            <a:off x="4762500" y="2476500"/>
            <a:ext cx="6858000" cy="1905000"/>
          </a:xfrm>
          <a:prstGeom prst="rect">
            <a:avLst/>
          </a:prstGeom>
          <a:solidFill>
            <a:schemeClr val="tx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8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神看不见的手</a:t>
            </a:r>
            <a:endParaRPr lang="en-US" sz="8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152400" y="152400"/>
            <a:ext cx="3581400" cy="5410200"/>
          </a:xfrm>
          <a:ln/>
        </p:spPr>
        <p:style>
          <a:lnRef idx="1">
            <a:schemeClr val="accent4"/>
          </a:lnRef>
          <a:fillRef idx="2">
            <a:schemeClr val="accent4"/>
          </a:fillRef>
          <a:effectRef idx="1">
            <a:schemeClr val="accent4"/>
          </a:effectRef>
          <a:fontRef idx="minor">
            <a:schemeClr val="dk1"/>
          </a:fontRef>
        </p:style>
        <p:txBody>
          <a:bodyPr>
            <a:normAutofit/>
          </a:bodyPr>
          <a:lstStyle/>
          <a:p>
            <a:pPr marL="165100"/>
            <a:r>
              <a:rPr lang="zh-CN" altLang="en-US" sz="3600" b="1" dirty="0" smtClean="0">
                <a:solidFill>
                  <a:schemeClr val="accent4">
                    <a:lumMod val="50000"/>
                  </a:schemeClr>
                </a:solidFill>
                <a:effectLst>
                  <a:outerShdw blurRad="38100" dist="38100" dir="2700000" algn="tl">
                    <a:srgbClr val="000000">
                      <a:alpha val="43137"/>
                    </a:srgbClr>
                  </a:outerShdw>
                </a:effectLst>
              </a:rPr>
              <a:t>又对路得 说：“打开你所披的外衣。”她打开了，波阿斯就撮了六簸箕大麦，帮她扛在肩上，</a:t>
            </a:r>
            <a:r>
              <a:rPr lang="zh-CN" altLang="en-US" sz="3600" b="1" dirty="0" smtClean="0">
                <a:solidFill>
                  <a:srgbClr val="FF0000"/>
                </a:solidFill>
                <a:effectLst>
                  <a:outerShdw blurRad="38100" dist="38100" dir="2700000" algn="tl">
                    <a:srgbClr val="000000">
                      <a:alpha val="43137"/>
                    </a:srgbClr>
                  </a:outerShdw>
                </a:effectLst>
              </a:rPr>
              <a:t>他</a:t>
            </a:r>
            <a:r>
              <a:rPr lang="zh-CN" altLang="en-US" sz="3600" b="1" dirty="0" smtClean="0">
                <a:solidFill>
                  <a:schemeClr val="accent4">
                    <a:lumMod val="50000"/>
                  </a:schemeClr>
                </a:solidFill>
                <a:effectLst>
                  <a:outerShdw blurRad="38100" dist="38100" dir="2700000" algn="tl">
                    <a:srgbClr val="000000">
                      <a:alpha val="43137"/>
                    </a:srgbClr>
                  </a:outerShdw>
                </a:effectLst>
              </a:rPr>
              <a:t>便进城去了。</a:t>
            </a:r>
            <a:endParaRPr lang="en-US" sz="4000" b="1" dirty="0">
              <a:solidFill>
                <a:schemeClr val="accent4">
                  <a:lumMod val="50000"/>
                </a:schemeClr>
              </a:solidFill>
              <a:effectLst>
                <a:outerShdw blurRad="38100" dist="38100" dir="2700000" algn="tl">
                  <a:srgbClr val="000000">
                    <a:alpha val="43137"/>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p>
            <a:pPr algn="ctr"/>
            <a:r>
              <a:rPr lang="en-US" sz="2000" b="1" dirty="0" smtClean="0">
                <a:solidFill>
                  <a:schemeClr val="tx1"/>
                </a:solidFill>
                <a:effectLst>
                  <a:outerShdw blurRad="38100" dist="38100" dir="2700000" algn="tl">
                    <a:srgbClr val="000000">
                      <a:alpha val="43137"/>
                    </a:srgbClr>
                  </a:outerShdw>
                </a:effectLst>
                <a:latin typeface="Arial Narrow" pitchFamily="34" charset="0"/>
              </a:rPr>
              <a:t> </a:t>
            </a:r>
            <a:r>
              <a:rPr lang="en-US" sz="2000" b="1" baseline="30000" dirty="0" smtClean="0">
                <a:solidFill>
                  <a:schemeClr val="tx1"/>
                </a:solidFill>
                <a:effectLst>
                  <a:outerShdw blurRad="38100" dist="38100" dir="2700000" algn="tl">
                    <a:srgbClr val="000000">
                      <a:alpha val="43137"/>
                    </a:srgbClr>
                  </a:outerShdw>
                </a:effectLst>
                <a:latin typeface="Arial Narrow" pitchFamily="34" charset="0"/>
              </a:rPr>
              <a:t>15</a:t>
            </a:r>
            <a:r>
              <a:rPr lang="en-US" sz="2000" b="1" dirty="0" smtClean="0">
                <a:solidFill>
                  <a:schemeClr val="tx1"/>
                </a:solidFill>
                <a:effectLst>
                  <a:outerShdw blurRad="38100" dist="38100" dir="2700000" algn="tl">
                    <a:srgbClr val="000000">
                      <a:alpha val="43137"/>
                    </a:srgbClr>
                  </a:outerShdw>
                </a:effectLst>
                <a:latin typeface="Arial Narrow" pitchFamily="34" charset="0"/>
              </a:rPr>
              <a:t> He also said, “Bring me the shawl you are wearing and hold it out.” </a:t>
            </a:r>
          </a:p>
          <a:p>
            <a:pPr algn="ctr"/>
            <a:r>
              <a:rPr lang="en-US" sz="2000" b="1" dirty="0" smtClean="0">
                <a:solidFill>
                  <a:schemeClr val="tx1"/>
                </a:solidFill>
                <a:effectLst>
                  <a:outerShdw blurRad="38100" dist="38100" dir="2700000" algn="tl">
                    <a:srgbClr val="000000">
                      <a:alpha val="43137"/>
                    </a:srgbClr>
                  </a:outerShdw>
                </a:effectLst>
                <a:latin typeface="Arial Narrow" pitchFamily="34" charset="0"/>
              </a:rPr>
              <a:t>When she did so, he poured into it six measures of barley and placed the bundle on her. Then he</a:t>
            </a:r>
            <a:r>
              <a:rPr lang="en-US" sz="2000" b="1" baseline="30000" dirty="0" smtClean="0">
                <a:solidFill>
                  <a:schemeClr val="tx1"/>
                </a:solidFill>
                <a:effectLst>
                  <a:outerShdw blurRad="38100" dist="38100" dir="2700000" algn="tl">
                    <a:srgbClr val="000000">
                      <a:alpha val="43137"/>
                    </a:srgbClr>
                  </a:outerShdw>
                </a:effectLst>
                <a:latin typeface="Arial Narrow" pitchFamily="34" charset="0"/>
              </a:rPr>
              <a:t> </a:t>
            </a:r>
            <a:r>
              <a:rPr lang="en-US" sz="2000" b="1" dirty="0" smtClean="0">
                <a:solidFill>
                  <a:schemeClr val="tx1"/>
                </a:solidFill>
                <a:effectLst>
                  <a:outerShdw blurRad="38100" dist="38100" dir="2700000" algn="tl">
                    <a:srgbClr val="000000">
                      <a:alpha val="43137"/>
                    </a:srgbClr>
                  </a:outerShdw>
                </a:effectLst>
                <a:latin typeface="Arial Narrow" pitchFamily="34" charset="0"/>
              </a:rPr>
              <a:t>went back to town. </a:t>
            </a:r>
            <a:endParaRPr lang="en-US" sz="2000" b="1" dirty="0">
              <a:solidFill>
                <a:schemeClr val="tx1"/>
              </a:solidFill>
              <a:effectLst>
                <a:outerShdw blurRad="38100" dist="38100" dir="2700000" algn="tl">
                  <a:srgbClr val="000000">
                    <a:alpha val="43137"/>
                  </a:srgbClr>
                </a:outerShdw>
              </a:effectLst>
              <a:latin typeface="Arial Narrow" pitchFamily="34" charset="0"/>
            </a:endParaRPr>
          </a:p>
        </p:txBody>
      </p:sp>
      <p:sp>
        <p:nvSpPr>
          <p:cNvPr id="6" name="Title 1"/>
          <p:cNvSpPr txBox="1">
            <a:spLocks/>
          </p:cNvSpPr>
          <p:nvPr/>
        </p:nvSpPr>
        <p:spPr>
          <a:xfrm>
            <a:off x="3886200" y="152400"/>
            <a:ext cx="5181600" cy="5410200"/>
          </a:xfrm>
          <a:prstGeom prst="rect">
            <a:avLst/>
          </a:prstGeom>
          <a:solidFill>
            <a:srgbClr val="FFFF99"/>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marL="284163" marR="0" lvl="0" indent="-284163" defTabSz="914400" rtl="0" eaLnBrk="1" fontAlgn="auto" latinLnBrk="0" hangingPunct="1">
              <a:lnSpc>
                <a:spcPct val="100000"/>
              </a:lnSpc>
              <a:spcBef>
                <a:spcPct val="0"/>
              </a:spcBef>
              <a:spcAft>
                <a:spcPts val="0"/>
              </a:spcAft>
              <a:buClrTx/>
              <a:buSzTx/>
              <a:buFont typeface="Arial" charset="0"/>
              <a:buChar char="•"/>
              <a:tabLst/>
              <a:defRPr/>
            </a:pPr>
            <a:r>
              <a:rPr lang="zh-CN" altLang="en-US" sz="3200" b="1" dirty="0" smtClean="0">
                <a:solidFill>
                  <a:schemeClr val="accent4">
                    <a:lumMod val="50000"/>
                  </a:schemeClr>
                </a:solidFill>
                <a:effectLst>
                  <a:outerShdw blurRad="38100" dist="38100" dir="2700000" algn="tl">
                    <a:srgbClr val="000000">
                      <a:alpha val="43137"/>
                    </a:srgbClr>
                  </a:outerShdw>
                </a:effectLst>
              </a:rPr>
              <a:t>波阿斯给了路得什么礼物？</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indent="-284163">
              <a:spcBef>
                <a:spcPct val="0"/>
              </a:spcBef>
              <a:buFont typeface="Arial" charset="0"/>
              <a:buChar char="•"/>
            </a:pPr>
            <a:r>
              <a:rPr lang="en-US" sz="2000" b="1" dirty="0" smtClean="0">
                <a:solidFill>
                  <a:schemeClr val="tx1"/>
                </a:solidFill>
              </a:rPr>
              <a:t>What gift did Boaz give Ruth?</a:t>
            </a:r>
          </a:p>
          <a:p>
            <a:pPr marL="284163" indent="-284163">
              <a:spcBef>
                <a:spcPct val="0"/>
              </a:spcBef>
            </a:pPr>
            <a:endParaRPr lang="en-US" sz="2000" b="1" dirty="0" smtClean="0">
              <a:solidFill>
                <a:schemeClr val="tx1"/>
              </a:solidFill>
            </a:endParaRPr>
          </a:p>
          <a:p>
            <a:pPr marL="284163" lvl="0" indent="-284163">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波阿斯进程去办事起得有多早？</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indent="-284163">
              <a:spcBef>
                <a:spcPct val="0"/>
              </a:spcBef>
              <a:buFont typeface="Arial" charset="0"/>
              <a:buChar char="•"/>
            </a:pPr>
            <a:r>
              <a:rPr lang="en-US" sz="2000" b="1" dirty="0" smtClean="0">
                <a:solidFill>
                  <a:schemeClr val="tx1"/>
                </a:solidFill>
              </a:rPr>
              <a:t> How early did Boaz go to the town to take care of the situation?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blinds(horizontal)">
                                      <p:cBhvr>
                                        <p:cTn id="7" dur="500"/>
                                        <p:tgtEl>
                                          <p:spTgt spid="6">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xEl>
                                              <p:pRg st="4" end="4"/>
                                            </p:txEl>
                                          </p:spTgt>
                                        </p:tgtEl>
                                        <p:attrNameLst>
                                          <p:attrName>style.visibility</p:attrName>
                                        </p:attrNameLst>
                                      </p:cBhvr>
                                      <p:to>
                                        <p:strVal val="visible"/>
                                      </p:to>
                                    </p:set>
                                    <p:animEffect transition="in" filter="blinds(horizontal)">
                                      <p:cBhvr>
                                        <p:cTn id="10"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152400" y="152400"/>
            <a:ext cx="3581400" cy="5410200"/>
          </a:xfrm>
          <a:ln/>
        </p:spPr>
        <p:style>
          <a:lnRef idx="1">
            <a:schemeClr val="accent4"/>
          </a:lnRef>
          <a:fillRef idx="2">
            <a:schemeClr val="accent4"/>
          </a:fillRef>
          <a:effectRef idx="1">
            <a:schemeClr val="accent4"/>
          </a:effectRef>
          <a:fontRef idx="minor">
            <a:schemeClr val="dk1"/>
          </a:fontRef>
        </p:style>
        <p:txBody>
          <a:bodyPr>
            <a:normAutofit/>
          </a:bodyPr>
          <a:lstStyle/>
          <a:p>
            <a:pPr marL="165100"/>
            <a:r>
              <a:rPr lang="zh-CN" altLang="en-US" sz="3600" b="1" dirty="0" smtClean="0">
                <a:solidFill>
                  <a:schemeClr val="accent4">
                    <a:lumMod val="50000"/>
                  </a:schemeClr>
                </a:solidFill>
                <a:effectLst>
                  <a:outerShdw blurRad="38100" dist="38100" dir="2700000" algn="tl">
                    <a:srgbClr val="000000">
                      <a:alpha val="43137"/>
                    </a:srgbClr>
                  </a:outerShdw>
                </a:effectLst>
              </a:rPr>
              <a:t>路得 回到婆婆那里，婆婆说：“女儿啊，     怎么样了</a:t>
            </a:r>
            <a:r>
              <a:rPr lang="en-US" altLang="zh-CN" sz="3600" b="1" dirty="0" smtClean="0">
                <a:solidFill>
                  <a:schemeClr val="accent4">
                    <a:lumMod val="50000"/>
                  </a:schemeClr>
                </a:solidFill>
                <a:effectLst>
                  <a:outerShdw blurRad="38100" dist="38100" dir="2700000" algn="tl">
                    <a:srgbClr val="000000">
                      <a:alpha val="43137"/>
                    </a:srgbClr>
                  </a:outerShdw>
                </a:effectLst>
              </a:rPr>
              <a:t>﹖</a:t>
            </a:r>
            <a:r>
              <a:rPr lang="zh-CN" altLang="en-US" sz="3600" b="1" dirty="0" smtClean="0">
                <a:solidFill>
                  <a:schemeClr val="accent4">
                    <a:lumMod val="50000"/>
                  </a:schemeClr>
                </a:solidFill>
                <a:effectLst>
                  <a:outerShdw blurRad="38100" dist="38100" dir="2700000" algn="tl">
                    <a:srgbClr val="000000">
                      <a:alpha val="43137"/>
                    </a:srgbClr>
                  </a:outerShdw>
                </a:effectLst>
              </a:rPr>
              <a:t>”</a:t>
            </a:r>
            <a:endParaRPr lang="en-US" sz="4000" b="1" dirty="0">
              <a:solidFill>
                <a:schemeClr val="accent4">
                  <a:lumMod val="50000"/>
                </a:schemeClr>
              </a:solidFill>
              <a:effectLst>
                <a:outerShdw blurRad="38100" dist="38100" dir="2700000" algn="tl">
                  <a:srgbClr val="000000">
                    <a:alpha val="43137"/>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p>
            <a:pPr algn="ctr"/>
            <a:r>
              <a:rPr lang="en-US" sz="2000" b="1" dirty="0" smtClean="0">
                <a:solidFill>
                  <a:schemeClr val="tx1"/>
                </a:solidFill>
                <a:effectLst>
                  <a:outerShdw blurRad="38100" dist="38100" dir="2700000" algn="tl">
                    <a:srgbClr val="000000">
                      <a:alpha val="43137"/>
                    </a:srgbClr>
                  </a:outerShdw>
                </a:effectLst>
                <a:latin typeface="Arial Narrow" pitchFamily="34" charset="0"/>
              </a:rPr>
              <a:t> </a:t>
            </a:r>
            <a:r>
              <a:rPr lang="en-US" sz="2000" b="1" baseline="30000" dirty="0" smtClean="0">
                <a:solidFill>
                  <a:schemeClr val="tx1"/>
                </a:solidFill>
                <a:effectLst>
                  <a:outerShdw blurRad="38100" dist="38100" dir="2700000" algn="tl">
                    <a:srgbClr val="000000">
                      <a:alpha val="43137"/>
                    </a:srgbClr>
                  </a:outerShdw>
                </a:effectLst>
                <a:latin typeface="Arial Narrow" pitchFamily="34" charset="0"/>
              </a:rPr>
              <a:t>16</a:t>
            </a:r>
            <a:r>
              <a:rPr lang="en-US" sz="2000" b="1" dirty="0" smtClean="0">
                <a:solidFill>
                  <a:schemeClr val="tx1"/>
                </a:solidFill>
                <a:effectLst>
                  <a:outerShdw blurRad="38100" dist="38100" dir="2700000" algn="tl">
                    <a:srgbClr val="000000">
                      <a:alpha val="43137"/>
                    </a:srgbClr>
                  </a:outerShdw>
                </a:effectLst>
                <a:latin typeface="Arial Narrow" pitchFamily="34" charset="0"/>
              </a:rPr>
              <a:t> When Ruth came to her  mother-in-law, Naomi asked, “How did it go, my daughter?” </a:t>
            </a:r>
            <a:endParaRPr lang="en-US" sz="2000" b="1" dirty="0">
              <a:solidFill>
                <a:schemeClr val="tx1"/>
              </a:solidFill>
              <a:effectLst>
                <a:outerShdw blurRad="38100" dist="38100" dir="2700000" algn="tl">
                  <a:srgbClr val="000000">
                    <a:alpha val="43137"/>
                  </a:srgbClr>
                </a:outerShdw>
              </a:effectLst>
              <a:latin typeface="Arial Narrow" pitchFamily="34" charset="0"/>
            </a:endParaRPr>
          </a:p>
        </p:txBody>
      </p:sp>
      <p:sp>
        <p:nvSpPr>
          <p:cNvPr id="6" name="Title 1"/>
          <p:cNvSpPr txBox="1">
            <a:spLocks/>
          </p:cNvSpPr>
          <p:nvPr/>
        </p:nvSpPr>
        <p:spPr>
          <a:xfrm>
            <a:off x="3886200" y="152400"/>
            <a:ext cx="5181600" cy="5410200"/>
          </a:xfrm>
          <a:prstGeom prst="rect">
            <a:avLst/>
          </a:prstGeom>
          <a:solidFill>
            <a:srgbClr val="FFFF99"/>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marL="284163" marR="0" lvl="0" indent="-284163" defTabSz="914400" rtl="0" eaLnBrk="1" fontAlgn="auto" latinLnBrk="0" hangingPunct="1">
              <a:lnSpc>
                <a:spcPct val="100000"/>
              </a:lnSpc>
              <a:spcBef>
                <a:spcPct val="0"/>
              </a:spcBef>
              <a:spcAft>
                <a:spcPts val="0"/>
              </a:spcAft>
              <a:buClrTx/>
              <a:buSzTx/>
              <a:buFont typeface="Arial" charset="0"/>
              <a:buChar char="•"/>
              <a:tabLst/>
              <a:defRPr/>
            </a:pPr>
            <a:r>
              <a:rPr lang="zh-CN" altLang="en-US" sz="3200" b="1" dirty="0" smtClean="0">
                <a:solidFill>
                  <a:schemeClr val="accent4">
                    <a:lumMod val="50000"/>
                  </a:schemeClr>
                </a:solidFill>
                <a:effectLst>
                  <a:outerShdw blurRad="38100" dist="38100" dir="2700000" algn="tl">
                    <a:srgbClr val="000000">
                      <a:alpha val="43137"/>
                    </a:srgbClr>
                  </a:outerShdw>
                </a:effectLst>
              </a:rPr>
              <a:t>路得去了麦场的这一夜，拿俄米可能在想些什么？</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indent="-284163">
              <a:spcBef>
                <a:spcPct val="0"/>
              </a:spcBef>
              <a:buFont typeface="Arial" charset="0"/>
              <a:buChar char="•"/>
            </a:pPr>
            <a:r>
              <a:rPr lang="en-US" sz="2000" b="1" dirty="0" smtClean="0">
                <a:solidFill>
                  <a:schemeClr val="tx1"/>
                </a:solidFill>
              </a:rPr>
              <a:t> What might have been going through Naomi’s mind when Ruth was gone all night?</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152400" y="152400"/>
            <a:ext cx="3581400" cy="5410200"/>
          </a:xfrm>
          <a:ln/>
        </p:spPr>
        <p:style>
          <a:lnRef idx="1">
            <a:schemeClr val="accent4"/>
          </a:lnRef>
          <a:fillRef idx="2">
            <a:schemeClr val="accent4"/>
          </a:fillRef>
          <a:effectRef idx="1">
            <a:schemeClr val="accent4"/>
          </a:effectRef>
          <a:fontRef idx="minor">
            <a:schemeClr val="dk1"/>
          </a:fontRef>
        </p:style>
        <p:txBody>
          <a:bodyPr>
            <a:normAutofit/>
          </a:bodyPr>
          <a:lstStyle/>
          <a:p>
            <a:pPr marL="165100"/>
            <a:r>
              <a:rPr lang="zh-CN" altLang="en-US" sz="3600" b="1" dirty="0" smtClean="0">
                <a:solidFill>
                  <a:schemeClr val="accent4">
                    <a:lumMod val="50000"/>
                  </a:schemeClr>
                </a:solidFill>
                <a:effectLst>
                  <a:outerShdw blurRad="38100" dist="38100" dir="2700000" algn="tl">
                    <a:srgbClr val="000000">
                      <a:alpha val="43137"/>
                    </a:srgbClr>
                  </a:outerShdw>
                </a:effectLst>
              </a:rPr>
              <a:t> 路得 就将那人向他所行的述说了一遍，又说：“那人给了我六簸箕大麦，对我说：你不可空手回去见 你的婆婆。”</a:t>
            </a:r>
            <a:endParaRPr lang="en-US" sz="4000" b="1" dirty="0">
              <a:solidFill>
                <a:schemeClr val="accent4">
                  <a:lumMod val="50000"/>
                </a:schemeClr>
              </a:solidFill>
              <a:effectLst>
                <a:outerShdw blurRad="38100" dist="38100" dir="2700000" algn="tl">
                  <a:srgbClr val="000000">
                    <a:alpha val="43137"/>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p>
            <a:pPr algn="ctr"/>
            <a:r>
              <a:rPr lang="en-US" sz="2000" b="1" dirty="0" smtClean="0">
                <a:solidFill>
                  <a:schemeClr val="tx1"/>
                </a:solidFill>
                <a:effectLst>
                  <a:outerShdw blurRad="38100" dist="38100" dir="2700000" algn="tl">
                    <a:srgbClr val="000000">
                      <a:alpha val="43137"/>
                    </a:srgbClr>
                  </a:outerShdw>
                </a:effectLst>
                <a:latin typeface="Arial Narrow" pitchFamily="34" charset="0"/>
              </a:rPr>
              <a:t>Then she told her everything Boaz had done for her </a:t>
            </a:r>
            <a:r>
              <a:rPr lang="en-US" sz="2000" b="1" baseline="30000" dirty="0" smtClean="0">
                <a:solidFill>
                  <a:schemeClr val="tx1"/>
                </a:solidFill>
                <a:effectLst>
                  <a:outerShdw blurRad="38100" dist="38100" dir="2700000" algn="tl">
                    <a:srgbClr val="000000">
                      <a:alpha val="43137"/>
                    </a:srgbClr>
                  </a:outerShdw>
                </a:effectLst>
                <a:latin typeface="Arial Narrow" pitchFamily="34" charset="0"/>
              </a:rPr>
              <a:t>17</a:t>
            </a:r>
            <a:r>
              <a:rPr lang="en-US" sz="2000" b="1" dirty="0" smtClean="0">
                <a:solidFill>
                  <a:schemeClr val="tx1"/>
                </a:solidFill>
                <a:effectLst>
                  <a:outerShdw blurRad="38100" dist="38100" dir="2700000" algn="tl">
                    <a:srgbClr val="000000">
                      <a:alpha val="43137"/>
                    </a:srgbClr>
                  </a:outerShdw>
                </a:effectLst>
                <a:latin typeface="Arial Narrow" pitchFamily="34" charset="0"/>
              </a:rPr>
              <a:t> and added, “He gave me these </a:t>
            </a:r>
          </a:p>
          <a:p>
            <a:pPr algn="ctr"/>
            <a:r>
              <a:rPr lang="en-US" sz="2000" b="1" dirty="0" smtClean="0">
                <a:solidFill>
                  <a:schemeClr val="tx1"/>
                </a:solidFill>
                <a:effectLst>
                  <a:outerShdw blurRad="38100" dist="38100" dir="2700000" algn="tl">
                    <a:srgbClr val="000000">
                      <a:alpha val="43137"/>
                    </a:srgbClr>
                  </a:outerShdw>
                </a:effectLst>
                <a:latin typeface="Arial Narrow" pitchFamily="34" charset="0"/>
              </a:rPr>
              <a:t>six measures of barley, saying, ‘Don’t go back to your mother-in-law empty-handed.’” </a:t>
            </a:r>
          </a:p>
        </p:txBody>
      </p:sp>
      <p:sp>
        <p:nvSpPr>
          <p:cNvPr id="6" name="Title 1"/>
          <p:cNvSpPr txBox="1">
            <a:spLocks/>
          </p:cNvSpPr>
          <p:nvPr/>
        </p:nvSpPr>
        <p:spPr>
          <a:xfrm>
            <a:off x="3886200" y="152400"/>
            <a:ext cx="5181600" cy="5410200"/>
          </a:xfrm>
          <a:prstGeom prst="rect">
            <a:avLst/>
          </a:prstGeom>
          <a:solidFill>
            <a:srgbClr val="FFFF99"/>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marL="284163" marR="0" lvl="0" indent="-284163" defTabSz="914400" rtl="0" eaLnBrk="1" fontAlgn="auto" latinLnBrk="0" hangingPunct="1">
              <a:lnSpc>
                <a:spcPct val="100000"/>
              </a:lnSpc>
              <a:spcBef>
                <a:spcPct val="0"/>
              </a:spcBef>
              <a:spcAft>
                <a:spcPts val="0"/>
              </a:spcAft>
              <a:buClrTx/>
              <a:buSzTx/>
              <a:buFont typeface="Arial" charset="0"/>
              <a:buChar char="•"/>
              <a:tabLst/>
              <a:defRPr/>
            </a:pPr>
            <a:r>
              <a:rPr lang="zh-CN" altLang="en-US" sz="3200" b="1" dirty="0" smtClean="0">
                <a:solidFill>
                  <a:schemeClr val="accent4">
                    <a:lumMod val="50000"/>
                  </a:schemeClr>
                </a:solidFill>
                <a:effectLst>
                  <a:outerShdw blurRad="38100" dist="38100" dir="2700000" algn="tl">
                    <a:srgbClr val="000000">
                      <a:alpha val="43137"/>
                    </a:srgbClr>
                  </a:outerShdw>
                </a:effectLst>
              </a:rPr>
              <a:t>为什么波阿斯也给拿俄米一份礼物？</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indent="-284163">
              <a:spcBef>
                <a:spcPct val="0"/>
              </a:spcBef>
              <a:buFont typeface="Arial" charset="0"/>
              <a:buChar char="•"/>
            </a:pPr>
            <a:r>
              <a:rPr lang="en-US" sz="2000" b="1" dirty="0" smtClean="0">
                <a:solidFill>
                  <a:schemeClr val="tx1"/>
                </a:solidFill>
              </a:rPr>
              <a:t> Why did Boaz give a gift to Naomi also?</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152400" y="152400"/>
            <a:ext cx="3581400" cy="5410200"/>
          </a:xfrm>
          <a:ln/>
        </p:spPr>
        <p:style>
          <a:lnRef idx="1">
            <a:schemeClr val="accent4"/>
          </a:lnRef>
          <a:fillRef idx="2">
            <a:schemeClr val="accent4"/>
          </a:fillRef>
          <a:effectRef idx="1">
            <a:schemeClr val="accent4"/>
          </a:effectRef>
          <a:fontRef idx="minor">
            <a:schemeClr val="dk1"/>
          </a:fontRef>
        </p:style>
        <p:txBody>
          <a:bodyPr>
            <a:normAutofit/>
          </a:bodyPr>
          <a:lstStyle/>
          <a:p>
            <a:pPr marL="165100"/>
            <a:r>
              <a:rPr lang="zh-CN" altLang="en-US" sz="3600" b="1" dirty="0" smtClean="0">
                <a:solidFill>
                  <a:schemeClr val="accent4">
                    <a:lumMod val="50000"/>
                  </a:schemeClr>
                </a:solidFill>
                <a:effectLst>
                  <a:outerShdw blurRad="38100" dist="38100" dir="2700000" algn="tl">
                    <a:srgbClr val="000000">
                      <a:alpha val="43137"/>
                    </a:srgbClr>
                  </a:outerShdw>
                </a:effectLst>
              </a:rPr>
              <a:t>婆婆说：“女儿啊，你只管安坐等候，看这事怎样成就，因为那人今日不办成这事必不休息。”</a:t>
            </a:r>
            <a:endParaRPr lang="en-US" sz="4000" b="1" dirty="0">
              <a:solidFill>
                <a:schemeClr val="accent4">
                  <a:lumMod val="50000"/>
                </a:schemeClr>
              </a:solidFill>
              <a:effectLst>
                <a:outerShdw blurRad="38100" dist="38100" dir="2700000" algn="tl">
                  <a:srgbClr val="000000">
                    <a:alpha val="43137"/>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p>
            <a:pPr algn="ctr"/>
            <a:r>
              <a:rPr lang="en-US" sz="2000" b="1" baseline="30000" dirty="0" smtClean="0">
                <a:solidFill>
                  <a:schemeClr val="tx1"/>
                </a:solidFill>
                <a:effectLst>
                  <a:outerShdw blurRad="38100" dist="38100" dir="2700000" algn="tl">
                    <a:srgbClr val="000000">
                      <a:alpha val="43137"/>
                    </a:srgbClr>
                  </a:outerShdw>
                </a:effectLst>
                <a:latin typeface="Arial Narrow" pitchFamily="34" charset="0"/>
              </a:rPr>
              <a:t>18</a:t>
            </a:r>
            <a:r>
              <a:rPr lang="en-US" sz="2000" b="1" dirty="0" smtClean="0">
                <a:solidFill>
                  <a:schemeClr val="tx1"/>
                </a:solidFill>
                <a:effectLst>
                  <a:outerShdw blurRad="38100" dist="38100" dir="2700000" algn="tl">
                    <a:srgbClr val="000000">
                      <a:alpha val="43137"/>
                    </a:srgbClr>
                  </a:outerShdw>
                </a:effectLst>
                <a:latin typeface="Arial Narrow" pitchFamily="34" charset="0"/>
              </a:rPr>
              <a:t> Then Naomi said, “Wait, my daughter, until you find out what happens. </a:t>
            </a:r>
          </a:p>
          <a:p>
            <a:pPr algn="ctr"/>
            <a:r>
              <a:rPr lang="en-US" sz="2000" b="1" dirty="0" smtClean="0">
                <a:solidFill>
                  <a:schemeClr val="tx1"/>
                </a:solidFill>
                <a:effectLst>
                  <a:outerShdw blurRad="38100" dist="38100" dir="2700000" algn="tl">
                    <a:srgbClr val="000000">
                      <a:alpha val="43137"/>
                    </a:srgbClr>
                  </a:outerShdw>
                </a:effectLst>
                <a:latin typeface="Arial Narrow" pitchFamily="34" charset="0"/>
              </a:rPr>
              <a:t>For the man will not rest until the matter is settled today.” </a:t>
            </a:r>
            <a:endParaRPr lang="en-US" sz="2000" b="1" dirty="0">
              <a:solidFill>
                <a:schemeClr val="tx1"/>
              </a:solidFill>
              <a:effectLst>
                <a:outerShdw blurRad="38100" dist="38100" dir="2700000" algn="tl">
                  <a:srgbClr val="000000">
                    <a:alpha val="43137"/>
                  </a:srgbClr>
                </a:outerShdw>
              </a:effectLst>
              <a:latin typeface="Arial Narrow" pitchFamily="34" charset="0"/>
            </a:endParaRPr>
          </a:p>
        </p:txBody>
      </p:sp>
      <p:sp>
        <p:nvSpPr>
          <p:cNvPr id="6" name="Title 1"/>
          <p:cNvSpPr txBox="1">
            <a:spLocks/>
          </p:cNvSpPr>
          <p:nvPr/>
        </p:nvSpPr>
        <p:spPr>
          <a:xfrm>
            <a:off x="3886200" y="152400"/>
            <a:ext cx="5181600" cy="5410200"/>
          </a:xfrm>
          <a:prstGeom prst="rect">
            <a:avLst/>
          </a:prstGeom>
          <a:solidFill>
            <a:srgbClr val="FFFF99"/>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marL="284163" marR="0" lvl="0" indent="-284163" defTabSz="914400" rtl="0" eaLnBrk="1" fontAlgn="auto" latinLnBrk="0" hangingPunct="1">
              <a:lnSpc>
                <a:spcPct val="100000"/>
              </a:lnSpc>
              <a:spcBef>
                <a:spcPct val="0"/>
              </a:spcBef>
              <a:spcAft>
                <a:spcPts val="0"/>
              </a:spcAft>
              <a:buClrTx/>
              <a:buSzTx/>
              <a:buFont typeface="Arial" charset="0"/>
              <a:buChar char="•"/>
              <a:tabLst/>
              <a:defRPr/>
            </a:pPr>
            <a:r>
              <a:rPr lang="zh-CN" altLang="en-US" sz="3200" b="1" dirty="0" smtClean="0">
                <a:solidFill>
                  <a:schemeClr val="accent4">
                    <a:lumMod val="50000"/>
                  </a:schemeClr>
                </a:solidFill>
                <a:effectLst>
                  <a:outerShdw blurRad="38100" dist="38100" dir="2700000" algn="tl">
                    <a:srgbClr val="000000">
                      <a:alpha val="43137"/>
                    </a:srgbClr>
                  </a:outerShdw>
                </a:effectLst>
              </a:rPr>
              <a:t>路得和拿俄米要等多久才知道结果？</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indent="-284163">
              <a:spcBef>
                <a:spcPct val="0"/>
              </a:spcBef>
              <a:buFont typeface="Arial" charset="0"/>
              <a:buChar char="•"/>
            </a:pPr>
            <a:r>
              <a:rPr lang="en-US" sz="2000" b="1" dirty="0" smtClean="0">
                <a:solidFill>
                  <a:schemeClr val="tx1"/>
                </a:solidFill>
              </a:rPr>
              <a:t>How long would Ruth and Naomi have to wait before finding out the results? </a:t>
            </a:r>
          </a:p>
          <a:p>
            <a:pPr marL="284163" indent="-284163">
              <a:spcBef>
                <a:spcPct val="0"/>
              </a:spcBef>
            </a:pPr>
            <a:endParaRPr lang="en-US" sz="2000" b="1" dirty="0" smtClean="0">
              <a:solidFill>
                <a:schemeClr val="tx1"/>
              </a:solidFill>
            </a:endParaRPr>
          </a:p>
          <a:p>
            <a:pPr marL="284163" lvl="0" indent="-284163">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这个谈判要冒什么风险？</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indent="-284163">
              <a:spcBef>
                <a:spcPct val="0"/>
              </a:spcBef>
              <a:buFont typeface="Arial" charset="0"/>
              <a:buChar char="•"/>
            </a:pPr>
            <a:r>
              <a:rPr lang="en-US" sz="2000" b="1" dirty="0" smtClean="0">
                <a:solidFill>
                  <a:schemeClr val="tx1"/>
                </a:solidFill>
              </a:rPr>
              <a:t>What was at stake in the negotiations?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blinds(horizontal)">
                                      <p:cBhvr>
                                        <p:cTn id="7" dur="500"/>
                                        <p:tgtEl>
                                          <p:spTgt spid="6">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xEl>
                                              <p:pRg st="4" end="4"/>
                                            </p:txEl>
                                          </p:spTgt>
                                        </p:tgtEl>
                                        <p:attrNameLst>
                                          <p:attrName>style.visibility</p:attrName>
                                        </p:attrNameLst>
                                      </p:cBhvr>
                                      <p:to>
                                        <p:strVal val="visible"/>
                                      </p:to>
                                    </p:set>
                                    <p:animEffect transition="in" filter="blinds(horizontal)">
                                      <p:cBhvr>
                                        <p:cTn id="10"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0"/>
            <a:ext cx="9144000" cy="1219200"/>
          </a:xfrm>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pPr lvl="0"/>
            <a:r>
              <a:rPr lang="zh-CN" altLang="en-US" sz="5300" b="1" dirty="0" smtClean="0">
                <a:ln w="18415" cmpd="sng">
                  <a:solidFill>
                    <a:srgbClr val="FFFF00"/>
                  </a:solidFill>
                  <a:prstDash val="solid"/>
                </a:ln>
                <a:solidFill>
                  <a:srgbClr val="FFFF00"/>
                </a:solidFill>
                <a:effectLst>
                  <a:outerShdw blurRad="63500" dir="3600000" algn="tl" rotWithShape="0">
                    <a:srgbClr val="000000">
                      <a:alpha val="70000"/>
                    </a:srgbClr>
                  </a:outerShdw>
                </a:effectLst>
              </a:rPr>
              <a:t>查经四步法</a:t>
            </a:r>
            <a:r>
              <a:rPr lang="en-US"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en-US"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3600" dirty="0" smtClean="0"/>
              <a:t>The 4 Steps of Bible Study </a:t>
            </a:r>
            <a:endParaRPr lang="en-US" sz="3600" dirty="0"/>
          </a:p>
        </p:txBody>
      </p:sp>
      <p:graphicFrame>
        <p:nvGraphicFramePr>
          <p:cNvPr id="4" name="Diagram 3"/>
          <p:cNvGraphicFramePr/>
          <p:nvPr/>
        </p:nvGraphicFramePr>
        <p:xfrm>
          <a:off x="304800" y="1397000"/>
          <a:ext cx="8458200" cy="523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10" descr="274.gif"/>
          <p:cNvPicPr>
            <a:picLocks noChangeAspect="1"/>
          </p:cNvPicPr>
          <p:nvPr/>
        </p:nvPicPr>
        <p:blipFill>
          <a:blip r:embed="rId8" cstate="print"/>
          <a:stretch>
            <a:fillRect/>
          </a:stretch>
        </p:blipFill>
        <p:spPr>
          <a:xfrm>
            <a:off x="457200" y="5486400"/>
            <a:ext cx="904875" cy="9620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5" name="Picture 4" descr="061130mary.jpg"/>
          <p:cNvPicPr>
            <a:picLocks noChangeAspect="1"/>
          </p:cNvPicPr>
          <p:nvPr/>
        </p:nvPicPr>
        <p:blipFill>
          <a:blip r:embed="rId3" cstate="print"/>
          <a:stretch>
            <a:fillRect/>
          </a:stretch>
        </p:blipFill>
        <p:spPr>
          <a:xfrm>
            <a:off x="-609600" y="1057046"/>
            <a:ext cx="3962400" cy="5800954"/>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title"/>
          </p:nvPr>
        </p:nvSpPr>
        <p:spPr>
          <a:xfrm>
            <a:off x="0" y="0"/>
            <a:ext cx="9144000" cy="1143000"/>
          </a:xfrm>
          <a:ln/>
        </p:spPr>
        <p:style>
          <a:lnRef idx="3">
            <a:schemeClr val="lt1"/>
          </a:lnRef>
          <a:fillRef idx="1">
            <a:schemeClr val="accent4"/>
          </a:fillRef>
          <a:effectRef idx="1">
            <a:schemeClr val="accent4"/>
          </a:effectRef>
          <a:fontRef idx="minor">
            <a:schemeClr val="lt1"/>
          </a:fontRef>
        </p:style>
        <p:txBody>
          <a:bodyPr>
            <a:noAutofit/>
          </a:bodyPr>
          <a:lstStyle/>
          <a:p>
            <a:r>
              <a:rPr lang="zh-CN" altLang="en-US" sz="8000" b="1" dirty="0" smtClean="0">
                <a:ln w="18415" cmpd="sng">
                  <a:solidFill>
                    <a:schemeClr val="tx1"/>
                  </a:solidFill>
                  <a:prstDash val="solid"/>
                </a:ln>
                <a:solidFill>
                  <a:srgbClr val="FFFFFF"/>
                </a:solidFill>
                <a:effectLst>
                  <a:outerShdw blurRad="38100" dist="38100" dir="2700000" algn="tl">
                    <a:srgbClr val="000000">
                      <a:alpha val="43137"/>
                    </a:srgbClr>
                  </a:outerShdw>
                </a:effectLst>
              </a:rPr>
              <a:t>什么</a:t>
            </a:r>
            <a:r>
              <a:rPr lang="en-US" sz="8000" b="1" dirty="0" smtClean="0">
                <a:ln>
                  <a:solidFill>
                    <a:schemeClr val="tx1"/>
                  </a:solidFill>
                </a:ln>
                <a:effectLst>
                  <a:outerShdw blurRad="38100" dist="38100" dir="2700000" algn="tl">
                    <a:srgbClr val="000000">
                      <a:alpha val="43137"/>
                    </a:srgbClr>
                  </a:outerShdw>
                </a:effectLst>
              </a:rPr>
              <a:t> - Applications</a:t>
            </a:r>
            <a:endParaRPr lang="en-US" sz="8000" b="1" dirty="0">
              <a:ln>
                <a:solidFill>
                  <a:schemeClr val="tx1"/>
                </a:solidFill>
              </a:ln>
              <a:effectLst>
                <a:outerShdw blurRad="38100" dist="38100" dir="2700000" algn="tl">
                  <a:srgbClr val="000000">
                    <a:alpha val="43137"/>
                  </a:srgbClr>
                </a:outerShdw>
              </a:effectLst>
            </a:endParaRPr>
          </a:p>
        </p:txBody>
      </p:sp>
      <p:sp>
        <p:nvSpPr>
          <p:cNvPr id="4" name="TextBox 3"/>
          <p:cNvSpPr txBox="1"/>
          <p:nvPr/>
        </p:nvSpPr>
        <p:spPr>
          <a:xfrm>
            <a:off x="3581400" y="1295400"/>
            <a:ext cx="5410200" cy="4893647"/>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120650" indent="-120650">
              <a:buFont typeface="Arial" charset="0"/>
              <a:buChar char="•"/>
              <a:tabLst>
                <a:tab pos="914400" algn="l"/>
              </a:tabLst>
            </a:pPr>
            <a:r>
              <a:rPr lang="zh-CN"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圣经里对于任何有意成为配偶或寻找配偶的人都给予了很多劝告和指引。问题不是我们不知道圣经对婚姻有何要求，而是我们不愿意遵从圣经的要求。</a:t>
            </a:r>
            <a:endPar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165100" lvl="1" indent="-104775">
              <a:buFont typeface="Arial" charset="0"/>
              <a:buChar char="•"/>
              <a:tabLst>
                <a:tab pos="914400" algn="l"/>
              </a:tabLst>
            </a:pP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Bible is full of advice and instructions for anyone desiring to become or find a godly spouse. The problem is not that we do not know what the Bible says about marriage, it is that we do not obey what the Bible says.</a:t>
            </a:r>
          </a:p>
          <a:p>
            <a:pPr lvl="1">
              <a:buFont typeface="Arial" charset="0"/>
              <a:buChar char="•"/>
            </a:pPr>
            <a:endParaRPr lang="en-US" sz="2000" b="1"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8000"/>
            <a:lum/>
          </a:blip>
          <a:srcRect/>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0" y="685800"/>
            <a:ext cx="9067800" cy="5386090"/>
          </a:xfrm>
          <a:prstGeom prst="rect">
            <a:avLst/>
          </a:prstGeom>
          <a:noFill/>
        </p:spPr>
        <p:txBody>
          <a:bodyPr wrap="square" rtlCol="0">
            <a:spAutoFit/>
          </a:bodyPr>
          <a:lstStyle/>
          <a:p>
            <a:pPr marL="284163" lvl="0" indent="-284163">
              <a:spcBef>
                <a:spcPct val="0"/>
              </a:spcBef>
              <a:buFont typeface="Arial" charset="0"/>
              <a:buChar char="•"/>
              <a:defRPr/>
            </a:pPr>
            <a:r>
              <a:rPr lang="zh-CN" altLang="en-US" sz="3600" b="1" dirty="0" smtClean="0">
                <a:solidFill>
                  <a:schemeClr val="accent4">
                    <a:lumMod val="50000"/>
                  </a:schemeClr>
                </a:solidFill>
                <a:effectLst>
                  <a:outerShdw blurRad="38100" dist="38100" dir="2700000" algn="tl">
                    <a:srgbClr val="000000">
                      <a:alpha val="43137"/>
                    </a:srgbClr>
                  </a:outerShdw>
                </a:effectLst>
              </a:rPr>
              <a:t>为什么父母都想给女儿找个夫家？</a:t>
            </a:r>
            <a:endParaRPr lang="en-US" altLang="zh-CN" sz="3600" b="1" dirty="0" smtClean="0">
              <a:solidFill>
                <a:schemeClr val="accent4">
                  <a:lumMod val="50000"/>
                </a:schemeClr>
              </a:solidFill>
              <a:effectLst>
                <a:outerShdw blurRad="38100" dist="38100" dir="2700000" algn="tl">
                  <a:srgbClr val="000000">
                    <a:alpha val="43137"/>
                  </a:srgbClr>
                </a:outerShdw>
              </a:effectLst>
            </a:endParaRPr>
          </a:p>
          <a:p>
            <a:pPr marL="284163" lvl="0" indent="-284163">
              <a:spcBef>
                <a:spcPct val="0"/>
              </a:spcBef>
              <a:buFont typeface="Arial" charset="0"/>
              <a:buChar char="•"/>
              <a:defRPr/>
            </a:pPr>
            <a:r>
              <a:rPr lang="en-US" sz="2000" b="1" dirty="0" smtClean="0"/>
              <a:t>Why do parents want to find a husband for their daughters?</a:t>
            </a:r>
          </a:p>
          <a:p>
            <a:pPr marL="284163" lvl="0" indent="-284163">
              <a:spcBef>
                <a:spcPct val="0"/>
              </a:spcBef>
              <a:buFont typeface="Arial" charset="0"/>
              <a:buChar char="•"/>
              <a:defRPr/>
            </a:pPr>
            <a:r>
              <a:rPr lang="zh-CN" altLang="en-US" sz="3600" b="1" dirty="0" smtClean="0">
                <a:solidFill>
                  <a:schemeClr val="accent4">
                    <a:lumMod val="50000"/>
                  </a:schemeClr>
                </a:solidFill>
                <a:effectLst>
                  <a:outerShdw blurRad="38100" dist="38100" dir="2700000" algn="tl">
                    <a:srgbClr val="000000">
                      <a:alpha val="43137"/>
                    </a:srgbClr>
                  </a:outerShdw>
                </a:effectLst>
              </a:rPr>
              <a:t>父母在给儿女找配偶时应扮演什么角色？</a:t>
            </a:r>
            <a:endParaRPr lang="en-US" altLang="zh-CN" sz="3600" b="1" dirty="0" smtClean="0">
              <a:solidFill>
                <a:schemeClr val="accent4">
                  <a:lumMod val="50000"/>
                </a:schemeClr>
              </a:solidFill>
              <a:effectLst>
                <a:outerShdw blurRad="38100" dist="38100" dir="2700000" algn="tl">
                  <a:srgbClr val="000000">
                    <a:alpha val="43137"/>
                  </a:srgbClr>
                </a:outerShdw>
              </a:effectLst>
            </a:endParaRPr>
          </a:p>
          <a:p>
            <a:pPr marL="284163" lvl="0" indent="-284163">
              <a:spcBef>
                <a:spcPct val="0"/>
              </a:spcBef>
              <a:buFont typeface="Arial" charset="0"/>
              <a:buChar char="•"/>
              <a:defRPr/>
            </a:pPr>
            <a:r>
              <a:rPr lang="en-US" sz="2000" b="1" dirty="0" smtClean="0"/>
              <a:t>What role should parents play in finding a spouse for their child?</a:t>
            </a:r>
          </a:p>
          <a:p>
            <a:pPr marL="284163" lvl="0" indent="-284163">
              <a:spcBef>
                <a:spcPct val="0"/>
              </a:spcBef>
              <a:buFont typeface="Arial" charset="0"/>
              <a:buChar char="•"/>
              <a:defRPr/>
            </a:pPr>
            <a:r>
              <a:rPr lang="zh-CN" altLang="en-US" sz="3600" b="1" dirty="0" smtClean="0">
                <a:solidFill>
                  <a:schemeClr val="accent4">
                    <a:lumMod val="50000"/>
                  </a:schemeClr>
                </a:solidFill>
                <a:effectLst>
                  <a:outerShdw blurRad="38100" dist="38100" dir="2700000" algn="tl">
                    <a:srgbClr val="000000">
                      <a:alpha val="43137"/>
                    </a:srgbClr>
                  </a:outerShdw>
                </a:effectLst>
              </a:rPr>
              <a:t>父母在给儿女找配偶时</a:t>
            </a:r>
            <a:r>
              <a:rPr lang="zh-CN" altLang="en-US" sz="3600" b="1" u="sng" dirty="0" smtClean="0">
                <a:solidFill>
                  <a:schemeClr val="accent4">
                    <a:lumMod val="50000"/>
                  </a:schemeClr>
                </a:solidFill>
                <a:effectLst>
                  <a:outerShdw blurRad="38100" dist="38100" dir="2700000" algn="tl">
                    <a:srgbClr val="000000">
                      <a:alpha val="43137"/>
                    </a:srgbClr>
                  </a:outerShdw>
                </a:effectLst>
              </a:rPr>
              <a:t>不应</a:t>
            </a:r>
            <a:r>
              <a:rPr lang="zh-CN" altLang="en-US" sz="3600" b="1" dirty="0" smtClean="0">
                <a:solidFill>
                  <a:schemeClr val="accent4">
                    <a:lumMod val="50000"/>
                  </a:schemeClr>
                </a:solidFill>
                <a:effectLst>
                  <a:outerShdw blurRad="38100" dist="38100" dir="2700000" algn="tl">
                    <a:srgbClr val="000000">
                      <a:alpha val="43137"/>
                    </a:srgbClr>
                  </a:outerShdw>
                </a:effectLst>
              </a:rPr>
              <a:t>扮演什么角色？</a:t>
            </a:r>
            <a:endParaRPr lang="en-US" altLang="zh-CN" sz="3600" b="1" dirty="0" smtClean="0">
              <a:solidFill>
                <a:schemeClr val="accent4">
                  <a:lumMod val="50000"/>
                </a:schemeClr>
              </a:solidFill>
              <a:effectLst>
                <a:outerShdw blurRad="38100" dist="38100" dir="2700000" algn="tl">
                  <a:srgbClr val="000000">
                    <a:alpha val="43137"/>
                  </a:srgbClr>
                </a:outerShdw>
              </a:effectLst>
            </a:endParaRPr>
          </a:p>
          <a:p>
            <a:pPr marL="284163" lvl="0" indent="-284163">
              <a:spcBef>
                <a:spcPct val="0"/>
              </a:spcBef>
              <a:buFont typeface="Arial" charset="0"/>
              <a:buChar char="•"/>
              <a:defRPr/>
            </a:pPr>
            <a:r>
              <a:rPr lang="en-US" sz="2000" b="1" dirty="0" smtClean="0"/>
              <a:t>What role should parents </a:t>
            </a:r>
            <a:r>
              <a:rPr lang="en-US" sz="2000" b="1" u="sng" dirty="0" smtClean="0"/>
              <a:t>NOT</a:t>
            </a:r>
            <a:r>
              <a:rPr lang="en-US" sz="2000" b="1" dirty="0" smtClean="0"/>
              <a:t> play in finding a spouse for their child?</a:t>
            </a:r>
          </a:p>
          <a:p>
            <a:pPr marL="284163" lvl="0" indent="-284163">
              <a:spcBef>
                <a:spcPct val="0"/>
              </a:spcBef>
              <a:buFont typeface="Arial" charset="0"/>
              <a:buChar char="•"/>
              <a:defRPr/>
            </a:pPr>
            <a:r>
              <a:rPr lang="zh-CN" altLang="en-US" sz="3600" b="1" dirty="0" smtClean="0">
                <a:solidFill>
                  <a:schemeClr val="accent4">
                    <a:lumMod val="50000"/>
                  </a:schemeClr>
                </a:solidFill>
                <a:effectLst>
                  <a:outerShdw blurRad="38100" dist="38100" dir="2700000" algn="tl">
                    <a:srgbClr val="000000">
                      <a:alpha val="43137"/>
                    </a:srgbClr>
                  </a:outerShdw>
                </a:effectLst>
              </a:rPr>
              <a:t>父母应在儿女的配偶身上寻找什么？</a:t>
            </a:r>
            <a:endParaRPr lang="en-US" altLang="zh-CN" sz="3600" b="1" dirty="0" smtClean="0">
              <a:solidFill>
                <a:schemeClr val="accent4">
                  <a:lumMod val="50000"/>
                </a:schemeClr>
              </a:solidFill>
              <a:effectLst>
                <a:outerShdw blurRad="38100" dist="38100" dir="2700000" algn="tl">
                  <a:srgbClr val="000000">
                    <a:alpha val="43137"/>
                  </a:srgbClr>
                </a:outerShdw>
              </a:effectLst>
            </a:endParaRPr>
          </a:p>
          <a:p>
            <a:pPr marL="284163" indent="-284163">
              <a:spcBef>
                <a:spcPct val="0"/>
              </a:spcBef>
              <a:buFont typeface="Arial" charset="0"/>
              <a:buChar char="•"/>
            </a:pPr>
            <a:r>
              <a:rPr lang="en-US" sz="2000" b="1" dirty="0" smtClean="0"/>
              <a:t>What should a parent look for in a spouse for their children?</a:t>
            </a:r>
          </a:p>
          <a:p>
            <a:pPr marL="284163" lvl="0" indent="-284163">
              <a:spcBef>
                <a:spcPct val="0"/>
              </a:spcBef>
              <a:buFont typeface="Arial" charset="0"/>
              <a:buChar char="•"/>
              <a:defRPr/>
            </a:pPr>
            <a:r>
              <a:rPr lang="zh-CN" altLang="en-US" sz="3600" b="1" dirty="0" smtClean="0">
                <a:solidFill>
                  <a:schemeClr val="accent4">
                    <a:lumMod val="50000"/>
                  </a:schemeClr>
                </a:solidFill>
                <a:effectLst>
                  <a:outerShdw blurRad="38100" dist="38100" dir="2700000" algn="tl">
                    <a:srgbClr val="000000">
                      <a:alpha val="43137"/>
                    </a:srgbClr>
                  </a:outerShdw>
                </a:effectLst>
              </a:rPr>
              <a:t>为什么说父母为了让子女在某个年龄前结婚而不惜牺牲掉这些品质是很危险的？</a:t>
            </a:r>
            <a:endParaRPr lang="en-US" altLang="zh-CN" sz="3600" b="1" dirty="0" smtClean="0">
              <a:solidFill>
                <a:schemeClr val="accent4">
                  <a:lumMod val="50000"/>
                </a:schemeClr>
              </a:solidFill>
              <a:effectLst>
                <a:outerShdw blurRad="38100" dist="38100" dir="2700000" algn="tl">
                  <a:srgbClr val="000000">
                    <a:alpha val="43137"/>
                  </a:srgbClr>
                </a:outerShdw>
              </a:effectLst>
            </a:endParaRPr>
          </a:p>
          <a:p>
            <a:pPr marL="284163" indent="-284163">
              <a:spcBef>
                <a:spcPct val="0"/>
              </a:spcBef>
              <a:buFont typeface="Arial" charset="0"/>
              <a:buChar char="•"/>
            </a:pPr>
            <a:r>
              <a:rPr lang="en-US" sz="2000" b="1" dirty="0" smtClean="0"/>
              <a:t>Why is it dangerous for a parent to sacrifice these qualities just to get their children married by a certain age?</a:t>
            </a:r>
          </a:p>
        </p:txBody>
      </p:sp>
      <p:sp>
        <p:nvSpPr>
          <p:cNvPr id="2" name="Title 1"/>
          <p:cNvSpPr>
            <a:spLocks noGrp="1"/>
          </p:cNvSpPr>
          <p:nvPr>
            <p:ph type="title"/>
          </p:nvPr>
        </p:nvSpPr>
        <p:spPr>
          <a:xfrm>
            <a:off x="0" y="0"/>
            <a:ext cx="9144000" cy="685800"/>
          </a:xfrm>
          <a:ln/>
        </p:spPr>
        <p:style>
          <a:lnRef idx="3">
            <a:schemeClr val="lt1"/>
          </a:lnRef>
          <a:fillRef idx="1">
            <a:schemeClr val="accent4"/>
          </a:fillRef>
          <a:effectRef idx="1">
            <a:schemeClr val="accent4"/>
          </a:effectRef>
          <a:fontRef idx="minor">
            <a:schemeClr val="lt1"/>
          </a:fontRef>
        </p:style>
        <p:txBody>
          <a:bodyPr>
            <a:noAutofit/>
          </a:bodyPr>
          <a:lstStyle/>
          <a:p>
            <a:r>
              <a:rPr lang="zh-CN" alt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针对父母的应用</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Title 1"/>
          <p:cNvSpPr txBox="1">
            <a:spLocks/>
          </p:cNvSpPr>
          <p:nvPr/>
        </p:nvSpPr>
        <p:spPr>
          <a:xfrm>
            <a:off x="0" y="6172200"/>
            <a:ext cx="9144000" cy="685800"/>
          </a:xfrm>
          <a:prstGeom prst="rect">
            <a:avLst/>
          </a:prstGeom>
        </p:spPr>
        <p:style>
          <a:lnRef idx="3">
            <a:schemeClr val="lt1"/>
          </a:lnRef>
          <a:fillRef idx="1">
            <a:schemeClr val="accent4"/>
          </a:fillRef>
          <a:effectRef idx="1">
            <a:schemeClr val="accent4"/>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CN" sz="40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Application Questions for Parents</a:t>
            </a:r>
            <a:endParaRPr kumimoji="0" lang="en-US" sz="40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additive="base">
                                        <p:cTn id="21"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4">
                                            <p:txEl>
                                              <p:pRg st="7" end="7"/>
                                            </p:txEl>
                                          </p:spTgt>
                                        </p:tgtEl>
                                        <p:attrNameLst>
                                          <p:attrName>style.visibility</p:attrName>
                                        </p:attrNameLst>
                                      </p:cBhvr>
                                      <p:to>
                                        <p:strVal val="visible"/>
                                      </p:to>
                                    </p:set>
                                    <p:anim calcmode="lin" valueType="num">
                                      <p:cBhvr additive="base">
                                        <p:cTn id="41" dur="500" fill="hold"/>
                                        <p:tgtEl>
                                          <p:spTgt spid="4">
                                            <p:txEl>
                                              <p:pRg st="7" end="7"/>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4">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 calcmode="lin" valueType="num">
                                      <p:cBhvr additive="base">
                                        <p:cTn id="47" dur="500" fill="hold"/>
                                        <p:tgtEl>
                                          <p:spTgt spid="4">
                                            <p:txEl>
                                              <p:pRg st="8" end="8"/>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4">
                                            <p:txEl>
                                              <p:pRg st="8" end="8"/>
                                            </p:txEl>
                                          </p:spTgt>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4">
                                            <p:txEl>
                                              <p:pRg st="9" end="9"/>
                                            </p:txEl>
                                          </p:spTgt>
                                        </p:tgtEl>
                                        <p:attrNameLst>
                                          <p:attrName>style.visibility</p:attrName>
                                        </p:attrNameLst>
                                      </p:cBhvr>
                                      <p:to>
                                        <p:strVal val="visible"/>
                                      </p:to>
                                    </p:set>
                                    <p:anim calcmode="lin" valueType="num">
                                      <p:cBhvr additive="base">
                                        <p:cTn id="51" dur="500" fill="hold"/>
                                        <p:tgtEl>
                                          <p:spTgt spid="4">
                                            <p:txEl>
                                              <p:pRg st="9" end="9"/>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4">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8000"/>
            <a:lum/>
          </a:blip>
          <a:srcRect/>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0" y="1066800"/>
            <a:ext cx="9067800" cy="4801314"/>
          </a:xfrm>
          <a:prstGeom prst="rect">
            <a:avLst/>
          </a:prstGeom>
          <a:noFill/>
        </p:spPr>
        <p:txBody>
          <a:bodyPr wrap="square" rtlCol="0">
            <a:spAutoFit/>
          </a:bodyPr>
          <a:lstStyle/>
          <a:p>
            <a:pPr marL="284163" indent="-284163">
              <a:buFont typeface="Arial" charset="0"/>
              <a:buChar char="•"/>
            </a:pPr>
            <a:r>
              <a:rPr lang="zh-CN" alt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为什么单身女子总是在鸡舍里找狮子？</a:t>
            </a:r>
            <a:endPar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marL="569913" lvl="1" indent="-104775">
              <a:buFont typeface="Arial" charset="0"/>
              <a:buChar char="•"/>
            </a:pPr>
            <a:r>
              <a:rPr lang="en-US" sz="2000" b="1" dirty="0" smtClean="0"/>
              <a:t>Why do single women look for a lion in the chicken house?</a:t>
            </a:r>
          </a:p>
          <a:p>
            <a:pPr marL="284163" indent="-284163">
              <a:buFont typeface="Arial" charset="0"/>
              <a:buChar char="•"/>
            </a:pPr>
            <a:r>
              <a:rPr lang="zh-CN" alt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为什么你要与某个你明知道神不允许的人约会？</a:t>
            </a:r>
            <a:endPar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marL="569913" lvl="1" indent="-104775">
              <a:buFont typeface="Arial" charset="0"/>
              <a:buChar char="•"/>
            </a:pPr>
            <a:r>
              <a:rPr lang="en-US" sz="2000" b="1" dirty="0" smtClean="0"/>
              <a:t> Why do you date someone you KNOW isn’t approved of for you by God?</a:t>
            </a:r>
          </a:p>
          <a:p>
            <a:pPr marL="284163" indent="-284163">
              <a:buFont typeface="Arial" charset="0"/>
              <a:buChar char="•"/>
            </a:pPr>
            <a:r>
              <a:rPr lang="zh-CN" alt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到哪里去找一个能让你更亲近神的人？</a:t>
            </a:r>
            <a:endPar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marL="569913" lvl="1" indent="-104775">
              <a:buFont typeface="Arial" charset="0"/>
              <a:buChar char="•"/>
            </a:pPr>
            <a:r>
              <a:rPr lang="en-US" sz="2000" b="1" dirty="0" smtClean="0"/>
              <a:t> Where can you find the person who will draw you closer to God?</a:t>
            </a:r>
          </a:p>
          <a:p>
            <a:pPr marL="284163" indent="-284163">
              <a:buFont typeface="Arial" charset="0"/>
              <a:buChar char="•"/>
            </a:pPr>
            <a:r>
              <a:rPr lang="zh-CN" alt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宁愿单身好，还是嫁错人好？</a:t>
            </a:r>
            <a:endPar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marL="569913" lvl="1" indent="-104775">
              <a:buFont typeface="Arial" charset="0"/>
              <a:buChar char="•"/>
            </a:pPr>
            <a:r>
              <a:rPr lang="en-US" b="1" dirty="0" smtClean="0">
                <a:effectLst>
                  <a:outerShdw blurRad="38100" dist="38100" dir="2700000" algn="tl">
                    <a:srgbClr val="000000">
                      <a:alpha val="43137"/>
                    </a:srgbClr>
                  </a:outerShdw>
                </a:effectLst>
              </a:rPr>
              <a:t> Is it better to stay single or to marry the wrong person?</a:t>
            </a:r>
          </a:p>
          <a:p>
            <a:pPr marL="284163" indent="-284163">
              <a:buFont typeface="Arial" charset="0"/>
              <a:buChar char="•"/>
            </a:pPr>
            <a:r>
              <a:rPr lang="zh-CN" alt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如何知道他或她是不是正确人选？</a:t>
            </a:r>
            <a:endPar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marL="569913" lvl="1" indent="-104775">
              <a:buFont typeface="Arial" charset="0"/>
              <a:buChar char="•"/>
            </a:pPr>
            <a:r>
              <a:rPr lang="en-US" b="1" dirty="0" smtClean="0">
                <a:effectLst>
                  <a:outerShdw blurRad="38100" dist="38100" dir="2700000" algn="tl">
                    <a:srgbClr val="000000">
                      <a:alpha val="43137"/>
                    </a:srgbClr>
                  </a:outerShdw>
                </a:effectLst>
              </a:rPr>
              <a:t> How do you know if she or he is the right person?</a:t>
            </a:r>
          </a:p>
          <a:p>
            <a:pPr marL="284163" indent="-284163">
              <a:buFont typeface="Arial" charset="0"/>
              <a:buChar char="•"/>
            </a:pPr>
            <a:r>
              <a:rPr lang="zh-CN" alt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成为正确的人更重要还是找到正确的人更重要？</a:t>
            </a:r>
            <a:endPar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marL="569913" lvl="1" indent="-104775">
              <a:buFont typeface="Arial" charset="0"/>
              <a:buChar char="•"/>
            </a:pPr>
            <a:r>
              <a:rPr lang="en-US" b="1" dirty="0" smtClean="0">
                <a:effectLst>
                  <a:outerShdw blurRad="38100" dist="38100" dir="2700000" algn="tl">
                    <a:srgbClr val="000000">
                      <a:alpha val="43137"/>
                    </a:srgbClr>
                  </a:outerShdw>
                </a:effectLst>
              </a:rPr>
              <a:t> Is it more important to find the right person or become the right person?</a:t>
            </a:r>
          </a:p>
        </p:txBody>
      </p:sp>
      <p:sp>
        <p:nvSpPr>
          <p:cNvPr id="7" name="Title 1"/>
          <p:cNvSpPr txBox="1">
            <a:spLocks/>
          </p:cNvSpPr>
          <p:nvPr/>
        </p:nvSpPr>
        <p:spPr>
          <a:xfrm>
            <a:off x="0" y="0"/>
            <a:ext cx="9144000" cy="685800"/>
          </a:xfrm>
          <a:prstGeom prst="rect">
            <a:avLst/>
          </a:prstGeom>
        </p:spPr>
        <p:style>
          <a:lnRef idx="3">
            <a:schemeClr val="lt1"/>
          </a:lnRef>
          <a:fillRef idx="1">
            <a:schemeClr val="accent4"/>
          </a:fillRef>
          <a:effectRef idx="1">
            <a:schemeClr val="accent4"/>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zh-CN" alt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针对单身者的应用</a:t>
            </a:r>
            <a:endParaRPr kumimoji="0" lang="en-US" sz="40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
        <p:nvSpPr>
          <p:cNvPr id="8" name="Title 1"/>
          <p:cNvSpPr txBox="1">
            <a:spLocks/>
          </p:cNvSpPr>
          <p:nvPr/>
        </p:nvSpPr>
        <p:spPr>
          <a:xfrm>
            <a:off x="0" y="6172200"/>
            <a:ext cx="9144000" cy="685800"/>
          </a:xfrm>
          <a:prstGeom prst="rect">
            <a:avLst/>
          </a:prstGeom>
        </p:spPr>
        <p:style>
          <a:lnRef idx="3">
            <a:schemeClr val="lt1"/>
          </a:lnRef>
          <a:fillRef idx="1">
            <a:schemeClr val="accent4"/>
          </a:fillRef>
          <a:effectRef idx="1">
            <a:schemeClr val="accent4"/>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CN" sz="40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Application Questions</a:t>
            </a:r>
            <a:r>
              <a:rPr kumimoji="0" lang="en-US" altLang="zh-CN" sz="4000" b="0" i="0" u="none" strike="noStrike" kern="1200" cap="none" spc="0" normalizeH="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 to Single People</a:t>
            </a:r>
            <a:endParaRPr kumimoji="0" lang="en-US" sz="40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additive="base">
                                        <p:cTn id="21"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stCondLst>
                                    <p:cond delay="0"/>
                                  </p:stCondLst>
                                  <p:childTnLst>
                                    <p:set>
                                      <p:cBhvr>
                                        <p:cTn id="40" dur="1" fill="hold">
                                          <p:stCondLst>
                                            <p:cond delay="0"/>
                                          </p:stCondLst>
                                        </p:cTn>
                                        <p:tgtEl>
                                          <p:spTgt spid="4">
                                            <p:txEl>
                                              <p:pRg st="7" end="7"/>
                                            </p:txEl>
                                          </p:spTgt>
                                        </p:tgtEl>
                                        <p:attrNameLst>
                                          <p:attrName>style.visibility</p:attrName>
                                        </p:attrNameLst>
                                      </p:cBhvr>
                                      <p:to>
                                        <p:strVal val="visible"/>
                                      </p:to>
                                    </p:set>
                                    <p:anim calcmode="lin" valueType="num">
                                      <p:cBhvr additive="base">
                                        <p:cTn id="41" dur="500" fill="hold"/>
                                        <p:tgtEl>
                                          <p:spTgt spid="4">
                                            <p:txEl>
                                              <p:pRg st="7" end="7"/>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4">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 calcmode="lin" valueType="num">
                                      <p:cBhvr additive="base">
                                        <p:cTn id="47" dur="500" fill="hold"/>
                                        <p:tgtEl>
                                          <p:spTgt spid="4">
                                            <p:txEl>
                                              <p:pRg st="8" end="8"/>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4">
                                            <p:txEl>
                                              <p:pRg st="8" end="8"/>
                                            </p:txEl>
                                          </p:spTgt>
                                        </p:tgtEl>
                                        <p:attrNameLst>
                                          <p:attrName>ppt_y</p:attrName>
                                        </p:attrNameLst>
                                      </p:cBhvr>
                                      <p:tavLst>
                                        <p:tav tm="0">
                                          <p:val>
                                            <p:strVal val="#ppt_y"/>
                                          </p:val>
                                        </p:tav>
                                        <p:tav tm="100000">
                                          <p:val>
                                            <p:strVal val="#ppt_y"/>
                                          </p:val>
                                        </p:tav>
                                      </p:tavLst>
                                    </p:anim>
                                  </p:childTnLst>
                                </p:cTn>
                              </p:par>
                              <p:par>
                                <p:cTn id="49" presetID="2" presetClass="entr" presetSubtype="2" fill="hold" nodeType="withEffect">
                                  <p:stCondLst>
                                    <p:cond delay="0"/>
                                  </p:stCondLst>
                                  <p:childTnLst>
                                    <p:set>
                                      <p:cBhvr>
                                        <p:cTn id="50" dur="1" fill="hold">
                                          <p:stCondLst>
                                            <p:cond delay="0"/>
                                          </p:stCondLst>
                                        </p:cTn>
                                        <p:tgtEl>
                                          <p:spTgt spid="4">
                                            <p:txEl>
                                              <p:pRg st="9" end="9"/>
                                            </p:txEl>
                                          </p:spTgt>
                                        </p:tgtEl>
                                        <p:attrNameLst>
                                          <p:attrName>style.visibility</p:attrName>
                                        </p:attrNameLst>
                                      </p:cBhvr>
                                      <p:to>
                                        <p:strVal val="visible"/>
                                      </p:to>
                                    </p:set>
                                    <p:anim calcmode="lin" valueType="num">
                                      <p:cBhvr additive="base">
                                        <p:cTn id="51" dur="500" fill="hold"/>
                                        <p:tgtEl>
                                          <p:spTgt spid="4">
                                            <p:txEl>
                                              <p:pRg st="9" end="9"/>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4">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2" fill="hold" nodeType="clickEffect">
                                  <p:stCondLst>
                                    <p:cond delay="0"/>
                                  </p:stCondLst>
                                  <p:childTnLst>
                                    <p:set>
                                      <p:cBhvr>
                                        <p:cTn id="56" dur="1" fill="hold">
                                          <p:stCondLst>
                                            <p:cond delay="0"/>
                                          </p:stCondLst>
                                        </p:cTn>
                                        <p:tgtEl>
                                          <p:spTgt spid="4">
                                            <p:txEl>
                                              <p:pRg st="10" end="10"/>
                                            </p:txEl>
                                          </p:spTgt>
                                        </p:tgtEl>
                                        <p:attrNameLst>
                                          <p:attrName>style.visibility</p:attrName>
                                        </p:attrNameLst>
                                      </p:cBhvr>
                                      <p:to>
                                        <p:strVal val="visible"/>
                                      </p:to>
                                    </p:set>
                                    <p:anim calcmode="lin" valueType="num">
                                      <p:cBhvr additive="base">
                                        <p:cTn id="57" dur="500" fill="hold"/>
                                        <p:tgtEl>
                                          <p:spTgt spid="4">
                                            <p:txEl>
                                              <p:pRg st="10" end="10"/>
                                            </p:txEl>
                                          </p:spTgt>
                                        </p:tgtEl>
                                        <p:attrNameLst>
                                          <p:attrName>ppt_x</p:attrName>
                                        </p:attrNameLst>
                                      </p:cBhvr>
                                      <p:tavLst>
                                        <p:tav tm="0">
                                          <p:val>
                                            <p:strVal val="1+#ppt_w/2"/>
                                          </p:val>
                                        </p:tav>
                                        <p:tav tm="100000">
                                          <p:val>
                                            <p:strVal val="#ppt_x"/>
                                          </p:val>
                                        </p:tav>
                                      </p:tavLst>
                                    </p:anim>
                                    <p:anim calcmode="lin" valueType="num">
                                      <p:cBhvr additive="base">
                                        <p:cTn id="58" dur="500" fill="hold"/>
                                        <p:tgtEl>
                                          <p:spTgt spid="4">
                                            <p:txEl>
                                              <p:pRg st="10" end="10"/>
                                            </p:txEl>
                                          </p:spTgt>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4">
                                            <p:txEl>
                                              <p:pRg st="11" end="11"/>
                                            </p:txEl>
                                          </p:spTgt>
                                        </p:tgtEl>
                                        <p:attrNameLst>
                                          <p:attrName>style.visibility</p:attrName>
                                        </p:attrNameLst>
                                      </p:cBhvr>
                                      <p:to>
                                        <p:strVal val="visible"/>
                                      </p:to>
                                    </p:set>
                                    <p:anim calcmode="lin" valueType="num">
                                      <p:cBhvr additive="base">
                                        <p:cTn id="61" dur="500" fill="hold"/>
                                        <p:tgtEl>
                                          <p:spTgt spid="4">
                                            <p:txEl>
                                              <p:pRg st="11" end="11"/>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4">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69l-k9.bmp"/>
          <p:cNvPicPr>
            <a:picLocks noChangeAspect="1"/>
          </p:cNvPicPr>
          <p:nvPr/>
        </p:nvPicPr>
        <p:blipFill>
          <a:blip r:embed="rId2" cstate="print"/>
          <a:stretch>
            <a:fillRect/>
          </a:stretch>
        </p:blipFill>
        <p:spPr>
          <a:xfrm>
            <a:off x="0" y="-609600"/>
            <a:ext cx="9144000" cy="6858000"/>
          </a:xfrm>
          <a:prstGeom prst="rect">
            <a:avLst/>
          </a:prstGeom>
        </p:spPr>
      </p:pic>
      <p:sp>
        <p:nvSpPr>
          <p:cNvPr id="4" name="Rectangle 3"/>
          <p:cNvSpPr/>
          <p:nvPr/>
        </p:nvSpPr>
        <p:spPr>
          <a:xfrm>
            <a:off x="0" y="0"/>
            <a:ext cx="9144000" cy="2438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zh-CN" alt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神已经开了一条路。在这条路上神希望赐给你所有的美好事物。如果你为了眼前的快乐而选择另一条路，你可能会丧失神为你预备的最好的事物。</a:t>
            </a:r>
            <a:endPar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Rectangle 7"/>
          <p:cNvSpPr/>
          <p:nvPr/>
        </p:nvSpPr>
        <p:spPr>
          <a:xfrm>
            <a:off x="0" y="5410200"/>
            <a:ext cx="9144000" cy="14478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God has set a path. On that path are all the wonderful things He  wants for you. If you choose another path, you may forfeit the best things for those things that you find temporarily pleasing. </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Calibri"/>
              <a:cs typeface="Times New Roman"/>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8000"/>
            <a:lum/>
          </a:blip>
          <a:srcRect/>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0" y="803731"/>
            <a:ext cx="9067800" cy="5139869"/>
          </a:xfrm>
          <a:prstGeom prst="rect">
            <a:avLst/>
          </a:prstGeom>
          <a:noFill/>
        </p:spPr>
        <p:txBody>
          <a:bodyPr wrap="square" rtlCol="0">
            <a:spAutoFit/>
          </a:bodyPr>
          <a:lstStyle/>
          <a:p>
            <a:pPr marL="284163" indent="-284163">
              <a:buFont typeface="Arial" charset="0"/>
              <a:buChar char="•"/>
            </a:pPr>
            <a:r>
              <a:rPr lang="zh-CN" alt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不要问：“我是否嫁</a:t>
            </a:r>
            <a:r>
              <a:rPr lang="en-US" altLang="zh-CN"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r>
              <a:rPr lang="zh-CN" alt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娶对了人？”</a:t>
            </a:r>
            <a:endParaRPr lang="en-US" altLang="zh-CN"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marL="284163" indent="-284163">
              <a:buFont typeface="Arial" charset="0"/>
              <a:buChar char="•"/>
            </a:pPr>
            <a:r>
              <a:rPr lang="zh-CN" alt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乃要问：“我如何在这个婚姻里更蒙神的祝福？”</a:t>
            </a:r>
            <a:endPar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marL="569913" lvl="1" indent="-104775">
              <a:buFont typeface="Arial" charset="0"/>
              <a:buChar char="•"/>
            </a:pPr>
            <a:r>
              <a:rPr lang="en-US" sz="2000" b="1" dirty="0" smtClean="0"/>
              <a:t>DON’T ASK:	 “Did I marry the right person?”</a:t>
            </a:r>
          </a:p>
          <a:p>
            <a:pPr marL="569913" lvl="1" indent="-104775">
              <a:buFont typeface="Arial" charset="0"/>
              <a:buChar char="•"/>
            </a:pPr>
            <a:r>
              <a:rPr lang="en-US" sz="2000" b="1" dirty="0" smtClean="0"/>
              <a:t>DO ASK: 	 “How can I receive God’s blessing on this marriage?”</a:t>
            </a:r>
          </a:p>
          <a:p>
            <a:pPr marL="569913" lvl="1" indent="-104775">
              <a:buFont typeface="Arial" charset="0"/>
              <a:buChar char="•"/>
            </a:pPr>
            <a:endParaRPr lang="en-US" sz="800" b="1" dirty="0" smtClean="0"/>
          </a:p>
          <a:p>
            <a:pPr marL="284163" indent="-284163">
              <a:buFont typeface="Arial" charset="0"/>
              <a:buChar char="•"/>
            </a:pPr>
            <a:r>
              <a:rPr lang="zh-CN" alt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不要问：“我如何才能改善我的配偶？”</a:t>
            </a:r>
            <a:endParaRPr lang="en-US" altLang="zh-CN"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marL="284163" indent="-284163">
              <a:buFont typeface="Arial" charset="0"/>
              <a:buChar char="•"/>
            </a:pPr>
            <a:r>
              <a:rPr lang="zh-CN" alt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乃要问：“我如何才能成为更好的配偶？”</a:t>
            </a:r>
            <a:endPar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marL="569913" lvl="1" indent="-104775">
              <a:buFont typeface="Arial" charset="0"/>
              <a:buChar char="•"/>
            </a:pPr>
            <a:r>
              <a:rPr lang="en-US" sz="2000" b="1" dirty="0" smtClean="0"/>
              <a:t>DON’T ASK:	 “How can I make my spouse a better person for me?”</a:t>
            </a:r>
          </a:p>
          <a:p>
            <a:pPr marL="569913" lvl="1" indent="-104775">
              <a:buFont typeface="Arial" charset="0"/>
              <a:buChar char="•"/>
            </a:pPr>
            <a:r>
              <a:rPr lang="en-US" sz="2000" b="1" dirty="0" smtClean="0"/>
              <a:t>DO ASK: 	 “How can I become a better person for my spouse?”</a:t>
            </a:r>
          </a:p>
          <a:p>
            <a:pPr marL="569913" lvl="1" indent="-104775">
              <a:buFont typeface="Arial" charset="0"/>
              <a:buChar char="•"/>
            </a:pPr>
            <a:endParaRPr lang="en-US" sz="800" b="1" dirty="0" smtClean="0"/>
          </a:p>
          <a:p>
            <a:pPr marL="284163" indent="-284163">
              <a:buFont typeface="Arial" charset="0"/>
              <a:buChar char="•"/>
            </a:pPr>
            <a:r>
              <a:rPr lang="zh-CN" alt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不要问：“我如何才能避免离婚？”</a:t>
            </a:r>
            <a:endParaRPr lang="en-US" altLang="zh-CN"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marL="284163" indent="-284163">
              <a:buFont typeface="Arial" charset="0"/>
              <a:buChar char="•"/>
            </a:pPr>
            <a:r>
              <a:rPr lang="zh-CN" alt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乃要问：“我如何让婚姻变得不可思议得好？”</a:t>
            </a:r>
            <a:endPar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marL="569913" lvl="1" indent="-104775">
              <a:buFont typeface="Arial" charset="0"/>
              <a:buChar char="•"/>
            </a:pPr>
            <a:r>
              <a:rPr lang="en-US" sz="2000" b="1" dirty="0" smtClean="0"/>
              <a:t>DON’T ASK:	 “How can I avoid a divorce?”</a:t>
            </a:r>
          </a:p>
          <a:p>
            <a:pPr marL="569913" lvl="1" indent="-104775">
              <a:buFont typeface="Arial" charset="0"/>
              <a:buChar char="•"/>
            </a:pPr>
            <a:r>
              <a:rPr lang="en-US" sz="2000" b="1" dirty="0" smtClean="0"/>
              <a:t>DO ASK: 	 “How can I make my marriage incredible?”</a:t>
            </a:r>
          </a:p>
        </p:txBody>
      </p:sp>
      <p:sp>
        <p:nvSpPr>
          <p:cNvPr id="2" name="Title 1"/>
          <p:cNvSpPr>
            <a:spLocks noGrp="1"/>
          </p:cNvSpPr>
          <p:nvPr>
            <p:ph type="title"/>
          </p:nvPr>
        </p:nvSpPr>
        <p:spPr>
          <a:xfrm>
            <a:off x="0" y="0"/>
            <a:ext cx="9144000" cy="685800"/>
          </a:xfrm>
          <a:ln/>
        </p:spPr>
        <p:style>
          <a:lnRef idx="3">
            <a:schemeClr val="lt1"/>
          </a:lnRef>
          <a:fillRef idx="1">
            <a:schemeClr val="accent4"/>
          </a:fillRef>
          <a:effectRef idx="1">
            <a:schemeClr val="accent4"/>
          </a:effectRef>
          <a:fontRef idx="minor">
            <a:schemeClr val="lt1"/>
          </a:fontRef>
        </p:style>
        <p:txBody>
          <a:bodyPr>
            <a:noAutofit/>
          </a:bodyPr>
          <a:lstStyle/>
          <a:p>
            <a:r>
              <a:rPr lang="zh-CN" alt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针对已婚人士的应用</a:t>
            </a:r>
            <a:r>
              <a:rPr lang="en-US" altLang="zh-CN"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Title 1"/>
          <p:cNvSpPr txBox="1">
            <a:spLocks/>
          </p:cNvSpPr>
          <p:nvPr/>
        </p:nvSpPr>
        <p:spPr>
          <a:xfrm>
            <a:off x="0" y="6172200"/>
            <a:ext cx="9144000" cy="685800"/>
          </a:xfrm>
          <a:prstGeom prst="rect">
            <a:avLst/>
          </a:prstGeom>
        </p:spPr>
        <p:style>
          <a:lnRef idx="3">
            <a:schemeClr val="lt1"/>
          </a:lnRef>
          <a:fillRef idx="1">
            <a:schemeClr val="accent4"/>
          </a:fillRef>
          <a:effectRef idx="1">
            <a:schemeClr val="accent4"/>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CN" sz="40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Application Questions</a:t>
            </a:r>
            <a:r>
              <a:rPr kumimoji="0" lang="en-US" altLang="zh-CN" sz="4000" b="0" i="0" u="none" strike="noStrike" kern="1200" cap="none" spc="0" normalizeH="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 to Married People</a:t>
            </a:r>
            <a:endParaRPr kumimoji="0" lang="en-US" sz="40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0"/>
            <a:ext cx="9144000" cy="1219200"/>
          </a:xfrm>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pPr lvl="0"/>
            <a:r>
              <a:rPr lang="zh-CN" altLang="en-US" sz="5300" b="1" dirty="0" smtClean="0">
                <a:ln w="18415" cmpd="sng">
                  <a:solidFill>
                    <a:srgbClr val="FFFF00"/>
                  </a:solidFill>
                  <a:prstDash val="solid"/>
                </a:ln>
                <a:solidFill>
                  <a:srgbClr val="FFFF00"/>
                </a:solidFill>
                <a:effectLst>
                  <a:outerShdw blurRad="63500" dir="3600000" algn="tl" rotWithShape="0">
                    <a:srgbClr val="000000">
                      <a:alpha val="70000"/>
                    </a:srgbClr>
                  </a:outerShdw>
                </a:effectLst>
              </a:rPr>
              <a:t>查经四步法</a:t>
            </a:r>
            <a:r>
              <a:rPr lang="en-US"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en-US"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3600" dirty="0" smtClean="0"/>
              <a:t>The 4 Steps of Bible Study </a:t>
            </a:r>
            <a:endParaRPr lang="en-US" sz="3600" dirty="0"/>
          </a:p>
        </p:txBody>
      </p:sp>
      <p:graphicFrame>
        <p:nvGraphicFramePr>
          <p:cNvPr id="4" name="Diagram 3"/>
          <p:cNvGraphicFramePr/>
          <p:nvPr/>
        </p:nvGraphicFramePr>
        <p:xfrm>
          <a:off x="304800" y="1397000"/>
          <a:ext cx="8458200" cy="523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descr="103.gif"/>
          <p:cNvPicPr>
            <a:picLocks noChangeAspect="1"/>
          </p:cNvPicPr>
          <p:nvPr/>
        </p:nvPicPr>
        <p:blipFill>
          <a:blip r:embed="rId8" cstate="print"/>
          <a:stretch>
            <a:fillRect/>
          </a:stretch>
        </p:blipFill>
        <p:spPr>
          <a:xfrm>
            <a:off x="457199" y="1524000"/>
            <a:ext cx="1371601" cy="990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descr="069.gif"/>
          <p:cNvPicPr>
            <a:picLocks noChangeAspect="1"/>
          </p:cNvPicPr>
          <p:nvPr/>
        </p:nvPicPr>
        <p:blipFill>
          <a:blip r:embed="rId9" cstate="print"/>
          <a:stretch>
            <a:fillRect/>
          </a:stretch>
        </p:blipFill>
        <p:spPr>
          <a:xfrm>
            <a:off x="457200" y="2819400"/>
            <a:ext cx="1371600" cy="990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descr="213.gif"/>
          <p:cNvPicPr>
            <a:picLocks noChangeAspect="1"/>
          </p:cNvPicPr>
          <p:nvPr/>
        </p:nvPicPr>
        <p:blipFill>
          <a:blip r:embed="rId10" cstate="print"/>
          <a:stretch>
            <a:fillRect/>
          </a:stretch>
        </p:blipFill>
        <p:spPr>
          <a:xfrm>
            <a:off x="457200" y="4114800"/>
            <a:ext cx="1447799" cy="1028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descr="tumblr_left48gCkY1qf8yek.gif"/>
          <p:cNvPicPr>
            <a:picLocks noChangeAspect="1"/>
          </p:cNvPicPr>
          <p:nvPr/>
        </p:nvPicPr>
        <p:blipFill>
          <a:blip r:embed="rId11" cstate="print"/>
          <a:stretch>
            <a:fillRect/>
          </a:stretch>
        </p:blipFill>
        <p:spPr>
          <a:xfrm>
            <a:off x="381000" y="5410200"/>
            <a:ext cx="1524000" cy="1143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7-bible-study.jpg"/>
          <p:cNvPicPr>
            <a:picLocks noChangeAspect="1"/>
          </p:cNvPicPr>
          <p:nvPr/>
        </p:nvPicPr>
        <p:blipFill>
          <a:blip r:embed="rId2" cstate="print"/>
          <a:stretch>
            <a:fillRect/>
          </a:stretch>
        </p:blipFill>
        <p:spPr>
          <a:xfrm>
            <a:off x="-304800" y="0"/>
            <a:ext cx="9829800" cy="7771423"/>
          </a:xfrm>
          <a:prstGeom prst="rect">
            <a:avLst/>
          </a:prstGeom>
        </p:spPr>
      </p:pic>
      <p:sp>
        <p:nvSpPr>
          <p:cNvPr id="2" name="Title 1"/>
          <p:cNvSpPr>
            <a:spLocks noGrp="1"/>
          </p:cNvSpPr>
          <p:nvPr>
            <p:ph type="title"/>
          </p:nvPr>
        </p:nvSpPr>
        <p:spPr>
          <a:xfrm>
            <a:off x="0" y="0"/>
            <a:ext cx="9144000" cy="1143000"/>
          </a:xfrm>
          <a:solidFill>
            <a:srgbClr val="101032"/>
          </a:solidFill>
          <a:ln/>
        </p:spPr>
        <p:style>
          <a:lnRef idx="0">
            <a:schemeClr val="accent4"/>
          </a:lnRef>
          <a:fillRef idx="3">
            <a:schemeClr val="accent4"/>
          </a:fillRef>
          <a:effectRef idx="3">
            <a:schemeClr val="accent4"/>
          </a:effectRef>
          <a:fontRef idx="minor">
            <a:schemeClr val="lt1"/>
          </a:fontRef>
        </p:style>
        <p:txBody>
          <a:bodyPr>
            <a:no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zh-CN" altLang="en-US" sz="6000" b="1" dirty="0" smtClean="0">
                <a:ln>
                  <a:prstDash val="solid"/>
                </a:ln>
                <a:solidFill>
                  <a:srgbClr val="FFCC00"/>
                </a:solidFill>
                <a:effectLst>
                  <a:outerShdw blurRad="88000" dist="50800" dir="5040000" algn="tl">
                    <a:schemeClr val="accent4">
                      <a:tint val="80000"/>
                      <a:satMod val="250000"/>
                      <a:alpha val="45000"/>
                    </a:schemeClr>
                  </a:outerShdw>
                </a:effectLst>
              </a:rPr>
              <a:t>圣经如何论述婚姻的？</a:t>
            </a:r>
            <a:endParaRPr lang="en-US" sz="6000" b="1" dirty="0">
              <a:ln>
                <a:prstDash val="solid"/>
              </a:ln>
              <a:solidFill>
                <a:srgbClr val="FFCC00"/>
              </a:solidFill>
              <a:effectLst>
                <a:outerShdw blurRad="88000" dist="50800" dir="5040000" algn="tl">
                  <a:schemeClr val="accent4">
                    <a:tint val="80000"/>
                    <a:satMod val="250000"/>
                    <a:alpha val="45000"/>
                  </a:schemeClr>
                </a:outerShdw>
              </a:effectLst>
            </a:endParaRPr>
          </a:p>
        </p:txBody>
      </p:sp>
      <p:sp>
        <p:nvSpPr>
          <p:cNvPr id="6" name="Title 1"/>
          <p:cNvSpPr txBox="1">
            <a:spLocks/>
          </p:cNvSpPr>
          <p:nvPr/>
        </p:nvSpPr>
        <p:spPr>
          <a:xfrm>
            <a:off x="0" y="6172200"/>
            <a:ext cx="9144000" cy="685800"/>
          </a:xfrm>
          <a:prstGeom prst="rect">
            <a:avLst/>
          </a:prstGeom>
          <a:solidFill>
            <a:srgbClr val="101032"/>
          </a:solidFill>
          <a:ln/>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CN" sz="4000" b="1" i="0" u="none" strike="noStrike" kern="1200" normalizeH="0" baseline="0" noProof="0" dirty="0" smtClean="0">
                <a:ln>
                  <a:prstDash val="solid"/>
                </a:ln>
                <a:solidFill>
                  <a:srgbClr val="FFCC00"/>
                </a:solidFill>
                <a:effectLst>
                  <a:outerShdw blurRad="88000" dist="50800" dir="5040000" algn="tl">
                    <a:schemeClr val="accent4">
                      <a:tint val="80000"/>
                      <a:satMod val="250000"/>
                      <a:alpha val="45000"/>
                    </a:schemeClr>
                  </a:outerShdw>
                </a:effectLst>
                <a:uLnTx/>
                <a:uFillTx/>
                <a:latin typeface="+mn-lt"/>
                <a:ea typeface="+mn-ea"/>
                <a:cs typeface="+mn-cs"/>
              </a:rPr>
              <a:t>What the Bible says about marriage</a:t>
            </a:r>
            <a:endParaRPr kumimoji="0" lang="en-US" sz="4000" b="1" i="0" u="none" strike="noStrike" kern="1200" normalizeH="0" baseline="0" noProof="0" dirty="0">
              <a:ln>
                <a:prstDash val="solid"/>
              </a:ln>
              <a:solidFill>
                <a:srgbClr val="FFCC00"/>
              </a:solidFill>
              <a:effectLst>
                <a:outerShdw blurRad="88000" dist="50800" dir="5040000" algn="tl">
                  <a:schemeClr val="accent4">
                    <a:tint val="80000"/>
                    <a:satMod val="250000"/>
                    <a:alpha val="45000"/>
                  </a:schemeClr>
                </a:outerShdw>
              </a:effectLst>
              <a:uLnTx/>
              <a:uFillTx/>
              <a:latin typeface="+mn-lt"/>
              <a:ea typeface="+mn-ea"/>
              <a:cs typeface="+mn-cs"/>
            </a:endParaRPr>
          </a:p>
        </p:txBody>
      </p:sp>
      <p:sp>
        <p:nvSpPr>
          <p:cNvPr id="9" name="Rectangle 8"/>
          <p:cNvSpPr/>
          <p:nvPr/>
        </p:nvSpPr>
        <p:spPr>
          <a:xfrm>
            <a:off x="0" y="0"/>
            <a:ext cx="9144000" cy="6858000"/>
          </a:xfrm>
          <a:prstGeom prst="rect">
            <a:avLst/>
          </a:prstGeom>
          <a:noFill/>
          <a:ln w="76200">
            <a:solidFill>
              <a:schemeClr val="accent4">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101032"/>
          </a:solidFill>
          <a:ln>
            <a:solidFill>
              <a:schemeClr val="tx1"/>
            </a:solidFill>
          </a:ln>
        </p:spPr>
        <p:style>
          <a:lnRef idx="0">
            <a:schemeClr val="accent2"/>
          </a:lnRef>
          <a:fillRef idx="3">
            <a:schemeClr val="accent2"/>
          </a:fillRef>
          <a:effectRef idx="3">
            <a:schemeClr val="accent2"/>
          </a:effectRef>
          <a:fontRef idx="minor">
            <a:schemeClr val="lt1"/>
          </a:fontRef>
        </p:style>
        <p:txBody>
          <a:bodyPr>
            <a:noAutofit/>
          </a:bodyPr>
          <a:lstStyle/>
          <a:p>
            <a:r>
              <a:rPr lang="zh-CN" altLang="en-US" sz="6000" b="1" dirty="0" smtClean="0">
                <a:ln w="18415" cmpd="sng">
                  <a:solidFill>
                    <a:schemeClr val="tx1"/>
                  </a:solidFill>
                  <a:prstDash val="solid"/>
                </a:ln>
                <a:solidFill>
                  <a:srgbClr val="FFCC00"/>
                </a:solidFill>
                <a:effectLst>
                  <a:outerShdw blurRad="38100" dist="38100" dir="2700000" algn="tl">
                    <a:srgbClr val="000000">
                      <a:alpha val="43137"/>
                    </a:srgbClr>
                  </a:outerShdw>
                </a:effectLst>
              </a:rPr>
              <a:t>圣经对丈夫有什么说的？</a:t>
            </a:r>
            <a:endParaRPr lang="en-US" sz="6000" b="1" dirty="0">
              <a:ln>
                <a:solidFill>
                  <a:schemeClr val="tx1"/>
                </a:solidFill>
              </a:ln>
              <a:solidFill>
                <a:srgbClr val="FFCC00"/>
              </a:solidFill>
              <a:effectLst>
                <a:outerShdw blurRad="38100" dist="38100" dir="2700000" algn="tl">
                  <a:srgbClr val="000000">
                    <a:alpha val="43137"/>
                  </a:srgbClr>
                </a:outerShdw>
              </a:effectLst>
            </a:endParaRPr>
          </a:p>
        </p:txBody>
      </p:sp>
      <p:sp>
        <p:nvSpPr>
          <p:cNvPr id="4" name="TextBox 3"/>
          <p:cNvSpPr txBox="1"/>
          <p:nvPr/>
        </p:nvSpPr>
        <p:spPr>
          <a:xfrm>
            <a:off x="0" y="1143000"/>
            <a:ext cx="9144000" cy="4585871"/>
          </a:xfrm>
          <a:prstGeom prst="rect">
            <a:avLst/>
          </a:prstGeom>
          <a:noFill/>
        </p:spPr>
        <p:txBody>
          <a:bodyPr wrap="square" rtlCol="0">
            <a:spAutoFit/>
          </a:bodyPr>
          <a:lstStyle/>
          <a:p>
            <a:pPr>
              <a:buFont typeface="Arial" charset="0"/>
              <a:buChar char="•"/>
            </a:pPr>
            <a:r>
              <a:rPr lang="zh-CN" altLang="en-US" sz="3200" b="1" dirty="0" smtClean="0">
                <a:solidFill>
                  <a:schemeClr val="tx2">
                    <a:lumMod val="50000"/>
                  </a:schemeClr>
                </a:solidFill>
                <a:effectLst>
                  <a:outerShdw blurRad="38100" dist="38100" dir="2700000" algn="tl">
                    <a:srgbClr val="000000">
                      <a:alpha val="43137"/>
                    </a:srgbClr>
                  </a:outerShdw>
                </a:effectLst>
              </a:rPr>
              <a:t>男人要离开父母家将妻子放在父母之首</a:t>
            </a:r>
            <a:r>
              <a:rPr lang="en-US" altLang="zh-CN" sz="3200" b="1" dirty="0" smtClean="0">
                <a:solidFill>
                  <a:schemeClr val="tx2">
                    <a:lumMod val="50000"/>
                  </a:schemeClr>
                </a:solidFill>
                <a:effectLst>
                  <a:outerShdw blurRad="38100" dist="38100" dir="2700000" algn="tl">
                    <a:srgbClr val="000000">
                      <a:alpha val="43137"/>
                    </a:srgbClr>
                  </a:outerShdw>
                </a:effectLst>
              </a:rPr>
              <a:t>.(</a:t>
            </a:r>
            <a:r>
              <a:rPr lang="zh-CN" altLang="en-US" sz="3200" b="1" dirty="0" smtClean="0">
                <a:solidFill>
                  <a:schemeClr val="tx2">
                    <a:lumMod val="50000"/>
                  </a:schemeClr>
                </a:solidFill>
                <a:effectLst>
                  <a:outerShdw blurRad="38100" dist="38100" dir="2700000" algn="tl">
                    <a:srgbClr val="000000">
                      <a:alpha val="43137"/>
                    </a:srgbClr>
                  </a:outerShdw>
                </a:effectLst>
              </a:rPr>
              <a:t>太</a:t>
            </a:r>
            <a:r>
              <a:rPr lang="en-US" altLang="zh-CN" sz="3200" b="1" dirty="0" smtClean="0">
                <a:solidFill>
                  <a:schemeClr val="tx2">
                    <a:lumMod val="50000"/>
                  </a:schemeClr>
                </a:solidFill>
                <a:effectLst>
                  <a:outerShdw blurRad="38100" dist="38100" dir="2700000" algn="tl">
                    <a:srgbClr val="000000">
                      <a:alpha val="43137"/>
                    </a:srgbClr>
                  </a:outerShdw>
                </a:effectLst>
              </a:rPr>
              <a:t>19:4-6)</a:t>
            </a:r>
            <a:endParaRPr lang="en-US" sz="3200" b="1" dirty="0" smtClean="0">
              <a:solidFill>
                <a:schemeClr val="tx2">
                  <a:lumMod val="50000"/>
                </a:schemeClr>
              </a:solidFill>
              <a:effectLst>
                <a:outerShdw blurRad="38100" dist="38100" dir="2700000" algn="tl">
                  <a:srgbClr val="000000">
                    <a:alpha val="43137"/>
                  </a:srgbClr>
                </a:outerShdw>
              </a:effectLst>
            </a:endParaRPr>
          </a:p>
          <a:p>
            <a:pPr lvl="1">
              <a:buFont typeface="Arial" charset="0"/>
              <a:buChar char="•"/>
            </a:pPr>
            <a:r>
              <a:rPr lang="en-US" sz="2000" b="1" dirty="0" smtClean="0"/>
              <a:t> A man is to leave his father and mother and put his wife  first.  (Matt. 19:4-6)</a:t>
            </a:r>
          </a:p>
          <a:p>
            <a:pPr lvl="1"/>
            <a:endParaRPr lang="en-US" sz="800" b="1" dirty="0" smtClean="0"/>
          </a:p>
          <a:p>
            <a:pPr>
              <a:buFont typeface="Arial" charset="0"/>
              <a:buChar char="•"/>
            </a:pPr>
            <a:r>
              <a:rPr lang="zh-CN" altLang="en-US" sz="3200" b="1" dirty="0" smtClean="0">
                <a:solidFill>
                  <a:schemeClr val="tx2">
                    <a:lumMod val="50000"/>
                  </a:schemeClr>
                </a:solidFill>
                <a:effectLst>
                  <a:outerShdw blurRad="38100" dist="38100" dir="2700000" algn="tl">
                    <a:srgbClr val="000000">
                      <a:alpha val="43137"/>
                    </a:srgbClr>
                  </a:outerShdw>
                </a:effectLst>
              </a:rPr>
              <a:t>丈夫要爱妻子如同基督爱教会</a:t>
            </a:r>
            <a:r>
              <a:rPr lang="en-US" altLang="zh-CN" sz="3200" b="1" dirty="0" smtClean="0">
                <a:solidFill>
                  <a:schemeClr val="tx2">
                    <a:lumMod val="50000"/>
                  </a:schemeClr>
                </a:solidFill>
                <a:effectLst>
                  <a:outerShdw blurRad="38100" dist="38100" dir="2700000" algn="tl">
                    <a:srgbClr val="000000">
                      <a:alpha val="43137"/>
                    </a:srgbClr>
                  </a:outerShdw>
                </a:effectLst>
              </a:rPr>
              <a:t>(</a:t>
            </a:r>
            <a:r>
              <a:rPr lang="zh-CN" altLang="en-US" sz="3200" b="1" dirty="0" smtClean="0">
                <a:solidFill>
                  <a:schemeClr val="tx2">
                    <a:lumMod val="50000"/>
                  </a:schemeClr>
                </a:solidFill>
                <a:effectLst>
                  <a:outerShdw blurRad="38100" dist="38100" dir="2700000" algn="tl">
                    <a:srgbClr val="000000">
                      <a:alpha val="43137"/>
                    </a:srgbClr>
                  </a:outerShdw>
                </a:effectLst>
              </a:rPr>
              <a:t>弗</a:t>
            </a:r>
            <a:r>
              <a:rPr lang="en-US" altLang="zh-CN" sz="3200" b="1" dirty="0" smtClean="0">
                <a:solidFill>
                  <a:schemeClr val="tx2">
                    <a:lumMod val="50000"/>
                  </a:schemeClr>
                </a:solidFill>
                <a:effectLst>
                  <a:outerShdw blurRad="38100" dist="38100" dir="2700000" algn="tl">
                    <a:srgbClr val="000000">
                      <a:alpha val="43137"/>
                    </a:srgbClr>
                  </a:outerShdw>
                </a:effectLst>
              </a:rPr>
              <a:t>5:25)</a:t>
            </a:r>
            <a:endParaRPr lang="en-US" sz="3200" b="1" dirty="0" smtClean="0">
              <a:solidFill>
                <a:schemeClr val="tx2">
                  <a:lumMod val="50000"/>
                </a:schemeClr>
              </a:solidFill>
              <a:effectLst>
                <a:outerShdw blurRad="38100" dist="38100" dir="2700000" algn="tl">
                  <a:srgbClr val="000000">
                    <a:alpha val="43137"/>
                  </a:srgbClr>
                </a:outerShdw>
              </a:effectLst>
            </a:endParaRPr>
          </a:p>
          <a:p>
            <a:pPr lvl="1">
              <a:buFont typeface="Arial" charset="0"/>
              <a:buChar char="•"/>
            </a:pPr>
            <a:r>
              <a:rPr lang="en-US" sz="2000" b="1" dirty="0" smtClean="0"/>
              <a:t>Husbands are to love their wives as Christ loves His church (Eph 5:25)</a:t>
            </a:r>
          </a:p>
          <a:p>
            <a:pPr lvl="1"/>
            <a:endParaRPr lang="en-US" sz="800" b="1" dirty="0" smtClean="0"/>
          </a:p>
          <a:p>
            <a:pPr>
              <a:buFont typeface="Arial" charset="0"/>
              <a:buChar char="•"/>
            </a:pPr>
            <a:r>
              <a:rPr lang="zh-CN" altLang="en-US" sz="3200" b="1" dirty="0" smtClean="0">
                <a:solidFill>
                  <a:schemeClr val="tx2">
                    <a:lumMod val="50000"/>
                  </a:schemeClr>
                </a:solidFill>
                <a:effectLst>
                  <a:outerShdw blurRad="38100" dist="38100" dir="2700000" algn="tl">
                    <a:srgbClr val="000000">
                      <a:alpha val="43137"/>
                    </a:srgbClr>
                  </a:outerShdw>
                </a:effectLst>
              </a:rPr>
              <a:t>丈夫要供应家庭的需要</a:t>
            </a:r>
            <a:r>
              <a:rPr lang="en-US" altLang="zh-CN" sz="3200" b="1" dirty="0" smtClean="0">
                <a:solidFill>
                  <a:schemeClr val="tx2">
                    <a:lumMod val="50000"/>
                  </a:schemeClr>
                </a:solidFill>
                <a:effectLst>
                  <a:outerShdw blurRad="38100" dist="38100" dir="2700000" algn="tl">
                    <a:srgbClr val="000000">
                      <a:alpha val="43137"/>
                    </a:srgbClr>
                  </a:outerShdw>
                </a:effectLst>
              </a:rPr>
              <a:t>. (</a:t>
            </a:r>
            <a:r>
              <a:rPr lang="zh-CN" altLang="en-US" sz="3200" b="1" dirty="0" smtClean="0">
                <a:solidFill>
                  <a:schemeClr val="tx2">
                    <a:lumMod val="50000"/>
                  </a:schemeClr>
                </a:solidFill>
                <a:effectLst>
                  <a:outerShdw blurRad="38100" dist="38100" dir="2700000" algn="tl">
                    <a:srgbClr val="000000">
                      <a:alpha val="43137"/>
                    </a:srgbClr>
                  </a:outerShdw>
                </a:effectLst>
              </a:rPr>
              <a:t>提前</a:t>
            </a:r>
            <a:r>
              <a:rPr lang="en-US" altLang="zh-CN" sz="3200" b="1" dirty="0" smtClean="0">
                <a:solidFill>
                  <a:schemeClr val="tx2">
                    <a:lumMod val="50000"/>
                  </a:schemeClr>
                </a:solidFill>
                <a:effectLst>
                  <a:outerShdw blurRad="38100" dist="38100" dir="2700000" algn="tl">
                    <a:srgbClr val="000000">
                      <a:alpha val="43137"/>
                    </a:srgbClr>
                  </a:outerShdw>
                </a:effectLst>
              </a:rPr>
              <a:t>5:8)</a:t>
            </a:r>
            <a:endParaRPr lang="en-US" sz="3200" b="1" dirty="0" smtClean="0">
              <a:solidFill>
                <a:schemeClr val="tx2">
                  <a:lumMod val="50000"/>
                </a:schemeClr>
              </a:solidFill>
              <a:effectLst>
                <a:outerShdw blurRad="38100" dist="38100" dir="2700000" algn="tl">
                  <a:srgbClr val="000000">
                    <a:alpha val="43137"/>
                  </a:srgbClr>
                </a:outerShdw>
              </a:effectLst>
            </a:endParaRPr>
          </a:p>
          <a:p>
            <a:pPr lvl="1">
              <a:buFont typeface="Arial" charset="0"/>
              <a:buChar char="•"/>
            </a:pPr>
            <a:r>
              <a:rPr lang="en-US" sz="2000" b="1" dirty="0" smtClean="0"/>
              <a:t> Husbands are to provide for the needs of their family (1 Tim 5:8)</a:t>
            </a:r>
          </a:p>
          <a:p>
            <a:pPr lvl="1"/>
            <a:endParaRPr lang="en-US" sz="800" b="1" dirty="0" smtClean="0"/>
          </a:p>
          <a:p>
            <a:pPr>
              <a:buFont typeface="Arial" charset="0"/>
              <a:buChar char="•"/>
            </a:pPr>
            <a:r>
              <a:rPr lang="zh-CN" altLang="en-US" sz="3200" b="1" dirty="0" smtClean="0">
                <a:solidFill>
                  <a:schemeClr val="tx2">
                    <a:lumMod val="50000"/>
                  </a:schemeClr>
                </a:solidFill>
                <a:effectLst>
                  <a:outerShdw blurRad="38100" dist="38100" dir="2700000" algn="tl">
                    <a:srgbClr val="000000">
                      <a:alpha val="43137"/>
                    </a:srgbClr>
                  </a:outerShdw>
                </a:effectLst>
              </a:rPr>
              <a:t>丈夫在思想和行为上都要保持忠诚</a:t>
            </a:r>
            <a:r>
              <a:rPr lang="en-US" altLang="zh-CN" sz="3200" b="1" dirty="0" smtClean="0">
                <a:solidFill>
                  <a:schemeClr val="tx2">
                    <a:lumMod val="50000"/>
                  </a:schemeClr>
                </a:solidFill>
                <a:effectLst>
                  <a:outerShdw blurRad="38100" dist="38100" dir="2700000" algn="tl">
                    <a:srgbClr val="000000">
                      <a:alpha val="43137"/>
                    </a:srgbClr>
                  </a:outerShdw>
                </a:effectLst>
              </a:rPr>
              <a:t>(</a:t>
            </a:r>
            <a:r>
              <a:rPr lang="zh-CN" altLang="en-US" sz="3200" b="1" dirty="0" smtClean="0">
                <a:solidFill>
                  <a:schemeClr val="tx2">
                    <a:lumMod val="50000"/>
                  </a:schemeClr>
                </a:solidFill>
                <a:effectLst>
                  <a:outerShdw blurRad="38100" dist="38100" dir="2700000" algn="tl">
                    <a:srgbClr val="000000">
                      <a:alpha val="43137"/>
                    </a:srgbClr>
                  </a:outerShdw>
                </a:effectLst>
              </a:rPr>
              <a:t>箴</a:t>
            </a:r>
            <a:r>
              <a:rPr lang="en-US" altLang="zh-CN" sz="3200" b="1" dirty="0" smtClean="0">
                <a:solidFill>
                  <a:schemeClr val="tx2">
                    <a:lumMod val="50000"/>
                  </a:schemeClr>
                </a:solidFill>
                <a:effectLst>
                  <a:outerShdw blurRad="38100" dist="38100" dir="2700000" algn="tl">
                    <a:srgbClr val="000000">
                      <a:alpha val="43137"/>
                    </a:srgbClr>
                  </a:outerShdw>
                </a:effectLst>
              </a:rPr>
              <a:t>5:15-19)</a:t>
            </a:r>
            <a:endParaRPr lang="en-US" sz="3200" b="1" dirty="0" smtClean="0">
              <a:solidFill>
                <a:schemeClr val="tx2">
                  <a:lumMod val="50000"/>
                </a:schemeClr>
              </a:solidFill>
              <a:effectLst>
                <a:outerShdw blurRad="38100" dist="38100" dir="2700000" algn="tl">
                  <a:srgbClr val="000000">
                    <a:alpha val="43137"/>
                  </a:srgbClr>
                </a:outerShdw>
              </a:effectLst>
            </a:endParaRPr>
          </a:p>
          <a:p>
            <a:pPr lvl="1">
              <a:buFont typeface="Arial" charset="0"/>
              <a:buChar char="•"/>
            </a:pPr>
            <a:r>
              <a:rPr lang="en-US" sz="2000" b="1" dirty="0" smtClean="0"/>
              <a:t>Husbands are to remain faithful in thought and deed (</a:t>
            </a:r>
            <a:r>
              <a:rPr lang="en-US" sz="2000" b="1" dirty="0" err="1" smtClean="0"/>
              <a:t>Pov</a:t>
            </a:r>
            <a:r>
              <a:rPr lang="en-US" sz="2000" b="1" dirty="0" smtClean="0"/>
              <a:t>. 5:15-19)</a:t>
            </a:r>
          </a:p>
          <a:p>
            <a:pPr lvl="1"/>
            <a:r>
              <a:rPr lang="en-US" sz="800" b="1" dirty="0" smtClean="0"/>
              <a:t>r</a:t>
            </a:r>
          </a:p>
          <a:p>
            <a:pPr>
              <a:buFont typeface="Arial" charset="0"/>
              <a:buChar char="•"/>
            </a:pPr>
            <a:r>
              <a:rPr lang="zh-CN" altLang="en-US" sz="3200" b="1" dirty="0" smtClean="0">
                <a:solidFill>
                  <a:schemeClr val="tx2">
                    <a:lumMod val="50000"/>
                  </a:schemeClr>
                </a:solidFill>
                <a:effectLst>
                  <a:outerShdw blurRad="38100" dist="38100" dir="2700000" algn="tl">
                    <a:srgbClr val="000000">
                      <a:alpha val="43137"/>
                    </a:srgbClr>
                  </a:outerShdw>
                </a:effectLst>
              </a:rPr>
              <a:t>丈夫要满足妻子的性需求（林前</a:t>
            </a:r>
            <a:r>
              <a:rPr lang="en-US" altLang="zh-CN" sz="3200" b="1" dirty="0" smtClean="0">
                <a:solidFill>
                  <a:schemeClr val="tx2">
                    <a:lumMod val="50000"/>
                  </a:schemeClr>
                </a:solidFill>
                <a:effectLst>
                  <a:outerShdw blurRad="38100" dist="38100" dir="2700000" algn="tl">
                    <a:srgbClr val="000000">
                      <a:alpha val="43137"/>
                    </a:srgbClr>
                  </a:outerShdw>
                </a:effectLst>
              </a:rPr>
              <a:t>7</a:t>
            </a:r>
            <a:r>
              <a:rPr lang="zh-CN" altLang="en-US" sz="3200" b="1" dirty="0" smtClean="0">
                <a:solidFill>
                  <a:schemeClr val="tx2">
                    <a:lumMod val="50000"/>
                  </a:schemeClr>
                </a:solidFill>
                <a:effectLst>
                  <a:outerShdw blurRad="38100" dist="38100" dir="2700000" algn="tl">
                    <a:srgbClr val="000000">
                      <a:alpha val="43137"/>
                    </a:srgbClr>
                  </a:outerShdw>
                </a:effectLst>
              </a:rPr>
              <a:t>）</a:t>
            </a:r>
            <a:endParaRPr lang="en-US" sz="3200" b="1" dirty="0" smtClean="0">
              <a:solidFill>
                <a:schemeClr val="tx2">
                  <a:lumMod val="50000"/>
                </a:schemeClr>
              </a:solidFill>
              <a:effectLst>
                <a:outerShdw blurRad="38100" dist="38100" dir="2700000" algn="tl">
                  <a:srgbClr val="000000">
                    <a:alpha val="43137"/>
                  </a:srgbClr>
                </a:outerShdw>
              </a:effectLst>
            </a:endParaRPr>
          </a:p>
          <a:p>
            <a:pPr lvl="1">
              <a:buFont typeface="Arial" charset="0"/>
              <a:buChar char="•"/>
            </a:pPr>
            <a:r>
              <a:rPr lang="en-US" sz="2000" b="1" dirty="0" smtClean="0"/>
              <a:t>Husbands are to meet their wives sexual desires (1 Cor 7)</a:t>
            </a:r>
          </a:p>
        </p:txBody>
      </p:sp>
      <p:sp>
        <p:nvSpPr>
          <p:cNvPr id="5" name="Title 1"/>
          <p:cNvSpPr txBox="1">
            <a:spLocks/>
          </p:cNvSpPr>
          <p:nvPr/>
        </p:nvSpPr>
        <p:spPr>
          <a:xfrm>
            <a:off x="0" y="6248400"/>
            <a:ext cx="9144000" cy="609600"/>
          </a:xfrm>
          <a:prstGeom prst="rect">
            <a:avLst/>
          </a:prstGeom>
          <a:solidFill>
            <a:srgbClr val="101032"/>
          </a:solidFill>
          <a:ln w="57150">
            <a:solidFill>
              <a:schemeClr val="tx1"/>
            </a:solidFill>
          </a:ln>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CN" sz="4000" b="1" i="0" u="none" strike="noStrike" kern="1200" cap="none" spc="0" normalizeH="0" baseline="0" noProof="0" dirty="0" smtClean="0">
                <a:ln w="18415" cmpd="sng">
                  <a:solidFill>
                    <a:schemeClr val="tx1"/>
                  </a:solidFill>
                  <a:prstDash val="solid"/>
                </a:ln>
                <a:solidFill>
                  <a:srgbClr val="FFCC00"/>
                </a:solidFill>
                <a:effectLst>
                  <a:outerShdw blurRad="38100" dist="38100" dir="2700000" algn="tl">
                    <a:srgbClr val="000000">
                      <a:alpha val="43137"/>
                    </a:srgbClr>
                  </a:outerShdw>
                </a:effectLst>
                <a:uLnTx/>
                <a:uFillTx/>
                <a:latin typeface="+mn-lt"/>
                <a:ea typeface="+mn-ea"/>
                <a:cs typeface="+mn-cs"/>
              </a:rPr>
              <a:t>What the Bible says to the husband</a:t>
            </a:r>
            <a:endParaRPr kumimoji="0" lang="en-US" sz="4000" b="1" i="0" u="none" strike="noStrike" kern="1200" cap="none" spc="0" normalizeH="0" baseline="0" noProof="0" dirty="0">
              <a:ln>
                <a:solidFill>
                  <a:schemeClr val="tx1"/>
                </a:solidFill>
              </a:ln>
              <a:solidFill>
                <a:srgbClr val="FFCC00"/>
              </a:solidFill>
              <a:effectLst>
                <a:outerShdw blurRad="38100" dist="38100" dir="2700000" algn="tl">
                  <a:srgbClr val="000000">
                    <a:alpha val="43137"/>
                  </a:srgbClr>
                </a:outerShdw>
              </a:effectLst>
              <a:uLnTx/>
              <a:uFillTx/>
              <a:latin typeface="+mn-lt"/>
              <a:ea typeface="+mn-ea"/>
              <a:cs typeface="+mn-cs"/>
            </a:endParaRPr>
          </a:p>
        </p:txBody>
      </p:sp>
      <p:pic>
        <p:nvPicPr>
          <p:cNvPr id="7" name="Picture 6" descr="AP.Thomas.jpg"/>
          <p:cNvPicPr>
            <a:picLocks noChangeAspect="1"/>
          </p:cNvPicPr>
          <p:nvPr/>
        </p:nvPicPr>
        <p:blipFill>
          <a:blip r:embed="rId2" cstate="print"/>
          <a:stretch>
            <a:fillRect/>
          </a:stretch>
        </p:blipFill>
        <p:spPr>
          <a:xfrm>
            <a:off x="7620000" y="4450791"/>
            <a:ext cx="1270102" cy="164520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 calcmode="lin" valueType="num">
                                      <p:cBhvr additive="base">
                                        <p:cTn id="1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 calcmode="lin" valueType="num">
                                      <p:cBhvr additive="base">
                                        <p:cTn id="2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 calcmode="lin" valueType="num">
                                      <p:cBhvr additive="base">
                                        <p:cTn id="2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anim calcmode="lin" valueType="num">
                                      <p:cBhvr additive="base">
                                        <p:cTn id="31"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9" end="9"/>
                                            </p:txEl>
                                          </p:spTgt>
                                        </p:tgtEl>
                                        <p:attrNameLst>
                                          <p:attrName>style.visibility</p:attrName>
                                        </p:attrNameLst>
                                      </p:cBhvr>
                                      <p:to>
                                        <p:strVal val="visible"/>
                                      </p:to>
                                    </p:set>
                                    <p:anim calcmode="lin" valueType="num">
                                      <p:cBhvr additive="base">
                                        <p:cTn id="37"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9" end="9"/>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4">
                                            <p:txEl>
                                              <p:pRg st="10" end="10"/>
                                            </p:txEl>
                                          </p:spTgt>
                                        </p:tgtEl>
                                        <p:attrNameLst>
                                          <p:attrName>style.visibility</p:attrName>
                                        </p:attrNameLst>
                                      </p:cBhvr>
                                      <p:to>
                                        <p:strVal val="visible"/>
                                      </p:to>
                                    </p:set>
                                    <p:anim calcmode="lin" valueType="num">
                                      <p:cBhvr additive="base">
                                        <p:cTn id="41"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10" end="10"/>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4">
                                            <p:txEl>
                                              <p:pRg st="11" end="11"/>
                                            </p:txEl>
                                          </p:spTgt>
                                        </p:tgtEl>
                                        <p:attrNameLst>
                                          <p:attrName>style.visibility</p:attrName>
                                        </p:attrNameLst>
                                      </p:cBhvr>
                                      <p:to>
                                        <p:strVal val="visible"/>
                                      </p:to>
                                    </p:set>
                                    <p:anim calcmode="lin" valueType="num">
                                      <p:cBhvr additive="base">
                                        <p:cTn id="45"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4">
                                            <p:txEl>
                                              <p:pRg st="12" end="12"/>
                                            </p:txEl>
                                          </p:spTgt>
                                        </p:tgtEl>
                                        <p:attrNameLst>
                                          <p:attrName>style.visibility</p:attrName>
                                        </p:attrNameLst>
                                      </p:cBhvr>
                                      <p:to>
                                        <p:strVal val="visible"/>
                                      </p:to>
                                    </p:set>
                                    <p:anim calcmode="lin" valueType="num">
                                      <p:cBhvr additive="base">
                                        <p:cTn id="51"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
                                            <p:txEl>
                                              <p:pRg st="12" end="12"/>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4">
                                            <p:txEl>
                                              <p:pRg st="13" end="13"/>
                                            </p:txEl>
                                          </p:spTgt>
                                        </p:tgtEl>
                                        <p:attrNameLst>
                                          <p:attrName>style.visibility</p:attrName>
                                        </p:attrNameLst>
                                      </p:cBhvr>
                                      <p:to>
                                        <p:strVal val="visible"/>
                                      </p:to>
                                    </p:set>
                                    <p:anim calcmode="lin" valueType="num">
                                      <p:cBhvr additive="base">
                                        <p:cTn id="55" dur="500" fill="hold"/>
                                        <p:tgtEl>
                                          <p:spTgt spid="4">
                                            <p:txEl>
                                              <p:pRg st="13" end="1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101032"/>
          </a:solidFill>
          <a:ln>
            <a:solidFill>
              <a:schemeClr val="tx1"/>
            </a:solidFill>
          </a:ln>
        </p:spPr>
        <p:style>
          <a:lnRef idx="0">
            <a:schemeClr val="accent2"/>
          </a:lnRef>
          <a:fillRef idx="3">
            <a:schemeClr val="accent2"/>
          </a:fillRef>
          <a:effectRef idx="3">
            <a:schemeClr val="accent2"/>
          </a:effectRef>
          <a:fontRef idx="minor">
            <a:schemeClr val="lt1"/>
          </a:fontRef>
        </p:style>
        <p:txBody>
          <a:bodyPr>
            <a:noAutofit/>
          </a:bodyPr>
          <a:lstStyle/>
          <a:p>
            <a:r>
              <a:rPr lang="zh-CN" altLang="en-US" sz="6000" b="1" dirty="0" smtClean="0">
                <a:ln w="18415" cmpd="sng">
                  <a:solidFill>
                    <a:schemeClr val="tx1"/>
                  </a:solidFill>
                  <a:prstDash val="solid"/>
                </a:ln>
                <a:solidFill>
                  <a:srgbClr val="FFCC00"/>
                </a:solidFill>
                <a:effectLst>
                  <a:outerShdw blurRad="38100" dist="38100" dir="2700000" algn="tl">
                    <a:srgbClr val="000000">
                      <a:alpha val="43137"/>
                    </a:srgbClr>
                  </a:outerShdw>
                </a:effectLst>
              </a:rPr>
              <a:t>圣经对妻子怎么说的？</a:t>
            </a:r>
            <a:endParaRPr lang="en-US" sz="6000" b="1" dirty="0">
              <a:ln>
                <a:solidFill>
                  <a:schemeClr val="tx1"/>
                </a:solidFill>
              </a:ln>
              <a:solidFill>
                <a:srgbClr val="FFCC00"/>
              </a:solidFill>
              <a:effectLst>
                <a:outerShdw blurRad="38100" dist="38100" dir="2700000" algn="tl">
                  <a:srgbClr val="000000">
                    <a:alpha val="43137"/>
                  </a:srgbClr>
                </a:outerShdw>
              </a:effectLst>
            </a:endParaRPr>
          </a:p>
        </p:txBody>
      </p:sp>
      <p:sp>
        <p:nvSpPr>
          <p:cNvPr id="4" name="TextBox 3"/>
          <p:cNvSpPr txBox="1"/>
          <p:nvPr/>
        </p:nvSpPr>
        <p:spPr>
          <a:xfrm>
            <a:off x="0" y="1219200"/>
            <a:ext cx="9144000" cy="4893647"/>
          </a:xfrm>
          <a:prstGeom prst="rect">
            <a:avLst/>
          </a:prstGeom>
          <a:noFill/>
        </p:spPr>
        <p:txBody>
          <a:bodyPr wrap="square" rtlCol="0">
            <a:spAutoFit/>
          </a:bodyPr>
          <a:lstStyle/>
          <a:p>
            <a:pPr marL="284163" indent="-284163">
              <a:buFont typeface="Arial" charset="0"/>
              <a:buChar char="•"/>
            </a:pPr>
            <a:r>
              <a:rPr lang="zh-CN" altLang="en-US" sz="3200" b="1" dirty="0" smtClean="0">
                <a:solidFill>
                  <a:schemeClr val="tx2">
                    <a:lumMod val="50000"/>
                  </a:schemeClr>
                </a:solidFill>
                <a:effectLst>
                  <a:outerShdw blurRad="38100" dist="38100" dir="2700000" algn="tl">
                    <a:srgbClr val="000000">
                      <a:alpha val="43137"/>
                    </a:srgbClr>
                  </a:outerShdw>
                </a:effectLst>
              </a:rPr>
              <a:t>弗</a:t>
            </a:r>
            <a:r>
              <a:rPr lang="en-US" altLang="zh-CN" sz="3200" b="1" dirty="0" smtClean="0">
                <a:solidFill>
                  <a:schemeClr val="tx2">
                    <a:lumMod val="50000"/>
                  </a:schemeClr>
                </a:solidFill>
                <a:effectLst>
                  <a:outerShdw blurRad="38100" dist="38100" dir="2700000" algn="tl">
                    <a:srgbClr val="000000">
                      <a:alpha val="43137"/>
                    </a:srgbClr>
                  </a:outerShdw>
                </a:effectLst>
              </a:rPr>
              <a:t>5:22-23 “</a:t>
            </a:r>
            <a:r>
              <a:rPr lang="zh-CN" altLang="en-US" sz="3200" b="1" dirty="0" smtClean="0">
                <a:solidFill>
                  <a:schemeClr val="tx2">
                    <a:lumMod val="50000"/>
                  </a:schemeClr>
                </a:solidFill>
                <a:effectLst>
                  <a:outerShdw blurRad="38100" dist="38100" dir="2700000" algn="tl">
                    <a:srgbClr val="000000">
                      <a:alpha val="43137"/>
                    </a:srgbClr>
                  </a:outerShdw>
                </a:effectLst>
              </a:rPr>
              <a:t>你们作妻子的，当顺服自己的丈夫，如同顺服主。</a:t>
            </a:r>
            <a:r>
              <a:rPr lang="en-US" altLang="zh-CN" sz="3200" b="1" dirty="0" smtClean="0">
                <a:solidFill>
                  <a:schemeClr val="tx2">
                    <a:lumMod val="50000"/>
                  </a:schemeClr>
                </a:solidFill>
                <a:effectLst>
                  <a:outerShdw blurRad="38100" dist="38100" dir="2700000" algn="tl">
                    <a:srgbClr val="000000">
                      <a:alpha val="43137"/>
                    </a:srgbClr>
                  </a:outerShdw>
                </a:effectLst>
              </a:rPr>
              <a:t> </a:t>
            </a:r>
            <a:r>
              <a:rPr lang="zh-CN" altLang="en-US" sz="3200" b="1" dirty="0" smtClean="0">
                <a:solidFill>
                  <a:schemeClr val="tx2">
                    <a:lumMod val="50000"/>
                  </a:schemeClr>
                </a:solidFill>
                <a:effectLst>
                  <a:outerShdw blurRad="38100" dist="38100" dir="2700000" algn="tl">
                    <a:srgbClr val="000000">
                      <a:alpha val="43137"/>
                    </a:srgbClr>
                  </a:outerShdw>
                </a:effectLst>
              </a:rPr>
              <a:t>因为丈夫是妻子的头，如同基督是教会的头；他又是教会全体的救主。</a:t>
            </a:r>
            <a:r>
              <a:rPr lang="en-US" altLang="zh-CN" sz="3200" b="1" dirty="0" smtClean="0">
                <a:solidFill>
                  <a:schemeClr val="tx2">
                    <a:lumMod val="50000"/>
                  </a:schemeClr>
                </a:solidFill>
                <a:effectLst>
                  <a:outerShdw blurRad="38100" dist="38100" dir="2700000" algn="tl">
                    <a:srgbClr val="000000">
                      <a:alpha val="43137"/>
                    </a:srgbClr>
                  </a:outerShdw>
                </a:effectLst>
              </a:rPr>
              <a:t>”</a:t>
            </a:r>
            <a:endParaRPr lang="en-US" sz="3200" b="1" dirty="0" smtClean="0">
              <a:solidFill>
                <a:schemeClr val="tx2">
                  <a:lumMod val="50000"/>
                </a:schemeClr>
              </a:solidFill>
              <a:effectLst>
                <a:outerShdw blurRad="38100" dist="38100" dir="2700000" algn="tl">
                  <a:srgbClr val="000000">
                    <a:alpha val="43137"/>
                  </a:srgbClr>
                </a:outerShdw>
              </a:effectLst>
            </a:endParaRPr>
          </a:p>
          <a:p>
            <a:pPr marL="517525" indent="-52388">
              <a:buFont typeface="Arial" charset="0"/>
              <a:buChar char="•"/>
            </a:pPr>
            <a:r>
              <a:rPr lang="en-US" sz="2000" b="1" dirty="0" smtClean="0"/>
              <a:t>Eph. 5:22-23 “Wives, submit to your husbands as to the Lord.  For the husband is the head of the wife as Christ is the head of the church, his body, of which he is the Savior.”</a:t>
            </a:r>
          </a:p>
          <a:p>
            <a:pPr>
              <a:buFont typeface="Arial" charset="0"/>
              <a:buChar char="•"/>
            </a:pPr>
            <a:r>
              <a:rPr lang="zh-CN" altLang="en-US" sz="3200" b="1" dirty="0" smtClean="0">
                <a:solidFill>
                  <a:schemeClr val="tx2">
                    <a:lumMod val="50000"/>
                  </a:schemeClr>
                </a:solidFill>
                <a:effectLst>
                  <a:outerShdw blurRad="38100" dist="38100" dir="2700000" algn="tl">
                    <a:srgbClr val="000000">
                      <a:alpha val="43137"/>
                    </a:srgbClr>
                  </a:outerShdw>
                </a:effectLst>
              </a:rPr>
              <a:t>妻子要满足丈夫的性需求（林前</a:t>
            </a:r>
            <a:r>
              <a:rPr lang="en-US" altLang="zh-CN" sz="3200" b="1" dirty="0" smtClean="0">
                <a:solidFill>
                  <a:schemeClr val="tx2">
                    <a:lumMod val="50000"/>
                  </a:schemeClr>
                </a:solidFill>
                <a:effectLst>
                  <a:outerShdw blurRad="38100" dist="38100" dir="2700000" algn="tl">
                    <a:srgbClr val="000000">
                      <a:alpha val="43137"/>
                    </a:srgbClr>
                  </a:outerShdw>
                </a:effectLst>
              </a:rPr>
              <a:t>7</a:t>
            </a:r>
            <a:r>
              <a:rPr lang="zh-CN" altLang="en-US" sz="3200" b="1" dirty="0" smtClean="0">
                <a:solidFill>
                  <a:schemeClr val="tx2">
                    <a:lumMod val="50000"/>
                  </a:schemeClr>
                </a:solidFill>
                <a:effectLst>
                  <a:outerShdw blurRad="38100" dist="38100" dir="2700000" algn="tl">
                    <a:srgbClr val="000000">
                      <a:alpha val="43137"/>
                    </a:srgbClr>
                  </a:outerShdw>
                </a:effectLst>
              </a:rPr>
              <a:t>）</a:t>
            </a:r>
            <a:endParaRPr lang="en-US" sz="3200" b="1" dirty="0" smtClean="0">
              <a:solidFill>
                <a:schemeClr val="tx2">
                  <a:lumMod val="50000"/>
                </a:schemeClr>
              </a:solidFill>
              <a:effectLst>
                <a:outerShdw blurRad="38100" dist="38100" dir="2700000" algn="tl">
                  <a:srgbClr val="000000">
                    <a:alpha val="43137"/>
                  </a:srgbClr>
                </a:outerShdw>
              </a:effectLst>
            </a:endParaRPr>
          </a:p>
          <a:p>
            <a:pPr lvl="1">
              <a:buFont typeface="Arial" charset="0"/>
              <a:buChar char="•"/>
            </a:pPr>
            <a:r>
              <a:rPr lang="en-US" sz="2000" b="1" dirty="0" smtClean="0"/>
              <a:t>Wives are to meet their husbands sexual desires (1 Cor 7)</a:t>
            </a:r>
          </a:p>
          <a:p>
            <a:pPr>
              <a:buFont typeface="Arial" charset="0"/>
              <a:buChar char="•"/>
            </a:pPr>
            <a:r>
              <a:rPr lang="zh-CN" altLang="en-US" sz="3200" b="1" dirty="0" smtClean="0">
                <a:solidFill>
                  <a:schemeClr val="tx2">
                    <a:lumMod val="50000"/>
                  </a:schemeClr>
                </a:solidFill>
                <a:effectLst>
                  <a:outerShdw blurRad="38100" dist="38100" dir="2700000" algn="tl">
                    <a:srgbClr val="000000">
                      <a:alpha val="43137"/>
                    </a:srgbClr>
                  </a:outerShdw>
                </a:effectLst>
              </a:rPr>
              <a:t>对神和丈夫都要忠心。将神放在首位。</a:t>
            </a:r>
            <a:endParaRPr lang="en-US" sz="3200" b="1" dirty="0" smtClean="0">
              <a:solidFill>
                <a:schemeClr val="tx2">
                  <a:lumMod val="50000"/>
                </a:schemeClr>
              </a:solidFill>
              <a:effectLst>
                <a:outerShdw blurRad="38100" dist="38100" dir="2700000" algn="tl">
                  <a:srgbClr val="000000">
                    <a:alpha val="43137"/>
                  </a:srgbClr>
                </a:outerShdw>
              </a:effectLst>
            </a:endParaRPr>
          </a:p>
          <a:p>
            <a:pPr lvl="1">
              <a:buFont typeface="Arial" charset="0"/>
              <a:buChar char="•"/>
            </a:pPr>
            <a:r>
              <a:rPr lang="en-US" sz="2000" b="1" dirty="0" smtClean="0"/>
              <a:t> Be faithful to God and your husband. Put God first. </a:t>
            </a:r>
          </a:p>
          <a:p>
            <a:pPr>
              <a:buFont typeface="Arial" charset="0"/>
              <a:buChar char="•"/>
            </a:pPr>
            <a:r>
              <a:rPr lang="zh-CN" altLang="en-US" sz="3200" b="1" dirty="0" smtClean="0">
                <a:solidFill>
                  <a:schemeClr val="tx2">
                    <a:lumMod val="50000"/>
                  </a:schemeClr>
                </a:solidFill>
                <a:effectLst>
                  <a:outerShdw blurRad="38100" dist="38100" dir="2700000" algn="tl">
                    <a:srgbClr val="000000">
                      <a:alpha val="43137"/>
                    </a:srgbClr>
                  </a:outerShdw>
                </a:effectLst>
              </a:rPr>
              <a:t>建立一个你丈夫非常愿意回来的家室。</a:t>
            </a:r>
            <a:endParaRPr lang="en-US" sz="3200" b="1" dirty="0" smtClean="0">
              <a:solidFill>
                <a:schemeClr val="tx2">
                  <a:lumMod val="50000"/>
                </a:schemeClr>
              </a:solidFill>
              <a:effectLst>
                <a:outerShdw blurRad="38100" dist="38100" dir="2700000" algn="tl">
                  <a:srgbClr val="000000">
                    <a:alpha val="43137"/>
                  </a:srgbClr>
                </a:outerShdw>
              </a:effectLst>
            </a:endParaRPr>
          </a:p>
          <a:p>
            <a:pPr lvl="1">
              <a:buFont typeface="Arial" charset="0"/>
              <a:buChar char="•"/>
            </a:pPr>
            <a:r>
              <a:rPr lang="en-US" sz="2000" b="1" dirty="0" smtClean="0"/>
              <a:t>Create a home your husband will want to come home to.</a:t>
            </a:r>
          </a:p>
        </p:txBody>
      </p:sp>
      <p:sp>
        <p:nvSpPr>
          <p:cNvPr id="6" name="Title 1"/>
          <p:cNvSpPr txBox="1">
            <a:spLocks/>
          </p:cNvSpPr>
          <p:nvPr/>
        </p:nvSpPr>
        <p:spPr>
          <a:xfrm>
            <a:off x="0" y="6248400"/>
            <a:ext cx="9144000" cy="609600"/>
          </a:xfrm>
          <a:prstGeom prst="rect">
            <a:avLst/>
          </a:prstGeom>
          <a:solidFill>
            <a:srgbClr val="101032"/>
          </a:solidFill>
          <a:ln w="57150">
            <a:solidFill>
              <a:schemeClr val="tx1"/>
            </a:solidFill>
          </a:ln>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CN" sz="4000" b="1" i="0" u="none" strike="noStrike" kern="1200" cap="none" spc="0" normalizeH="0" baseline="0" noProof="0" dirty="0" smtClean="0">
                <a:ln w="18415" cmpd="sng">
                  <a:solidFill>
                    <a:schemeClr val="tx1"/>
                  </a:solidFill>
                  <a:prstDash val="solid"/>
                </a:ln>
                <a:solidFill>
                  <a:srgbClr val="FFCC00"/>
                </a:solidFill>
                <a:effectLst>
                  <a:outerShdw blurRad="38100" dist="38100" dir="2700000" algn="tl">
                    <a:srgbClr val="000000">
                      <a:alpha val="43137"/>
                    </a:srgbClr>
                  </a:outerShdw>
                </a:effectLst>
                <a:uLnTx/>
                <a:uFillTx/>
                <a:latin typeface="+mn-lt"/>
                <a:ea typeface="+mn-ea"/>
                <a:cs typeface="+mn-cs"/>
              </a:rPr>
              <a:t>What the Bible says to the wife</a:t>
            </a:r>
            <a:endParaRPr kumimoji="0" lang="en-US" sz="4000" b="1" i="0" u="none" strike="noStrike" kern="1200" cap="none" spc="0" normalizeH="0" baseline="0" noProof="0" dirty="0">
              <a:ln>
                <a:solidFill>
                  <a:schemeClr val="tx1"/>
                </a:solidFill>
              </a:ln>
              <a:solidFill>
                <a:srgbClr val="FFCC00"/>
              </a:solidFill>
              <a:effectLst>
                <a:outerShdw blurRad="38100" dist="38100" dir="2700000" algn="tl">
                  <a:srgbClr val="000000">
                    <a:alpha val="43137"/>
                  </a:srgbClr>
                </a:outerShdw>
              </a:effectLst>
              <a:uLnTx/>
              <a:uFillTx/>
              <a:latin typeface="+mn-lt"/>
              <a:ea typeface="+mn-ea"/>
              <a:cs typeface="+mn-cs"/>
            </a:endParaRPr>
          </a:p>
        </p:txBody>
      </p:sp>
      <p:pic>
        <p:nvPicPr>
          <p:cNvPr id="5" name="Picture 4" descr="Merle Hugues, Ruth in the Fields, Bible Art Gallery: paintings from the Old and New Testaments">
            <a:hlinkClick r:id="rId2"/>
          </p:cNvPr>
          <p:cNvPicPr>
            <a:picLocks noChangeAspect="1" noChangeArrowheads="1"/>
          </p:cNvPicPr>
          <p:nvPr/>
        </p:nvPicPr>
        <p:blipFill>
          <a:blip r:embed="rId3" cstate="print"/>
          <a:srcRect/>
          <a:stretch>
            <a:fillRect/>
          </a:stretch>
        </p:blipFill>
        <p:spPr bwMode="auto">
          <a:xfrm>
            <a:off x="7391400" y="3657600"/>
            <a:ext cx="1371600" cy="209267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additive="base">
                                        <p:cTn id="2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4">
                                            <p:txEl>
                                              <p:pRg st="7" end="7"/>
                                            </p:txEl>
                                          </p:spTgt>
                                        </p:tgtEl>
                                        <p:attrNameLst>
                                          <p:attrName>style.visibility</p:attrName>
                                        </p:attrNameLst>
                                      </p:cBhvr>
                                      <p:to>
                                        <p:strVal val="visible"/>
                                      </p:to>
                                    </p:set>
                                    <p:anim calcmode="lin" valueType="num">
                                      <p:cBhvr additive="base">
                                        <p:cTn id="41"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a:solidFill>
            <a:srgbClr val="101032"/>
          </a:solidFill>
          <a:ln>
            <a:solidFill>
              <a:schemeClr val="tx1"/>
            </a:solidFill>
          </a:ln>
        </p:spPr>
        <p:style>
          <a:lnRef idx="0">
            <a:schemeClr val="accent2"/>
          </a:lnRef>
          <a:fillRef idx="3">
            <a:schemeClr val="accent2"/>
          </a:fillRef>
          <a:effectRef idx="3">
            <a:schemeClr val="accent2"/>
          </a:effectRef>
          <a:fontRef idx="minor">
            <a:schemeClr val="lt1"/>
          </a:fontRef>
        </p:style>
        <p:txBody>
          <a:bodyPr>
            <a:noAutofit/>
          </a:bodyPr>
          <a:lstStyle/>
          <a:p>
            <a:r>
              <a:rPr lang="zh-CN" altLang="en-US" sz="5400" b="1" dirty="0" smtClean="0">
                <a:ln w="18415" cmpd="sng">
                  <a:solidFill>
                    <a:schemeClr val="tx1"/>
                  </a:solidFill>
                  <a:prstDash val="solid"/>
                </a:ln>
                <a:solidFill>
                  <a:srgbClr val="FFCC00"/>
                </a:solidFill>
                <a:effectLst>
                  <a:outerShdw blurRad="38100" dist="38100" dir="2700000" algn="tl">
                    <a:srgbClr val="000000">
                      <a:alpha val="43137"/>
                    </a:srgbClr>
                  </a:outerShdw>
                </a:effectLst>
              </a:rPr>
              <a:t>圣经对渴望婚姻的人如何说的</a:t>
            </a:r>
            <a:endParaRPr lang="en-US" sz="5400" b="1" dirty="0">
              <a:ln>
                <a:solidFill>
                  <a:schemeClr val="tx1"/>
                </a:solidFill>
              </a:ln>
              <a:solidFill>
                <a:srgbClr val="FFCC00"/>
              </a:solidFill>
              <a:effectLst>
                <a:outerShdw blurRad="38100" dist="38100" dir="2700000" algn="tl">
                  <a:srgbClr val="000000">
                    <a:alpha val="43137"/>
                  </a:srgbClr>
                </a:outerShdw>
              </a:effectLst>
            </a:endParaRPr>
          </a:p>
        </p:txBody>
      </p:sp>
      <p:sp>
        <p:nvSpPr>
          <p:cNvPr id="4" name="TextBox 3"/>
          <p:cNvSpPr txBox="1"/>
          <p:nvPr/>
        </p:nvSpPr>
        <p:spPr>
          <a:xfrm>
            <a:off x="0" y="990600"/>
            <a:ext cx="9144000" cy="5078313"/>
          </a:xfrm>
          <a:prstGeom prst="rect">
            <a:avLst/>
          </a:prstGeom>
          <a:noFill/>
        </p:spPr>
        <p:txBody>
          <a:bodyPr wrap="square" rtlCol="0">
            <a:spAutoFit/>
          </a:bodyPr>
          <a:lstStyle/>
          <a:p>
            <a:pPr>
              <a:buFont typeface="Arial" charset="0"/>
              <a:buChar char="•"/>
            </a:pPr>
            <a:r>
              <a:rPr lang="zh-CN" altLang="en-US" sz="3200" b="1" dirty="0" smtClean="0">
                <a:solidFill>
                  <a:schemeClr val="tx2">
                    <a:lumMod val="50000"/>
                  </a:schemeClr>
                </a:solidFill>
                <a:effectLst>
                  <a:outerShdw blurRad="38100" dist="38100" dir="2700000" algn="tl">
                    <a:srgbClr val="000000">
                      <a:alpha val="43137"/>
                    </a:srgbClr>
                  </a:outerShdw>
                </a:effectLst>
              </a:rPr>
              <a:t>神赐给你配偶是好事</a:t>
            </a:r>
            <a:r>
              <a:rPr lang="en-US" altLang="zh-CN" sz="3200" b="1" dirty="0" smtClean="0">
                <a:solidFill>
                  <a:schemeClr val="tx2">
                    <a:lumMod val="50000"/>
                  </a:schemeClr>
                </a:solidFill>
                <a:effectLst>
                  <a:outerShdw blurRad="38100" dist="38100" dir="2700000" algn="tl">
                    <a:srgbClr val="000000">
                      <a:alpha val="43137"/>
                    </a:srgbClr>
                  </a:outerShdw>
                </a:effectLst>
              </a:rPr>
              <a:t>. (</a:t>
            </a:r>
            <a:r>
              <a:rPr lang="zh-CN" altLang="en-US" sz="3200" b="1" dirty="0" smtClean="0">
                <a:solidFill>
                  <a:schemeClr val="tx2">
                    <a:lumMod val="50000"/>
                  </a:schemeClr>
                </a:solidFill>
                <a:effectLst>
                  <a:outerShdw blurRad="38100" dist="38100" dir="2700000" algn="tl">
                    <a:srgbClr val="000000">
                      <a:alpha val="43137"/>
                    </a:srgbClr>
                  </a:outerShdw>
                </a:effectLst>
              </a:rPr>
              <a:t>箴</a:t>
            </a:r>
            <a:r>
              <a:rPr lang="en-US" altLang="zh-CN" sz="3200" b="1" dirty="0" smtClean="0">
                <a:solidFill>
                  <a:schemeClr val="tx2">
                    <a:lumMod val="50000"/>
                  </a:schemeClr>
                </a:solidFill>
                <a:effectLst>
                  <a:outerShdw blurRad="38100" dist="38100" dir="2700000" algn="tl">
                    <a:srgbClr val="000000">
                      <a:alpha val="43137"/>
                    </a:srgbClr>
                  </a:outerShdw>
                </a:effectLst>
              </a:rPr>
              <a:t>18:22)</a:t>
            </a:r>
            <a:endParaRPr lang="en-US" sz="3200" b="1" dirty="0" smtClean="0">
              <a:solidFill>
                <a:schemeClr val="tx2">
                  <a:lumMod val="50000"/>
                </a:schemeClr>
              </a:solidFill>
              <a:effectLst>
                <a:outerShdw blurRad="38100" dist="38100" dir="2700000" algn="tl">
                  <a:srgbClr val="000000">
                    <a:alpha val="43137"/>
                  </a:srgbClr>
                </a:outerShdw>
              </a:effectLst>
            </a:endParaRPr>
          </a:p>
          <a:p>
            <a:pPr lvl="1">
              <a:buFont typeface="Arial" charset="0"/>
              <a:buChar char="•"/>
            </a:pPr>
            <a:r>
              <a:rPr lang="en-US" sz="2000" b="1" dirty="0" smtClean="0"/>
              <a:t> It is a good thing if God gives you a spouse (Prov. 18:22)</a:t>
            </a:r>
          </a:p>
          <a:p>
            <a:pPr marL="225425" indent="-225425">
              <a:buFont typeface="Arial" charset="0"/>
              <a:buChar char="•"/>
            </a:pPr>
            <a:r>
              <a:rPr lang="zh-CN" altLang="en-US" sz="3200" b="1" dirty="0" smtClean="0">
                <a:solidFill>
                  <a:schemeClr val="tx2">
                    <a:lumMod val="50000"/>
                  </a:schemeClr>
                </a:solidFill>
                <a:effectLst>
                  <a:outerShdw blurRad="38100" dist="38100" dir="2700000" algn="tl">
                    <a:srgbClr val="000000">
                      <a:alpha val="43137"/>
                    </a:srgbClr>
                  </a:outerShdw>
                </a:effectLst>
              </a:rPr>
              <a:t>神若赐给你单身的能力也是好事。                            </a:t>
            </a:r>
            <a:r>
              <a:rPr lang="en-US" altLang="zh-CN" sz="3200" b="1" dirty="0" smtClean="0">
                <a:solidFill>
                  <a:schemeClr val="tx2">
                    <a:lumMod val="50000"/>
                  </a:schemeClr>
                </a:solidFill>
                <a:effectLst>
                  <a:outerShdw blurRad="38100" dist="38100" dir="2700000" algn="tl">
                    <a:srgbClr val="000000">
                      <a:alpha val="43137"/>
                    </a:srgbClr>
                  </a:outerShdw>
                </a:effectLst>
              </a:rPr>
              <a:t>(</a:t>
            </a:r>
            <a:r>
              <a:rPr lang="zh-CN" altLang="en-US" sz="3200" b="1" dirty="0" smtClean="0">
                <a:solidFill>
                  <a:schemeClr val="tx2">
                    <a:lumMod val="50000"/>
                  </a:schemeClr>
                </a:solidFill>
                <a:effectLst>
                  <a:outerShdw blurRad="38100" dist="38100" dir="2700000" algn="tl">
                    <a:srgbClr val="000000">
                      <a:alpha val="43137"/>
                    </a:srgbClr>
                  </a:outerShdw>
                </a:effectLst>
              </a:rPr>
              <a:t>林前</a:t>
            </a:r>
            <a:r>
              <a:rPr lang="en-US" altLang="zh-CN" sz="3200" b="1" dirty="0" smtClean="0">
                <a:solidFill>
                  <a:schemeClr val="tx2">
                    <a:lumMod val="50000"/>
                  </a:schemeClr>
                </a:solidFill>
                <a:effectLst>
                  <a:outerShdw blurRad="38100" dist="38100" dir="2700000" algn="tl">
                    <a:srgbClr val="000000">
                      <a:alpha val="43137"/>
                    </a:srgbClr>
                  </a:outerShdw>
                </a:effectLst>
              </a:rPr>
              <a:t>7:1-16)</a:t>
            </a:r>
            <a:endParaRPr lang="en-US" sz="3200" b="1" dirty="0" smtClean="0">
              <a:solidFill>
                <a:schemeClr val="tx2">
                  <a:lumMod val="50000"/>
                </a:schemeClr>
              </a:solidFill>
              <a:effectLst>
                <a:outerShdw blurRad="38100" dist="38100" dir="2700000" algn="tl">
                  <a:srgbClr val="000000">
                    <a:alpha val="43137"/>
                  </a:srgbClr>
                </a:outerShdw>
              </a:effectLst>
            </a:endParaRPr>
          </a:p>
          <a:p>
            <a:pPr lvl="1">
              <a:buFont typeface="Arial" charset="0"/>
              <a:buChar char="•"/>
            </a:pPr>
            <a:r>
              <a:rPr lang="en-US" sz="2000" b="1" dirty="0" smtClean="0"/>
              <a:t> It is a good thing if God gives you the ability to stay single (1 Cor 7:1-16)</a:t>
            </a:r>
          </a:p>
          <a:p>
            <a:pPr>
              <a:buFont typeface="Arial" charset="0"/>
              <a:buChar char="•"/>
            </a:pPr>
            <a:r>
              <a:rPr lang="zh-CN" altLang="en-US" sz="3200" b="1" dirty="0" smtClean="0">
                <a:solidFill>
                  <a:schemeClr val="tx2">
                    <a:lumMod val="50000"/>
                  </a:schemeClr>
                </a:solidFill>
                <a:effectLst>
                  <a:outerShdw blurRad="38100" dist="38100" dir="2700000" algn="tl">
                    <a:srgbClr val="000000">
                      <a:alpha val="43137"/>
                    </a:srgbClr>
                  </a:outerShdw>
                </a:effectLst>
              </a:rPr>
              <a:t>宁愿结婚也不要一生受情欲试探 </a:t>
            </a:r>
            <a:r>
              <a:rPr lang="en-US" altLang="zh-CN" sz="3200" b="1" dirty="0" smtClean="0">
                <a:solidFill>
                  <a:schemeClr val="tx2">
                    <a:lumMod val="50000"/>
                  </a:schemeClr>
                </a:solidFill>
                <a:effectLst>
                  <a:outerShdw blurRad="38100" dist="38100" dir="2700000" algn="tl">
                    <a:srgbClr val="000000">
                      <a:alpha val="43137"/>
                    </a:srgbClr>
                  </a:outerShdw>
                </a:effectLst>
              </a:rPr>
              <a:t>(</a:t>
            </a:r>
            <a:r>
              <a:rPr lang="zh-CN" altLang="en-US" sz="3200" b="1" dirty="0" smtClean="0">
                <a:solidFill>
                  <a:schemeClr val="tx2">
                    <a:lumMod val="50000"/>
                  </a:schemeClr>
                </a:solidFill>
                <a:effectLst>
                  <a:outerShdw blurRad="38100" dist="38100" dir="2700000" algn="tl">
                    <a:srgbClr val="000000">
                      <a:alpha val="43137"/>
                    </a:srgbClr>
                  </a:outerShdw>
                </a:effectLst>
              </a:rPr>
              <a:t>林前</a:t>
            </a:r>
            <a:r>
              <a:rPr lang="en-US" altLang="zh-CN" sz="3200" b="1" dirty="0" smtClean="0">
                <a:solidFill>
                  <a:schemeClr val="tx2">
                    <a:lumMod val="50000"/>
                  </a:schemeClr>
                </a:solidFill>
                <a:effectLst>
                  <a:outerShdw blurRad="38100" dist="38100" dir="2700000" algn="tl">
                    <a:srgbClr val="000000">
                      <a:alpha val="43137"/>
                    </a:srgbClr>
                  </a:outerShdw>
                </a:effectLst>
              </a:rPr>
              <a:t>7:1-16)</a:t>
            </a:r>
            <a:endParaRPr lang="en-US" sz="3200" b="1" dirty="0" smtClean="0">
              <a:solidFill>
                <a:schemeClr val="tx2">
                  <a:lumMod val="50000"/>
                </a:schemeClr>
              </a:solidFill>
              <a:effectLst>
                <a:outerShdw blurRad="38100" dist="38100" dir="2700000" algn="tl">
                  <a:srgbClr val="000000">
                    <a:alpha val="43137"/>
                  </a:srgbClr>
                </a:outerShdw>
              </a:effectLst>
            </a:endParaRPr>
          </a:p>
          <a:p>
            <a:pPr lvl="1">
              <a:buFont typeface="Arial" charset="0"/>
              <a:buChar char="•"/>
            </a:pPr>
            <a:r>
              <a:rPr lang="en-US" sz="2000" b="1" dirty="0" smtClean="0"/>
              <a:t>It is better to get married that to live a life a lust (1 Cor 7:1-16)</a:t>
            </a:r>
          </a:p>
          <a:p>
            <a:pPr>
              <a:buFont typeface="Arial" charset="0"/>
              <a:buChar char="•"/>
            </a:pPr>
            <a:r>
              <a:rPr lang="zh-CN" altLang="en-US" sz="3200" b="1" dirty="0" smtClean="0">
                <a:solidFill>
                  <a:schemeClr val="tx2">
                    <a:lumMod val="50000"/>
                  </a:schemeClr>
                </a:solidFill>
                <a:effectLst>
                  <a:outerShdw blurRad="38100" dist="38100" dir="2700000" algn="tl">
                    <a:srgbClr val="000000">
                      <a:alpha val="43137"/>
                    </a:srgbClr>
                  </a:outerShdw>
                </a:effectLst>
              </a:rPr>
              <a:t>神会为了他的荣耀让这一切互相效力</a:t>
            </a:r>
            <a:r>
              <a:rPr lang="en-US" altLang="zh-CN" sz="3200" b="1" dirty="0" smtClean="0">
                <a:solidFill>
                  <a:schemeClr val="tx2">
                    <a:lumMod val="50000"/>
                  </a:schemeClr>
                </a:solidFill>
                <a:effectLst>
                  <a:outerShdw blurRad="38100" dist="38100" dir="2700000" algn="tl">
                    <a:srgbClr val="000000">
                      <a:alpha val="43137"/>
                    </a:srgbClr>
                  </a:outerShdw>
                </a:effectLst>
              </a:rPr>
              <a:t>.(</a:t>
            </a:r>
            <a:r>
              <a:rPr lang="zh-CN" altLang="en-US" sz="3200" b="1" dirty="0" smtClean="0">
                <a:solidFill>
                  <a:schemeClr val="tx2">
                    <a:lumMod val="50000"/>
                  </a:schemeClr>
                </a:solidFill>
                <a:effectLst>
                  <a:outerShdw blurRad="38100" dist="38100" dir="2700000" algn="tl">
                    <a:srgbClr val="000000">
                      <a:alpha val="43137"/>
                    </a:srgbClr>
                  </a:outerShdw>
                </a:effectLst>
              </a:rPr>
              <a:t>罗</a:t>
            </a:r>
            <a:r>
              <a:rPr lang="en-US" altLang="zh-CN" sz="3200" b="1" dirty="0" smtClean="0">
                <a:solidFill>
                  <a:schemeClr val="tx2">
                    <a:lumMod val="50000"/>
                  </a:schemeClr>
                </a:solidFill>
                <a:effectLst>
                  <a:outerShdw blurRad="38100" dist="38100" dir="2700000" algn="tl">
                    <a:srgbClr val="000000">
                      <a:alpha val="43137"/>
                    </a:srgbClr>
                  </a:outerShdw>
                </a:effectLst>
              </a:rPr>
              <a:t>8:28)</a:t>
            </a:r>
            <a:endParaRPr lang="en-US" sz="3200" b="1" dirty="0" smtClean="0">
              <a:solidFill>
                <a:schemeClr val="tx2">
                  <a:lumMod val="50000"/>
                </a:schemeClr>
              </a:solidFill>
              <a:effectLst>
                <a:outerShdw blurRad="38100" dist="38100" dir="2700000" algn="tl">
                  <a:srgbClr val="000000">
                    <a:alpha val="43137"/>
                  </a:srgbClr>
                </a:outerShdw>
              </a:effectLst>
            </a:endParaRPr>
          </a:p>
          <a:p>
            <a:pPr lvl="1">
              <a:buFont typeface="Arial" charset="0"/>
              <a:buChar char="•"/>
            </a:pPr>
            <a:r>
              <a:rPr lang="en-US" sz="2000" b="1" dirty="0" smtClean="0"/>
              <a:t> God will work it all out for His greatest glory  (Rom 8:28)</a:t>
            </a:r>
          </a:p>
          <a:p>
            <a:pPr marL="165100" indent="-165100">
              <a:buFont typeface="Arial" charset="0"/>
              <a:buChar char="•"/>
            </a:pPr>
            <a:r>
              <a:rPr lang="zh-CN" altLang="en-US" sz="3200" b="1" dirty="0" smtClean="0">
                <a:solidFill>
                  <a:schemeClr val="tx2">
                    <a:lumMod val="50000"/>
                  </a:schemeClr>
                </a:solidFill>
                <a:effectLst>
                  <a:outerShdw blurRad="38100" dist="38100" dir="2700000" algn="tl">
                    <a:srgbClr val="000000">
                      <a:alpha val="43137"/>
                    </a:srgbClr>
                  </a:outerShdw>
                </a:effectLst>
              </a:rPr>
              <a:t>集中注意力以耶和华为乐，他会赐你所求的。  </a:t>
            </a:r>
            <a:r>
              <a:rPr lang="en-US" altLang="zh-CN" sz="3200" b="1" dirty="0" smtClean="0">
                <a:solidFill>
                  <a:schemeClr val="tx2">
                    <a:lumMod val="50000"/>
                  </a:schemeClr>
                </a:solidFill>
                <a:effectLst>
                  <a:outerShdw blurRad="38100" dist="38100" dir="2700000" algn="tl">
                    <a:srgbClr val="000000">
                      <a:alpha val="43137"/>
                    </a:srgbClr>
                  </a:outerShdw>
                </a:effectLst>
              </a:rPr>
              <a:t>(</a:t>
            </a:r>
            <a:r>
              <a:rPr lang="zh-CN" altLang="en-US" sz="3200" b="1" dirty="0" smtClean="0">
                <a:solidFill>
                  <a:schemeClr val="tx2">
                    <a:lumMod val="50000"/>
                  </a:schemeClr>
                </a:solidFill>
                <a:effectLst>
                  <a:outerShdw blurRad="38100" dist="38100" dir="2700000" algn="tl">
                    <a:srgbClr val="000000">
                      <a:alpha val="43137"/>
                    </a:srgbClr>
                  </a:outerShdw>
                </a:effectLst>
              </a:rPr>
              <a:t>诗</a:t>
            </a:r>
            <a:r>
              <a:rPr lang="en-US" altLang="zh-CN" sz="3200" b="1" dirty="0" smtClean="0">
                <a:solidFill>
                  <a:schemeClr val="tx2">
                    <a:lumMod val="50000"/>
                  </a:schemeClr>
                </a:solidFill>
                <a:effectLst>
                  <a:outerShdw blurRad="38100" dist="38100" dir="2700000" algn="tl">
                    <a:srgbClr val="000000">
                      <a:alpha val="43137"/>
                    </a:srgbClr>
                  </a:outerShdw>
                </a:effectLst>
              </a:rPr>
              <a:t>37:4-5)</a:t>
            </a:r>
            <a:endParaRPr lang="en-US" sz="3200" b="1" dirty="0" smtClean="0">
              <a:solidFill>
                <a:schemeClr val="tx2">
                  <a:lumMod val="50000"/>
                </a:schemeClr>
              </a:solidFill>
              <a:effectLst>
                <a:outerShdw blurRad="38100" dist="38100" dir="2700000" algn="tl">
                  <a:srgbClr val="000000">
                    <a:alpha val="43137"/>
                  </a:srgbClr>
                </a:outerShdw>
              </a:effectLst>
            </a:endParaRPr>
          </a:p>
          <a:p>
            <a:pPr lvl="1">
              <a:buFont typeface="Arial" charset="0"/>
              <a:buChar char="•"/>
            </a:pPr>
            <a:r>
              <a:rPr lang="en-US" sz="2000" b="1" dirty="0" smtClean="0"/>
              <a:t> Focus on what God wants and He will give you your desires (Psalm 37:4-5)</a:t>
            </a:r>
          </a:p>
        </p:txBody>
      </p:sp>
      <p:sp>
        <p:nvSpPr>
          <p:cNvPr id="6" name="Title 1"/>
          <p:cNvSpPr txBox="1">
            <a:spLocks/>
          </p:cNvSpPr>
          <p:nvPr/>
        </p:nvSpPr>
        <p:spPr>
          <a:xfrm>
            <a:off x="0" y="6248400"/>
            <a:ext cx="9144000" cy="609600"/>
          </a:xfrm>
          <a:prstGeom prst="rect">
            <a:avLst/>
          </a:prstGeom>
          <a:solidFill>
            <a:srgbClr val="101032"/>
          </a:solidFill>
          <a:ln w="57150">
            <a:solidFill>
              <a:schemeClr val="tx1"/>
            </a:solidFill>
          </a:ln>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CN" sz="3600" b="1" i="0" u="none" strike="noStrike" kern="1200" cap="none" spc="0" normalizeH="0" baseline="0" noProof="0" dirty="0" smtClean="0">
                <a:ln w="18415" cmpd="sng">
                  <a:solidFill>
                    <a:schemeClr val="tx1"/>
                  </a:solidFill>
                  <a:prstDash val="solid"/>
                </a:ln>
                <a:solidFill>
                  <a:srgbClr val="FFCC00"/>
                </a:solidFill>
                <a:effectLst>
                  <a:outerShdw blurRad="38100" dist="38100" dir="2700000" algn="tl">
                    <a:srgbClr val="000000">
                      <a:alpha val="43137"/>
                    </a:srgbClr>
                  </a:outerShdw>
                </a:effectLst>
                <a:uLnTx/>
                <a:uFillTx/>
                <a:latin typeface="+mn-lt"/>
                <a:ea typeface="+mn-ea"/>
                <a:cs typeface="+mn-cs"/>
              </a:rPr>
              <a:t>What the Bible says to those</a:t>
            </a:r>
            <a:r>
              <a:rPr kumimoji="0" lang="en-US" altLang="zh-CN" sz="3600" b="1" i="0" u="none" strike="noStrike" kern="1200" cap="none" spc="0" normalizeH="0" noProof="0" dirty="0" smtClean="0">
                <a:ln w="18415" cmpd="sng">
                  <a:solidFill>
                    <a:schemeClr val="tx1"/>
                  </a:solidFill>
                  <a:prstDash val="solid"/>
                </a:ln>
                <a:solidFill>
                  <a:srgbClr val="FFCC00"/>
                </a:solidFill>
                <a:effectLst>
                  <a:outerShdw blurRad="38100" dist="38100" dir="2700000" algn="tl">
                    <a:srgbClr val="000000">
                      <a:alpha val="43137"/>
                    </a:srgbClr>
                  </a:outerShdw>
                </a:effectLst>
                <a:uLnTx/>
                <a:uFillTx/>
                <a:latin typeface="+mn-lt"/>
                <a:ea typeface="+mn-ea"/>
                <a:cs typeface="+mn-cs"/>
              </a:rPr>
              <a:t> desiring marriage</a:t>
            </a:r>
            <a:r>
              <a:rPr kumimoji="0" lang="en-US" altLang="zh-CN" sz="3600" b="1" i="0" u="none" strike="noStrike" kern="1200" cap="none" spc="0" normalizeH="0" baseline="0" noProof="0" dirty="0" smtClean="0">
                <a:ln w="18415" cmpd="sng">
                  <a:solidFill>
                    <a:schemeClr val="tx1"/>
                  </a:solidFill>
                  <a:prstDash val="solid"/>
                </a:ln>
                <a:solidFill>
                  <a:srgbClr val="FFCC00"/>
                </a:solidFill>
                <a:effectLst>
                  <a:outerShdw blurRad="38100" dist="38100" dir="2700000" algn="tl">
                    <a:srgbClr val="000000">
                      <a:alpha val="43137"/>
                    </a:srgbClr>
                  </a:outerShdw>
                </a:effectLst>
                <a:uLnTx/>
                <a:uFillTx/>
                <a:latin typeface="+mn-lt"/>
                <a:ea typeface="+mn-ea"/>
                <a:cs typeface="+mn-cs"/>
              </a:rPr>
              <a:t> </a:t>
            </a:r>
            <a:endParaRPr kumimoji="0" lang="en-US" sz="3600" b="1" i="0" u="none" strike="noStrike" kern="1200" cap="none" spc="0" normalizeH="0" baseline="0" noProof="0" dirty="0">
              <a:ln>
                <a:solidFill>
                  <a:schemeClr val="tx1"/>
                </a:solidFill>
              </a:ln>
              <a:solidFill>
                <a:srgbClr val="FFCC00"/>
              </a:solidFill>
              <a:effectLst>
                <a:outerShdw blurRad="38100" dist="38100" dir="2700000" algn="tl">
                  <a:srgbClr val="000000">
                    <a:alpha val="43137"/>
                  </a:srgbClr>
                </a:outerShdw>
              </a:effectLst>
              <a:uLnTx/>
              <a:uFillTx/>
              <a:latin typeface="+mn-lt"/>
              <a:ea typeface="+mn-ea"/>
              <a:cs typeface="+mn-cs"/>
            </a:endParaRPr>
          </a:p>
        </p:txBody>
      </p:sp>
      <p:pic>
        <p:nvPicPr>
          <p:cNvPr id="5" name="Picture 4" descr="Merle Hugues, Ruth in the Fields, Bible Art Gallery: paintings from the Old and New Testaments">
            <a:hlinkClick r:id="rId2"/>
          </p:cNvPr>
          <p:cNvPicPr>
            <a:picLocks noChangeAspect="1" noChangeArrowheads="1"/>
          </p:cNvPicPr>
          <p:nvPr/>
        </p:nvPicPr>
        <p:blipFill>
          <a:blip r:embed="rId3" cstate="print"/>
          <a:srcRect/>
          <a:stretch>
            <a:fillRect/>
          </a:stretch>
        </p:blipFill>
        <p:spPr bwMode="auto">
          <a:xfrm>
            <a:off x="7924800" y="1142999"/>
            <a:ext cx="914400" cy="139511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descr="AP.Thomas.jpg"/>
          <p:cNvPicPr>
            <a:picLocks noChangeAspect="1"/>
          </p:cNvPicPr>
          <p:nvPr/>
        </p:nvPicPr>
        <p:blipFill>
          <a:blip r:embed="rId4" cstate="print"/>
          <a:stretch>
            <a:fillRect/>
          </a:stretch>
        </p:blipFill>
        <p:spPr>
          <a:xfrm>
            <a:off x="6705600" y="1143000"/>
            <a:ext cx="1058875" cy="1371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additive="base">
                                        <p:cTn id="2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4">
                                            <p:txEl>
                                              <p:pRg st="7" end="7"/>
                                            </p:txEl>
                                          </p:spTgt>
                                        </p:tgtEl>
                                        <p:attrNameLst>
                                          <p:attrName>style.visibility</p:attrName>
                                        </p:attrNameLst>
                                      </p:cBhvr>
                                      <p:to>
                                        <p:strVal val="visible"/>
                                      </p:to>
                                    </p:set>
                                    <p:anim calcmode="lin" valueType="num">
                                      <p:cBhvr additive="base">
                                        <p:cTn id="41"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 calcmode="lin" valueType="num">
                                      <p:cBhvr additive="base">
                                        <p:cTn id="47"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txEl>
                                              <p:pRg st="8" end="8"/>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4">
                                            <p:txEl>
                                              <p:pRg st="9" end="9"/>
                                            </p:txEl>
                                          </p:spTgt>
                                        </p:tgtEl>
                                        <p:attrNameLst>
                                          <p:attrName>style.visibility</p:attrName>
                                        </p:attrNameLst>
                                      </p:cBhvr>
                                      <p:to>
                                        <p:strVal val="visible"/>
                                      </p:to>
                                    </p:set>
                                    <p:anim calcmode="lin" valueType="num">
                                      <p:cBhvr additive="base">
                                        <p:cTn id="51"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3400"/>
          </a:xfrm>
          <a:solidFill>
            <a:srgbClr val="101032"/>
          </a:solidFill>
          <a:ln>
            <a:solidFill>
              <a:schemeClr val="tx1"/>
            </a:solidFill>
          </a:ln>
        </p:spPr>
        <p:style>
          <a:lnRef idx="0">
            <a:schemeClr val="accent2"/>
          </a:lnRef>
          <a:fillRef idx="3">
            <a:schemeClr val="accent2"/>
          </a:fillRef>
          <a:effectRef idx="3">
            <a:schemeClr val="accent2"/>
          </a:effectRef>
          <a:fontRef idx="minor">
            <a:schemeClr val="lt1"/>
          </a:fontRef>
        </p:style>
        <p:txBody>
          <a:bodyPr>
            <a:noAutofit/>
          </a:bodyPr>
          <a:lstStyle/>
          <a:p>
            <a:r>
              <a:rPr lang="zh-CN" altLang="en-US" sz="4000" b="1" dirty="0" smtClean="0">
                <a:ln w="18415" cmpd="sng">
                  <a:solidFill>
                    <a:schemeClr val="tx1"/>
                  </a:solidFill>
                  <a:prstDash val="solid"/>
                </a:ln>
                <a:solidFill>
                  <a:srgbClr val="FFCC00"/>
                </a:solidFill>
                <a:effectLst>
                  <a:outerShdw blurRad="38100" dist="38100" dir="2700000" algn="tl">
                    <a:srgbClr val="000000">
                      <a:alpha val="43137"/>
                    </a:srgbClr>
                  </a:outerShdw>
                </a:effectLst>
              </a:rPr>
              <a:t>圣经对渴望婚姻的人如何说的</a:t>
            </a:r>
            <a:endParaRPr lang="en-US" sz="4000" b="1" dirty="0">
              <a:ln>
                <a:solidFill>
                  <a:schemeClr val="tx1"/>
                </a:solidFill>
              </a:ln>
              <a:solidFill>
                <a:srgbClr val="FFCC00"/>
              </a:solidFill>
              <a:effectLst>
                <a:outerShdw blurRad="38100" dist="38100" dir="2700000" algn="tl">
                  <a:srgbClr val="000000">
                    <a:alpha val="43137"/>
                  </a:srgbClr>
                </a:outerShdw>
              </a:effectLst>
            </a:endParaRPr>
          </a:p>
        </p:txBody>
      </p:sp>
      <p:sp>
        <p:nvSpPr>
          <p:cNvPr id="4" name="TextBox 3"/>
          <p:cNvSpPr txBox="1"/>
          <p:nvPr/>
        </p:nvSpPr>
        <p:spPr>
          <a:xfrm>
            <a:off x="0" y="533400"/>
            <a:ext cx="9067800" cy="6370975"/>
          </a:xfrm>
          <a:prstGeom prst="rect">
            <a:avLst/>
          </a:prstGeom>
          <a:noFill/>
        </p:spPr>
        <p:txBody>
          <a:bodyPr wrap="square" rtlCol="0">
            <a:spAutoFit/>
          </a:bodyPr>
          <a:lstStyle/>
          <a:p>
            <a:pPr>
              <a:buFont typeface="Arial" charset="0"/>
              <a:buChar char="•"/>
            </a:pPr>
            <a:r>
              <a:rPr lang="zh-CN" altLang="en-US" sz="3200" b="1" u="sng" dirty="0" smtClean="0">
                <a:solidFill>
                  <a:srgbClr val="FF0000"/>
                </a:solidFill>
                <a:effectLst>
                  <a:outerShdw blurRad="38100" dist="38100" dir="2700000" algn="tl">
                    <a:srgbClr val="000000">
                      <a:alpha val="43137"/>
                    </a:srgbClr>
                  </a:outerShdw>
                </a:effectLst>
              </a:rPr>
              <a:t>不与非基督徒有任何连结</a:t>
            </a:r>
            <a:r>
              <a:rPr lang="en-US" altLang="zh-CN" sz="3200" b="1" u="sng" dirty="0" smtClean="0">
                <a:solidFill>
                  <a:srgbClr val="FF0000"/>
                </a:solidFill>
                <a:effectLst>
                  <a:outerShdw blurRad="38100" dist="38100" dir="2700000" algn="tl">
                    <a:srgbClr val="000000">
                      <a:alpha val="43137"/>
                    </a:srgbClr>
                  </a:outerShdw>
                </a:effectLst>
              </a:rPr>
              <a:t>(</a:t>
            </a:r>
            <a:r>
              <a:rPr lang="zh-CN" altLang="en-US" sz="3200" b="1" u="sng" dirty="0" smtClean="0">
                <a:solidFill>
                  <a:srgbClr val="FF0000"/>
                </a:solidFill>
                <a:effectLst>
                  <a:outerShdw blurRad="38100" dist="38100" dir="2700000" algn="tl">
                    <a:srgbClr val="000000">
                      <a:alpha val="43137"/>
                    </a:srgbClr>
                  </a:outerShdw>
                </a:effectLst>
              </a:rPr>
              <a:t>婚姻或约会</a:t>
            </a:r>
            <a:r>
              <a:rPr lang="en-US" altLang="zh-CN" sz="3200" b="1" u="sng" dirty="0" smtClean="0">
                <a:solidFill>
                  <a:srgbClr val="FF0000"/>
                </a:solidFill>
                <a:effectLst>
                  <a:outerShdw blurRad="38100" dist="38100" dir="2700000" algn="tl">
                    <a:srgbClr val="000000">
                      <a:alpha val="43137"/>
                    </a:srgbClr>
                  </a:outerShdw>
                </a:effectLst>
              </a:rPr>
              <a:t>)</a:t>
            </a:r>
            <a:r>
              <a:rPr lang="en-US" altLang="zh-CN" sz="2400" b="1" u="sng" dirty="0" smtClean="0">
                <a:solidFill>
                  <a:srgbClr val="FF0000"/>
                </a:solidFill>
                <a:effectLst>
                  <a:outerShdw blurRad="38100" dist="38100" dir="2700000" algn="tl">
                    <a:srgbClr val="000000">
                      <a:alpha val="43137"/>
                    </a:srgbClr>
                  </a:outerShdw>
                </a:effectLst>
              </a:rPr>
              <a:t>(</a:t>
            </a:r>
            <a:r>
              <a:rPr lang="zh-CN" altLang="en-US" sz="2400" b="1" u="sng" dirty="0" smtClean="0">
                <a:solidFill>
                  <a:srgbClr val="FF0000"/>
                </a:solidFill>
                <a:effectLst>
                  <a:outerShdw blurRad="38100" dist="38100" dir="2700000" algn="tl">
                    <a:srgbClr val="000000">
                      <a:alpha val="43137"/>
                    </a:srgbClr>
                  </a:outerShdw>
                </a:effectLst>
              </a:rPr>
              <a:t>林后</a:t>
            </a:r>
            <a:r>
              <a:rPr lang="en-US" altLang="zh-CN" sz="2400" b="1" u="sng" dirty="0" smtClean="0">
                <a:solidFill>
                  <a:srgbClr val="FF0000"/>
                </a:solidFill>
                <a:effectLst>
                  <a:outerShdw blurRad="38100" dist="38100" dir="2700000" algn="tl">
                    <a:srgbClr val="000000">
                      <a:alpha val="43137"/>
                    </a:srgbClr>
                  </a:outerShdw>
                </a:effectLst>
              </a:rPr>
              <a:t>6:14-18)</a:t>
            </a:r>
            <a:endParaRPr lang="en-US" sz="2400" b="1" u="sng" dirty="0" smtClean="0">
              <a:solidFill>
                <a:srgbClr val="FF0000"/>
              </a:solidFill>
              <a:effectLst>
                <a:outerShdw blurRad="38100" dist="38100" dir="2700000" algn="tl">
                  <a:srgbClr val="000000">
                    <a:alpha val="43137"/>
                  </a:srgbClr>
                </a:outerShdw>
              </a:effectLst>
            </a:endParaRPr>
          </a:p>
          <a:p>
            <a:pPr marL="120650" indent="-120650" algn="just">
              <a:buFont typeface="Arial" charset="0"/>
              <a:buChar char="•"/>
            </a:pPr>
            <a:r>
              <a:rPr lang="zh-CN" altLang="en-US" sz="2800" b="1" dirty="0" smtClean="0"/>
              <a:t>你们和不信的原不相配</a:t>
            </a:r>
            <a:r>
              <a:rPr lang="en-US" altLang="zh-CN" sz="2800" b="1" dirty="0" smtClean="0"/>
              <a:t>,</a:t>
            </a:r>
            <a:r>
              <a:rPr lang="zh-CN" altLang="en-US" sz="2800" b="1" dirty="0" smtClean="0"/>
              <a:t>不要同负一轭</a:t>
            </a:r>
            <a:r>
              <a:rPr lang="en-US" altLang="zh-CN" sz="2800" b="1" dirty="0" smtClean="0"/>
              <a:t>. </a:t>
            </a:r>
            <a:r>
              <a:rPr lang="zh-CN" altLang="en-US" sz="2800" b="1" dirty="0" smtClean="0"/>
              <a:t>义和不义有什么相交呢</a:t>
            </a:r>
            <a:r>
              <a:rPr lang="en-US" altLang="zh-CN" sz="2800" b="1" dirty="0" smtClean="0"/>
              <a:t>? </a:t>
            </a:r>
            <a:r>
              <a:rPr lang="zh-CN" altLang="en-US" sz="2800" b="1" dirty="0" smtClean="0"/>
              <a:t>光明和黑暗有什么相通呢</a:t>
            </a:r>
            <a:r>
              <a:rPr lang="en-US" altLang="zh-CN" sz="2800" b="1" dirty="0" smtClean="0"/>
              <a:t>?</a:t>
            </a:r>
            <a:r>
              <a:rPr lang="zh-CN" altLang="en-US" sz="2800" b="1" dirty="0" smtClean="0"/>
              <a:t>基督和彼列</a:t>
            </a:r>
            <a:r>
              <a:rPr lang="en-US" altLang="zh-CN" sz="2800" b="1" dirty="0" smtClean="0"/>
              <a:t>(</a:t>
            </a:r>
            <a:r>
              <a:rPr lang="zh-CN" altLang="en-US" sz="2800" b="1" dirty="0" smtClean="0"/>
              <a:t>彼列就是撒但的别名</a:t>
            </a:r>
            <a:r>
              <a:rPr lang="en-US" altLang="zh-CN" sz="2800" b="1" dirty="0" smtClean="0"/>
              <a:t>)</a:t>
            </a:r>
            <a:r>
              <a:rPr lang="zh-CN" altLang="en-US" sz="2800" b="1" dirty="0" smtClean="0"/>
              <a:t>有什么相和呢</a:t>
            </a:r>
            <a:r>
              <a:rPr lang="en-US" altLang="zh-CN" sz="2800" b="1" dirty="0" smtClean="0"/>
              <a:t>? </a:t>
            </a:r>
            <a:r>
              <a:rPr lang="zh-CN" altLang="en-US" sz="2800" b="1" dirty="0" smtClean="0"/>
              <a:t>信主的和不信主的有什么相干呢</a:t>
            </a:r>
            <a:r>
              <a:rPr lang="en-US" altLang="zh-CN" sz="2800" b="1" dirty="0" smtClean="0"/>
              <a:t>? </a:t>
            </a:r>
            <a:r>
              <a:rPr lang="zh-CN" altLang="en-US" sz="2800" b="1" dirty="0" smtClean="0"/>
              <a:t>神的殿和偶像有什么相同呢</a:t>
            </a:r>
            <a:r>
              <a:rPr lang="en-US" altLang="zh-CN" sz="2800" b="1" dirty="0" smtClean="0"/>
              <a:t>? </a:t>
            </a:r>
            <a:r>
              <a:rPr lang="zh-CN" altLang="en-US" sz="2800" b="1" dirty="0" smtClean="0"/>
              <a:t>因为我们是永生神的殿</a:t>
            </a:r>
            <a:r>
              <a:rPr lang="en-US" altLang="zh-CN" sz="2800" b="1" dirty="0" smtClean="0"/>
              <a:t>,</a:t>
            </a:r>
            <a:r>
              <a:rPr lang="zh-CN" altLang="en-US" sz="2800" b="1" dirty="0" smtClean="0"/>
              <a:t>就如神曾说</a:t>
            </a:r>
            <a:r>
              <a:rPr lang="en-US" altLang="zh-CN" sz="2800" b="1" dirty="0" smtClean="0"/>
              <a:t>:</a:t>
            </a:r>
            <a:r>
              <a:rPr lang="zh-CN" altLang="en-US" sz="2800" b="1" dirty="0" smtClean="0"/>
              <a:t>我要在他们中间居住</a:t>
            </a:r>
            <a:r>
              <a:rPr lang="en-US" altLang="zh-CN" sz="2800" b="1" dirty="0" smtClean="0"/>
              <a:t>,</a:t>
            </a:r>
            <a:r>
              <a:rPr lang="zh-CN" altLang="en-US" sz="2800" b="1" dirty="0" smtClean="0"/>
              <a:t>在他们中间来往</a:t>
            </a:r>
            <a:r>
              <a:rPr lang="en-US" altLang="zh-CN" sz="2800" b="1" dirty="0" smtClean="0"/>
              <a:t>;</a:t>
            </a:r>
            <a:r>
              <a:rPr lang="zh-CN" altLang="en-US" sz="2800" b="1" dirty="0" smtClean="0"/>
              <a:t>我要作他们的神</a:t>
            </a:r>
            <a:r>
              <a:rPr lang="en-US" altLang="zh-CN" sz="2800" b="1" dirty="0" smtClean="0"/>
              <a:t>;</a:t>
            </a:r>
            <a:r>
              <a:rPr lang="zh-CN" altLang="en-US" sz="2800" b="1" dirty="0" smtClean="0"/>
              <a:t>他们要作我的子民</a:t>
            </a:r>
            <a:r>
              <a:rPr lang="en-US" altLang="zh-CN" sz="2800" b="1" dirty="0" smtClean="0"/>
              <a:t>.</a:t>
            </a:r>
            <a:r>
              <a:rPr lang="zh-CN" altLang="en-US" sz="2800" b="1" dirty="0" smtClean="0"/>
              <a:t>又说</a:t>
            </a:r>
            <a:r>
              <a:rPr lang="en-US" altLang="zh-CN" sz="2800" b="1" dirty="0" smtClean="0"/>
              <a:t>:</a:t>
            </a:r>
            <a:r>
              <a:rPr lang="zh-CN" altLang="en-US" sz="2800" b="1" dirty="0" smtClean="0"/>
              <a:t>你们务要从他们中间出来</a:t>
            </a:r>
            <a:r>
              <a:rPr lang="en-US" altLang="zh-CN" sz="2800" b="1" dirty="0" smtClean="0"/>
              <a:t>,</a:t>
            </a:r>
            <a:r>
              <a:rPr lang="zh-CN" altLang="en-US" sz="2800" b="1" dirty="0" smtClean="0"/>
              <a:t>与他们分别</a:t>
            </a:r>
            <a:r>
              <a:rPr lang="en-US" altLang="zh-CN" sz="2800" b="1" dirty="0" smtClean="0"/>
              <a:t>;</a:t>
            </a:r>
            <a:r>
              <a:rPr lang="zh-CN" altLang="en-US" sz="2800" b="1" dirty="0" smtClean="0"/>
              <a:t>不要沾不洁净的物</a:t>
            </a:r>
            <a:r>
              <a:rPr lang="en-US" altLang="zh-CN" sz="2800" b="1" dirty="0" smtClean="0"/>
              <a:t>,</a:t>
            </a:r>
            <a:r>
              <a:rPr lang="zh-CN" altLang="en-US" sz="2800" b="1" dirty="0" smtClean="0"/>
              <a:t>我就收纳你们</a:t>
            </a:r>
            <a:r>
              <a:rPr lang="en-US" altLang="zh-CN" sz="2800" b="1" dirty="0" smtClean="0"/>
              <a:t>. </a:t>
            </a:r>
            <a:r>
              <a:rPr lang="zh-CN" altLang="en-US" sz="2800" b="1" dirty="0" smtClean="0"/>
              <a:t>我要作你们的父</a:t>
            </a:r>
            <a:r>
              <a:rPr lang="en-US" altLang="zh-CN" sz="2800" b="1" dirty="0" smtClean="0"/>
              <a:t>;</a:t>
            </a:r>
            <a:r>
              <a:rPr lang="zh-CN" altLang="en-US" sz="2800" b="1" dirty="0" smtClean="0"/>
              <a:t>你们要作我的儿女</a:t>
            </a:r>
            <a:r>
              <a:rPr lang="en-US" altLang="zh-CN" sz="2800" b="1" dirty="0" smtClean="0"/>
              <a:t>. </a:t>
            </a:r>
            <a:r>
              <a:rPr lang="zh-CN" altLang="en-US" sz="2800" b="1" dirty="0" smtClean="0"/>
              <a:t>这是全能的主说的。</a:t>
            </a:r>
            <a:endParaRPr lang="en-US" sz="2800" b="1" dirty="0" smtClean="0"/>
          </a:p>
          <a:p>
            <a:pPr marL="225425" lvl="1" indent="-60325" algn="just"/>
            <a:endParaRPr lang="en-US" sz="1200" b="1" u="sng" dirty="0" smtClean="0">
              <a:solidFill>
                <a:srgbClr val="FF0000"/>
              </a:solidFill>
              <a:effectLst>
                <a:outerShdw blurRad="38100" dist="38100" dir="2700000" algn="tl">
                  <a:srgbClr val="000000">
                    <a:alpha val="43137"/>
                  </a:srgbClr>
                </a:outerShdw>
              </a:effectLst>
            </a:endParaRPr>
          </a:p>
          <a:p>
            <a:pPr marL="225425" lvl="1" indent="-60325" algn="just"/>
            <a:r>
              <a:rPr lang="en-US" sz="2000" b="1" u="sng" dirty="0" smtClean="0">
                <a:solidFill>
                  <a:srgbClr val="FF0000"/>
                </a:solidFill>
                <a:effectLst>
                  <a:outerShdw blurRad="38100" dist="38100" dir="2700000" algn="tl">
                    <a:srgbClr val="000000">
                      <a:alpha val="43137"/>
                    </a:srgbClr>
                  </a:outerShdw>
                </a:effectLst>
                <a:latin typeface="Arial Narrow" pitchFamily="34" charset="0"/>
              </a:rPr>
              <a:t>Do not make any bonds (marriage or dating) with non-Christians (2 Cor 6:14-18)</a:t>
            </a:r>
            <a:endParaRPr lang="en-US" altLang="zh-CN" sz="2000" b="1" u="sng" dirty="0" smtClean="0">
              <a:solidFill>
                <a:srgbClr val="FF0000"/>
              </a:solidFill>
              <a:effectLst>
                <a:outerShdw blurRad="38100" dist="38100" dir="2700000" algn="tl">
                  <a:srgbClr val="000000">
                    <a:alpha val="43137"/>
                  </a:srgbClr>
                </a:outerShdw>
              </a:effectLst>
              <a:latin typeface="Arial Narrow" pitchFamily="34" charset="0"/>
            </a:endParaRPr>
          </a:p>
          <a:p>
            <a:pPr marL="225425" lvl="1" indent="-60325" algn="just">
              <a:buFont typeface="Arial" charset="0"/>
              <a:buChar char="•"/>
            </a:pPr>
            <a:r>
              <a:rPr lang="en-US" sz="1600" b="1" dirty="0" smtClean="0"/>
              <a:t>“Do not be mismatched with unbelievers. For what partnership is there between righteousness and lawlessness? Or what fellowship is there between light and darkness? What agreement does Christ have with the devil? Or what does a believer share with an unbeliever? What agreement has the temple of God with idols? For we are the temple of the living God; as God said, "I will live in them and walk among them, and I will be their God, and they shall be my people. Therefore come out from them, and be separate from them, says the Lord, and touch nothing unclean; then I will welcome you, and I will be your father, and you shall be my sons and daughters, says the Lord Almighty."</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8" name="TextBox 7"/>
          <p:cNvSpPr txBox="1"/>
          <p:nvPr/>
        </p:nvSpPr>
        <p:spPr>
          <a:xfrm>
            <a:off x="5562600" y="609600"/>
            <a:ext cx="3429000" cy="5940088"/>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457200" indent="-457200">
              <a:buAutoNum type="arabicPeriod"/>
            </a:pPr>
            <a:r>
              <a:rPr lang="en-US" sz="2000" b="1" i="1" dirty="0" smtClean="0"/>
              <a:t>tries to be her husband’s best friend</a:t>
            </a:r>
            <a:r>
              <a:rPr lang="en-US" sz="2000" dirty="0" smtClean="0"/>
              <a:t>    (2:17)</a:t>
            </a:r>
          </a:p>
          <a:p>
            <a:pPr marL="457200" indent="-457200">
              <a:buAutoNum type="arabicPeriod"/>
            </a:pPr>
            <a:r>
              <a:rPr lang="en-US" sz="2000" b="1" i="1" dirty="0" smtClean="0"/>
              <a:t>is a blessing to her husband</a:t>
            </a:r>
            <a:r>
              <a:rPr lang="en-US" sz="2000" dirty="0" smtClean="0"/>
              <a:t> (18:22)</a:t>
            </a:r>
          </a:p>
          <a:p>
            <a:pPr marL="457200" indent="-457200">
              <a:buAutoNum type="arabicPeriod"/>
            </a:pPr>
            <a:r>
              <a:rPr lang="en-US" sz="2000" b="1" i="1" dirty="0" smtClean="0"/>
              <a:t>is prudent &amp; discerning</a:t>
            </a:r>
            <a:r>
              <a:rPr lang="en-US" sz="2000" dirty="0" smtClean="0"/>
              <a:t> (19:14)</a:t>
            </a:r>
          </a:p>
          <a:p>
            <a:pPr marL="457200" indent="-457200">
              <a:buAutoNum type="arabicPeriod"/>
            </a:pPr>
            <a:r>
              <a:rPr lang="en-US" sz="2000" b="1" i="1" dirty="0" smtClean="0"/>
              <a:t>is a gift from the Lord</a:t>
            </a:r>
            <a:r>
              <a:rPr lang="en-US" sz="2000" dirty="0" smtClean="0"/>
              <a:t> (19:14)</a:t>
            </a:r>
          </a:p>
          <a:p>
            <a:pPr marL="457200" indent="-457200">
              <a:buAutoNum type="arabicPeriod"/>
            </a:pPr>
            <a:r>
              <a:rPr lang="en-US" sz="2000" b="1" i="1" dirty="0" smtClean="0"/>
              <a:t>builds up her household</a:t>
            </a:r>
            <a:r>
              <a:rPr lang="en-US" sz="2000" dirty="0" smtClean="0"/>
              <a:t> (9:1; 14:1)</a:t>
            </a:r>
          </a:p>
          <a:p>
            <a:pPr marL="457200" indent="-457200">
              <a:buAutoNum type="arabicPeriod"/>
            </a:pPr>
            <a:r>
              <a:rPr lang="en-US" sz="2000" b="1" i="1" dirty="0" smtClean="0"/>
              <a:t>is the crown of her husband</a:t>
            </a:r>
            <a:r>
              <a:rPr lang="en-US" sz="2000" dirty="0" smtClean="0"/>
              <a:t> (12:4)</a:t>
            </a:r>
          </a:p>
          <a:p>
            <a:pPr marL="457200" indent="-457200">
              <a:buAutoNum type="arabicPeriod"/>
            </a:pPr>
            <a:r>
              <a:rPr lang="en-US" sz="2000" b="1" i="1" dirty="0" smtClean="0"/>
              <a:t>is concerned with </a:t>
            </a:r>
            <a:r>
              <a:rPr lang="en-US" sz="2000" b="1" i="1" u="sng" dirty="0" smtClean="0"/>
              <a:t>inward</a:t>
            </a:r>
            <a:r>
              <a:rPr lang="en-US" sz="2000" b="1" i="1" dirty="0" smtClean="0"/>
              <a:t> beauty</a:t>
            </a:r>
            <a:r>
              <a:rPr lang="en-US" sz="2000" dirty="0" smtClean="0"/>
              <a:t> (11:16, 22; 31:30)</a:t>
            </a:r>
          </a:p>
          <a:p>
            <a:pPr marL="457200" indent="-457200">
              <a:buAutoNum type="arabicPeriod"/>
            </a:pPr>
            <a:r>
              <a:rPr lang="en-US" sz="2000" b="1" i="1" dirty="0" smtClean="0"/>
              <a:t>delights in meeting her husband’s sexual needs </a:t>
            </a:r>
            <a:r>
              <a:rPr lang="en-US" sz="2000" dirty="0" smtClean="0"/>
              <a:t>(5:9-23)</a:t>
            </a:r>
          </a:p>
          <a:p>
            <a:pPr marL="465138" indent="-465138"/>
            <a:endParaRPr lang="en-US" sz="2000" dirty="0" smtClean="0"/>
          </a:p>
          <a:p>
            <a:pPr marL="465138" indent="-465138"/>
            <a:endParaRPr lang="en-US" sz="2000" dirty="0" smtClean="0"/>
          </a:p>
        </p:txBody>
      </p:sp>
      <p:sp>
        <p:nvSpPr>
          <p:cNvPr id="2" name="Title 1"/>
          <p:cNvSpPr>
            <a:spLocks noGrp="1"/>
          </p:cNvSpPr>
          <p:nvPr>
            <p:ph type="title"/>
          </p:nvPr>
        </p:nvSpPr>
        <p:spPr>
          <a:xfrm>
            <a:off x="0" y="0"/>
            <a:ext cx="9144000" cy="609600"/>
          </a:xfrm>
          <a:solidFill>
            <a:schemeClr val="accent4">
              <a:lumMod val="50000"/>
            </a:schemeClr>
          </a:solidFill>
          <a:ln/>
        </p:spPr>
        <p:style>
          <a:lnRef idx="0">
            <a:schemeClr val="accent4"/>
          </a:lnRef>
          <a:fillRef idx="3">
            <a:schemeClr val="accent4"/>
          </a:fillRef>
          <a:effectRef idx="3">
            <a:schemeClr val="accent4"/>
          </a:effectRef>
          <a:fontRef idx="minor">
            <a:schemeClr val="lt1"/>
          </a:fontRef>
        </p:style>
        <p:txBody>
          <a:bodyPr>
            <a:noAutofit/>
          </a:bodyPr>
          <a:lstStyle/>
          <a:p>
            <a:r>
              <a:rPr lang="zh-CN" altLang="en-US" sz="4000" b="1" dirty="0" smtClean="0">
                <a:ln w="18415" cmpd="sng">
                  <a:solidFill>
                    <a:srgbClr val="FFC000"/>
                  </a:solidFill>
                  <a:prstDash val="solid"/>
                </a:ln>
                <a:solidFill>
                  <a:srgbClr val="FFC000"/>
                </a:solidFill>
                <a:effectLst>
                  <a:outerShdw blurRad="63500" dir="3600000" algn="tl" rotWithShape="0">
                    <a:srgbClr val="000000">
                      <a:alpha val="70000"/>
                    </a:srgbClr>
                  </a:outerShdw>
                </a:effectLst>
              </a:rPr>
              <a:t>箴言中的好妻子</a:t>
            </a:r>
            <a:endParaRPr lang="en-US" sz="4000" b="1" dirty="0">
              <a:ln w="18415" cmpd="sng">
                <a:solidFill>
                  <a:srgbClr val="FFC000"/>
                </a:solidFill>
                <a:prstDash val="solid"/>
              </a:ln>
              <a:solidFill>
                <a:srgbClr val="FFC000"/>
              </a:solidFill>
              <a:effectLst>
                <a:outerShdw blurRad="63500" dir="3600000" algn="tl" rotWithShape="0">
                  <a:srgbClr val="000000">
                    <a:alpha val="70000"/>
                  </a:srgbClr>
                </a:outerShdw>
              </a:effectLst>
            </a:endParaRPr>
          </a:p>
        </p:txBody>
      </p:sp>
      <p:sp>
        <p:nvSpPr>
          <p:cNvPr id="4" name="TextBox 3"/>
          <p:cNvSpPr txBox="1"/>
          <p:nvPr/>
        </p:nvSpPr>
        <p:spPr>
          <a:xfrm>
            <a:off x="304800" y="1371600"/>
            <a:ext cx="4876800" cy="4031873"/>
          </a:xfrm>
          <a:prstGeom prst="rect">
            <a:avLst/>
          </a:prstGeom>
          <a:solidFill>
            <a:srgbClr val="FFC000"/>
          </a:solidFill>
          <a:ln w="76200"/>
        </p:spPr>
        <p:style>
          <a:lnRef idx="2">
            <a:schemeClr val="accent4"/>
          </a:lnRef>
          <a:fillRef idx="1">
            <a:schemeClr val="lt1"/>
          </a:fillRef>
          <a:effectRef idx="0">
            <a:schemeClr val="accent4"/>
          </a:effectRef>
          <a:fontRef idx="minor">
            <a:schemeClr val="dk1"/>
          </a:fontRef>
        </p:style>
        <p:txBody>
          <a:bodyPr wrap="square" rtlCol="0">
            <a:spAutoFit/>
          </a:bodyPr>
          <a:lstStyle/>
          <a:p>
            <a:pPr marL="457200" indent="-457200">
              <a:buAutoNum type="arabicPeriod"/>
            </a:pPr>
            <a:r>
              <a:rPr lang="zh-CN" altLang="en-US" sz="3200" b="1" dirty="0" smtClean="0">
                <a:solidFill>
                  <a:schemeClr val="accent4">
                    <a:lumMod val="50000"/>
                  </a:schemeClr>
                </a:solidFill>
              </a:rPr>
              <a:t>努力成为丈夫的好友</a:t>
            </a:r>
            <a:endParaRPr lang="en-US" sz="3200" b="1" dirty="0" smtClean="0">
              <a:solidFill>
                <a:schemeClr val="accent4">
                  <a:lumMod val="50000"/>
                </a:schemeClr>
              </a:solidFill>
            </a:endParaRPr>
          </a:p>
          <a:p>
            <a:pPr marL="457200" indent="-457200">
              <a:buAutoNum type="arabicPeriod"/>
            </a:pPr>
            <a:r>
              <a:rPr lang="zh-CN" altLang="en-US" sz="3200" b="1" dirty="0" smtClean="0">
                <a:solidFill>
                  <a:schemeClr val="accent4">
                    <a:lumMod val="50000"/>
                  </a:schemeClr>
                </a:solidFill>
              </a:rPr>
              <a:t>是丈夫的祝福</a:t>
            </a:r>
            <a:endParaRPr lang="en-US" sz="3200" b="1" dirty="0" smtClean="0">
              <a:solidFill>
                <a:schemeClr val="accent4">
                  <a:lumMod val="50000"/>
                </a:schemeClr>
              </a:solidFill>
            </a:endParaRPr>
          </a:p>
          <a:p>
            <a:pPr marL="457200" indent="-457200">
              <a:buAutoNum type="arabicPeriod"/>
            </a:pPr>
            <a:r>
              <a:rPr lang="zh-CN" altLang="en-US" sz="3200" b="1" dirty="0" smtClean="0">
                <a:solidFill>
                  <a:schemeClr val="accent4">
                    <a:lumMod val="50000"/>
                  </a:schemeClr>
                </a:solidFill>
              </a:rPr>
              <a:t>审慎而有洞察力的</a:t>
            </a:r>
            <a:endParaRPr lang="en-US" sz="3200" b="1" dirty="0" smtClean="0">
              <a:solidFill>
                <a:schemeClr val="accent4">
                  <a:lumMod val="50000"/>
                </a:schemeClr>
              </a:solidFill>
            </a:endParaRPr>
          </a:p>
          <a:p>
            <a:pPr marL="457200" indent="-457200">
              <a:buAutoNum type="arabicPeriod"/>
            </a:pPr>
            <a:r>
              <a:rPr lang="zh-CN" altLang="en-US" sz="3200" b="1" dirty="0" smtClean="0">
                <a:solidFill>
                  <a:schemeClr val="accent4">
                    <a:lumMod val="50000"/>
                  </a:schemeClr>
                </a:solidFill>
              </a:rPr>
              <a:t>是从神而来的赏赐</a:t>
            </a:r>
            <a:endParaRPr lang="en-US" sz="3200" b="1" dirty="0" smtClean="0">
              <a:solidFill>
                <a:schemeClr val="accent4">
                  <a:lumMod val="50000"/>
                </a:schemeClr>
              </a:solidFill>
            </a:endParaRPr>
          </a:p>
          <a:p>
            <a:pPr marL="457200" indent="-457200">
              <a:buAutoNum type="arabicPeriod"/>
            </a:pPr>
            <a:r>
              <a:rPr lang="zh-CN" altLang="en-US" sz="3200" b="1" dirty="0" smtClean="0">
                <a:solidFill>
                  <a:schemeClr val="accent4">
                    <a:lumMod val="50000"/>
                  </a:schemeClr>
                </a:solidFill>
              </a:rPr>
              <a:t>建立自己的家室</a:t>
            </a:r>
            <a:endParaRPr lang="en-US" sz="3200" b="1" dirty="0" smtClean="0">
              <a:solidFill>
                <a:schemeClr val="accent4">
                  <a:lumMod val="50000"/>
                </a:schemeClr>
              </a:solidFill>
            </a:endParaRPr>
          </a:p>
          <a:p>
            <a:pPr marL="457200" indent="-457200">
              <a:buAutoNum type="arabicPeriod"/>
            </a:pPr>
            <a:r>
              <a:rPr lang="zh-CN" altLang="en-US" sz="3200" b="1" dirty="0" smtClean="0">
                <a:solidFill>
                  <a:schemeClr val="accent4">
                    <a:lumMod val="50000"/>
                  </a:schemeClr>
                </a:solidFill>
              </a:rPr>
              <a:t>是丈夫的冠冕</a:t>
            </a:r>
            <a:endParaRPr lang="en-US" sz="3200" b="1" dirty="0" smtClean="0">
              <a:solidFill>
                <a:schemeClr val="accent4">
                  <a:lumMod val="50000"/>
                </a:schemeClr>
              </a:solidFill>
            </a:endParaRPr>
          </a:p>
          <a:p>
            <a:pPr marL="457200" indent="-457200">
              <a:buAutoNum type="arabicPeriod"/>
            </a:pPr>
            <a:r>
              <a:rPr lang="zh-CN" altLang="en-US" sz="3200" b="1" dirty="0" smtClean="0">
                <a:solidFill>
                  <a:schemeClr val="accent4">
                    <a:lumMod val="50000"/>
                  </a:schemeClr>
                </a:solidFill>
              </a:rPr>
              <a:t>注重内在美丽</a:t>
            </a:r>
            <a:endParaRPr lang="en-US" sz="3200" b="1" dirty="0" smtClean="0">
              <a:solidFill>
                <a:schemeClr val="accent4">
                  <a:lumMod val="50000"/>
                </a:schemeClr>
              </a:solidFill>
            </a:endParaRPr>
          </a:p>
          <a:p>
            <a:pPr marL="457200" indent="-457200">
              <a:buAutoNum type="arabicPeriod"/>
            </a:pPr>
            <a:r>
              <a:rPr lang="zh-CN" altLang="en-US" sz="3200" b="1" dirty="0" smtClean="0">
                <a:solidFill>
                  <a:schemeClr val="accent4">
                    <a:lumMod val="50000"/>
                  </a:schemeClr>
                </a:solidFill>
              </a:rPr>
              <a:t>乐意满足丈夫的性需求</a:t>
            </a:r>
            <a:endParaRPr lang="en-US" sz="3200" b="1" dirty="0" smtClean="0">
              <a:solidFill>
                <a:schemeClr val="accent4">
                  <a:lumMod val="50000"/>
                </a:schemeClr>
              </a:solidFill>
            </a:endParaRPr>
          </a:p>
        </p:txBody>
      </p:sp>
      <p:sp>
        <p:nvSpPr>
          <p:cNvPr id="6" name="Title 1"/>
          <p:cNvSpPr txBox="1">
            <a:spLocks/>
          </p:cNvSpPr>
          <p:nvPr/>
        </p:nvSpPr>
        <p:spPr>
          <a:xfrm>
            <a:off x="0" y="6248400"/>
            <a:ext cx="9144000" cy="609600"/>
          </a:xfrm>
          <a:prstGeom prst="rect">
            <a:avLst/>
          </a:prstGeom>
          <a:ln/>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p>
            <a:pPr lvl="0" algn="ctr">
              <a:spcBef>
                <a:spcPct val="0"/>
              </a:spcBef>
            </a:pPr>
            <a:r>
              <a:rPr lang="en-US" altLang="zh-CN" sz="4000" b="1" dirty="0" smtClean="0">
                <a:ln w="18415" cmpd="sng">
                  <a:solidFill>
                    <a:schemeClr val="tx1"/>
                  </a:solidFill>
                  <a:prstDash val="solid"/>
                </a:ln>
                <a:solidFill>
                  <a:srgbClr val="FFFFFF"/>
                </a:solidFill>
                <a:effectLst>
                  <a:outerShdw blurRad="38100" dist="38100" dir="2700000" algn="tl">
                    <a:srgbClr val="000000">
                      <a:alpha val="43137"/>
                    </a:srgbClr>
                  </a:outerShdw>
                </a:effectLst>
              </a:rPr>
              <a:t>The Good Wife (in Proverbs)</a:t>
            </a:r>
            <a:endParaRPr kumimoji="0" lang="en-US" sz="4000" b="1" i="0" u="none" strike="noStrike" kern="1200" cap="none" spc="0" normalizeH="0" baseline="0" noProof="0" dirty="0">
              <a:ln>
                <a:solidFill>
                  <a:schemeClr val="tx1"/>
                </a:solidFill>
              </a:ln>
              <a:solidFill>
                <a:schemeClr val="lt1"/>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8" name="TextBox 7"/>
          <p:cNvSpPr txBox="1"/>
          <p:nvPr/>
        </p:nvSpPr>
        <p:spPr>
          <a:xfrm>
            <a:off x="5867400" y="771465"/>
            <a:ext cx="3124200" cy="532453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457200" indent="-457200">
              <a:buAutoNum type="arabicPeriod"/>
            </a:pPr>
            <a:endParaRPr lang="en-US" sz="2000" b="1" i="1" dirty="0" smtClean="0"/>
          </a:p>
          <a:p>
            <a:pPr marL="457200" indent="-457200">
              <a:buAutoNum type="arabicPeriod"/>
            </a:pPr>
            <a:r>
              <a:rPr lang="en-US" sz="2000" b="1" i="1" dirty="0" smtClean="0"/>
              <a:t>Nags, nags, nags, nags                      </a:t>
            </a:r>
            <a:r>
              <a:rPr lang="en-US" sz="2000" dirty="0" smtClean="0"/>
              <a:t> (19:13; 21:9; 25:24)</a:t>
            </a:r>
          </a:p>
          <a:p>
            <a:pPr marL="457200" indent="-457200">
              <a:buAutoNum type="arabicPeriod"/>
            </a:pPr>
            <a:r>
              <a:rPr lang="en-US" sz="2000" b="1" i="1" dirty="0" smtClean="0"/>
              <a:t>shames her husband by her behavior</a:t>
            </a:r>
            <a:r>
              <a:rPr lang="en-US" sz="2000" dirty="0" smtClean="0"/>
              <a:t> (12:4)</a:t>
            </a:r>
          </a:p>
          <a:p>
            <a:pPr marL="457200" indent="-457200">
              <a:buAutoNum type="arabicPeriod"/>
            </a:pPr>
            <a:r>
              <a:rPr lang="en-US" sz="2000" b="1" i="1" dirty="0" smtClean="0"/>
              <a:t>lacks discretion </a:t>
            </a:r>
            <a:r>
              <a:rPr lang="en-US" sz="2000" dirty="0" smtClean="0"/>
              <a:t>(11:22)</a:t>
            </a:r>
          </a:p>
          <a:p>
            <a:pPr marL="457200" indent="-457200">
              <a:buAutoNum type="arabicPeriod"/>
            </a:pPr>
            <a:r>
              <a:rPr lang="en-US" sz="2000" b="1" i="1" dirty="0" smtClean="0"/>
              <a:t>is lazy </a:t>
            </a:r>
            <a:r>
              <a:rPr lang="en-US" sz="2000" dirty="0" smtClean="0"/>
              <a:t>(19:14-15)</a:t>
            </a:r>
          </a:p>
          <a:p>
            <a:pPr marL="457200" indent="-457200">
              <a:buAutoNum type="arabicPeriod"/>
            </a:pPr>
            <a:r>
              <a:rPr lang="en-US" sz="2000" b="1" i="1" dirty="0" smtClean="0"/>
              <a:t>is difficult to stop from her bad ways </a:t>
            </a:r>
            <a:r>
              <a:rPr lang="en-US" sz="2000" dirty="0" smtClean="0"/>
              <a:t>               (27:15-16)</a:t>
            </a:r>
          </a:p>
          <a:p>
            <a:pPr marL="457200" indent="-457200">
              <a:buAutoNum type="arabicPeriod"/>
            </a:pPr>
            <a:r>
              <a:rPr lang="en-US" sz="2000" b="1" i="1" dirty="0" smtClean="0"/>
              <a:t>tears down her household</a:t>
            </a:r>
            <a:r>
              <a:rPr lang="en-US" sz="2000" dirty="0" smtClean="0"/>
              <a:t>  (14:1)</a:t>
            </a:r>
          </a:p>
          <a:p>
            <a:pPr marL="457200" indent="-457200">
              <a:buAutoNum type="arabicPeriod"/>
            </a:pPr>
            <a:r>
              <a:rPr lang="en-US" sz="2000" b="1" i="1" dirty="0" smtClean="0"/>
              <a:t>is overly concerned with her outward appearance</a:t>
            </a:r>
            <a:r>
              <a:rPr lang="en-US" sz="2000" dirty="0" smtClean="0"/>
              <a:t>              (11:22; 31:30)</a:t>
            </a:r>
          </a:p>
          <a:p>
            <a:pPr marL="465138" indent="-465138"/>
            <a:endParaRPr lang="en-US" sz="2000" dirty="0" smtClean="0"/>
          </a:p>
        </p:txBody>
      </p:sp>
      <p:sp>
        <p:nvSpPr>
          <p:cNvPr id="2" name="Title 1"/>
          <p:cNvSpPr>
            <a:spLocks noGrp="1"/>
          </p:cNvSpPr>
          <p:nvPr>
            <p:ph type="title"/>
          </p:nvPr>
        </p:nvSpPr>
        <p:spPr>
          <a:xfrm>
            <a:off x="0" y="0"/>
            <a:ext cx="9144000" cy="609600"/>
          </a:xfrm>
          <a:solidFill>
            <a:schemeClr val="accent4">
              <a:lumMod val="50000"/>
            </a:schemeClr>
          </a:solidFill>
          <a:ln/>
        </p:spPr>
        <p:style>
          <a:lnRef idx="0">
            <a:schemeClr val="accent4"/>
          </a:lnRef>
          <a:fillRef idx="3">
            <a:schemeClr val="accent4"/>
          </a:fillRef>
          <a:effectRef idx="3">
            <a:schemeClr val="accent4"/>
          </a:effectRef>
          <a:fontRef idx="minor">
            <a:schemeClr val="lt1"/>
          </a:fontRef>
        </p:style>
        <p:txBody>
          <a:bodyPr>
            <a:noAutofit/>
          </a:bodyPr>
          <a:lstStyle/>
          <a:p>
            <a:r>
              <a:rPr lang="zh-CN" altLang="en-US" sz="4000" b="1" dirty="0" smtClean="0">
                <a:ln w="18415" cmpd="sng">
                  <a:solidFill>
                    <a:srgbClr val="FFC000"/>
                  </a:solidFill>
                  <a:prstDash val="solid"/>
                </a:ln>
                <a:solidFill>
                  <a:srgbClr val="FFC000"/>
                </a:solidFill>
                <a:effectLst>
                  <a:outerShdw blurRad="63500" dir="3600000" algn="tl" rotWithShape="0">
                    <a:srgbClr val="000000">
                      <a:alpha val="70000"/>
                    </a:srgbClr>
                  </a:outerShdw>
                </a:effectLst>
              </a:rPr>
              <a:t>箴言中的愚昧妻子</a:t>
            </a:r>
            <a:endParaRPr lang="en-US" sz="4000" b="1" dirty="0">
              <a:ln w="18415" cmpd="sng">
                <a:solidFill>
                  <a:srgbClr val="FFC000"/>
                </a:solidFill>
                <a:prstDash val="solid"/>
              </a:ln>
              <a:solidFill>
                <a:srgbClr val="FFC000"/>
              </a:solidFill>
              <a:effectLst>
                <a:outerShdw blurRad="63500" dir="3600000" algn="tl" rotWithShape="0">
                  <a:srgbClr val="000000">
                    <a:alpha val="70000"/>
                  </a:srgbClr>
                </a:outerShdw>
              </a:effectLst>
            </a:endParaRPr>
          </a:p>
        </p:txBody>
      </p:sp>
      <p:sp>
        <p:nvSpPr>
          <p:cNvPr id="4" name="TextBox 3"/>
          <p:cNvSpPr txBox="1"/>
          <p:nvPr/>
        </p:nvSpPr>
        <p:spPr>
          <a:xfrm>
            <a:off x="228600" y="1219200"/>
            <a:ext cx="5334000" cy="4401205"/>
          </a:xfrm>
          <a:prstGeom prst="rect">
            <a:avLst/>
          </a:prstGeom>
          <a:solidFill>
            <a:srgbClr val="FFC000"/>
          </a:solidFill>
        </p:spPr>
        <p:style>
          <a:lnRef idx="2">
            <a:schemeClr val="accent4"/>
          </a:lnRef>
          <a:fillRef idx="1">
            <a:schemeClr val="lt1"/>
          </a:fillRef>
          <a:effectRef idx="0">
            <a:schemeClr val="accent4"/>
          </a:effectRef>
          <a:fontRef idx="minor">
            <a:schemeClr val="dk1"/>
          </a:fontRef>
        </p:style>
        <p:txBody>
          <a:bodyPr wrap="square" rtlCol="0">
            <a:spAutoFit/>
          </a:bodyPr>
          <a:lstStyle/>
          <a:p>
            <a:pPr marL="514350" indent="-514350">
              <a:buAutoNum type="arabicPeriod"/>
            </a:pPr>
            <a:r>
              <a:rPr lang="zh-CN" altLang="en-US" sz="4000" b="1" dirty="0" smtClean="0">
                <a:ln w="1905"/>
                <a:solidFill>
                  <a:schemeClr val="accent4">
                    <a:lumMod val="50000"/>
                  </a:schemeClr>
                </a:solidFill>
                <a:effectLst>
                  <a:innerShdw blurRad="69850" dist="43180" dir="5400000">
                    <a:srgbClr val="000000">
                      <a:alpha val="65000"/>
                    </a:srgbClr>
                  </a:innerShdw>
                </a:effectLst>
              </a:rPr>
              <a:t>唠叨</a:t>
            </a:r>
            <a:r>
              <a:rPr lang="en-US" altLang="zh-CN" sz="4000" b="1" dirty="0" smtClean="0">
                <a:ln w="1905"/>
                <a:solidFill>
                  <a:schemeClr val="accent4">
                    <a:lumMod val="50000"/>
                  </a:schemeClr>
                </a:solidFill>
                <a:effectLst>
                  <a:innerShdw blurRad="69850" dist="43180" dir="5400000">
                    <a:srgbClr val="000000">
                      <a:alpha val="65000"/>
                    </a:srgbClr>
                  </a:innerShdw>
                </a:effectLst>
              </a:rPr>
              <a:t>,</a:t>
            </a:r>
            <a:r>
              <a:rPr lang="zh-CN" altLang="en-US" sz="4000" b="1" dirty="0" smtClean="0">
                <a:ln w="1905"/>
                <a:solidFill>
                  <a:schemeClr val="accent4">
                    <a:lumMod val="50000"/>
                  </a:schemeClr>
                </a:solidFill>
                <a:effectLst>
                  <a:innerShdw blurRad="69850" dist="43180" dir="5400000">
                    <a:srgbClr val="000000">
                      <a:alpha val="65000"/>
                    </a:srgbClr>
                  </a:innerShdw>
                </a:effectLst>
              </a:rPr>
              <a:t>唠叨</a:t>
            </a:r>
            <a:r>
              <a:rPr lang="en-US" altLang="zh-CN" sz="4000" b="1" dirty="0" smtClean="0">
                <a:ln w="1905"/>
                <a:solidFill>
                  <a:schemeClr val="accent4">
                    <a:lumMod val="50000"/>
                  </a:schemeClr>
                </a:solidFill>
                <a:effectLst>
                  <a:innerShdw blurRad="69850" dist="43180" dir="5400000">
                    <a:srgbClr val="000000">
                      <a:alpha val="65000"/>
                    </a:srgbClr>
                  </a:innerShdw>
                </a:effectLst>
              </a:rPr>
              <a:t>,</a:t>
            </a:r>
            <a:r>
              <a:rPr lang="zh-CN" altLang="en-US" sz="4000" b="1" dirty="0" smtClean="0">
                <a:ln w="1905"/>
                <a:solidFill>
                  <a:schemeClr val="accent4">
                    <a:lumMod val="50000"/>
                  </a:schemeClr>
                </a:solidFill>
                <a:effectLst>
                  <a:innerShdw blurRad="69850" dist="43180" dir="5400000">
                    <a:srgbClr val="000000">
                      <a:alpha val="65000"/>
                    </a:srgbClr>
                  </a:innerShdw>
                </a:effectLst>
              </a:rPr>
              <a:t>唠叨</a:t>
            </a:r>
            <a:r>
              <a:rPr lang="en-US" altLang="zh-CN" sz="4000" b="1" dirty="0" smtClean="0">
                <a:ln w="1905"/>
                <a:solidFill>
                  <a:schemeClr val="accent4">
                    <a:lumMod val="50000"/>
                  </a:schemeClr>
                </a:solidFill>
                <a:effectLst>
                  <a:innerShdw blurRad="69850" dist="43180" dir="5400000">
                    <a:srgbClr val="000000">
                      <a:alpha val="65000"/>
                    </a:srgbClr>
                  </a:innerShdw>
                </a:effectLst>
              </a:rPr>
              <a:t>,</a:t>
            </a:r>
            <a:r>
              <a:rPr lang="zh-CN" altLang="en-US" sz="4000" b="1" dirty="0" smtClean="0">
                <a:ln w="1905"/>
                <a:solidFill>
                  <a:schemeClr val="accent4">
                    <a:lumMod val="50000"/>
                  </a:schemeClr>
                </a:solidFill>
                <a:effectLst>
                  <a:innerShdw blurRad="69850" dist="43180" dir="5400000">
                    <a:srgbClr val="000000">
                      <a:alpha val="65000"/>
                    </a:srgbClr>
                  </a:innerShdw>
                </a:effectLst>
              </a:rPr>
              <a:t>唠叨</a:t>
            </a:r>
            <a:endParaRPr lang="en-US" sz="4000" b="1" dirty="0" smtClean="0">
              <a:ln w="1905"/>
              <a:solidFill>
                <a:schemeClr val="accent4">
                  <a:lumMod val="50000"/>
                </a:schemeClr>
              </a:solidFill>
              <a:effectLst>
                <a:innerShdw blurRad="69850" dist="43180" dir="5400000">
                  <a:srgbClr val="000000">
                    <a:alpha val="65000"/>
                  </a:srgbClr>
                </a:innerShdw>
              </a:effectLst>
            </a:endParaRPr>
          </a:p>
          <a:p>
            <a:pPr marL="514350" indent="-514350">
              <a:buAutoNum type="arabicPeriod"/>
            </a:pPr>
            <a:r>
              <a:rPr lang="zh-CN" altLang="en-US" sz="4000" b="1" dirty="0" smtClean="0">
                <a:ln w="1905"/>
                <a:solidFill>
                  <a:schemeClr val="accent4">
                    <a:lumMod val="50000"/>
                  </a:schemeClr>
                </a:solidFill>
                <a:effectLst>
                  <a:innerShdw blurRad="69850" dist="43180" dir="5400000">
                    <a:srgbClr val="000000">
                      <a:alpha val="65000"/>
                    </a:srgbClr>
                  </a:innerShdw>
                </a:effectLst>
              </a:rPr>
              <a:t>行为让丈夫蒙羞</a:t>
            </a:r>
            <a:endParaRPr lang="en-US" sz="4000" b="1" dirty="0" smtClean="0">
              <a:ln w="1905"/>
              <a:solidFill>
                <a:schemeClr val="accent4">
                  <a:lumMod val="50000"/>
                </a:schemeClr>
              </a:solidFill>
              <a:effectLst>
                <a:innerShdw blurRad="69850" dist="43180" dir="5400000">
                  <a:srgbClr val="000000">
                    <a:alpha val="65000"/>
                  </a:srgbClr>
                </a:innerShdw>
              </a:effectLst>
            </a:endParaRPr>
          </a:p>
          <a:p>
            <a:pPr marL="514350" indent="-514350">
              <a:buAutoNum type="arabicPeriod"/>
            </a:pPr>
            <a:r>
              <a:rPr lang="zh-CN" altLang="en-US" sz="4000" b="1" dirty="0" smtClean="0">
                <a:ln w="1905"/>
                <a:solidFill>
                  <a:schemeClr val="accent4">
                    <a:lumMod val="50000"/>
                  </a:schemeClr>
                </a:solidFill>
                <a:effectLst>
                  <a:innerShdw blurRad="69850" dist="43180" dir="5400000">
                    <a:srgbClr val="000000">
                      <a:alpha val="65000"/>
                    </a:srgbClr>
                  </a:innerShdw>
                </a:effectLst>
              </a:rPr>
              <a:t>缺乏深思熟虑</a:t>
            </a:r>
            <a:endParaRPr lang="en-US" sz="4000" b="1" dirty="0" smtClean="0">
              <a:ln w="1905"/>
              <a:solidFill>
                <a:schemeClr val="accent4">
                  <a:lumMod val="50000"/>
                </a:schemeClr>
              </a:solidFill>
              <a:effectLst>
                <a:innerShdw blurRad="69850" dist="43180" dir="5400000">
                  <a:srgbClr val="000000">
                    <a:alpha val="65000"/>
                  </a:srgbClr>
                </a:innerShdw>
              </a:effectLst>
            </a:endParaRPr>
          </a:p>
          <a:p>
            <a:pPr marL="514350" indent="-514350">
              <a:buAutoNum type="arabicPeriod"/>
            </a:pPr>
            <a:r>
              <a:rPr lang="zh-CN" altLang="en-US" sz="4000" b="1" dirty="0" smtClean="0">
                <a:ln w="1905"/>
                <a:solidFill>
                  <a:schemeClr val="accent4">
                    <a:lumMod val="50000"/>
                  </a:schemeClr>
                </a:solidFill>
                <a:effectLst>
                  <a:innerShdw blurRad="69850" dist="43180" dir="5400000">
                    <a:srgbClr val="000000">
                      <a:alpha val="65000"/>
                    </a:srgbClr>
                  </a:innerShdw>
                </a:effectLst>
              </a:rPr>
              <a:t>懒惰</a:t>
            </a:r>
            <a:endParaRPr lang="en-US" sz="4000" b="1" dirty="0" smtClean="0">
              <a:ln w="1905"/>
              <a:solidFill>
                <a:schemeClr val="accent4">
                  <a:lumMod val="50000"/>
                </a:schemeClr>
              </a:solidFill>
              <a:effectLst>
                <a:innerShdw blurRad="69850" dist="43180" dir="5400000">
                  <a:srgbClr val="000000">
                    <a:alpha val="65000"/>
                  </a:srgbClr>
                </a:innerShdw>
              </a:effectLst>
            </a:endParaRPr>
          </a:p>
          <a:p>
            <a:pPr marL="514350" indent="-514350">
              <a:buAutoNum type="arabicPeriod"/>
            </a:pPr>
            <a:r>
              <a:rPr lang="zh-CN" altLang="en-US" sz="4000" b="1" dirty="0" smtClean="0">
                <a:ln w="1905"/>
                <a:solidFill>
                  <a:schemeClr val="accent4">
                    <a:lumMod val="50000"/>
                  </a:schemeClr>
                </a:solidFill>
                <a:effectLst>
                  <a:innerShdw blurRad="69850" dist="43180" dir="5400000">
                    <a:srgbClr val="000000">
                      <a:alpha val="65000"/>
                    </a:srgbClr>
                  </a:innerShdw>
                </a:effectLst>
              </a:rPr>
              <a:t>很难停止坏的行为</a:t>
            </a:r>
            <a:endParaRPr lang="en-US" sz="4000" b="1" dirty="0" smtClean="0">
              <a:ln w="1905"/>
              <a:solidFill>
                <a:schemeClr val="accent4">
                  <a:lumMod val="50000"/>
                </a:schemeClr>
              </a:solidFill>
              <a:effectLst>
                <a:innerShdw blurRad="69850" dist="43180" dir="5400000">
                  <a:srgbClr val="000000">
                    <a:alpha val="65000"/>
                  </a:srgbClr>
                </a:innerShdw>
              </a:effectLst>
            </a:endParaRPr>
          </a:p>
          <a:p>
            <a:pPr marL="514350" indent="-514350">
              <a:buAutoNum type="arabicPeriod"/>
            </a:pPr>
            <a:r>
              <a:rPr lang="zh-CN" altLang="en-US" sz="4000" b="1" dirty="0" smtClean="0">
                <a:ln w="1905"/>
                <a:solidFill>
                  <a:schemeClr val="accent4">
                    <a:lumMod val="50000"/>
                  </a:schemeClr>
                </a:solidFill>
                <a:effectLst>
                  <a:innerShdw blurRad="69850" dist="43180" dir="5400000">
                    <a:srgbClr val="000000">
                      <a:alpha val="65000"/>
                    </a:srgbClr>
                  </a:innerShdw>
                </a:effectLst>
              </a:rPr>
              <a:t>拆毁家室</a:t>
            </a:r>
            <a:endParaRPr lang="en-US" sz="4000" b="1" dirty="0" smtClean="0">
              <a:ln w="1905"/>
              <a:solidFill>
                <a:schemeClr val="accent4">
                  <a:lumMod val="50000"/>
                </a:schemeClr>
              </a:solidFill>
              <a:effectLst>
                <a:innerShdw blurRad="69850" dist="43180" dir="5400000">
                  <a:srgbClr val="000000">
                    <a:alpha val="65000"/>
                  </a:srgbClr>
                </a:innerShdw>
              </a:effectLst>
            </a:endParaRPr>
          </a:p>
          <a:p>
            <a:pPr marL="514350" indent="-514350">
              <a:buAutoNum type="arabicPeriod"/>
            </a:pPr>
            <a:r>
              <a:rPr lang="zh-CN" altLang="en-US" sz="4000" b="1" dirty="0" smtClean="0">
                <a:ln w="1905"/>
                <a:solidFill>
                  <a:schemeClr val="accent4">
                    <a:lumMod val="50000"/>
                  </a:schemeClr>
                </a:solidFill>
                <a:effectLst>
                  <a:innerShdw blurRad="69850" dist="43180" dir="5400000">
                    <a:srgbClr val="000000">
                      <a:alpha val="65000"/>
                    </a:srgbClr>
                  </a:innerShdw>
                </a:effectLst>
              </a:rPr>
              <a:t>过分注重外表</a:t>
            </a:r>
            <a:endParaRPr lang="en-US" sz="4000" b="1" dirty="0" smtClean="0">
              <a:ln w="1905"/>
              <a:solidFill>
                <a:schemeClr val="accent4">
                  <a:lumMod val="50000"/>
                </a:schemeClr>
              </a:solidFill>
              <a:effectLst>
                <a:innerShdw blurRad="69850" dist="43180" dir="5400000">
                  <a:srgbClr val="000000">
                    <a:alpha val="65000"/>
                  </a:srgbClr>
                </a:innerShdw>
              </a:effectLst>
            </a:endParaRPr>
          </a:p>
        </p:txBody>
      </p:sp>
      <p:sp>
        <p:nvSpPr>
          <p:cNvPr id="6" name="Title 1"/>
          <p:cNvSpPr txBox="1">
            <a:spLocks/>
          </p:cNvSpPr>
          <p:nvPr/>
        </p:nvSpPr>
        <p:spPr>
          <a:xfrm>
            <a:off x="0" y="6248400"/>
            <a:ext cx="9144000" cy="609600"/>
          </a:xfrm>
          <a:prstGeom prst="rect">
            <a:avLst/>
          </a:prstGeom>
          <a:ln/>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p>
            <a:pPr lvl="0" algn="ctr">
              <a:spcBef>
                <a:spcPct val="0"/>
              </a:spcBef>
            </a:pPr>
            <a:r>
              <a:rPr lang="en-US" altLang="zh-CN" sz="4000" b="1" dirty="0" smtClean="0">
                <a:ln w="18415" cmpd="sng">
                  <a:solidFill>
                    <a:schemeClr val="tx1"/>
                  </a:solidFill>
                  <a:prstDash val="solid"/>
                </a:ln>
                <a:solidFill>
                  <a:srgbClr val="FFFFFF"/>
                </a:solidFill>
                <a:effectLst>
                  <a:outerShdw blurRad="38100" dist="38100" dir="2700000" algn="tl">
                    <a:srgbClr val="000000">
                      <a:alpha val="43137"/>
                    </a:srgbClr>
                  </a:outerShdw>
                </a:effectLst>
              </a:rPr>
              <a:t>The Foolish Wife (in Proverbs)</a:t>
            </a:r>
            <a:endParaRPr kumimoji="0" lang="en-US" sz="4000" b="1" i="0" u="none" strike="noStrike" kern="1200" cap="none" spc="0" normalizeH="0" baseline="0" noProof="0" dirty="0">
              <a:ln>
                <a:solidFill>
                  <a:schemeClr val="tx1"/>
                </a:solidFill>
              </a:ln>
              <a:solidFill>
                <a:schemeClr val="lt1"/>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8" name="TextBox 7"/>
          <p:cNvSpPr txBox="1"/>
          <p:nvPr/>
        </p:nvSpPr>
        <p:spPr>
          <a:xfrm>
            <a:off x="5181600" y="609600"/>
            <a:ext cx="3810000" cy="6247864"/>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457200" indent="-457200">
              <a:buAutoNum type="arabicPeriod"/>
            </a:pPr>
            <a:r>
              <a:rPr lang="en-US" sz="2000" b="1" i="1" dirty="0" smtClean="0"/>
              <a:t>Knows his wife is a gift from God</a:t>
            </a:r>
            <a:r>
              <a:rPr lang="en-US" sz="2000" dirty="0" smtClean="0"/>
              <a:t> (18:22; 19:13, 14; 31:10)</a:t>
            </a:r>
          </a:p>
          <a:p>
            <a:pPr marL="457200" indent="-457200">
              <a:buAutoNum type="arabicPeriod"/>
            </a:pPr>
            <a:r>
              <a:rPr lang="en-US" sz="2000" b="1" i="1" dirty="0" smtClean="0"/>
              <a:t>Has a healthy sex life with his wife</a:t>
            </a:r>
            <a:r>
              <a:rPr lang="en-US" sz="2000" dirty="0" smtClean="0"/>
              <a:t> (5:15-19)</a:t>
            </a:r>
          </a:p>
          <a:p>
            <a:pPr marL="457200" indent="-457200">
              <a:buAutoNum type="arabicPeriod"/>
            </a:pPr>
            <a:r>
              <a:rPr lang="en-US" sz="2000" b="1" i="1" dirty="0" smtClean="0"/>
              <a:t>Is faithful to his wife</a:t>
            </a:r>
            <a:r>
              <a:rPr lang="en-US" sz="2000" dirty="0" smtClean="0"/>
              <a:t> (5:15-19)</a:t>
            </a:r>
          </a:p>
          <a:p>
            <a:pPr marL="457200" indent="-457200">
              <a:buAutoNum type="arabicPeriod"/>
            </a:pPr>
            <a:r>
              <a:rPr lang="en-US" sz="2000" b="1" i="1" dirty="0" smtClean="0"/>
              <a:t>Is always happy with his wife’s love</a:t>
            </a:r>
            <a:r>
              <a:rPr lang="en-US" sz="2000" dirty="0" smtClean="0"/>
              <a:t> (5:19)</a:t>
            </a:r>
          </a:p>
          <a:p>
            <a:pPr marL="457200" indent="-457200">
              <a:buAutoNum type="arabicPeriod"/>
            </a:pPr>
            <a:r>
              <a:rPr lang="en-US" sz="2000" b="1" i="1" dirty="0" smtClean="0"/>
              <a:t>Doesn’t desert his family</a:t>
            </a:r>
            <a:r>
              <a:rPr lang="en-US" sz="2000" dirty="0" smtClean="0"/>
              <a:t> (27:8)</a:t>
            </a:r>
          </a:p>
          <a:p>
            <a:pPr marL="457200" indent="-457200">
              <a:buAutoNum type="arabicPeriod"/>
            </a:pPr>
            <a:r>
              <a:rPr lang="en-US" sz="2000" b="1" i="1" dirty="0" smtClean="0"/>
              <a:t>Is his wife’s best friend</a:t>
            </a:r>
            <a:r>
              <a:rPr lang="en-US" sz="2000" dirty="0" smtClean="0"/>
              <a:t> (2:17)</a:t>
            </a:r>
          </a:p>
          <a:p>
            <a:pPr marL="457200" indent="-457200">
              <a:buAutoNum type="arabicPeriod"/>
            </a:pPr>
            <a:r>
              <a:rPr lang="en-US" sz="2000" b="1" i="1" dirty="0" smtClean="0"/>
              <a:t>Rewards his wife for her hard work</a:t>
            </a:r>
            <a:r>
              <a:rPr lang="en-US" sz="2000" dirty="0" smtClean="0"/>
              <a:t> (31:27-28)</a:t>
            </a:r>
          </a:p>
          <a:p>
            <a:pPr marL="457200" indent="-457200">
              <a:buAutoNum type="arabicPeriod"/>
            </a:pPr>
            <a:r>
              <a:rPr lang="en-US" sz="2000" b="1" i="1" dirty="0" smtClean="0"/>
              <a:t>Praises his wife regularly</a:t>
            </a:r>
            <a:r>
              <a:rPr lang="en-US" sz="2000" dirty="0" smtClean="0"/>
              <a:t> (31:28-31)</a:t>
            </a:r>
          </a:p>
          <a:p>
            <a:pPr marL="457200" indent="-457200">
              <a:buAutoNum type="arabicPeriod"/>
            </a:pPr>
            <a:r>
              <a:rPr lang="en-US" sz="2000" b="1" i="1" dirty="0" smtClean="0"/>
              <a:t>Leaves his family an inheritance</a:t>
            </a:r>
            <a:r>
              <a:rPr lang="en-US" sz="2000" dirty="0" smtClean="0"/>
              <a:t> (13:22)</a:t>
            </a:r>
          </a:p>
          <a:p>
            <a:pPr marL="457200" indent="-457200">
              <a:buAutoNum type="arabicPeriod"/>
            </a:pPr>
            <a:r>
              <a:rPr lang="en-US" sz="2000" b="1" i="1" dirty="0" smtClean="0"/>
              <a:t>Trusts his wife as a partner</a:t>
            </a:r>
            <a:r>
              <a:rPr lang="en-US" sz="2000" dirty="0" smtClean="0"/>
              <a:t>  (31:11)</a:t>
            </a:r>
          </a:p>
          <a:p>
            <a:pPr marL="465138" indent="-465138"/>
            <a:endParaRPr lang="en-US" sz="2000" dirty="0" smtClean="0"/>
          </a:p>
          <a:p>
            <a:pPr marL="465138" indent="-465138"/>
            <a:endParaRPr lang="en-US" sz="2000" dirty="0" smtClean="0"/>
          </a:p>
        </p:txBody>
      </p:sp>
      <p:sp>
        <p:nvSpPr>
          <p:cNvPr id="2" name="Title 1"/>
          <p:cNvSpPr>
            <a:spLocks noGrp="1"/>
          </p:cNvSpPr>
          <p:nvPr>
            <p:ph type="title"/>
          </p:nvPr>
        </p:nvSpPr>
        <p:spPr>
          <a:xfrm>
            <a:off x="0" y="0"/>
            <a:ext cx="9144000" cy="609600"/>
          </a:xfrm>
          <a:solidFill>
            <a:schemeClr val="accent4">
              <a:lumMod val="50000"/>
            </a:schemeClr>
          </a:solidFill>
          <a:ln/>
        </p:spPr>
        <p:style>
          <a:lnRef idx="0">
            <a:schemeClr val="accent4"/>
          </a:lnRef>
          <a:fillRef idx="3">
            <a:schemeClr val="accent4"/>
          </a:fillRef>
          <a:effectRef idx="3">
            <a:schemeClr val="accent4"/>
          </a:effectRef>
          <a:fontRef idx="minor">
            <a:schemeClr val="lt1"/>
          </a:fontRef>
        </p:style>
        <p:txBody>
          <a:bodyPr>
            <a:noAutofit/>
          </a:bodyPr>
          <a:lstStyle/>
          <a:p>
            <a:r>
              <a:rPr lang="zh-CN" altLang="en-US" sz="4000" b="1" dirty="0" smtClean="0">
                <a:ln w="18415" cmpd="sng">
                  <a:solidFill>
                    <a:srgbClr val="FFC000"/>
                  </a:solidFill>
                  <a:prstDash val="solid"/>
                </a:ln>
                <a:solidFill>
                  <a:srgbClr val="FFC000"/>
                </a:solidFill>
                <a:effectLst>
                  <a:outerShdw blurRad="63500" dir="3600000" algn="tl" rotWithShape="0">
                    <a:srgbClr val="000000">
                      <a:alpha val="70000"/>
                    </a:srgbClr>
                  </a:outerShdw>
                </a:effectLst>
              </a:rPr>
              <a:t>箴言中的智慧丈夫</a:t>
            </a:r>
            <a:endParaRPr lang="en-US" sz="4000" b="1" dirty="0">
              <a:ln w="18415" cmpd="sng">
                <a:solidFill>
                  <a:srgbClr val="FFC000"/>
                </a:solidFill>
                <a:prstDash val="solid"/>
              </a:ln>
              <a:solidFill>
                <a:srgbClr val="FFC000"/>
              </a:solidFill>
              <a:effectLst>
                <a:outerShdw blurRad="63500" dir="3600000" algn="tl" rotWithShape="0">
                  <a:srgbClr val="000000">
                    <a:alpha val="70000"/>
                  </a:srgbClr>
                </a:outerShdw>
              </a:effectLst>
            </a:endParaRPr>
          </a:p>
        </p:txBody>
      </p:sp>
      <p:sp>
        <p:nvSpPr>
          <p:cNvPr id="4" name="TextBox 3"/>
          <p:cNvSpPr txBox="1"/>
          <p:nvPr/>
        </p:nvSpPr>
        <p:spPr>
          <a:xfrm>
            <a:off x="304800" y="914400"/>
            <a:ext cx="4572000" cy="4832092"/>
          </a:xfrm>
          <a:prstGeom prst="rect">
            <a:avLst/>
          </a:prstGeom>
          <a:solidFill>
            <a:srgbClr val="FFC000"/>
          </a:solidFill>
        </p:spPr>
        <p:style>
          <a:lnRef idx="2">
            <a:schemeClr val="accent4"/>
          </a:lnRef>
          <a:fillRef idx="1">
            <a:schemeClr val="lt1"/>
          </a:fillRef>
          <a:effectRef idx="0">
            <a:schemeClr val="accent4"/>
          </a:effectRef>
          <a:fontRef idx="minor">
            <a:schemeClr val="dk1"/>
          </a:fontRef>
        </p:style>
        <p:txBody>
          <a:bodyPr wrap="square" rtlCol="0">
            <a:spAutoFit/>
          </a:bodyPr>
          <a:lstStyle/>
          <a:p>
            <a:pPr marL="404813" indent="-404813">
              <a:buAutoNum type="arabicPeriod"/>
            </a:pPr>
            <a:r>
              <a:rPr lang="zh-CN" altLang="en-US" sz="2800" b="1" dirty="0" smtClean="0">
                <a:ln w="1905"/>
                <a:solidFill>
                  <a:schemeClr val="accent4">
                    <a:lumMod val="50000"/>
                  </a:schemeClr>
                </a:solidFill>
                <a:effectLst>
                  <a:innerShdw blurRad="69850" dist="43180" dir="5400000">
                    <a:srgbClr val="000000">
                      <a:alpha val="65000"/>
                    </a:srgbClr>
                  </a:innerShdw>
                </a:effectLst>
              </a:rPr>
              <a:t>认识到妻子是从神而来的赏赐。</a:t>
            </a:r>
            <a:endParaRPr lang="en-US" sz="2800" b="1" dirty="0" smtClean="0">
              <a:ln w="1905"/>
              <a:solidFill>
                <a:schemeClr val="accent4">
                  <a:lumMod val="50000"/>
                </a:schemeClr>
              </a:solidFill>
              <a:effectLst>
                <a:innerShdw blurRad="69850" dist="43180" dir="5400000">
                  <a:srgbClr val="000000">
                    <a:alpha val="65000"/>
                  </a:srgbClr>
                </a:innerShdw>
              </a:effectLst>
            </a:endParaRPr>
          </a:p>
          <a:p>
            <a:pPr marL="404813" indent="-404813">
              <a:buAutoNum type="arabicPeriod"/>
            </a:pPr>
            <a:r>
              <a:rPr lang="zh-CN" altLang="en-US" sz="2800" b="1" dirty="0" smtClean="0">
                <a:ln w="1905"/>
                <a:solidFill>
                  <a:schemeClr val="accent4">
                    <a:lumMod val="50000"/>
                  </a:schemeClr>
                </a:solidFill>
                <a:effectLst>
                  <a:innerShdw blurRad="69850" dist="43180" dir="5400000">
                    <a:srgbClr val="000000">
                      <a:alpha val="65000"/>
                    </a:srgbClr>
                  </a:innerShdw>
                </a:effectLst>
              </a:rPr>
              <a:t>与妻子保持健康的性生活</a:t>
            </a:r>
            <a:endParaRPr lang="en-US" sz="2800" b="1" dirty="0" smtClean="0">
              <a:ln w="1905"/>
              <a:solidFill>
                <a:schemeClr val="accent4">
                  <a:lumMod val="50000"/>
                </a:schemeClr>
              </a:solidFill>
              <a:effectLst>
                <a:innerShdw blurRad="69850" dist="43180" dir="5400000">
                  <a:srgbClr val="000000">
                    <a:alpha val="65000"/>
                  </a:srgbClr>
                </a:innerShdw>
              </a:effectLst>
            </a:endParaRPr>
          </a:p>
          <a:p>
            <a:pPr marL="404813" indent="-404813">
              <a:buAutoNum type="arabicPeriod"/>
            </a:pPr>
            <a:r>
              <a:rPr lang="zh-CN" altLang="en-US" sz="2800" b="1" dirty="0" smtClean="0">
                <a:ln w="1905"/>
                <a:solidFill>
                  <a:schemeClr val="accent4">
                    <a:lumMod val="50000"/>
                  </a:schemeClr>
                </a:solidFill>
                <a:effectLst>
                  <a:innerShdw blurRad="69850" dist="43180" dir="5400000">
                    <a:srgbClr val="000000">
                      <a:alpha val="65000"/>
                    </a:srgbClr>
                  </a:innerShdw>
                </a:effectLst>
              </a:rPr>
              <a:t>对妻子忠诚</a:t>
            </a:r>
            <a:endParaRPr lang="en-US" sz="2800" b="1" dirty="0" smtClean="0">
              <a:ln w="1905"/>
              <a:solidFill>
                <a:schemeClr val="accent4">
                  <a:lumMod val="50000"/>
                </a:schemeClr>
              </a:solidFill>
              <a:effectLst>
                <a:innerShdw blurRad="69850" dist="43180" dir="5400000">
                  <a:srgbClr val="000000">
                    <a:alpha val="65000"/>
                  </a:srgbClr>
                </a:innerShdw>
              </a:effectLst>
            </a:endParaRPr>
          </a:p>
          <a:p>
            <a:pPr marL="404813" indent="-404813">
              <a:buAutoNum type="arabicPeriod"/>
            </a:pPr>
            <a:r>
              <a:rPr lang="zh-CN" altLang="en-US" sz="2800" b="1" dirty="0" smtClean="0">
                <a:ln w="1905"/>
                <a:solidFill>
                  <a:schemeClr val="accent4">
                    <a:lumMod val="50000"/>
                  </a:schemeClr>
                </a:solidFill>
                <a:effectLst>
                  <a:innerShdw blurRad="69850" dist="43180" dir="5400000">
                    <a:srgbClr val="000000">
                      <a:alpha val="65000"/>
                    </a:srgbClr>
                  </a:innerShdw>
                </a:effectLst>
              </a:rPr>
              <a:t>对妻子的爱总是恋慕</a:t>
            </a:r>
            <a:endParaRPr lang="en-US" sz="2800" b="1" dirty="0" smtClean="0">
              <a:ln w="1905"/>
              <a:solidFill>
                <a:schemeClr val="accent4">
                  <a:lumMod val="50000"/>
                </a:schemeClr>
              </a:solidFill>
              <a:effectLst>
                <a:innerShdw blurRad="69850" dist="43180" dir="5400000">
                  <a:srgbClr val="000000">
                    <a:alpha val="65000"/>
                  </a:srgbClr>
                </a:innerShdw>
              </a:effectLst>
            </a:endParaRPr>
          </a:p>
          <a:p>
            <a:pPr marL="404813" indent="-404813">
              <a:buAutoNum type="arabicPeriod"/>
            </a:pPr>
            <a:r>
              <a:rPr lang="zh-CN" altLang="en-US" sz="2800" b="1" dirty="0" smtClean="0">
                <a:ln w="1905"/>
                <a:solidFill>
                  <a:schemeClr val="accent4">
                    <a:lumMod val="50000"/>
                  </a:schemeClr>
                </a:solidFill>
                <a:effectLst>
                  <a:innerShdw blurRad="69850" dist="43180" dir="5400000">
                    <a:srgbClr val="000000">
                      <a:alpha val="65000"/>
                    </a:srgbClr>
                  </a:innerShdw>
                </a:effectLst>
              </a:rPr>
              <a:t>不会抛弃家庭</a:t>
            </a:r>
            <a:endParaRPr lang="en-US" sz="2800" b="1" dirty="0" smtClean="0">
              <a:ln w="1905"/>
              <a:solidFill>
                <a:schemeClr val="accent4">
                  <a:lumMod val="50000"/>
                </a:schemeClr>
              </a:solidFill>
              <a:effectLst>
                <a:innerShdw blurRad="69850" dist="43180" dir="5400000">
                  <a:srgbClr val="000000">
                    <a:alpha val="65000"/>
                  </a:srgbClr>
                </a:innerShdw>
              </a:effectLst>
            </a:endParaRPr>
          </a:p>
          <a:p>
            <a:pPr marL="404813" indent="-404813">
              <a:buAutoNum type="arabicPeriod"/>
            </a:pPr>
            <a:r>
              <a:rPr lang="zh-CN" altLang="en-US" sz="2800" b="1" dirty="0" smtClean="0">
                <a:ln w="1905"/>
                <a:solidFill>
                  <a:schemeClr val="accent4">
                    <a:lumMod val="50000"/>
                  </a:schemeClr>
                </a:solidFill>
                <a:effectLst>
                  <a:innerShdw blurRad="69850" dist="43180" dir="5400000">
                    <a:srgbClr val="000000">
                      <a:alpha val="65000"/>
                    </a:srgbClr>
                  </a:innerShdw>
                </a:effectLst>
              </a:rPr>
              <a:t>成为妻子的好友</a:t>
            </a:r>
            <a:endParaRPr lang="en-US" sz="2800" b="1" dirty="0" smtClean="0">
              <a:ln w="1905"/>
              <a:solidFill>
                <a:schemeClr val="accent4">
                  <a:lumMod val="50000"/>
                </a:schemeClr>
              </a:solidFill>
              <a:effectLst>
                <a:innerShdw blurRad="69850" dist="43180" dir="5400000">
                  <a:srgbClr val="000000">
                    <a:alpha val="65000"/>
                  </a:srgbClr>
                </a:innerShdw>
              </a:effectLst>
            </a:endParaRPr>
          </a:p>
          <a:p>
            <a:pPr marL="404813" indent="-404813">
              <a:buAutoNum type="arabicPeriod"/>
            </a:pPr>
            <a:r>
              <a:rPr lang="zh-CN" altLang="en-US" sz="2800" b="1" dirty="0" smtClean="0">
                <a:ln w="1905"/>
                <a:solidFill>
                  <a:schemeClr val="accent4">
                    <a:lumMod val="50000"/>
                  </a:schemeClr>
                </a:solidFill>
                <a:effectLst>
                  <a:innerShdw blurRad="69850" dist="43180" dir="5400000">
                    <a:srgbClr val="000000">
                      <a:alpha val="65000"/>
                    </a:srgbClr>
                  </a:innerShdw>
                </a:effectLst>
              </a:rPr>
              <a:t>回报妻子的辛勤劳动</a:t>
            </a:r>
            <a:endParaRPr lang="en-US" sz="2800" b="1" dirty="0" smtClean="0">
              <a:ln w="1905"/>
              <a:solidFill>
                <a:schemeClr val="accent4">
                  <a:lumMod val="50000"/>
                </a:schemeClr>
              </a:solidFill>
              <a:effectLst>
                <a:innerShdw blurRad="69850" dist="43180" dir="5400000">
                  <a:srgbClr val="000000">
                    <a:alpha val="65000"/>
                  </a:srgbClr>
                </a:innerShdw>
              </a:effectLst>
            </a:endParaRPr>
          </a:p>
          <a:p>
            <a:pPr marL="404813" indent="-404813">
              <a:buAutoNum type="arabicPeriod"/>
            </a:pPr>
            <a:r>
              <a:rPr lang="zh-CN" altLang="en-US" sz="2800" b="1" dirty="0" smtClean="0">
                <a:ln w="1905"/>
                <a:solidFill>
                  <a:schemeClr val="accent4">
                    <a:lumMod val="50000"/>
                  </a:schemeClr>
                </a:solidFill>
                <a:effectLst>
                  <a:innerShdw blurRad="69850" dist="43180" dir="5400000">
                    <a:srgbClr val="000000">
                      <a:alpha val="65000"/>
                    </a:srgbClr>
                  </a:innerShdw>
                </a:effectLst>
              </a:rPr>
              <a:t>经常赞美自己的妻子</a:t>
            </a:r>
            <a:endParaRPr lang="en-US" sz="2800" b="1" dirty="0" smtClean="0">
              <a:ln w="1905"/>
              <a:solidFill>
                <a:schemeClr val="accent4">
                  <a:lumMod val="50000"/>
                </a:schemeClr>
              </a:solidFill>
              <a:effectLst>
                <a:innerShdw blurRad="69850" dist="43180" dir="5400000">
                  <a:srgbClr val="000000">
                    <a:alpha val="65000"/>
                  </a:srgbClr>
                </a:innerShdw>
              </a:effectLst>
            </a:endParaRPr>
          </a:p>
          <a:p>
            <a:pPr marL="404813" indent="-404813">
              <a:buAutoNum type="arabicPeriod"/>
            </a:pPr>
            <a:r>
              <a:rPr lang="zh-CN" altLang="en-US" sz="2800" b="1" dirty="0" smtClean="0">
                <a:ln w="1905"/>
                <a:solidFill>
                  <a:schemeClr val="accent4">
                    <a:lumMod val="50000"/>
                  </a:schemeClr>
                </a:solidFill>
                <a:effectLst>
                  <a:innerShdw blurRad="69850" dist="43180" dir="5400000">
                    <a:srgbClr val="000000">
                      <a:alpha val="65000"/>
                    </a:srgbClr>
                  </a:innerShdw>
                </a:effectLst>
              </a:rPr>
              <a:t>给家人留下遗产</a:t>
            </a:r>
            <a:endParaRPr lang="en-US" sz="2800" b="1" dirty="0" smtClean="0">
              <a:ln w="1905"/>
              <a:solidFill>
                <a:schemeClr val="accent4">
                  <a:lumMod val="50000"/>
                </a:schemeClr>
              </a:solidFill>
              <a:effectLst>
                <a:innerShdw blurRad="69850" dist="43180" dir="5400000">
                  <a:srgbClr val="000000">
                    <a:alpha val="65000"/>
                  </a:srgbClr>
                </a:innerShdw>
              </a:effectLst>
            </a:endParaRPr>
          </a:p>
          <a:p>
            <a:pPr marL="404813" indent="-404813">
              <a:buAutoNum type="arabicPeriod"/>
            </a:pPr>
            <a:r>
              <a:rPr lang="zh-CN" altLang="en-US" sz="2800" b="1" dirty="0" smtClean="0">
                <a:ln w="1905"/>
                <a:solidFill>
                  <a:schemeClr val="accent4">
                    <a:lumMod val="50000"/>
                  </a:schemeClr>
                </a:solidFill>
                <a:effectLst>
                  <a:innerShdw blurRad="69850" dist="43180" dir="5400000">
                    <a:srgbClr val="000000">
                      <a:alpha val="65000"/>
                    </a:srgbClr>
                  </a:innerShdw>
                </a:effectLst>
              </a:rPr>
              <a:t>信靠妻子如同伴侣</a:t>
            </a:r>
            <a:endParaRPr lang="en-US" sz="2800" b="1" dirty="0" smtClean="0">
              <a:ln w="1905"/>
              <a:solidFill>
                <a:schemeClr val="accent4">
                  <a:lumMod val="50000"/>
                </a:schemeClr>
              </a:solidFill>
              <a:effectLst>
                <a:innerShdw blurRad="69850" dist="43180" dir="5400000">
                  <a:srgbClr val="000000">
                    <a:alpha val="65000"/>
                  </a:srgbClr>
                </a:innerShdw>
              </a:effectLst>
            </a:endParaRPr>
          </a:p>
        </p:txBody>
      </p:sp>
      <p:sp>
        <p:nvSpPr>
          <p:cNvPr id="6" name="Title 1"/>
          <p:cNvSpPr txBox="1">
            <a:spLocks/>
          </p:cNvSpPr>
          <p:nvPr/>
        </p:nvSpPr>
        <p:spPr>
          <a:xfrm>
            <a:off x="0" y="6248400"/>
            <a:ext cx="9144000" cy="609600"/>
          </a:xfrm>
          <a:prstGeom prst="rect">
            <a:avLst/>
          </a:prstGeom>
          <a:ln/>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p>
            <a:pPr lvl="0" algn="ctr">
              <a:spcBef>
                <a:spcPct val="0"/>
              </a:spcBef>
            </a:pPr>
            <a:r>
              <a:rPr lang="en-US" altLang="zh-CN" sz="4000" b="1" dirty="0" smtClean="0">
                <a:ln w="18415" cmpd="sng">
                  <a:solidFill>
                    <a:schemeClr val="tx1"/>
                  </a:solidFill>
                  <a:prstDash val="solid"/>
                </a:ln>
                <a:solidFill>
                  <a:srgbClr val="FFFFFF"/>
                </a:solidFill>
                <a:effectLst>
                  <a:outerShdw blurRad="38100" dist="38100" dir="2700000" algn="tl">
                    <a:srgbClr val="000000">
                      <a:alpha val="43137"/>
                    </a:srgbClr>
                  </a:outerShdw>
                </a:effectLst>
              </a:rPr>
              <a:t>The Wise Husband (in Proverbs)</a:t>
            </a:r>
            <a:endParaRPr kumimoji="0" lang="en-US" sz="4000" b="1" i="0" u="none" strike="noStrike" kern="1200" cap="none" spc="0" normalizeH="0" baseline="0" noProof="0" dirty="0">
              <a:ln>
                <a:solidFill>
                  <a:schemeClr val="tx1"/>
                </a:solidFill>
              </a:ln>
              <a:solidFill>
                <a:schemeClr val="lt1"/>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p:cNvSpPr/>
          <p:nvPr/>
        </p:nvSpPr>
        <p:spPr>
          <a:xfrm>
            <a:off x="0" y="0"/>
            <a:ext cx="9144000" cy="16002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zh-CN" altLang="en-US" sz="54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让我们快速回顾上次的内容</a:t>
            </a:r>
            <a:r>
              <a:rPr lang="en-US" altLang="zh-CN" sz="54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a:t>
            </a:r>
            <a:endParaRPr lang="en-US" altLang="zh-CN" sz="5400" dirty="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gency FB" pitchFamily="34" charset="0"/>
            </a:endParaRPr>
          </a:p>
          <a:p>
            <a:pPr algn="ctr"/>
            <a:r>
              <a:rPr lang="en-US" altLang="zh-CN"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gency FB" pitchFamily="34" charset="0"/>
              </a:rPr>
              <a:t>Let’s do a quick review from last week’s lesson…</a:t>
            </a:r>
          </a:p>
        </p:txBody>
      </p:sp>
      <p:sp>
        <p:nvSpPr>
          <p:cNvPr id="10" name="Rectangle 9"/>
          <p:cNvSpPr/>
          <p:nvPr/>
        </p:nvSpPr>
        <p:spPr>
          <a:xfrm>
            <a:off x="0" y="1752600"/>
            <a:ext cx="8610600" cy="4724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buFont typeface="Arial" charset="0"/>
              <a:buChar char="•"/>
            </a:pPr>
            <a:r>
              <a:rPr lang="zh-CN" altLang="en-US"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在犹大闹饥荒。</a:t>
            </a:r>
            <a:endParaRPr lang="en-US"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lvl="1">
              <a:buFont typeface="Arial" charset="0"/>
              <a:buChar char="•"/>
            </a:pPr>
            <a:r>
              <a:rPr lang="en-US"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There is a famine in Israel </a:t>
            </a:r>
          </a:p>
          <a:p>
            <a:pPr>
              <a:buFont typeface="Arial" charset="0"/>
              <a:buChar char="•"/>
            </a:pPr>
            <a:r>
              <a:rPr lang="zh-CN" alt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以利米勒带领家人到摩押</a:t>
            </a:r>
            <a:endPar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lvl="1">
              <a:buFont typeface="Arial" charset="0"/>
              <a:buChar char="•"/>
            </a:pPr>
            <a:r>
              <a:rPr lang="en-US"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Elimelek brought his family to Moab</a:t>
            </a:r>
          </a:p>
          <a:p>
            <a:pPr>
              <a:buFont typeface="Arial" charset="0"/>
              <a:buChar char="•"/>
            </a:pPr>
            <a:r>
              <a:rPr lang="zh-CN" alt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他和二子死于摩押</a:t>
            </a:r>
            <a:endPar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lvl="1">
              <a:buFont typeface="Arial" charset="0"/>
              <a:buChar char="•"/>
            </a:pPr>
            <a:r>
              <a:rPr lang="en-US"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He and his sons died in Moab</a:t>
            </a:r>
          </a:p>
          <a:p>
            <a:pPr>
              <a:buFont typeface="Arial" charset="0"/>
              <a:buChar char="•"/>
            </a:pPr>
            <a:r>
              <a:rPr lang="zh-CN" alt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拿俄米和路得返回伯利恒</a:t>
            </a:r>
            <a:endPar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lvl="1">
              <a:buFont typeface="Arial" charset="0"/>
              <a:buChar char="•"/>
            </a:pPr>
            <a:r>
              <a:rPr lang="en-US"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Naomi and Ruth return to Bethlehem</a:t>
            </a:r>
          </a:p>
          <a:p>
            <a:pPr>
              <a:buFont typeface="Arial" charset="0"/>
              <a:buChar char="•"/>
            </a:pPr>
            <a:r>
              <a:rPr lang="zh-CN" altLang="en-US"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拿俄米变得苦毒</a:t>
            </a:r>
            <a:r>
              <a:rPr lang="en-US" altLang="zh-CN"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r>
              <a:rPr lang="zh-CN" altLang="en-US"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路得事奉真神。</a:t>
            </a:r>
            <a:endParaRPr lang="en-US"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lvl="1">
              <a:buFont typeface="Arial" charset="0"/>
              <a:buChar char="•"/>
            </a:pPr>
            <a:r>
              <a:rPr lang="en-US"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Naomi gets bitter; Ruth serves God</a:t>
            </a:r>
          </a:p>
        </p:txBody>
      </p:sp>
      <p:pic>
        <p:nvPicPr>
          <p:cNvPr id="7" name="Picture 4" descr="Merle Hugues, Ruth in the Fields, Bible Art Gallery: paintings from the Old and New Testaments">
            <a:hlinkClick r:id="rId2"/>
          </p:cNvPr>
          <p:cNvPicPr>
            <a:picLocks noChangeAspect="1" noChangeArrowheads="1"/>
          </p:cNvPicPr>
          <p:nvPr/>
        </p:nvPicPr>
        <p:blipFill>
          <a:blip r:embed="rId3" cstate="print"/>
          <a:srcRect/>
          <a:stretch>
            <a:fillRect/>
          </a:stretch>
        </p:blipFill>
        <p:spPr bwMode="auto">
          <a:xfrm>
            <a:off x="5943600" y="1828800"/>
            <a:ext cx="3046572" cy="4648200"/>
          </a:xfrm>
          <a:prstGeom prst="rect">
            <a:avLst/>
          </a:prstGeom>
          <a:solidFill>
            <a:srgbClr val="FFFFFF">
              <a:shade val="85000"/>
            </a:srgbClr>
          </a:solidFill>
          <a:ln w="88900" cap="sq">
            <a:solidFill>
              <a:schemeClr val="accent6">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9"/>
          <p:cNvSpPr/>
          <p:nvPr/>
        </p:nvSpPr>
        <p:spPr>
          <a:xfrm>
            <a:off x="228600" y="0"/>
            <a:ext cx="8610600" cy="6477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buFont typeface="Arial" charset="0"/>
              <a:buChar char="•"/>
            </a:pPr>
            <a:r>
              <a:rPr lang="zh-CN" altLang="en-US"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路得到地里干活</a:t>
            </a:r>
            <a:endParaRPr lang="en-US"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lvl="1">
              <a:buFont typeface="Arial" charset="0"/>
              <a:buChar char="•"/>
            </a:pPr>
            <a:r>
              <a:rPr lang="en-US"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Ruth goes to work in the fields</a:t>
            </a:r>
          </a:p>
          <a:p>
            <a:pPr>
              <a:buFont typeface="Arial" charset="0"/>
              <a:buChar char="•"/>
            </a:pPr>
            <a:r>
              <a:rPr lang="zh-CN" alt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神带她去到波阿斯的地里</a:t>
            </a:r>
            <a:endPar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lvl="1">
              <a:buFont typeface="Arial" charset="0"/>
              <a:buChar char="•"/>
            </a:pPr>
            <a:r>
              <a:rPr lang="en-US"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God leads her to Boaz’ field</a:t>
            </a:r>
          </a:p>
          <a:p>
            <a:pPr>
              <a:buFont typeface="Arial" charset="0"/>
              <a:buChar char="•"/>
            </a:pPr>
            <a:r>
              <a:rPr lang="zh-CN" altLang="en-US"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波阿斯是一亲戚</a:t>
            </a:r>
            <a:r>
              <a:rPr lang="en-US" altLang="zh-CN"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r>
              <a:rPr lang="zh-CN" altLang="en-US"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恩慈待她</a:t>
            </a:r>
            <a:r>
              <a:rPr lang="zh-CN" alt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endPar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lvl="1">
              <a:buFont typeface="Arial" charset="0"/>
              <a:buChar char="•"/>
            </a:pPr>
            <a:r>
              <a:rPr lang="en-US"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Boaz is a distant relative and treats her kindly. </a:t>
            </a:r>
          </a:p>
          <a:p>
            <a:pPr>
              <a:buFont typeface="Arial" charset="0"/>
              <a:buChar char="•"/>
            </a:pPr>
            <a:r>
              <a:rPr lang="zh-CN" alt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波阿斯让路得只在他地里工作。</a:t>
            </a:r>
            <a:endPar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lvl="1">
              <a:buFont typeface="Arial" charset="0"/>
              <a:buChar char="•"/>
            </a:pPr>
            <a:r>
              <a:rPr lang="en-US"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Boaz tells Ruth to only work in his fields.</a:t>
            </a:r>
          </a:p>
          <a:p>
            <a:pPr>
              <a:buFont typeface="Arial" charset="0"/>
              <a:buChar char="•"/>
            </a:pPr>
            <a:r>
              <a:rPr lang="zh-CN" altLang="en-US"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拿俄米和路得看到神不可见的手在做工。</a:t>
            </a:r>
            <a:endParaRPr lang="en-US"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lvl="1">
              <a:buFont typeface="Arial" charset="0"/>
              <a:buChar char="•"/>
            </a:pPr>
            <a:r>
              <a:rPr lang="en-US"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Naomi and Ruth see God’s invisible hand at work.</a:t>
            </a:r>
          </a:p>
          <a:p>
            <a:pPr>
              <a:buFont typeface="Arial" charset="0"/>
              <a:buChar char="•"/>
            </a:pPr>
            <a:r>
              <a:rPr lang="zh-CN" alt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收割的季节快要结束了</a:t>
            </a:r>
            <a:endPar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lvl="1">
              <a:buFont typeface="Arial" charset="0"/>
              <a:buChar char="•"/>
            </a:pPr>
            <a:r>
              <a:rPr lang="en-US"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The harvest season is coming to an end.</a:t>
            </a:r>
          </a:p>
          <a:p>
            <a:pPr>
              <a:buFont typeface="Arial" charset="0"/>
              <a:buChar char="•"/>
            </a:pPr>
            <a:r>
              <a:rPr lang="zh-CN" alt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拿俄米有了一个计划。</a:t>
            </a:r>
            <a:endPar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lvl="1">
              <a:buFont typeface="Arial" charset="0"/>
              <a:buChar char="•"/>
            </a:pPr>
            <a:r>
              <a:rPr lang="en-US"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Naomi has a plan.</a:t>
            </a:r>
          </a:p>
        </p:txBody>
      </p:sp>
      <p:pic>
        <p:nvPicPr>
          <p:cNvPr id="7" name="Picture 4" descr="Merle Hugues, Ruth in the Fields, Bible Art Gallery: paintings from the Old and New Testaments">
            <a:hlinkClick r:id="rId2"/>
          </p:cNvPr>
          <p:cNvPicPr>
            <a:picLocks noChangeAspect="1" noChangeArrowheads="1"/>
          </p:cNvPicPr>
          <p:nvPr/>
        </p:nvPicPr>
        <p:blipFill>
          <a:blip r:embed="rId3" cstate="print"/>
          <a:srcRect/>
          <a:stretch>
            <a:fillRect/>
          </a:stretch>
        </p:blipFill>
        <p:spPr bwMode="auto">
          <a:xfrm>
            <a:off x="6781800" y="228600"/>
            <a:ext cx="2209800" cy="3371524"/>
          </a:xfrm>
          <a:prstGeom prst="rect">
            <a:avLst/>
          </a:prstGeom>
          <a:solidFill>
            <a:srgbClr val="FFFFFF">
              <a:shade val="85000"/>
            </a:srgbClr>
          </a:solidFill>
          <a:ln w="88900" cap="sq">
            <a:solidFill>
              <a:schemeClr val="accent6">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descr="AP.Thomas.jpg"/>
          <p:cNvPicPr>
            <a:picLocks noChangeAspect="1"/>
          </p:cNvPicPr>
          <p:nvPr/>
        </p:nvPicPr>
        <p:blipFill>
          <a:blip r:embed="rId4" cstate="print"/>
          <a:stretch>
            <a:fillRect/>
          </a:stretch>
        </p:blipFill>
        <p:spPr>
          <a:xfrm>
            <a:off x="6781800" y="3810000"/>
            <a:ext cx="2235403" cy="2895600"/>
          </a:xfrm>
          <a:prstGeom prst="rect">
            <a:avLst/>
          </a:prstGeom>
          <a:solidFill>
            <a:srgbClr val="FFFFFF">
              <a:shade val="85000"/>
            </a:srgbClr>
          </a:solidFill>
          <a:ln w="88900" cap="sq">
            <a:solidFill>
              <a:schemeClr val="accent6">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228600" y="152400"/>
            <a:ext cx="8686800" cy="5257800"/>
          </a:xfrm>
          <a:noFill/>
          <a:ln>
            <a:noFill/>
          </a:ln>
        </p:spPr>
        <p:txBody>
          <a:bodyPr>
            <a:normAutofit fontScale="90000"/>
            <a:scene3d>
              <a:camera prst="orthographicFront"/>
              <a:lightRig rig="soft" dir="t">
                <a:rot lat="0" lon="0" rev="10800000"/>
              </a:lightRig>
            </a:scene3d>
            <a:sp3d>
              <a:bevelT w="27940" h="12700"/>
              <a:contourClr>
                <a:srgbClr val="DDDDDD"/>
              </a:contourClr>
            </a:sp3d>
          </a:bodyPr>
          <a:lstStyle/>
          <a:p>
            <a:r>
              <a:rPr lang="zh-CN" altLang="en-US" dirty="0" smtClean="0">
                <a:solidFill>
                  <a:schemeClr val="bg1"/>
                </a:solidFill>
              </a:rPr>
              <a:t>  路得 的婆婆拿俄米对她说：“女儿啊，我不当为你找个安身之处，使你享福吗</a:t>
            </a:r>
            <a:r>
              <a:rPr lang="en-US" altLang="zh-CN" dirty="0" smtClean="0">
                <a:solidFill>
                  <a:schemeClr val="bg1"/>
                </a:solidFill>
              </a:rPr>
              <a:t>﹖ </a:t>
            </a:r>
            <a:r>
              <a:rPr lang="zh-CN" altLang="en-US" dirty="0" smtClean="0">
                <a:solidFill>
                  <a:schemeClr val="bg1"/>
                </a:solidFill>
              </a:rPr>
              <a:t>你与波阿斯的使女常在一处，波阿斯不是我们的亲族吗</a:t>
            </a:r>
            <a:r>
              <a:rPr lang="en-US" altLang="zh-CN" dirty="0" smtClean="0">
                <a:solidFill>
                  <a:schemeClr val="bg1"/>
                </a:solidFill>
              </a:rPr>
              <a:t>﹖</a:t>
            </a:r>
            <a:r>
              <a:rPr lang="zh-CN" altLang="en-US" dirty="0" smtClean="0">
                <a:solidFill>
                  <a:schemeClr val="bg1"/>
                </a:solidFill>
              </a:rPr>
              <a:t>他今夜在场上簸大麦；你要沐浴抹膏，换上衣服，下到场上，却不要使那人认出你来。你等他吃喝完了，</a:t>
            </a:r>
            <a:endParaRPr lang="en-US" b="1" spc="150" dirty="0">
              <a:ln w="11430"/>
              <a:solidFill>
                <a:schemeClr val="bg1"/>
              </a:solidFill>
              <a:effectLst>
                <a:outerShdw blurRad="25400" algn="tl" rotWithShape="0">
                  <a:srgbClr val="000000">
                    <a:alpha val="43000"/>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0000" lnSpcReduction="20000"/>
          </a:bodyPr>
          <a:lstStyle/>
          <a:p>
            <a:pPr lvl="0" algn="ctr">
              <a:spcBef>
                <a:spcPct val="0"/>
              </a:spcBef>
            </a:pP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1</a:t>
            </a:r>
            <a:r>
              <a:rPr lang="en-US" sz="2400" b="1" dirty="0" smtClean="0">
                <a:solidFill>
                  <a:schemeClr val="tx1"/>
                </a:solidFill>
                <a:effectLst>
                  <a:outerShdw blurRad="38100" dist="38100" dir="2700000" algn="tl">
                    <a:srgbClr val="000000">
                      <a:alpha val="43137"/>
                    </a:srgbClr>
                  </a:outerShdw>
                </a:effectLst>
                <a:latin typeface="Arial Narrow" pitchFamily="34" charset="0"/>
              </a:rPr>
              <a:t> One day Ruth’s mother-in-law Naomi said to her, “My daughter, I must find a home for you,   </a:t>
            </a:r>
          </a:p>
          <a:p>
            <a:pPr lvl="0" algn="ctr">
              <a:spcBef>
                <a:spcPct val="0"/>
              </a:spcBef>
            </a:pPr>
            <a:r>
              <a:rPr lang="en-US" sz="2400" b="1" dirty="0" smtClean="0">
                <a:solidFill>
                  <a:schemeClr val="tx1"/>
                </a:solidFill>
                <a:effectLst>
                  <a:outerShdw blurRad="38100" dist="38100" dir="2700000" algn="tl">
                    <a:srgbClr val="000000">
                      <a:alpha val="43137"/>
                    </a:srgbClr>
                  </a:outerShdw>
                </a:effectLst>
                <a:latin typeface="Arial Narrow" pitchFamily="34" charset="0"/>
              </a:rPr>
              <a:t>where you will be well provided for. </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2</a:t>
            </a:r>
            <a:r>
              <a:rPr lang="en-US" sz="2400" b="1" dirty="0" smtClean="0">
                <a:solidFill>
                  <a:schemeClr val="tx1"/>
                </a:solidFill>
                <a:effectLst>
                  <a:outerShdw blurRad="38100" dist="38100" dir="2700000" algn="tl">
                    <a:srgbClr val="000000">
                      <a:alpha val="43137"/>
                    </a:srgbClr>
                  </a:outerShdw>
                </a:effectLst>
                <a:latin typeface="Arial Narrow" pitchFamily="34" charset="0"/>
              </a:rPr>
              <a:t> Now Boaz, with whose women you have worked, is a    </a:t>
            </a:r>
          </a:p>
          <a:p>
            <a:pPr lvl="0" algn="ctr">
              <a:spcBef>
                <a:spcPct val="0"/>
              </a:spcBef>
            </a:pPr>
            <a:r>
              <a:rPr lang="en-US" sz="2400" b="1" dirty="0" smtClean="0">
                <a:solidFill>
                  <a:schemeClr val="tx1"/>
                </a:solidFill>
                <a:effectLst>
                  <a:outerShdw blurRad="38100" dist="38100" dir="2700000" algn="tl">
                    <a:srgbClr val="000000">
                      <a:alpha val="43137"/>
                    </a:srgbClr>
                  </a:outerShdw>
                </a:effectLst>
                <a:latin typeface="Arial Narrow" pitchFamily="34" charset="0"/>
              </a:rPr>
              <a:t>relative of ours. Tonight he will be winnowing barley on the threshing floor. </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3</a:t>
            </a:r>
            <a:r>
              <a:rPr lang="en-US" sz="2400" b="1" dirty="0" smtClean="0">
                <a:solidFill>
                  <a:schemeClr val="tx1"/>
                </a:solidFill>
                <a:effectLst>
                  <a:outerShdw blurRad="38100" dist="38100" dir="2700000" algn="tl">
                    <a:srgbClr val="000000">
                      <a:alpha val="43137"/>
                    </a:srgbClr>
                  </a:outerShdw>
                </a:effectLst>
                <a:latin typeface="Arial Narrow" pitchFamily="34" charset="0"/>
              </a:rPr>
              <a:t> Wash, put on  perfume, </a:t>
            </a:r>
          </a:p>
          <a:p>
            <a:pPr lvl="0" algn="ctr">
              <a:spcBef>
                <a:spcPct val="0"/>
              </a:spcBef>
            </a:pPr>
            <a:r>
              <a:rPr lang="en-US" sz="2400" b="1" dirty="0" smtClean="0">
                <a:solidFill>
                  <a:schemeClr val="tx1"/>
                </a:solidFill>
                <a:effectLst>
                  <a:outerShdw blurRad="38100" dist="38100" dir="2700000" algn="tl">
                    <a:srgbClr val="000000">
                      <a:alpha val="43137"/>
                    </a:srgbClr>
                  </a:outerShdw>
                </a:effectLst>
                <a:latin typeface="Arial Narrow" pitchFamily="34" charset="0"/>
              </a:rPr>
              <a:t>and get dressed in your best clothes. Then go down to the threshing floor, but  don’t let him know</a:t>
            </a:r>
          </a:p>
          <a:p>
            <a:pPr lvl="0" algn="ctr">
              <a:spcBef>
                <a:spcPct val="0"/>
              </a:spcBef>
            </a:pPr>
            <a:r>
              <a:rPr lang="en-US" sz="2400" b="1" dirty="0" smtClean="0">
                <a:solidFill>
                  <a:schemeClr val="tx1"/>
                </a:solidFill>
                <a:effectLst>
                  <a:outerShdw blurRad="38100" dist="38100" dir="2700000" algn="tl">
                    <a:srgbClr val="000000">
                      <a:alpha val="43137"/>
                    </a:srgbClr>
                  </a:outerShdw>
                </a:effectLst>
                <a:latin typeface="Arial Narrow" pitchFamily="34" charset="0"/>
              </a:rPr>
              <a:t> you are there until he has finished eating and drinking.</a:t>
            </a:r>
            <a:endParaRPr kumimoji="0" lang="en-US" sz="2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Narrow" pitchFamily="34" charset="0"/>
              <a:ea typeface="+mj-ea"/>
              <a:cs typeface="+mj-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228600" y="152400"/>
            <a:ext cx="8686800" cy="5257800"/>
          </a:xfrm>
          <a:noFill/>
          <a:ln>
            <a:noFill/>
          </a:ln>
        </p:spPr>
        <p:txBody>
          <a:bodyPr>
            <a:scene3d>
              <a:camera prst="orthographicFront"/>
              <a:lightRig rig="soft" dir="t">
                <a:rot lat="0" lon="0" rev="10800000"/>
              </a:lightRig>
            </a:scene3d>
            <a:sp3d>
              <a:bevelT w="27940" h="12700"/>
              <a:contourClr>
                <a:srgbClr val="DDDDDD"/>
              </a:contourClr>
            </a:sp3d>
          </a:bodyPr>
          <a:lstStyle/>
          <a:p>
            <a:r>
              <a:rPr lang="zh-CN" altLang="en-US" dirty="0" smtClean="0">
                <a:solidFill>
                  <a:schemeClr val="bg1"/>
                </a:solidFill>
              </a:rPr>
              <a:t> 到他睡的时候，你看准他睡的地方，就进去掀开他脚上的被，躺卧在那里，他必告诉你所当作的事。” 路得 说：“凡你所吩咐的，我必遵行。”路得 就下到场上，照她婆婆所吩咐她的而行。</a:t>
            </a:r>
            <a:endParaRPr lang="en-US" b="1" spc="150" dirty="0">
              <a:ln w="11430"/>
              <a:solidFill>
                <a:schemeClr val="bg1"/>
              </a:solidFill>
              <a:effectLst>
                <a:outerShdw blurRad="25400" algn="tl" rotWithShape="0">
                  <a:srgbClr val="000000">
                    <a:alpha val="43000"/>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85000" lnSpcReduction="20000"/>
          </a:bodyPr>
          <a:lstStyle/>
          <a:p>
            <a:pPr algn="ct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4</a:t>
            </a:r>
            <a:r>
              <a:rPr lang="en-US" sz="2400" b="1" dirty="0" smtClean="0">
                <a:solidFill>
                  <a:schemeClr val="tx1"/>
                </a:solidFill>
                <a:effectLst>
                  <a:outerShdw blurRad="38100" dist="38100" dir="2700000" algn="tl">
                    <a:srgbClr val="000000">
                      <a:alpha val="43137"/>
                    </a:srgbClr>
                  </a:outerShdw>
                </a:effectLst>
                <a:latin typeface="Arial Narrow" pitchFamily="34" charset="0"/>
              </a:rPr>
              <a:t> When he lies down, note the place where he is lying. Then go and uncover his feet </a:t>
            </a:r>
          </a:p>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and lie down. He will tell you what to do.”  </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5</a:t>
            </a:r>
            <a:r>
              <a:rPr lang="en-US" sz="2400" b="1" dirty="0" smtClean="0">
                <a:solidFill>
                  <a:schemeClr val="tx1"/>
                </a:solidFill>
                <a:effectLst>
                  <a:outerShdw blurRad="38100" dist="38100" dir="2700000" algn="tl">
                    <a:srgbClr val="000000">
                      <a:alpha val="43137"/>
                    </a:srgbClr>
                  </a:outerShdw>
                </a:effectLst>
                <a:latin typeface="Arial Narrow" pitchFamily="34" charset="0"/>
              </a:rPr>
              <a:t> “I will do whatever you say,” </a:t>
            </a:r>
          </a:p>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Ruth answered. </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6</a:t>
            </a:r>
            <a:r>
              <a:rPr lang="en-US" sz="2400" b="1" dirty="0" smtClean="0">
                <a:solidFill>
                  <a:schemeClr val="tx1"/>
                </a:solidFill>
                <a:effectLst>
                  <a:outerShdw blurRad="38100" dist="38100" dir="2700000" algn="tl">
                    <a:srgbClr val="000000">
                      <a:alpha val="43137"/>
                    </a:srgbClr>
                  </a:outerShdw>
                </a:effectLst>
                <a:latin typeface="Arial Narrow" pitchFamily="34" charset="0"/>
              </a:rPr>
              <a:t> So she went down to the threshing floor and</a:t>
            </a:r>
          </a:p>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 did everything her mother-in-law told her to do. </a:t>
            </a:r>
            <a:endParaRPr lang="en-US" sz="2400" b="1" dirty="0">
              <a:solidFill>
                <a:schemeClr val="tx1"/>
              </a:solidFill>
              <a:effectLst>
                <a:outerShdw blurRad="38100" dist="38100" dir="2700000" algn="tl">
                  <a:srgbClr val="000000">
                    <a:alpha val="43137"/>
                  </a:srgbClr>
                </a:outerShdw>
              </a:effectLst>
              <a:latin typeface="Arial Narrow"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4073</TotalTime>
  <Words>6706</Words>
  <Application>Microsoft Office PowerPoint</Application>
  <PresentationFormat>On-screen Show (4:3)</PresentationFormat>
  <Paragraphs>475</Paragraphs>
  <Slides>57</Slides>
  <Notes>3</Notes>
  <HiddenSlides>0</HiddenSlides>
  <MMClips>2</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Office Theme</vt:lpstr>
      <vt:lpstr>RUTH</vt:lpstr>
      <vt:lpstr>Slide 2</vt:lpstr>
      <vt:lpstr>Slide 3</vt:lpstr>
      <vt:lpstr>Slide 4</vt:lpstr>
      <vt:lpstr>查经四步法 The 4 Steps of Bible Study </vt:lpstr>
      <vt:lpstr>Slide 6</vt:lpstr>
      <vt:lpstr>Slide 7</vt:lpstr>
      <vt:lpstr>  路得 的婆婆拿俄米对她说：“女儿啊，我不当为你找个安身之处，使你享福吗﹖ 你与波阿斯的使女常在一处，波阿斯不是我们的亲族吗﹖他今夜在场上簸大麦；你要沐浴抹膏，换上衣服，下到场上，却不要使那人认出你来。你等他吃喝完了，</vt:lpstr>
      <vt:lpstr> 到他睡的时候，你看准他睡的地方，就进去掀开他脚上的被，躺卧在那里，他必告诉你所当作的事。” 路得 说：“凡你所吩咐的，我必遵行。”路得 就下到场上，照她婆婆所吩咐她的而行。</vt:lpstr>
      <vt:lpstr>波阿斯吃喝完了，心里欢畅，就去睡在麦堆旁边。路得 便悄悄地来掀开他脚上的被，躺卧在那里。  到了夜半，那人忽然惊醒，翻过身来，不料有女子躺在他的脚下。</vt:lpstr>
      <vt:lpstr> 他就说：“你是谁﹖”回答说：“我是你的婢女路得 。求你用你的衣襟遮盖我，因为你是我一个至近的亲属。”</vt:lpstr>
      <vt:lpstr>波阿斯说：“女儿啊，愿你蒙耶和华赐福。你末后的恩比先前更大；因为少年人无论贫富，你都没有跟从。女儿啊，现在不要惧怕，凡你所说的，我必照着行；我本城的人都知道你是个贤德的女子。我实在是你一个至近的亲属，只是还有一个人比我更近。</vt:lpstr>
      <vt:lpstr>你今夜在这里住宿，明早他若肯为你尽亲属的本分，就由他吧！倘若不肯，我指着永生的耶和华起誓，我必为你尽了本分，你只管躺到天亮。”路得 便在他脚下躺到天快亮，人彼此不能辨认的时候就起来了。波阿斯说：“不可使人知道有女子到场上来。”</vt:lpstr>
      <vt:lpstr>又对路得 说：“打开你所披的外衣。”她打开了，波阿斯就撮了六簸箕大麦，帮她扛在肩上，她便进城去了。路得 回到婆婆那里，婆婆说：“女儿啊，怎么样了﹖”</vt:lpstr>
      <vt:lpstr> 路得 就将那人向他所行的述说了一遍，又说：“那人给了我六簸箕大麦，对我说：你不可空手回去见 你的婆婆。”婆婆说：“女儿啊，你只管安坐等候，看这事怎样成就，因为那人今日不办成这事必不休息。”</vt:lpstr>
      <vt:lpstr>查经四步法 The 4 Steps of Bible Study </vt:lpstr>
      <vt:lpstr>Slide 17</vt:lpstr>
      <vt:lpstr> 路得 的婆婆拿俄米对她说：“女儿啊，我不当为你找个安身之处，使你享福吗﹖</vt:lpstr>
      <vt:lpstr>        犹太文化认为：一个男人如果在世时没有留下后裔就死了，这人就等于没有在世上存在过。         因此，根据犹太传统，寡妇拿俄米有义务传承她夫家的名号和产业。既然自己已年级老迈，她唯一能的做就是为路得寻夫，通过路得将以利米勒家的产业赎出来，让父家的名号能继续遗传下去。同时，让路得能有个好归宿。 </vt:lpstr>
      <vt:lpstr>你与波阿斯的使女常在一处，波阿斯不是我们的亲族吗﹖</vt:lpstr>
      <vt:lpstr>Slide 21</vt:lpstr>
      <vt:lpstr>Slide 22</vt:lpstr>
      <vt:lpstr>他今夜在场上簸大麦；你要沐浴抹膏，换上衣服，下到场上，却不要使那人认出你来。你等他吃喝完了，</vt:lpstr>
      <vt:lpstr>Slide 24</vt:lpstr>
      <vt:lpstr>路得 说：     “凡你所吩咐的，我必遵行。”  路得 就下到场上，照她婆婆所吩咐她的而行。</vt:lpstr>
      <vt:lpstr>到他睡的时候，你看准他睡的 地方，就进去掀开他脚上的被，躺卧在那里， 他必告诉你所 当作的事。”</vt:lpstr>
      <vt:lpstr>波阿斯吃喝      完了,心里欢畅，就去 睡在麦    堆旁边。</vt:lpstr>
      <vt:lpstr>路得 便悄悄地来掀开他脚上的被，躺卧在那里。  到了夜半，那人忽然惊醒，翻过身来，不料有女子躺在他的脚下。</vt:lpstr>
      <vt:lpstr>Slide 29</vt:lpstr>
      <vt:lpstr>Slide 30</vt:lpstr>
      <vt:lpstr> 他就说：“你是谁﹖”回答说：“我是你的婢女路得 。求你用你的衣襟遮盖我，因为你是我一个至近的亲属。”</vt:lpstr>
      <vt:lpstr>Slide 32</vt:lpstr>
      <vt:lpstr>Slide 33</vt:lpstr>
      <vt:lpstr>波阿斯说：“女儿啊，愿你蒙耶和华赐福。你末后的恩比先前更大；因为少年人无论贫富，你都没有跟从。</vt:lpstr>
      <vt:lpstr>女儿啊，现在不要惧怕，凡你所说的，我必照着行；我本城的人都知道你是个贤德的女子。</vt:lpstr>
      <vt:lpstr>我实在是你一 个至近的亲属，只是还有一个 人比我更近。</vt:lpstr>
      <vt:lpstr>你今夜在这里住宿，明早他若肯为你尽亲属的本分，就由他吧！倘若不肯，我指着永生的耶和华起誓，我必为你尽了本分，你只管躺到天亮。”</vt:lpstr>
      <vt:lpstr>路得只是希望波阿斯娶她那么简单吗？</vt:lpstr>
      <vt:lpstr>路得 便在他脚下躺到天快亮，人彼此不能辨认的时候就起来了。波阿斯说：“不可使人知道有女子到场上来。”</vt:lpstr>
      <vt:lpstr>又对路得 说：“打开你所披的外衣。”她打开了，波阿斯就撮了六簸箕大麦，帮她扛在肩上，他便进城去了。</vt:lpstr>
      <vt:lpstr>路得 回到婆婆那里，婆婆说：“女儿啊，     怎么样了﹖”</vt:lpstr>
      <vt:lpstr> 路得 就将那人向他所行的述说了一遍，又说：“那人给了我六簸箕大麦，对我说：你不可空手回去见 你的婆婆。”</vt:lpstr>
      <vt:lpstr>婆婆说：“女儿啊，你只管安坐等候，看这事怎样成就，因为那人今日不办成这事必不休息。”</vt:lpstr>
      <vt:lpstr>查经四步法 The 4 Steps of Bible Study </vt:lpstr>
      <vt:lpstr>什么 - Applications</vt:lpstr>
      <vt:lpstr>针对父母的应用</vt:lpstr>
      <vt:lpstr>Slide 47</vt:lpstr>
      <vt:lpstr>Slide 48</vt:lpstr>
      <vt:lpstr>针对已婚人士的应用 </vt:lpstr>
      <vt:lpstr>圣经如何论述婚姻的？</vt:lpstr>
      <vt:lpstr>圣经对丈夫有什么说的？</vt:lpstr>
      <vt:lpstr>圣经对妻子怎么说的？</vt:lpstr>
      <vt:lpstr>圣经对渴望婚姻的人如何说的</vt:lpstr>
      <vt:lpstr>圣经对渴望婚姻的人如何说的</vt:lpstr>
      <vt:lpstr>箴言中的好妻子</vt:lpstr>
      <vt:lpstr>箴言中的愚昧妻子</vt:lpstr>
      <vt:lpstr>箴言中的智慧丈夫</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RUTH</dc:title>
  <dc:creator>toonups</dc:creator>
  <cp:lastModifiedBy>Shulan</cp:lastModifiedBy>
  <cp:revision>334</cp:revision>
  <dcterms:created xsi:type="dcterms:W3CDTF">2011-05-17T02:35:16Z</dcterms:created>
  <dcterms:modified xsi:type="dcterms:W3CDTF">2020-05-05T04:30:04Z</dcterms:modified>
</cp:coreProperties>
</file>