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6" r:id="rId2"/>
    <p:sldId id="277" r:id="rId3"/>
    <p:sldId id="278" r:id="rId4"/>
    <p:sldId id="279" r:id="rId5"/>
    <p:sldId id="339" r:id="rId6"/>
    <p:sldId id="309" r:id="rId7"/>
    <p:sldId id="431" r:id="rId8"/>
    <p:sldId id="492" r:id="rId9"/>
    <p:sldId id="493" r:id="rId10"/>
    <p:sldId id="494" r:id="rId11"/>
    <p:sldId id="495" r:id="rId12"/>
    <p:sldId id="496" r:id="rId13"/>
    <p:sldId id="497" r:id="rId14"/>
    <p:sldId id="498" r:id="rId15"/>
    <p:sldId id="261" r:id="rId16"/>
    <p:sldId id="337" r:id="rId17"/>
    <p:sldId id="527" r:id="rId18"/>
    <p:sldId id="554" r:id="rId19"/>
    <p:sldId id="555" r:id="rId20"/>
    <p:sldId id="556" r:id="rId21"/>
    <p:sldId id="528" r:id="rId22"/>
    <p:sldId id="563" r:id="rId23"/>
    <p:sldId id="529" r:id="rId24"/>
    <p:sldId id="530" r:id="rId25"/>
    <p:sldId id="531" r:id="rId26"/>
    <p:sldId id="532" r:id="rId27"/>
    <p:sldId id="533" r:id="rId28"/>
    <p:sldId id="557" r:id="rId29"/>
    <p:sldId id="559" r:id="rId30"/>
    <p:sldId id="558" r:id="rId31"/>
    <p:sldId id="561" r:id="rId32"/>
    <p:sldId id="534" r:id="rId33"/>
    <p:sldId id="562" r:id="rId34"/>
    <p:sldId id="535" r:id="rId35"/>
    <p:sldId id="536" r:id="rId36"/>
    <p:sldId id="560" r:id="rId37"/>
    <p:sldId id="394" r:id="rId38"/>
    <p:sldId id="539" r:id="rId39"/>
    <p:sldId id="508" r:id="rId40"/>
    <p:sldId id="540" r:id="rId41"/>
    <p:sldId id="275" r:id="rId42"/>
    <p:sldId id="505" r:id="rId43"/>
    <p:sldId id="549" r:id="rId44"/>
    <p:sldId id="537" r:id="rId45"/>
    <p:sldId id="551" r:id="rId46"/>
    <p:sldId id="550" r:id="rId47"/>
    <p:sldId id="552" r:id="rId48"/>
    <p:sldId id="477" r:id="rId49"/>
    <p:sldId id="538" r:id="rId50"/>
    <p:sldId id="372" r:id="rId51"/>
    <p:sldId id="541" r:id="rId52"/>
    <p:sldId id="499" r:id="rId53"/>
    <p:sldId id="422" r:id="rId54"/>
    <p:sldId id="543" r:id="rId55"/>
    <p:sldId id="544" r:id="rId56"/>
    <p:sldId id="545" r:id="rId57"/>
    <p:sldId id="546" r:id="rId58"/>
    <p:sldId id="553" r:id="rId59"/>
    <p:sldId id="485"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00"/>
    <a:srgbClr val="101032"/>
    <a:srgbClr val="CC9900"/>
    <a:srgbClr val="FFCC00"/>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560" y="-174"/>
      </p:cViewPr>
      <p:guideLst>
        <p:guide orient="horz" pos="2160"/>
        <p:guide pos="2880"/>
      </p:guideLst>
    </p:cSldViewPr>
  </p:slideViewPr>
  <p:notesTextViewPr>
    <p:cViewPr>
      <p:scale>
        <a:sx n="100" d="100"/>
        <a:sy n="100" d="100"/>
      </p:scale>
      <p:origin x="0" y="0"/>
    </p:cViewPr>
  </p:notesTextViewPr>
  <p:sorterViewPr>
    <p:cViewPr>
      <p:scale>
        <a:sx n="81" d="100"/>
        <a:sy n="81" d="100"/>
      </p:scale>
      <p:origin x="0" y="538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8021CE-6B0F-4EF8-952B-DF10C5B11840}" type="doc">
      <dgm:prSet loTypeId="urn:microsoft.com/office/officeart/2005/8/layout/vList4" loCatId="list" qsTypeId="urn:microsoft.com/office/officeart/2005/8/quickstyle/3d1" qsCatId="3D" csTypeId="urn:microsoft.com/office/officeart/2005/8/colors/colorful1" csCatId="colorful" phldr="1"/>
      <dgm:spPr/>
      <dgm:t>
        <a:bodyPr/>
        <a:lstStyle/>
        <a:p>
          <a:endParaRPr lang="en-US"/>
        </a:p>
      </dgm:t>
    </dgm:pt>
    <dgm:pt modelId="{496FD635-1F85-4115-AF1D-3C09812051E7}">
      <dgm:prSet phldrT="[Text]" custT="1"/>
      <dgm:spPr/>
      <dgm:t>
        <a:bodyPr/>
        <a:lstStyle/>
        <a:p>
          <a:r>
            <a:rPr lang="zh-CN" alt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阅读</a:t>
          </a:r>
          <a:r>
            <a:rPr 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smtClean="0">
              <a:solidFill>
                <a:schemeClr val="tx1"/>
              </a:solidFill>
              <a:effectLst>
                <a:outerShdw blurRad="38100" dist="38100" dir="2700000" algn="tl">
                  <a:srgbClr val="000000">
                    <a:alpha val="43137"/>
                  </a:srgbClr>
                </a:outerShdw>
              </a:effectLst>
            </a:rPr>
            <a:t>(READ)</a:t>
          </a:r>
          <a:endParaRPr lang="en-US" sz="4000" dirty="0">
            <a:solidFill>
              <a:schemeClr val="tx1"/>
            </a:solidFill>
            <a:effectLst>
              <a:outerShdw blurRad="38100" dist="38100" dir="2700000" algn="tl">
                <a:srgbClr val="000000">
                  <a:alpha val="43137"/>
                </a:srgbClr>
              </a:outerShdw>
            </a:effectLst>
          </a:endParaRPr>
        </a:p>
      </dgm:t>
    </dgm:pt>
    <dgm:pt modelId="{898251B4-BE82-47E6-8122-9DDBF65B25D7}" type="parTrans" cxnId="{7B29B8E6-5368-49BD-966E-BADF79790C1D}">
      <dgm:prSet/>
      <dgm:spPr/>
      <dgm:t>
        <a:bodyPr/>
        <a:lstStyle/>
        <a:p>
          <a:endParaRPr lang="en-US"/>
        </a:p>
      </dgm:t>
    </dgm:pt>
    <dgm:pt modelId="{5D78EF1E-7CEE-4674-869F-46798B7F5326}" type="sibTrans" cxnId="{7B29B8E6-5368-49BD-966E-BADF79790C1D}">
      <dgm:prSet/>
      <dgm:spPr/>
      <dgm:t>
        <a:bodyPr/>
        <a:lstStyle/>
        <a:p>
          <a:endParaRPr lang="en-US"/>
        </a:p>
      </dgm:t>
    </dgm:pt>
    <dgm:pt modelId="{41CC69BA-6508-4A89-A0EB-68C5DE663576}">
      <dgm:prSet phldrT="[Text]" custT="1"/>
      <dgm:spPr/>
      <dgm:t>
        <a:bodyPr/>
        <a:lstStyle/>
        <a:p>
          <a:r>
            <a:rPr lang="zh-CN" alt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应用</a:t>
          </a:r>
          <a:r>
            <a:rPr lang="en-US" sz="6000" dirty="0" smtClean="0">
              <a:solidFill>
                <a:schemeClr val="tx1"/>
              </a:solidFill>
              <a:effectLst>
                <a:outerShdw blurRad="38100" dist="38100" dir="2700000" algn="tl">
                  <a:srgbClr val="000000">
                    <a:alpha val="43137"/>
                  </a:srgbClr>
                </a:outerShdw>
              </a:effectLst>
            </a:rPr>
            <a:t>   </a:t>
          </a:r>
          <a:r>
            <a:rPr lang="en-US" sz="4000" dirty="0" smtClean="0">
              <a:solidFill>
                <a:schemeClr val="tx1"/>
              </a:solidFill>
              <a:effectLst>
                <a:outerShdw blurRad="38100" dist="38100" dir="2700000" algn="tl">
                  <a:srgbClr val="000000">
                    <a:alpha val="43137"/>
                  </a:srgbClr>
                </a:outerShdw>
              </a:effectLst>
            </a:rPr>
            <a:t>(APPLY)</a:t>
          </a:r>
          <a:endParaRPr lang="en-US" sz="4000" dirty="0">
            <a:solidFill>
              <a:schemeClr val="tx1"/>
            </a:solidFill>
            <a:effectLst>
              <a:outerShdw blurRad="38100" dist="38100" dir="2700000" algn="tl">
                <a:srgbClr val="000000">
                  <a:alpha val="43137"/>
                </a:srgbClr>
              </a:outerShdw>
            </a:effectLst>
          </a:endParaRPr>
        </a:p>
      </dgm:t>
    </dgm:pt>
    <dgm:pt modelId="{22C4E5B7-4207-4F09-9E93-39B740F10814}" type="parTrans" cxnId="{2D1ADD27-B47D-4C6F-9388-0DA2B75D855B}">
      <dgm:prSet/>
      <dgm:spPr/>
      <dgm:t>
        <a:bodyPr/>
        <a:lstStyle/>
        <a:p>
          <a:endParaRPr lang="en-US"/>
        </a:p>
      </dgm:t>
    </dgm:pt>
    <dgm:pt modelId="{320AF4CA-F63C-4D05-A591-D17EE6146AED}" type="sibTrans" cxnId="{2D1ADD27-B47D-4C6F-9388-0DA2B75D855B}">
      <dgm:prSet/>
      <dgm:spPr/>
      <dgm:t>
        <a:bodyPr/>
        <a:lstStyle/>
        <a:p>
          <a:endParaRPr lang="en-US"/>
        </a:p>
      </dgm:t>
    </dgm:pt>
    <dgm:pt modelId="{905EE23C-8AB9-4734-B5BB-CA6F8CE86909}">
      <dgm:prSet custT="1"/>
      <dgm:spPr/>
      <dgm:t>
        <a:bodyPr/>
        <a:lstStyle/>
        <a:p>
          <a:r>
            <a:rPr lang="zh-CN" alt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观察</a:t>
          </a:r>
          <a:r>
            <a:rPr lang="en-US" sz="6000" dirty="0" smtClean="0">
              <a:solidFill>
                <a:schemeClr val="tx1"/>
              </a:solidFill>
              <a:effectLst>
                <a:outerShdw blurRad="38100" dist="38100" dir="2700000" algn="tl">
                  <a:srgbClr val="000000">
                    <a:alpha val="43137"/>
                  </a:srgbClr>
                </a:outerShdw>
              </a:effectLst>
            </a:rPr>
            <a:t>   </a:t>
          </a:r>
          <a:r>
            <a:rPr lang="en-US" sz="4000" dirty="0" smtClean="0">
              <a:solidFill>
                <a:schemeClr val="tx1"/>
              </a:solidFill>
              <a:effectLst>
                <a:outerShdw blurRad="38100" dist="38100" dir="2700000" algn="tl">
                  <a:srgbClr val="000000">
                    <a:alpha val="43137"/>
                  </a:srgbClr>
                </a:outerShdw>
              </a:effectLst>
            </a:rPr>
            <a:t>(OBSERVE)</a:t>
          </a:r>
          <a:endParaRPr lang="en-US" sz="4000" dirty="0">
            <a:solidFill>
              <a:schemeClr val="tx1"/>
            </a:solidFill>
            <a:effectLst>
              <a:outerShdw blurRad="38100" dist="38100" dir="2700000" algn="tl">
                <a:srgbClr val="000000">
                  <a:alpha val="43137"/>
                </a:srgbClr>
              </a:outerShdw>
            </a:effectLst>
          </a:endParaRPr>
        </a:p>
      </dgm:t>
    </dgm:pt>
    <dgm:pt modelId="{4AFABACE-0C15-45D2-B7F7-C1B161CF75EA}" type="parTrans" cxnId="{C839CD45-B1D1-4351-B9AC-3BDAB4546B38}">
      <dgm:prSet/>
      <dgm:spPr/>
      <dgm:t>
        <a:bodyPr/>
        <a:lstStyle/>
        <a:p>
          <a:endParaRPr lang="en-US"/>
        </a:p>
      </dgm:t>
    </dgm:pt>
    <dgm:pt modelId="{DA7B3CE6-9DAE-4C5F-9545-2377F6EEDF24}" type="sibTrans" cxnId="{C839CD45-B1D1-4351-B9AC-3BDAB4546B38}">
      <dgm:prSet/>
      <dgm:spPr/>
      <dgm:t>
        <a:bodyPr/>
        <a:lstStyle/>
        <a:p>
          <a:endParaRPr lang="en-US"/>
        </a:p>
      </dgm:t>
    </dgm:pt>
    <dgm:pt modelId="{C0BF5E21-878F-4B59-9B39-2224F7B73EBE}">
      <dgm:prSet custT="1"/>
      <dgm:spPr/>
      <dgm:t>
        <a:bodyPr/>
        <a:lstStyle/>
        <a:p>
          <a:r>
            <a:rPr lang="zh-CN" alt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解释</a:t>
          </a:r>
          <a:r>
            <a:rPr lang="en-US" sz="6000" dirty="0" smtClean="0">
              <a:solidFill>
                <a:schemeClr val="tx1"/>
              </a:solidFill>
              <a:effectLst>
                <a:outerShdw blurRad="38100" dist="38100" dir="2700000" algn="tl">
                  <a:srgbClr val="000000">
                    <a:alpha val="43137"/>
                  </a:srgbClr>
                </a:outerShdw>
              </a:effectLst>
            </a:rPr>
            <a:t>   </a:t>
          </a:r>
          <a:r>
            <a:rPr lang="en-US" sz="4000" dirty="0" smtClean="0">
              <a:solidFill>
                <a:schemeClr val="tx1"/>
              </a:solidFill>
              <a:effectLst>
                <a:outerShdw blurRad="38100" dist="38100" dir="2700000" algn="tl">
                  <a:srgbClr val="000000">
                    <a:alpha val="43137"/>
                  </a:srgbClr>
                </a:outerShdw>
              </a:effectLst>
            </a:rPr>
            <a:t>(INTERPRET)</a:t>
          </a:r>
          <a:endParaRPr lang="en-US" sz="4000" dirty="0">
            <a:solidFill>
              <a:schemeClr val="tx1"/>
            </a:solidFill>
            <a:effectLst>
              <a:outerShdw blurRad="38100" dist="38100" dir="2700000" algn="tl">
                <a:srgbClr val="000000">
                  <a:alpha val="43137"/>
                </a:srgbClr>
              </a:outerShdw>
            </a:effectLst>
          </a:endParaRPr>
        </a:p>
      </dgm:t>
    </dgm:pt>
    <dgm:pt modelId="{C2FD3DF2-3FE5-4DD0-9618-B3F8801E423D}" type="parTrans" cxnId="{E69BE9EB-4ACA-440F-926D-BC0ABA879132}">
      <dgm:prSet/>
      <dgm:spPr/>
      <dgm:t>
        <a:bodyPr/>
        <a:lstStyle/>
        <a:p>
          <a:endParaRPr lang="en-US"/>
        </a:p>
      </dgm:t>
    </dgm:pt>
    <dgm:pt modelId="{7FCAC66B-9CC0-4A15-8029-E8186F7D3155}" type="sibTrans" cxnId="{E69BE9EB-4ACA-440F-926D-BC0ABA879132}">
      <dgm:prSet/>
      <dgm:spPr/>
      <dgm:t>
        <a:bodyPr/>
        <a:lstStyle/>
        <a:p>
          <a:endParaRPr lang="en-US"/>
        </a:p>
      </dgm:t>
    </dgm:pt>
    <dgm:pt modelId="{E6918643-196D-4946-A0E0-6588EE54471F}" type="pres">
      <dgm:prSet presAssocID="{E68021CE-6B0F-4EF8-952B-DF10C5B11840}" presName="linear" presStyleCnt="0">
        <dgm:presLayoutVars>
          <dgm:dir/>
          <dgm:resizeHandles val="exact"/>
        </dgm:presLayoutVars>
      </dgm:prSet>
      <dgm:spPr/>
      <dgm:t>
        <a:bodyPr/>
        <a:lstStyle/>
        <a:p>
          <a:endParaRPr lang="en-US"/>
        </a:p>
      </dgm:t>
    </dgm:pt>
    <dgm:pt modelId="{2C882415-D3B2-434F-9909-EC8A1687A764}" type="pres">
      <dgm:prSet presAssocID="{496FD635-1F85-4115-AF1D-3C09812051E7}" presName="comp" presStyleCnt="0"/>
      <dgm:spPr/>
    </dgm:pt>
    <dgm:pt modelId="{059E99A9-A362-4F89-84AC-CD430470905F}" type="pres">
      <dgm:prSet presAssocID="{496FD635-1F85-4115-AF1D-3C09812051E7}" presName="box" presStyleLbl="node1" presStyleIdx="0" presStyleCnt="4"/>
      <dgm:spPr/>
      <dgm:t>
        <a:bodyPr/>
        <a:lstStyle/>
        <a:p>
          <a:endParaRPr lang="en-US"/>
        </a:p>
      </dgm:t>
    </dgm:pt>
    <dgm:pt modelId="{EB9E0B56-2D80-4098-AA45-C7A37B95B909}" type="pres">
      <dgm:prSet presAssocID="{496FD635-1F85-4115-AF1D-3C09812051E7}" presName="img" presStyleLbl="fgImgPlace1" presStyleIdx="0" presStyleCnt="4" custScaleX="50714" custLinFactNeighborX="-21358"/>
      <dgm:spPr/>
      <dgm:t>
        <a:bodyPr/>
        <a:lstStyle/>
        <a:p>
          <a:endParaRPr lang="en-US"/>
        </a:p>
      </dgm:t>
    </dgm:pt>
    <dgm:pt modelId="{4D6E6DB2-E7FA-40C9-8760-E67954BB088B}" type="pres">
      <dgm:prSet presAssocID="{496FD635-1F85-4115-AF1D-3C09812051E7}" presName="text" presStyleLbl="node1" presStyleIdx="0" presStyleCnt="4">
        <dgm:presLayoutVars>
          <dgm:bulletEnabled val="1"/>
        </dgm:presLayoutVars>
      </dgm:prSet>
      <dgm:spPr/>
      <dgm:t>
        <a:bodyPr/>
        <a:lstStyle/>
        <a:p>
          <a:endParaRPr lang="en-US"/>
        </a:p>
      </dgm:t>
    </dgm:pt>
    <dgm:pt modelId="{7C7FDC7E-B997-4883-B478-E74089F903A8}" type="pres">
      <dgm:prSet presAssocID="{5D78EF1E-7CEE-4674-869F-46798B7F5326}" presName="spacer" presStyleCnt="0"/>
      <dgm:spPr/>
    </dgm:pt>
    <dgm:pt modelId="{343914D3-AE3F-47F4-95EA-2EA074D1E255}" type="pres">
      <dgm:prSet presAssocID="{905EE23C-8AB9-4734-B5BB-CA6F8CE86909}" presName="comp" presStyleCnt="0"/>
      <dgm:spPr/>
    </dgm:pt>
    <dgm:pt modelId="{52FF7E54-EFE2-4EE2-B331-D740881035EA}" type="pres">
      <dgm:prSet presAssocID="{905EE23C-8AB9-4734-B5BB-CA6F8CE86909}" presName="box" presStyleLbl="node1" presStyleIdx="1" presStyleCnt="4"/>
      <dgm:spPr/>
      <dgm:t>
        <a:bodyPr/>
        <a:lstStyle/>
        <a:p>
          <a:endParaRPr lang="en-US"/>
        </a:p>
      </dgm:t>
    </dgm:pt>
    <dgm:pt modelId="{5113409F-9227-4BF1-AD4D-460EA7273C93}" type="pres">
      <dgm:prSet presAssocID="{905EE23C-8AB9-4734-B5BB-CA6F8CE86909}" presName="img" presStyleLbl="fgImgPlace1" presStyleIdx="1" presStyleCnt="4" custScaleX="50714" custLinFactNeighborX="-21358"/>
      <dgm:spPr/>
    </dgm:pt>
    <dgm:pt modelId="{EEE40FCC-35EF-4FD4-B611-EA085125BC09}" type="pres">
      <dgm:prSet presAssocID="{905EE23C-8AB9-4734-B5BB-CA6F8CE86909}" presName="text" presStyleLbl="node1" presStyleIdx="1" presStyleCnt="4">
        <dgm:presLayoutVars>
          <dgm:bulletEnabled val="1"/>
        </dgm:presLayoutVars>
      </dgm:prSet>
      <dgm:spPr/>
      <dgm:t>
        <a:bodyPr/>
        <a:lstStyle/>
        <a:p>
          <a:endParaRPr lang="en-US"/>
        </a:p>
      </dgm:t>
    </dgm:pt>
    <dgm:pt modelId="{7880D802-B9B7-4903-B4A8-DBB186FC981C}" type="pres">
      <dgm:prSet presAssocID="{DA7B3CE6-9DAE-4C5F-9545-2377F6EEDF24}" presName="spacer" presStyleCnt="0"/>
      <dgm:spPr/>
    </dgm:pt>
    <dgm:pt modelId="{8110EE85-711F-4BC8-9617-F53B6BF10453}" type="pres">
      <dgm:prSet presAssocID="{C0BF5E21-878F-4B59-9B39-2224F7B73EBE}" presName="comp" presStyleCnt="0"/>
      <dgm:spPr/>
    </dgm:pt>
    <dgm:pt modelId="{B0837115-8987-473B-9D15-C2B2D594B0AF}" type="pres">
      <dgm:prSet presAssocID="{C0BF5E21-878F-4B59-9B39-2224F7B73EBE}" presName="box" presStyleLbl="node1" presStyleIdx="2" presStyleCnt="4"/>
      <dgm:spPr/>
      <dgm:t>
        <a:bodyPr/>
        <a:lstStyle/>
        <a:p>
          <a:endParaRPr lang="en-US"/>
        </a:p>
      </dgm:t>
    </dgm:pt>
    <dgm:pt modelId="{A135456C-B8ED-4253-9772-B57523C1DAC6}" type="pres">
      <dgm:prSet presAssocID="{C0BF5E21-878F-4B59-9B39-2224F7B73EBE}" presName="img" presStyleLbl="fgImgPlace1" presStyleIdx="2" presStyleCnt="4" custScaleX="50714" custLinFactNeighborX="-18018"/>
      <dgm:spPr/>
    </dgm:pt>
    <dgm:pt modelId="{163E85AD-8798-4D80-AD45-E1E53B79B3F8}" type="pres">
      <dgm:prSet presAssocID="{C0BF5E21-878F-4B59-9B39-2224F7B73EBE}" presName="text" presStyleLbl="node1" presStyleIdx="2" presStyleCnt="4">
        <dgm:presLayoutVars>
          <dgm:bulletEnabled val="1"/>
        </dgm:presLayoutVars>
      </dgm:prSet>
      <dgm:spPr/>
      <dgm:t>
        <a:bodyPr/>
        <a:lstStyle/>
        <a:p>
          <a:endParaRPr lang="en-US"/>
        </a:p>
      </dgm:t>
    </dgm:pt>
    <dgm:pt modelId="{64E17CD8-13CE-4A8D-AA92-D26F37FD6E7A}" type="pres">
      <dgm:prSet presAssocID="{7FCAC66B-9CC0-4A15-8029-E8186F7D3155}" presName="spacer" presStyleCnt="0"/>
      <dgm:spPr/>
    </dgm:pt>
    <dgm:pt modelId="{24AE6030-FB46-49C2-BD8D-5822D59AEB26}" type="pres">
      <dgm:prSet presAssocID="{41CC69BA-6508-4A89-A0EB-68C5DE663576}" presName="comp" presStyleCnt="0"/>
      <dgm:spPr/>
    </dgm:pt>
    <dgm:pt modelId="{7157FCC6-321F-4CB7-8B72-FEF687EA6469}" type="pres">
      <dgm:prSet presAssocID="{41CC69BA-6508-4A89-A0EB-68C5DE663576}" presName="box" presStyleLbl="node1" presStyleIdx="3" presStyleCnt="4"/>
      <dgm:spPr/>
      <dgm:t>
        <a:bodyPr/>
        <a:lstStyle/>
        <a:p>
          <a:endParaRPr lang="en-US"/>
        </a:p>
      </dgm:t>
    </dgm:pt>
    <dgm:pt modelId="{845E1389-B19D-4F0B-AE36-18C3A8087B13}" type="pres">
      <dgm:prSet presAssocID="{41CC69BA-6508-4A89-A0EB-68C5DE663576}" presName="img" presStyleLbl="fgImgPlace1" presStyleIdx="3" presStyleCnt="4" custScaleX="68627" custScaleY="131044" custLinFactNeighborX="-21358">
        <dgm:style>
          <a:lnRef idx="2">
            <a:schemeClr val="dk1"/>
          </a:lnRef>
          <a:fillRef idx="1">
            <a:schemeClr val="lt1"/>
          </a:fillRef>
          <a:effectRef idx="0">
            <a:schemeClr val="dk1"/>
          </a:effectRef>
          <a:fontRef idx="minor">
            <a:schemeClr val="dk1"/>
          </a:fontRef>
        </dgm:style>
      </dgm:prSet>
      <dgm:spPr>
        <a:ln w="76200"/>
      </dgm:spPr>
    </dgm:pt>
    <dgm:pt modelId="{87A28D26-0939-469F-B154-232E4E1B5C21}" type="pres">
      <dgm:prSet presAssocID="{41CC69BA-6508-4A89-A0EB-68C5DE663576}" presName="text" presStyleLbl="node1" presStyleIdx="3" presStyleCnt="4">
        <dgm:presLayoutVars>
          <dgm:bulletEnabled val="1"/>
        </dgm:presLayoutVars>
      </dgm:prSet>
      <dgm:spPr/>
      <dgm:t>
        <a:bodyPr/>
        <a:lstStyle/>
        <a:p>
          <a:endParaRPr lang="en-US"/>
        </a:p>
      </dgm:t>
    </dgm:pt>
  </dgm:ptLst>
  <dgm:cxnLst>
    <dgm:cxn modelId="{B6CA91F4-DF6F-41A4-9E07-247B2A80A330}" type="presOf" srcId="{496FD635-1F85-4115-AF1D-3C09812051E7}" destId="{4D6E6DB2-E7FA-40C9-8760-E67954BB088B}" srcOrd="1" destOrd="0" presId="urn:microsoft.com/office/officeart/2005/8/layout/vList4"/>
    <dgm:cxn modelId="{365B91EA-714F-4DD4-878C-1D539EFC19F9}" type="presOf" srcId="{E68021CE-6B0F-4EF8-952B-DF10C5B11840}" destId="{E6918643-196D-4946-A0E0-6588EE54471F}" srcOrd="0" destOrd="0" presId="urn:microsoft.com/office/officeart/2005/8/layout/vList4"/>
    <dgm:cxn modelId="{F14C2665-E014-4D6A-B61C-38AAC73C3D2D}" type="presOf" srcId="{905EE23C-8AB9-4734-B5BB-CA6F8CE86909}" destId="{52FF7E54-EFE2-4EE2-B331-D740881035EA}" srcOrd="0" destOrd="0" presId="urn:microsoft.com/office/officeart/2005/8/layout/vList4"/>
    <dgm:cxn modelId="{8B711D5C-9754-4C46-B81C-A0609D4BFE29}" type="presOf" srcId="{C0BF5E21-878F-4B59-9B39-2224F7B73EBE}" destId="{B0837115-8987-473B-9D15-C2B2D594B0AF}" srcOrd="0" destOrd="0" presId="urn:microsoft.com/office/officeart/2005/8/layout/vList4"/>
    <dgm:cxn modelId="{F16670D3-0C56-44D9-982C-E82015021703}" type="presOf" srcId="{905EE23C-8AB9-4734-B5BB-CA6F8CE86909}" destId="{EEE40FCC-35EF-4FD4-B611-EA085125BC09}" srcOrd="1" destOrd="0" presId="urn:microsoft.com/office/officeart/2005/8/layout/vList4"/>
    <dgm:cxn modelId="{1C6272E4-DCB9-4067-8492-F1AFB4A5FFDE}" type="presOf" srcId="{496FD635-1F85-4115-AF1D-3C09812051E7}" destId="{059E99A9-A362-4F89-84AC-CD430470905F}" srcOrd="0" destOrd="0" presId="urn:microsoft.com/office/officeart/2005/8/layout/vList4"/>
    <dgm:cxn modelId="{E69BE9EB-4ACA-440F-926D-BC0ABA879132}" srcId="{E68021CE-6B0F-4EF8-952B-DF10C5B11840}" destId="{C0BF5E21-878F-4B59-9B39-2224F7B73EBE}" srcOrd="2" destOrd="0" parTransId="{C2FD3DF2-3FE5-4DD0-9618-B3F8801E423D}" sibTransId="{7FCAC66B-9CC0-4A15-8029-E8186F7D3155}"/>
    <dgm:cxn modelId="{D3D02F0B-2E66-4D65-BA6B-AC91919A1403}" type="presOf" srcId="{41CC69BA-6508-4A89-A0EB-68C5DE663576}" destId="{7157FCC6-321F-4CB7-8B72-FEF687EA6469}" srcOrd="0" destOrd="0" presId="urn:microsoft.com/office/officeart/2005/8/layout/vList4"/>
    <dgm:cxn modelId="{C938F382-7DCC-4543-8B3C-DBC7486FDB6A}" type="presOf" srcId="{C0BF5E21-878F-4B59-9B39-2224F7B73EBE}" destId="{163E85AD-8798-4D80-AD45-E1E53B79B3F8}" srcOrd="1" destOrd="0" presId="urn:microsoft.com/office/officeart/2005/8/layout/vList4"/>
    <dgm:cxn modelId="{7B29B8E6-5368-49BD-966E-BADF79790C1D}" srcId="{E68021CE-6B0F-4EF8-952B-DF10C5B11840}" destId="{496FD635-1F85-4115-AF1D-3C09812051E7}" srcOrd="0" destOrd="0" parTransId="{898251B4-BE82-47E6-8122-9DDBF65B25D7}" sibTransId="{5D78EF1E-7CEE-4674-869F-46798B7F5326}"/>
    <dgm:cxn modelId="{C839CD45-B1D1-4351-B9AC-3BDAB4546B38}" srcId="{E68021CE-6B0F-4EF8-952B-DF10C5B11840}" destId="{905EE23C-8AB9-4734-B5BB-CA6F8CE86909}" srcOrd="1" destOrd="0" parTransId="{4AFABACE-0C15-45D2-B7F7-C1B161CF75EA}" sibTransId="{DA7B3CE6-9DAE-4C5F-9545-2377F6EEDF24}"/>
    <dgm:cxn modelId="{2D1ADD27-B47D-4C6F-9388-0DA2B75D855B}" srcId="{E68021CE-6B0F-4EF8-952B-DF10C5B11840}" destId="{41CC69BA-6508-4A89-A0EB-68C5DE663576}" srcOrd="3" destOrd="0" parTransId="{22C4E5B7-4207-4F09-9E93-39B740F10814}" sibTransId="{320AF4CA-F63C-4D05-A591-D17EE6146AED}"/>
    <dgm:cxn modelId="{E364C418-00C5-4408-9EC7-38FD6CDE9831}" type="presOf" srcId="{41CC69BA-6508-4A89-A0EB-68C5DE663576}" destId="{87A28D26-0939-469F-B154-232E4E1B5C21}" srcOrd="1" destOrd="0" presId="urn:microsoft.com/office/officeart/2005/8/layout/vList4"/>
    <dgm:cxn modelId="{E8BC333F-89B5-4FFB-8352-E3395E875A72}" type="presParOf" srcId="{E6918643-196D-4946-A0E0-6588EE54471F}" destId="{2C882415-D3B2-434F-9909-EC8A1687A764}" srcOrd="0" destOrd="0" presId="urn:microsoft.com/office/officeart/2005/8/layout/vList4"/>
    <dgm:cxn modelId="{6D7BA8D4-32F8-4FD1-AA8A-C6227FC722E0}" type="presParOf" srcId="{2C882415-D3B2-434F-9909-EC8A1687A764}" destId="{059E99A9-A362-4F89-84AC-CD430470905F}" srcOrd="0" destOrd="0" presId="urn:microsoft.com/office/officeart/2005/8/layout/vList4"/>
    <dgm:cxn modelId="{65203743-9B79-41E2-922E-7A76EE8908D6}" type="presParOf" srcId="{2C882415-D3B2-434F-9909-EC8A1687A764}" destId="{EB9E0B56-2D80-4098-AA45-C7A37B95B909}" srcOrd="1" destOrd="0" presId="urn:microsoft.com/office/officeart/2005/8/layout/vList4"/>
    <dgm:cxn modelId="{A48AFB2C-9525-43B5-971E-6F33C4C25EA8}" type="presParOf" srcId="{2C882415-D3B2-434F-9909-EC8A1687A764}" destId="{4D6E6DB2-E7FA-40C9-8760-E67954BB088B}" srcOrd="2" destOrd="0" presId="urn:microsoft.com/office/officeart/2005/8/layout/vList4"/>
    <dgm:cxn modelId="{777D66E7-1426-4915-82EB-58EE92795152}" type="presParOf" srcId="{E6918643-196D-4946-A0E0-6588EE54471F}" destId="{7C7FDC7E-B997-4883-B478-E74089F903A8}" srcOrd="1" destOrd="0" presId="urn:microsoft.com/office/officeart/2005/8/layout/vList4"/>
    <dgm:cxn modelId="{8FDD734A-2C73-4639-B281-E1CB576E3180}" type="presParOf" srcId="{E6918643-196D-4946-A0E0-6588EE54471F}" destId="{343914D3-AE3F-47F4-95EA-2EA074D1E255}" srcOrd="2" destOrd="0" presId="urn:microsoft.com/office/officeart/2005/8/layout/vList4"/>
    <dgm:cxn modelId="{98394818-4A78-43F1-AEBE-6F87277132CE}" type="presParOf" srcId="{343914D3-AE3F-47F4-95EA-2EA074D1E255}" destId="{52FF7E54-EFE2-4EE2-B331-D740881035EA}" srcOrd="0" destOrd="0" presId="urn:microsoft.com/office/officeart/2005/8/layout/vList4"/>
    <dgm:cxn modelId="{98CAEE3B-88C2-441D-AF60-AFFD41C59827}" type="presParOf" srcId="{343914D3-AE3F-47F4-95EA-2EA074D1E255}" destId="{5113409F-9227-4BF1-AD4D-460EA7273C93}" srcOrd="1" destOrd="0" presId="urn:microsoft.com/office/officeart/2005/8/layout/vList4"/>
    <dgm:cxn modelId="{4F175D2A-FAAA-41BE-BA96-CE7D7BD48DA7}" type="presParOf" srcId="{343914D3-AE3F-47F4-95EA-2EA074D1E255}" destId="{EEE40FCC-35EF-4FD4-B611-EA085125BC09}" srcOrd="2" destOrd="0" presId="urn:microsoft.com/office/officeart/2005/8/layout/vList4"/>
    <dgm:cxn modelId="{43302730-EBB4-414A-A58D-3CC68709F1A9}" type="presParOf" srcId="{E6918643-196D-4946-A0E0-6588EE54471F}" destId="{7880D802-B9B7-4903-B4A8-DBB186FC981C}" srcOrd="3" destOrd="0" presId="urn:microsoft.com/office/officeart/2005/8/layout/vList4"/>
    <dgm:cxn modelId="{3A9081E4-7838-4DA1-A544-4EF123766923}" type="presParOf" srcId="{E6918643-196D-4946-A0E0-6588EE54471F}" destId="{8110EE85-711F-4BC8-9617-F53B6BF10453}" srcOrd="4" destOrd="0" presId="urn:microsoft.com/office/officeart/2005/8/layout/vList4"/>
    <dgm:cxn modelId="{8D62E6D6-6D0F-47A9-8B9E-284BFDC0841E}" type="presParOf" srcId="{8110EE85-711F-4BC8-9617-F53B6BF10453}" destId="{B0837115-8987-473B-9D15-C2B2D594B0AF}" srcOrd="0" destOrd="0" presId="urn:microsoft.com/office/officeart/2005/8/layout/vList4"/>
    <dgm:cxn modelId="{679EF21A-40C7-44E7-A013-7CAAA1C90C98}" type="presParOf" srcId="{8110EE85-711F-4BC8-9617-F53B6BF10453}" destId="{A135456C-B8ED-4253-9772-B57523C1DAC6}" srcOrd="1" destOrd="0" presId="urn:microsoft.com/office/officeart/2005/8/layout/vList4"/>
    <dgm:cxn modelId="{EDE63EFB-DD23-4A64-935C-261732B2E9E9}" type="presParOf" srcId="{8110EE85-711F-4BC8-9617-F53B6BF10453}" destId="{163E85AD-8798-4D80-AD45-E1E53B79B3F8}" srcOrd="2" destOrd="0" presId="urn:microsoft.com/office/officeart/2005/8/layout/vList4"/>
    <dgm:cxn modelId="{D9654E8B-5709-4539-9DB6-A090056CD5D7}" type="presParOf" srcId="{E6918643-196D-4946-A0E0-6588EE54471F}" destId="{64E17CD8-13CE-4A8D-AA92-D26F37FD6E7A}" srcOrd="5" destOrd="0" presId="urn:microsoft.com/office/officeart/2005/8/layout/vList4"/>
    <dgm:cxn modelId="{FBE194E1-9F3A-4A50-B054-757E65F3023C}" type="presParOf" srcId="{E6918643-196D-4946-A0E0-6588EE54471F}" destId="{24AE6030-FB46-49C2-BD8D-5822D59AEB26}" srcOrd="6" destOrd="0" presId="urn:microsoft.com/office/officeart/2005/8/layout/vList4"/>
    <dgm:cxn modelId="{E8FCB633-F590-4204-BF69-33209A000BD4}" type="presParOf" srcId="{24AE6030-FB46-49C2-BD8D-5822D59AEB26}" destId="{7157FCC6-321F-4CB7-8B72-FEF687EA6469}" srcOrd="0" destOrd="0" presId="urn:microsoft.com/office/officeart/2005/8/layout/vList4"/>
    <dgm:cxn modelId="{67CB369C-FD81-42DE-B84A-5BC05E94C601}" type="presParOf" srcId="{24AE6030-FB46-49C2-BD8D-5822D59AEB26}" destId="{845E1389-B19D-4F0B-AE36-18C3A8087B13}" srcOrd="1" destOrd="0" presId="urn:microsoft.com/office/officeart/2005/8/layout/vList4"/>
    <dgm:cxn modelId="{1D58518F-9980-47CB-BF6E-075797834B68}" type="presParOf" srcId="{24AE6030-FB46-49C2-BD8D-5822D59AEB26}" destId="{87A28D26-0939-469F-B154-232E4E1B5C21}" srcOrd="2" destOrd="0" presId="urn:microsoft.com/office/officeart/2005/8/layout/vLis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8021CE-6B0F-4EF8-952B-DF10C5B11840}" type="doc">
      <dgm:prSet loTypeId="urn:microsoft.com/office/officeart/2005/8/layout/vList4" loCatId="list" qsTypeId="urn:microsoft.com/office/officeart/2005/8/quickstyle/3d1" qsCatId="3D" csTypeId="urn:microsoft.com/office/officeart/2005/8/colors/colorful1" csCatId="colorful" phldr="1"/>
      <dgm:spPr/>
      <dgm:t>
        <a:bodyPr/>
        <a:lstStyle/>
        <a:p>
          <a:endParaRPr lang="en-US"/>
        </a:p>
      </dgm:t>
    </dgm:pt>
    <dgm:pt modelId="{496FD635-1F85-4115-AF1D-3C09812051E7}">
      <dgm:prSet phldrT="[Text]" custT="1"/>
      <dgm:spPr>
        <a:solidFill>
          <a:srgbClr val="FFFF00"/>
        </a:solidFill>
      </dgm:spPr>
      <dgm:t>
        <a:bodyPr/>
        <a:lstStyle/>
        <a:p>
          <a:r>
            <a:rPr lang="zh-CN" altLang="en-US" sz="3600" b="0" cap="none" spc="0" dirty="0" smtClean="0">
              <a:ln w="18415" cmpd="sng">
                <a:solidFill>
                  <a:sysClr val="windowText" lastClr="000000"/>
                </a:solidFill>
                <a:prstDash val="solid"/>
              </a:ln>
              <a:solidFill>
                <a:sysClr val="windowText" lastClr="000000"/>
              </a:solidFill>
              <a:effectLst>
                <a:outerShdw blurRad="38100" dist="38100" dir="2700000" algn="tl">
                  <a:srgbClr val="000000">
                    <a:alpha val="43137"/>
                  </a:srgbClr>
                </a:outerShdw>
              </a:effectLst>
            </a:rPr>
            <a:t>阅读  第四章</a:t>
          </a:r>
          <a:r>
            <a:rPr lang="en-US" altLang="zh-CN" sz="3600" b="0" cap="none" spc="0" dirty="0" smtClean="0">
              <a:ln w="18415" cmpd="sng">
                <a:solidFill>
                  <a:sysClr val="windowText" lastClr="000000"/>
                </a:solidFill>
                <a:prstDash val="solid"/>
              </a:ln>
              <a:solidFill>
                <a:sysClr val="windowText" lastClr="000000"/>
              </a:solidFill>
              <a:effectLst>
                <a:outerShdw blurRad="38100" dist="38100" dir="2700000" algn="tl">
                  <a:srgbClr val="000000">
                    <a:alpha val="43137"/>
                  </a:srgbClr>
                </a:outerShdw>
              </a:effectLst>
            </a:rPr>
            <a:t> </a:t>
          </a:r>
          <a:r>
            <a:rPr lang="en-US" sz="3600" b="0" cap="none" spc="0" dirty="0" smtClean="0">
              <a:ln w="18415" cmpd="sng">
                <a:solidFill>
                  <a:sysClr val="windowText" lastClr="000000"/>
                </a:solidFill>
                <a:prstDash val="solid"/>
              </a:ln>
              <a:solidFill>
                <a:sysClr val="windowText" lastClr="000000"/>
              </a:solidFill>
              <a:effectLst>
                <a:outerShdw blurRad="38100" dist="38100" dir="2700000" algn="tl">
                  <a:srgbClr val="000000">
                    <a:alpha val="43137"/>
                  </a:srgbClr>
                </a:outerShdw>
              </a:effectLst>
            </a:rPr>
            <a:t>   </a:t>
          </a:r>
          <a:r>
            <a:rPr lang="en-US" sz="3600" dirty="0" smtClean="0">
              <a:ln>
                <a:solidFill>
                  <a:sysClr val="windowText" lastClr="000000"/>
                </a:solidFill>
              </a:ln>
              <a:solidFill>
                <a:sysClr val="windowText" lastClr="000000"/>
              </a:solidFill>
              <a:effectLst>
                <a:outerShdw blurRad="38100" dist="38100" dir="2700000" algn="tl">
                  <a:srgbClr val="000000">
                    <a:alpha val="43137"/>
                  </a:srgbClr>
                </a:outerShdw>
              </a:effectLst>
            </a:rPr>
            <a:t>(READ Ch. 4:1-12)</a:t>
          </a:r>
          <a:endParaRPr lang="en-US" sz="3600" dirty="0">
            <a:ln>
              <a:solidFill>
                <a:sysClr val="windowText" lastClr="000000"/>
              </a:solidFill>
            </a:ln>
            <a:solidFill>
              <a:sysClr val="windowText" lastClr="000000"/>
            </a:solidFill>
            <a:effectLst>
              <a:outerShdw blurRad="38100" dist="38100" dir="2700000" algn="tl">
                <a:srgbClr val="000000">
                  <a:alpha val="43137"/>
                </a:srgbClr>
              </a:outerShdw>
            </a:effectLst>
          </a:endParaRPr>
        </a:p>
      </dgm:t>
    </dgm:pt>
    <dgm:pt modelId="{898251B4-BE82-47E6-8122-9DDBF65B25D7}" type="parTrans" cxnId="{7B29B8E6-5368-49BD-966E-BADF79790C1D}">
      <dgm:prSet/>
      <dgm:spPr/>
      <dgm:t>
        <a:bodyPr/>
        <a:lstStyle/>
        <a:p>
          <a:endParaRPr lang="en-US" sz="3600"/>
        </a:p>
      </dgm:t>
    </dgm:pt>
    <dgm:pt modelId="{5D78EF1E-7CEE-4674-869F-46798B7F5326}" type="sibTrans" cxnId="{7B29B8E6-5368-49BD-966E-BADF79790C1D}">
      <dgm:prSet/>
      <dgm:spPr/>
      <dgm:t>
        <a:bodyPr/>
        <a:lstStyle/>
        <a:p>
          <a:endParaRPr lang="en-US" sz="3600"/>
        </a:p>
      </dgm:t>
    </dgm:pt>
    <dgm:pt modelId="{41CC69BA-6508-4A89-A0EB-68C5DE663576}">
      <dgm:prSet phldrT="[Text]" custT="1"/>
      <dgm:spPr>
        <a:solidFill>
          <a:schemeClr val="bg2">
            <a:lumMod val="25000"/>
          </a:schemeClr>
        </a:solidFill>
      </dgm:spPr>
      <dgm:t>
        <a:bodyPr/>
        <a:lstStyle/>
        <a:p>
          <a:r>
            <a:rPr lang="zh-CN" altLang="en-US" sz="3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应用</a:t>
          </a:r>
          <a:r>
            <a:rPr lang="en-US" sz="3600" dirty="0" smtClean="0">
              <a:solidFill>
                <a:schemeClr val="tx1"/>
              </a:solidFill>
              <a:effectLst>
                <a:outerShdw blurRad="38100" dist="38100" dir="2700000" algn="tl">
                  <a:srgbClr val="000000">
                    <a:alpha val="43137"/>
                  </a:srgbClr>
                </a:outerShdw>
              </a:effectLst>
            </a:rPr>
            <a:t>   (APPLY)</a:t>
          </a:r>
          <a:endParaRPr lang="en-US" sz="3600" dirty="0">
            <a:solidFill>
              <a:schemeClr val="tx1"/>
            </a:solidFill>
            <a:effectLst>
              <a:outerShdw blurRad="38100" dist="38100" dir="2700000" algn="tl">
                <a:srgbClr val="000000">
                  <a:alpha val="43137"/>
                </a:srgbClr>
              </a:outerShdw>
            </a:effectLst>
          </a:endParaRPr>
        </a:p>
      </dgm:t>
    </dgm:pt>
    <dgm:pt modelId="{22C4E5B7-4207-4F09-9E93-39B740F10814}" type="parTrans" cxnId="{2D1ADD27-B47D-4C6F-9388-0DA2B75D855B}">
      <dgm:prSet/>
      <dgm:spPr/>
      <dgm:t>
        <a:bodyPr/>
        <a:lstStyle/>
        <a:p>
          <a:endParaRPr lang="en-US" sz="3600"/>
        </a:p>
      </dgm:t>
    </dgm:pt>
    <dgm:pt modelId="{320AF4CA-F63C-4D05-A591-D17EE6146AED}" type="sibTrans" cxnId="{2D1ADD27-B47D-4C6F-9388-0DA2B75D855B}">
      <dgm:prSet/>
      <dgm:spPr/>
      <dgm:t>
        <a:bodyPr/>
        <a:lstStyle/>
        <a:p>
          <a:endParaRPr lang="en-US" sz="3600"/>
        </a:p>
      </dgm:t>
    </dgm:pt>
    <dgm:pt modelId="{905EE23C-8AB9-4734-B5BB-CA6F8CE86909}">
      <dgm:prSet custT="1"/>
      <dgm:spPr>
        <a:solidFill>
          <a:schemeClr val="bg2">
            <a:lumMod val="25000"/>
          </a:schemeClr>
        </a:solidFill>
      </dgm:spPr>
      <dgm:t>
        <a:bodyPr/>
        <a:lstStyle/>
        <a:p>
          <a:r>
            <a:rPr lang="zh-CN" altLang="en-US" sz="3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观察</a:t>
          </a:r>
          <a:r>
            <a:rPr lang="en-US" sz="3600" dirty="0" smtClean="0">
              <a:solidFill>
                <a:schemeClr val="tx1"/>
              </a:solidFill>
              <a:effectLst>
                <a:outerShdw blurRad="38100" dist="38100" dir="2700000" algn="tl">
                  <a:srgbClr val="000000">
                    <a:alpha val="43137"/>
                  </a:srgbClr>
                </a:outerShdw>
              </a:effectLst>
            </a:rPr>
            <a:t>   (OBSERVE)</a:t>
          </a:r>
          <a:endParaRPr lang="en-US" sz="3600" dirty="0">
            <a:solidFill>
              <a:schemeClr val="tx1"/>
            </a:solidFill>
            <a:effectLst>
              <a:outerShdw blurRad="38100" dist="38100" dir="2700000" algn="tl">
                <a:srgbClr val="000000">
                  <a:alpha val="43137"/>
                </a:srgbClr>
              </a:outerShdw>
            </a:effectLst>
          </a:endParaRPr>
        </a:p>
      </dgm:t>
    </dgm:pt>
    <dgm:pt modelId="{4AFABACE-0C15-45D2-B7F7-C1B161CF75EA}" type="parTrans" cxnId="{C839CD45-B1D1-4351-B9AC-3BDAB4546B38}">
      <dgm:prSet/>
      <dgm:spPr/>
      <dgm:t>
        <a:bodyPr/>
        <a:lstStyle/>
        <a:p>
          <a:endParaRPr lang="en-US" sz="3600"/>
        </a:p>
      </dgm:t>
    </dgm:pt>
    <dgm:pt modelId="{DA7B3CE6-9DAE-4C5F-9545-2377F6EEDF24}" type="sibTrans" cxnId="{C839CD45-B1D1-4351-B9AC-3BDAB4546B38}">
      <dgm:prSet/>
      <dgm:spPr/>
      <dgm:t>
        <a:bodyPr/>
        <a:lstStyle/>
        <a:p>
          <a:endParaRPr lang="en-US" sz="3600"/>
        </a:p>
      </dgm:t>
    </dgm:pt>
    <dgm:pt modelId="{C0BF5E21-878F-4B59-9B39-2224F7B73EBE}">
      <dgm:prSet custT="1"/>
      <dgm:spPr>
        <a:solidFill>
          <a:schemeClr val="bg2">
            <a:lumMod val="25000"/>
          </a:schemeClr>
        </a:solidFill>
      </dgm:spPr>
      <dgm:t>
        <a:bodyPr/>
        <a:lstStyle/>
        <a:p>
          <a:r>
            <a:rPr lang="zh-CN" altLang="en-US" sz="3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解释</a:t>
          </a:r>
          <a:r>
            <a:rPr lang="en-US" sz="3600" dirty="0" smtClean="0">
              <a:solidFill>
                <a:schemeClr val="tx1"/>
              </a:solidFill>
              <a:effectLst>
                <a:outerShdw blurRad="38100" dist="38100" dir="2700000" algn="tl">
                  <a:srgbClr val="000000">
                    <a:alpha val="43137"/>
                  </a:srgbClr>
                </a:outerShdw>
              </a:effectLst>
            </a:rPr>
            <a:t>   (INTERPRET)</a:t>
          </a:r>
          <a:endParaRPr lang="en-US" sz="3600" dirty="0">
            <a:solidFill>
              <a:schemeClr val="tx1"/>
            </a:solidFill>
            <a:effectLst>
              <a:outerShdw blurRad="38100" dist="38100" dir="2700000" algn="tl">
                <a:srgbClr val="000000">
                  <a:alpha val="43137"/>
                </a:srgbClr>
              </a:outerShdw>
            </a:effectLst>
          </a:endParaRPr>
        </a:p>
      </dgm:t>
    </dgm:pt>
    <dgm:pt modelId="{C2FD3DF2-3FE5-4DD0-9618-B3F8801E423D}" type="parTrans" cxnId="{E69BE9EB-4ACA-440F-926D-BC0ABA879132}">
      <dgm:prSet/>
      <dgm:spPr/>
      <dgm:t>
        <a:bodyPr/>
        <a:lstStyle/>
        <a:p>
          <a:endParaRPr lang="en-US" sz="3600"/>
        </a:p>
      </dgm:t>
    </dgm:pt>
    <dgm:pt modelId="{7FCAC66B-9CC0-4A15-8029-E8186F7D3155}" type="sibTrans" cxnId="{E69BE9EB-4ACA-440F-926D-BC0ABA879132}">
      <dgm:prSet/>
      <dgm:spPr/>
      <dgm:t>
        <a:bodyPr/>
        <a:lstStyle/>
        <a:p>
          <a:endParaRPr lang="en-US" sz="3600"/>
        </a:p>
      </dgm:t>
    </dgm:pt>
    <dgm:pt modelId="{E6918643-196D-4946-A0E0-6588EE54471F}" type="pres">
      <dgm:prSet presAssocID="{E68021CE-6B0F-4EF8-952B-DF10C5B11840}" presName="linear" presStyleCnt="0">
        <dgm:presLayoutVars>
          <dgm:dir/>
          <dgm:resizeHandles val="exact"/>
        </dgm:presLayoutVars>
      </dgm:prSet>
      <dgm:spPr/>
      <dgm:t>
        <a:bodyPr/>
        <a:lstStyle/>
        <a:p>
          <a:endParaRPr lang="en-US"/>
        </a:p>
      </dgm:t>
    </dgm:pt>
    <dgm:pt modelId="{2C882415-D3B2-434F-9909-EC8A1687A764}" type="pres">
      <dgm:prSet presAssocID="{496FD635-1F85-4115-AF1D-3C09812051E7}" presName="comp" presStyleCnt="0"/>
      <dgm:spPr/>
    </dgm:pt>
    <dgm:pt modelId="{059E99A9-A362-4F89-84AC-CD430470905F}" type="pres">
      <dgm:prSet presAssocID="{496FD635-1F85-4115-AF1D-3C09812051E7}" presName="box" presStyleLbl="node1" presStyleIdx="0" presStyleCnt="4"/>
      <dgm:spPr/>
      <dgm:t>
        <a:bodyPr/>
        <a:lstStyle/>
        <a:p>
          <a:endParaRPr lang="en-US"/>
        </a:p>
      </dgm:t>
    </dgm:pt>
    <dgm:pt modelId="{EB9E0B56-2D80-4098-AA45-C7A37B95B909}" type="pres">
      <dgm:prSet presAssocID="{496FD635-1F85-4115-AF1D-3C09812051E7}" presName="img" presStyleLbl="fgImgPlace1" presStyleIdx="0" presStyleCnt="4" custScaleX="50714" custLinFactNeighborX="-21358"/>
      <dgm:spPr/>
      <dgm:t>
        <a:bodyPr/>
        <a:lstStyle/>
        <a:p>
          <a:endParaRPr lang="en-US"/>
        </a:p>
      </dgm:t>
    </dgm:pt>
    <dgm:pt modelId="{4D6E6DB2-E7FA-40C9-8760-E67954BB088B}" type="pres">
      <dgm:prSet presAssocID="{496FD635-1F85-4115-AF1D-3C09812051E7}" presName="text" presStyleLbl="node1" presStyleIdx="0" presStyleCnt="4">
        <dgm:presLayoutVars>
          <dgm:bulletEnabled val="1"/>
        </dgm:presLayoutVars>
      </dgm:prSet>
      <dgm:spPr/>
      <dgm:t>
        <a:bodyPr/>
        <a:lstStyle/>
        <a:p>
          <a:endParaRPr lang="en-US"/>
        </a:p>
      </dgm:t>
    </dgm:pt>
    <dgm:pt modelId="{7C7FDC7E-B997-4883-B478-E74089F903A8}" type="pres">
      <dgm:prSet presAssocID="{5D78EF1E-7CEE-4674-869F-46798B7F5326}" presName="spacer" presStyleCnt="0"/>
      <dgm:spPr/>
    </dgm:pt>
    <dgm:pt modelId="{343914D3-AE3F-47F4-95EA-2EA074D1E255}" type="pres">
      <dgm:prSet presAssocID="{905EE23C-8AB9-4734-B5BB-CA6F8CE86909}" presName="comp" presStyleCnt="0"/>
      <dgm:spPr/>
    </dgm:pt>
    <dgm:pt modelId="{52FF7E54-EFE2-4EE2-B331-D740881035EA}" type="pres">
      <dgm:prSet presAssocID="{905EE23C-8AB9-4734-B5BB-CA6F8CE86909}" presName="box" presStyleLbl="node1" presStyleIdx="1" presStyleCnt="4"/>
      <dgm:spPr/>
      <dgm:t>
        <a:bodyPr/>
        <a:lstStyle/>
        <a:p>
          <a:endParaRPr lang="en-US"/>
        </a:p>
      </dgm:t>
    </dgm:pt>
    <dgm:pt modelId="{5113409F-9227-4BF1-AD4D-460EA7273C93}" type="pres">
      <dgm:prSet presAssocID="{905EE23C-8AB9-4734-B5BB-CA6F8CE86909}" presName="img" presStyleLbl="fgImgPlace1" presStyleIdx="1" presStyleCnt="4" custScaleX="50714" custLinFactNeighborX="-21358"/>
      <dgm:spPr/>
    </dgm:pt>
    <dgm:pt modelId="{EEE40FCC-35EF-4FD4-B611-EA085125BC09}" type="pres">
      <dgm:prSet presAssocID="{905EE23C-8AB9-4734-B5BB-CA6F8CE86909}" presName="text" presStyleLbl="node1" presStyleIdx="1" presStyleCnt="4">
        <dgm:presLayoutVars>
          <dgm:bulletEnabled val="1"/>
        </dgm:presLayoutVars>
      </dgm:prSet>
      <dgm:spPr/>
      <dgm:t>
        <a:bodyPr/>
        <a:lstStyle/>
        <a:p>
          <a:endParaRPr lang="en-US"/>
        </a:p>
      </dgm:t>
    </dgm:pt>
    <dgm:pt modelId="{7880D802-B9B7-4903-B4A8-DBB186FC981C}" type="pres">
      <dgm:prSet presAssocID="{DA7B3CE6-9DAE-4C5F-9545-2377F6EEDF24}" presName="spacer" presStyleCnt="0"/>
      <dgm:spPr/>
    </dgm:pt>
    <dgm:pt modelId="{8110EE85-711F-4BC8-9617-F53B6BF10453}" type="pres">
      <dgm:prSet presAssocID="{C0BF5E21-878F-4B59-9B39-2224F7B73EBE}" presName="comp" presStyleCnt="0"/>
      <dgm:spPr/>
    </dgm:pt>
    <dgm:pt modelId="{B0837115-8987-473B-9D15-C2B2D594B0AF}" type="pres">
      <dgm:prSet presAssocID="{C0BF5E21-878F-4B59-9B39-2224F7B73EBE}" presName="box" presStyleLbl="node1" presStyleIdx="2" presStyleCnt="4"/>
      <dgm:spPr/>
      <dgm:t>
        <a:bodyPr/>
        <a:lstStyle/>
        <a:p>
          <a:endParaRPr lang="en-US"/>
        </a:p>
      </dgm:t>
    </dgm:pt>
    <dgm:pt modelId="{A135456C-B8ED-4253-9772-B57523C1DAC6}" type="pres">
      <dgm:prSet presAssocID="{C0BF5E21-878F-4B59-9B39-2224F7B73EBE}" presName="img" presStyleLbl="fgImgPlace1" presStyleIdx="2" presStyleCnt="4" custScaleX="50714" custLinFactNeighborX="-18018"/>
      <dgm:spPr/>
    </dgm:pt>
    <dgm:pt modelId="{163E85AD-8798-4D80-AD45-E1E53B79B3F8}" type="pres">
      <dgm:prSet presAssocID="{C0BF5E21-878F-4B59-9B39-2224F7B73EBE}" presName="text" presStyleLbl="node1" presStyleIdx="2" presStyleCnt="4">
        <dgm:presLayoutVars>
          <dgm:bulletEnabled val="1"/>
        </dgm:presLayoutVars>
      </dgm:prSet>
      <dgm:spPr/>
      <dgm:t>
        <a:bodyPr/>
        <a:lstStyle/>
        <a:p>
          <a:endParaRPr lang="en-US"/>
        </a:p>
      </dgm:t>
    </dgm:pt>
    <dgm:pt modelId="{64E17CD8-13CE-4A8D-AA92-D26F37FD6E7A}" type="pres">
      <dgm:prSet presAssocID="{7FCAC66B-9CC0-4A15-8029-E8186F7D3155}" presName="spacer" presStyleCnt="0"/>
      <dgm:spPr/>
    </dgm:pt>
    <dgm:pt modelId="{24AE6030-FB46-49C2-BD8D-5822D59AEB26}" type="pres">
      <dgm:prSet presAssocID="{41CC69BA-6508-4A89-A0EB-68C5DE663576}" presName="comp" presStyleCnt="0"/>
      <dgm:spPr/>
    </dgm:pt>
    <dgm:pt modelId="{7157FCC6-321F-4CB7-8B72-FEF687EA6469}" type="pres">
      <dgm:prSet presAssocID="{41CC69BA-6508-4A89-A0EB-68C5DE663576}" presName="box" presStyleLbl="node1" presStyleIdx="3" presStyleCnt="4"/>
      <dgm:spPr/>
      <dgm:t>
        <a:bodyPr/>
        <a:lstStyle/>
        <a:p>
          <a:endParaRPr lang="en-US"/>
        </a:p>
      </dgm:t>
    </dgm:pt>
    <dgm:pt modelId="{845E1389-B19D-4F0B-AE36-18C3A8087B13}" type="pres">
      <dgm:prSet presAssocID="{41CC69BA-6508-4A89-A0EB-68C5DE663576}" presName="img" presStyleLbl="fgImgPlace1" presStyleIdx="3" presStyleCnt="4" custScaleX="68627" custScaleY="131044" custLinFactNeighborX="-21358">
        <dgm:style>
          <a:lnRef idx="2">
            <a:schemeClr val="dk1"/>
          </a:lnRef>
          <a:fillRef idx="1">
            <a:schemeClr val="lt1"/>
          </a:fillRef>
          <a:effectRef idx="0">
            <a:schemeClr val="dk1"/>
          </a:effectRef>
          <a:fontRef idx="minor">
            <a:schemeClr val="dk1"/>
          </a:fontRef>
        </dgm:style>
      </dgm:prSet>
      <dgm:spPr>
        <a:ln w="76200"/>
      </dgm:spPr>
    </dgm:pt>
    <dgm:pt modelId="{87A28D26-0939-469F-B154-232E4E1B5C21}" type="pres">
      <dgm:prSet presAssocID="{41CC69BA-6508-4A89-A0EB-68C5DE663576}" presName="text" presStyleLbl="node1" presStyleIdx="3" presStyleCnt="4">
        <dgm:presLayoutVars>
          <dgm:bulletEnabled val="1"/>
        </dgm:presLayoutVars>
      </dgm:prSet>
      <dgm:spPr/>
      <dgm:t>
        <a:bodyPr/>
        <a:lstStyle/>
        <a:p>
          <a:endParaRPr lang="en-US"/>
        </a:p>
      </dgm:t>
    </dgm:pt>
  </dgm:ptLst>
  <dgm:cxnLst>
    <dgm:cxn modelId="{783E57EF-4F61-4E07-BB22-9F0997FA3939}" type="presOf" srcId="{C0BF5E21-878F-4B59-9B39-2224F7B73EBE}" destId="{B0837115-8987-473B-9D15-C2B2D594B0AF}" srcOrd="0" destOrd="0" presId="urn:microsoft.com/office/officeart/2005/8/layout/vList4"/>
    <dgm:cxn modelId="{EA3D369F-3A32-483D-8B22-707E69AB5F43}" type="presOf" srcId="{41CC69BA-6508-4A89-A0EB-68C5DE663576}" destId="{87A28D26-0939-469F-B154-232E4E1B5C21}" srcOrd="1" destOrd="0" presId="urn:microsoft.com/office/officeart/2005/8/layout/vList4"/>
    <dgm:cxn modelId="{0635F0FA-E61D-461F-82E2-800C2183671D}" type="presOf" srcId="{496FD635-1F85-4115-AF1D-3C09812051E7}" destId="{4D6E6DB2-E7FA-40C9-8760-E67954BB088B}" srcOrd="1" destOrd="0" presId="urn:microsoft.com/office/officeart/2005/8/layout/vList4"/>
    <dgm:cxn modelId="{7C7126CE-739B-45E9-B69F-BB9CA85F3C48}" type="presOf" srcId="{41CC69BA-6508-4A89-A0EB-68C5DE663576}" destId="{7157FCC6-321F-4CB7-8B72-FEF687EA6469}" srcOrd="0" destOrd="0" presId="urn:microsoft.com/office/officeart/2005/8/layout/vList4"/>
    <dgm:cxn modelId="{F6C5A84E-1E2D-401C-8EE0-BB276C1169E1}" type="presOf" srcId="{C0BF5E21-878F-4B59-9B39-2224F7B73EBE}" destId="{163E85AD-8798-4D80-AD45-E1E53B79B3F8}" srcOrd="1" destOrd="0" presId="urn:microsoft.com/office/officeart/2005/8/layout/vList4"/>
    <dgm:cxn modelId="{E69BE9EB-4ACA-440F-926D-BC0ABA879132}" srcId="{E68021CE-6B0F-4EF8-952B-DF10C5B11840}" destId="{C0BF5E21-878F-4B59-9B39-2224F7B73EBE}" srcOrd="2" destOrd="0" parTransId="{C2FD3DF2-3FE5-4DD0-9618-B3F8801E423D}" sibTransId="{7FCAC66B-9CC0-4A15-8029-E8186F7D3155}"/>
    <dgm:cxn modelId="{7B29B8E6-5368-49BD-966E-BADF79790C1D}" srcId="{E68021CE-6B0F-4EF8-952B-DF10C5B11840}" destId="{496FD635-1F85-4115-AF1D-3C09812051E7}" srcOrd="0" destOrd="0" parTransId="{898251B4-BE82-47E6-8122-9DDBF65B25D7}" sibTransId="{5D78EF1E-7CEE-4674-869F-46798B7F5326}"/>
    <dgm:cxn modelId="{AF39C62A-4BE0-4CD7-A86D-5F97DB6FE965}" type="presOf" srcId="{905EE23C-8AB9-4734-B5BB-CA6F8CE86909}" destId="{52FF7E54-EFE2-4EE2-B331-D740881035EA}" srcOrd="0" destOrd="0" presId="urn:microsoft.com/office/officeart/2005/8/layout/vList4"/>
    <dgm:cxn modelId="{4E298B39-5078-4564-99C0-BA6C48A0E46F}" type="presOf" srcId="{496FD635-1F85-4115-AF1D-3C09812051E7}" destId="{059E99A9-A362-4F89-84AC-CD430470905F}" srcOrd="0" destOrd="0" presId="urn:microsoft.com/office/officeart/2005/8/layout/vList4"/>
    <dgm:cxn modelId="{C839CD45-B1D1-4351-B9AC-3BDAB4546B38}" srcId="{E68021CE-6B0F-4EF8-952B-DF10C5B11840}" destId="{905EE23C-8AB9-4734-B5BB-CA6F8CE86909}" srcOrd="1" destOrd="0" parTransId="{4AFABACE-0C15-45D2-B7F7-C1B161CF75EA}" sibTransId="{DA7B3CE6-9DAE-4C5F-9545-2377F6EEDF24}"/>
    <dgm:cxn modelId="{2D1ADD27-B47D-4C6F-9388-0DA2B75D855B}" srcId="{E68021CE-6B0F-4EF8-952B-DF10C5B11840}" destId="{41CC69BA-6508-4A89-A0EB-68C5DE663576}" srcOrd="3" destOrd="0" parTransId="{22C4E5B7-4207-4F09-9E93-39B740F10814}" sibTransId="{320AF4CA-F63C-4D05-A591-D17EE6146AED}"/>
    <dgm:cxn modelId="{6C0E752C-CED3-47A4-9C91-746990A08C53}" type="presOf" srcId="{905EE23C-8AB9-4734-B5BB-CA6F8CE86909}" destId="{EEE40FCC-35EF-4FD4-B611-EA085125BC09}" srcOrd="1" destOrd="0" presId="urn:microsoft.com/office/officeart/2005/8/layout/vList4"/>
    <dgm:cxn modelId="{A87EC766-4F1C-4469-AF6C-D48C1BF39857}" type="presOf" srcId="{E68021CE-6B0F-4EF8-952B-DF10C5B11840}" destId="{E6918643-196D-4946-A0E0-6588EE54471F}" srcOrd="0" destOrd="0" presId="urn:microsoft.com/office/officeart/2005/8/layout/vList4"/>
    <dgm:cxn modelId="{B99503FB-C146-4F03-A56C-F39B08878DD2}" type="presParOf" srcId="{E6918643-196D-4946-A0E0-6588EE54471F}" destId="{2C882415-D3B2-434F-9909-EC8A1687A764}" srcOrd="0" destOrd="0" presId="urn:microsoft.com/office/officeart/2005/8/layout/vList4"/>
    <dgm:cxn modelId="{C0C4EC8F-2E5C-4BB5-A7C2-EDA6A0D2FAF7}" type="presParOf" srcId="{2C882415-D3B2-434F-9909-EC8A1687A764}" destId="{059E99A9-A362-4F89-84AC-CD430470905F}" srcOrd="0" destOrd="0" presId="urn:microsoft.com/office/officeart/2005/8/layout/vList4"/>
    <dgm:cxn modelId="{83408723-1D9C-4ADA-8485-BE5B392F2EEB}" type="presParOf" srcId="{2C882415-D3B2-434F-9909-EC8A1687A764}" destId="{EB9E0B56-2D80-4098-AA45-C7A37B95B909}" srcOrd="1" destOrd="0" presId="urn:microsoft.com/office/officeart/2005/8/layout/vList4"/>
    <dgm:cxn modelId="{DEDA8657-B651-45B1-BF02-8CC1B2337462}" type="presParOf" srcId="{2C882415-D3B2-434F-9909-EC8A1687A764}" destId="{4D6E6DB2-E7FA-40C9-8760-E67954BB088B}" srcOrd="2" destOrd="0" presId="urn:microsoft.com/office/officeart/2005/8/layout/vList4"/>
    <dgm:cxn modelId="{01AB6C03-A33A-46F1-ABA5-B90211D7C5EC}" type="presParOf" srcId="{E6918643-196D-4946-A0E0-6588EE54471F}" destId="{7C7FDC7E-B997-4883-B478-E74089F903A8}" srcOrd="1" destOrd="0" presId="urn:microsoft.com/office/officeart/2005/8/layout/vList4"/>
    <dgm:cxn modelId="{06CAE89C-AF3E-4580-98FF-0442BD9B8029}" type="presParOf" srcId="{E6918643-196D-4946-A0E0-6588EE54471F}" destId="{343914D3-AE3F-47F4-95EA-2EA074D1E255}" srcOrd="2" destOrd="0" presId="urn:microsoft.com/office/officeart/2005/8/layout/vList4"/>
    <dgm:cxn modelId="{A8B67CC8-3B5C-4EA5-B821-45FC0B6D35CB}" type="presParOf" srcId="{343914D3-AE3F-47F4-95EA-2EA074D1E255}" destId="{52FF7E54-EFE2-4EE2-B331-D740881035EA}" srcOrd="0" destOrd="0" presId="urn:microsoft.com/office/officeart/2005/8/layout/vList4"/>
    <dgm:cxn modelId="{E98480D6-1E6F-4841-9BEA-A27FB25B7FA3}" type="presParOf" srcId="{343914D3-AE3F-47F4-95EA-2EA074D1E255}" destId="{5113409F-9227-4BF1-AD4D-460EA7273C93}" srcOrd="1" destOrd="0" presId="urn:microsoft.com/office/officeart/2005/8/layout/vList4"/>
    <dgm:cxn modelId="{38BDE71D-A6CE-4726-89C1-EDC50821727A}" type="presParOf" srcId="{343914D3-AE3F-47F4-95EA-2EA074D1E255}" destId="{EEE40FCC-35EF-4FD4-B611-EA085125BC09}" srcOrd="2" destOrd="0" presId="urn:microsoft.com/office/officeart/2005/8/layout/vList4"/>
    <dgm:cxn modelId="{203E7263-D701-41E2-9F6D-F95A4C00BD8B}" type="presParOf" srcId="{E6918643-196D-4946-A0E0-6588EE54471F}" destId="{7880D802-B9B7-4903-B4A8-DBB186FC981C}" srcOrd="3" destOrd="0" presId="urn:microsoft.com/office/officeart/2005/8/layout/vList4"/>
    <dgm:cxn modelId="{070C5E64-C661-40D4-ACAE-FFF754BDFA8A}" type="presParOf" srcId="{E6918643-196D-4946-A0E0-6588EE54471F}" destId="{8110EE85-711F-4BC8-9617-F53B6BF10453}" srcOrd="4" destOrd="0" presId="urn:microsoft.com/office/officeart/2005/8/layout/vList4"/>
    <dgm:cxn modelId="{B89F1CB5-472E-4494-BD86-A428A323ADA5}" type="presParOf" srcId="{8110EE85-711F-4BC8-9617-F53B6BF10453}" destId="{B0837115-8987-473B-9D15-C2B2D594B0AF}" srcOrd="0" destOrd="0" presId="urn:microsoft.com/office/officeart/2005/8/layout/vList4"/>
    <dgm:cxn modelId="{FB2A1644-654B-4E35-B449-9EF26D418BDD}" type="presParOf" srcId="{8110EE85-711F-4BC8-9617-F53B6BF10453}" destId="{A135456C-B8ED-4253-9772-B57523C1DAC6}" srcOrd="1" destOrd="0" presId="urn:microsoft.com/office/officeart/2005/8/layout/vList4"/>
    <dgm:cxn modelId="{FEA1B2BB-481F-4B9A-A0E2-A3CC6679054F}" type="presParOf" srcId="{8110EE85-711F-4BC8-9617-F53B6BF10453}" destId="{163E85AD-8798-4D80-AD45-E1E53B79B3F8}" srcOrd="2" destOrd="0" presId="urn:microsoft.com/office/officeart/2005/8/layout/vList4"/>
    <dgm:cxn modelId="{90BF78B9-FF44-44AF-978A-8CC6712437B9}" type="presParOf" srcId="{E6918643-196D-4946-A0E0-6588EE54471F}" destId="{64E17CD8-13CE-4A8D-AA92-D26F37FD6E7A}" srcOrd="5" destOrd="0" presId="urn:microsoft.com/office/officeart/2005/8/layout/vList4"/>
    <dgm:cxn modelId="{B18720D1-EF54-4A8B-A928-956708B66B18}" type="presParOf" srcId="{E6918643-196D-4946-A0E0-6588EE54471F}" destId="{24AE6030-FB46-49C2-BD8D-5822D59AEB26}" srcOrd="6" destOrd="0" presId="urn:microsoft.com/office/officeart/2005/8/layout/vList4"/>
    <dgm:cxn modelId="{36AE6EEA-9ED4-48D6-9781-FC8EA2D0594C}" type="presParOf" srcId="{24AE6030-FB46-49C2-BD8D-5822D59AEB26}" destId="{7157FCC6-321F-4CB7-8B72-FEF687EA6469}" srcOrd="0" destOrd="0" presId="urn:microsoft.com/office/officeart/2005/8/layout/vList4"/>
    <dgm:cxn modelId="{D7134D59-DCC7-4912-8BDA-CBB3B4925D10}" type="presParOf" srcId="{24AE6030-FB46-49C2-BD8D-5822D59AEB26}" destId="{845E1389-B19D-4F0B-AE36-18C3A8087B13}" srcOrd="1" destOrd="0" presId="urn:microsoft.com/office/officeart/2005/8/layout/vList4"/>
    <dgm:cxn modelId="{3F4ABFC4-F455-4FF1-803D-7E73DF9877C3}" type="presParOf" srcId="{24AE6030-FB46-49C2-BD8D-5822D59AEB26}" destId="{87A28D26-0939-469F-B154-232E4E1B5C21}" srcOrd="2" destOrd="0" presId="urn:microsoft.com/office/officeart/2005/8/layout/vLis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8021CE-6B0F-4EF8-952B-DF10C5B11840}" type="doc">
      <dgm:prSet loTypeId="urn:microsoft.com/office/officeart/2005/8/layout/vList4" loCatId="list" qsTypeId="urn:microsoft.com/office/officeart/2005/8/quickstyle/3d1" qsCatId="3D" csTypeId="urn:microsoft.com/office/officeart/2005/8/colors/colorful1" csCatId="colorful" phldr="1"/>
      <dgm:spPr/>
      <dgm:t>
        <a:bodyPr/>
        <a:lstStyle/>
        <a:p>
          <a:endParaRPr lang="en-US"/>
        </a:p>
      </dgm:t>
    </dgm:pt>
    <dgm:pt modelId="{496FD635-1F85-4115-AF1D-3C09812051E7}">
      <dgm:prSet phldrT="[Text]" custT="1"/>
      <dgm:spPr>
        <a:solidFill>
          <a:schemeClr val="bg2">
            <a:lumMod val="10000"/>
          </a:schemeClr>
        </a:solidFill>
      </dgm:spPr>
      <dgm:t>
        <a:bodyPr/>
        <a:lstStyle/>
        <a:p>
          <a:r>
            <a:rPr lang="zh-CN" alt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阅读</a:t>
          </a:r>
          <a:r>
            <a:rPr 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smtClean="0">
              <a:solidFill>
                <a:schemeClr val="tx1"/>
              </a:solidFill>
              <a:effectLst>
                <a:outerShdw blurRad="38100" dist="38100" dir="2700000" algn="tl">
                  <a:srgbClr val="000000">
                    <a:alpha val="43137"/>
                  </a:srgbClr>
                </a:outerShdw>
              </a:effectLst>
            </a:rPr>
            <a:t>(READ)</a:t>
          </a:r>
          <a:endParaRPr lang="en-US" sz="4000" dirty="0">
            <a:solidFill>
              <a:schemeClr val="tx1"/>
            </a:solidFill>
            <a:effectLst>
              <a:outerShdw blurRad="38100" dist="38100" dir="2700000" algn="tl">
                <a:srgbClr val="000000">
                  <a:alpha val="43137"/>
                </a:srgbClr>
              </a:outerShdw>
            </a:effectLst>
          </a:endParaRPr>
        </a:p>
      </dgm:t>
    </dgm:pt>
    <dgm:pt modelId="{898251B4-BE82-47E6-8122-9DDBF65B25D7}" type="parTrans" cxnId="{7B29B8E6-5368-49BD-966E-BADF79790C1D}">
      <dgm:prSet/>
      <dgm:spPr/>
      <dgm:t>
        <a:bodyPr/>
        <a:lstStyle/>
        <a:p>
          <a:endParaRPr lang="en-US"/>
        </a:p>
      </dgm:t>
    </dgm:pt>
    <dgm:pt modelId="{5D78EF1E-7CEE-4674-869F-46798B7F5326}" type="sibTrans" cxnId="{7B29B8E6-5368-49BD-966E-BADF79790C1D}">
      <dgm:prSet/>
      <dgm:spPr/>
      <dgm:t>
        <a:bodyPr/>
        <a:lstStyle/>
        <a:p>
          <a:endParaRPr lang="en-US"/>
        </a:p>
      </dgm:t>
    </dgm:pt>
    <dgm:pt modelId="{41CC69BA-6508-4A89-A0EB-68C5DE663576}">
      <dgm:prSet phldrT="[Text]" custT="1"/>
      <dgm:spPr>
        <a:solidFill>
          <a:schemeClr val="bg2">
            <a:lumMod val="10000"/>
          </a:schemeClr>
        </a:solidFill>
      </dgm:spPr>
      <dgm:t>
        <a:bodyPr/>
        <a:lstStyle/>
        <a:p>
          <a:r>
            <a:rPr lang="zh-CN" alt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应用</a:t>
          </a:r>
          <a:r>
            <a:rPr lang="en-US" sz="6000" dirty="0" smtClean="0">
              <a:solidFill>
                <a:schemeClr val="tx1"/>
              </a:solidFill>
              <a:effectLst>
                <a:outerShdw blurRad="38100" dist="38100" dir="2700000" algn="tl">
                  <a:srgbClr val="000000">
                    <a:alpha val="43137"/>
                  </a:srgbClr>
                </a:outerShdw>
              </a:effectLst>
            </a:rPr>
            <a:t>   </a:t>
          </a:r>
          <a:r>
            <a:rPr lang="en-US" sz="4000" dirty="0" smtClean="0">
              <a:solidFill>
                <a:schemeClr val="tx1"/>
              </a:solidFill>
              <a:effectLst>
                <a:outerShdw blurRad="38100" dist="38100" dir="2700000" algn="tl">
                  <a:srgbClr val="000000">
                    <a:alpha val="43137"/>
                  </a:srgbClr>
                </a:outerShdw>
              </a:effectLst>
            </a:rPr>
            <a:t>(APPLY)</a:t>
          </a:r>
          <a:endParaRPr lang="en-US" sz="4000" dirty="0">
            <a:solidFill>
              <a:schemeClr val="tx1"/>
            </a:solidFill>
            <a:effectLst>
              <a:outerShdw blurRad="38100" dist="38100" dir="2700000" algn="tl">
                <a:srgbClr val="000000">
                  <a:alpha val="43137"/>
                </a:srgbClr>
              </a:outerShdw>
            </a:effectLst>
          </a:endParaRPr>
        </a:p>
      </dgm:t>
    </dgm:pt>
    <dgm:pt modelId="{22C4E5B7-4207-4F09-9E93-39B740F10814}" type="parTrans" cxnId="{2D1ADD27-B47D-4C6F-9388-0DA2B75D855B}">
      <dgm:prSet/>
      <dgm:spPr/>
      <dgm:t>
        <a:bodyPr/>
        <a:lstStyle/>
        <a:p>
          <a:endParaRPr lang="en-US"/>
        </a:p>
      </dgm:t>
    </dgm:pt>
    <dgm:pt modelId="{320AF4CA-F63C-4D05-A591-D17EE6146AED}" type="sibTrans" cxnId="{2D1ADD27-B47D-4C6F-9388-0DA2B75D855B}">
      <dgm:prSet/>
      <dgm:spPr/>
      <dgm:t>
        <a:bodyPr/>
        <a:lstStyle/>
        <a:p>
          <a:endParaRPr lang="en-US"/>
        </a:p>
      </dgm:t>
    </dgm:pt>
    <dgm:pt modelId="{905EE23C-8AB9-4734-B5BB-CA6F8CE86909}">
      <dgm:prSet custT="1"/>
      <dgm:spPr>
        <a:solidFill>
          <a:srgbClr val="FFFF00"/>
        </a:solidFill>
      </dgm:spPr>
      <dgm:t>
        <a:bodyPr/>
        <a:lstStyle/>
        <a:p>
          <a:r>
            <a:rPr lang="zh-CN" altLang="en-US" sz="6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观察</a:t>
          </a:r>
          <a:r>
            <a:rPr lang="en-US" sz="6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4000" dirty="0" smtClean="0">
              <a:solidFill>
                <a:schemeClr val="tx1"/>
              </a:solidFill>
              <a:effectLst>
                <a:outerShdw blurRad="38100" dist="38100" dir="2700000" algn="tl">
                  <a:srgbClr val="000000">
                    <a:alpha val="43137"/>
                  </a:srgbClr>
                </a:outerShdw>
              </a:effectLst>
            </a:rPr>
            <a:t>(OBSERVE)</a:t>
          </a:r>
          <a:endParaRPr lang="en-US" sz="4000" dirty="0">
            <a:solidFill>
              <a:schemeClr val="tx1"/>
            </a:solidFill>
            <a:effectLst>
              <a:outerShdw blurRad="38100" dist="38100" dir="2700000" algn="tl">
                <a:srgbClr val="000000">
                  <a:alpha val="43137"/>
                </a:srgbClr>
              </a:outerShdw>
            </a:effectLst>
          </a:endParaRPr>
        </a:p>
      </dgm:t>
    </dgm:pt>
    <dgm:pt modelId="{4AFABACE-0C15-45D2-B7F7-C1B161CF75EA}" type="parTrans" cxnId="{C839CD45-B1D1-4351-B9AC-3BDAB4546B38}">
      <dgm:prSet/>
      <dgm:spPr/>
      <dgm:t>
        <a:bodyPr/>
        <a:lstStyle/>
        <a:p>
          <a:endParaRPr lang="en-US"/>
        </a:p>
      </dgm:t>
    </dgm:pt>
    <dgm:pt modelId="{DA7B3CE6-9DAE-4C5F-9545-2377F6EEDF24}" type="sibTrans" cxnId="{C839CD45-B1D1-4351-B9AC-3BDAB4546B38}">
      <dgm:prSet/>
      <dgm:spPr/>
      <dgm:t>
        <a:bodyPr/>
        <a:lstStyle/>
        <a:p>
          <a:endParaRPr lang="en-US"/>
        </a:p>
      </dgm:t>
    </dgm:pt>
    <dgm:pt modelId="{C0BF5E21-878F-4B59-9B39-2224F7B73EBE}">
      <dgm:prSet custT="1"/>
      <dgm:spPr>
        <a:solidFill>
          <a:srgbClr val="FFFF00"/>
        </a:solidFill>
      </dgm:spPr>
      <dgm:t>
        <a:bodyPr/>
        <a:lstStyle/>
        <a:p>
          <a:r>
            <a:rPr lang="zh-CN" altLang="en-US" sz="6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解释</a:t>
          </a:r>
          <a:r>
            <a:rPr lang="en-US" sz="6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4000" dirty="0" smtClean="0">
              <a:solidFill>
                <a:schemeClr val="tx1"/>
              </a:solidFill>
              <a:effectLst>
                <a:outerShdw blurRad="38100" dist="38100" dir="2700000" algn="tl">
                  <a:srgbClr val="000000">
                    <a:alpha val="43137"/>
                  </a:srgbClr>
                </a:outerShdw>
              </a:effectLst>
            </a:rPr>
            <a:t>(INTERPRET)</a:t>
          </a:r>
          <a:endParaRPr lang="en-US" sz="4000" dirty="0">
            <a:solidFill>
              <a:schemeClr val="tx1"/>
            </a:solidFill>
            <a:effectLst>
              <a:outerShdw blurRad="38100" dist="38100" dir="2700000" algn="tl">
                <a:srgbClr val="000000">
                  <a:alpha val="43137"/>
                </a:srgbClr>
              </a:outerShdw>
            </a:effectLst>
          </a:endParaRPr>
        </a:p>
      </dgm:t>
    </dgm:pt>
    <dgm:pt modelId="{C2FD3DF2-3FE5-4DD0-9618-B3F8801E423D}" type="parTrans" cxnId="{E69BE9EB-4ACA-440F-926D-BC0ABA879132}">
      <dgm:prSet/>
      <dgm:spPr/>
      <dgm:t>
        <a:bodyPr/>
        <a:lstStyle/>
        <a:p>
          <a:endParaRPr lang="en-US"/>
        </a:p>
      </dgm:t>
    </dgm:pt>
    <dgm:pt modelId="{7FCAC66B-9CC0-4A15-8029-E8186F7D3155}" type="sibTrans" cxnId="{E69BE9EB-4ACA-440F-926D-BC0ABA879132}">
      <dgm:prSet/>
      <dgm:spPr/>
      <dgm:t>
        <a:bodyPr/>
        <a:lstStyle/>
        <a:p>
          <a:endParaRPr lang="en-US"/>
        </a:p>
      </dgm:t>
    </dgm:pt>
    <dgm:pt modelId="{E6918643-196D-4946-A0E0-6588EE54471F}" type="pres">
      <dgm:prSet presAssocID="{E68021CE-6B0F-4EF8-952B-DF10C5B11840}" presName="linear" presStyleCnt="0">
        <dgm:presLayoutVars>
          <dgm:dir/>
          <dgm:resizeHandles val="exact"/>
        </dgm:presLayoutVars>
      </dgm:prSet>
      <dgm:spPr/>
      <dgm:t>
        <a:bodyPr/>
        <a:lstStyle/>
        <a:p>
          <a:endParaRPr lang="en-US"/>
        </a:p>
      </dgm:t>
    </dgm:pt>
    <dgm:pt modelId="{2C882415-D3B2-434F-9909-EC8A1687A764}" type="pres">
      <dgm:prSet presAssocID="{496FD635-1F85-4115-AF1D-3C09812051E7}" presName="comp" presStyleCnt="0"/>
      <dgm:spPr/>
    </dgm:pt>
    <dgm:pt modelId="{059E99A9-A362-4F89-84AC-CD430470905F}" type="pres">
      <dgm:prSet presAssocID="{496FD635-1F85-4115-AF1D-3C09812051E7}" presName="box" presStyleLbl="node1" presStyleIdx="0" presStyleCnt="4" custLinFactNeighborX="-901"/>
      <dgm:spPr/>
      <dgm:t>
        <a:bodyPr/>
        <a:lstStyle/>
        <a:p>
          <a:endParaRPr lang="en-US"/>
        </a:p>
      </dgm:t>
    </dgm:pt>
    <dgm:pt modelId="{EB9E0B56-2D80-4098-AA45-C7A37B95B909}" type="pres">
      <dgm:prSet presAssocID="{496FD635-1F85-4115-AF1D-3C09812051E7}" presName="img" presStyleLbl="fgImgPlace1" presStyleIdx="0" presStyleCnt="4" custScaleX="50714" custLinFactNeighborX="-21358"/>
      <dgm:spPr>
        <a:solidFill>
          <a:schemeClr val="tx1"/>
        </a:solidFill>
      </dgm:spPr>
      <dgm:t>
        <a:bodyPr/>
        <a:lstStyle/>
        <a:p>
          <a:endParaRPr lang="en-US"/>
        </a:p>
      </dgm:t>
    </dgm:pt>
    <dgm:pt modelId="{4D6E6DB2-E7FA-40C9-8760-E67954BB088B}" type="pres">
      <dgm:prSet presAssocID="{496FD635-1F85-4115-AF1D-3C09812051E7}" presName="text" presStyleLbl="node1" presStyleIdx="0" presStyleCnt="4">
        <dgm:presLayoutVars>
          <dgm:bulletEnabled val="1"/>
        </dgm:presLayoutVars>
      </dgm:prSet>
      <dgm:spPr/>
      <dgm:t>
        <a:bodyPr/>
        <a:lstStyle/>
        <a:p>
          <a:endParaRPr lang="en-US"/>
        </a:p>
      </dgm:t>
    </dgm:pt>
    <dgm:pt modelId="{7C7FDC7E-B997-4883-B478-E74089F903A8}" type="pres">
      <dgm:prSet presAssocID="{5D78EF1E-7CEE-4674-869F-46798B7F5326}" presName="spacer" presStyleCnt="0"/>
      <dgm:spPr/>
    </dgm:pt>
    <dgm:pt modelId="{343914D3-AE3F-47F4-95EA-2EA074D1E255}" type="pres">
      <dgm:prSet presAssocID="{905EE23C-8AB9-4734-B5BB-CA6F8CE86909}" presName="comp" presStyleCnt="0"/>
      <dgm:spPr/>
    </dgm:pt>
    <dgm:pt modelId="{52FF7E54-EFE2-4EE2-B331-D740881035EA}" type="pres">
      <dgm:prSet presAssocID="{905EE23C-8AB9-4734-B5BB-CA6F8CE86909}" presName="box" presStyleLbl="node1" presStyleIdx="1" presStyleCnt="4"/>
      <dgm:spPr/>
      <dgm:t>
        <a:bodyPr/>
        <a:lstStyle/>
        <a:p>
          <a:endParaRPr lang="en-US"/>
        </a:p>
      </dgm:t>
    </dgm:pt>
    <dgm:pt modelId="{5113409F-9227-4BF1-AD4D-460EA7273C93}" type="pres">
      <dgm:prSet presAssocID="{905EE23C-8AB9-4734-B5BB-CA6F8CE86909}" presName="img" presStyleLbl="fgImgPlace1" presStyleIdx="1" presStyleCnt="4" custScaleX="50714" custLinFactNeighborX="-21358"/>
      <dgm:spPr/>
    </dgm:pt>
    <dgm:pt modelId="{EEE40FCC-35EF-4FD4-B611-EA085125BC09}" type="pres">
      <dgm:prSet presAssocID="{905EE23C-8AB9-4734-B5BB-CA6F8CE86909}" presName="text" presStyleLbl="node1" presStyleIdx="1" presStyleCnt="4">
        <dgm:presLayoutVars>
          <dgm:bulletEnabled val="1"/>
        </dgm:presLayoutVars>
      </dgm:prSet>
      <dgm:spPr/>
      <dgm:t>
        <a:bodyPr/>
        <a:lstStyle/>
        <a:p>
          <a:endParaRPr lang="en-US"/>
        </a:p>
      </dgm:t>
    </dgm:pt>
    <dgm:pt modelId="{7880D802-B9B7-4903-B4A8-DBB186FC981C}" type="pres">
      <dgm:prSet presAssocID="{DA7B3CE6-9DAE-4C5F-9545-2377F6EEDF24}" presName="spacer" presStyleCnt="0"/>
      <dgm:spPr/>
    </dgm:pt>
    <dgm:pt modelId="{8110EE85-711F-4BC8-9617-F53B6BF10453}" type="pres">
      <dgm:prSet presAssocID="{C0BF5E21-878F-4B59-9B39-2224F7B73EBE}" presName="comp" presStyleCnt="0"/>
      <dgm:spPr/>
    </dgm:pt>
    <dgm:pt modelId="{B0837115-8987-473B-9D15-C2B2D594B0AF}" type="pres">
      <dgm:prSet presAssocID="{C0BF5E21-878F-4B59-9B39-2224F7B73EBE}" presName="box" presStyleLbl="node1" presStyleIdx="2" presStyleCnt="4" custLinFactNeighborX="-901"/>
      <dgm:spPr/>
      <dgm:t>
        <a:bodyPr/>
        <a:lstStyle/>
        <a:p>
          <a:endParaRPr lang="en-US"/>
        </a:p>
      </dgm:t>
    </dgm:pt>
    <dgm:pt modelId="{A135456C-B8ED-4253-9772-B57523C1DAC6}" type="pres">
      <dgm:prSet presAssocID="{C0BF5E21-878F-4B59-9B39-2224F7B73EBE}" presName="img" presStyleLbl="fgImgPlace1" presStyleIdx="2" presStyleCnt="4" custScaleX="50714" custLinFactNeighborX="-22740"/>
      <dgm:spPr>
        <a:solidFill>
          <a:schemeClr val="tx1"/>
        </a:solidFill>
      </dgm:spPr>
      <dgm:t>
        <a:bodyPr/>
        <a:lstStyle/>
        <a:p>
          <a:endParaRPr lang="en-US"/>
        </a:p>
      </dgm:t>
    </dgm:pt>
    <dgm:pt modelId="{163E85AD-8798-4D80-AD45-E1E53B79B3F8}" type="pres">
      <dgm:prSet presAssocID="{C0BF5E21-878F-4B59-9B39-2224F7B73EBE}" presName="text" presStyleLbl="node1" presStyleIdx="2" presStyleCnt="4">
        <dgm:presLayoutVars>
          <dgm:bulletEnabled val="1"/>
        </dgm:presLayoutVars>
      </dgm:prSet>
      <dgm:spPr/>
      <dgm:t>
        <a:bodyPr/>
        <a:lstStyle/>
        <a:p>
          <a:endParaRPr lang="en-US"/>
        </a:p>
      </dgm:t>
    </dgm:pt>
    <dgm:pt modelId="{64E17CD8-13CE-4A8D-AA92-D26F37FD6E7A}" type="pres">
      <dgm:prSet presAssocID="{7FCAC66B-9CC0-4A15-8029-E8186F7D3155}" presName="spacer" presStyleCnt="0"/>
      <dgm:spPr/>
    </dgm:pt>
    <dgm:pt modelId="{24AE6030-FB46-49C2-BD8D-5822D59AEB26}" type="pres">
      <dgm:prSet presAssocID="{41CC69BA-6508-4A89-A0EB-68C5DE663576}" presName="comp" presStyleCnt="0"/>
      <dgm:spPr/>
    </dgm:pt>
    <dgm:pt modelId="{7157FCC6-321F-4CB7-8B72-FEF687EA6469}" type="pres">
      <dgm:prSet presAssocID="{41CC69BA-6508-4A89-A0EB-68C5DE663576}" presName="box" presStyleLbl="node1" presStyleIdx="3" presStyleCnt="4" custLinFactNeighborX="-901"/>
      <dgm:spPr/>
      <dgm:t>
        <a:bodyPr/>
        <a:lstStyle/>
        <a:p>
          <a:endParaRPr lang="en-US"/>
        </a:p>
      </dgm:t>
    </dgm:pt>
    <dgm:pt modelId="{845E1389-B19D-4F0B-AE36-18C3A8087B13}" type="pres">
      <dgm:prSet presAssocID="{41CC69BA-6508-4A89-A0EB-68C5DE663576}" presName="img" presStyleLbl="fgImgPlace1" presStyleIdx="3" presStyleCnt="4" custScaleX="54630" custScaleY="109337" custLinFactNeighborX="-21358">
        <dgm:style>
          <a:lnRef idx="2">
            <a:schemeClr val="dk1"/>
          </a:lnRef>
          <a:fillRef idx="1">
            <a:schemeClr val="lt1"/>
          </a:fillRef>
          <a:effectRef idx="0">
            <a:schemeClr val="dk1"/>
          </a:effectRef>
          <a:fontRef idx="minor">
            <a:schemeClr val="dk1"/>
          </a:fontRef>
        </dgm:style>
      </dgm:prSet>
      <dgm:spPr>
        <a:solidFill>
          <a:schemeClr val="tx1"/>
        </a:solidFill>
        <a:ln/>
      </dgm:spPr>
      <dgm:t>
        <a:bodyPr/>
        <a:lstStyle/>
        <a:p>
          <a:endParaRPr lang="en-US"/>
        </a:p>
      </dgm:t>
    </dgm:pt>
    <dgm:pt modelId="{87A28D26-0939-469F-B154-232E4E1B5C21}" type="pres">
      <dgm:prSet presAssocID="{41CC69BA-6508-4A89-A0EB-68C5DE663576}" presName="text" presStyleLbl="node1" presStyleIdx="3" presStyleCnt="4">
        <dgm:presLayoutVars>
          <dgm:bulletEnabled val="1"/>
        </dgm:presLayoutVars>
      </dgm:prSet>
      <dgm:spPr/>
      <dgm:t>
        <a:bodyPr/>
        <a:lstStyle/>
        <a:p>
          <a:endParaRPr lang="en-US"/>
        </a:p>
      </dgm:t>
    </dgm:pt>
  </dgm:ptLst>
  <dgm:cxnLst>
    <dgm:cxn modelId="{EDB50553-DF4B-4ADF-9CD7-BEDC76A08206}" type="presOf" srcId="{905EE23C-8AB9-4734-B5BB-CA6F8CE86909}" destId="{EEE40FCC-35EF-4FD4-B611-EA085125BC09}" srcOrd="1" destOrd="0" presId="urn:microsoft.com/office/officeart/2005/8/layout/vList4"/>
    <dgm:cxn modelId="{4B0C5712-F5C6-446A-B303-E715BE039264}" type="presOf" srcId="{C0BF5E21-878F-4B59-9B39-2224F7B73EBE}" destId="{B0837115-8987-473B-9D15-C2B2D594B0AF}" srcOrd="0" destOrd="0" presId="urn:microsoft.com/office/officeart/2005/8/layout/vList4"/>
    <dgm:cxn modelId="{19AC5A7A-E28F-47AD-8BB2-421C4D67D0D9}" type="presOf" srcId="{496FD635-1F85-4115-AF1D-3C09812051E7}" destId="{4D6E6DB2-E7FA-40C9-8760-E67954BB088B}" srcOrd="1" destOrd="0" presId="urn:microsoft.com/office/officeart/2005/8/layout/vList4"/>
    <dgm:cxn modelId="{B4D77439-2216-41B1-8985-B04C8D771D6D}" type="presOf" srcId="{C0BF5E21-878F-4B59-9B39-2224F7B73EBE}" destId="{163E85AD-8798-4D80-AD45-E1E53B79B3F8}" srcOrd="1" destOrd="0" presId="urn:microsoft.com/office/officeart/2005/8/layout/vList4"/>
    <dgm:cxn modelId="{7D80DA31-AC7B-42F3-920C-AF6585DC4AC4}" type="presOf" srcId="{496FD635-1F85-4115-AF1D-3C09812051E7}" destId="{059E99A9-A362-4F89-84AC-CD430470905F}" srcOrd="0" destOrd="0" presId="urn:microsoft.com/office/officeart/2005/8/layout/vList4"/>
    <dgm:cxn modelId="{E69BE9EB-4ACA-440F-926D-BC0ABA879132}" srcId="{E68021CE-6B0F-4EF8-952B-DF10C5B11840}" destId="{C0BF5E21-878F-4B59-9B39-2224F7B73EBE}" srcOrd="2" destOrd="0" parTransId="{C2FD3DF2-3FE5-4DD0-9618-B3F8801E423D}" sibTransId="{7FCAC66B-9CC0-4A15-8029-E8186F7D3155}"/>
    <dgm:cxn modelId="{D08F2D13-2BE4-4D69-80E0-79DC9696BCD2}" type="presOf" srcId="{41CC69BA-6508-4A89-A0EB-68C5DE663576}" destId="{7157FCC6-321F-4CB7-8B72-FEF687EA6469}" srcOrd="0" destOrd="0" presId="urn:microsoft.com/office/officeart/2005/8/layout/vList4"/>
    <dgm:cxn modelId="{E0BEAEAC-9EEB-4D3B-90B3-49928BB843F5}" type="presOf" srcId="{E68021CE-6B0F-4EF8-952B-DF10C5B11840}" destId="{E6918643-196D-4946-A0E0-6588EE54471F}" srcOrd="0" destOrd="0" presId="urn:microsoft.com/office/officeart/2005/8/layout/vList4"/>
    <dgm:cxn modelId="{50393FF0-F945-4C24-AA9B-BCD42776A82F}" type="presOf" srcId="{41CC69BA-6508-4A89-A0EB-68C5DE663576}" destId="{87A28D26-0939-469F-B154-232E4E1B5C21}" srcOrd="1" destOrd="0" presId="urn:microsoft.com/office/officeart/2005/8/layout/vList4"/>
    <dgm:cxn modelId="{7B29B8E6-5368-49BD-966E-BADF79790C1D}" srcId="{E68021CE-6B0F-4EF8-952B-DF10C5B11840}" destId="{496FD635-1F85-4115-AF1D-3C09812051E7}" srcOrd="0" destOrd="0" parTransId="{898251B4-BE82-47E6-8122-9DDBF65B25D7}" sibTransId="{5D78EF1E-7CEE-4674-869F-46798B7F5326}"/>
    <dgm:cxn modelId="{C839CD45-B1D1-4351-B9AC-3BDAB4546B38}" srcId="{E68021CE-6B0F-4EF8-952B-DF10C5B11840}" destId="{905EE23C-8AB9-4734-B5BB-CA6F8CE86909}" srcOrd="1" destOrd="0" parTransId="{4AFABACE-0C15-45D2-B7F7-C1B161CF75EA}" sibTransId="{DA7B3CE6-9DAE-4C5F-9545-2377F6EEDF24}"/>
    <dgm:cxn modelId="{C704B9D7-4D9E-44AF-B181-8AF72E93B555}" type="presOf" srcId="{905EE23C-8AB9-4734-B5BB-CA6F8CE86909}" destId="{52FF7E54-EFE2-4EE2-B331-D740881035EA}" srcOrd="0" destOrd="0" presId="urn:microsoft.com/office/officeart/2005/8/layout/vList4"/>
    <dgm:cxn modelId="{2D1ADD27-B47D-4C6F-9388-0DA2B75D855B}" srcId="{E68021CE-6B0F-4EF8-952B-DF10C5B11840}" destId="{41CC69BA-6508-4A89-A0EB-68C5DE663576}" srcOrd="3" destOrd="0" parTransId="{22C4E5B7-4207-4F09-9E93-39B740F10814}" sibTransId="{320AF4CA-F63C-4D05-A591-D17EE6146AED}"/>
    <dgm:cxn modelId="{268B0737-AA9B-4027-9755-A9F39FACECAA}" type="presParOf" srcId="{E6918643-196D-4946-A0E0-6588EE54471F}" destId="{2C882415-D3B2-434F-9909-EC8A1687A764}" srcOrd="0" destOrd="0" presId="urn:microsoft.com/office/officeart/2005/8/layout/vList4"/>
    <dgm:cxn modelId="{06C619E1-73E5-4973-A7C2-D0514CEE9DFD}" type="presParOf" srcId="{2C882415-D3B2-434F-9909-EC8A1687A764}" destId="{059E99A9-A362-4F89-84AC-CD430470905F}" srcOrd="0" destOrd="0" presId="urn:microsoft.com/office/officeart/2005/8/layout/vList4"/>
    <dgm:cxn modelId="{EC6EFB2D-8581-4864-B4E6-77C17BB0C239}" type="presParOf" srcId="{2C882415-D3B2-434F-9909-EC8A1687A764}" destId="{EB9E0B56-2D80-4098-AA45-C7A37B95B909}" srcOrd="1" destOrd="0" presId="urn:microsoft.com/office/officeart/2005/8/layout/vList4"/>
    <dgm:cxn modelId="{0FCE0180-2FD2-4A0D-905B-C3B29F748355}" type="presParOf" srcId="{2C882415-D3B2-434F-9909-EC8A1687A764}" destId="{4D6E6DB2-E7FA-40C9-8760-E67954BB088B}" srcOrd="2" destOrd="0" presId="urn:microsoft.com/office/officeart/2005/8/layout/vList4"/>
    <dgm:cxn modelId="{F391530B-6BF7-4DAC-8E50-6F9BB61DAD8E}" type="presParOf" srcId="{E6918643-196D-4946-A0E0-6588EE54471F}" destId="{7C7FDC7E-B997-4883-B478-E74089F903A8}" srcOrd="1" destOrd="0" presId="urn:microsoft.com/office/officeart/2005/8/layout/vList4"/>
    <dgm:cxn modelId="{625F68B4-6C04-45FD-B2AC-9AB37BD0ABBA}" type="presParOf" srcId="{E6918643-196D-4946-A0E0-6588EE54471F}" destId="{343914D3-AE3F-47F4-95EA-2EA074D1E255}" srcOrd="2" destOrd="0" presId="urn:microsoft.com/office/officeart/2005/8/layout/vList4"/>
    <dgm:cxn modelId="{F4DD0577-81F9-4903-9C63-F9C37F6F024F}" type="presParOf" srcId="{343914D3-AE3F-47F4-95EA-2EA074D1E255}" destId="{52FF7E54-EFE2-4EE2-B331-D740881035EA}" srcOrd="0" destOrd="0" presId="urn:microsoft.com/office/officeart/2005/8/layout/vList4"/>
    <dgm:cxn modelId="{5B774937-E61D-44FB-BBE6-E83E1202B794}" type="presParOf" srcId="{343914D3-AE3F-47F4-95EA-2EA074D1E255}" destId="{5113409F-9227-4BF1-AD4D-460EA7273C93}" srcOrd="1" destOrd="0" presId="urn:microsoft.com/office/officeart/2005/8/layout/vList4"/>
    <dgm:cxn modelId="{44BC116E-2703-4A6D-9420-5A526BC47990}" type="presParOf" srcId="{343914D3-AE3F-47F4-95EA-2EA074D1E255}" destId="{EEE40FCC-35EF-4FD4-B611-EA085125BC09}" srcOrd="2" destOrd="0" presId="urn:microsoft.com/office/officeart/2005/8/layout/vList4"/>
    <dgm:cxn modelId="{15E0EA39-CF42-435B-BF73-8B273FF0C26E}" type="presParOf" srcId="{E6918643-196D-4946-A0E0-6588EE54471F}" destId="{7880D802-B9B7-4903-B4A8-DBB186FC981C}" srcOrd="3" destOrd="0" presId="urn:microsoft.com/office/officeart/2005/8/layout/vList4"/>
    <dgm:cxn modelId="{1CC03CED-6FDA-4BD6-BB3E-0934EE104617}" type="presParOf" srcId="{E6918643-196D-4946-A0E0-6588EE54471F}" destId="{8110EE85-711F-4BC8-9617-F53B6BF10453}" srcOrd="4" destOrd="0" presId="urn:microsoft.com/office/officeart/2005/8/layout/vList4"/>
    <dgm:cxn modelId="{7F5EBEC1-FCB2-4D69-95BD-8010789769A4}" type="presParOf" srcId="{8110EE85-711F-4BC8-9617-F53B6BF10453}" destId="{B0837115-8987-473B-9D15-C2B2D594B0AF}" srcOrd="0" destOrd="0" presId="urn:microsoft.com/office/officeart/2005/8/layout/vList4"/>
    <dgm:cxn modelId="{829D4FCE-609C-408A-AA88-A45632F52021}" type="presParOf" srcId="{8110EE85-711F-4BC8-9617-F53B6BF10453}" destId="{A135456C-B8ED-4253-9772-B57523C1DAC6}" srcOrd="1" destOrd="0" presId="urn:microsoft.com/office/officeart/2005/8/layout/vList4"/>
    <dgm:cxn modelId="{5B8CFE37-32E5-4E1D-8E8D-2D1C31AA03B3}" type="presParOf" srcId="{8110EE85-711F-4BC8-9617-F53B6BF10453}" destId="{163E85AD-8798-4D80-AD45-E1E53B79B3F8}" srcOrd="2" destOrd="0" presId="urn:microsoft.com/office/officeart/2005/8/layout/vList4"/>
    <dgm:cxn modelId="{385DD100-B084-43CC-A62C-03F59012C909}" type="presParOf" srcId="{E6918643-196D-4946-A0E0-6588EE54471F}" destId="{64E17CD8-13CE-4A8D-AA92-D26F37FD6E7A}" srcOrd="5" destOrd="0" presId="urn:microsoft.com/office/officeart/2005/8/layout/vList4"/>
    <dgm:cxn modelId="{7F805951-9A2E-4AB4-A7F5-C23B4A6B931F}" type="presParOf" srcId="{E6918643-196D-4946-A0E0-6588EE54471F}" destId="{24AE6030-FB46-49C2-BD8D-5822D59AEB26}" srcOrd="6" destOrd="0" presId="urn:microsoft.com/office/officeart/2005/8/layout/vList4"/>
    <dgm:cxn modelId="{64198E45-C8DB-49FB-9E8C-BD30442189F9}" type="presParOf" srcId="{24AE6030-FB46-49C2-BD8D-5822D59AEB26}" destId="{7157FCC6-321F-4CB7-8B72-FEF687EA6469}" srcOrd="0" destOrd="0" presId="urn:microsoft.com/office/officeart/2005/8/layout/vList4"/>
    <dgm:cxn modelId="{32086B40-C3C0-48A3-BEC3-38D1D74200E7}" type="presParOf" srcId="{24AE6030-FB46-49C2-BD8D-5822D59AEB26}" destId="{845E1389-B19D-4F0B-AE36-18C3A8087B13}" srcOrd="1" destOrd="0" presId="urn:microsoft.com/office/officeart/2005/8/layout/vList4"/>
    <dgm:cxn modelId="{B0B752D2-1798-4307-A642-F83FEE54AAF3}" type="presParOf" srcId="{24AE6030-FB46-49C2-BD8D-5822D59AEB26}" destId="{87A28D26-0939-469F-B154-232E4E1B5C21}" srcOrd="2" destOrd="0" presId="urn:microsoft.com/office/officeart/2005/8/layout/vLis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8021CE-6B0F-4EF8-952B-DF10C5B11840}" type="doc">
      <dgm:prSet loTypeId="urn:microsoft.com/office/officeart/2005/8/layout/vList4" loCatId="list" qsTypeId="urn:microsoft.com/office/officeart/2005/8/quickstyle/3d1" qsCatId="3D" csTypeId="urn:microsoft.com/office/officeart/2005/8/colors/colorful1" csCatId="colorful" phldr="1"/>
      <dgm:spPr/>
      <dgm:t>
        <a:bodyPr/>
        <a:lstStyle/>
        <a:p>
          <a:endParaRPr lang="en-US"/>
        </a:p>
      </dgm:t>
    </dgm:pt>
    <dgm:pt modelId="{496FD635-1F85-4115-AF1D-3C09812051E7}">
      <dgm:prSet phldrT="[Text]" custT="1"/>
      <dgm:spPr>
        <a:solidFill>
          <a:schemeClr val="bg2">
            <a:lumMod val="25000"/>
          </a:schemeClr>
        </a:solidFill>
      </dgm:spPr>
      <dgm:t>
        <a:bodyPr/>
        <a:lstStyle/>
        <a:p>
          <a:r>
            <a:rPr lang="zh-CN" alt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阅读</a:t>
          </a:r>
          <a:r>
            <a:rPr 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smtClean="0">
              <a:solidFill>
                <a:schemeClr val="tx1"/>
              </a:solidFill>
              <a:effectLst>
                <a:outerShdw blurRad="38100" dist="38100" dir="2700000" algn="tl">
                  <a:srgbClr val="000000">
                    <a:alpha val="43137"/>
                  </a:srgbClr>
                </a:outerShdw>
              </a:effectLst>
            </a:rPr>
            <a:t>(READ)</a:t>
          </a:r>
          <a:endParaRPr lang="en-US" sz="4000" dirty="0">
            <a:solidFill>
              <a:schemeClr val="tx1"/>
            </a:solidFill>
            <a:effectLst>
              <a:outerShdw blurRad="38100" dist="38100" dir="2700000" algn="tl">
                <a:srgbClr val="000000">
                  <a:alpha val="43137"/>
                </a:srgbClr>
              </a:outerShdw>
            </a:effectLst>
          </a:endParaRPr>
        </a:p>
      </dgm:t>
    </dgm:pt>
    <dgm:pt modelId="{898251B4-BE82-47E6-8122-9DDBF65B25D7}" type="parTrans" cxnId="{7B29B8E6-5368-49BD-966E-BADF79790C1D}">
      <dgm:prSet/>
      <dgm:spPr/>
      <dgm:t>
        <a:bodyPr/>
        <a:lstStyle/>
        <a:p>
          <a:endParaRPr lang="en-US"/>
        </a:p>
      </dgm:t>
    </dgm:pt>
    <dgm:pt modelId="{5D78EF1E-7CEE-4674-869F-46798B7F5326}" type="sibTrans" cxnId="{7B29B8E6-5368-49BD-966E-BADF79790C1D}">
      <dgm:prSet/>
      <dgm:spPr/>
      <dgm:t>
        <a:bodyPr/>
        <a:lstStyle/>
        <a:p>
          <a:endParaRPr lang="en-US"/>
        </a:p>
      </dgm:t>
    </dgm:pt>
    <dgm:pt modelId="{41CC69BA-6508-4A89-A0EB-68C5DE663576}">
      <dgm:prSet phldrT="[Text]" custT="1"/>
      <dgm:spPr>
        <a:solidFill>
          <a:srgbClr val="FFFF00"/>
        </a:solidFill>
      </dgm:spPr>
      <dgm:t>
        <a:bodyPr/>
        <a:lstStyle/>
        <a:p>
          <a:r>
            <a:rPr lang="zh-CN" altLang="en-US" sz="6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应用</a:t>
          </a:r>
          <a:r>
            <a:rPr lang="en-US" sz="6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4000" dirty="0" smtClean="0">
              <a:solidFill>
                <a:schemeClr val="tx1"/>
              </a:solidFill>
              <a:effectLst>
                <a:outerShdw blurRad="38100" dist="38100" dir="2700000" algn="tl">
                  <a:srgbClr val="000000">
                    <a:alpha val="43137"/>
                  </a:srgbClr>
                </a:outerShdw>
              </a:effectLst>
            </a:rPr>
            <a:t>(APPLY)</a:t>
          </a:r>
          <a:endParaRPr lang="en-US" sz="4000" dirty="0">
            <a:solidFill>
              <a:schemeClr val="tx1"/>
            </a:solidFill>
            <a:effectLst>
              <a:outerShdw blurRad="38100" dist="38100" dir="2700000" algn="tl">
                <a:srgbClr val="000000">
                  <a:alpha val="43137"/>
                </a:srgbClr>
              </a:outerShdw>
            </a:effectLst>
          </a:endParaRPr>
        </a:p>
      </dgm:t>
    </dgm:pt>
    <dgm:pt modelId="{22C4E5B7-4207-4F09-9E93-39B740F10814}" type="parTrans" cxnId="{2D1ADD27-B47D-4C6F-9388-0DA2B75D855B}">
      <dgm:prSet/>
      <dgm:spPr/>
      <dgm:t>
        <a:bodyPr/>
        <a:lstStyle/>
        <a:p>
          <a:endParaRPr lang="en-US"/>
        </a:p>
      </dgm:t>
    </dgm:pt>
    <dgm:pt modelId="{320AF4CA-F63C-4D05-A591-D17EE6146AED}" type="sibTrans" cxnId="{2D1ADD27-B47D-4C6F-9388-0DA2B75D855B}">
      <dgm:prSet/>
      <dgm:spPr/>
      <dgm:t>
        <a:bodyPr/>
        <a:lstStyle/>
        <a:p>
          <a:endParaRPr lang="en-US"/>
        </a:p>
      </dgm:t>
    </dgm:pt>
    <dgm:pt modelId="{905EE23C-8AB9-4734-B5BB-CA6F8CE86909}">
      <dgm:prSet custT="1"/>
      <dgm:spPr>
        <a:solidFill>
          <a:schemeClr val="bg2">
            <a:lumMod val="25000"/>
          </a:schemeClr>
        </a:solidFill>
      </dgm:spPr>
      <dgm:t>
        <a:bodyPr/>
        <a:lstStyle/>
        <a:p>
          <a:r>
            <a:rPr lang="zh-CN" alt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观察</a:t>
          </a:r>
          <a:r>
            <a:rPr lang="en-US" sz="6000" dirty="0" smtClean="0">
              <a:solidFill>
                <a:schemeClr val="tx1"/>
              </a:solidFill>
              <a:effectLst>
                <a:outerShdw blurRad="38100" dist="38100" dir="2700000" algn="tl">
                  <a:srgbClr val="000000">
                    <a:alpha val="43137"/>
                  </a:srgbClr>
                </a:outerShdw>
              </a:effectLst>
            </a:rPr>
            <a:t>   </a:t>
          </a:r>
          <a:r>
            <a:rPr lang="en-US" sz="4000" dirty="0" smtClean="0">
              <a:solidFill>
                <a:schemeClr val="tx1"/>
              </a:solidFill>
              <a:effectLst>
                <a:outerShdw blurRad="38100" dist="38100" dir="2700000" algn="tl">
                  <a:srgbClr val="000000">
                    <a:alpha val="43137"/>
                  </a:srgbClr>
                </a:outerShdw>
              </a:effectLst>
            </a:rPr>
            <a:t>(OBSERVE)</a:t>
          </a:r>
          <a:endParaRPr lang="en-US" sz="4000" dirty="0">
            <a:solidFill>
              <a:schemeClr val="tx1"/>
            </a:solidFill>
            <a:effectLst>
              <a:outerShdw blurRad="38100" dist="38100" dir="2700000" algn="tl">
                <a:srgbClr val="000000">
                  <a:alpha val="43137"/>
                </a:srgbClr>
              </a:outerShdw>
            </a:effectLst>
          </a:endParaRPr>
        </a:p>
      </dgm:t>
    </dgm:pt>
    <dgm:pt modelId="{4AFABACE-0C15-45D2-B7F7-C1B161CF75EA}" type="parTrans" cxnId="{C839CD45-B1D1-4351-B9AC-3BDAB4546B38}">
      <dgm:prSet/>
      <dgm:spPr/>
      <dgm:t>
        <a:bodyPr/>
        <a:lstStyle/>
        <a:p>
          <a:endParaRPr lang="en-US"/>
        </a:p>
      </dgm:t>
    </dgm:pt>
    <dgm:pt modelId="{DA7B3CE6-9DAE-4C5F-9545-2377F6EEDF24}" type="sibTrans" cxnId="{C839CD45-B1D1-4351-B9AC-3BDAB4546B38}">
      <dgm:prSet/>
      <dgm:spPr/>
      <dgm:t>
        <a:bodyPr/>
        <a:lstStyle/>
        <a:p>
          <a:endParaRPr lang="en-US"/>
        </a:p>
      </dgm:t>
    </dgm:pt>
    <dgm:pt modelId="{C0BF5E21-878F-4B59-9B39-2224F7B73EBE}">
      <dgm:prSet custT="1"/>
      <dgm:spPr>
        <a:solidFill>
          <a:schemeClr val="bg2">
            <a:lumMod val="25000"/>
          </a:schemeClr>
        </a:solidFill>
      </dgm:spPr>
      <dgm:t>
        <a:bodyPr/>
        <a:lstStyle/>
        <a:p>
          <a:r>
            <a:rPr lang="zh-CN" alt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解释</a:t>
          </a:r>
          <a:r>
            <a:rPr lang="en-US" sz="6000" dirty="0" smtClean="0">
              <a:solidFill>
                <a:schemeClr val="tx1"/>
              </a:solidFill>
              <a:effectLst>
                <a:outerShdw blurRad="38100" dist="38100" dir="2700000" algn="tl">
                  <a:srgbClr val="000000">
                    <a:alpha val="43137"/>
                  </a:srgbClr>
                </a:outerShdw>
              </a:effectLst>
            </a:rPr>
            <a:t>   </a:t>
          </a:r>
          <a:r>
            <a:rPr lang="en-US" sz="4000" dirty="0" smtClean="0">
              <a:solidFill>
                <a:schemeClr val="tx1"/>
              </a:solidFill>
              <a:effectLst>
                <a:outerShdw blurRad="38100" dist="38100" dir="2700000" algn="tl">
                  <a:srgbClr val="000000">
                    <a:alpha val="43137"/>
                  </a:srgbClr>
                </a:outerShdw>
              </a:effectLst>
            </a:rPr>
            <a:t>(INTERPRET)</a:t>
          </a:r>
          <a:endParaRPr lang="en-US" sz="4000" dirty="0">
            <a:solidFill>
              <a:schemeClr val="tx1"/>
            </a:solidFill>
            <a:effectLst>
              <a:outerShdw blurRad="38100" dist="38100" dir="2700000" algn="tl">
                <a:srgbClr val="000000">
                  <a:alpha val="43137"/>
                </a:srgbClr>
              </a:outerShdw>
            </a:effectLst>
          </a:endParaRPr>
        </a:p>
      </dgm:t>
    </dgm:pt>
    <dgm:pt modelId="{C2FD3DF2-3FE5-4DD0-9618-B3F8801E423D}" type="parTrans" cxnId="{E69BE9EB-4ACA-440F-926D-BC0ABA879132}">
      <dgm:prSet/>
      <dgm:spPr/>
      <dgm:t>
        <a:bodyPr/>
        <a:lstStyle/>
        <a:p>
          <a:endParaRPr lang="en-US"/>
        </a:p>
      </dgm:t>
    </dgm:pt>
    <dgm:pt modelId="{7FCAC66B-9CC0-4A15-8029-E8186F7D3155}" type="sibTrans" cxnId="{E69BE9EB-4ACA-440F-926D-BC0ABA879132}">
      <dgm:prSet/>
      <dgm:spPr/>
      <dgm:t>
        <a:bodyPr/>
        <a:lstStyle/>
        <a:p>
          <a:endParaRPr lang="en-US"/>
        </a:p>
      </dgm:t>
    </dgm:pt>
    <dgm:pt modelId="{E6918643-196D-4946-A0E0-6588EE54471F}" type="pres">
      <dgm:prSet presAssocID="{E68021CE-6B0F-4EF8-952B-DF10C5B11840}" presName="linear" presStyleCnt="0">
        <dgm:presLayoutVars>
          <dgm:dir/>
          <dgm:resizeHandles val="exact"/>
        </dgm:presLayoutVars>
      </dgm:prSet>
      <dgm:spPr/>
      <dgm:t>
        <a:bodyPr/>
        <a:lstStyle/>
        <a:p>
          <a:endParaRPr lang="en-US"/>
        </a:p>
      </dgm:t>
    </dgm:pt>
    <dgm:pt modelId="{2C882415-D3B2-434F-9909-EC8A1687A764}" type="pres">
      <dgm:prSet presAssocID="{496FD635-1F85-4115-AF1D-3C09812051E7}" presName="comp" presStyleCnt="0"/>
      <dgm:spPr/>
    </dgm:pt>
    <dgm:pt modelId="{059E99A9-A362-4F89-84AC-CD430470905F}" type="pres">
      <dgm:prSet presAssocID="{496FD635-1F85-4115-AF1D-3C09812051E7}" presName="box" presStyleLbl="node1" presStyleIdx="0" presStyleCnt="4"/>
      <dgm:spPr/>
      <dgm:t>
        <a:bodyPr/>
        <a:lstStyle/>
        <a:p>
          <a:endParaRPr lang="en-US"/>
        </a:p>
      </dgm:t>
    </dgm:pt>
    <dgm:pt modelId="{EB9E0B56-2D80-4098-AA45-C7A37B95B909}" type="pres">
      <dgm:prSet presAssocID="{496FD635-1F85-4115-AF1D-3C09812051E7}" presName="img" presStyleLbl="fgImgPlace1" presStyleIdx="0" presStyleCnt="4" custScaleX="50714" custLinFactNeighborX="-21358"/>
      <dgm:spPr>
        <a:solidFill>
          <a:schemeClr val="tx1"/>
        </a:solidFill>
      </dgm:spPr>
      <dgm:t>
        <a:bodyPr/>
        <a:lstStyle/>
        <a:p>
          <a:endParaRPr lang="en-US"/>
        </a:p>
      </dgm:t>
    </dgm:pt>
    <dgm:pt modelId="{4D6E6DB2-E7FA-40C9-8760-E67954BB088B}" type="pres">
      <dgm:prSet presAssocID="{496FD635-1F85-4115-AF1D-3C09812051E7}" presName="text" presStyleLbl="node1" presStyleIdx="0" presStyleCnt="4">
        <dgm:presLayoutVars>
          <dgm:bulletEnabled val="1"/>
        </dgm:presLayoutVars>
      </dgm:prSet>
      <dgm:spPr/>
      <dgm:t>
        <a:bodyPr/>
        <a:lstStyle/>
        <a:p>
          <a:endParaRPr lang="en-US"/>
        </a:p>
      </dgm:t>
    </dgm:pt>
    <dgm:pt modelId="{7C7FDC7E-B997-4883-B478-E74089F903A8}" type="pres">
      <dgm:prSet presAssocID="{5D78EF1E-7CEE-4674-869F-46798B7F5326}" presName="spacer" presStyleCnt="0"/>
      <dgm:spPr/>
    </dgm:pt>
    <dgm:pt modelId="{343914D3-AE3F-47F4-95EA-2EA074D1E255}" type="pres">
      <dgm:prSet presAssocID="{905EE23C-8AB9-4734-B5BB-CA6F8CE86909}" presName="comp" presStyleCnt="0"/>
      <dgm:spPr/>
    </dgm:pt>
    <dgm:pt modelId="{52FF7E54-EFE2-4EE2-B331-D740881035EA}" type="pres">
      <dgm:prSet presAssocID="{905EE23C-8AB9-4734-B5BB-CA6F8CE86909}" presName="box" presStyleLbl="node1" presStyleIdx="1" presStyleCnt="4"/>
      <dgm:spPr/>
      <dgm:t>
        <a:bodyPr/>
        <a:lstStyle/>
        <a:p>
          <a:endParaRPr lang="en-US"/>
        </a:p>
      </dgm:t>
    </dgm:pt>
    <dgm:pt modelId="{5113409F-9227-4BF1-AD4D-460EA7273C93}" type="pres">
      <dgm:prSet presAssocID="{905EE23C-8AB9-4734-B5BB-CA6F8CE86909}" presName="img" presStyleLbl="fgImgPlace1" presStyleIdx="1" presStyleCnt="4" custScaleX="50714" custLinFactNeighborX="-21358"/>
      <dgm:spPr>
        <a:solidFill>
          <a:schemeClr val="tx1"/>
        </a:solidFill>
      </dgm:spPr>
      <dgm:t>
        <a:bodyPr/>
        <a:lstStyle/>
        <a:p>
          <a:endParaRPr lang="en-US"/>
        </a:p>
      </dgm:t>
    </dgm:pt>
    <dgm:pt modelId="{EEE40FCC-35EF-4FD4-B611-EA085125BC09}" type="pres">
      <dgm:prSet presAssocID="{905EE23C-8AB9-4734-B5BB-CA6F8CE86909}" presName="text" presStyleLbl="node1" presStyleIdx="1" presStyleCnt="4">
        <dgm:presLayoutVars>
          <dgm:bulletEnabled val="1"/>
        </dgm:presLayoutVars>
      </dgm:prSet>
      <dgm:spPr/>
      <dgm:t>
        <a:bodyPr/>
        <a:lstStyle/>
        <a:p>
          <a:endParaRPr lang="en-US"/>
        </a:p>
      </dgm:t>
    </dgm:pt>
    <dgm:pt modelId="{7880D802-B9B7-4903-B4A8-DBB186FC981C}" type="pres">
      <dgm:prSet presAssocID="{DA7B3CE6-9DAE-4C5F-9545-2377F6EEDF24}" presName="spacer" presStyleCnt="0"/>
      <dgm:spPr/>
    </dgm:pt>
    <dgm:pt modelId="{8110EE85-711F-4BC8-9617-F53B6BF10453}" type="pres">
      <dgm:prSet presAssocID="{C0BF5E21-878F-4B59-9B39-2224F7B73EBE}" presName="comp" presStyleCnt="0"/>
      <dgm:spPr/>
    </dgm:pt>
    <dgm:pt modelId="{B0837115-8987-473B-9D15-C2B2D594B0AF}" type="pres">
      <dgm:prSet presAssocID="{C0BF5E21-878F-4B59-9B39-2224F7B73EBE}" presName="box" presStyleLbl="node1" presStyleIdx="2" presStyleCnt="4"/>
      <dgm:spPr/>
      <dgm:t>
        <a:bodyPr/>
        <a:lstStyle/>
        <a:p>
          <a:endParaRPr lang="en-US"/>
        </a:p>
      </dgm:t>
    </dgm:pt>
    <dgm:pt modelId="{A135456C-B8ED-4253-9772-B57523C1DAC6}" type="pres">
      <dgm:prSet presAssocID="{C0BF5E21-878F-4B59-9B39-2224F7B73EBE}" presName="img" presStyleLbl="fgImgPlace1" presStyleIdx="2" presStyleCnt="4" custScaleX="50714" custLinFactNeighborX="-18018"/>
      <dgm:spPr>
        <a:solidFill>
          <a:schemeClr val="tx1"/>
        </a:solidFill>
      </dgm:spPr>
      <dgm:t>
        <a:bodyPr/>
        <a:lstStyle/>
        <a:p>
          <a:endParaRPr lang="en-US"/>
        </a:p>
      </dgm:t>
    </dgm:pt>
    <dgm:pt modelId="{163E85AD-8798-4D80-AD45-E1E53B79B3F8}" type="pres">
      <dgm:prSet presAssocID="{C0BF5E21-878F-4B59-9B39-2224F7B73EBE}" presName="text" presStyleLbl="node1" presStyleIdx="2" presStyleCnt="4">
        <dgm:presLayoutVars>
          <dgm:bulletEnabled val="1"/>
        </dgm:presLayoutVars>
      </dgm:prSet>
      <dgm:spPr/>
      <dgm:t>
        <a:bodyPr/>
        <a:lstStyle/>
        <a:p>
          <a:endParaRPr lang="en-US"/>
        </a:p>
      </dgm:t>
    </dgm:pt>
    <dgm:pt modelId="{64E17CD8-13CE-4A8D-AA92-D26F37FD6E7A}" type="pres">
      <dgm:prSet presAssocID="{7FCAC66B-9CC0-4A15-8029-E8186F7D3155}" presName="spacer" presStyleCnt="0"/>
      <dgm:spPr/>
    </dgm:pt>
    <dgm:pt modelId="{24AE6030-FB46-49C2-BD8D-5822D59AEB26}" type="pres">
      <dgm:prSet presAssocID="{41CC69BA-6508-4A89-A0EB-68C5DE663576}" presName="comp" presStyleCnt="0"/>
      <dgm:spPr/>
    </dgm:pt>
    <dgm:pt modelId="{7157FCC6-321F-4CB7-8B72-FEF687EA6469}" type="pres">
      <dgm:prSet presAssocID="{41CC69BA-6508-4A89-A0EB-68C5DE663576}" presName="box" presStyleLbl="node1" presStyleIdx="3" presStyleCnt="4"/>
      <dgm:spPr/>
      <dgm:t>
        <a:bodyPr/>
        <a:lstStyle/>
        <a:p>
          <a:endParaRPr lang="en-US"/>
        </a:p>
      </dgm:t>
    </dgm:pt>
    <dgm:pt modelId="{845E1389-B19D-4F0B-AE36-18C3A8087B13}" type="pres">
      <dgm:prSet presAssocID="{41CC69BA-6508-4A89-A0EB-68C5DE663576}" presName="img" presStyleLbl="fgImgPlace1" presStyleIdx="3" presStyleCnt="4" custScaleX="68627" custScaleY="131044" custLinFactNeighborX="-21358">
        <dgm:style>
          <a:lnRef idx="2">
            <a:schemeClr val="dk1"/>
          </a:lnRef>
          <a:fillRef idx="1">
            <a:schemeClr val="lt1"/>
          </a:fillRef>
          <a:effectRef idx="0">
            <a:schemeClr val="dk1"/>
          </a:effectRef>
          <a:fontRef idx="minor">
            <a:schemeClr val="dk1"/>
          </a:fontRef>
        </dgm:style>
      </dgm:prSet>
      <dgm:spPr>
        <a:ln w="76200"/>
      </dgm:spPr>
    </dgm:pt>
    <dgm:pt modelId="{87A28D26-0939-469F-B154-232E4E1B5C21}" type="pres">
      <dgm:prSet presAssocID="{41CC69BA-6508-4A89-A0EB-68C5DE663576}" presName="text" presStyleLbl="node1" presStyleIdx="3" presStyleCnt="4">
        <dgm:presLayoutVars>
          <dgm:bulletEnabled val="1"/>
        </dgm:presLayoutVars>
      </dgm:prSet>
      <dgm:spPr/>
      <dgm:t>
        <a:bodyPr/>
        <a:lstStyle/>
        <a:p>
          <a:endParaRPr lang="en-US"/>
        </a:p>
      </dgm:t>
    </dgm:pt>
  </dgm:ptLst>
  <dgm:cxnLst>
    <dgm:cxn modelId="{EC39C6E8-7CD1-4313-9EE1-E4A0CCD647E7}" type="presOf" srcId="{41CC69BA-6508-4A89-A0EB-68C5DE663576}" destId="{7157FCC6-321F-4CB7-8B72-FEF687EA6469}" srcOrd="0" destOrd="0" presId="urn:microsoft.com/office/officeart/2005/8/layout/vList4"/>
    <dgm:cxn modelId="{A91C47C0-8F75-4FFB-AEEB-1A0A4D2FC567}" type="presOf" srcId="{496FD635-1F85-4115-AF1D-3C09812051E7}" destId="{4D6E6DB2-E7FA-40C9-8760-E67954BB088B}" srcOrd="1" destOrd="0" presId="urn:microsoft.com/office/officeart/2005/8/layout/vList4"/>
    <dgm:cxn modelId="{E69BE9EB-4ACA-440F-926D-BC0ABA879132}" srcId="{E68021CE-6B0F-4EF8-952B-DF10C5B11840}" destId="{C0BF5E21-878F-4B59-9B39-2224F7B73EBE}" srcOrd="2" destOrd="0" parTransId="{C2FD3DF2-3FE5-4DD0-9618-B3F8801E423D}" sibTransId="{7FCAC66B-9CC0-4A15-8029-E8186F7D3155}"/>
    <dgm:cxn modelId="{50F0B16B-88E2-441D-9920-FB7ED997CCCA}" type="presOf" srcId="{496FD635-1F85-4115-AF1D-3C09812051E7}" destId="{059E99A9-A362-4F89-84AC-CD430470905F}" srcOrd="0" destOrd="0" presId="urn:microsoft.com/office/officeart/2005/8/layout/vList4"/>
    <dgm:cxn modelId="{7B29B8E6-5368-49BD-966E-BADF79790C1D}" srcId="{E68021CE-6B0F-4EF8-952B-DF10C5B11840}" destId="{496FD635-1F85-4115-AF1D-3C09812051E7}" srcOrd="0" destOrd="0" parTransId="{898251B4-BE82-47E6-8122-9DDBF65B25D7}" sibTransId="{5D78EF1E-7CEE-4674-869F-46798B7F5326}"/>
    <dgm:cxn modelId="{22B94131-CC55-4F21-A70D-5F4AC6E57AAE}" type="presOf" srcId="{C0BF5E21-878F-4B59-9B39-2224F7B73EBE}" destId="{163E85AD-8798-4D80-AD45-E1E53B79B3F8}" srcOrd="1" destOrd="0" presId="urn:microsoft.com/office/officeart/2005/8/layout/vList4"/>
    <dgm:cxn modelId="{EE692780-1164-416F-B84F-BB8B27FD5973}" type="presOf" srcId="{E68021CE-6B0F-4EF8-952B-DF10C5B11840}" destId="{E6918643-196D-4946-A0E0-6588EE54471F}" srcOrd="0" destOrd="0" presId="urn:microsoft.com/office/officeart/2005/8/layout/vList4"/>
    <dgm:cxn modelId="{02ED934F-675E-4020-A4EE-4E44B027C4A0}" type="presOf" srcId="{41CC69BA-6508-4A89-A0EB-68C5DE663576}" destId="{87A28D26-0939-469F-B154-232E4E1B5C21}" srcOrd="1" destOrd="0" presId="urn:microsoft.com/office/officeart/2005/8/layout/vList4"/>
    <dgm:cxn modelId="{C839CD45-B1D1-4351-B9AC-3BDAB4546B38}" srcId="{E68021CE-6B0F-4EF8-952B-DF10C5B11840}" destId="{905EE23C-8AB9-4734-B5BB-CA6F8CE86909}" srcOrd="1" destOrd="0" parTransId="{4AFABACE-0C15-45D2-B7F7-C1B161CF75EA}" sibTransId="{DA7B3CE6-9DAE-4C5F-9545-2377F6EEDF24}"/>
    <dgm:cxn modelId="{85863A50-89DC-468A-9BEF-E9C6A4407C73}" type="presOf" srcId="{C0BF5E21-878F-4B59-9B39-2224F7B73EBE}" destId="{B0837115-8987-473B-9D15-C2B2D594B0AF}" srcOrd="0" destOrd="0" presId="urn:microsoft.com/office/officeart/2005/8/layout/vList4"/>
    <dgm:cxn modelId="{2D1ADD27-B47D-4C6F-9388-0DA2B75D855B}" srcId="{E68021CE-6B0F-4EF8-952B-DF10C5B11840}" destId="{41CC69BA-6508-4A89-A0EB-68C5DE663576}" srcOrd="3" destOrd="0" parTransId="{22C4E5B7-4207-4F09-9E93-39B740F10814}" sibTransId="{320AF4CA-F63C-4D05-A591-D17EE6146AED}"/>
    <dgm:cxn modelId="{D704C1AB-AB3D-4EC0-95B4-1D11A7AC1388}" type="presOf" srcId="{905EE23C-8AB9-4734-B5BB-CA6F8CE86909}" destId="{52FF7E54-EFE2-4EE2-B331-D740881035EA}" srcOrd="0" destOrd="0" presId="urn:microsoft.com/office/officeart/2005/8/layout/vList4"/>
    <dgm:cxn modelId="{7B17C572-CA53-4280-B5F3-33D707A7C5B9}" type="presOf" srcId="{905EE23C-8AB9-4734-B5BB-CA6F8CE86909}" destId="{EEE40FCC-35EF-4FD4-B611-EA085125BC09}" srcOrd="1" destOrd="0" presId="urn:microsoft.com/office/officeart/2005/8/layout/vList4"/>
    <dgm:cxn modelId="{5B0FA7D5-DAD9-4553-A1DC-896141CFDAF1}" type="presParOf" srcId="{E6918643-196D-4946-A0E0-6588EE54471F}" destId="{2C882415-D3B2-434F-9909-EC8A1687A764}" srcOrd="0" destOrd="0" presId="urn:microsoft.com/office/officeart/2005/8/layout/vList4"/>
    <dgm:cxn modelId="{E3130C9E-74D5-40A2-8B7E-A9037A4CF6D1}" type="presParOf" srcId="{2C882415-D3B2-434F-9909-EC8A1687A764}" destId="{059E99A9-A362-4F89-84AC-CD430470905F}" srcOrd="0" destOrd="0" presId="urn:microsoft.com/office/officeart/2005/8/layout/vList4"/>
    <dgm:cxn modelId="{72E55892-EE19-41B6-9A12-5F9CAC836CCF}" type="presParOf" srcId="{2C882415-D3B2-434F-9909-EC8A1687A764}" destId="{EB9E0B56-2D80-4098-AA45-C7A37B95B909}" srcOrd="1" destOrd="0" presId="urn:microsoft.com/office/officeart/2005/8/layout/vList4"/>
    <dgm:cxn modelId="{0944CEF3-5E66-4727-B517-03E8E2922897}" type="presParOf" srcId="{2C882415-D3B2-434F-9909-EC8A1687A764}" destId="{4D6E6DB2-E7FA-40C9-8760-E67954BB088B}" srcOrd="2" destOrd="0" presId="urn:microsoft.com/office/officeart/2005/8/layout/vList4"/>
    <dgm:cxn modelId="{055B3900-5C91-433C-B8F0-8564AF6FEC5D}" type="presParOf" srcId="{E6918643-196D-4946-A0E0-6588EE54471F}" destId="{7C7FDC7E-B997-4883-B478-E74089F903A8}" srcOrd="1" destOrd="0" presId="urn:microsoft.com/office/officeart/2005/8/layout/vList4"/>
    <dgm:cxn modelId="{37559378-8F21-412D-A13E-CE276DA3C407}" type="presParOf" srcId="{E6918643-196D-4946-A0E0-6588EE54471F}" destId="{343914D3-AE3F-47F4-95EA-2EA074D1E255}" srcOrd="2" destOrd="0" presId="urn:microsoft.com/office/officeart/2005/8/layout/vList4"/>
    <dgm:cxn modelId="{114E9CF9-9810-4AC4-A3BB-3C426824470A}" type="presParOf" srcId="{343914D3-AE3F-47F4-95EA-2EA074D1E255}" destId="{52FF7E54-EFE2-4EE2-B331-D740881035EA}" srcOrd="0" destOrd="0" presId="urn:microsoft.com/office/officeart/2005/8/layout/vList4"/>
    <dgm:cxn modelId="{88D8BB88-70FD-4437-BA90-6B6C8863DC23}" type="presParOf" srcId="{343914D3-AE3F-47F4-95EA-2EA074D1E255}" destId="{5113409F-9227-4BF1-AD4D-460EA7273C93}" srcOrd="1" destOrd="0" presId="urn:microsoft.com/office/officeart/2005/8/layout/vList4"/>
    <dgm:cxn modelId="{5783FCDD-6247-4241-A889-6FEECA939E20}" type="presParOf" srcId="{343914D3-AE3F-47F4-95EA-2EA074D1E255}" destId="{EEE40FCC-35EF-4FD4-B611-EA085125BC09}" srcOrd="2" destOrd="0" presId="urn:microsoft.com/office/officeart/2005/8/layout/vList4"/>
    <dgm:cxn modelId="{F0D14DB6-0D57-4EE3-836C-E3E75F9D20E2}" type="presParOf" srcId="{E6918643-196D-4946-A0E0-6588EE54471F}" destId="{7880D802-B9B7-4903-B4A8-DBB186FC981C}" srcOrd="3" destOrd="0" presId="urn:microsoft.com/office/officeart/2005/8/layout/vList4"/>
    <dgm:cxn modelId="{72199D42-68E6-4C96-AF70-2A890809F135}" type="presParOf" srcId="{E6918643-196D-4946-A0E0-6588EE54471F}" destId="{8110EE85-711F-4BC8-9617-F53B6BF10453}" srcOrd="4" destOrd="0" presId="urn:microsoft.com/office/officeart/2005/8/layout/vList4"/>
    <dgm:cxn modelId="{16904937-C1DE-4FDD-978B-2731B7BA2525}" type="presParOf" srcId="{8110EE85-711F-4BC8-9617-F53B6BF10453}" destId="{B0837115-8987-473B-9D15-C2B2D594B0AF}" srcOrd="0" destOrd="0" presId="urn:microsoft.com/office/officeart/2005/8/layout/vList4"/>
    <dgm:cxn modelId="{377799D0-13BF-4E6F-A494-930A131B2674}" type="presParOf" srcId="{8110EE85-711F-4BC8-9617-F53B6BF10453}" destId="{A135456C-B8ED-4253-9772-B57523C1DAC6}" srcOrd="1" destOrd="0" presId="urn:microsoft.com/office/officeart/2005/8/layout/vList4"/>
    <dgm:cxn modelId="{ED632A61-4B81-495E-AC96-8352AF197A19}" type="presParOf" srcId="{8110EE85-711F-4BC8-9617-F53B6BF10453}" destId="{163E85AD-8798-4D80-AD45-E1E53B79B3F8}" srcOrd="2" destOrd="0" presId="urn:microsoft.com/office/officeart/2005/8/layout/vList4"/>
    <dgm:cxn modelId="{4D545BB6-0637-4D7F-A8C1-BA3575A9FDF1}" type="presParOf" srcId="{E6918643-196D-4946-A0E0-6588EE54471F}" destId="{64E17CD8-13CE-4A8D-AA92-D26F37FD6E7A}" srcOrd="5" destOrd="0" presId="urn:microsoft.com/office/officeart/2005/8/layout/vList4"/>
    <dgm:cxn modelId="{7B64A1DC-C073-4E51-AF96-15745CBFF0F3}" type="presParOf" srcId="{E6918643-196D-4946-A0E0-6588EE54471F}" destId="{24AE6030-FB46-49C2-BD8D-5822D59AEB26}" srcOrd="6" destOrd="0" presId="urn:microsoft.com/office/officeart/2005/8/layout/vList4"/>
    <dgm:cxn modelId="{9EFF2CDB-1FC7-40F4-B300-692EB2141C1F}" type="presParOf" srcId="{24AE6030-FB46-49C2-BD8D-5822D59AEB26}" destId="{7157FCC6-321F-4CB7-8B72-FEF687EA6469}" srcOrd="0" destOrd="0" presId="urn:microsoft.com/office/officeart/2005/8/layout/vList4"/>
    <dgm:cxn modelId="{B3A764CA-ACD9-496D-96A5-546671DAC089}" type="presParOf" srcId="{24AE6030-FB46-49C2-BD8D-5822D59AEB26}" destId="{845E1389-B19D-4F0B-AE36-18C3A8087B13}" srcOrd="1" destOrd="0" presId="urn:microsoft.com/office/officeart/2005/8/layout/vList4"/>
    <dgm:cxn modelId="{8D158856-F3E0-446E-B24A-958697DCBBE2}" type="presParOf" srcId="{24AE6030-FB46-49C2-BD8D-5822D59AEB26}" destId="{87A28D26-0939-469F-B154-232E4E1B5C21}" srcOrd="2" destOrd="0" presId="urn:microsoft.com/office/officeart/2005/8/layout/vLis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59E99A9-A362-4F89-84AC-CD430470905F}">
      <dsp:nvSpPr>
        <dsp:cNvPr id="0" name=""/>
        <dsp:cNvSpPr/>
      </dsp:nvSpPr>
      <dsp:spPr>
        <a:xfrm>
          <a:off x="0" y="0"/>
          <a:ext cx="8458200" cy="1202072"/>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a:lnSpc>
              <a:spcPct val="90000"/>
            </a:lnSpc>
            <a:spcBef>
              <a:spcPct val="0"/>
            </a:spcBef>
            <a:spcAft>
              <a:spcPct val="35000"/>
            </a:spcAft>
          </a:pPr>
          <a:r>
            <a:rPr lang="zh-CN" altLang="en-US" sz="6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阅读</a:t>
          </a:r>
          <a:r>
            <a:rPr lang="en-US" sz="6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kern="1200" dirty="0" smtClean="0">
              <a:solidFill>
                <a:schemeClr val="tx1"/>
              </a:solidFill>
              <a:effectLst>
                <a:outerShdw blurRad="38100" dist="38100" dir="2700000" algn="tl">
                  <a:srgbClr val="000000">
                    <a:alpha val="43137"/>
                  </a:srgbClr>
                </a:outerShdw>
              </a:effectLst>
            </a:rPr>
            <a:t>(READ)</a:t>
          </a:r>
          <a:endParaRPr lang="en-US" sz="4000" kern="1200" dirty="0">
            <a:solidFill>
              <a:schemeClr val="tx1"/>
            </a:solidFill>
            <a:effectLst>
              <a:outerShdw blurRad="38100" dist="38100" dir="2700000" algn="tl">
                <a:srgbClr val="000000">
                  <a:alpha val="43137"/>
                </a:srgbClr>
              </a:outerShdw>
            </a:effectLst>
          </a:endParaRPr>
        </a:p>
      </dsp:txBody>
      <dsp:txXfrm>
        <a:off x="1811847" y="0"/>
        <a:ext cx="6646352" cy="1202072"/>
      </dsp:txXfrm>
    </dsp:sp>
    <dsp:sp modelId="{EB9E0B56-2D80-4098-AA45-C7A37B95B909}">
      <dsp:nvSpPr>
        <dsp:cNvPr id="0" name=""/>
        <dsp:cNvSpPr/>
      </dsp:nvSpPr>
      <dsp:spPr>
        <a:xfrm>
          <a:off x="175777" y="120207"/>
          <a:ext cx="857898" cy="961657"/>
        </a:xfrm>
        <a:prstGeom prst="roundRect">
          <a:avLst>
            <a:gd name="adj" fmla="val 10000"/>
          </a:avLst>
        </a:prstGeom>
        <a:gradFill rotWithShape="0">
          <a:gsLst>
            <a:gs pos="0">
              <a:schemeClr val="accent2">
                <a:tint val="50000"/>
                <a:hueOff val="0"/>
                <a:satOff val="0"/>
                <a:lumOff val="0"/>
                <a:alphaOff val="0"/>
                <a:shade val="51000"/>
                <a:satMod val="130000"/>
              </a:schemeClr>
            </a:gs>
            <a:gs pos="80000">
              <a:schemeClr val="accent2">
                <a:tint val="50000"/>
                <a:hueOff val="0"/>
                <a:satOff val="0"/>
                <a:lumOff val="0"/>
                <a:alphaOff val="0"/>
                <a:shade val="93000"/>
                <a:satMod val="130000"/>
              </a:schemeClr>
            </a:gs>
            <a:gs pos="100000">
              <a:schemeClr val="accent2">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2FF7E54-EFE2-4EE2-B331-D740881035EA}">
      <dsp:nvSpPr>
        <dsp:cNvPr id="0" name=""/>
        <dsp:cNvSpPr/>
      </dsp:nvSpPr>
      <dsp:spPr>
        <a:xfrm>
          <a:off x="0" y="1322279"/>
          <a:ext cx="8458200" cy="1202072"/>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a:lnSpc>
              <a:spcPct val="90000"/>
            </a:lnSpc>
            <a:spcBef>
              <a:spcPct val="0"/>
            </a:spcBef>
            <a:spcAft>
              <a:spcPct val="35000"/>
            </a:spcAft>
          </a:pPr>
          <a:r>
            <a:rPr lang="zh-CN" altLang="en-US" sz="6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观察</a:t>
          </a:r>
          <a:r>
            <a:rPr lang="en-US" sz="6000" kern="1200" dirty="0" smtClean="0">
              <a:solidFill>
                <a:schemeClr val="tx1"/>
              </a:solidFill>
              <a:effectLst>
                <a:outerShdw blurRad="38100" dist="38100" dir="2700000" algn="tl">
                  <a:srgbClr val="000000">
                    <a:alpha val="43137"/>
                  </a:srgbClr>
                </a:outerShdw>
              </a:effectLst>
            </a:rPr>
            <a:t>   </a:t>
          </a:r>
          <a:r>
            <a:rPr lang="en-US" sz="4000" kern="1200" dirty="0" smtClean="0">
              <a:solidFill>
                <a:schemeClr val="tx1"/>
              </a:solidFill>
              <a:effectLst>
                <a:outerShdw blurRad="38100" dist="38100" dir="2700000" algn="tl">
                  <a:srgbClr val="000000">
                    <a:alpha val="43137"/>
                  </a:srgbClr>
                </a:outerShdw>
              </a:effectLst>
            </a:rPr>
            <a:t>(OBSERVE)</a:t>
          </a:r>
          <a:endParaRPr lang="en-US" sz="4000" kern="1200" dirty="0">
            <a:solidFill>
              <a:schemeClr val="tx1"/>
            </a:solidFill>
            <a:effectLst>
              <a:outerShdw blurRad="38100" dist="38100" dir="2700000" algn="tl">
                <a:srgbClr val="000000">
                  <a:alpha val="43137"/>
                </a:srgbClr>
              </a:outerShdw>
            </a:effectLst>
          </a:endParaRPr>
        </a:p>
      </dsp:txBody>
      <dsp:txXfrm>
        <a:off x="1811847" y="1322279"/>
        <a:ext cx="6646352" cy="1202072"/>
      </dsp:txXfrm>
    </dsp:sp>
    <dsp:sp modelId="{5113409F-9227-4BF1-AD4D-460EA7273C93}">
      <dsp:nvSpPr>
        <dsp:cNvPr id="0" name=""/>
        <dsp:cNvSpPr/>
      </dsp:nvSpPr>
      <dsp:spPr>
        <a:xfrm>
          <a:off x="175777" y="1442486"/>
          <a:ext cx="857898" cy="961657"/>
        </a:xfrm>
        <a:prstGeom prst="roundRect">
          <a:avLst>
            <a:gd name="adj" fmla="val 10000"/>
          </a:avLst>
        </a:prstGeom>
        <a:gradFill rotWithShape="0">
          <a:gsLst>
            <a:gs pos="0">
              <a:schemeClr val="accent3">
                <a:tint val="50000"/>
                <a:hueOff val="0"/>
                <a:satOff val="0"/>
                <a:lumOff val="0"/>
                <a:alphaOff val="0"/>
                <a:shade val="51000"/>
                <a:satMod val="130000"/>
              </a:schemeClr>
            </a:gs>
            <a:gs pos="80000">
              <a:schemeClr val="accent3">
                <a:tint val="50000"/>
                <a:hueOff val="0"/>
                <a:satOff val="0"/>
                <a:lumOff val="0"/>
                <a:alphaOff val="0"/>
                <a:shade val="93000"/>
                <a:satMod val="130000"/>
              </a:schemeClr>
            </a:gs>
            <a:gs pos="100000">
              <a:schemeClr val="accent3">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0837115-8987-473B-9D15-C2B2D594B0AF}">
      <dsp:nvSpPr>
        <dsp:cNvPr id="0" name=""/>
        <dsp:cNvSpPr/>
      </dsp:nvSpPr>
      <dsp:spPr>
        <a:xfrm>
          <a:off x="0" y="2644559"/>
          <a:ext cx="8458200" cy="1202072"/>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a:lnSpc>
              <a:spcPct val="90000"/>
            </a:lnSpc>
            <a:spcBef>
              <a:spcPct val="0"/>
            </a:spcBef>
            <a:spcAft>
              <a:spcPct val="35000"/>
            </a:spcAft>
          </a:pPr>
          <a:r>
            <a:rPr lang="zh-CN" altLang="en-US" sz="6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解释</a:t>
          </a:r>
          <a:r>
            <a:rPr lang="en-US" sz="6000" kern="1200" dirty="0" smtClean="0">
              <a:solidFill>
                <a:schemeClr val="tx1"/>
              </a:solidFill>
              <a:effectLst>
                <a:outerShdw blurRad="38100" dist="38100" dir="2700000" algn="tl">
                  <a:srgbClr val="000000">
                    <a:alpha val="43137"/>
                  </a:srgbClr>
                </a:outerShdw>
              </a:effectLst>
            </a:rPr>
            <a:t>   </a:t>
          </a:r>
          <a:r>
            <a:rPr lang="en-US" sz="4000" kern="1200" dirty="0" smtClean="0">
              <a:solidFill>
                <a:schemeClr val="tx1"/>
              </a:solidFill>
              <a:effectLst>
                <a:outerShdw blurRad="38100" dist="38100" dir="2700000" algn="tl">
                  <a:srgbClr val="000000">
                    <a:alpha val="43137"/>
                  </a:srgbClr>
                </a:outerShdw>
              </a:effectLst>
            </a:rPr>
            <a:t>(INTERPRET)</a:t>
          </a:r>
          <a:endParaRPr lang="en-US" sz="4000" kern="1200" dirty="0">
            <a:solidFill>
              <a:schemeClr val="tx1"/>
            </a:solidFill>
            <a:effectLst>
              <a:outerShdw blurRad="38100" dist="38100" dir="2700000" algn="tl">
                <a:srgbClr val="000000">
                  <a:alpha val="43137"/>
                </a:srgbClr>
              </a:outerShdw>
            </a:effectLst>
          </a:endParaRPr>
        </a:p>
      </dsp:txBody>
      <dsp:txXfrm>
        <a:off x="1811847" y="2644559"/>
        <a:ext cx="6646352" cy="1202072"/>
      </dsp:txXfrm>
    </dsp:sp>
    <dsp:sp modelId="{A135456C-B8ED-4253-9772-B57523C1DAC6}">
      <dsp:nvSpPr>
        <dsp:cNvPr id="0" name=""/>
        <dsp:cNvSpPr/>
      </dsp:nvSpPr>
      <dsp:spPr>
        <a:xfrm>
          <a:off x="232278" y="2764766"/>
          <a:ext cx="857898" cy="961657"/>
        </a:xfrm>
        <a:prstGeom prst="roundRect">
          <a:avLst>
            <a:gd name="adj" fmla="val 10000"/>
          </a:avLst>
        </a:prstGeom>
        <a:gradFill rotWithShape="0">
          <a:gsLst>
            <a:gs pos="0">
              <a:schemeClr val="accent4">
                <a:tint val="50000"/>
                <a:hueOff val="0"/>
                <a:satOff val="0"/>
                <a:lumOff val="0"/>
                <a:alphaOff val="0"/>
                <a:shade val="51000"/>
                <a:satMod val="130000"/>
              </a:schemeClr>
            </a:gs>
            <a:gs pos="80000">
              <a:schemeClr val="accent4">
                <a:tint val="50000"/>
                <a:hueOff val="0"/>
                <a:satOff val="0"/>
                <a:lumOff val="0"/>
                <a:alphaOff val="0"/>
                <a:shade val="93000"/>
                <a:satMod val="130000"/>
              </a:schemeClr>
            </a:gs>
            <a:gs pos="100000">
              <a:schemeClr val="accent4">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157FCC6-321F-4CB7-8B72-FEF687EA6469}">
      <dsp:nvSpPr>
        <dsp:cNvPr id="0" name=""/>
        <dsp:cNvSpPr/>
      </dsp:nvSpPr>
      <dsp:spPr>
        <a:xfrm>
          <a:off x="0" y="3995900"/>
          <a:ext cx="8458200" cy="1202072"/>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a:lnSpc>
              <a:spcPct val="90000"/>
            </a:lnSpc>
            <a:spcBef>
              <a:spcPct val="0"/>
            </a:spcBef>
            <a:spcAft>
              <a:spcPct val="35000"/>
            </a:spcAft>
          </a:pPr>
          <a:r>
            <a:rPr lang="zh-CN" altLang="en-US" sz="6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应用</a:t>
          </a:r>
          <a:r>
            <a:rPr lang="en-US" sz="6000" kern="1200" dirty="0" smtClean="0">
              <a:solidFill>
                <a:schemeClr val="tx1"/>
              </a:solidFill>
              <a:effectLst>
                <a:outerShdw blurRad="38100" dist="38100" dir="2700000" algn="tl">
                  <a:srgbClr val="000000">
                    <a:alpha val="43137"/>
                  </a:srgbClr>
                </a:outerShdw>
              </a:effectLst>
            </a:rPr>
            <a:t>   </a:t>
          </a:r>
          <a:r>
            <a:rPr lang="en-US" sz="4000" kern="1200" dirty="0" smtClean="0">
              <a:solidFill>
                <a:schemeClr val="tx1"/>
              </a:solidFill>
              <a:effectLst>
                <a:outerShdw blurRad="38100" dist="38100" dir="2700000" algn="tl">
                  <a:srgbClr val="000000">
                    <a:alpha val="43137"/>
                  </a:srgbClr>
                </a:outerShdw>
              </a:effectLst>
            </a:rPr>
            <a:t>(APPLY)</a:t>
          </a:r>
          <a:endParaRPr lang="en-US" sz="4000" kern="1200" dirty="0">
            <a:solidFill>
              <a:schemeClr val="tx1"/>
            </a:solidFill>
            <a:effectLst>
              <a:outerShdw blurRad="38100" dist="38100" dir="2700000" algn="tl">
                <a:srgbClr val="000000">
                  <a:alpha val="43137"/>
                </a:srgbClr>
              </a:outerShdw>
            </a:effectLst>
          </a:endParaRPr>
        </a:p>
      </dsp:txBody>
      <dsp:txXfrm>
        <a:off x="1811847" y="3995900"/>
        <a:ext cx="6646352" cy="1202072"/>
      </dsp:txXfrm>
    </dsp:sp>
    <dsp:sp modelId="{845E1389-B19D-4F0B-AE36-18C3A8087B13}">
      <dsp:nvSpPr>
        <dsp:cNvPr id="0" name=""/>
        <dsp:cNvSpPr/>
      </dsp:nvSpPr>
      <dsp:spPr>
        <a:xfrm>
          <a:off x="24265" y="3966838"/>
          <a:ext cx="1160921" cy="1260194"/>
        </a:xfrm>
        <a:prstGeom prst="roundRect">
          <a:avLst>
            <a:gd name="adj" fmla="val 10000"/>
          </a:avLst>
        </a:prstGeom>
        <a:solidFill>
          <a:schemeClr val="lt1"/>
        </a:solidFill>
        <a:ln w="76200" cap="flat" cmpd="sng" algn="ctr">
          <a:solidFill>
            <a:schemeClr val="dk1"/>
          </a:solidFill>
          <a:prstDash val="solid"/>
        </a:ln>
        <a:effectLst/>
        <a:scene3d>
          <a:camera prst="orthographicFront"/>
          <a:lightRig rig="flat" dir="t"/>
        </a:scene3d>
        <a:sp3d z="127000"/>
      </dsp:spPr>
      <dsp:style>
        <a:lnRef idx="2">
          <a:schemeClr val="dk1"/>
        </a:lnRef>
        <a:fillRef idx="1">
          <a:schemeClr val="lt1"/>
        </a:fillRef>
        <a:effectRef idx="0">
          <a:schemeClr val="dk1"/>
        </a:effectRef>
        <a:fontRef idx="minor">
          <a:schemeClr val="dk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59E99A9-A362-4F89-84AC-CD430470905F}">
      <dsp:nvSpPr>
        <dsp:cNvPr id="0" name=""/>
        <dsp:cNvSpPr/>
      </dsp:nvSpPr>
      <dsp:spPr>
        <a:xfrm>
          <a:off x="0" y="0"/>
          <a:ext cx="8458200" cy="1202072"/>
        </a:xfrm>
        <a:prstGeom prst="roundRect">
          <a:avLst>
            <a:gd name="adj" fmla="val 10000"/>
          </a:avLst>
        </a:prstGeom>
        <a:solidFill>
          <a:srgbClr val="FFFF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zh-CN" altLang="en-US" sz="3600" b="0" kern="1200" cap="none" spc="0" dirty="0" smtClean="0">
              <a:ln w="18415" cmpd="sng">
                <a:solidFill>
                  <a:sysClr val="windowText" lastClr="000000"/>
                </a:solidFill>
                <a:prstDash val="solid"/>
              </a:ln>
              <a:solidFill>
                <a:sysClr val="windowText" lastClr="000000"/>
              </a:solidFill>
              <a:effectLst>
                <a:outerShdw blurRad="38100" dist="38100" dir="2700000" algn="tl">
                  <a:srgbClr val="000000">
                    <a:alpha val="43137"/>
                  </a:srgbClr>
                </a:outerShdw>
              </a:effectLst>
            </a:rPr>
            <a:t>阅读  第四章</a:t>
          </a:r>
          <a:r>
            <a:rPr lang="en-US" altLang="zh-CN" sz="3600" b="0" kern="1200" cap="none" spc="0" dirty="0" smtClean="0">
              <a:ln w="18415" cmpd="sng">
                <a:solidFill>
                  <a:sysClr val="windowText" lastClr="000000"/>
                </a:solidFill>
                <a:prstDash val="solid"/>
              </a:ln>
              <a:solidFill>
                <a:sysClr val="windowText" lastClr="000000"/>
              </a:solidFill>
              <a:effectLst>
                <a:outerShdw blurRad="38100" dist="38100" dir="2700000" algn="tl">
                  <a:srgbClr val="000000">
                    <a:alpha val="43137"/>
                  </a:srgbClr>
                </a:outerShdw>
              </a:effectLst>
            </a:rPr>
            <a:t> </a:t>
          </a:r>
          <a:r>
            <a:rPr lang="en-US" sz="3600" b="0" kern="1200" cap="none" spc="0" dirty="0" smtClean="0">
              <a:ln w="18415" cmpd="sng">
                <a:solidFill>
                  <a:sysClr val="windowText" lastClr="000000"/>
                </a:solidFill>
                <a:prstDash val="solid"/>
              </a:ln>
              <a:solidFill>
                <a:sysClr val="windowText" lastClr="000000"/>
              </a:solidFill>
              <a:effectLst>
                <a:outerShdw blurRad="38100" dist="38100" dir="2700000" algn="tl">
                  <a:srgbClr val="000000">
                    <a:alpha val="43137"/>
                  </a:srgbClr>
                </a:outerShdw>
              </a:effectLst>
            </a:rPr>
            <a:t>   </a:t>
          </a:r>
          <a:r>
            <a:rPr lang="en-US" sz="3600" kern="1200" dirty="0" smtClean="0">
              <a:ln>
                <a:solidFill>
                  <a:sysClr val="windowText" lastClr="000000"/>
                </a:solidFill>
              </a:ln>
              <a:solidFill>
                <a:sysClr val="windowText" lastClr="000000"/>
              </a:solidFill>
              <a:effectLst>
                <a:outerShdw blurRad="38100" dist="38100" dir="2700000" algn="tl">
                  <a:srgbClr val="000000">
                    <a:alpha val="43137"/>
                  </a:srgbClr>
                </a:outerShdw>
              </a:effectLst>
            </a:rPr>
            <a:t>(READ Ch. 4:1-12)</a:t>
          </a:r>
          <a:endParaRPr lang="en-US" sz="3600" kern="1200" dirty="0">
            <a:ln>
              <a:solidFill>
                <a:sysClr val="windowText" lastClr="000000"/>
              </a:solidFill>
            </a:ln>
            <a:solidFill>
              <a:sysClr val="windowText" lastClr="000000"/>
            </a:solidFill>
            <a:effectLst>
              <a:outerShdw blurRad="38100" dist="38100" dir="2700000" algn="tl">
                <a:srgbClr val="000000">
                  <a:alpha val="43137"/>
                </a:srgbClr>
              </a:outerShdw>
            </a:effectLst>
          </a:endParaRPr>
        </a:p>
      </dsp:txBody>
      <dsp:txXfrm>
        <a:off x="1811847" y="0"/>
        <a:ext cx="6646352" cy="1202072"/>
      </dsp:txXfrm>
    </dsp:sp>
    <dsp:sp modelId="{EB9E0B56-2D80-4098-AA45-C7A37B95B909}">
      <dsp:nvSpPr>
        <dsp:cNvPr id="0" name=""/>
        <dsp:cNvSpPr/>
      </dsp:nvSpPr>
      <dsp:spPr>
        <a:xfrm>
          <a:off x="175777" y="120207"/>
          <a:ext cx="857898" cy="961657"/>
        </a:xfrm>
        <a:prstGeom prst="roundRect">
          <a:avLst>
            <a:gd name="adj" fmla="val 10000"/>
          </a:avLst>
        </a:prstGeom>
        <a:gradFill rotWithShape="0">
          <a:gsLst>
            <a:gs pos="0">
              <a:schemeClr val="accent2">
                <a:tint val="50000"/>
                <a:hueOff val="0"/>
                <a:satOff val="0"/>
                <a:lumOff val="0"/>
                <a:alphaOff val="0"/>
                <a:shade val="51000"/>
                <a:satMod val="130000"/>
              </a:schemeClr>
            </a:gs>
            <a:gs pos="80000">
              <a:schemeClr val="accent2">
                <a:tint val="50000"/>
                <a:hueOff val="0"/>
                <a:satOff val="0"/>
                <a:lumOff val="0"/>
                <a:alphaOff val="0"/>
                <a:shade val="93000"/>
                <a:satMod val="130000"/>
              </a:schemeClr>
            </a:gs>
            <a:gs pos="100000">
              <a:schemeClr val="accent2">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2FF7E54-EFE2-4EE2-B331-D740881035EA}">
      <dsp:nvSpPr>
        <dsp:cNvPr id="0" name=""/>
        <dsp:cNvSpPr/>
      </dsp:nvSpPr>
      <dsp:spPr>
        <a:xfrm>
          <a:off x="0" y="1322279"/>
          <a:ext cx="8458200" cy="1202072"/>
        </a:xfrm>
        <a:prstGeom prst="roundRect">
          <a:avLst>
            <a:gd name="adj" fmla="val 10000"/>
          </a:avLst>
        </a:prstGeom>
        <a:solidFill>
          <a:schemeClr val="bg2">
            <a:lumMod val="2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zh-CN" altLang="en-US" sz="36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观察</a:t>
          </a:r>
          <a:r>
            <a:rPr lang="en-US" sz="3600" kern="1200" dirty="0" smtClean="0">
              <a:solidFill>
                <a:schemeClr val="tx1"/>
              </a:solidFill>
              <a:effectLst>
                <a:outerShdw blurRad="38100" dist="38100" dir="2700000" algn="tl">
                  <a:srgbClr val="000000">
                    <a:alpha val="43137"/>
                  </a:srgbClr>
                </a:outerShdw>
              </a:effectLst>
            </a:rPr>
            <a:t>   (OBSERVE)</a:t>
          </a:r>
          <a:endParaRPr lang="en-US" sz="3600" kern="1200" dirty="0">
            <a:solidFill>
              <a:schemeClr val="tx1"/>
            </a:solidFill>
            <a:effectLst>
              <a:outerShdw blurRad="38100" dist="38100" dir="2700000" algn="tl">
                <a:srgbClr val="000000">
                  <a:alpha val="43137"/>
                </a:srgbClr>
              </a:outerShdw>
            </a:effectLst>
          </a:endParaRPr>
        </a:p>
      </dsp:txBody>
      <dsp:txXfrm>
        <a:off x="1811847" y="1322279"/>
        <a:ext cx="6646352" cy="1202072"/>
      </dsp:txXfrm>
    </dsp:sp>
    <dsp:sp modelId="{5113409F-9227-4BF1-AD4D-460EA7273C93}">
      <dsp:nvSpPr>
        <dsp:cNvPr id="0" name=""/>
        <dsp:cNvSpPr/>
      </dsp:nvSpPr>
      <dsp:spPr>
        <a:xfrm>
          <a:off x="175777" y="1442486"/>
          <a:ext cx="857898" cy="961657"/>
        </a:xfrm>
        <a:prstGeom prst="roundRect">
          <a:avLst>
            <a:gd name="adj" fmla="val 10000"/>
          </a:avLst>
        </a:prstGeom>
        <a:gradFill rotWithShape="0">
          <a:gsLst>
            <a:gs pos="0">
              <a:schemeClr val="accent3">
                <a:tint val="50000"/>
                <a:hueOff val="0"/>
                <a:satOff val="0"/>
                <a:lumOff val="0"/>
                <a:alphaOff val="0"/>
                <a:shade val="51000"/>
                <a:satMod val="130000"/>
              </a:schemeClr>
            </a:gs>
            <a:gs pos="80000">
              <a:schemeClr val="accent3">
                <a:tint val="50000"/>
                <a:hueOff val="0"/>
                <a:satOff val="0"/>
                <a:lumOff val="0"/>
                <a:alphaOff val="0"/>
                <a:shade val="93000"/>
                <a:satMod val="130000"/>
              </a:schemeClr>
            </a:gs>
            <a:gs pos="100000">
              <a:schemeClr val="accent3">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0837115-8987-473B-9D15-C2B2D594B0AF}">
      <dsp:nvSpPr>
        <dsp:cNvPr id="0" name=""/>
        <dsp:cNvSpPr/>
      </dsp:nvSpPr>
      <dsp:spPr>
        <a:xfrm>
          <a:off x="0" y="2644559"/>
          <a:ext cx="8458200" cy="1202072"/>
        </a:xfrm>
        <a:prstGeom prst="roundRect">
          <a:avLst>
            <a:gd name="adj" fmla="val 10000"/>
          </a:avLst>
        </a:prstGeom>
        <a:solidFill>
          <a:schemeClr val="bg2">
            <a:lumMod val="2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zh-CN" altLang="en-US" sz="36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解释</a:t>
          </a:r>
          <a:r>
            <a:rPr lang="en-US" sz="3600" kern="1200" dirty="0" smtClean="0">
              <a:solidFill>
                <a:schemeClr val="tx1"/>
              </a:solidFill>
              <a:effectLst>
                <a:outerShdw blurRad="38100" dist="38100" dir="2700000" algn="tl">
                  <a:srgbClr val="000000">
                    <a:alpha val="43137"/>
                  </a:srgbClr>
                </a:outerShdw>
              </a:effectLst>
            </a:rPr>
            <a:t>   (INTERPRET)</a:t>
          </a:r>
          <a:endParaRPr lang="en-US" sz="3600" kern="1200" dirty="0">
            <a:solidFill>
              <a:schemeClr val="tx1"/>
            </a:solidFill>
            <a:effectLst>
              <a:outerShdw blurRad="38100" dist="38100" dir="2700000" algn="tl">
                <a:srgbClr val="000000">
                  <a:alpha val="43137"/>
                </a:srgbClr>
              </a:outerShdw>
            </a:effectLst>
          </a:endParaRPr>
        </a:p>
      </dsp:txBody>
      <dsp:txXfrm>
        <a:off x="1811847" y="2644559"/>
        <a:ext cx="6646352" cy="1202072"/>
      </dsp:txXfrm>
    </dsp:sp>
    <dsp:sp modelId="{A135456C-B8ED-4253-9772-B57523C1DAC6}">
      <dsp:nvSpPr>
        <dsp:cNvPr id="0" name=""/>
        <dsp:cNvSpPr/>
      </dsp:nvSpPr>
      <dsp:spPr>
        <a:xfrm>
          <a:off x="232278" y="2764766"/>
          <a:ext cx="857898" cy="961657"/>
        </a:xfrm>
        <a:prstGeom prst="roundRect">
          <a:avLst>
            <a:gd name="adj" fmla="val 10000"/>
          </a:avLst>
        </a:prstGeom>
        <a:gradFill rotWithShape="0">
          <a:gsLst>
            <a:gs pos="0">
              <a:schemeClr val="accent4">
                <a:tint val="50000"/>
                <a:hueOff val="0"/>
                <a:satOff val="0"/>
                <a:lumOff val="0"/>
                <a:alphaOff val="0"/>
                <a:shade val="51000"/>
                <a:satMod val="130000"/>
              </a:schemeClr>
            </a:gs>
            <a:gs pos="80000">
              <a:schemeClr val="accent4">
                <a:tint val="50000"/>
                <a:hueOff val="0"/>
                <a:satOff val="0"/>
                <a:lumOff val="0"/>
                <a:alphaOff val="0"/>
                <a:shade val="93000"/>
                <a:satMod val="130000"/>
              </a:schemeClr>
            </a:gs>
            <a:gs pos="100000">
              <a:schemeClr val="accent4">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157FCC6-321F-4CB7-8B72-FEF687EA6469}">
      <dsp:nvSpPr>
        <dsp:cNvPr id="0" name=""/>
        <dsp:cNvSpPr/>
      </dsp:nvSpPr>
      <dsp:spPr>
        <a:xfrm>
          <a:off x="0" y="3995900"/>
          <a:ext cx="8458200" cy="1202072"/>
        </a:xfrm>
        <a:prstGeom prst="roundRect">
          <a:avLst>
            <a:gd name="adj" fmla="val 10000"/>
          </a:avLst>
        </a:prstGeom>
        <a:solidFill>
          <a:schemeClr val="bg2">
            <a:lumMod val="2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zh-CN" altLang="en-US" sz="36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应用</a:t>
          </a:r>
          <a:r>
            <a:rPr lang="en-US" sz="3600" kern="1200" dirty="0" smtClean="0">
              <a:solidFill>
                <a:schemeClr val="tx1"/>
              </a:solidFill>
              <a:effectLst>
                <a:outerShdw blurRad="38100" dist="38100" dir="2700000" algn="tl">
                  <a:srgbClr val="000000">
                    <a:alpha val="43137"/>
                  </a:srgbClr>
                </a:outerShdw>
              </a:effectLst>
            </a:rPr>
            <a:t>   (APPLY)</a:t>
          </a:r>
          <a:endParaRPr lang="en-US" sz="3600" kern="1200" dirty="0">
            <a:solidFill>
              <a:schemeClr val="tx1"/>
            </a:solidFill>
            <a:effectLst>
              <a:outerShdw blurRad="38100" dist="38100" dir="2700000" algn="tl">
                <a:srgbClr val="000000">
                  <a:alpha val="43137"/>
                </a:srgbClr>
              </a:outerShdw>
            </a:effectLst>
          </a:endParaRPr>
        </a:p>
      </dsp:txBody>
      <dsp:txXfrm>
        <a:off x="1811847" y="3995900"/>
        <a:ext cx="6646352" cy="1202072"/>
      </dsp:txXfrm>
    </dsp:sp>
    <dsp:sp modelId="{845E1389-B19D-4F0B-AE36-18C3A8087B13}">
      <dsp:nvSpPr>
        <dsp:cNvPr id="0" name=""/>
        <dsp:cNvSpPr/>
      </dsp:nvSpPr>
      <dsp:spPr>
        <a:xfrm>
          <a:off x="24265" y="3966838"/>
          <a:ext cx="1160921" cy="1260194"/>
        </a:xfrm>
        <a:prstGeom prst="roundRect">
          <a:avLst>
            <a:gd name="adj" fmla="val 10000"/>
          </a:avLst>
        </a:prstGeom>
        <a:solidFill>
          <a:schemeClr val="lt1"/>
        </a:solidFill>
        <a:ln w="76200" cap="flat" cmpd="sng" algn="ctr">
          <a:solidFill>
            <a:schemeClr val="dk1"/>
          </a:solidFill>
          <a:prstDash val="solid"/>
        </a:ln>
        <a:effectLst/>
        <a:scene3d>
          <a:camera prst="orthographicFront"/>
          <a:lightRig rig="flat" dir="t"/>
        </a:scene3d>
        <a:sp3d z="127000"/>
      </dsp:spPr>
      <dsp:style>
        <a:lnRef idx="2">
          <a:schemeClr val="dk1"/>
        </a:lnRef>
        <a:fillRef idx="1">
          <a:schemeClr val="lt1"/>
        </a:fillRef>
        <a:effectRef idx="0">
          <a:schemeClr val="dk1"/>
        </a:effectRef>
        <a:fontRef idx="minor">
          <a:schemeClr val="dk1"/>
        </a:fontRef>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59E99A9-A362-4F89-84AC-CD430470905F}">
      <dsp:nvSpPr>
        <dsp:cNvPr id="0" name=""/>
        <dsp:cNvSpPr/>
      </dsp:nvSpPr>
      <dsp:spPr>
        <a:xfrm>
          <a:off x="0" y="0"/>
          <a:ext cx="8458200" cy="1216124"/>
        </a:xfrm>
        <a:prstGeom prst="roundRect">
          <a:avLst>
            <a:gd name="adj" fmla="val 10000"/>
          </a:avLst>
        </a:prstGeom>
        <a:solidFill>
          <a:schemeClr val="bg2">
            <a:lumMod val="1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a:lnSpc>
              <a:spcPct val="90000"/>
            </a:lnSpc>
            <a:spcBef>
              <a:spcPct val="0"/>
            </a:spcBef>
            <a:spcAft>
              <a:spcPct val="35000"/>
            </a:spcAft>
          </a:pPr>
          <a:r>
            <a:rPr lang="zh-CN" altLang="en-US" sz="6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阅读</a:t>
          </a:r>
          <a:r>
            <a:rPr lang="en-US" sz="6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kern="1200" dirty="0" smtClean="0">
              <a:solidFill>
                <a:schemeClr val="tx1"/>
              </a:solidFill>
              <a:effectLst>
                <a:outerShdw blurRad="38100" dist="38100" dir="2700000" algn="tl">
                  <a:srgbClr val="000000">
                    <a:alpha val="43137"/>
                  </a:srgbClr>
                </a:outerShdw>
              </a:effectLst>
            </a:rPr>
            <a:t>(READ)</a:t>
          </a:r>
          <a:endParaRPr lang="en-US" sz="4000" kern="1200" dirty="0">
            <a:solidFill>
              <a:schemeClr val="tx1"/>
            </a:solidFill>
            <a:effectLst>
              <a:outerShdw blurRad="38100" dist="38100" dir="2700000" algn="tl">
                <a:srgbClr val="000000">
                  <a:alpha val="43137"/>
                </a:srgbClr>
              </a:outerShdw>
            </a:effectLst>
          </a:endParaRPr>
        </a:p>
      </dsp:txBody>
      <dsp:txXfrm>
        <a:off x="1813252" y="0"/>
        <a:ext cx="6644947" cy="1216124"/>
      </dsp:txXfrm>
    </dsp:sp>
    <dsp:sp modelId="{EB9E0B56-2D80-4098-AA45-C7A37B95B909}">
      <dsp:nvSpPr>
        <dsp:cNvPr id="0" name=""/>
        <dsp:cNvSpPr/>
      </dsp:nvSpPr>
      <dsp:spPr>
        <a:xfrm>
          <a:off x="177182" y="121612"/>
          <a:ext cx="857898" cy="972899"/>
        </a:xfrm>
        <a:prstGeom prst="roundRect">
          <a:avLst>
            <a:gd name="adj" fmla="val 10000"/>
          </a:avLst>
        </a:prstGeom>
        <a:solidFill>
          <a:schemeClr val="tx1"/>
        </a:soli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2FF7E54-EFE2-4EE2-B331-D740881035EA}">
      <dsp:nvSpPr>
        <dsp:cNvPr id="0" name=""/>
        <dsp:cNvSpPr/>
      </dsp:nvSpPr>
      <dsp:spPr>
        <a:xfrm>
          <a:off x="0" y="1337736"/>
          <a:ext cx="8458200" cy="1216124"/>
        </a:xfrm>
        <a:prstGeom prst="roundRect">
          <a:avLst>
            <a:gd name="adj" fmla="val 10000"/>
          </a:avLst>
        </a:prstGeom>
        <a:solidFill>
          <a:srgbClr val="FFFF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a:lnSpc>
              <a:spcPct val="90000"/>
            </a:lnSpc>
            <a:spcBef>
              <a:spcPct val="0"/>
            </a:spcBef>
            <a:spcAft>
              <a:spcPct val="35000"/>
            </a:spcAft>
          </a:pPr>
          <a:r>
            <a:rPr lang="zh-CN" altLang="en-US" sz="6000" b="1" kern="1200"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观察</a:t>
          </a:r>
          <a:r>
            <a:rPr lang="en-US" sz="6000" b="1" kern="1200"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4000" kern="1200" dirty="0" smtClean="0">
              <a:solidFill>
                <a:schemeClr val="tx1"/>
              </a:solidFill>
              <a:effectLst>
                <a:outerShdw blurRad="38100" dist="38100" dir="2700000" algn="tl">
                  <a:srgbClr val="000000">
                    <a:alpha val="43137"/>
                  </a:srgbClr>
                </a:outerShdw>
              </a:effectLst>
            </a:rPr>
            <a:t>(OBSERVE)</a:t>
          </a:r>
          <a:endParaRPr lang="en-US" sz="4000" kern="1200" dirty="0">
            <a:solidFill>
              <a:schemeClr val="tx1"/>
            </a:solidFill>
            <a:effectLst>
              <a:outerShdw blurRad="38100" dist="38100" dir="2700000" algn="tl">
                <a:srgbClr val="000000">
                  <a:alpha val="43137"/>
                </a:srgbClr>
              </a:outerShdw>
            </a:effectLst>
          </a:endParaRPr>
        </a:p>
      </dsp:txBody>
      <dsp:txXfrm>
        <a:off x="1813252" y="1337736"/>
        <a:ext cx="6644947" cy="1216124"/>
      </dsp:txXfrm>
    </dsp:sp>
    <dsp:sp modelId="{5113409F-9227-4BF1-AD4D-460EA7273C93}">
      <dsp:nvSpPr>
        <dsp:cNvPr id="0" name=""/>
        <dsp:cNvSpPr/>
      </dsp:nvSpPr>
      <dsp:spPr>
        <a:xfrm>
          <a:off x="177182" y="1459349"/>
          <a:ext cx="857898" cy="972899"/>
        </a:xfrm>
        <a:prstGeom prst="roundRect">
          <a:avLst>
            <a:gd name="adj" fmla="val 10000"/>
          </a:avLst>
        </a:prstGeom>
        <a:gradFill rotWithShape="0">
          <a:gsLst>
            <a:gs pos="0">
              <a:schemeClr val="accent3">
                <a:tint val="50000"/>
                <a:hueOff val="0"/>
                <a:satOff val="0"/>
                <a:lumOff val="0"/>
                <a:alphaOff val="0"/>
                <a:shade val="51000"/>
                <a:satMod val="130000"/>
              </a:schemeClr>
            </a:gs>
            <a:gs pos="80000">
              <a:schemeClr val="accent3">
                <a:tint val="50000"/>
                <a:hueOff val="0"/>
                <a:satOff val="0"/>
                <a:lumOff val="0"/>
                <a:alphaOff val="0"/>
                <a:shade val="93000"/>
                <a:satMod val="130000"/>
              </a:schemeClr>
            </a:gs>
            <a:gs pos="100000">
              <a:schemeClr val="accent3">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0837115-8987-473B-9D15-C2B2D594B0AF}">
      <dsp:nvSpPr>
        <dsp:cNvPr id="0" name=""/>
        <dsp:cNvSpPr/>
      </dsp:nvSpPr>
      <dsp:spPr>
        <a:xfrm>
          <a:off x="0" y="2675473"/>
          <a:ext cx="8458200" cy="1216124"/>
        </a:xfrm>
        <a:prstGeom prst="roundRect">
          <a:avLst>
            <a:gd name="adj" fmla="val 10000"/>
          </a:avLst>
        </a:prstGeom>
        <a:solidFill>
          <a:srgbClr val="FFFF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a:lnSpc>
              <a:spcPct val="90000"/>
            </a:lnSpc>
            <a:spcBef>
              <a:spcPct val="0"/>
            </a:spcBef>
            <a:spcAft>
              <a:spcPct val="35000"/>
            </a:spcAft>
          </a:pPr>
          <a:r>
            <a:rPr lang="zh-CN" altLang="en-US" sz="6000" b="1" kern="1200"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解释</a:t>
          </a:r>
          <a:r>
            <a:rPr lang="en-US" sz="6000" b="1" kern="1200"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4000" kern="1200" dirty="0" smtClean="0">
              <a:solidFill>
                <a:schemeClr val="tx1"/>
              </a:solidFill>
              <a:effectLst>
                <a:outerShdw blurRad="38100" dist="38100" dir="2700000" algn="tl">
                  <a:srgbClr val="000000">
                    <a:alpha val="43137"/>
                  </a:srgbClr>
                </a:outerShdw>
              </a:effectLst>
            </a:rPr>
            <a:t>(INTERPRET)</a:t>
          </a:r>
          <a:endParaRPr lang="en-US" sz="4000" kern="1200" dirty="0">
            <a:solidFill>
              <a:schemeClr val="tx1"/>
            </a:solidFill>
            <a:effectLst>
              <a:outerShdw blurRad="38100" dist="38100" dir="2700000" algn="tl">
                <a:srgbClr val="000000">
                  <a:alpha val="43137"/>
                </a:srgbClr>
              </a:outerShdw>
            </a:effectLst>
          </a:endParaRPr>
        </a:p>
      </dsp:txBody>
      <dsp:txXfrm>
        <a:off x="1813252" y="2675473"/>
        <a:ext cx="6644947" cy="1216124"/>
      </dsp:txXfrm>
    </dsp:sp>
    <dsp:sp modelId="{A135456C-B8ED-4253-9772-B57523C1DAC6}">
      <dsp:nvSpPr>
        <dsp:cNvPr id="0" name=""/>
        <dsp:cNvSpPr/>
      </dsp:nvSpPr>
      <dsp:spPr>
        <a:xfrm>
          <a:off x="153804" y="2797085"/>
          <a:ext cx="857898" cy="972899"/>
        </a:xfrm>
        <a:prstGeom prst="roundRect">
          <a:avLst>
            <a:gd name="adj" fmla="val 10000"/>
          </a:avLst>
        </a:prstGeom>
        <a:solidFill>
          <a:schemeClr val="tx1"/>
        </a:soli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157FCC6-321F-4CB7-8B72-FEF687EA6469}">
      <dsp:nvSpPr>
        <dsp:cNvPr id="0" name=""/>
        <dsp:cNvSpPr/>
      </dsp:nvSpPr>
      <dsp:spPr>
        <a:xfrm>
          <a:off x="0" y="4013209"/>
          <a:ext cx="8458200" cy="1216124"/>
        </a:xfrm>
        <a:prstGeom prst="roundRect">
          <a:avLst>
            <a:gd name="adj" fmla="val 10000"/>
          </a:avLst>
        </a:prstGeom>
        <a:solidFill>
          <a:schemeClr val="bg2">
            <a:lumMod val="1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a:lnSpc>
              <a:spcPct val="90000"/>
            </a:lnSpc>
            <a:spcBef>
              <a:spcPct val="0"/>
            </a:spcBef>
            <a:spcAft>
              <a:spcPct val="35000"/>
            </a:spcAft>
          </a:pPr>
          <a:r>
            <a:rPr lang="zh-CN" altLang="en-US" sz="6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应用</a:t>
          </a:r>
          <a:r>
            <a:rPr lang="en-US" sz="6000" kern="1200" dirty="0" smtClean="0">
              <a:solidFill>
                <a:schemeClr val="tx1"/>
              </a:solidFill>
              <a:effectLst>
                <a:outerShdw blurRad="38100" dist="38100" dir="2700000" algn="tl">
                  <a:srgbClr val="000000">
                    <a:alpha val="43137"/>
                  </a:srgbClr>
                </a:outerShdw>
              </a:effectLst>
            </a:rPr>
            <a:t>   </a:t>
          </a:r>
          <a:r>
            <a:rPr lang="en-US" sz="4000" kern="1200" dirty="0" smtClean="0">
              <a:solidFill>
                <a:schemeClr val="tx1"/>
              </a:solidFill>
              <a:effectLst>
                <a:outerShdw blurRad="38100" dist="38100" dir="2700000" algn="tl">
                  <a:srgbClr val="000000">
                    <a:alpha val="43137"/>
                  </a:srgbClr>
                </a:outerShdw>
              </a:effectLst>
            </a:rPr>
            <a:t>(APPLY)</a:t>
          </a:r>
          <a:endParaRPr lang="en-US" sz="4000" kern="1200" dirty="0">
            <a:solidFill>
              <a:schemeClr val="tx1"/>
            </a:solidFill>
            <a:effectLst>
              <a:outerShdw blurRad="38100" dist="38100" dir="2700000" algn="tl">
                <a:srgbClr val="000000">
                  <a:alpha val="43137"/>
                </a:srgbClr>
              </a:outerShdw>
            </a:effectLst>
          </a:endParaRPr>
        </a:p>
      </dsp:txBody>
      <dsp:txXfrm>
        <a:off x="1813252" y="4013209"/>
        <a:ext cx="6644947" cy="1216124"/>
      </dsp:txXfrm>
    </dsp:sp>
    <dsp:sp modelId="{845E1389-B19D-4F0B-AE36-18C3A8087B13}">
      <dsp:nvSpPr>
        <dsp:cNvPr id="0" name=""/>
        <dsp:cNvSpPr/>
      </dsp:nvSpPr>
      <dsp:spPr>
        <a:xfrm>
          <a:off x="144060" y="4089402"/>
          <a:ext cx="924142" cy="1063738"/>
        </a:xfrm>
        <a:prstGeom prst="roundRect">
          <a:avLst>
            <a:gd name="adj" fmla="val 10000"/>
          </a:avLst>
        </a:prstGeom>
        <a:solidFill>
          <a:schemeClr val="tx1"/>
        </a:solidFill>
        <a:ln w="25400" cap="flat" cmpd="sng" algn="ctr">
          <a:solidFill>
            <a:schemeClr val="dk1"/>
          </a:solidFill>
          <a:prstDash val="solid"/>
        </a:ln>
        <a:effectLst/>
        <a:scene3d>
          <a:camera prst="orthographicFront"/>
          <a:lightRig rig="flat" dir="t"/>
        </a:scene3d>
        <a:sp3d z="127000"/>
      </dsp:spPr>
      <dsp:style>
        <a:lnRef idx="2">
          <a:schemeClr val="dk1"/>
        </a:lnRef>
        <a:fillRef idx="1">
          <a:schemeClr val="lt1"/>
        </a:fillRef>
        <a:effectRef idx="0">
          <a:schemeClr val="dk1"/>
        </a:effectRef>
        <a:fontRef idx="minor">
          <a:schemeClr val="dk1"/>
        </a:fontRef>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59E99A9-A362-4F89-84AC-CD430470905F}">
      <dsp:nvSpPr>
        <dsp:cNvPr id="0" name=""/>
        <dsp:cNvSpPr/>
      </dsp:nvSpPr>
      <dsp:spPr>
        <a:xfrm>
          <a:off x="0" y="0"/>
          <a:ext cx="8458200" cy="1202072"/>
        </a:xfrm>
        <a:prstGeom prst="roundRect">
          <a:avLst>
            <a:gd name="adj" fmla="val 10000"/>
          </a:avLst>
        </a:prstGeom>
        <a:solidFill>
          <a:schemeClr val="bg2">
            <a:lumMod val="2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a:lnSpc>
              <a:spcPct val="90000"/>
            </a:lnSpc>
            <a:spcBef>
              <a:spcPct val="0"/>
            </a:spcBef>
            <a:spcAft>
              <a:spcPct val="35000"/>
            </a:spcAft>
          </a:pPr>
          <a:r>
            <a:rPr lang="zh-CN" altLang="en-US" sz="6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阅读</a:t>
          </a:r>
          <a:r>
            <a:rPr lang="en-US" sz="6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kern="1200" dirty="0" smtClean="0">
              <a:solidFill>
                <a:schemeClr val="tx1"/>
              </a:solidFill>
              <a:effectLst>
                <a:outerShdw blurRad="38100" dist="38100" dir="2700000" algn="tl">
                  <a:srgbClr val="000000">
                    <a:alpha val="43137"/>
                  </a:srgbClr>
                </a:outerShdw>
              </a:effectLst>
            </a:rPr>
            <a:t>(READ)</a:t>
          </a:r>
          <a:endParaRPr lang="en-US" sz="4000" kern="1200" dirty="0">
            <a:solidFill>
              <a:schemeClr val="tx1"/>
            </a:solidFill>
            <a:effectLst>
              <a:outerShdw blurRad="38100" dist="38100" dir="2700000" algn="tl">
                <a:srgbClr val="000000">
                  <a:alpha val="43137"/>
                </a:srgbClr>
              </a:outerShdw>
            </a:effectLst>
          </a:endParaRPr>
        </a:p>
      </dsp:txBody>
      <dsp:txXfrm>
        <a:off x="1811847" y="0"/>
        <a:ext cx="6646352" cy="1202072"/>
      </dsp:txXfrm>
    </dsp:sp>
    <dsp:sp modelId="{EB9E0B56-2D80-4098-AA45-C7A37B95B909}">
      <dsp:nvSpPr>
        <dsp:cNvPr id="0" name=""/>
        <dsp:cNvSpPr/>
      </dsp:nvSpPr>
      <dsp:spPr>
        <a:xfrm>
          <a:off x="175777" y="120207"/>
          <a:ext cx="857898" cy="961657"/>
        </a:xfrm>
        <a:prstGeom prst="roundRect">
          <a:avLst>
            <a:gd name="adj" fmla="val 10000"/>
          </a:avLst>
        </a:prstGeom>
        <a:solidFill>
          <a:schemeClr val="tx1"/>
        </a:soli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2FF7E54-EFE2-4EE2-B331-D740881035EA}">
      <dsp:nvSpPr>
        <dsp:cNvPr id="0" name=""/>
        <dsp:cNvSpPr/>
      </dsp:nvSpPr>
      <dsp:spPr>
        <a:xfrm>
          <a:off x="0" y="1322279"/>
          <a:ext cx="8458200" cy="1202072"/>
        </a:xfrm>
        <a:prstGeom prst="roundRect">
          <a:avLst>
            <a:gd name="adj" fmla="val 10000"/>
          </a:avLst>
        </a:prstGeom>
        <a:solidFill>
          <a:schemeClr val="bg2">
            <a:lumMod val="2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a:lnSpc>
              <a:spcPct val="90000"/>
            </a:lnSpc>
            <a:spcBef>
              <a:spcPct val="0"/>
            </a:spcBef>
            <a:spcAft>
              <a:spcPct val="35000"/>
            </a:spcAft>
          </a:pPr>
          <a:r>
            <a:rPr lang="zh-CN" altLang="en-US" sz="6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观察</a:t>
          </a:r>
          <a:r>
            <a:rPr lang="en-US" sz="6000" kern="1200" dirty="0" smtClean="0">
              <a:solidFill>
                <a:schemeClr val="tx1"/>
              </a:solidFill>
              <a:effectLst>
                <a:outerShdw blurRad="38100" dist="38100" dir="2700000" algn="tl">
                  <a:srgbClr val="000000">
                    <a:alpha val="43137"/>
                  </a:srgbClr>
                </a:outerShdw>
              </a:effectLst>
            </a:rPr>
            <a:t>   </a:t>
          </a:r>
          <a:r>
            <a:rPr lang="en-US" sz="4000" kern="1200" dirty="0" smtClean="0">
              <a:solidFill>
                <a:schemeClr val="tx1"/>
              </a:solidFill>
              <a:effectLst>
                <a:outerShdw blurRad="38100" dist="38100" dir="2700000" algn="tl">
                  <a:srgbClr val="000000">
                    <a:alpha val="43137"/>
                  </a:srgbClr>
                </a:outerShdw>
              </a:effectLst>
            </a:rPr>
            <a:t>(OBSERVE)</a:t>
          </a:r>
          <a:endParaRPr lang="en-US" sz="4000" kern="1200" dirty="0">
            <a:solidFill>
              <a:schemeClr val="tx1"/>
            </a:solidFill>
            <a:effectLst>
              <a:outerShdw blurRad="38100" dist="38100" dir="2700000" algn="tl">
                <a:srgbClr val="000000">
                  <a:alpha val="43137"/>
                </a:srgbClr>
              </a:outerShdw>
            </a:effectLst>
          </a:endParaRPr>
        </a:p>
      </dsp:txBody>
      <dsp:txXfrm>
        <a:off x="1811847" y="1322279"/>
        <a:ext cx="6646352" cy="1202072"/>
      </dsp:txXfrm>
    </dsp:sp>
    <dsp:sp modelId="{5113409F-9227-4BF1-AD4D-460EA7273C93}">
      <dsp:nvSpPr>
        <dsp:cNvPr id="0" name=""/>
        <dsp:cNvSpPr/>
      </dsp:nvSpPr>
      <dsp:spPr>
        <a:xfrm>
          <a:off x="175777" y="1442486"/>
          <a:ext cx="857898" cy="961657"/>
        </a:xfrm>
        <a:prstGeom prst="roundRect">
          <a:avLst>
            <a:gd name="adj" fmla="val 10000"/>
          </a:avLst>
        </a:prstGeom>
        <a:solidFill>
          <a:schemeClr val="tx1"/>
        </a:soli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0837115-8987-473B-9D15-C2B2D594B0AF}">
      <dsp:nvSpPr>
        <dsp:cNvPr id="0" name=""/>
        <dsp:cNvSpPr/>
      </dsp:nvSpPr>
      <dsp:spPr>
        <a:xfrm>
          <a:off x="0" y="2644559"/>
          <a:ext cx="8458200" cy="1202072"/>
        </a:xfrm>
        <a:prstGeom prst="roundRect">
          <a:avLst>
            <a:gd name="adj" fmla="val 10000"/>
          </a:avLst>
        </a:prstGeom>
        <a:solidFill>
          <a:schemeClr val="bg2">
            <a:lumMod val="2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a:lnSpc>
              <a:spcPct val="90000"/>
            </a:lnSpc>
            <a:spcBef>
              <a:spcPct val="0"/>
            </a:spcBef>
            <a:spcAft>
              <a:spcPct val="35000"/>
            </a:spcAft>
          </a:pPr>
          <a:r>
            <a:rPr lang="zh-CN" altLang="en-US" sz="6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解释</a:t>
          </a:r>
          <a:r>
            <a:rPr lang="en-US" sz="6000" kern="1200" dirty="0" smtClean="0">
              <a:solidFill>
                <a:schemeClr val="tx1"/>
              </a:solidFill>
              <a:effectLst>
                <a:outerShdw blurRad="38100" dist="38100" dir="2700000" algn="tl">
                  <a:srgbClr val="000000">
                    <a:alpha val="43137"/>
                  </a:srgbClr>
                </a:outerShdw>
              </a:effectLst>
            </a:rPr>
            <a:t>   </a:t>
          </a:r>
          <a:r>
            <a:rPr lang="en-US" sz="4000" kern="1200" dirty="0" smtClean="0">
              <a:solidFill>
                <a:schemeClr val="tx1"/>
              </a:solidFill>
              <a:effectLst>
                <a:outerShdw blurRad="38100" dist="38100" dir="2700000" algn="tl">
                  <a:srgbClr val="000000">
                    <a:alpha val="43137"/>
                  </a:srgbClr>
                </a:outerShdw>
              </a:effectLst>
            </a:rPr>
            <a:t>(INTERPRET)</a:t>
          </a:r>
          <a:endParaRPr lang="en-US" sz="4000" kern="1200" dirty="0">
            <a:solidFill>
              <a:schemeClr val="tx1"/>
            </a:solidFill>
            <a:effectLst>
              <a:outerShdw blurRad="38100" dist="38100" dir="2700000" algn="tl">
                <a:srgbClr val="000000">
                  <a:alpha val="43137"/>
                </a:srgbClr>
              </a:outerShdw>
            </a:effectLst>
          </a:endParaRPr>
        </a:p>
      </dsp:txBody>
      <dsp:txXfrm>
        <a:off x="1811847" y="2644559"/>
        <a:ext cx="6646352" cy="1202072"/>
      </dsp:txXfrm>
    </dsp:sp>
    <dsp:sp modelId="{A135456C-B8ED-4253-9772-B57523C1DAC6}">
      <dsp:nvSpPr>
        <dsp:cNvPr id="0" name=""/>
        <dsp:cNvSpPr/>
      </dsp:nvSpPr>
      <dsp:spPr>
        <a:xfrm>
          <a:off x="232278" y="2764766"/>
          <a:ext cx="857898" cy="961657"/>
        </a:xfrm>
        <a:prstGeom prst="roundRect">
          <a:avLst>
            <a:gd name="adj" fmla="val 10000"/>
          </a:avLst>
        </a:prstGeom>
        <a:solidFill>
          <a:schemeClr val="tx1"/>
        </a:soli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157FCC6-321F-4CB7-8B72-FEF687EA6469}">
      <dsp:nvSpPr>
        <dsp:cNvPr id="0" name=""/>
        <dsp:cNvSpPr/>
      </dsp:nvSpPr>
      <dsp:spPr>
        <a:xfrm>
          <a:off x="0" y="3995900"/>
          <a:ext cx="8458200" cy="1202072"/>
        </a:xfrm>
        <a:prstGeom prst="roundRect">
          <a:avLst>
            <a:gd name="adj" fmla="val 10000"/>
          </a:avLst>
        </a:prstGeom>
        <a:solidFill>
          <a:srgbClr val="FFFF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a:lnSpc>
              <a:spcPct val="90000"/>
            </a:lnSpc>
            <a:spcBef>
              <a:spcPct val="0"/>
            </a:spcBef>
            <a:spcAft>
              <a:spcPct val="35000"/>
            </a:spcAft>
          </a:pPr>
          <a:r>
            <a:rPr lang="zh-CN" altLang="en-US" sz="6000" b="1" kern="1200"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应用</a:t>
          </a:r>
          <a:r>
            <a:rPr lang="en-US" sz="6000" b="1" kern="1200"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4000" kern="1200" dirty="0" smtClean="0">
              <a:solidFill>
                <a:schemeClr val="tx1"/>
              </a:solidFill>
              <a:effectLst>
                <a:outerShdw blurRad="38100" dist="38100" dir="2700000" algn="tl">
                  <a:srgbClr val="000000">
                    <a:alpha val="43137"/>
                  </a:srgbClr>
                </a:outerShdw>
              </a:effectLst>
            </a:rPr>
            <a:t>(APPLY)</a:t>
          </a:r>
          <a:endParaRPr lang="en-US" sz="4000" kern="1200" dirty="0">
            <a:solidFill>
              <a:schemeClr val="tx1"/>
            </a:solidFill>
            <a:effectLst>
              <a:outerShdw blurRad="38100" dist="38100" dir="2700000" algn="tl">
                <a:srgbClr val="000000">
                  <a:alpha val="43137"/>
                </a:srgbClr>
              </a:outerShdw>
            </a:effectLst>
          </a:endParaRPr>
        </a:p>
      </dsp:txBody>
      <dsp:txXfrm>
        <a:off x="1811847" y="3995900"/>
        <a:ext cx="6646352" cy="1202072"/>
      </dsp:txXfrm>
    </dsp:sp>
    <dsp:sp modelId="{845E1389-B19D-4F0B-AE36-18C3A8087B13}">
      <dsp:nvSpPr>
        <dsp:cNvPr id="0" name=""/>
        <dsp:cNvSpPr/>
      </dsp:nvSpPr>
      <dsp:spPr>
        <a:xfrm>
          <a:off x="24265" y="3966838"/>
          <a:ext cx="1160921" cy="1260194"/>
        </a:xfrm>
        <a:prstGeom prst="roundRect">
          <a:avLst>
            <a:gd name="adj" fmla="val 10000"/>
          </a:avLst>
        </a:prstGeom>
        <a:solidFill>
          <a:schemeClr val="lt1"/>
        </a:solidFill>
        <a:ln w="76200" cap="flat" cmpd="sng" algn="ctr">
          <a:solidFill>
            <a:schemeClr val="dk1"/>
          </a:solidFill>
          <a:prstDash val="solid"/>
        </a:ln>
        <a:effectLst/>
        <a:scene3d>
          <a:camera prst="orthographicFront"/>
          <a:lightRig rig="flat" dir="t"/>
        </a:scene3d>
        <a:sp3d z="127000"/>
      </dsp:spPr>
      <dsp:style>
        <a:lnRef idx="2">
          <a:schemeClr val="dk1"/>
        </a:lnRef>
        <a:fillRef idx="1">
          <a:schemeClr val="lt1"/>
        </a:fillRef>
        <a:effectRef idx="0">
          <a:schemeClr val="dk1"/>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4AC172-736D-4284-80FB-EBA1D0F9A1AB}" type="datetimeFigureOut">
              <a:rPr lang="en-US" smtClean="0"/>
              <a:pPr/>
              <a:t>5/4/2020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8D6337-8854-4AED-A9D4-3F3CCF0B427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0C4EE19-50D3-4E30-9BBB-17E4B9208D71}" type="slidenum">
              <a:rPr lang="en-US" smtClean="0"/>
              <a:pPr/>
              <a:t>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0C4EE19-50D3-4E30-9BBB-17E4B9208D71}" type="slidenum">
              <a:rPr lang="en-US" smtClean="0"/>
              <a:pPr/>
              <a:t>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0C4EE19-50D3-4E30-9BBB-17E4B9208D71}" type="slidenum">
              <a:rPr lang="en-US" smtClean="0"/>
              <a:pPr/>
              <a:t>15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928D6337-8854-4AED-A9D4-3F3CCF0B4278}" type="slidenum">
              <a:rPr lang="en-US" smtClean="0"/>
              <a:pPr/>
              <a:t>40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0C4EE19-50D3-4E30-9BBB-17E4B9208D71}" type="slidenum">
              <a:rPr lang="en-US" smtClean="0"/>
              <a:pPr/>
              <a:t>41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32E37E-F80C-400E-8A42-A08FFFE11957}" type="datetimeFigureOut">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40045E-A4EB-4DD9-B9A2-3C807283AC2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32E37E-F80C-400E-8A42-A08FFFE11957}" type="datetimeFigureOut">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40045E-A4EB-4DD9-B9A2-3C807283AC2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32E37E-F80C-400E-8A42-A08FFFE11957}" type="datetimeFigureOut">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40045E-A4EB-4DD9-B9A2-3C807283AC2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32E37E-F80C-400E-8A42-A08FFFE11957}" type="datetimeFigureOut">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40045E-A4EB-4DD9-B9A2-3C807283AC2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32E37E-F80C-400E-8A42-A08FFFE11957}" type="datetimeFigureOut">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40045E-A4EB-4DD9-B9A2-3C807283AC2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32E37E-F80C-400E-8A42-A08FFFE11957}" type="datetimeFigureOut">
              <a:rPr lang="en-US" smtClean="0"/>
              <a:pPr/>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40045E-A4EB-4DD9-B9A2-3C807283AC2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32E37E-F80C-400E-8A42-A08FFFE11957}" type="datetimeFigureOut">
              <a:rPr lang="en-US" smtClean="0"/>
              <a:pPr/>
              <a:t>5/4/2020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40045E-A4EB-4DD9-B9A2-3C807283AC2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32E37E-F80C-400E-8A42-A08FFFE11957}" type="datetimeFigureOut">
              <a:rPr lang="en-US" smtClean="0"/>
              <a:pPr/>
              <a:t>5/4/2020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40045E-A4EB-4DD9-B9A2-3C807283AC2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32E37E-F80C-400E-8A42-A08FFFE11957}" type="datetimeFigureOut">
              <a:rPr lang="en-US" smtClean="0"/>
              <a:pPr/>
              <a:t>5/4/2020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40045E-A4EB-4DD9-B9A2-3C807283AC2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32E37E-F80C-400E-8A42-A08FFFE11957}" type="datetimeFigureOut">
              <a:rPr lang="en-US" smtClean="0"/>
              <a:pPr/>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40045E-A4EB-4DD9-B9A2-3C807283AC2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32E37E-F80C-400E-8A42-A08FFFE11957}" type="datetimeFigureOut">
              <a:rPr lang="en-US" smtClean="0"/>
              <a:pPr/>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40045E-A4EB-4DD9-B9A2-3C807283AC2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32E37E-F80C-400E-8A42-A08FFFE11957}" type="datetimeFigureOut">
              <a:rPr lang="en-US" smtClean="0"/>
              <a:pPr/>
              <a:t>5/4/2020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40045E-A4EB-4DD9-B9A2-3C807283AC2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audio" Target="file:///C:\Users\toonups\Music\Ppt%20SOUND%20CLIPS\jewish%20song.mp3"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13.gi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6.gif"/></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7.gif"/><Relationship Id="rId5" Type="http://schemas.openxmlformats.org/officeDocument/2006/relationships/diagramQuickStyle" Target="../diagrams/quickStyle1.xml"/><Relationship Id="rId10" Type="http://schemas.openxmlformats.org/officeDocument/2006/relationships/image" Target="../media/image6.gif"/><Relationship Id="rId4" Type="http://schemas.openxmlformats.org/officeDocument/2006/relationships/diagramLayout" Target="../diagrams/layout1.xml"/><Relationship Id="rId9" Type="http://schemas.openxmlformats.org/officeDocument/2006/relationships/image" Target="../media/image5.gi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image" Target="../media/image22.gif"/><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7.gif"/><Relationship Id="rId5" Type="http://schemas.openxmlformats.org/officeDocument/2006/relationships/diagramQuickStyle" Target="../diagrams/quickStyle2.xml"/><Relationship Id="rId10" Type="http://schemas.openxmlformats.org/officeDocument/2006/relationships/image" Target="../media/image6.gif"/><Relationship Id="rId4" Type="http://schemas.openxmlformats.org/officeDocument/2006/relationships/diagramLayout" Target="../diagrams/layout2.xml"/><Relationship Id="rId9" Type="http://schemas.openxmlformats.org/officeDocument/2006/relationships/image" Target="../media/image5.gif"/></Relationships>
</file>

<file path=ppt/slides/_rels/slide5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bible-art.info/wpe9.jpg"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bible-art.info/wpe9.jpg" TargetMode="Externa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bible-art.info/wpe9.jpg" TargetMode="Externa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4114799"/>
          </a:xfrm>
        </p:spPr>
        <p:txBody>
          <a:bodyPr>
            <a:noAutofit/>
          </a:bodyPr>
          <a:lstStyle/>
          <a:p>
            <a:r>
              <a:rPr lang="en-US" sz="20000" dirty="0" smtClean="0">
                <a:latin typeface="Arial Black" pitchFamily="34" charset="0"/>
              </a:rPr>
              <a:t>RUTH</a:t>
            </a:r>
            <a:endParaRPr lang="en-US" sz="20000" dirty="0">
              <a:latin typeface="Arial Black" pitchFamily="34" charset="0"/>
            </a:endParaRPr>
          </a:p>
        </p:txBody>
      </p:sp>
      <p:sp>
        <p:nvSpPr>
          <p:cNvPr id="3" name="Subtitle 2"/>
          <p:cNvSpPr>
            <a:spLocks noGrp="1"/>
          </p:cNvSpPr>
          <p:nvPr>
            <p:ph type="subTitle" idx="1"/>
          </p:nvPr>
        </p:nvSpPr>
        <p:spPr>
          <a:xfrm>
            <a:off x="1371600" y="3200400"/>
            <a:ext cx="6400800" cy="3276600"/>
          </a:xfrm>
        </p:spPr>
        <p:txBody>
          <a:bodyPr>
            <a:normAutofit/>
          </a:bodyPr>
          <a:lstStyle/>
          <a:p>
            <a:r>
              <a:rPr lang="en-US" sz="20000" dirty="0" smtClean="0">
                <a:solidFill>
                  <a:schemeClr val="tx1"/>
                </a:solidFill>
                <a:effectLst>
                  <a:outerShdw blurRad="38100" dist="38100" dir="2700000" algn="tl">
                    <a:srgbClr val="000000">
                      <a:alpha val="43137"/>
                    </a:srgbClr>
                  </a:outerShdw>
                </a:effectLst>
                <a:latin typeface="Arial Black" pitchFamily="34" charset="0"/>
              </a:rPr>
              <a:t>6</a:t>
            </a:r>
            <a:endParaRPr lang="en-US" sz="20000" dirty="0">
              <a:solidFill>
                <a:schemeClr val="tx1"/>
              </a:solidFill>
              <a:effectLst>
                <a:outerShdw blurRad="38100" dist="38100" dir="2700000" algn="tl">
                  <a:srgbClr val="000000">
                    <a:alpha val="43137"/>
                  </a:srgbClr>
                </a:outerShdw>
              </a:effectLst>
              <a:latin typeface="Arial Black" pitchFamily="34" charset="0"/>
            </a:endParaRPr>
          </a:p>
        </p:txBody>
      </p:sp>
      <p:pic>
        <p:nvPicPr>
          <p:cNvPr id="4" name="jewish song.mp3">
            <a:hlinkClick r:id="" action="ppaction://media"/>
          </p:cNvPr>
          <p:cNvPicPr>
            <a:picLocks noRot="1" noChangeAspect="1"/>
          </p:cNvPicPr>
          <p:nvPr>
            <a:audioFile r:link="rId1"/>
          </p:nvPr>
        </p:nvPicPr>
        <p:blipFill>
          <a:blip r:embed="rId3" cstate="print"/>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4"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8686800" cy="5257800"/>
          </a:xfrm>
          <a:noFill/>
          <a:ln>
            <a:noFill/>
          </a:ln>
        </p:spPr>
        <p:txBody>
          <a:bodyPr>
            <a:scene3d>
              <a:camera prst="orthographicFront"/>
              <a:lightRig rig="soft" dir="t">
                <a:rot lat="0" lon="0" rev="10800000"/>
              </a:lightRig>
            </a:scene3d>
            <a:sp3d>
              <a:bevelT w="27940" h="12700"/>
              <a:contourClr>
                <a:srgbClr val="DDDDDD"/>
              </a:contourClr>
            </a:sp3d>
          </a:bodyPr>
          <a:lstStyle/>
          <a:p>
            <a:r>
              <a:rPr lang="zh-CN" altLang="en-US" dirty="0" smtClean="0">
                <a:solidFill>
                  <a:schemeClr val="bg1"/>
                </a:solidFill>
              </a:rPr>
              <a:t> 我想当赎那块地的是你，其次是我，以外再没有别人了。你可以在这里的人面前和我本国的长老面前说明，你若肯赎就赎，若不肯赎就告诉我。”那人回答说：“我肯赎。”</a:t>
            </a:r>
            <a:endParaRPr lang="en-US" b="1" spc="150" dirty="0">
              <a:ln w="11430"/>
              <a:solidFill>
                <a:schemeClr val="bg1"/>
              </a:solidFill>
              <a:effectLst>
                <a:outerShdw blurRad="25400" algn="tl" rotWithShape="0">
                  <a:srgbClr val="000000">
                    <a:alpha val="43000"/>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85000" lnSpcReduction="20000"/>
          </a:bodyPr>
          <a:lstStyle/>
          <a:p>
            <a:pPr algn="ct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4</a:t>
            </a:r>
            <a:r>
              <a:rPr lang="en-US" sz="2400" b="1" dirty="0" smtClean="0">
                <a:solidFill>
                  <a:schemeClr val="tx1"/>
                </a:solidFill>
                <a:effectLst>
                  <a:outerShdw blurRad="38100" dist="38100" dir="2700000" algn="tl">
                    <a:srgbClr val="000000">
                      <a:alpha val="43137"/>
                    </a:srgbClr>
                  </a:outerShdw>
                </a:effectLst>
                <a:latin typeface="Arial Narrow" pitchFamily="34" charset="0"/>
              </a:rPr>
              <a:t> I thought I should bring the matter to your attention and suggest that you buy it in the presence of these seated here and in the presence of the elders of my people.</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 If you will redeem it, do so. But if you</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 </a:t>
            </a:r>
            <a:r>
              <a:rPr lang="en-US" sz="2400" b="1" dirty="0" smtClean="0">
                <a:solidFill>
                  <a:schemeClr val="tx1"/>
                </a:solidFill>
                <a:effectLst>
                  <a:outerShdw blurRad="38100" dist="38100" dir="2700000" algn="tl">
                    <a:srgbClr val="000000">
                      <a:alpha val="43137"/>
                    </a:srgbClr>
                  </a:outerShdw>
                </a:effectLst>
                <a:latin typeface="Arial Narrow" pitchFamily="34" charset="0"/>
              </a:rPr>
              <a:t>will not, tell me, so I will know. For no one has the right to do it except you, and I am next in line.”  “I will redeem it,” he said. </a:t>
            </a:r>
            <a:endParaRPr lang="en-US" sz="2400" b="1" dirty="0">
              <a:solidFill>
                <a:schemeClr val="tx1"/>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8686800" cy="5257800"/>
          </a:xfrm>
          <a:noFill/>
          <a:ln>
            <a:noFill/>
          </a:ln>
        </p:spPr>
        <p:txBody>
          <a:bodyPr>
            <a:scene3d>
              <a:camera prst="orthographicFront"/>
              <a:lightRig rig="soft" dir="t">
                <a:rot lat="0" lon="0" rev="10800000"/>
              </a:lightRig>
            </a:scene3d>
            <a:sp3d>
              <a:bevelT w="27940" h="12700"/>
              <a:contourClr>
                <a:srgbClr val="DDDDDD"/>
              </a:contourClr>
            </a:sp3d>
          </a:bodyPr>
          <a:lstStyle/>
          <a:p>
            <a:r>
              <a:rPr lang="zh-CN" altLang="en-US" dirty="0" smtClean="0">
                <a:solidFill>
                  <a:schemeClr val="bg1"/>
                </a:solidFill>
              </a:rPr>
              <a:t>波阿斯说：“你从拿俄米手中买这地的时候，也当娶</a:t>
            </a:r>
            <a:r>
              <a:rPr lang="zh-CN" altLang="en-US" i="1" dirty="0" smtClean="0">
                <a:solidFill>
                  <a:schemeClr val="bg1"/>
                </a:solidFill>
              </a:rPr>
              <a:t>（原文是买；</a:t>
            </a:r>
            <a:r>
              <a:rPr lang="en-US" altLang="zh-CN" i="1" dirty="0" smtClean="0">
                <a:solidFill>
                  <a:schemeClr val="bg1"/>
                </a:solidFill>
              </a:rPr>
              <a:t>10</a:t>
            </a:r>
            <a:r>
              <a:rPr lang="zh-CN" altLang="en-US" i="1" dirty="0" smtClean="0">
                <a:solidFill>
                  <a:schemeClr val="bg1"/>
                </a:solidFill>
              </a:rPr>
              <a:t>节同）</a:t>
            </a:r>
            <a:r>
              <a:rPr lang="zh-CN" altLang="en-US" dirty="0" smtClean="0">
                <a:solidFill>
                  <a:schemeClr val="bg1"/>
                </a:solidFill>
              </a:rPr>
              <a:t>死人的妻摩押女子路得 ，使死人在产业上存留他的名。”</a:t>
            </a:r>
            <a:r>
              <a:rPr lang="en-US" altLang="zh-CN" dirty="0" smtClean="0">
                <a:solidFill>
                  <a:schemeClr val="bg1"/>
                </a:solidFill>
              </a:rPr>
              <a:t> </a:t>
            </a:r>
            <a:r>
              <a:rPr lang="zh-CN" altLang="en-US" dirty="0" smtClean="0">
                <a:solidFill>
                  <a:schemeClr val="bg1"/>
                </a:solidFill>
              </a:rPr>
              <a:t>那人说：“这样我就不能赎了，恐怕于我的产业有碍。你可以赎我所当赎的，我不能赎了。”</a:t>
            </a:r>
            <a:endParaRPr lang="en-US" b="1" spc="150" dirty="0">
              <a:ln w="11430"/>
              <a:solidFill>
                <a:schemeClr val="bg1"/>
              </a:solidFill>
              <a:effectLst>
                <a:outerShdw blurRad="25400" algn="tl" rotWithShape="0">
                  <a:srgbClr val="000000">
                    <a:alpha val="43000"/>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85000" lnSpcReduction="20000"/>
          </a:bodyPr>
          <a:lstStyle/>
          <a:p>
            <a:pPr algn="ct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5</a:t>
            </a:r>
            <a:r>
              <a:rPr lang="en-US" sz="2400" b="1" dirty="0" smtClean="0">
                <a:solidFill>
                  <a:schemeClr val="tx1"/>
                </a:solidFill>
                <a:effectLst>
                  <a:outerShdw blurRad="38100" dist="38100" dir="2700000" algn="tl">
                    <a:srgbClr val="000000">
                      <a:alpha val="43137"/>
                    </a:srgbClr>
                  </a:outerShdw>
                </a:effectLst>
                <a:latin typeface="Arial Narrow" pitchFamily="34" charset="0"/>
              </a:rPr>
              <a:t> Then Boaz said, “On the day you buy the land from Naomi, you also acquire Ruth</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 the Moabite, the dead man’s widow, in order to maintain the name of the dead with</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 his property.”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6</a:t>
            </a:r>
            <a:r>
              <a:rPr lang="en-US" sz="2400" b="1" dirty="0" smtClean="0">
                <a:solidFill>
                  <a:schemeClr val="tx1"/>
                </a:solidFill>
                <a:effectLst>
                  <a:outerShdw blurRad="38100" dist="38100" dir="2700000" algn="tl">
                    <a:srgbClr val="000000">
                      <a:alpha val="43137"/>
                    </a:srgbClr>
                  </a:outerShdw>
                </a:effectLst>
                <a:latin typeface="Arial Narrow" pitchFamily="34" charset="0"/>
              </a:rPr>
              <a:t> At this, the guardian-redeemer said, “Then I cannot redeem it because</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 I might endanger my own estate. You redeem it yourself. I cannot do it.” </a:t>
            </a:r>
            <a:endParaRPr lang="en-US" sz="2400" b="1" dirty="0">
              <a:solidFill>
                <a:schemeClr val="tx1"/>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8686800" cy="5257800"/>
          </a:xfrm>
          <a:noFill/>
          <a:ln>
            <a:noFill/>
          </a:ln>
        </p:spPr>
        <p:txBody>
          <a:bodyPr>
            <a:scene3d>
              <a:camera prst="orthographicFront"/>
              <a:lightRig rig="soft" dir="t">
                <a:rot lat="0" lon="0" rev="10800000"/>
              </a:lightRig>
            </a:scene3d>
            <a:sp3d>
              <a:bevelT w="27940" h="12700"/>
              <a:contourClr>
                <a:srgbClr val="DDDDDD"/>
              </a:contourClr>
            </a:sp3d>
          </a:bodyPr>
          <a:lstStyle/>
          <a:p>
            <a:r>
              <a:rPr lang="zh-CN" altLang="en-US" dirty="0" smtClean="0">
                <a:solidFill>
                  <a:schemeClr val="bg1"/>
                </a:solidFill>
              </a:rPr>
              <a:t>从前，在以色列中要定夺什么事，或赎回，或交易，这人就脱鞋给那人。以色列人都以此为证据。</a:t>
            </a:r>
            <a:r>
              <a:rPr lang="en-US" altLang="zh-CN" dirty="0" smtClean="0">
                <a:solidFill>
                  <a:schemeClr val="bg1"/>
                </a:solidFill>
              </a:rPr>
              <a:t> </a:t>
            </a:r>
            <a:r>
              <a:rPr lang="zh-CN" altLang="en-US" dirty="0" smtClean="0">
                <a:solidFill>
                  <a:schemeClr val="bg1"/>
                </a:solidFill>
              </a:rPr>
              <a:t>那人对波阿斯说：“你自己买吧！”于是将鞋脱下来了。</a:t>
            </a:r>
            <a:endParaRPr lang="en-US" b="1" spc="150" dirty="0">
              <a:ln w="11430"/>
              <a:solidFill>
                <a:schemeClr val="bg1"/>
              </a:solidFill>
              <a:effectLst>
                <a:outerShdw blurRad="25400" algn="tl" rotWithShape="0">
                  <a:srgbClr val="000000">
                    <a:alpha val="43000"/>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85000" lnSpcReduction="20000"/>
          </a:bodyPr>
          <a:lstStyle/>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7</a:t>
            </a:r>
            <a:r>
              <a:rPr lang="en-US" sz="2400" b="1" dirty="0" smtClean="0">
                <a:solidFill>
                  <a:schemeClr val="tx1"/>
                </a:solidFill>
                <a:effectLst>
                  <a:outerShdw blurRad="38100" dist="38100" dir="2700000" algn="tl">
                    <a:srgbClr val="000000">
                      <a:alpha val="43137"/>
                    </a:srgbClr>
                  </a:outerShdw>
                </a:effectLst>
                <a:latin typeface="Arial Narrow" pitchFamily="34" charset="0"/>
              </a:rPr>
              <a:t> (Now in earlier times in Israel, for the redemption and transfer of property to become final, one party took off his sandal and gave it to the other. This was the method of legalizing transactions in Israel.)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8</a:t>
            </a:r>
            <a:r>
              <a:rPr lang="en-US" sz="2400" b="1" dirty="0" smtClean="0">
                <a:solidFill>
                  <a:schemeClr val="tx1"/>
                </a:solidFill>
                <a:effectLst>
                  <a:outerShdw blurRad="38100" dist="38100" dir="2700000" algn="tl">
                    <a:srgbClr val="000000">
                      <a:alpha val="43137"/>
                    </a:srgbClr>
                  </a:outerShdw>
                </a:effectLst>
                <a:latin typeface="Arial Narrow" pitchFamily="34" charset="0"/>
              </a:rPr>
              <a:t> So the guardian-redeemer said to Boaz, </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“Buy it yourself.” And he removed his sandal. </a:t>
            </a:r>
            <a:endParaRPr lang="en-US" sz="2400" b="1" dirty="0">
              <a:solidFill>
                <a:schemeClr val="tx1"/>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8686800" cy="5257800"/>
          </a:xfrm>
          <a:noFill/>
          <a:ln>
            <a:noFill/>
          </a:ln>
        </p:spPr>
        <p:txBody>
          <a:bodyPr>
            <a:scene3d>
              <a:camera prst="orthographicFront"/>
              <a:lightRig rig="soft" dir="t">
                <a:rot lat="0" lon="0" rev="10800000"/>
              </a:lightRig>
            </a:scene3d>
            <a:sp3d>
              <a:bevelT w="27940" h="12700"/>
              <a:contourClr>
                <a:srgbClr val="DDDDDD"/>
              </a:contourClr>
            </a:sp3d>
          </a:bodyPr>
          <a:lstStyle/>
          <a:p>
            <a:r>
              <a:rPr lang="zh-CN" altLang="en-US" dirty="0" smtClean="0">
                <a:solidFill>
                  <a:schemeClr val="bg1"/>
                </a:solidFill>
              </a:rPr>
              <a:t> 波阿斯对长老和众民说：“你们今日作见证，凡属以利米勒和基连、玛伦的，我都从拿俄米手中置买了； 又娶了玛伦的妻摩押女子路得 为妻，好在死人的产业上存留他的名，免得 他的名在本族本乡灭没。你们今日可以作见证。”</a:t>
            </a:r>
            <a:endParaRPr lang="en-US" b="1" spc="150" dirty="0">
              <a:ln w="11430"/>
              <a:solidFill>
                <a:schemeClr val="bg1"/>
              </a:solidFill>
              <a:effectLst>
                <a:outerShdw blurRad="25400" algn="tl" rotWithShape="0">
                  <a:srgbClr val="000000">
                    <a:alpha val="43000"/>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p>
            <a:pPr algn="ct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9</a:t>
            </a:r>
            <a:r>
              <a:rPr lang="en-US" sz="2400" b="1" dirty="0" smtClean="0">
                <a:solidFill>
                  <a:schemeClr val="tx1"/>
                </a:solidFill>
                <a:effectLst>
                  <a:outerShdw blurRad="38100" dist="38100" dir="2700000" algn="tl">
                    <a:srgbClr val="000000">
                      <a:alpha val="43137"/>
                    </a:srgbClr>
                  </a:outerShdw>
                </a:effectLst>
                <a:latin typeface="Arial Narrow" pitchFamily="34" charset="0"/>
              </a:rPr>
              <a:t> Then Boaz announced to the elders and all the people, “Today you are witnesses that I have bought </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from Naomi all the property of Elimelek, </a:t>
            </a:r>
            <a:r>
              <a:rPr lang="en-US" sz="2400" b="1" dirty="0" err="1" smtClean="0">
                <a:solidFill>
                  <a:schemeClr val="tx1"/>
                </a:solidFill>
                <a:effectLst>
                  <a:outerShdw blurRad="38100" dist="38100" dir="2700000" algn="tl">
                    <a:srgbClr val="000000">
                      <a:alpha val="43137"/>
                    </a:srgbClr>
                  </a:outerShdw>
                </a:effectLst>
                <a:latin typeface="Arial Narrow" pitchFamily="34" charset="0"/>
              </a:rPr>
              <a:t>Kilion</a:t>
            </a:r>
            <a:r>
              <a:rPr lang="en-US" sz="2400" b="1" dirty="0" smtClean="0">
                <a:solidFill>
                  <a:schemeClr val="tx1"/>
                </a:solidFill>
                <a:effectLst>
                  <a:outerShdw blurRad="38100" dist="38100" dir="2700000" algn="tl">
                    <a:srgbClr val="000000">
                      <a:alpha val="43137"/>
                    </a:srgbClr>
                  </a:outerShdw>
                </a:effectLst>
                <a:latin typeface="Arial Narrow" pitchFamily="34" charset="0"/>
              </a:rPr>
              <a:t> and Mahlon.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10</a:t>
            </a:r>
            <a:r>
              <a:rPr lang="en-US" sz="2400" b="1" dirty="0" smtClean="0">
                <a:solidFill>
                  <a:schemeClr val="tx1"/>
                </a:solidFill>
                <a:effectLst>
                  <a:outerShdw blurRad="38100" dist="38100" dir="2700000" algn="tl">
                    <a:srgbClr val="000000">
                      <a:alpha val="43137"/>
                    </a:srgbClr>
                  </a:outerShdw>
                </a:effectLst>
                <a:latin typeface="Arial Narrow" pitchFamily="34" charset="0"/>
              </a:rPr>
              <a:t> I have also acquired Ruth the Moabite, Mahlon’s widow, as my wife, in order to maintain the name of the dead with his property, so that his </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name will not disappear from among his family or from his hometown. Today you are witnesses!” </a:t>
            </a:r>
            <a:endParaRPr lang="en-US" sz="2400" b="1" dirty="0">
              <a:solidFill>
                <a:schemeClr val="tx1"/>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8686800" cy="5257800"/>
          </a:xfrm>
          <a:noFill/>
          <a:ln>
            <a:noFill/>
          </a:ln>
        </p:spPr>
        <p:txBody>
          <a:bodyPr>
            <a:normAutofit fontScale="90000"/>
            <a:scene3d>
              <a:camera prst="orthographicFront"/>
              <a:lightRig rig="soft" dir="t">
                <a:rot lat="0" lon="0" rev="10800000"/>
              </a:lightRig>
            </a:scene3d>
            <a:sp3d>
              <a:bevelT w="27940" h="12700"/>
              <a:contourClr>
                <a:srgbClr val="DDDDDD"/>
              </a:contourClr>
            </a:sp3d>
          </a:bodyPr>
          <a:lstStyle/>
          <a:p>
            <a:r>
              <a:rPr lang="zh-CN" altLang="en-US" dirty="0" smtClean="0">
                <a:solidFill>
                  <a:schemeClr val="bg1"/>
                </a:solidFill>
              </a:rPr>
              <a:t>在城门坐着的众民和长老都说：“我们作见证。愿耶和华使进你家的这女子，像建立以色列家的拉结、利亚二人一样。又愿你在以法他得 亨通，在伯利恒得 名声。愿耶和华从这少年女子赐你后裔，使你的家像他玛从犹大所生法勒斯的家一般。”</a:t>
            </a:r>
            <a:endParaRPr lang="en-US" b="1" spc="150" dirty="0">
              <a:ln w="11430"/>
              <a:solidFill>
                <a:schemeClr val="bg1"/>
              </a:solidFill>
              <a:effectLst>
                <a:outerShdw blurRad="25400" algn="tl" rotWithShape="0">
                  <a:srgbClr val="000000">
                    <a:alpha val="43000"/>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p>
            <a:pPr algn="ct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11</a:t>
            </a:r>
            <a:r>
              <a:rPr lang="en-US" sz="2400" b="1" dirty="0" smtClean="0">
                <a:solidFill>
                  <a:schemeClr val="tx1"/>
                </a:solidFill>
                <a:effectLst>
                  <a:outerShdw blurRad="38100" dist="38100" dir="2700000" algn="tl">
                    <a:srgbClr val="000000">
                      <a:alpha val="43137"/>
                    </a:srgbClr>
                  </a:outerShdw>
                </a:effectLst>
                <a:latin typeface="Arial Narrow" pitchFamily="34" charset="0"/>
              </a:rPr>
              <a:t> Then the elders and all the people at the gate said, “We are witnesses. May the LORD make the </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woman who is coming into your home like Rachel and Leah, who together built up the family of Israel. </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May you have standing in Ephrathah and be famous in Bethlehem.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12</a:t>
            </a:r>
            <a:r>
              <a:rPr lang="en-US" sz="2400" b="1" dirty="0" smtClean="0">
                <a:solidFill>
                  <a:schemeClr val="tx1"/>
                </a:solidFill>
                <a:effectLst>
                  <a:outerShdw blurRad="38100" dist="38100" dir="2700000" algn="tl">
                    <a:srgbClr val="000000">
                      <a:alpha val="43137"/>
                    </a:srgbClr>
                  </a:outerShdw>
                </a:effectLst>
                <a:latin typeface="Arial Narrow" pitchFamily="34" charset="0"/>
              </a:rPr>
              <a:t> Through the offspring the LORD gives you by this young woman, may your family be like that of Perez, whom Tamar bore to Judah.” </a:t>
            </a:r>
            <a:endParaRPr lang="en-US" sz="2400" b="1" dirty="0">
              <a:solidFill>
                <a:schemeClr val="tx1"/>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9144000" cy="1219200"/>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pPr lvl="0"/>
            <a:r>
              <a:rPr lang="zh-CN" altLang="en-US" sz="5300" b="1"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查经四步法</a:t>
            </a:r>
            <a: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3600" dirty="0" smtClean="0"/>
              <a:t>The 4 Steps of Bible Study </a:t>
            </a:r>
            <a:endParaRPr lang="en-US" sz="3600" dirty="0"/>
          </a:p>
        </p:txBody>
      </p:sp>
      <p:graphicFrame>
        <p:nvGraphicFramePr>
          <p:cNvPr id="4" name="Diagram 3"/>
          <p:cNvGraphicFramePr/>
          <p:nvPr/>
        </p:nvGraphicFramePr>
        <p:xfrm>
          <a:off x="304800" y="1397000"/>
          <a:ext cx="8458200" cy="523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030.gif"/>
          <p:cNvPicPr>
            <a:picLocks noChangeAspect="1"/>
          </p:cNvPicPr>
          <p:nvPr/>
        </p:nvPicPr>
        <p:blipFill>
          <a:blip r:embed="rId8" cstate="print"/>
          <a:stretch>
            <a:fillRect/>
          </a:stretch>
        </p:blipFill>
        <p:spPr>
          <a:xfrm>
            <a:off x="457200" y="2895600"/>
            <a:ext cx="990600" cy="866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213.gif"/>
          <p:cNvPicPr>
            <a:picLocks noChangeAspect="1"/>
          </p:cNvPicPr>
          <p:nvPr/>
        </p:nvPicPr>
        <p:blipFill>
          <a:blip r:embed="rId9" cstate="print"/>
          <a:stretch>
            <a:fillRect/>
          </a:stretch>
        </p:blipFill>
        <p:spPr>
          <a:xfrm>
            <a:off x="457201" y="4114800"/>
            <a:ext cx="990600" cy="1028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8525_jude_cn_sm.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txBox="1">
            <a:spLocks/>
          </p:cNvSpPr>
          <p:nvPr/>
        </p:nvSpPr>
        <p:spPr>
          <a:xfrm>
            <a:off x="0" y="0"/>
            <a:ext cx="9144000" cy="5410200"/>
          </a:xfrm>
          <a:prstGeom prst="rect">
            <a:avLst/>
          </a:prstGeo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CN" altLang="en-US" sz="8200" b="1" dirty="0" smtClean="0">
                <a:ln w="1905"/>
                <a:solidFill>
                  <a:srgbClr val="FFFF99"/>
                </a:solidFill>
                <a:effectLst>
                  <a:innerShdw blurRad="69850" dist="43180" dir="5400000">
                    <a:srgbClr val="000000">
                      <a:alpha val="65000"/>
                    </a:srgbClr>
                  </a:innerShdw>
                </a:effectLst>
              </a:rPr>
              <a:t>今天我们要将观察和释经结合起来，为要展示大家圣经学习中的</a:t>
            </a:r>
            <a:r>
              <a:rPr lang="zh-CN" altLang="en-US" sz="8200" b="1" dirty="0" smtClean="0">
                <a:ln w="1905"/>
                <a:solidFill>
                  <a:srgbClr val="FFC000"/>
                </a:solidFill>
                <a:effectLst>
                  <a:innerShdw blurRad="69850" dist="43180" dir="5400000">
                    <a:srgbClr val="000000">
                      <a:alpha val="65000"/>
                    </a:srgbClr>
                  </a:innerShdw>
                </a:effectLst>
              </a:rPr>
              <a:t>“提问方法”</a:t>
            </a:r>
            <a:r>
              <a:rPr lang="zh-CN" altLang="en-US" sz="8200" b="1" dirty="0" smtClean="0">
                <a:ln w="1905"/>
                <a:solidFill>
                  <a:srgbClr val="FFFF99"/>
                </a:solidFill>
                <a:effectLst>
                  <a:innerShdw blurRad="69850" dist="43180" dir="5400000">
                    <a:srgbClr val="000000">
                      <a:alpha val="65000"/>
                    </a:srgbClr>
                  </a:innerShdw>
                </a:effectLst>
              </a:rPr>
              <a:t>。</a:t>
            </a:r>
            <a:r>
              <a:rPr kumimoji="0" lang="en-US" sz="4400" b="1"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
            </a:r>
            <a:br>
              <a:rPr kumimoji="0" lang="en-US" sz="4400" b="1"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br>
            <a:r>
              <a:rPr kumimoji="0" lang="en-US" sz="2700" b="0" i="0" u="none" strike="noStrike" kern="1200" cap="none" spc="0" normalizeH="0" baseline="0" noProof="0" dirty="0" smtClean="0">
                <a:ln>
                  <a:noFill/>
                </a:ln>
                <a:solidFill>
                  <a:schemeClr val="lt1"/>
                </a:solidFill>
                <a:effectLst/>
                <a:uLnTx/>
                <a:uFillTx/>
                <a:latin typeface="+mn-lt"/>
                <a:ea typeface="+mn-ea"/>
                <a:cs typeface="+mn-cs"/>
              </a:rPr>
              <a:t>Today we will</a:t>
            </a:r>
            <a:r>
              <a:rPr kumimoji="0" lang="en-US" sz="2700" b="0" i="0" u="none" strike="noStrike" kern="1200" cap="none" spc="0" normalizeH="0" noProof="0" dirty="0" smtClean="0">
                <a:ln>
                  <a:noFill/>
                </a:ln>
                <a:solidFill>
                  <a:schemeClr val="lt1"/>
                </a:solidFill>
                <a:effectLst/>
                <a:uLnTx/>
                <a:uFillTx/>
                <a:latin typeface="+mn-lt"/>
                <a:ea typeface="+mn-ea"/>
                <a:cs typeface="+mn-cs"/>
              </a:rPr>
              <a:t> combine our observation and interpretation time in order to show you the </a:t>
            </a:r>
            <a:r>
              <a:rPr kumimoji="0" lang="en-US" sz="2700" b="0" i="0" u="none" strike="noStrike" kern="1200" cap="none" spc="0" normalizeH="0" noProof="0" dirty="0" smtClean="0">
                <a:ln>
                  <a:noFill/>
                </a:ln>
                <a:solidFill>
                  <a:srgbClr val="FFFF00"/>
                </a:solidFill>
                <a:effectLst/>
                <a:uLnTx/>
                <a:uFillTx/>
                <a:latin typeface="+mn-lt"/>
                <a:ea typeface="+mn-ea"/>
                <a:cs typeface="+mn-cs"/>
              </a:rPr>
              <a:t>“QUESTIONING METHOD” </a:t>
            </a:r>
            <a:r>
              <a:rPr kumimoji="0" lang="en-US" sz="2700" b="0" i="0" u="none" strike="noStrike" kern="1200" cap="none" spc="0" normalizeH="0" noProof="0" dirty="0" smtClean="0">
                <a:ln>
                  <a:noFill/>
                </a:ln>
                <a:solidFill>
                  <a:schemeClr val="lt1"/>
                </a:solidFill>
                <a:effectLst/>
                <a:uLnTx/>
                <a:uFillTx/>
                <a:latin typeface="+mn-lt"/>
                <a:ea typeface="+mn-ea"/>
                <a:cs typeface="+mn-cs"/>
              </a:rPr>
              <a:t>of Bible Study.</a:t>
            </a:r>
            <a:endParaRPr kumimoji="0" lang="en-US" sz="2700" b="0"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152400" y="152400"/>
            <a:ext cx="3581400" cy="5410200"/>
          </a:xfrm>
          <a:ln/>
        </p:spPr>
        <p:style>
          <a:lnRef idx="1">
            <a:schemeClr val="accent4"/>
          </a:lnRef>
          <a:fillRef idx="2">
            <a:schemeClr val="accent4"/>
          </a:fillRef>
          <a:effectRef idx="1">
            <a:schemeClr val="accent4"/>
          </a:effectRef>
          <a:fontRef idx="minor">
            <a:schemeClr val="dk1"/>
          </a:fontRef>
        </p:style>
        <p:txBody>
          <a:bodyPr>
            <a:normAutofit/>
          </a:bodyPr>
          <a:lstStyle/>
          <a:p>
            <a:pPr marL="165100"/>
            <a:r>
              <a:rPr lang="zh-CN" altLang="en-US" sz="3600" b="1" dirty="0" smtClean="0">
                <a:solidFill>
                  <a:schemeClr val="accent4">
                    <a:lumMod val="50000"/>
                  </a:schemeClr>
                </a:solidFill>
                <a:effectLst>
                  <a:outerShdw blurRad="38100" dist="38100" dir="2700000" algn="tl">
                    <a:srgbClr val="000000">
                      <a:alpha val="43137"/>
                    </a:srgbClr>
                  </a:outerShdw>
                </a:effectLst>
              </a:rPr>
              <a:t>波阿斯到了城门</a:t>
            </a:r>
            <a:r>
              <a:rPr lang="en-US" altLang="zh-CN" sz="3600" b="1" dirty="0" smtClean="0">
                <a:solidFill>
                  <a:schemeClr val="accent4">
                    <a:lumMod val="50000"/>
                  </a:schemeClr>
                </a:solidFill>
                <a:effectLst>
                  <a:outerShdw blurRad="38100" dist="38100" dir="2700000" algn="tl">
                    <a:srgbClr val="000000">
                      <a:alpha val="43137"/>
                    </a:srgbClr>
                  </a:outerShdw>
                </a:effectLst>
              </a:rPr>
              <a:t>,</a:t>
            </a:r>
            <a:r>
              <a:rPr lang="zh-CN" altLang="en-US" sz="3600" b="1" dirty="0" smtClean="0">
                <a:solidFill>
                  <a:schemeClr val="accent4">
                    <a:lumMod val="50000"/>
                  </a:schemeClr>
                </a:solidFill>
                <a:effectLst>
                  <a:outerShdw blurRad="38100" dist="38100" dir="2700000" algn="tl">
                    <a:srgbClr val="000000">
                      <a:alpha val="43137"/>
                    </a:srgbClr>
                  </a:outerShdw>
                </a:effectLst>
              </a:rPr>
              <a:t>坐在那里</a:t>
            </a:r>
            <a:r>
              <a:rPr lang="en-US" altLang="zh-CN" sz="3600" b="1" dirty="0" smtClean="0">
                <a:solidFill>
                  <a:schemeClr val="accent4">
                    <a:lumMod val="50000"/>
                  </a:schemeClr>
                </a:solidFill>
                <a:effectLst>
                  <a:outerShdw blurRad="38100" dist="38100" dir="2700000" algn="tl">
                    <a:srgbClr val="000000">
                      <a:alpha val="43137"/>
                    </a:srgbClr>
                  </a:outerShdw>
                </a:effectLst>
              </a:rPr>
              <a:t>,</a:t>
            </a:r>
            <a:r>
              <a:rPr lang="zh-CN" altLang="en-US" sz="3600" b="1" u="sng" dirty="0" smtClean="0">
                <a:solidFill>
                  <a:schemeClr val="accent4">
                    <a:lumMod val="50000"/>
                  </a:schemeClr>
                </a:solidFill>
                <a:effectLst>
                  <a:outerShdw blurRad="38100" dist="38100" dir="2700000" algn="tl">
                    <a:srgbClr val="000000">
                      <a:alpha val="43137"/>
                    </a:srgbClr>
                  </a:outerShdw>
                </a:effectLst>
              </a:rPr>
              <a:t>恰巧</a:t>
            </a:r>
            <a:r>
              <a:rPr lang="zh-CN" altLang="en-US" sz="3600" b="1" dirty="0" smtClean="0">
                <a:solidFill>
                  <a:schemeClr val="accent4">
                    <a:lumMod val="50000"/>
                  </a:schemeClr>
                </a:solidFill>
                <a:effectLst>
                  <a:outerShdw blurRad="38100" dist="38100" dir="2700000" algn="tl">
                    <a:srgbClr val="000000">
                      <a:alpha val="43137"/>
                    </a:srgbClr>
                  </a:outerShdw>
                </a:effectLst>
              </a:rPr>
              <a:t>波阿斯所说的那至近的亲属经过</a:t>
            </a:r>
            <a:r>
              <a:rPr lang="en-US" altLang="zh-CN" sz="3600" b="1" dirty="0" smtClean="0">
                <a:solidFill>
                  <a:schemeClr val="accent4">
                    <a:lumMod val="50000"/>
                  </a:schemeClr>
                </a:solidFill>
                <a:effectLst>
                  <a:outerShdw blurRad="38100" dist="38100" dir="2700000" algn="tl">
                    <a:srgbClr val="000000">
                      <a:alpha val="43137"/>
                    </a:srgbClr>
                  </a:outerShdw>
                </a:effectLst>
              </a:rPr>
              <a:t>.</a:t>
            </a:r>
            <a:r>
              <a:rPr lang="zh-CN" altLang="en-US" sz="3600" b="1" dirty="0" smtClean="0">
                <a:solidFill>
                  <a:schemeClr val="accent4">
                    <a:lumMod val="50000"/>
                  </a:schemeClr>
                </a:solidFill>
                <a:effectLst>
                  <a:outerShdw blurRad="38100" dist="38100" dir="2700000" algn="tl">
                    <a:srgbClr val="000000">
                      <a:alpha val="43137"/>
                    </a:srgbClr>
                  </a:outerShdw>
                </a:effectLst>
              </a:rPr>
              <a:t>波阿斯说</a:t>
            </a:r>
            <a:r>
              <a:rPr lang="en-US" altLang="zh-CN" sz="3600" b="1" dirty="0" smtClean="0">
                <a:solidFill>
                  <a:schemeClr val="accent4">
                    <a:lumMod val="50000"/>
                  </a:schemeClr>
                </a:solidFill>
                <a:effectLst>
                  <a:outerShdw blurRad="38100" dist="38100" dir="2700000" algn="tl">
                    <a:srgbClr val="000000">
                      <a:alpha val="43137"/>
                    </a:srgbClr>
                  </a:outerShdw>
                </a:effectLst>
              </a:rPr>
              <a:t>:</a:t>
            </a:r>
            <a:br>
              <a:rPr lang="en-US" altLang="zh-CN" sz="3600" b="1" dirty="0" smtClean="0">
                <a:solidFill>
                  <a:schemeClr val="accent4">
                    <a:lumMod val="50000"/>
                  </a:schemeClr>
                </a:solidFill>
                <a:effectLst>
                  <a:outerShdw blurRad="38100" dist="38100" dir="2700000" algn="tl">
                    <a:srgbClr val="000000">
                      <a:alpha val="43137"/>
                    </a:srgbClr>
                  </a:outerShdw>
                </a:effectLst>
              </a:rPr>
            </a:br>
            <a:r>
              <a:rPr lang="zh-CN" altLang="en-US" sz="3600" b="1" dirty="0" smtClean="0">
                <a:solidFill>
                  <a:schemeClr val="accent4">
                    <a:lumMod val="50000"/>
                  </a:schemeClr>
                </a:solidFill>
                <a:effectLst>
                  <a:outerShdw blurRad="38100" dist="38100" dir="2700000" algn="tl">
                    <a:srgbClr val="000000">
                      <a:alpha val="43137"/>
                    </a:srgbClr>
                  </a:outerShdw>
                </a:effectLst>
              </a:rPr>
              <a:t>“某人哪</a:t>
            </a:r>
            <a:r>
              <a:rPr lang="en-US" altLang="zh-CN" sz="3600" b="1" dirty="0" smtClean="0">
                <a:solidFill>
                  <a:schemeClr val="accent4">
                    <a:lumMod val="50000"/>
                  </a:schemeClr>
                </a:solidFill>
                <a:effectLst>
                  <a:outerShdw blurRad="38100" dist="38100" dir="2700000" algn="tl">
                    <a:srgbClr val="000000">
                      <a:alpha val="43137"/>
                    </a:srgbClr>
                  </a:outerShdw>
                </a:effectLst>
              </a:rPr>
              <a:t>,</a:t>
            </a:r>
            <a:r>
              <a:rPr lang="zh-CN" altLang="en-US" sz="3600" b="1" dirty="0" smtClean="0">
                <a:solidFill>
                  <a:schemeClr val="accent4">
                    <a:lumMod val="50000"/>
                  </a:schemeClr>
                </a:solidFill>
                <a:effectLst>
                  <a:outerShdw blurRad="38100" dist="38100" dir="2700000" algn="tl">
                    <a:srgbClr val="000000">
                      <a:alpha val="43137"/>
                    </a:srgbClr>
                  </a:outerShdw>
                </a:effectLst>
              </a:rPr>
              <a:t>你来坐在这里</a:t>
            </a:r>
            <a:r>
              <a:rPr lang="en-US" altLang="zh-CN" sz="3600" b="1" dirty="0" smtClean="0">
                <a:solidFill>
                  <a:schemeClr val="accent4">
                    <a:lumMod val="50000"/>
                  </a:schemeClr>
                </a:solidFill>
                <a:effectLst>
                  <a:outerShdw blurRad="38100" dist="38100" dir="2700000" algn="tl">
                    <a:srgbClr val="000000">
                      <a:alpha val="43137"/>
                    </a:srgbClr>
                  </a:outerShdw>
                </a:effectLst>
              </a:rPr>
              <a:t>.”</a:t>
            </a:r>
            <a:br>
              <a:rPr lang="en-US" altLang="zh-CN" sz="3600" b="1" dirty="0" smtClean="0">
                <a:solidFill>
                  <a:schemeClr val="accent4">
                    <a:lumMod val="50000"/>
                  </a:schemeClr>
                </a:solidFill>
                <a:effectLst>
                  <a:outerShdw blurRad="38100" dist="38100" dir="2700000" algn="tl">
                    <a:srgbClr val="000000">
                      <a:alpha val="43137"/>
                    </a:srgbClr>
                  </a:outerShdw>
                </a:effectLst>
              </a:rPr>
            </a:br>
            <a:r>
              <a:rPr lang="zh-CN" altLang="en-US" sz="3600" b="1" dirty="0" smtClean="0">
                <a:solidFill>
                  <a:schemeClr val="accent4">
                    <a:lumMod val="50000"/>
                  </a:schemeClr>
                </a:solidFill>
                <a:effectLst>
                  <a:outerShdw blurRad="38100" dist="38100" dir="2700000" algn="tl">
                    <a:srgbClr val="000000">
                      <a:alpha val="43137"/>
                    </a:srgbClr>
                  </a:outerShdw>
                </a:effectLst>
              </a:rPr>
              <a:t>他就来坐下</a:t>
            </a:r>
            <a:r>
              <a:rPr lang="en-US" altLang="zh-CN" sz="3600" b="1" dirty="0" smtClean="0">
                <a:solidFill>
                  <a:schemeClr val="accent4">
                    <a:lumMod val="50000"/>
                  </a:schemeClr>
                </a:solidFill>
                <a:effectLst>
                  <a:outerShdw blurRad="38100" dist="38100" dir="2700000" algn="tl">
                    <a:srgbClr val="000000">
                      <a:alpha val="43137"/>
                    </a:srgbClr>
                  </a:outerShdw>
                </a:effectLst>
              </a:rPr>
              <a:t>.</a:t>
            </a:r>
            <a:endParaRPr lang="en-US" sz="4000" b="1" dirty="0">
              <a:solidFill>
                <a:schemeClr val="accent4">
                  <a:lumMod val="50000"/>
                </a:schemeClr>
              </a:solidFill>
              <a:effectLst>
                <a:outerShdw blurRad="38100" dist="38100" dir="2700000" algn="tl">
                  <a:srgbClr val="000000">
                    <a:alpha val="43137"/>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algn="ctr"/>
            <a:r>
              <a:rPr lang="en-US" sz="2000" b="1" dirty="0" smtClean="0">
                <a:solidFill>
                  <a:schemeClr val="tx1"/>
                </a:solidFill>
                <a:effectLst>
                  <a:outerShdw blurRad="38100" dist="38100" dir="2700000" algn="tl">
                    <a:srgbClr val="000000">
                      <a:alpha val="43137"/>
                    </a:srgbClr>
                  </a:outerShdw>
                </a:effectLst>
                <a:latin typeface="Arial Narrow" pitchFamily="34" charset="0"/>
              </a:rPr>
              <a:t> </a:t>
            </a:r>
            <a:r>
              <a:rPr lang="en-US" sz="2000" b="1" baseline="30000" dirty="0" smtClean="0">
                <a:solidFill>
                  <a:schemeClr val="tx1"/>
                </a:solidFill>
                <a:effectLst>
                  <a:outerShdw blurRad="38100" dist="38100" dir="2700000" algn="tl">
                    <a:srgbClr val="000000">
                      <a:alpha val="43137"/>
                    </a:srgbClr>
                  </a:outerShdw>
                </a:effectLst>
                <a:latin typeface="Arial Narrow" pitchFamily="34" charset="0"/>
              </a:rPr>
              <a:t>1</a:t>
            </a:r>
            <a:r>
              <a:rPr lang="en-US" sz="2000" b="1" dirty="0" smtClean="0">
                <a:solidFill>
                  <a:schemeClr val="tx1"/>
                </a:solidFill>
                <a:effectLst>
                  <a:outerShdw blurRad="38100" dist="38100" dir="2700000" algn="tl">
                    <a:srgbClr val="000000">
                      <a:alpha val="43137"/>
                    </a:srgbClr>
                  </a:outerShdw>
                </a:effectLst>
                <a:latin typeface="Arial Narrow" pitchFamily="34" charset="0"/>
              </a:rPr>
              <a:t> Meanwhile Boaz went up to the town gate and sat down there just as the            guardian-redeemer he had mentioned came along. Boaz said, “Come over here,              my friend, and sit down.” So he went over and sat down. </a:t>
            </a:r>
            <a:endParaRPr lang="en-US" sz="2000" b="1" dirty="0">
              <a:solidFill>
                <a:schemeClr val="tx1"/>
              </a:solidFill>
              <a:effectLst>
                <a:outerShdw blurRad="38100" dist="38100" dir="2700000" algn="tl">
                  <a:srgbClr val="000000">
                    <a:alpha val="43137"/>
                  </a:srgbClr>
                </a:outerShdw>
              </a:effectLst>
              <a:latin typeface="Arial Narrow" pitchFamily="34" charset="0"/>
            </a:endParaRPr>
          </a:p>
        </p:txBody>
      </p:sp>
      <p:sp>
        <p:nvSpPr>
          <p:cNvPr id="6" name="Title 1"/>
          <p:cNvSpPr txBox="1">
            <a:spLocks/>
          </p:cNvSpPr>
          <p:nvPr/>
        </p:nvSpPr>
        <p:spPr>
          <a:xfrm>
            <a:off x="3886200" y="152400"/>
            <a:ext cx="5181600" cy="5410200"/>
          </a:xfrm>
          <a:prstGeom prst="rect">
            <a:avLst/>
          </a:prstGeom>
          <a:solidFill>
            <a:srgbClr val="FFFF99"/>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为何波阿斯去到城门口？</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lvl="0" indent="9525">
              <a:spcBef>
                <a:spcPct val="0"/>
              </a:spcBef>
              <a:buFont typeface="Arial" charset="0"/>
              <a:buChar char="•"/>
              <a:defRPr/>
            </a:pPr>
            <a:r>
              <a:rPr lang="en-US" sz="2000" b="1" dirty="0" smtClean="0">
                <a:solidFill>
                  <a:schemeClr val="tx1"/>
                </a:solidFill>
              </a:rPr>
              <a:t>Why did Boaz go to the town gate?</a:t>
            </a:r>
          </a:p>
          <a:p>
            <a:pPr marL="284163" lvl="0" indent="9525">
              <a:spcBef>
                <a:spcPct val="0"/>
              </a:spcBef>
              <a:defRPr/>
            </a:pPr>
            <a:endParaRPr lang="en-US" sz="2000" b="1" dirty="0" smtClean="0">
              <a:solidFill>
                <a:schemeClr val="tx1"/>
              </a:solidFill>
            </a:endParaRPr>
          </a:p>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谁是那监护救赎者？</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lvl="0" indent="9525">
              <a:spcBef>
                <a:spcPct val="0"/>
              </a:spcBef>
              <a:buFont typeface="Arial" charset="0"/>
              <a:buChar char="•"/>
              <a:defRPr/>
            </a:pPr>
            <a:r>
              <a:rPr lang="en-US" sz="2000" b="1" dirty="0" smtClean="0">
                <a:solidFill>
                  <a:schemeClr val="tx1"/>
                </a:solidFill>
              </a:rPr>
              <a:t>Who was the guardian-redeemer?</a:t>
            </a:r>
          </a:p>
          <a:p>
            <a:pPr marL="284163" lvl="0" indent="9525">
              <a:spcBef>
                <a:spcPct val="0"/>
              </a:spcBef>
              <a:defRPr/>
            </a:pPr>
            <a:endParaRPr lang="en-US" sz="2000" b="1" dirty="0" smtClean="0">
              <a:solidFill>
                <a:schemeClr val="tx1"/>
              </a:solidFill>
            </a:endParaRPr>
          </a:p>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波阿斯如何招呼他？</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lvl="0" indent="9525">
              <a:spcBef>
                <a:spcPct val="0"/>
              </a:spcBef>
              <a:buFont typeface="Arial" charset="0"/>
              <a:buChar char="•"/>
              <a:defRPr/>
            </a:pPr>
            <a:r>
              <a:rPr lang="en-US" sz="2000" b="1" dirty="0" smtClean="0">
                <a:solidFill>
                  <a:schemeClr val="tx1"/>
                </a:solidFill>
              </a:rPr>
              <a:t>How did Boaz greet the man?</a:t>
            </a:r>
          </a:p>
          <a:p>
            <a:pPr marL="284163" lvl="0" indent="9525">
              <a:spcBef>
                <a:spcPct val="0"/>
              </a:spcBef>
              <a:defRPr/>
            </a:pPr>
            <a:endParaRPr lang="en-US" sz="2000" b="1" dirty="0" smtClean="0">
              <a:solidFill>
                <a:schemeClr val="tx1"/>
              </a:solidFill>
            </a:endParaRPr>
          </a:p>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为何他希望那人坐在城门？</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lvl="0" indent="9525">
              <a:spcBef>
                <a:spcPct val="0"/>
              </a:spcBef>
              <a:buFont typeface="Arial" charset="0"/>
              <a:buChar char="•"/>
              <a:defRPr/>
            </a:pPr>
            <a:r>
              <a:rPr lang="en-US" sz="2000" b="1" dirty="0" smtClean="0">
                <a:solidFill>
                  <a:schemeClr val="tx1"/>
                </a:solidFill>
              </a:rPr>
              <a:t>Why did he want the man to sit at the gate?</a:t>
            </a:r>
          </a:p>
          <a:p>
            <a:pPr marL="284163" lvl="0" indent="9525">
              <a:spcBef>
                <a:spcPct val="0"/>
              </a:spcBef>
              <a:buFont typeface="Arial" charset="0"/>
              <a:buChar char="•"/>
              <a:defRPr/>
            </a:pPr>
            <a:endParaRPr lang="en-US" sz="2000" b="1" dirty="0" smtClean="0">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14400"/>
          </a:xfrm>
          <a:prstGeom prst="rect">
            <a:avLst/>
          </a:prstGeom>
          <a:solidFill>
            <a:srgbClr val="C00000"/>
          </a:solidFill>
        </p:spPr>
        <p:style>
          <a:lnRef idx="0">
            <a:schemeClr val="dk1"/>
          </a:lnRef>
          <a:fillRef idx="3">
            <a:schemeClr val="dk1"/>
          </a:fillRef>
          <a:effectRef idx="3">
            <a:schemeClr val="dk1"/>
          </a:effectRef>
          <a:fontRef idx="minor">
            <a:schemeClr val="lt1"/>
          </a:fontRef>
        </p:style>
        <p:txBody>
          <a:bodyPr rtlCol="0" anchor="ctr"/>
          <a:lstStyle/>
          <a:p>
            <a:r>
              <a:rPr lang="zh-CN" altLang="en-US" sz="4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圣经里“城门口”的意义：</a:t>
            </a:r>
            <a:endParaRPr lang="en-US" sz="44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ectangle 4"/>
          <p:cNvSpPr/>
          <p:nvPr/>
        </p:nvSpPr>
        <p:spPr>
          <a:xfrm>
            <a:off x="0" y="6553200"/>
            <a:ext cx="9144000" cy="3048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sz="40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6" name="Rectangle 5"/>
          <p:cNvSpPr/>
          <p:nvPr/>
        </p:nvSpPr>
        <p:spPr>
          <a:xfrm>
            <a:off x="228600" y="990601"/>
            <a:ext cx="8686800" cy="954107"/>
          </a:xfrm>
          <a:prstGeom prst="rect">
            <a:avLst/>
          </a:prstGeom>
        </p:spPr>
        <p:txBody>
          <a:bodyPr wrap="square">
            <a:spAutoFit/>
          </a:bodyPr>
          <a:lstStyle/>
          <a:p>
            <a:r>
              <a:rPr lang="zh-CN" altLang="en-US" sz="2800" b="1" dirty="0" smtClean="0">
                <a:solidFill>
                  <a:srgbClr val="FF0000"/>
                </a:solidFill>
              </a:rPr>
              <a:t>“城门口”是古代以色列城邑里公众</a:t>
            </a:r>
            <a:r>
              <a:rPr lang="zh-CN" altLang="en-US" sz="2800" b="1" u="sng" dirty="0" smtClean="0">
                <a:solidFill>
                  <a:srgbClr val="FF0000"/>
                </a:solidFill>
              </a:rPr>
              <a:t>集会</a:t>
            </a:r>
            <a:r>
              <a:rPr lang="zh-CN" altLang="en-US" sz="2800" b="1" dirty="0" smtClean="0">
                <a:solidFill>
                  <a:srgbClr val="FF0000"/>
                </a:solidFill>
              </a:rPr>
              <a:t>、</a:t>
            </a:r>
            <a:r>
              <a:rPr lang="zh-CN" altLang="en-US" sz="2800" b="1" u="sng" dirty="0" smtClean="0">
                <a:solidFill>
                  <a:srgbClr val="FF0000"/>
                </a:solidFill>
              </a:rPr>
              <a:t>买卖交易</a:t>
            </a:r>
            <a:r>
              <a:rPr lang="zh-CN" altLang="en-US" sz="2800" b="1" dirty="0" smtClean="0">
                <a:solidFill>
                  <a:srgbClr val="FF0000"/>
                </a:solidFill>
              </a:rPr>
              <a:t>、</a:t>
            </a:r>
            <a:r>
              <a:rPr lang="zh-CN" altLang="en-US" sz="2800" b="1" u="sng" dirty="0" smtClean="0">
                <a:solidFill>
                  <a:srgbClr val="FF0000"/>
                </a:solidFill>
              </a:rPr>
              <a:t>审判案件</a:t>
            </a:r>
            <a:r>
              <a:rPr lang="zh-CN" altLang="en-US" sz="2800" b="1" dirty="0" smtClean="0">
                <a:solidFill>
                  <a:srgbClr val="FF0000"/>
                </a:solidFill>
              </a:rPr>
              <a:t>、</a:t>
            </a:r>
            <a:r>
              <a:rPr lang="zh-CN" altLang="en-US" sz="2800" b="1" u="sng" dirty="0" smtClean="0">
                <a:solidFill>
                  <a:srgbClr val="FF0000"/>
                </a:solidFill>
              </a:rPr>
              <a:t>宣布公告</a:t>
            </a:r>
            <a:r>
              <a:rPr lang="zh-CN" altLang="en-US" sz="2800" b="1" dirty="0" smtClean="0">
                <a:solidFill>
                  <a:srgbClr val="FF0000"/>
                </a:solidFill>
              </a:rPr>
              <a:t>的地方。这十位长老是证人。</a:t>
            </a:r>
            <a:endParaRPr lang="en-US" altLang="zh-CN" sz="2800" b="1" dirty="0" smtClean="0">
              <a:solidFill>
                <a:srgbClr val="FF0000"/>
              </a:solidFill>
            </a:endParaRPr>
          </a:p>
        </p:txBody>
      </p:sp>
      <p:sp>
        <p:nvSpPr>
          <p:cNvPr id="8" name="TextBox 7"/>
          <p:cNvSpPr txBox="1"/>
          <p:nvPr/>
        </p:nvSpPr>
        <p:spPr>
          <a:xfrm>
            <a:off x="3810000" y="1905000"/>
            <a:ext cx="5029200" cy="4770537"/>
          </a:xfrm>
          <a:prstGeom prst="rect">
            <a:avLst/>
          </a:prstGeom>
          <a:noFill/>
        </p:spPr>
        <p:txBody>
          <a:bodyPr wrap="square" rtlCol="0">
            <a:spAutoFit/>
          </a:bodyPr>
          <a:lstStyle/>
          <a:p>
            <a:pPr>
              <a:buFont typeface="Arial" pitchFamily="34" charset="0"/>
              <a:buChar char="•"/>
            </a:pPr>
            <a:r>
              <a:rPr lang="zh-CN" altLang="en-US" sz="2400" b="1" dirty="0" smtClean="0"/>
              <a:t>圣经中首次提到城门口是在创</a:t>
            </a:r>
            <a:r>
              <a:rPr lang="en-US" altLang="zh-CN" sz="2400" b="1" dirty="0" smtClean="0"/>
              <a:t>19:1</a:t>
            </a:r>
            <a:r>
              <a:rPr lang="zh-CN" altLang="en-US" sz="2400" b="1" dirty="0" smtClean="0"/>
              <a:t>。当时罗得坐在索多玛和蛾摩拉城门口，向两位来访的天使打招呼。</a:t>
            </a:r>
            <a:endParaRPr lang="en-US" altLang="zh-CN" sz="2400" b="1" dirty="0" smtClean="0"/>
          </a:p>
          <a:p>
            <a:pPr>
              <a:buFont typeface="Arial" pitchFamily="34" charset="0"/>
              <a:buChar char="•"/>
            </a:pPr>
            <a:endParaRPr lang="en-US" altLang="zh-CN" sz="800" b="1" dirty="0" smtClean="0"/>
          </a:p>
          <a:p>
            <a:pPr>
              <a:buFont typeface="Arial" pitchFamily="34" charset="0"/>
              <a:buChar char="•"/>
            </a:pPr>
            <a:r>
              <a:rPr lang="zh-CN" altLang="en-US" sz="2400" b="1" dirty="0" smtClean="0"/>
              <a:t> 摩西律法规定，悖逆不孝的儿子要由父母带到城门口，由长老主持对质并审判，严重者会被石刑处死。申</a:t>
            </a:r>
            <a:r>
              <a:rPr lang="en-US" altLang="zh-CN" sz="2400" b="1" dirty="0" smtClean="0"/>
              <a:t>21:18-21</a:t>
            </a:r>
          </a:p>
          <a:p>
            <a:pPr>
              <a:buFont typeface="Arial" pitchFamily="34" charset="0"/>
              <a:buChar char="•"/>
            </a:pPr>
            <a:endParaRPr lang="en-US" altLang="zh-CN" sz="800" b="1" dirty="0" smtClean="0"/>
          </a:p>
          <a:p>
            <a:pPr>
              <a:buFont typeface="Arial" pitchFamily="34" charset="0"/>
              <a:buChar char="•"/>
            </a:pPr>
            <a:r>
              <a:rPr lang="zh-CN" altLang="en-US" sz="2400" b="1" dirty="0" smtClean="0"/>
              <a:t> 波阿斯来到伯利恒城门口来处理一桩非常郑重的事务：在长老们的见证下，宣布自己作为路得亲属救赎者的身份，处理涉及迎娶路得的法律事宜。</a:t>
            </a:r>
            <a:endParaRPr lang="en-US" sz="2400" b="1" dirty="0"/>
          </a:p>
        </p:txBody>
      </p:sp>
      <p:pic>
        <p:nvPicPr>
          <p:cNvPr id="7170" name="Picture 2" descr="Lions' Gate - Wikipedia"/>
          <p:cNvPicPr>
            <a:picLocks noChangeAspect="1" noChangeArrowheads="1"/>
          </p:cNvPicPr>
          <p:nvPr/>
        </p:nvPicPr>
        <p:blipFill>
          <a:blip r:embed="rId2" cstate="print"/>
          <a:srcRect/>
          <a:stretch>
            <a:fillRect/>
          </a:stretch>
        </p:blipFill>
        <p:spPr bwMode="auto">
          <a:xfrm>
            <a:off x="152400" y="2057400"/>
            <a:ext cx="3442136" cy="4343400"/>
          </a:xfrm>
          <a:prstGeom prst="rect">
            <a:avLst/>
          </a:prstGeom>
          <a:ln w="88900" cap="sq" cmpd="thickThin">
            <a:solidFill>
              <a:srgbClr val="FF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14400"/>
          </a:xfrm>
          <a:prstGeom prst="rect">
            <a:avLst/>
          </a:prstGeom>
          <a:solidFill>
            <a:srgbClr val="C00000"/>
          </a:solidFill>
        </p:spPr>
        <p:style>
          <a:lnRef idx="0">
            <a:schemeClr val="dk1"/>
          </a:lnRef>
          <a:fillRef idx="3">
            <a:schemeClr val="dk1"/>
          </a:fillRef>
          <a:effectRef idx="3">
            <a:schemeClr val="dk1"/>
          </a:effectRef>
          <a:fontRef idx="minor">
            <a:schemeClr val="lt1"/>
          </a:fontRef>
        </p:style>
        <p:txBody>
          <a:bodyPr rtlCol="0" anchor="ctr"/>
          <a:lstStyle/>
          <a:p>
            <a:r>
              <a:rPr lang="zh-CN" altLang="en-US" sz="4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圣经里“城门口”的意义</a:t>
            </a:r>
            <a:endParaRPr lang="en-US" sz="44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ectangle 4"/>
          <p:cNvSpPr/>
          <p:nvPr/>
        </p:nvSpPr>
        <p:spPr>
          <a:xfrm>
            <a:off x="0" y="6553200"/>
            <a:ext cx="9144000" cy="3048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sz="40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4" name="Rectangle 3"/>
          <p:cNvSpPr/>
          <p:nvPr/>
        </p:nvSpPr>
        <p:spPr>
          <a:xfrm>
            <a:off x="3733800" y="1143001"/>
            <a:ext cx="5029200" cy="6017032"/>
          </a:xfrm>
          <a:prstGeom prst="rect">
            <a:avLst/>
          </a:prstGeom>
        </p:spPr>
        <p:txBody>
          <a:bodyPr wrap="square">
            <a:spAutoFit/>
          </a:bodyPr>
          <a:lstStyle/>
          <a:p>
            <a:pPr lvl="0">
              <a:buFont typeface="Arial" pitchFamily="34" charset="0"/>
              <a:buChar char="•"/>
            </a:pPr>
            <a:r>
              <a:rPr lang="zh-CN" altLang="en-US" sz="2400" b="1" dirty="0" smtClean="0">
                <a:solidFill>
                  <a:prstClr val="black"/>
                </a:solidFill>
              </a:rPr>
              <a:t>以色列军队在前方征战非利士时，大祭司以利曾在城门口中等候有关约柜和他儿子的战报。</a:t>
            </a:r>
            <a:endParaRPr lang="en-US" altLang="zh-CN" sz="2400" b="1" dirty="0" smtClean="0">
              <a:solidFill>
                <a:prstClr val="black"/>
              </a:solidFill>
            </a:endParaRPr>
          </a:p>
          <a:p>
            <a:pPr lvl="0">
              <a:buFont typeface="Arial" pitchFamily="34" charset="0"/>
              <a:buChar char="•"/>
            </a:pPr>
            <a:endParaRPr lang="en-US" altLang="zh-CN" sz="900" b="1" dirty="0" smtClean="0">
              <a:solidFill>
                <a:prstClr val="black"/>
              </a:solidFill>
            </a:endParaRPr>
          </a:p>
          <a:p>
            <a:pPr lvl="0">
              <a:buFont typeface="Arial" pitchFamily="34" charset="0"/>
              <a:buChar char="•"/>
            </a:pPr>
            <a:r>
              <a:rPr lang="zh-CN" altLang="en-US" sz="2400" b="1" dirty="0" smtClean="0">
                <a:solidFill>
                  <a:prstClr val="black"/>
                </a:solidFill>
              </a:rPr>
              <a:t>当大卫王统治以色列的时候，他站在军队面前，在城门口下达命令</a:t>
            </a:r>
            <a:r>
              <a:rPr lang="en-US" altLang="zh-CN" sz="2400" b="1" dirty="0" smtClean="0">
                <a:solidFill>
                  <a:prstClr val="black"/>
                </a:solidFill>
              </a:rPr>
              <a:t>(</a:t>
            </a:r>
            <a:r>
              <a:rPr lang="zh-CN" altLang="en-US" sz="2400" b="1" dirty="0" smtClean="0">
                <a:solidFill>
                  <a:prstClr val="black"/>
                </a:solidFill>
              </a:rPr>
              <a:t>撒下</a:t>
            </a:r>
            <a:r>
              <a:rPr lang="en-US" altLang="zh-CN" sz="2400" b="1" dirty="0" smtClean="0">
                <a:solidFill>
                  <a:prstClr val="black"/>
                </a:solidFill>
              </a:rPr>
              <a:t>18:1-5)</a:t>
            </a:r>
          </a:p>
          <a:p>
            <a:pPr lvl="0">
              <a:buFont typeface="Arial" pitchFamily="34" charset="0"/>
              <a:buChar char="•"/>
            </a:pPr>
            <a:endParaRPr lang="en-US" altLang="zh-CN" sz="800" b="1" dirty="0" smtClean="0">
              <a:solidFill>
                <a:prstClr val="black"/>
              </a:solidFill>
            </a:endParaRPr>
          </a:p>
          <a:p>
            <a:pPr lvl="0">
              <a:buFont typeface="Arial" pitchFamily="34" charset="0"/>
              <a:buChar char="•"/>
            </a:pPr>
            <a:r>
              <a:rPr lang="zh-CN" altLang="en-US" sz="2400" b="1" dirty="0" smtClean="0">
                <a:solidFill>
                  <a:prstClr val="black"/>
                </a:solidFill>
              </a:rPr>
              <a:t> 城门在其他古代文化中也很重要。以斯帖记</a:t>
            </a:r>
            <a:r>
              <a:rPr lang="en-US" altLang="zh-CN" sz="2400" b="1" dirty="0" smtClean="0">
                <a:solidFill>
                  <a:prstClr val="black"/>
                </a:solidFill>
              </a:rPr>
              <a:t>2</a:t>
            </a:r>
            <a:r>
              <a:rPr lang="zh-CN" altLang="en-US" sz="2400" b="1" dirty="0" smtClean="0">
                <a:solidFill>
                  <a:prstClr val="black"/>
                </a:solidFill>
              </a:rPr>
              <a:t>章</a:t>
            </a:r>
            <a:r>
              <a:rPr lang="en-US" altLang="zh-CN" sz="2400" b="1" dirty="0" smtClean="0">
                <a:solidFill>
                  <a:prstClr val="black"/>
                </a:solidFill>
              </a:rPr>
              <a:t>5-8</a:t>
            </a:r>
            <a:r>
              <a:rPr lang="zh-CN" altLang="en-US" sz="2400" b="1" dirty="0" smtClean="0">
                <a:solidFill>
                  <a:prstClr val="black"/>
                </a:solidFill>
              </a:rPr>
              <a:t>节说</a:t>
            </a:r>
            <a:r>
              <a:rPr lang="en-US" altLang="zh-CN" sz="2400" b="1" dirty="0" smtClean="0">
                <a:solidFill>
                  <a:prstClr val="black"/>
                </a:solidFill>
              </a:rPr>
              <a:t>:</a:t>
            </a:r>
            <a:r>
              <a:rPr lang="zh-CN" altLang="en-US" sz="2400" b="1" dirty="0" smtClean="0">
                <a:solidFill>
                  <a:prstClr val="black"/>
                </a:solidFill>
              </a:rPr>
              <a:t>王的臣仆中有几个人在城门口商议谋害王。被末底改听到了。</a:t>
            </a:r>
            <a:endParaRPr lang="en-US" altLang="zh-CN" sz="2400" b="1" dirty="0" smtClean="0">
              <a:solidFill>
                <a:prstClr val="black"/>
              </a:solidFill>
            </a:endParaRPr>
          </a:p>
          <a:p>
            <a:pPr lvl="0">
              <a:buFont typeface="Arial" pitchFamily="34" charset="0"/>
              <a:buChar char="•"/>
            </a:pPr>
            <a:endParaRPr lang="en-US" altLang="zh-CN" sz="800" b="1" dirty="0" smtClean="0">
              <a:solidFill>
                <a:prstClr val="black"/>
              </a:solidFill>
            </a:endParaRPr>
          </a:p>
          <a:p>
            <a:pPr lvl="0">
              <a:buFont typeface="Arial" pitchFamily="34" charset="0"/>
              <a:buChar char="•"/>
            </a:pPr>
            <a:r>
              <a:rPr lang="zh-CN" altLang="en-US" sz="2400" b="1" dirty="0" smtClean="0">
                <a:solidFill>
                  <a:prstClr val="black"/>
                </a:solidFill>
              </a:rPr>
              <a:t> 控制了敌人的城门口，就等于控制了整个城市。参孙将非利士人的城门拆下并背走了是对敌人大羞辱。</a:t>
            </a:r>
            <a:endParaRPr lang="en-US" altLang="zh-CN" sz="2400" b="1" dirty="0" smtClean="0">
              <a:solidFill>
                <a:prstClr val="black"/>
              </a:solidFill>
            </a:endParaRPr>
          </a:p>
          <a:p>
            <a:pPr lvl="0"/>
            <a:endParaRPr lang="en-US" altLang="zh-CN" sz="2400" dirty="0" smtClean="0">
              <a:solidFill>
                <a:prstClr val="black"/>
              </a:solidFill>
            </a:endParaRPr>
          </a:p>
          <a:p>
            <a:pPr lvl="0"/>
            <a:endParaRPr lang="en-US" altLang="zh-CN" sz="2400" dirty="0" smtClean="0">
              <a:solidFill>
                <a:prstClr val="black"/>
              </a:solidFill>
            </a:endParaRPr>
          </a:p>
        </p:txBody>
      </p:sp>
      <p:pic>
        <p:nvPicPr>
          <p:cNvPr id="6152" name="Picture 8" descr="BBC News - Ethiopia's biblical past and the Ark of the Covenant"/>
          <p:cNvPicPr>
            <a:picLocks noChangeAspect="1" noChangeArrowheads="1"/>
          </p:cNvPicPr>
          <p:nvPr/>
        </p:nvPicPr>
        <p:blipFill>
          <a:blip r:embed="rId2" cstate="print"/>
          <a:srcRect/>
          <a:stretch>
            <a:fillRect/>
          </a:stretch>
        </p:blipFill>
        <p:spPr bwMode="auto">
          <a:xfrm>
            <a:off x="228600" y="1219200"/>
            <a:ext cx="3386836" cy="4953000"/>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tZionSunrise.jpg"/>
          <p:cNvPicPr>
            <a:picLocks noChangeAspect="1"/>
          </p:cNvPicPr>
          <p:nvPr/>
        </p:nvPicPr>
        <p:blipFill>
          <a:blip r:embed="rId2" cstate="print"/>
          <a:stretch>
            <a:fillRect/>
          </a:stretch>
        </p:blipFill>
        <p:spPr>
          <a:xfrm>
            <a:off x="0" y="0"/>
            <a:ext cx="9144000" cy="6858000"/>
          </a:xfrm>
          <a:prstGeom prst="rect">
            <a:avLst/>
          </a:prstGeom>
        </p:spPr>
      </p:pic>
      <p:sp>
        <p:nvSpPr>
          <p:cNvPr id="2" name="TextBox 1"/>
          <p:cNvSpPr txBox="1"/>
          <p:nvPr/>
        </p:nvSpPr>
        <p:spPr>
          <a:xfrm>
            <a:off x="0" y="4191000"/>
            <a:ext cx="9144000" cy="2400657"/>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altLang="zh-CN" sz="15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r>
              <a:rPr lang="zh-CN" altLang="en-US" sz="15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路得记</a:t>
            </a:r>
            <a:r>
              <a:rPr lang="en-US" altLang="zh-CN" sz="15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endParaRPr lang="en-US" sz="15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9" name="TextBox 8"/>
          <p:cNvSpPr txBox="1"/>
          <p:nvPr/>
        </p:nvSpPr>
        <p:spPr>
          <a:xfrm>
            <a:off x="0" y="0"/>
            <a:ext cx="9144000" cy="1569660"/>
          </a:xfrm>
          <a:prstGeom prst="rect">
            <a:avLst/>
          </a:prstGeom>
          <a:noFill/>
        </p:spPr>
        <p:txBody>
          <a:bodyPr wrap="square" rtlCol="0">
            <a:spAutoFit/>
          </a:bodyPr>
          <a:lstStyle/>
          <a:p>
            <a:pPr algn="ctr"/>
            <a:r>
              <a:rPr lang="zh-CN" altLang="en-US" sz="9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神看不见的手</a:t>
            </a:r>
            <a:endParaRPr lang="en-US" sz="9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6" name="Rectangle 5"/>
          <p:cNvSpPr/>
          <p:nvPr/>
        </p:nvSpPr>
        <p:spPr>
          <a:xfrm>
            <a:off x="0" y="6400800"/>
            <a:ext cx="9144000" cy="457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7" name="Picture 6" descr="3971.jpg"/>
          <p:cNvPicPr>
            <a:picLocks noChangeAspect="1"/>
          </p:cNvPicPr>
          <p:nvPr/>
        </p:nvPicPr>
        <p:blipFill>
          <a:blip r:embed="rId3" cstate="print"/>
          <a:stretch>
            <a:fillRect/>
          </a:stretch>
        </p:blipFill>
        <p:spPr>
          <a:xfrm>
            <a:off x="3505200" y="1600200"/>
            <a:ext cx="1981200" cy="2550901"/>
          </a:xfrm>
          <a:prstGeom prst="ellipse">
            <a:avLst/>
          </a:prstGeom>
          <a:ln w="63500" cap="rnd">
            <a:solidFill>
              <a:schemeClr val="accent6">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14400"/>
          </a:xfrm>
          <a:prstGeom prst="rect">
            <a:avLst/>
          </a:prstGeom>
          <a:solidFill>
            <a:srgbClr val="C00000"/>
          </a:solidFill>
        </p:spPr>
        <p:style>
          <a:lnRef idx="0">
            <a:schemeClr val="dk1"/>
          </a:lnRef>
          <a:fillRef idx="3">
            <a:schemeClr val="dk1"/>
          </a:fillRef>
          <a:effectRef idx="3">
            <a:schemeClr val="dk1"/>
          </a:effectRef>
          <a:fontRef idx="minor">
            <a:schemeClr val="lt1"/>
          </a:fontRef>
        </p:style>
        <p:txBody>
          <a:bodyPr rtlCol="0" anchor="ctr"/>
          <a:lstStyle/>
          <a:p>
            <a:r>
              <a:rPr lang="zh-CN" altLang="en-US" sz="4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旧约时期常见的城门口</a:t>
            </a:r>
            <a:endParaRPr lang="en-US" sz="44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5122" name="Picture 2" descr="https://cmcbiblereading.files.wordpress.com/2017/12/lachish-gate-structure.jpg"/>
          <p:cNvPicPr>
            <a:picLocks noChangeAspect="1" noChangeArrowheads="1"/>
          </p:cNvPicPr>
          <p:nvPr/>
        </p:nvPicPr>
        <p:blipFill>
          <a:blip r:embed="rId2" cstate="print"/>
          <a:srcRect/>
          <a:stretch>
            <a:fillRect/>
          </a:stretch>
        </p:blipFill>
        <p:spPr bwMode="auto">
          <a:xfrm>
            <a:off x="304800" y="1066801"/>
            <a:ext cx="8458200" cy="4724400"/>
          </a:xfrm>
          <a:prstGeom prst="rect">
            <a:avLst/>
          </a:prstGeom>
          <a:ln w="88900" cap="sq" cmpd="thickThin">
            <a:solidFill>
              <a:srgbClr val="FF0000"/>
            </a:solidFill>
            <a:prstDash val="solid"/>
            <a:miter lim="800000"/>
          </a:ln>
          <a:effectLst>
            <a:innerShdw blurRad="76200">
              <a:srgbClr val="000000"/>
            </a:innerShdw>
          </a:effectLst>
        </p:spPr>
      </p:pic>
      <p:sp>
        <p:nvSpPr>
          <p:cNvPr id="5" name="Rectangle 4"/>
          <p:cNvSpPr/>
          <p:nvPr/>
        </p:nvSpPr>
        <p:spPr>
          <a:xfrm>
            <a:off x="0" y="5943600"/>
            <a:ext cx="9144000" cy="1295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nSpc>
                <a:spcPts val="2400"/>
              </a:lnSpc>
            </a:pPr>
            <a:r>
              <a:rPr lang="zh-CN" altLang="en-US" sz="2400" dirty="0" smtClean="0">
                <a:solidFill>
                  <a:schemeClr val="bg1"/>
                </a:solidFill>
                <a:latin typeface="+mj-ea"/>
                <a:ea typeface="+mj-ea"/>
              </a:rPr>
              <a:t>    </a:t>
            </a:r>
            <a:r>
              <a:rPr lang="zh-CN" altLang="en-US" sz="2400" b="1" dirty="0" smtClean="0">
                <a:solidFill>
                  <a:schemeClr val="bg1"/>
                </a:solidFill>
                <a:latin typeface="+mj-ea"/>
                <a:ea typeface="+mj-ea"/>
              </a:rPr>
              <a:t>拉吉（</a:t>
            </a:r>
            <a:r>
              <a:rPr lang="en-US" altLang="zh-CN" sz="2400" b="1" dirty="0" smtClean="0">
                <a:solidFill>
                  <a:schemeClr val="bg1"/>
                </a:solidFill>
                <a:latin typeface="+mj-ea"/>
                <a:ea typeface="+mj-ea"/>
              </a:rPr>
              <a:t>Lachish</a:t>
            </a:r>
            <a:r>
              <a:rPr lang="zh-CN" altLang="en-US" sz="2400" b="1" dirty="0" smtClean="0">
                <a:solidFill>
                  <a:schemeClr val="bg1"/>
                </a:solidFill>
                <a:latin typeface="+mj-ea"/>
                <a:ea typeface="+mj-ea"/>
              </a:rPr>
              <a:t>）城门口的遗址及复原示意图。从城门进来，两侧各有</a:t>
            </a:r>
            <a:r>
              <a:rPr lang="en-US" altLang="zh-CN" sz="2400" b="1" dirty="0" smtClean="0">
                <a:solidFill>
                  <a:schemeClr val="bg1"/>
                </a:solidFill>
                <a:latin typeface="+mj-ea"/>
                <a:ea typeface="+mj-ea"/>
              </a:rPr>
              <a:t>3</a:t>
            </a:r>
            <a:r>
              <a:rPr lang="zh-CN" altLang="en-US" sz="2400" b="1" dirty="0" smtClean="0">
                <a:solidFill>
                  <a:schemeClr val="bg1"/>
                </a:solidFill>
                <a:latin typeface="+mj-ea"/>
                <a:ea typeface="+mj-ea"/>
              </a:rPr>
              <a:t>个房间，平时作为交易、诉讼、公告的公共设施，战时作为防御工事。基色、米吉多、夏琐、撒玛利亚和但的遗址都有相同的城门结构。</a:t>
            </a:r>
            <a:r>
              <a:rPr lang="zh-CN" altLang="en-US" sz="4000" dirty="0" smtClean="0">
                <a:solidFill>
                  <a:srgbClr val="000000"/>
                </a:solidFill>
                <a:latin typeface="Montserrat"/>
              </a:rPr>
              <a:t>。</a:t>
            </a:r>
            <a:endParaRPr lang="en-US" sz="40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152400" y="152400"/>
            <a:ext cx="3581400" cy="5410200"/>
          </a:xfrm>
          <a:ln/>
        </p:spPr>
        <p:style>
          <a:lnRef idx="1">
            <a:schemeClr val="accent4"/>
          </a:lnRef>
          <a:fillRef idx="2">
            <a:schemeClr val="accent4"/>
          </a:fillRef>
          <a:effectRef idx="1">
            <a:schemeClr val="accent4"/>
          </a:effectRef>
          <a:fontRef idx="minor">
            <a:schemeClr val="dk1"/>
          </a:fontRef>
        </p:style>
        <p:txBody>
          <a:bodyPr>
            <a:normAutofit fontScale="90000"/>
          </a:bodyPr>
          <a:lstStyle/>
          <a:p>
            <a:pPr marL="165100"/>
            <a:r>
              <a:rPr lang="zh-CN" altLang="en-US" sz="3600" b="1" dirty="0" smtClean="0">
                <a:solidFill>
                  <a:schemeClr val="accent4">
                    <a:lumMod val="50000"/>
                  </a:schemeClr>
                </a:solidFill>
                <a:effectLst>
                  <a:outerShdw blurRad="38100" dist="38100" dir="2700000" algn="tl">
                    <a:srgbClr val="000000">
                      <a:alpha val="43137"/>
                    </a:srgbClr>
                  </a:outerShdw>
                </a:effectLst>
              </a:rPr>
              <a:t>波阿斯又从本城的长老中拣选了十人，对他们说：“请你们坐在这里。”他们就都坐下。</a:t>
            </a:r>
            <a:r>
              <a:rPr lang="en-US" altLang="zh-CN" sz="3600" b="1" dirty="0" smtClean="0">
                <a:solidFill>
                  <a:schemeClr val="accent4">
                    <a:lumMod val="50000"/>
                  </a:schemeClr>
                </a:solidFill>
                <a:effectLst>
                  <a:outerShdw blurRad="38100" dist="38100" dir="2700000" algn="tl">
                    <a:srgbClr val="000000">
                      <a:alpha val="43137"/>
                    </a:srgbClr>
                  </a:outerShdw>
                </a:effectLst>
              </a:rPr>
              <a:t> </a:t>
            </a:r>
            <a:r>
              <a:rPr lang="zh-CN" altLang="en-US" sz="3600" b="1" dirty="0" smtClean="0">
                <a:solidFill>
                  <a:schemeClr val="accent4">
                    <a:lumMod val="50000"/>
                  </a:schemeClr>
                </a:solidFill>
                <a:effectLst>
                  <a:outerShdw blurRad="38100" dist="38100" dir="2700000" algn="tl">
                    <a:srgbClr val="000000">
                      <a:alpha val="43137"/>
                    </a:srgbClr>
                  </a:outerShdw>
                </a:effectLst>
              </a:rPr>
              <a:t>波阿斯对那至近的亲属说：“从摩押地回来的拿俄米，现在要卖我们族兄以利米勒的那块地；</a:t>
            </a:r>
            <a:endParaRPr lang="en-US" sz="4000" b="1" dirty="0">
              <a:solidFill>
                <a:schemeClr val="accent4">
                  <a:lumMod val="50000"/>
                </a:schemeClr>
              </a:solidFill>
              <a:effectLst>
                <a:outerShdw blurRad="38100" dist="38100" dir="2700000" algn="tl">
                  <a:srgbClr val="000000">
                    <a:alpha val="43137"/>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algn="ctr"/>
            <a:r>
              <a:rPr lang="en-US" sz="2000" b="1" dirty="0" smtClean="0">
                <a:solidFill>
                  <a:schemeClr val="tx1"/>
                </a:solidFill>
                <a:effectLst>
                  <a:outerShdw blurRad="38100" dist="38100" dir="2700000" algn="tl">
                    <a:srgbClr val="000000">
                      <a:alpha val="43137"/>
                    </a:srgbClr>
                  </a:outerShdw>
                </a:effectLst>
                <a:latin typeface="Arial Narrow" pitchFamily="34" charset="0"/>
              </a:rPr>
              <a:t> </a:t>
            </a:r>
            <a:r>
              <a:rPr lang="en-US" sz="2000" b="1" baseline="30000" dirty="0" smtClean="0">
                <a:solidFill>
                  <a:schemeClr val="tx1"/>
                </a:solidFill>
                <a:effectLst>
                  <a:outerShdw blurRad="38100" dist="38100" dir="2700000" algn="tl">
                    <a:srgbClr val="000000">
                      <a:alpha val="43137"/>
                    </a:srgbClr>
                  </a:outerShdw>
                </a:effectLst>
                <a:latin typeface="Arial Narrow" pitchFamily="34" charset="0"/>
              </a:rPr>
              <a:t>2</a:t>
            </a:r>
            <a:r>
              <a:rPr lang="en-US" sz="2000" b="1" dirty="0" smtClean="0">
                <a:solidFill>
                  <a:schemeClr val="tx1"/>
                </a:solidFill>
                <a:effectLst>
                  <a:outerShdw blurRad="38100" dist="38100" dir="2700000" algn="tl">
                    <a:srgbClr val="000000">
                      <a:alpha val="43137"/>
                    </a:srgbClr>
                  </a:outerShdw>
                </a:effectLst>
                <a:latin typeface="Arial Narrow" pitchFamily="34" charset="0"/>
              </a:rPr>
              <a:t> Boaz took ten of the elders of the town and said, “Sit here,” and they did so. </a:t>
            </a:r>
          </a:p>
          <a:p>
            <a:pPr algn="ctr"/>
            <a:r>
              <a:rPr lang="en-US" sz="2000" b="1" baseline="30000" dirty="0" smtClean="0">
                <a:solidFill>
                  <a:schemeClr val="tx1"/>
                </a:solidFill>
                <a:effectLst>
                  <a:outerShdw blurRad="38100" dist="38100" dir="2700000" algn="tl">
                    <a:srgbClr val="000000">
                      <a:alpha val="43137"/>
                    </a:srgbClr>
                  </a:outerShdw>
                </a:effectLst>
                <a:latin typeface="Arial Narrow" pitchFamily="34" charset="0"/>
              </a:rPr>
              <a:t>3</a:t>
            </a:r>
            <a:r>
              <a:rPr lang="en-US" sz="2000" b="1" dirty="0" smtClean="0">
                <a:solidFill>
                  <a:schemeClr val="tx1"/>
                </a:solidFill>
                <a:effectLst>
                  <a:outerShdw blurRad="38100" dist="38100" dir="2700000" algn="tl">
                    <a:srgbClr val="000000">
                      <a:alpha val="43137"/>
                    </a:srgbClr>
                  </a:outerShdw>
                </a:effectLst>
                <a:latin typeface="Arial Narrow" pitchFamily="34" charset="0"/>
              </a:rPr>
              <a:t> Then he said to the guardian-redeemer, “Naomi, who has come back from Moab, </a:t>
            </a:r>
          </a:p>
          <a:p>
            <a:pPr algn="ctr"/>
            <a:r>
              <a:rPr lang="en-US" sz="2000" b="1" dirty="0" smtClean="0">
                <a:solidFill>
                  <a:schemeClr val="tx1"/>
                </a:solidFill>
                <a:effectLst>
                  <a:outerShdw blurRad="38100" dist="38100" dir="2700000" algn="tl">
                    <a:srgbClr val="000000">
                      <a:alpha val="43137"/>
                    </a:srgbClr>
                  </a:outerShdw>
                </a:effectLst>
                <a:latin typeface="Arial Narrow" pitchFamily="34" charset="0"/>
              </a:rPr>
              <a:t>is selling the piece of land that belonged to our relative Elimelek.</a:t>
            </a:r>
            <a:endParaRPr lang="en-US" sz="2000" b="1" dirty="0">
              <a:solidFill>
                <a:schemeClr val="tx1"/>
              </a:solidFill>
              <a:effectLst>
                <a:outerShdw blurRad="38100" dist="38100" dir="2700000" algn="tl">
                  <a:srgbClr val="000000">
                    <a:alpha val="43137"/>
                  </a:srgbClr>
                </a:outerShdw>
              </a:effectLst>
              <a:latin typeface="Arial Narrow" pitchFamily="34" charset="0"/>
            </a:endParaRPr>
          </a:p>
        </p:txBody>
      </p:sp>
      <p:sp>
        <p:nvSpPr>
          <p:cNvPr id="6" name="Title 1"/>
          <p:cNvSpPr txBox="1">
            <a:spLocks/>
          </p:cNvSpPr>
          <p:nvPr/>
        </p:nvSpPr>
        <p:spPr>
          <a:xfrm>
            <a:off x="3886200" y="152400"/>
            <a:ext cx="5181600" cy="5410200"/>
          </a:xfrm>
          <a:prstGeom prst="rect">
            <a:avLst/>
          </a:prstGeom>
          <a:solidFill>
            <a:srgbClr val="FFFF99"/>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为何波阿斯召集了十位长老？</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lvl="0" indent="9525">
              <a:spcBef>
                <a:spcPct val="0"/>
              </a:spcBef>
              <a:buFont typeface="Arial" charset="0"/>
              <a:buChar char="•"/>
              <a:defRPr/>
            </a:pPr>
            <a:r>
              <a:rPr lang="en-US" sz="2000" b="1" dirty="0" smtClean="0">
                <a:solidFill>
                  <a:schemeClr val="tx1"/>
                </a:solidFill>
              </a:rPr>
              <a:t>Why did Boaz gather 10 of the town elders?</a:t>
            </a:r>
          </a:p>
          <a:p>
            <a:pPr marL="284163" lvl="0" indent="9525">
              <a:spcBef>
                <a:spcPct val="0"/>
              </a:spcBef>
              <a:defRPr/>
            </a:pPr>
            <a:endParaRPr lang="en-US" sz="2000" b="1" dirty="0" smtClean="0">
              <a:solidFill>
                <a:schemeClr val="tx1"/>
              </a:solidFill>
            </a:endParaRPr>
          </a:p>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为何波阿斯重点放在买卖土地上而不是娶路得这事？</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lvl="0" indent="9525">
              <a:spcBef>
                <a:spcPct val="0"/>
              </a:spcBef>
              <a:buFont typeface="Arial" charset="0"/>
              <a:buChar char="•"/>
              <a:defRPr/>
            </a:pPr>
            <a:r>
              <a:rPr lang="en-US" sz="2000" b="1" dirty="0" smtClean="0">
                <a:solidFill>
                  <a:schemeClr val="tx1"/>
                </a:solidFill>
              </a:rPr>
              <a:t>Why did Boaz focus on the sale of the land instead of the marriage to Ruth?</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14400"/>
          </a:xfrm>
          <a:prstGeom prst="rect">
            <a:avLst/>
          </a:prstGeom>
          <a:solidFill>
            <a:srgbClr val="C00000"/>
          </a:solidFill>
        </p:spPr>
        <p:style>
          <a:lnRef idx="0">
            <a:schemeClr val="dk1"/>
          </a:lnRef>
          <a:fillRef idx="3">
            <a:schemeClr val="dk1"/>
          </a:fillRef>
          <a:effectRef idx="3">
            <a:schemeClr val="dk1"/>
          </a:effectRef>
          <a:fontRef idx="minor">
            <a:schemeClr val="lt1"/>
          </a:fontRef>
        </p:style>
        <p:txBody>
          <a:bodyPr rtlCol="0" anchor="ctr"/>
          <a:lstStyle/>
          <a:p>
            <a:r>
              <a:rPr lang="zh-CN" altLang="en-US" sz="4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波阿斯在伯利恒城门口</a:t>
            </a:r>
            <a:endParaRPr lang="en-US" sz="44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ectangle 4"/>
          <p:cNvSpPr/>
          <p:nvPr/>
        </p:nvSpPr>
        <p:spPr>
          <a:xfrm>
            <a:off x="0" y="6096000"/>
            <a:ext cx="9144000" cy="1143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nSpc>
                <a:spcPts val="2600"/>
              </a:lnSpc>
            </a:pPr>
            <a:r>
              <a:rPr lang="zh-CN" altLang="en-US" sz="2800" b="1" dirty="0" smtClean="0">
                <a:solidFill>
                  <a:schemeClr val="bg1"/>
                </a:solidFill>
                <a:latin typeface="Montserrat"/>
              </a:rPr>
              <a:t>波阿斯一大早来到城门口等候无名氏的出现，按照律法的办事，在众长老的见证下，与这位更近的亲属商讨对路得的救赎的事宜。</a:t>
            </a:r>
            <a:endParaRPr lang="en-US" sz="2800" b="1" dirty="0">
              <a:ln w="10160">
                <a:solidFill>
                  <a:schemeClr val="accent1"/>
                </a:solidFill>
                <a:prstDash val="solid"/>
              </a:ln>
              <a:solidFill>
                <a:schemeClr val="bg1"/>
              </a:solidFill>
              <a:effectLst>
                <a:outerShdw blurRad="38100" dist="32000" dir="5400000" algn="tl">
                  <a:srgbClr val="000000">
                    <a:alpha val="30000"/>
                  </a:srgbClr>
                </a:outerShdw>
              </a:effectLst>
            </a:endParaRPr>
          </a:p>
        </p:txBody>
      </p:sp>
      <p:pic>
        <p:nvPicPr>
          <p:cNvPr id="5124" name="Picture 4" descr="Ruth 4 Commentary | Old Testament | Matthew Henry | St-Takla.org"/>
          <p:cNvPicPr>
            <a:picLocks noChangeAspect="1" noChangeArrowheads="1"/>
          </p:cNvPicPr>
          <p:nvPr/>
        </p:nvPicPr>
        <p:blipFill>
          <a:blip r:embed="rId2" cstate="print"/>
          <a:srcRect/>
          <a:stretch>
            <a:fillRect/>
          </a:stretch>
        </p:blipFill>
        <p:spPr bwMode="auto">
          <a:xfrm>
            <a:off x="685799" y="1066800"/>
            <a:ext cx="7696201" cy="4953000"/>
          </a:xfrm>
          <a:prstGeom prst="rect">
            <a:avLst/>
          </a:prstGeom>
          <a:ln w="88900" cap="sq" cmpd="thickThin">
            <a:solidFill>
              <a:schemeClr val="accent6">
                <a:lumMod val="50000"/>
              </a:schemeClr>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152400" y="152400"/>
            <a:ext cx="3581400" cy="5410200"/>
          </a:xfrm>
          <a:ln/>
        </p:spPr>
        <p:style>
          <a:lnRef idx="1">
            <a:schemeClr val="accent4"/>
          </a:lnRef>
          <a:fillRef idx="2">
            <a:schemeClr val="accent4"/>
          </a:fillRef>
          <a:effectRef idx="1">
            <a:schemeClr val="accent4"/>
          </a:effectRef>
          <a:fontRef idx="minor">
            <a:schemeClr val="dk1"/>
          </a:fontRef>
        </p:style>
        <p:txBody>
          <a:bodyPr>
            <a:normAutofit/>
          </a:bodyPr>
          <a:lstStyle/>
          <a:p>
            <a:pPr marL="165100"/>
            <a:r>
              <a:rPr lang="zh-CN" altLang="en-US" sz="3600" b="1" dirty="0" smtClean="0">
                <a:solidFill>
                  <a:schemeClr val="accent4">
                    <a:lumMod val="50000"/>
                  </a:schemeClr>
                </a:solidFill>
                <a:effectLst>
                  <a:outerShdw blurRad="38100" dist="38100" dir="2700000" algn="tl">
                    <a:srgbClr val="000000">
                      <a:alpha val="43137"/>
                    </a:srgbClr>
                  </a:outerShdw>
                </a:effectLst>
              </a:rPr>
              <a:t> 我想当赎那    块地的是你</a:t>
            </a:r>
            <a:r>
              <a:rPr lang="en-US" altLang="zh-CN" sz="3600" b="1" dirty="0" smtClean="0">
                <a:solidFill>
                  <a:schemeClr val="accent4">
                    <a:lumMod val="50000"/>
                  </a:schemeClr>
                </a:solidFill>
                <a:effectLst>
                  <a:outerShdw blurRad="38100" dist="38100" dir="2700000" algn="tl">
                    <a:srgbClr val="000000">
                      <a:alpha val="43137"/>
                    </a:srgbClr>
                  </a:outerShdw>
                </a:effectLst>
              </a:rPr>
              <a:t>,</a:t>
            </a:r>
            <a:r>
              <a:rPr lang="zh-CN" altLang="en-US" sz="3600" b="1" dirty="0" smtClean="0">
                <a:solidFill>
                  <a:schemeClr val="accent4">
                    <a:lumMod val="50000"/>
                  </a:schemeClr>
                </a:solidFill>
                <a:effectLst>
                  <a:outerShdw blurRad="38100" dist="38100" dir="2700000" algn="tl">
                    <a:srgbClr val="000000">
                      <a:alpha val="43137"/>
                    </a:srgbClr>
                  </a:outerShdw>
                </a:effectLst>
              </a:rPr>
              <a:t>    其次是我</a:t>
            </a:r>
            <a:r>
              <a:rPr lang="en-US" altLang="zh-CN" sz="3600" b="1" dirty="0" smtClean="0">
                <a:solidFill>
                  <a:schemeClr val="accent4">
                    <a:lumMod val="50000"/>
                  </a:schemeClr>
                </a:solidFill>
                <a:effectLst>
                  <a:outerShdw blurRad="38100" dist="38100" dir="2700000" algn="tl">
                    <a:srgbClr val="000000">
                      <a:alpha val="43137"/>
                    </a:srgbClr>
                  </a:outerShdw>
                </a:effectLst>
              </a:rPr>
              <a:t>,   </a:t>
            </a:r>
            <a:r>
              <a:rPr lang="zh-CN" altLang="en-US" sz="3600" b="1" dirty="0" smtClean="0">
                <a:solidFill>
                  <a:schemeClr val="accent4">
                    <a:lumMod val="50000"/>
                  </a:schemeClr>
                </a:solidFill>
                <a:effectLst>
                  <a:outerShdw blurRad="38100" dist="38100" dir="2700000" algn="tl">
                    <a:srgbClr val="000000">
                      <a:alpha val="43137"/>
                    </a:srgbClr>
                  </a:outerShdw>
                </a:effectLst>
              </a:rPr>
              <a:t>     以外再没          有别人了。</a:t>
            </a:r>
            <a:endParaRPr lang="en-US" sz="4000" b="1" dirty="0">
              <a:solidFill>
                <a:schemeClr val="accent4">
                  <a:lumMod val="50000"/>
                </a:schemeClr>
              </a:solidFill>
              <a:effectLst>
                <a:outerShdw blurRad="38100" dist="38100" dir="2700000" algn="tl">
                  <a:srgbClr val="000000">
                    <a:alpha val="43137"/>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algn="ctr"/>
            <a:r>
              <a:rPr lang="en-US" sz="2000" b="1" baseline="30000" dirty="0" smtClean="0">
                <a:solidFill>
                  <a:schemeClr val="tx1"/>
                </a:solidFill>
                <a:effectLst>
                  <a:outerShdw blurRad="38100" dist="38100" dir="2700000" algn="tl">
                    <a:srgbClr val="000000">
                      <a:alpha val="43137"/>
                    </a:srgbClr>
                  </a:outerShdw>
                </a:effectLst>
                <a:latin typeface="Arial Narrow" pitchFamily="34" charset="0"/>
              </a:rPr>
              <a:t>4</a:t>
            </a:r>
            <a:r>
              <a:rPr lang="en-US" sz="2000" b="1" dirty="0" smtClean="0">
                <a:solidFill>
                  <a:schemeClr val="tx1"/>
                </a:solidFill>
                <a:effectLst>
                  <a:outerShdw blurRad="38100" dist="38100" dir="2700000" algn="tl">
                    <a:srgbClr val="000000">
                      <a:alpha val="43137"/>
                    </a:srgbClr>
                  </a:outerShdw>
                </a:effectLst>
                <a:latin typeface="Arial Narrow" pitchFamily="34" charset="0"/>
              </a:rPr>
              <a:t> I thought I should bring the matter to your attention and suggest that you buy it in        the presence of these seated here and in the presence of the elders of my people.</a:t>
            </a:r>
          </a:p>
        </p:txBody>
      </p:sp>
      <p:sp>
        <p:nvSpPr>
          <p:cNvPr id="6" name="Title 1"/>
          <p:cNvSpPr txBox="1">
            <a:spLocks/>
          </p:cNvSpPr>
          <p:nvPr/>
        </p:nvSpPr>
        <p:spPr>
          <a:xfrm>
            <a:off x="3886200" y="152400"/>
            <a:ext cx="5181600" cy="5410200"/>
          </a:xfrm>
          <a:prstGeom prst="rect">
            <a:avLst/>
          </a:prstGeom>
          <a:solidFill>
            <a:srgbClr val="FFFF99"/>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波阿斯是建议那人要赎那地呢还是说服他不赎？</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lvl="0" indent="9525">
              <a:spcBef>
                <a:spcPct val="0"/>
              </a:spcBef>
              <a:buFont typeface="Arial" charset="0"/>
              <a:buChar char="•"/>
              <a:defRPr/>
            </a:pPr>
            <a:r>
              <a:rPr lang="en-US" sz="2000" b="1" dirty="0" smtClean="0">
                <a:solidFill>
                  <a:schemeClr val="tx1"/>
                </a:solidFill>
              </a:rPr>
              <a:t>Did Boaz suggest that the man buy the property or try to talk him out of it?</a:t>
            </a:r>
          </a:p>
          <a:p>
            <a:pPr marL="284163" lvl="0" indent="9525">
              <a:spcBef>
                <a:spcPct val="0"/>
              </a:spcBef>
              <a:defRPr/>
            </a:pPr>
            <a:endParaRPr lang="en-US" sz="2000" b="1" dirty="0" smtClean="0">
              <a:solidFill>
                <a:schemeClr val="tx1"/>
              </a:solidFill>
            </a:endParaRPr>
          </a:p>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波阿斯难道不能买下那地，娶回路得而不告诉那人吗？</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lvl="0" indent="9525">
              <a:spcBef>
                <a:spcPct val="0"/>
              </a:spcBef>
              <a:buFont typeface="Arial" charset="0"/>
              <a:buChar char="•"/>
              <a:defRPr/>
            </a:pPr>
            <a:r>
              <a:rPr lang="en-US" sz="2000" b="1" dirty="0" smtClean="0">
                <a:solidFill>
                  <a:schemeClr val="tx1"/>
                </a:solidFill>
              </a:rPr>
              <a:t>Couldn’t Boaz have just bought the land, married Ruth and never told the other man?</a:t>
            </a:r>
          </a:p>
          <a:p>
            <a:pPr marL="284163" lvl="0" indent="9525">
              <a:spcBef>
                <a:spcPct val="0"/>
              </a:spcBef>
              <a:defRPr/>
            </a:pPr>
            <a:endParaRPr lang="en-US" sz="2000" b="1" dirty="0" smtClean="0">
              <a:solidFill>
                <a:schemeClr val="tx1"/>
              </a:solidFill>
            </a:endParaRPr>
          </a:p>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多少人见证了那桩交易？</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lvl="0" indent="9525">
              <a:spcBef>
                <a:spcPct val="0"/>
              </a:spcBef>
              <a:buFont typeface="Arial" charset="0"/>
              <a:buChar char="•"/>
              <a:defRPr/>
            </a:pPr>
            <a:r>
              <a:rPr lang="en-US" sz="2000" b="1" dirty="0" smtClean="0">
                <a:solidFill>
                  <a:schemeClr val="tx1"/>
                </a:solidFill>
              </a:rPr>
              <a:t>How many people were witnessing the transaction?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152400" y="152400"/>
            <a:ext cx="3581400" cy="5410200"/>
          </a:xfrm>
          <a:ln/>
        </p:spPr>
        <p:style>
          <a:lnRef idx="1">
            <a:schemeClr val="accent4"/>
          </a:lnRef>
          <a:fillRef idx="2">
            <a:schemeClr val="accent4"/>
          </a:fillRef>
          <a:effectRef idx="1">
            <a:schemeClr val="accent4"/>
          </a:effectRef>
          <a:fontRef idx="minor">
            <a:schemeClr val="dk1"/>
          </a:fontRef>
        </p:style>
        <p:txBody>
          <a:bodyPr>
            <a:normAutofit/>
          </a:bodyPr>
          <a:lstStyle/>
          <a:p>
            <a:pPr marL="165100"/>
            <a:r>
              <a:rPr lang="zh-CN" altLang="en-US" sz="3600" b="1" dirty="0" smtClean="0">
                <a:solidFill>
                  <a:schemeClr val="accent4">
                    <a:lumMod val="50000"/>
                  </a:schemeClr>
                </a:solidFill>
                <a:effectLst>
                  <a:outerShdw blurRad="38100" dist="38100" dir="2700000" algn="tl">
                    <a:srgbClr val="000000">
                      <a:alpha val="43137"/>
                    </a:srgbClr>
                  </a:outerShdw>
                </a:effectLst>
              </a:rPr>
              <a:t>你可以在这里的人面前和我本国的长老面前说明</a:t>
            </a:r>
            <a:r>
              <a:rPr lang="en-US" altLang="zh-CN" sz="3600" b="1" dirty="0" smtClean="0">
                <a:solidFill>
                  <a:schemeClr val="accent4">
                    <a:lumMod val="50000"/>
                  </a:schemeClr>
                </a:solidFill>
                <a:effectLst>
                  <a:outerShdw blurRad="38100" dist="38100" dir="2700000" algn="tl">
                    <a:srgbClr val="000000">
                      <a:alpha val="43137"/>
                    </a:srgbClr>
                  </a:outerShdw>
                </a:effectLst>
              </a:rPr>
              <a:t>,</a:t>
            </a:r>
            <a:r>
              <a:rPr lang="zh-CN" altLang="en-US" sz="3600" b="1" dirty="0" smtClean="0">
                <a:solidFill>
                  <a:schemeClr val="accent4">
                    <a:lumMod val="50000"/>
                  </a:schemeClr>
                </a:solidFill>
                <a:effectLst>
                  <a:outerShdw blurRad="38100" dist="38100" dir="2700000" algn="tl">
                    <a:srgbClr val="000000">
                      <a:alpha val="43137"/>
                    </a:srgbClr>
                  </a:outerShdw>
                </a:effectLst>
              </a:rPr>
              <a:t>你若肯赎就赎</a:t>
            </a:r>
            <a:r>
              <a:rPr lang="en-US" altLang="zh-CN" sz="3600" b="1" dirty="0" smtClean="0">
                <a:solidFill>
                  <a:schemeClr val="accent4">
                    <a:lumMod val="50000"/>
                  </a:schemeClr>
                </a:solidFill>
                <a:effectLst>
                  <a:outerShdw blurRad="38100" dist="38100" dir="2700000" algn="tl">
                    <a:srgbClr val="000000">
                      <a:alpha val="43137"/>
                    </a:srgbClr>
                  </a:outerShdw>
                </a:effectLst>
              </a:rPr>
              <a:t>,</a:t>
            </a:r>
            <a:r>
              <a:rPr lang="zh-CN" altLang="en-US" sz="3600" b="1" dirty="0" smtClean="0">
                <a:solidFill>
                  <a:schemeClr val="accent4">
                    <a:lumMod val="50000"/>
                  </a:schemeClr>
                </a:solidFill>
                <a:effectLst>
                  <a:outerShdw blurRad="38100" dist="38100" dir="2700000" algn="tl">
                    <a:srgbClr val="000000">
                      <a:alpha val="43137"/>
                    </a:srgbClr>
                  </a:outerShdw>
                </a:effectLst>
              </a:rPr>
              <a:t>若不肯赎就告诉我</a:t>
            </a:r>
            <a:r>
              <a:rPr lang="en-US" altLang="zh-CN" sz="3600" b="1" dirty="0" smtClean="0">
                <a:solidFill>
                  <a:schemeClr val="accent4">
                    <a:lumMod val="50000"/>
                  </a:schemeClr>
                </a:solidFill>
                <a:effectLst>
                  <a:outerShdw blurRad="38100" dist="38100" dir="2700000" algn="tl">
                    <a:srgbClr val="000000">
                      <a:alpha val="43137"/>
                    </a:srgbClr>
                  </a:outerShdw>
                </a:effectLst>
              </a:rPr>
              <a:t>.” </a:t>
            </a:r>
            <a:r>
              <a:rPr lang="zh-CN" altLang="en-US" sz="3600" b="1" dirty="0" smtClean="0">
                <a:solidFill>
                  <a:schemeClr val="accent4">
                    <a:lumMod val="50000"/>
                  </a:schemeClr>
                </a:solidFill>
                <a:effectLst>
                  <a:outerShdw blurRad="38100" dist="38100" dir="2700000" algn="tl">
                    <a:srgbClr val="000000">
                      <a:alpha val="43137"/>
                    </a:srgbClr>
                  </a:outerShdw>
                </a:effectLst>
              </a:rPr>
              <a:t>那人回答说</a:t>
            </a:r>
            <a:r>
              <a:rPr lang="en-US" altLang="zh-CN" sz="3600" b="1" dirty="0" smtClean="0">
                <a:solidFill>
                  <a:schemeClr val="accent4">
                    <a:lumMod val="50000"/>
                  </a:schemeClr>
                </a:solidFill>
                <a:effectLst>
                  <a:outerShdw blurRad="38100" dist="38100" dir="2700000" algn="tl">
                    <a:srgbClr val="000000">
                      <a:alpha val="43137"/>
                    </a:srgbClr>
                  </a:outerShdw>
                </a:effectLst>
              </a:rPr>
              <a:t>:</a:t>
            </a:r>
            <a:r>
              <a:rPr lang="zh-CN" altLang="en-US" sz="3600" b="1" dirty="0" smtClean="0">
                <a:solidFill>
                  <a:schemeClr val="accent4">
                    <a:lumMod val="50000"/>
                  </a:schemeClr>
                </a:solidFill>
                <a:effectLst>
                  <a:outerShdw blurRad="38100" dist="38100" dir="2700000" algn="tl">
                    <a:srgbClr val="000000">
                      <a:alpha val="43137"/>
                    </a:srgbClr>
                  </a:outerShdw>
                </a:effectLst>
              </a:rPr>
              <a:t>“我肯赎</a:t>
            </a:r>
            <a:r>
              <a:rPr lang="en-US" altLang="zh-CN" sz="3600" b="1" dirty="0" smtClean="0">
                <a:solidFill>
                  <a:schemeClr val="accent4">
                    <a:lumMod val="50000"/>
                  </a:schemeClr>
                </a:solidFill>
                <a:effectLst>
                  <a:outerShdw blurRad="38100" dist="38100" dir="2700000" algn="tl">
                    <a:srgbClr val="000000">
                      <a:alpha val="43137"/>
                    </a:srgbClr>
                  </a:outerShdw>
                </a:effectLst>
              </a:rPr>
              <a:t>.”</a:t>
            </a:r>
            <a:endParaRPr lang="en-US" sz="4000" b="1" dirty="0">
              <a:solidFill>
                <a:schemeClr val="accent4">
                  <a:lumMod val="50000"/>
                </a:schemeClr>
              </a:solidFill>
              <a:effectLst>
                <a:outerShdw blurRad="38100" dist="38100" dir="2700000" algn="tl">
                  <a:srgbClr val="000000">
                    <a:alpha val="43137"/>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algn="ctr"/>
            <a:r>
              <a:rPr lang="en-US" sz="2000" b="1" dirty="0" smtClean="0">
                <a:solidFill>
                  <a:schemeClr val="tx1"/>
                </a:solidFill>
                <a:effectLst>
                  <a:outerShdw blurRad="38100" dist="38100" dir="2700000" algn="tl">
                    <a:srgbClr val="000000">
                      <a:alpha val="43137"/>
                    </a:srgbClr>
                  </a:outerShdw>
                </a:effectLst>
                <a:latin typeface="Arial Narrow" pitchFamily="34" charset="0"/>
              </a:rPr>
              <a:t>If you will redeem it, do so. But if you</a:t>
            </a:r>
            <a:r>
              <a:rPr lang="en-US" sz="2000" b="1" baseline="30000" dirty="0" smtClean="0">
                <a:solidFill>
                  <a:schemeClr val="tx1"/>
                </a:solidFill>
                <a:effectLst>
                  <a:outerShdw blurRad="38100" dist="38100" dir="2700000" algn="tl">
                    <a:srgbClr val="000000">
                      <a:alpha val="43137"/>
                    </a:srgbClr>
                  </a:outerShdw>
                </a:effectLst>
                <a:latin typeface="Arial Narrow" pitchFamily="34" charset="0"/>
              </a:rPr>
              <a:t> </a:t>
            </a:r>
            <a:r>
              <a:rPr lang="en-US" sz="2000" b="1" dirty="0" smtClean="0">
                <a:solidFill>
                  <a:schemeClr val="tx1"/>
                </a:solidFill>
                <a:effectLst>
                  <a:outerShdw blurRad="38100" dist="38100" dir="2700000" algn="tl">
                    <a:srgbClr val="000000">
                      <a:alpha val="43137"/>
                    </a:srgbClr>
                  </a:outerShdw>
                </a:effectLst>
                <a:latin typeface="Arial Narrow" pitchFamily="34" charset="0"/>
              </a:rPr>
              <a:t>will not, tell me, so I will know. For no one has        the right to do it except you, and I am next in line.”  “I will redeem it,” he said. </a:t>
            </a:r>
            <a:endParaRPr lang="en-US" sz="2000" b="1" dirty="0">
              <a:solidFill>
                <a:schemeClr val="tx1"/>
              </a:solidFill>
              <a:effectLst>
                <a:outerShdw blurRad="38100" dist="38100" dir="2700000" algn="tl">
                  <a:srgbClr val="000000">
                    <a:alpha val="43137"/>
                  </a:srgbClr>
                </a:outerShdw>
              </a:effectLst>
              <a:latin typeface="Arial Narrow" pitchFamily="34" charset="0"/>
            </a:endParaRPr>
          </a:p>
        </p:txBody>
      </p:sp>
      <p:sp>
        <p:nvSpPr>
          <p:cNvPr id="6" name="Title 1"/>
          <p:cNvSpPr txBox="1">
            <a:spLocks/>
          </p:cNvSpPr>
          <p:nvPr/>
        </p:nvSpPr>
        <p:spPr>
          <a:xfrm>
            <a:off x="3886200" y="152400"/>
            <a:ext cx="5181600" cy="5410200"/>
          </a:xfrm>
          <a:prstGeom prst="rect">
            <a:avLst/>
          </a:prstGeom>
          <a:solidFill>
            <a:srgbClr val="FFFF99"/>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波阿斯有无向那人施压以便他尽快做出决定？</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lvl="0" indent="9525">
              <a:spcBef>
                <a:spcPct val="0"/>
              </a:spcBef>
              <a:buFont typeface="Arial" charset="0"/>
              <a:buChar char="•"/>
              <a:defRPr/>
            </a:pPr>
            <a:r>
              <a:rPr lang="en-US" sz="2000" b="1" dirty="0" smtClean="0">
                <a:solidFill>
                  <a:schemeClr val="tx1"/>
                </a:solidFill>
              </a:rPr>
              <a:t> Does Boaz seem to be pressing the man for a decision to be made immediately? </a:t>
            </a:r>
          </a:p>
          <a:p>
            <a:pPr marL="284163" lvl="0" indent="9525">
              <a:spcBef>
                <a:spcPct val="0"/>
              </a:spcBef>
              <a:defRPr/>
            </a:pPr>
            <a:endParaRPr lang="en-US" sz="2000" b="1" dirty="0" smtClean="0">
              <a:solidFill>
                <a:schemeClr val="tx1"/>
              </a:solidFill>
            </a:endParaRPr>
          </a:p>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那人想赎那块地吗？</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lvl="0" indent="9525">
              <a:spcBef>
                <a:spcPct val="0"/>
              </a:spcBef>
              <a:buFont typeface="Arial" charset="0"/>
              <a:buChar char="•"/>
              <a:defRPr/>
            </a:pPr>
            <a:r>
              <a:rPr lang="en-US" sz="2000" b="1" dirty="0" smtClean="0">
                <a:solidFill>
                  <a:schemeClr val="tx1"/>
                </a:solidFill>
              </a:rPr>
              <a:t> Did the man want to buy the property?</a:t>
            </a:r>
          </a:p>
          <a:p>
            <a:pPr marL="284163" lvl="0" indent="9525">
              <a:spcBef>
                <a:spcPct val="0"/>
              </a:spcBef>
              <a:defRPr/>
            </a:pPr>
            <a:endParaRPr lang="en-US" sz="2000" b="1" dirty="0" smtClean="0">
              <a:solidFill>
                <a:schemeClr val="tx1"/>
              </a:solidFill>
            </a:endParaRPr>
          </a:p>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波阿斯暂时还没有告诉那人什么信息？</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lvl="0" indent="9525">
              <a:spcBef>
                <a:spcPct val="0"/>
              </a:spcBef>
              <a:buFont typeface="Arial" charset="0"/>
              <a:buChar char="•"/>
              <a:defRPr/>
            </a:pPr>
            <a:r>
              <a:rPr lang="en-US" sz="2000" b="1" dirty="0" smtClean="0">
                <a:solidFill>
                  <a:schemeClr val="tx1"/>
                </a:solidFill>
              </a:rPr>
              <a:t>What had Boaz NOT told him yet?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152400" y="152400"/>
            <a:ext cx="3581400" cy="5410200"/>
          </a:xfrm>
          <a:ln/>
        </p:spPr>
        <p:style>
          <a:lnRef idx="1">
            <a:schemeClr val="accent4"/>
          </a:lnRef>
          <a:fillRef idx="2">
            <a:schemeClr val="accent4"/>
          </a:fillRef>
          <a:effectRef idx="1">
            <a:schemeClr val="accent4"/>
          </a:effectRef>
          <a:fontRef idx="minor">
            <a:schemeClr val="dk1"/>
          </a:fontRef>
        </p:style>
        <p:txBody>
          <a:bodyPr>
            <a:normAutofit/>
          </a:bodyPr>
          <a:lstStyle/>
          <a:p>
            <a:pPr marL="165100"/>
            <a:r>
              <a:rPr lang="zh-CN" altLang="en-US" sz="3600" b="1" dirty="0" smtClean="0">
                <a:solidFill>
                  <a:schemeClr val="accent4">
                    <a:lumMod val="50000"/>
                  </a:schemeClr>
                </a:solidFill>
                <a:effectLst>
                  <a:outerShdw blurRad="38100" dist="38100" dir="2700000" algn="tl">
                    <a:srgbClr val="000000">
                      <a:alpha val="43137"/>
                    </a:srgbClr>
                  </a:outerShdw>
                </a:effectLst>
              </a:rPr>
              <a:t>波阿斯说</a:t>
            </a:r>
            <a:r>
              <a:rPr lang="en-US" altLang="zh-CN" sz="3600" b="1" dirty="0" smtClean="0">
                <a:solidFill>
                  <a:schemeClr val="accent4">
                    <a:lumMod val="50000"/>
                  </a:schemeClr>
                </a:solidFill>
                <a:effectLst>
                  <a:outerShdw blurRad="38100" dist="38100" dir="2700000" algn="tl">
                    <a:srgbClr val="000000">
                      <a:alpha val="43137"/>
                    </a:srgbClr>
                  </a:outerShdw>
                </a:effectLst>
              </a:rPr>
              <a:t>: “</a:t>
            </a:r>
            <a:r>
              <a:rPr lang="zh-CN" altLang="en-US" sz="3600" b="1" dirty="0" smtClean="0">
                <a:solidFill>
                  <a:schemeClr val="accent4">
                    <a:lumMod val="50000"/>
                  </a:schemeClr>
                </a:solidFill>
                <a:effectLst>
                  <a:outerShdw blurRad="38100" dist="38100" dir="2700000" algn="tl">
                    <a:srgbClr val="000000">
                      <a:alpha val="43137"/>
                    </a:srgbClr>
                  </a:outerShdw>
                </a:effectLst>
              </a:rPr>
              <a:t>你从拿俄米手中买这地的时候</a:t>
            </a:r>
            <a:r>
              <a:rPr lang="en-US" altLang="zh-CN" sz="3600" b="1" dirty="0" smtClean="0">
                <a:solidFill>
                  <a:schemeClr val="accent4">
                    <a:lumMod val="50000"/>
                  </a:schemeClr>
                </a:solidFill>
                <a:effectLst>
                  <a:outerShdw blurRad="38100" dist="38100" dir="2700000" algn="tl">
                    <a:srgbClr val="000000">
                      <a:alpha val="43137"/>
                    </a:srgbClr>
                  </a:outerShdw>
                </a:effectLst>
              </a:rPr>
              <a:t>,</a:t>
            </a:r>
            <a:r>
              <a:rPr lang="zh-CN" altLang="en-US" sz="3600" b="1" dirty="0" smtClean="0">
                <a:solidFill>
                  <a:schemeClr val="accent4">
                    <a:lumMod val="50000"/>
                  </a:schemeClr>
                </a:solidFill>
                <a:effectLst>
                  <a:outerShdw blurRad="38100" dist="38100" dir="2700000" algn="tl">
                    <a:srgbClr val="000000">
                      <a:alpha val="43137"/>
                    </a:srgbClr>
                  </a:outerShdw>
                </a:effectLst>
              </a:rPr>
              <a:t>也当娶</a:t>
            </a:r>
            <a:r>
              <a:rPr lang="en-US" altLang="zh-CN" sz="3600" b="1" dirty="0" smtClean="0">
                <a:solidFill>
                  <a:schemeClr val="accent4">
                    <a:lumMod val="50000"/>
                  </a:schemeClr>
                </a:solidFill>
                <a:effectLst>
                  <a:outerShdw blurRad="38100" dist="38100" dir="2700000" algn="tl">
                    <a:srgbClr val="000000">
                      <a:alpha val="43137"/>
                    </a:srgbClr>
                  </a:outerShdw>
                </a:effectLst>
              </a:rPr>
              <a:t>(</a:t>
            </a:r>
            <a:r>
              <a:rPr lang="zh-CN" altLang="en-US" sz="3600" b="1" dirty="0" smtClean="0">
                <a:solidFill>
                  <a:schemeClr val="accent4">
                    <a:lumMod val="50000"/>
                  </a:schemeClr>
                </a:solidFill>
                <a:effectLst>
                  <a:outerShdw blurRad="38100" dist="38100" dir="2700000" algn="tl">
                    <a:srgbClr val="000000">
                      <a:alpha val="43137"/>
                    </a:srgbClr>
                  </a:outerShdw>
                </a:effectLst>
              </a:rPr>
              <a:t>原文是买</a:t>
            </a:r>
            <a:r>
              <a:rPr lang="en-US" altLang="zh-CN" sz="3600" b="1" dirty="0" smtClean="0">
                <a:solidFill>
                  <a:schemeClr val="accent4">
                    <a:lumMod val="50000"/>
                  </a:schemeClr>
                </a:solidFill>
                <a:effectLst>
                  <a:outerShdw blurRad="38100" dist="38100" dir="2700000" algn="tl">
                    <a:srgbClr val="000000">
                      <a:alpha val="43137"/>
                    </a:srgbClr>
                  </a:outerShdw>
                </a:effectLst>
              </a:rPr>
              <a:t>;10</a:t>
            </a:r>
            <a:r>
              <a:rPr lang="zh-CN" altLang="en-US" sz="3600" b="1" dirty="0" smtClean="0">
                <a:solidFill>
                  <a:schemeClr val="accent4">
                    <a:lumMod val="50000"/>
                  </a:schemeClr>
                </a:solidFill>
                <a:effectLst>
                  <a:outerShdw blurRad="38100" dist="38100" dir="2700000" algn="tl">
                    <a:srgbClr val="000000">
                      <a:alpha val="43137"/>
                    </a:srgbClr>
                  </a:outerShdw>
                </a:effectLst>
              </a:rPr>
              <a:t>节同</a:t>
            </a:r>
            <a:r>
              <a:rPr lang="en-US" altLang="zh-CN" sz="3600" b="1" dirty="0" smtClean="0">
                <a:solidFill>
                  <a:schemeClr val="accent4">
                    <a:lumMod val="50000"/>
                  </a:schemeClr>
                </a:solidFill>
                <a:effectLst>
                  <a:outerShdw blurRad="38100" dist="38100" dir="2700000" algn="tl">
                    <a:srgbClr val="000000">
                      <a:alpha val="43137"/>
                    </a:srgbClr>
                  </a:outerShdw>
                </a:effectLst>
              </a:rPr>
              <a:t>)</a:t>
            </a:r>
            <a:r>
              <a:rPr lang="zh-CN" altLang="en-US" sz="3600" b="1" dirty="0" smtClean="0">
                <a:solidFill>
                  <a:schemeClr val="accent4">
                    <a:lumMod val="50000"/>
                  </a:schemeClr>
                </a:solidFill>
                <a:effectLst>
                  <a:outerShdw blurRad="38100" dist="38100" dir="2700000" algn="tl">
                    <a:srgbClr val="000000">
                      <a:alpha val="43137"/>
                    </a:srgbClr>
                  </a:outerShdw>
                </a:effectLst>
              </a:rPr>
              <a:t>死人的妻</a:t>
            </a:r>
            <a:r>
              <a:rPr lang="zh-CN" altLang="en-US" sz="3600" b="1" u="sng" dirty="0" smtClean="0">
                <a:solidFill>
                  <a:schemeClr val="accent4">
                    <a:lumMod val="50000"/>
                  </a:schemeClr>
                </a:solidFill>
                <a:effectLst>
                  <a:outerShdw blurRad="38100" dist="38100" dir="2700000" algn="tl">
                    <a:srgbClr val="000000">
                      <a:alpha val="43137"/>
                    </a:srgbClr>
                  </a:outerShdw>
                </a:effectLst>
              </a:rPr>
              <a:t>摩押</a:t>
            </a:r>
            <a:r>
              <a:rPr lang="zh-CN" altLang="en-US" sz="3600" b="1" dirty="0" smtClean="0">
                <a:solidFill>
                  <a:schemeClr val="accent4">
                    <a:lumMod val="50000"/>
                  </a:schemeClr>
                </a:solidFill>
                <a:effectLst>
                  <a:outerShdw blurRad="38100" dist="38100" dir="2700000" algn="tl">
                    <a:srgbClr val="000000">
                      <a:alpha val="43137"/>
                    </a:srgbClr>
                  </a:outerShdw>
                </a:effectLst>
              </a:rPr>
              <a:t>女子路得 </a:t>
            </a:r>
            <a:r>
              <a:rPr lang="en-US" altLang="zh-CN" sz="3600" b="1" dirty="0" smtClean="0">
                <a:solidFill>
                  <a:schemeClr val="accent4">
                    <a:lumMod val="50000"/>
                  </a:schemeClr>
                </a:solidFill>
                <a:effectLst>
                  <a:outerShdw blurRad="38100" dist="38100" dir="2700000" algn="tl">
                    <a:srgbClr val="000000">
                      <a:alpha val="43137"/>
                    </a:srgbClr>
                  </a:outerShdw>
                </a:effectLst>
              </a:rPr>
              <a:t>,</a:t>
            </a:r>
            <a:r>
              <a:rPr lang="zh-CN" altLang="en-US" sz="3600" b="1" dirty="0" smtClean="0">
                <a:solidFill>
                  <a:schemeClr val="accent4">
                    <a:lumMod val="50000"/>
                  </a:schemeClr>
                </a:solidFill>
                <a:effectLst>
                  <a:outerShdw blurRad="38100" dist="38100" dir="2700000" algn="tl">
                    <a:srgbClr val="000000">
                      <a:alpha val="43137"/>
                    </a:srgbClr>
                  </a:outerShdw>
                </a:effectLst>
              </a:rPr>
              <a:t>使死人在产业上存留他的名</a:t>
            </a:r>
            <a:r>
              <a:rPr lang="en-US" altLang="zh-CN" sz="3600" b="1" dirty="0" smtClean="0">
                <a:solidFill>
                  <a:schemeClr val="accent4">
                    <a:lumMod val="50000"/>
                  </a:schemeClr>
                </a:solidFill>
                <a:effectLst>
                  <a:outerShdw blurRad="38100" dist="38100" dir="2700000" algn="tl">
                    <a:srgbClr val="000000">
                      <a:alpha val="43137"/>
                    </a:srgbClr>
                  </a:outerShdw>
                </a:effectLst>
              </a:rPr>
              <a:t>.”</a:t>
            </a:r>
            <a:endParaRPr lang="en-US" sz="4000" b="1" dirty="0">
              <a:solidFill>
                <a:schemeClr val="accent4">
                  <a:lumMod val="50000"/>
                </a:schemeClr>
              </a:solidFill>
              <a:effectLst>
                <a:outerShdw blurRad="38100" dist="38100" dir="2700000" algn="tl">
                  <a:srgbClr val="000000">
                    <a:alpha val="43137"/>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algn="ctr"/>
            <a:r>
              <a:rPr lang="en-US" sz="2000" b="1" baseline="30000" dirty="0" smtClean="0">
                <a:solidFill>
                  <a:schemeClr val="tx1"/>
                </a:solidFill>
                <a:effectLst>
                  <a:outerShdw blurRad="38100" dist="38100" dir="2700000" algn="tl">
                    <a:srgbClr val="000000">
                      <a:alpha val="43137"/>
                    </a:srgbClr>
                  </a:outerShdw>
                </a:effectLst>
                <a:latin typeface="Arial Narrow" pitchFamily="34" charset="0"/>
              </a:rPr>
              <a:t>5</a:t>
            </a:r>
            <a:r>
              <a:rPr lang="en-US" sz="2000" b="1" dirty="0" smtClean="0">
                <a:solidFill>
                  <a:schemeClr val="tx1"/>
                </a:solidFill>
                <a:effectLst>
                  <a:outerShdw blurRad="38100" dist="38100" dir="2700000" algn="tl">
                    <a:srgbClr val="000000">
                      <a:alpha val="43137"/>
                    </a:srgbClr>
                  </a:outerShdw>
                </a:effectLst>
                <a:latin typeface="Arial Narrow" pitchFamily="34" charset="0"/>
              </a:rPr>
              <a:t> Then Boaz said, “On the day you buy the land from Naomi,</a:t>
            </a:r>
          </a:p>
          <a:p>
            <a:pPr algn="ctr"/>
            <a:r>
              <a:rPr lang="en-US" sz="2000" b="1" dirty="0" smtClean="0">
                <a:solidFill>
                  <a:schemeClr val="tx1"/>
                </a:solidFill>
                <a:effectLst>
                  <a:outerShdw blurRad="38100" dist="38100" dir="2700000" algn="tl">
                    <a:srgbClr val="000000">
                      <a:alpha val="43137"/>
                    </a:srgbClr>
                  </a:outerShdw>
                </a:effectLst>
                <a:latin typeface="Arial Narrow" pitchFamily="34" charset="0"/>
              </a:rPr>
              <a:t> you also acquire Ruth the Moabite, the dead man’s widow, </a:t>
            </a:r>
          </a:p>
          <a:p>
            <a:pPr algn="ctr"/>
            <a:r>
              <a:rPr lang="en-US" sz="2000" b="1" dirty="0" smtClean="0">
                <a:solidFill>
                  <a:schemeClr val="tx1"/>
                </a:solidFill>
                <a:effectLst>
                  <a:outerShdw blurRad="38100" dist="38100" dir="2700000" algn="tl">
                    <a:srgbClr val="000000">
                      <a:alpha val="43137"/>
                    </a:srgbClr>
                  </a:outerShdw>
                </a:effectLst>
                <a:latin typeface="Arial Narrow" pitchFamily="34" charset="0"/>
              </a:rPr>
              <a:t>in order to maintain the name of the dead with his property.”</a:t>
            </a:r>
            <a:endParaRPr lang="en-US" sz="2000" b="1" dirty="0">
              <a:solidFill>
                <a:schemeClr val="tx1"/>
              </a:solidFill>
              <a:effectLst>
                <a:outerShdw blurRad="38100" dist="38100" dir="2700000" algn="tl">
                  <a:srgbClr val="000000">
                    <a:alpha val="43137"/>
                  </a:srgbClr>
                </a:outerShdw>
              </a:effectLst>
              <a:latin typeface="Arial Narrow" pitchFamily="34" charset="0"/>
            </a:endParaRPr>
          </a:p>
        </p:txBody>
      </p:sp>
      <p:sp>
        <p:nvSpPr>
          <p:cNvPr id="6" name="Title 1"/>
          <p:cNvSpPr txBox="1">
            <a:spLocks/>
          </p:cNvSpPr>
          <p:nvPr/>
        </p:nvSpPr>
        <p:spPr>
          <a:xfrm>
            <a:off x="3886200" y="152400"/>
            <a:ext cx="5181600" cy="5410200"/>
          </a:xfrm>
          <a:prstGeom prst="rect">
            <a:avLst/>
          </a:prstGeom>
          <a:solidFill>
            <a:srgbClr val="FFFF99"/>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为什么他向那人提醒路得的摩押和寡妇身份？</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lvl="0" indent="9525">
              <a:spcBef>
                <a:spcPct val="0"/>
              </a:spcBef>
              <a:buFont typeface="Arial" charset="0"/>
              <a:buChar char="•"/>
              <a:defRPr/>
            </a:pPr>
            <a:r>
              <a:rPr lang="en-US" sz="2000" b="1" dirty="0" smtClean="0">
                <a:solidFill>
                  <a:schemeClr val="tx1"/>
                </a:solidFill>
              </a:rPr>
              <a:t>Why do you think he reminds the man that Ruth is a Moabitess and a widow?</a:t>
            </a:r>
          </a:p>
          <a:p>
            <a:pPr marL="284163" lvl="0" indent="9525">
              <a:spcBef>
                <a:spcPct val="0"/>
              </a:spcBef>
              <a:defRPr/>
            </a:pPr>
            <a:endParaRPr lang="en-US" sz="2000" b="1" dirty="0" smtClean="0">
              <a:solidFill>
                <a:schemeClr val="tx1"/>
              </a:solidFill>
            </a:endParaRPr>
          </a:p>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那人若娶了路得，他将承担什么责任？</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lvl="0" indent="9525">
              <a:spcBef>
                <a:spcPct val="0"/>
              </a:spcBef>
              <a:buFont typeface="Arial" charset="0"/>
              <a:buChar char="•"/>
              <a:defRPr/>
            </a:pPr>
            <a:r>
              <a:rPr lang="en-US" sz="2000" b="1" dirty="0" smtClean="0">
                <a:solidFill>
                  <a:schemeClr val="tx1"/>
                </a:solidFill>
              </a:rPr>
              <a:t>If the man marries Ruth, what will be his new responsibilities?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152400" y="152400"/>
            <a:ext cx="3581400" cy="5410200"/>
          </a:xfrm>
          <a:ln/>
        </p:spPr>
        <p:style>
          <a:lnRef idx="1">
            <a:schemeClr val="accent4"/>
          </a:lnRef>
          <a:fillRef idx="2">
            <a:schemeClr val="accent4"/>
          </a:fillRef>
          <a:effectRef idx="1">
            <a:schemeClr val="accent4"/>
          </a:effectRef>
          <a:fontRef idx="minor">
            <a:schemeClr val="dk1"/>
          </a:fontRef>
        </p:style>
        <p:txBody>
          <a:bodyPr>
            <a:normAutofit/>
          </a:bodyPr>
          <a:lstStyle/>
          <a:p>
            <a:pPr marL="165100"/>
            <a:r>
              <a:rPr lang="zh-CN" altLang="en-US" sz="3600" b="1" dirty="0" smtClean="0">
                <a:solidFill>
                  <a:schemeClr val="accent4">
                    <a:lumMod val="50000"/>
                  </a:schemeClr>
                </a:solidFill>
                <a:effectLst>
                  <a:outerShdw blurRad="38100" dist="38100" dir="2700000" algn="tl">
                    <a:srgbClr val="000000">
                      <a:alpha val="43137"/>
                    </a:srgbClr>
                  </a:outerShdw>
                </a:effectLst>
              </a:rPr>
              <a:t>那人说</a:t>
            </a:r>
            <a:r>
              <a:rPr lang="en-US" altLang="zh-CN" sz="3600" b="1" dirty="0" smtClean="0">
                <a:solidFill>
                  <a:schemeClr val="accent4">
                    <a:lumMod val="50000"/>
                  </a:schemeClr>
                </a:solidFill>
                <a:effectLst>
                  <a:outerShdw blurRad="38100" dist="38100" dir="2700000" algn="tl">
                    <a:srgbClr val="000000">
                      <a:alpha val="43137"/>
                    </a:srgbClr>
                  </a:outerShdw>
                </a:effectLst>
              </a:rPr>
              <a:t>: “</a:t>
            </a:r>
            <a:r>
              <a:rPr lang="zh-CN" altLang="en-US" sz="3600" b="1" dirty="0" smtClean="0">
                <a:solidFill>
                  <a:schemeClr val="accent4">
                    <a:lumMod val="50000"/>
                  </a:schemeClr>
                </a:solidFill>
                <a:effectLst>
                  <a:outerShdw blurRad="38100" dist="38100" dir="2700000" algn="tl">
                    <a:srgbClr val="000000">
                      <a:alpha val="43137"/>
                    </a:srgbClr>
                  </a:outerShdw>
                </a:effectLst>
              </a:rPr>
              <a:t>这样我就不能赎了</a:t>
            </a:r>
            <a:r>
              <a:rPr lang="en-US" altLang="zh-CN" sz="3600" b="1" dirty="0" smtClean="0">
                <a:solidFill>
                  <a:schemeClr val="accent4">
                    <a:lumMod val="50000"/>
                  </a:schemeClr>
                </a:solidFill>
                <a:effectLst>
                  <a:outerShdw blurRad="38100" dist="38100" dir="2700000" algn="tl">
                    <a:srgbClr val="000000">
                      <a:alpha val="43137"/>
                    </a:srgbClr>
                  </a:outerShdw>
                </a:effectLst>
              </a:rPr>
              <a:t>,    </a:t>
            </a:r>
            <a:r>
              <a:rPr lang="zh-CN" altLang="en-US" sz="3600" b="1" dirty="0" smtClean="0">
                <a:solidFill>
                  <a:schemeClr val="accent4">
                    <a:lumMod val="50000"/>
                  </a:schemeClr>
                </a:solidFill>
                <a:effectLst>
                  <a:outerShdw blurRad="38100" dist="38100" dir="2700000" algn="tl">
                    <a:srgbClr val="000000">
                      <a:alpha val="43137"/>
                    </a:srgbClr>
                  </a:outerShdw>
                </a:effectLst>
              </a:rPr>
              <a:t>恐怕于我的产 业有碍。你可以赎我所当赎的</a:t>
            </a:r>
            <a:r>
              <a:rPr lang="en-US" altLang="zh-CN" sz="3600" b="1" dirty="0" smtClean="0">
                <a:solidFill>
                  <a:schemeClr val="accent4">
                    <a:lumMod val="50000"/>
                  </a:schemeClr>
                </a:solidFill>
                <a:effectLst>
                  <a:outerShdw blurRad="38100" dist="38100" dir="2700000" algn="tl">
                    <a:srgbClr val="000000">
                      <a:alpha val="43137"/>
                    </a:srgbClr>
                  </a:outerShdw>
                </a:effectLst>
              </a:rPr>
              <a:t>,</a:t>
            </a:r>
            <a:r>
              <a:rPr lang="zh-CN" altLang="en-US" sz="3600" b="1" dirty="0" smtClean="0">
                <a:solidFill>
                  <a:schemeClr val="accent4">
                    <a:lumMod val="50000"/>
                  </a:schemeClr>
                </a:solidFill>
                <a:effectLst>
                  <a:outerShdw blurRad="38100" dist="38100" dir="2700000" algn="tl">
                    <a:srgbClr val="000000">
                      <a:alpha val="43137"/>
                    </a:srgbClr>
                  </a:outerShdw>
                </a:effectLst>
              </a:rPr>
              <a:t>我不能赎了。</a:t>
            </a:r>
            <a:r>
              <a:rPr lang="en-US" altLang="zh-CN" sz="3600" b="1" dirty="0" smtClean="0">
                <a:solidFill>
                  <a:schemeClr val="accent4">
                    <a:lumMod val="50000"/>
                  </a:schemeClr>
                </a:solidFill>
                <a:effectLst>
                  <a:outerShdw blurRad="38100" dist="38100" dir="2700000" algn="tl">
                    <a:srgbClr val="000000">
                      <a:alpha val="43137"/>
                    </a:srgbClr>
                  </a:outerShdw>
                </a:effectLst>
              </a:rPr>
              <a:t>”</a:t>
            </a:r>
            <a:endParaRPr lang="en-US" sz="4000" b="1" dirty="0">
              <a:solidFill>
                <a:schemeClr val="accent4">
                  <a:lumMod val="50000"/>
                </a:schemeClr>
              </a:solidFill>
              <a:effectLst>
                <a:outerShdw blurRad="38100" dist="38100" dir="2700000" algn="tl">
                  <a:srgbClr val="000000">
                    <a:alpha val="43137"/>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algn="ctr"/>
            <a:r>
              <a:rPr lang="en-US" sz="2000" b="1" baseline="30000" dirty="0" smtClean="0">
                <a:solidFill>
                  <a:schemeClr val="tx1"/>
                </a:solidFill>
                <a:effectLst>
                  <a:outerShdw blurRad="38100" dist="38100" dir="2700000" algn="tl">
                    <a:srgbClr val="000000">
                      <a:alpha val="43137"/>
                    </a:srgbClr>
                  </a:outerShdw>
                </a:effectLst>
                <a:latin typeface="Arial Narrow" pitchFamily="34" charset="0"/>
              </a:rPr>
              <a:t>6</a:t>
            </a:r>
            <a:r>
              <a:rPr lang="en-US" sz="2000" b="1" dirty="0" smtClean="0">
                <a:solidFill>
                  <a:schemeClr val="tx1"/>
                </a:solidFill>
                <a:effectLst>
                  <a:outerShdw blurRad="38100" dist="38100" dir="2700000" algn="tl">
                    <a:srgbClr val="000000">
                      <a:alpha val="43137"/>
                    </a:srgbClr>
                  </a:outerShdw>
                </a:effectLst>
                <a:latin typeface="Arial Narrow" pitchFamily="34" charset="0"/>
              </a:rPr>
              <a:t> At this, the guardian-redeemer said, “Then I cannot redeem it because</a:t>
            </a:r>
          </a:p>
          <a:p>
            <a:pPr algn="ctr"/>
            <a:r>
              <a:rPr lang="en-US" sz="2000" b="1" dirty="0" smtClean="0">
                <a:solidFill>
                  <a:schemeClr val="tx1"/>
                </a:solidFill>
                <a:effectLst>
                  <a:outerShdw blurRad="38100" dist="38100" dir="2700000" algn="tl">
                    <a:srgbClr val="000000">
                      <a:alpha val="43137"/>
                    </a:srgbClr>
                  </a:outerShdw>
                </a:effectLst>
                <a:latin typeface="Arial Narrow" pitchFamily="34" charset="0"/>
              </a:rPr>
              <a:t> I might endanger my own estate. You redeem it yourself. I cannot do it.” </a:t>
            </a:r>
            <a:endParaRPr lang="en-US" sz="2000" b="1" dirty="0">
              <a:solidFill>
                <a:schemeClr val="tx1"/>
              </a:solidFill>
              <a:effectLst>
                <a:outerShdw blurRad="38100" dist="38100" dir="2700000" algn="tl">
                  <a:srgbClr val="000000">
                    <a:alpha val="43137"/>
                  </a:srgbClr>
                </a:outerShdw>
              </a:effectLst>
              <a:latin typeface="Arial Narrow" pitchFamily="34" charset="0"/>
            </a:endParaRPr>
          </a:p>
        </p:txBody>
      </p:sp>
      <p:sp>
        <p:nvSpPr>
          <p:cNvPr id="6" name="Title 1"/>
          <p:cNvSpPr txBox="1">
            <a:spLocks/>
          </p:cNvSpPr>
          <p:nvPr/>
        </p:nvSpPr>
        <p:spPr>
          <a:xfrm>
            <a:off x="3886200" y="152400"/>
            <a:ext cx="5181600" cy="5410200"/>
          </a:xfrm>
          <a:prstGeom prst="rect">
            <a:avLst/>
          </a:prstGeom>
          <a:solidFill>
            <a:srgbClr val="FFFF99"/>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为何那人不愿赎那地了？</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lvl="0" indent="9525">
              <a:spcBef>
                <a:spcPct val="0"/>
              </a:spcBef>
              <a:buFont typeface="Arial" charset="0"/>
              <a:buChar char="•"/>
              <a:defRPr/>
            </a:pPr>
            <a:r>
              <a:rPr lang="en-US" sz="2000" b="1" dirty="0" smtClean="0">
                <a:solidFill>
                  <a:schemeClr val="tx1"/>
                </a:solidFill>
              </a:rPr>
              <a:t>Why did the man refuse to buy the land?</a:t>
            </a:r>
          </a:p>
          <a:p>
            <a:pPr marL="284163" lvl="0" indent="9525">
              <a:spcBef>
                <a:spcPct val="0"/>
              </a:spcBef>
              <a:defRPr/>
            </a:pPr>
            <a:endParaRPr lang="en-US" sz="2000" b="1" dirty="0" smtClean="0">
              <a:solidFill>
                <a:schemeClr val="tx1"/>
              </a:solidFill>
            </a:endParaRPr>
          </a:p>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娶路得会怎样危害这人的产业？</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lvl="0" indent="9525">
              <a:spcBef>
                <a:spcPct val="0"/>
              </a:spcBef>
              <a:buFont typeface="Arial" charset="0"/>
              <a:buChar char="•"/>
              <a:defRPr/>
            </a:pPr>
            <a:r>
              <a:rPr lang="en-US" sz="2000" b="1" dirty="0" smtClean="0">
                <a:solidFill>
                  <a:schemeClr val="tx1"/>
                </a:solidFill>
              </a:rPr>
              <a:t> How would marrying Ruth endanger the man’s own estate?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152400" y="152400"/>
            <a:ext cx="3581400" cy="5410200"/>
          </a:xfrm>
          <a:ln/>
        </p:spPr>
        <p:style>
          <a:lnRef idx="1">
            <a:schemeClr val="accent4"/>
          </a:lnRef>
          <a:fillRef idx="2">
            <a:schemeClr val="accent4"/>
          </a:fillRef>
          <a:effectRef idx="1">
            <a:schemeClr val="accent4"/>
          </a:effectRef>
          <a:fontRef idx="minor">
            <a:schemeClr val="dk1"/>
          </a:fontRef>
        </p:style>
        <p:txBody>
          <a:bodyPr>
            <a:normAutofit/>
          </a:bodyPr>
          <a:lstStyle/>
          <a:p>
            <a:pPr marL="165100"/>
            <a:r>
              <a:rPr lang="zh-CN" altLang="en-US" sz="3600" b="1" dirty="0" smtClean="0">
                <a:solidFill>
                  <a:schemeClr val="accent4">
                    <a:lumMod val="50000"/>
                  </a:schemeClr>
                </a:solidFill>
                <a:effectLst>
                  <a:outerShdw blurRad="38100" dist="38100" dir="2700000" algn="tl">
                    <a:srgbClr val="000000">
                      <a:alpha val="43137"/>
                    </a:srgbClr>
                  </a:outerShdw>
                </a:effectLst>
              </a:rPr>
              <a:t>从前，在以色列中要定夺什么事</a:t>
            </a:r>
            <a:r>
              <a:rPr lang="en-US" altLang="zh-CN" sz="3600" b="1" dirty="0" smtClean="0">
                <a:solidFill>
                  <a:schemeClr val="accent4">
                    <a:lumMod val="50000"/>
                  </a:schemeClr>
                </a:solidFill>
                <a:effectLst>
                  <a:outerShdw blurRad="38100" dist="38100" dir="2700000" algn="tl">
                    <a:srgbClr val="000000">
                      <a:alpha val="43137"/>
                    </a:srgbClr>
                  </a:outerShdw>
                </a:effectLst>
              </a:rPr>
              <a:t>,</a:t>
            </a:r>
            <a:r>
              <a:rPr lang="zh-CN" altLang="en-US" sz="3600" b="1" dirty="0" smtClean="0">
                <a:solidFill>
                  <a:schemeClr val="accent4">
                    <a:lumMod val="50000"/>
                  </a:schemeClr>
                </a:solidFill>
                <a:effectLst>
                  <a:outerShdw blurRad="38100" dist="38100" dir="2700000" algn="tl">
                    <a:srgbClr val="000000">
                      <a:alpha val="43137"/>
                    </a:srgbClr>
                  </a:outerShdw>
                </a:effectLst>
              </a:rPr>
              <a:t>或赎回</a:t>
            </a:r>
            <a:r>
              <a:rPr lang="en-US" altLang="zh-CN" sz="3600" b="1" dirty="0" smtClean="0">
                <a:solidFill>
                  <a:schemeClr val="accent4">
                    <a:lumMod val="50000"/>
                  </a:schemeClr>
                </a:solidFill>
                <a:effectLst>
                  <a:outerShdw blurRad="38100" dist="38100" dir="2700000" algn="tl">
                    <a:srgbClr val="000000">
                      <a:alpha val="43137"/>
                    </a:srgbClr>
                  </a:outerShdw>
                </a:effectLst>
              </a:rPr>
              <a:t>,</a:t>
            </a:r>
            <a:r>
              <a:rPr lang="zh-CN" altLang="en-US" sz="3600" b="1" dirty="0" smtClean="0">
                <a:solidFill>
                  <a:schemeClr val="accent4">
                    <a:lumMod val="50000"/>
                  </a:schemeClr>
                </a:solidFill>
                <a:effectLst>
                  <a:outerShdw blurRad="38100" dist="38100" dir="2700000" algn="tl">
                    <a:srgbClr val="000000">
                      <a:alpha val="43137"/>
                    </a:srgbClr>
                  </a:outerShdw>
                </a:effectLst>
              </a:rPr>
              <a:t>或交易</a:t>
            </a:r>
            <a:r>
              <a:rPr lang="en-US" altLang="zh-CN" sz="3600" b="1" dirty="0" smtClean="0">
                <a:solidFill>
                  <a:schemeClr val="accent4">
                    <a:lumMod val="50000"/>
                  </a:schemeClr>
                </a:solidFill>
                <a:effectLst>
                  <a:outerShdw blurRad="38100" dist="38100" dir="2700000" algn="tl">
                    <a:srgbClr val="000000">
                      <a:alpha val="43137"/>
                    </a:srgbClr>
                  </a:outerShdw>
                </a:effectLst>
              </a:rPr>
              <a:t>,</a:t>
            </a:r>
            <a:r>
              <a:rPr lang="zh-CN" altLang="en-US" sz="3600" b="1" dirty="0" smtClean="0">
                <a:solidFill>
                  <a:schemeClr val="accent4">
                    <a:lumMod val="50000"/>
                  </a:schemeClr>
                </a:solidFill>
                <a:effectLst>
                  <a:outerShdw blurRad="38100" dist="38100" dir="2700000" algn="tl">
                    <a:srgbClr val="000000">
                      <a:alpha val="43137"/>
                    </a:srgbClr>
                  </a:outerShdw>
                </a:effectLst>
              </a:rPr>
              <a:t>这人就脱鞋给那人。以色列人都以此为证据</a:t>
            </a:r>
            <a:r>
              <a:rPr lang="en-US" altLang="zh-CN" sz="3600" b="1" dirty="0" smtClean="0">
                <a:solidFill>
                  <a:schemeClr val="accent4">
                    <a:lumMod val="50000"/>
                  </a:schemeClr>
                </a:solidFill>
                <a:effectLst>
                  <a:outerShdw blurRad="38100" dist="38100" dir="2700000" algn="tl">
                    <a:srgbClr val="000000">
                      <a:alpha val="43137"/>
                    </a:srgbClr>
                  </a:outerShdw>
                </a:effectLst>
              </a:rPr>
              <a:t>.</a:t>
            </a:r>
            <a:endParaRPr lang="en-US" sz="4000" b="1" dirty="0">
              <a:solidFill>
                <a:schemeClr val="accent4">
                  <a:lumMod val="50000"/>
                </a:schemeClr>
              </a:solidFill>
              <a:effectLst>
                <a:outerShdw blurRad="38100" dist="38100" dir="2700000" algn="tl">
                  <a:srgbClr val="000000">
                    <a:alpha val="43137"/>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lvl="0" algn="ctr">
              <a:spcBef>
                <a:spcPct val="0"/>
              </a:spcBef>
            </a:pPr>
            <a:r>
              <a:rPr lang="en-US" sz="2000" b="1" dirty="0" smtClean="0">
                <a:solidFill>
                  <a:schemeClr val="tx1"/>
                </a:solidFill>
                <a:effectLst>
                  <a:outerShdw blurRad="38100" dist="38100" dir="2700000" algn="tl">
                    <a:srgbClr val="000000">
                      <a:alpha val="43137"/>
                    </a:srgbClr>
                  </a:outerShdw>
                </a:effectLst>
                <a:latin typeface="Arial Narrow" pitchFamily="34" charset="0"/>
              </a:rPr>
              <a:t> </a:t>
            </a:r>
            <a:r>
              <a:rPr lang="en-US" sz="2000" b="1" baseline="30000" dirty="0" smtClean="0">
                <a:solidFill>
                  <a:schemeClr val="tx1"/>
                </a:solidFill>
                <a:effectLst>
                  <a:outerShdw blurRad="38100" dist="38100" dir="2700000" algn="tl">
                    <a:srgbClr val="000000">
                      <a:alpha val="43137"/>
                    </a:srgbClr>
                  </a:outerShdw>
                </a:effectLst>
                <a:latin typeface="Arial Narrow" pitchFamily="34" charset="0"/>
              </a:rPr>
              <a:t>7</a:t>
            </a:r>
            <a:r>
              <a:rPr lang="en-US" sz="2000" b="1" dirty="0" smtClean="0">
                <a:solidFill>
                  <a:schemeClr val="tx1"/>
                </a:solidFill>
                <a:effectLst>
                  <a:outerShdw blurRad="38100" dist="38100" dir="2700000" algn="tl">
                    <a:srgbClr val="000000">
                      <a:alpha val="43137"/>
                    </a:srgbClr>
                  </a:outerShdw>
                </a:effectLst>
                <a:latin typeface="Arial Narrow" pitchFamily="34" charset="0"/>
              </a:rPr>
              <a:t> (Now in earlier times in Israel, for the redemption and transfer of property</a:t>
            </a:r>
          </a:p>
          <a:p>
            <a:pPr lvl="0" algn="ctr">
              <a:spcBef>
                <a:spcPct val="0"/>
              </a:spcBef>
            </a:pPr>
            <a:r>
              <a:rPr lang="en-US" sz="2000" b="1" dirty="0" smtClean="0">
                <a:solidFill>
                  <a:schemeClr val="tx1"/>
                </a:solidFill>
                <a:effectLst>
                  <a:outerShdw blurRad="38100" dist="38100" dir="2700000" algn="tl">
                    <a:srgbClr val="000000">
                      <a:alpha val="43137"/>
                    </a:srgbClr>
                  </a:outerShdw>
                </a:effectLst>
                <a:latin typeface="Arial Narrow" pitchFamily="34" charset="0"/>
              </a:rPr>
              <a:t> to become final, one party took off his sandal and gave it to the other.</a:t>
            </a:r>
          </a:p>
          <a:p>
            <a:pPr lvl="0" algn="ctr">
              <a:spcBef>
                <a:spcPct val="0"/>
              </a:spcBef>
            </a:pPr>
            <a:r>
              <a:rPr lang="en-US" sz="2000" b="1" dirty="0" smtClean="0">
                <a:solidFill>
                  <a:schemeClr val="tx1"/>
                </a:solidFill>
                <a:effectLst>
                  <a:outerShdw blurRad="38100" dist="38100" dir="2700000" algn="tl">
                    <a:srgbClr val="000000">
                      <a:alpha val="43137"/>
                    </a:srgbClr>
                  </a:outerShdw>
                </a:effectLst>
                <a:latin typeface="Arial Narrow" pitchFamily="34" charset="0"/>
              </a:rPr>
              <a:t> This was the method of legalizing transactions in Israel.) </a:t>
            </a:r>
            <a:endParaRPr lang="en-US" sz="2000" b="1" dirty="0">
              <a:solidFill>
                <a:schemeClr val="tx1"/>
              </a:solidFill>
              <a:effectLst>
                <a:outerShdw blurRad="38100" dist="38100" dir="2700000" algn="tl">
                  <a:srgbClr val="000000">
                    <a:alpha val="43137"/>
                  </a:srgbClr>
                </a:outerShdw>
              </a:effectLst>
              <a:latin typeface="Arial Narrow" pitchFamily="34" charset="0"/>
            </a:endParaRPr>
          </a:p>
        </p:txBody>
      </p:sp>
      <p:sp>
        <p:nvSpPr>
          <p:cNvPr id="6" name="Title 1"/>
          <p:cNvSpPr txBox="1">
            <a:spLocks/>
          </p:cNvSpPr>
          <p:nvPr/>
        </p:nvSpPr>
        <p:spPr>
          <a:xfrm>
            <a:off x="3886200" y="152400"/>
            <a:ext cx="5181600" cy="5410200"/>
          </a:xfrm>
          <a:prstGeom prst="rect">
            <a:avLst/>
          </a:prstGeom>
          <a:solidFill>
            <a:srgbClr val="FFFF99"/>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那时在以色列交易的最后要做什么？</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lvl="0" indent="9525">
              <a:spcBef>
                <a:spcPct val="0"/>
              </a:spcBef>
              <a:buFont typeface="Arial" charset="0"/>
              <a:buChar char="•"/>
              <a:defRPr/>
            </a:pPr>
            <a:r>
              <a:rPr lang="en-US" sz="2000" b="1" dirty="0" smtClean="0">
                <a:solidFill>
                  <a:schemeClr val="tx1"/>
                </a:solidFill>
              </a:rPr>
              <a:t>What was the final part of the legal transaction in Israel at that time?</a:t>
            </a:r>
          </a:p>
          <a:p>
            <a:pPr marL="284163" lvl="0" indent="9525">
              <a:spcBef>
                <a:spcPct val="0"/>
              </a:spcBef>
              <a:defRPr/>
            </a:pPr>
            <a:endParaRPr lang="en-US" sz="2000" b="1" dirty="0" smtClean="0">
              <a:solidFill>
                <a:schemeClr val="tx1"/>
              </a:solidFill>
            </a:endParaRPr>
          </a:p>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为什么他们选择以这种方式定夺事情？那时一双鞋对男人有多么重要？</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lvl="0" indent="9525">
              <a:spcBef>
                <a:spcPct val="0"/>
              </a:spcBef>
              <a:buFont typeface="Arial" charset="0"/>
              <a:buChar char="•"/>
              <a:defRPr/>
            </a:pPr>
            <a:r>
              <a:rPr lang="en-US" sz="2000" b="1" dirty="0" smtClean="0">
                <a:solidFill>
                  <a:schemeClr val="tx1"/>
                </a:solidFill>
              </a:rPr>
              <a:t> Why do you think they chose this method of legalizing a transaction? How important were a man’s sandals to him in those days?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14400"/>
          </a:xfrm>
          <a:prstGeom prst="rect">
            <a:avLst/>
          </a:prstGeom>
          <a:solidFill>
            <a:srgbClr val="C00000"/>
          </a:solidFill>
        </p:spPr>
        <p:style>
          <a:lnRef idx="0">
            <a:schemeClr val="dk1"/>
          </a:lnRef>
          <a:fillRef idx="3">
            <a:schemeClr val="dk1"/>
          </a:fillRef>
          <a:effectRef idx="3">
            <a:schemeClr val="dk1"/>
          </a:effectRef>
          <a:fontRef idx="minor">
            <a:schemeClr val="lt1"/>
          </a:fontRef>
        </p:style>
        <p:txBody>
          <a:bodyPr rtlCol="0" anchor="ctr"/>
          <a:lstStyle/>
          <a:p>
            <a:pPr algn="ctr"/>
            <a:r>
              <a:rPr lang="zh-CN" altLang="en-US" sz="4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“脱鞋之家”</a:t>
            </a:r>
            <a:endParaRPr lang="en-US" sz="44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Rectangle 3"/>
          <p:cNvSpPr/>
          <p:nvPr/>
        </p:nvSpPr>
        <p:spPr>
          <a:xfrm>
            <a:off x="152400" y="990600"/>
            <a:ext cx="8839200" cy="5386090"/>
          </a:xfrm>
          <a:prstGeom prst="rect">
            <a:avLst/>
          </a:prstGeom>
        </p:spPr>
        <p:txBody>
          <a:bodyPr wrap="square">
            <a:spAutoFit/>
          </a:bodyPr>
          <a:lstStyle/>
          <a:p>
            <a:r>
              <a:rPr lang="zh-CN" altLang="en-US" sz="3600" b="1" dirty="0" smtClean="0">
                <a:solidFill>
                  <a:srgbClr val="FF0000"/>
                </a:solidFill>
              </a:rPr>
              <a:t>申命记</a:t>
            </a:r>
            <a:r>
              <a:rPr lang="en-US" altLang="zh-CN" sz="3600" b="1" dirty="0" smtClean="0">
                <a:solidFill>
                  <a:srgbClr val="FF0000"/>
                </a:solidFill>
              </a:rPr>
              <a:t>255-10</a:t>
            </a:r>
            <a:r>
              <a:rPr lang="zh-CN" altLang="en-US" sz="3600" b="1" dirty="0" smtClean="0">
                <a:solidFill>
                  <a:srgbClr val="FF0000"/>
                </a:solidFill>
              </a:rPr>
              <a:t>：</a:t>
            </a:r>
            <a:endParaRPr lang="en-US" altLang="zh-CN" sz="3600" b="1" dirty="0" smtClean="0">
              <a:solidFill>
                <a:srgbClr val="FF0000"/>
              </a:solidFill>
            </a:endParaRPr>
          </a:p>
          <a:p>
            <a:r>
              <a:rPr lang="en-US" altLang="zh-CN" sz="2800" dirty="0" smtClean="0"/>
              <a:t>       </a:t>
            </a:r>
            <a:r>
              <a:rPr lang="en-US" altLang="zh-CN" sz="2800" b="1" dirty="0" smtClean="0"/>
              <a:t>“</a:t>
            </a:r>
            <a:r>
              <a:rPr lang="zh-CN" altLang="en-US" sz="2800" b="1" dirty="0" smtClean="0"/>
              <a:t>兄弟妻子就不可出去嫁给陌生人。她丈夫的兄弟应当尽兄弟的本分，娶她为妻，与她同房。妇人生的长子要归在已故兄弟的名下，免得他的名在</a:t>
            </a:r>
            <a:r>
              <a:rPr lang="zh-CN" altLang="en-US" sz="2800" b="1" u="sng" dirty="0" smtClean="0"/>
              <a:t>以色列</a:t>
            </a:r>
            <a:r>
              <a:rPr lang="zh-CN" altLang="en-US" sz="2800" b="1" dirty="0" smtClean="0"/>
              <a:t>中涂去了。那人。若不情愿娶他兄弟的妻子，他兄弟的妻子就要上到城门长老那里，说</a:t>
            </a:r>
            <a:r>
              <a:rPr lang="en-US" altLang="zh-CN" sz="2800" b="1" dirty="0" smtClean="0"/>
              <a:t>: ‘</a:t>
            </a:r>
            <a:r>
              <a:rPr lang="zh-CN" altLang="en-US" sz="2800" b="1" dirty="0" smtClean="0"/>
              <a:t>我丈夫的兄弟拒绝在</a:t>
            </a:r>
            <a:r>
              <a:rPr lang="zh-CN" altLang="en-US" sz="2800" b="1" u="sng" dirty="0" smtClean="0"/>
              <a:t>以色列</a:t>
            </a:r>
            <a:r>
              <a:rPr lang="zh-CN" altLang="en-US" sz="2800" b="1" dirty="0" smtClean="0"/>
              <a:t>中为他的兄弟留名，不愿意为我尽兄弟的本分。</a:t>
            </a:r>
            <a:r>
              <a:rPr lang="en-US" altLang="zh-CN" sz="2800" b="1" dirty="0" smtClean="0"/>
              <a:t>’</a:t>
            </a:r>
            <a:r>
              <a:rPr lang="zh-CN" altLang="en-US" sz="2800" b="1" dirty="0" smtClean="0"/>
              <a:t> 本城的长老就要召那人来，跟他谈话。若他坚持说：‘我不情愿娶她。’ </a:t>
            </a:r>
            <a:r>
              <a:rPr lang="en-US" altLang="zh-CN" sz="2800" b="1" dirty="0" smtClean="0"/>
              <a:t>9</a:t>
            </a:r>
            <a:r>
              <a:rPr lang="zh-CN" altLang="en-US" sz="2800" b="1" dirty="0" smtClean="0"/>
              <a:t>他兄弟的妻子就要在长老眼前来到那人跟前，脱下他脚上的鞋，吐唾沫在他脸上，回应说：‘凡不为兄弟建立家室的都要这样待他。’在</a:t>
            </a:r>
            <a:r>
              <a:rPr lang="zh-CN" altLang="en-US" sz="2800" b="1" u="sng" dirty="0" smtClean="0"/>
              <a:t>以色列</a:t>
            </a:r>
            <a:r>
              <a:rPr lang="zh-CN" altLang="en-US" sz="2800" b="1" dirty="0" smtClean="0"/>
              <a:t>中，他要以‘脱鞋之家’闻名。”</a:t>
            </a:r>
            <a:endParaRPr lang="en-US" sz="2800"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14400"/>
          </a:xfrm>
          <a:prstGeom prst="rect">
            <a:avLst/>
          </a:prstGeom>
          <a:solidFill>
            <a:srgbClr val="C00000"/>
          </a:solidFill>
        </p:spPr>
        <p:style>
          <a:lnRef idx="0">
            <a:schemeClr val="dk1"/>
          </a:lnRef>
          <a:fillRef idx="3">
            <a:schemeClr val="dk1"/>
          </a:fillRef>
          <a:effectRef idx="3">
            <a:schemeClr val="dk1"/>
          </a:effectRef>
          <a:fontRef idx="minor">
            <a:schemeClr val="lt1"/>
          </a:fontRef>
        </p:style>
        <p:txBody>
          <a:bodyPr rtlCol="0" anchor="ctr"/>
          <a:lstStyle/>
          <a:p>
            <a:r>
              <a:rPr lang="zh-CN" altLang="en-US" sz="4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古代以色列男人的鞋子</a:t>
            </a:r>
            <a:endParaRPr lang="en-US" sz="44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ectangle 4"/>
          <p:cNvSpPr/>
          <p:nvPr/>
        </p:nvSpPr>
        <p:spPr>
          <a:xfrm>
            <a:off x="0" y="6096000"/>
            <a:ext cx="9144000" cy="762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sz="40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4" name="Rectangle 3"/>
          <p:cNvSpPr/>
          <p:nvPr/>
        </p:nvSpPr>
        <p:spPr>
          <a:xfrm>
            <a:off x="457200" y="1219200"/>
            <a:ext cx="6629400" cy="4524315"/>
          </a:xfrm>
          <a:prstGeom prst="rect">
            <a:avLst/>
          </a:prstGeom>
        </p:spPr>
        <p:txBody>
          <a:bodyPr wrap="square">
            <a:spAutoFit/>
          </a:bodyPr>
          <a:lstStyle/>
          <a:p>
            <a:r>
              <a:rPr lang="en-US" altLang="zh-CN" sz="3200" b="1" dirty="0" smtClean="0"/>
              <a:t>     《</a:t>
            </a:r>
            <a:r>
              <a:rPr lang="zh-CN" altLang="en-US" sz="3200" b="1" dirty="0" smtClean="0"/>
              <a:t>塔木德</a:t>
            </a:r>
            <a:r>
              <a:rPr lang="en-US" altLang="zh-CN" sz="3200" b="1" dirty="0" smtClean="0"/>
              <a:t>》(</a:t>
            </a:r>
            <a:r>
              <a:rPr lang="zh-CN" altLang="en-US" sz="3200" b="1" dirty="0" smtClean="0"/>
              <a:t>公元</a:t>
            </a:r>
            <a:r>
              <a:rPr lang="en-US" altLang="zh-CN" sz="3200" b="1" dirty="0" smtClean="0"/>
              <a:t>200 - 500</a:t>
            </a:r>
            <a:r>
              <a:rPr lang="zh-CN" altLang="en-US" sz="3200" b="1" dirty="0" smtClean="0"/>
              <a:t>年</a:t>
            </a:r>
            <a:r>
              <a:rPr lang="en-US" altLang="zh-CN" sz="3200" b="1" dirty="0" smtClean="0"/>
              <a:t>)(</a:t>
            </a:r>
            <a:r>
              <a:rPr lang="zh-CN" altLang="en-US" sz="3200" b="1" dirty="0" smtClean="0"/>
              <a:t>安息日</a:t>
            </a:r>
            <a:r>
              <a:rPr lang="en-US" altLang="zh-CN" sz="3200" b="1" dirty="0" smtClean="0"/>
              <a:t>129a)</a:t>
            </a:r>
            <a:r>
              <a:rPr lang="zh-CN" altLang="en-US" sz="3200" b="1" dirty="0" smtClean="0"/>
              <a:t> 宣称：“一个人应卖掉他房子的顶梁来买双鞋子”，如照字面理解，这无疑强调了在圣地穿鞋的重要性。精通犹太律法的学者永远不会穿着破旧的鞋子出门。后来，卡巴拉派学者认为身体是“灵魂的鞋子”，在物质世界的旅程中保护它。</a:t>
            </a:r>
            <a:endParaRPr lang="en-US" sz="3200" b="1" dirty="0"/>
          </a:p>
        </p:txBody>
      </p:sp>
      <p:pic>
        <p:nvPicPr>
          <p:cNvPr id="2050" name="Picture 2" descr="The Pharaohs Mag: Ancient Egyptian Sandals"/>
          <p:cNvPicPr>
            <a:picLocks noChangeAspect="1" noChangeArrowheads="1"/>
          </p:cNvPicPr>
          <p:nvPr/>
        </p:nvPicPr>
        <p:blipFill>
          <a:blip r:embed="rId2" cstate="print"/>
          <a:srcRect/>
          <a:stretch>
            <a:fillRect/>
          </a:stretch>
        </p:blipFill>
        <p:spPr bwMode="auto">
          <a:xfrm>
            <a:off x="7010400" y="3657600"/>
            <a:ext cx="2133600" cy="21336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Table 3"/>
          <p:cNvGraphicFramePr>
            <a:graphicFrameLocks noGrp="1"/>
          </p:cNvGraphicFramePr>
          <p:nvPr/>
        </p:nvGraphicFramePr>
        <p:xfrm>
          <a:off x="228600" y="228600"/>
          <a:ext cx="8686800" cy="6441948"/>
        </p:xfrm>
        <a:graphic>
          <a:graphicData uri="http://schemas.openxmlformats.org/drawingml/2006/table">
            <a:tbl>
              <a:tblPr firstRow="1" firstCol="1">
                <a:tableStyleId>{08FB837D-C827-4EFA-A057-4D05807E0F7C}</a:tableStyleId>
              </a:tblPr>
              <a:tblGrid>
                <a:gridCol w="1143000"/>
                <a:gridCol w="1143000"/>
                <a:gridCol w="6400800"/>
              </a:tblGrid>
              <a:tr h="800100">
                <a:tc>
                  <a:txBody>
                    <a:bodyPr/>
                    <a:lstStyle/>
                    <a:p>
                      <a:pPr marL="0" marR="0" algn="ctr">
                        <a:lnSpc>
                          <a:spcPct val="115000"/>
                        </a:lnSpc>
                        <a:spcBef>
                          <a:spcPts val="0"/>
                        </a:spcBef>
                        <a:spcAft>
                          <a:spcPts val="0"/>
                        </a:spcAft>
                      </a:pPr>
                      <a:r>
                        <a:rPr lang="zh-CN" altLang="en-US" sz="2400" dirty="0" smtClean="0">
                          <a:solidFill>
                            <a:schemeClr val="tx1"/>
                          </a:solidFill>
                          <a:effectLst>
                            <a:outerShdw blurRad="38100" dist="38100" dir="2700000" algn="tl">
                              <a:srgbClr val="000000">
                                <a:alpha val="43137"/>
                              </a:srgbClr>
                            </a:outerShdw>
                          </a:effectLst>
                        </a:rPr>
                        <a:t>日期</a:t>
                      </a:r>
                      <a:endParaRPr lang="en-US" sz="2400" dirty="0" smtClean="0">
                        <a:solidFill>
                          <a:schemeClr val="tx1"/>
                        </a:solidFill>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400" dirty="0" smtClean="0">
                          <a:solidFill>
                            <a:schemeClr val="tx1"/>
                          </a:solidFill>
                          <a:effectLst>
                            <a:outerShdw blurRad="38100" dist="38100" dir="2700000" algn="tl">
                              <a:srgbClr val="000000">
                                <a:alpha val="43137"/>
                              </a:srgbClr>
                            </a:outerShdw>
                          </a:effectLst>
                        </a:rPr>
                        <a:t>Date</a:t>
                      </a:r>
                      <a:endParaRPr lang="en-US" sz="2400"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zh-CN" altLang="en-US" sz="2400" dirty="0" smtClean="0">
                          <a:solidFill>
                            <a:schemeClr val="tx1"/>
                          </a:solidFill>
                          <a:effectLst>
                            <a:outerShdw blurRad="38100" dist="38100" dir="2700000" algn="tl">
                              <a:srgbClr val="000000">
                                <a:alpha val="43137"/>
                              </a:srgbClr>
                            </a:outerShdw>
                          </a:effectLst>
                        </a:rPr>
                        <a:t>经文</a:t>
                      </a:r>
                      <a:endParaRPr lang="en-US" sz="2400" dirty="0" smtClean="0">
                        <a:solidFill>
                          <a:schemeClr val="tx1"/>
                        </a:solidFill>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400" dirty="0" smtClean="0">
                          <a:solidFill>
                            <a:schemeClr val="tx1"/>
                          </a:solidFill>
                          <a:effectLst>
                            <a:outerShdw blurRad="38100" dist="38100" dir="2700000" algn="tl">
                              <a:srgbClr val="000000">
                                <a:alpha val="43137"/>
                              </a:srgbClr>
                            </a:outerShdw>
                          </a:effectLst>
                        </a:rPr>
                        <a:t>Verses</a:t>
                      </a:r>
                      <a:endParaRPr lang="en-US" sz="2400"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zh-CN" altLang="en-US" sz="2400" dirty="0" smtClean="0">
                          <a:solidFill>
                            <a:schemeClr val="tx1"/>
                          </a:solidFill>
                          <a:effectLst>
                            <a:outerShdw blurRad="38100" dist="38100" dir="2700000" algn="tl">
                              <a:srgbClr val="000000">
                                <a:alpha val="43137"/>
                              </a:srgbClr>
                            </a:outerShdw>
                          </a:effectLst>
                        </a:rPr>
                        <a:t>                    标题</a:t>
                      </a:r>
                      <a:r>
                        <a:rPr lang="en-US" altLang="zh-CN" sz="2400" baseline="0" dirty="0" smtClean="0">
                          <a:solidFill>
                            <a:schemeClr val="tx1"/>
                          </a:solidFill>
                          <a:effectLst>
                            <a:outerShdw blurRad="38100" dist="38100" dir="2700000" algn="tl">
                              <a:srgbClr val="000000">
                                <a:alpha val="43137"/>
                              </a:srgbClr>
                            </a:outerShdw>
                          </a:effectLst>
                        </a:rPr>
                        <a:t>     </a:t>
                      </a:r>
                    </a:p>
                    <a:p>
                      <a:pPr marL="0" marR="0" algn="l">
                        <a:lnSpc>
                          <a:spcPct val="115000"/>
                        </a:lnSpc>
                        <a:spcBef>
                          <a:spcPts val="0"/>
                        </a:spcBef>
                        <a:spcAft>
                          <a:spcPts val="0"/>
                        </a:spcAft>
                      </a:pPr>
                      <a:r>
                        <a:rPr lang="en-US" sz="2400" dirty="0" smtClean="0">
                          <a:solidFill>
                            <a:schemeClr val="tx1"/>
                          </a:solidFill>
                          <a:effectLst>
                            <a:outerShdw blurRad="38100" dist="38100" dir="2700000" algn="tl">
                              <a:srgbClr val="000000">
                                <a:alpha val="43137"/>
                              </a:srgbClr>
                            </a:outerShdw>
                          </a:effectLst>
                        </a:rPr>
                        <a:t>                     Title</a:t>
                      </a:r>
                      <a:endParaRPr lang="en-US" sz="2400"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tc>
              </a:tr>
              <a:tr h="800100">
                <a:tc>
                  <a:txBody>
                    <a:bodyPr/>
                    <a:lstStyle/>
                    <a:p>
                      <a:pPr marL="0" marR="0" algn="ctr">
                        <a:lnSpc>
                          <a:spcPct val="115000"/>
                        </a:lnSpc>
                        <a:spcBef>
                          <a:spcPts val="0"/>
                        </a:spcBef>
                        <a:spcAft>
                          <a:spcPts val="0"/>
                        </a:spcAft>
                      </a:pPr>
                      <a:r>
                        <a:rPr lang="en-US" altLang="zh-CN" sz="2000" b="1" dirty="0" smtClean="0">
                          <a:effectLst>
                            <a:outerShdw blurRad="38100" dist="38100" dir="2700000" algn="tl">
                              <a:srgbClr val="000000">
                                <a:alpha val="43137"/>
                              </a:srgbClr>
                            </a:outerShdw>
                          </a:effectLst>
                        </a:rPr>
                        <a:t>3</a:t>
                      </a:r>
                      <a:r>
                        <a:rPr lang="zh-CN" altLang="en-US" sz="2000" b="1" dirty="0" smtClean="0">
                          <a:effectLst>
                            <a:outerShdw blurRad="38100" dist="38100" dir="2700000" algn="tl">
                              <a:srgbClr val="000000">
                                <a:alpha val="43137"/>
                              </a:srgbClr>
                            </a:outerShdw>
                          </a:effectLst>
                        </a:rPr>
                        <a:t>月</a:t>
                      </a:r>
                      <a:r>
                        <a:rPr lang="en-US" altLang="zh-CN" sz="2000" b="1" dirty="0" smtClean="0">
                          <a:effectLst>
                            <a:outerShdw blurRad="38100" dist="38100" dir="2700000" algn="tl">
                              <a:srgbClr val="000000">
                                <a:alpha val="43137"/>
                              </a:srgbClr>
                            </a:outerShdw>
                          </a:effectLst>
                        </a:rPr>
                        <a:t>31</a:t>
                      </a:r>
                    </a:p>
                    <a:p>
                      <a:pPr marL="0" marR="0" algn="ctr">
                        <a:lnSpc>
                          <a:spcPct val="115000"/>
                        </a:lnSpc>
                        <a:spcBef>
                          <a:spcPts val="0"/>
                        </a:spcBef>
                        <a:spcAft>
                          <a:spcPts val="0"/>
                        </a:spcAft>
                      </a:pPr>
                      <a:r>
                        <a:rPr lang="en-US" sz="2000" b="1" dirty="0" smtClean="0">
                          <a:effectLst>
                            <a:outerShdw blurRad="38100" dist="38100" dir="2700000" algn="tl">
                              <a:srgbClr val="000000">
                                <a:alpha val="43137"/>
                              </a:srgbClr>
                            </a:outerShdw>
                          </a:effectLst>
                        </a:rPr>
                        <a:t>3/31</a:t>
                      </a:r>
                    </a:p>
                  </a:txBody>
                  <a:tcPr marL="68580" marR="68580" marT="0" marB="0">
                    <a:solidFill>
                      <a:schemeClr val="accent6">
                        <a:lumMod val="60000"/>
                        <a:lumOff val="40000"/>
                      </a:schemeClr>
                    </a:solidFill>
                  </a:tcPr>
                </a:tc>
                <a:tc>
                  <a:txBody>
                    <a:bodyPr/>
                    <a:lstStyle/>
                    <a:p>
                      <a:pPr marL="0" marR="0" algn="ctr">
                        <a:lnSpc>
                          <a:spcPct val="115000"/>
                        </a:lnSpc>
                        <a:spcBef>
                          <a:spcPts val="0"/>
                        </a:spcBef>
                        <a:spcAft>
                          <a:spcPts val="0"/>
                        </a:spcAft>
                      </a:pPr>
                      <a:r>
                        <a:rPr lang="zh-CN" altLang="en-US" sz="2000" b="1" dirty="0" smtClean="0">
                          <a:effectLst>
                            <a:outerShdw blurRad="38100" dist="38100" dir="2700000" algn="tl">
                              <a:srgbClr val="000000">
                                <a:alpha val="43137"/>
                              </a:srgbClr>
                            </a:outerShdw>
                          </a:effectLst>
                        </a:rPr>
                        <a:t>所有</a:t>
                      </a:r>
                      <a:endParaRPr lang="en-US" sz="2000" b="1" dirty="0" smtClean="0">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000" b="1" dirty="0" smtClean="0">
                          <a:effectLst>
                            <a:outerShdw blurRad="38100" dist="38100" dir="2700000" algn="tl">
                              <a:srgbClr val="000000">
                                <a:alpha val="43137"/>
                              </a:srgbClr>
                            </a:outerShdw>
                          </a:effectLst>
                        </a:rPr>
                        <a:t>ALL</a:t>
                      </a:r>
                      <a:endParaRPr lang="en-US" sz="20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solidFill>
                      <a:schemeClr val="accent6">
                        <a:lumMod val="60000"/>
                        <a:lumOff val="40000"/>
                      </a:schemeClr>
                    </a:solidFill>
                  </a:tcPr>
                </a:tc>
                <a:tc>
                  <a:txBody>
                    <a:bodyPr/>
                    <a:lstStyle/>
                    <a:p>
                      <a:pPr marL="0" marR="0">
                        <a:lnSpc>
                          <a:spcPct val="115000"/>
                        </a:lnSpc>
                        <a:spcBef>
                          <a:spcPts val="0"/>
                        </a:spcBef>
                        <a:spcAft>
                          <a:spcPts val="0"/>
                        </a:spcAft>
                      </a:pPr>
                      <a:r>
                        <a:rPr lang="zh-CN" altLang="en-US" sz="2000" b="1" dirty="0" smtClean="0">
                          <a:effectLst>
                            <a:outerShdw blurRad="38100" dist="38100" dir="2700000" algn="tl">
                              <a:srgbClr val="000000">
                                <a:alpha val="43137"/>
                              </a:srgbClr>
                            </a:outerShdw>
                          </a:effectLst>
                        </a:rPr>
                        <a:t>神看不见的手（导语）</a:t>
                      </a:r>
                      <a:endParaRPr lang="en-US" sz="2000" b="1" dirty="0" smtClean="0">
                        <a:effectLst>
                          <a:outerShdw blurRad="38100" dist="38100" dir="2700000" algn="tl">
                            <a:srgbClr val="000000">
                              <a:alpha val="43137"/>
                            </a:srgbClr>
                          </a:outerShdw>
                        </a:effectLst>
                      </a:endParaRPr>
                    </a:p>
                    <a:p>
                      <a:pPr marL="0" marR="0">
                        <a:lnSpc>
                          <a:spcPct val="115000"/>
                        </a:lnSpc>
                        <a:spcBef>
                          <a:spcPts val="0"/>
                        </a:spcBef>
                        <a:spcAft>
                          <a:spcPts val="0"/>
                        </a:spcAft>
                      </a:pPr>
                      <a:r>
                        <a:rPr lang="en-US" sz="2000" b="1" dirty="0" smtClean="0">
                          <a:effectLst>
                            <a:outerShdw blurRad="38100" dist="38100" dir="2700000" algn="tl">
                              <a:srgbClr val="000000">
                                <a:alpha val="43137"/>
                              </a:srgbClr>
                            </a:outerShdw>
                          </a:effectLst>
                        </a:rPr>
                        <a:t>God’s </a:t>
                      </a:r>
                      <a:r>
                        <a:rPr lang="en-US" sz="2000" b="1" dirty="0">
                          <a:effectLst>
                            <a:outerShdw blurRad="38100" dist="38100" dir="2700000" algn="tl">
                              <a:srgbClr val="000000">
                                <a:alpha val="43137"/>
                              </a:srgbClr>
                            </a:outerShdw>
                          </a:effectLst>
                        </a:rPr>
                        <a:t>Invisible Hand </a:t>
                      </a:r>
                      <a:r>
                        <a:rPr lang="en-US" sz="2000" b="1" dirty="0" smtClean="0">
                          <a:effectLst>
                            <a:outerShdw blurRad="38100" dist="38100" dir="2700000" algn="tl">
                              <a:srgbClr val="000000">
                                <a:alpha val="43137"/>
                              </a:srgbClr>
                            </a:outerShdw>
                          </a:effectLst>
                        </a:rPr>
                        <a:t> </a:t>
                      </a:r>
                      <a:r>
                        <a:rPr lang="en-US" sz="2000" b="1" dirty="0">
                          <a:effectLst>
                            <a:outerShdw blurRad="38100" dist="38100" dir="2700000" algn="tl">
                              <a:srgbClr val="000000">
                                <a:alpha val="43137"/>
                              </a:srgbClr>
                            </a:outerShdw>
                          </a:effectLst>
                        </a:rPr>
                        <a:t>(</a:t>
                      </a:r>
                      <a:r>
                        <a:rPr lang="en-US" sz="2000" b="1" dirty="0" smtClean="0">
                          <a:effectLst>
                            <a:outerShdw blurRad="38100" dist="38100" dir="2700000" algn="tl">
                              <a:srgbClr val="000000">
                                <a:alpha val="43137"/>
                              </a:srgbClr>
                            </a:outerShdw>
                          </a:effectLst>
                        </a:rPr>
                        <a:t>Introduction</a:t>
                      </a:r>
                      <a:r>
                        <a:rPr lang="en-US" sz="2000" b="1" dirty="0">
                          <a:effectLst>
                            <a:outerShdw blurRad="38100" dist="38100" dir="2700000" algn="tl">
                              <a:srgbClr val="000000">
                                <a:alpha val="43137"/>
                              </a:srgbClr>
                            </a:outerShdw>
                          </a:effectLst>
                        </a:rPr>
                        <a:t>)</a:t>
                      </a:r>
                      <a:endParaRPr lang="en-US" sz="2000" b="1"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68580" marR="68580" marT="0" marB="0">
                    <a:solidFill>
                      <a:schemeClr val="accent6">
                        <a:lumMod val="60000"/>
                        <a:lumOff val="40000"/>
                      </a:schemeClr>
                    </a:solidFill>
                  </a:tcPr>
                </a:tc>
              </a:tr>
              <a:tr h="800100">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altLang="zh-CN" sz="2000" b="1" dirty="0" smtClean="0">
                          <a:effectLst>
                            <a:outerShdw blurRad="38100" dist="38100" dir="2700000" algn="tl">
                              <a:srgbClr val="000000">
                                <a:alpha val="43137"/>
                              </a:srgbClr>
                            </a:outerShdw>
                          </a:effectLst>
                        </a:rPr>
                        <a:t>4</a:t>
                      </a:r>
                      <a:r>
                        <a:rPr lang="zh-CN" altLang="en-US" sz="2000" b="1" dirty="0" smtClean="0">
                          <a:effectLst>
                            <a:outerShdw blurRad="38100" dist="38100" dir="2700000" algn="tl">
                              <a:srgbClr val="000000">
                                <a:alpha val="43137"/>
                              </a:srgbClr>
                            </a:outerShdw>
                          </a:effectLst>
                        </a:rPr>
                        <a:t>月</a:t>
                      </a:r>
                      <a:r>
                        <a:rPr lang="en-US" altLang="zh-CN" sz="2000" b="1" dirty="0" smtClean="0">
                          <a:effectLst>
                            <a:outerShdw blurRad="38100" dist="38100" dir="2700000" algn="tl">
                              <a:srgbClr val="000000">
                                <a:alpha val="43137"/>
                              </a:srgbClr>
                            </a:outerShdw>
                          </a:effectLst>
                        </a:rPr>
                        <a:t>7</a:t>
                      </a:r>
                      <a:r>
                        <a:rPr lang="zh-CN" altLang="en-US" sz="2000" b="1" dirty="0" smtClean="0">
                          <a:effectLst>
                            <a:outerShdw blurRad="38100" dist="38100" dir="2700000" algn="tl">
                              <a:srgbClr val="000000">
                                <a:alpha val="43137"/>
                              </a:srgbClr>
                            </a:outerShdw>
                          </a:effectLst>
                        </a:rPr>
                        <a:t>日</a:t>
                      </a:r>
                      <a:endParaRPr lang="en-US" sz="2000" b="1" dirty="0" smtClean="0">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000" b="1" dirty="0" smtClean="0">
                          <a:effectLst>
                            <a:outerShdw blurRad="38100" dist="38100" dir="2700000" algn="tl">
                              <a:srgbClr val="000000">
                                <a:alpha val="43137"/>
                              </a:srgbClr>
                            </a:outerShdw>
                          </a:effectLst>
                        </a:rPr>
                        <a:t>4/7</a:t>
                      </a:r>
                      <a:endParaRPr lang="en-US" sz="20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solidFill>
                      <a:schemeClr val="accent6">
                        <a:lumMod val="60000"/>
                        <a:lumOff val="40000"/>
                      </a:schemeClr>
                    </a:solidFill>
                  </a:tcPr>
                </a:tc>
                <a:tc>
                  <a:txBody>
                    <a:bodyPr/>
                    <a:lstStyle/>
                    <a:p>
                      <a:pPr marL="0" marR="0" algn="ctr">
                        <a:lnSpc>
                          <a:spcPct val="115000"/>
                        </a:lnSpc>
                        <a:spcBef>
                          <a:spcPts val="0"/>
                        </a:spcBef>
                        <a:spcAft>
                          <a:spcPts val="0"/>
                        </a:spcAft>
                      </a:pPr>
                      <a:endParaRPr lang="en-US" sz="2000" b="1" dirty="0" smtClean="0">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000" b="1" dirty="0" smtClean="0">
                          <a:effectLst>
                            <a:outerShdw blurRad="38100" dist="38100" dir="2700000" algn="tl">
                              <a:srgbClr val="000000">
                                <a:alpha val="43137"/>
                              </a:srgbClr>
                            </a:outerShdw>
                          </a:effectLst>
                        </a:rPr>
                        <a:t>1:1-5</a:t>
                      </a:r>
                      <a:endParaRPr lang="en-US" sz="20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solidFill>
                      <a:schemeClr val="accent6">
                        <a:lumMod val="60000"/>
                        <a:lumOff val="40000"/>
                      </a:schemeClr>
                    </a:solidFill>
                  </a:tcPr>
                </a:tc>
                <a:tc>
                  <a:txBody>
                    <a:bodyPr/>
                    <a:lstStyle/>
                    <a:p>
                      <a:pPr marL="0" marR="0">
                        <a:lnSpc>
                          <a:spcPct val="115000"/>
                        </a:lnSpc>
                        <a:spcBef>
                          <a:spcPts val="0"/>
                        </a:spcBef>
                        <a:spcAft>
                          <a:spcPts val="0"/>
                        </a:spcAft>
                      </a:pPr>
                      <a:r>
                        <a:rPr lang="zh-CN" altLang="en-US" sz="2000" b="1" dirty="0" smtClean="0">
                          <a:effectLst>
                            <a:outerShdw blurRad="38100" dist="38100" dir="2700000" algn="tl">
                              <a:srgbClr val="000000">
                                <a:alpha val="43137"/>
                              </a:srgbClr>
                            </a:outerShdw>
                          </a:effectLst>
                        </a:rPr>
                        <a:t>神看不见的手在患难中</a:t>
                      </a:r>
                      <a:endParaRPr lang="en-US" sz="2000" b="1" dirty="0" smtClean="0">
                        <a:effectLst>
                          <a:outerShdw blurRad="38100" dist="38100" dir="2700000" algn="tl">
                            <a:srgbClr val="000000">
                              <a:alpha val="43137"/>
                            </a:srgbClr>
                          </a:outerShdw>
                        </a:effectLst>
                      </a:endParaRPr>
                    </a:p>
                    <a:p>
                      <a:pPr marL="0" marR="0">
                        <a:lnSpc>
                          <a:spcPct val="115000"/>
                        </a:lnSpc>
                        <a:spcBef>
                          <a:spcPts val="0"/>
                        </a:spcBef>
                        <a:spcAft>
                          <a:spcPts val="0"/>
                        </a:spcAft>
                      </a:pPr>
                      <a:r>
                        <a:rPr lang="en-US" sz="2000" b="1" dirty="0" smtClean="0">
                          <a:effectLst>
                            <a:outerShdw blurRad="38100" dist="38100" dir="2700000" algn="tl">
                              <a:srgbClr val="000000">
                                <a:alpha val="43137"/>
                              </a:srgbClr>
                            </a:outerShdw>
                          </a:effectLst>
                        </a:rPr>
                        <a:t>God’s </a:t>
                      </a:r>
                      <a:r>
                        <a:rPr lang="en-US" sz="2000" b="1" dirty="0">
                          <a:effectLst>
                            <a:outerShdw blurRad="38100" dist="38100" dir="2700000" algn="tl">
                              <a:srgbClr val="000000">
                                <a:alpha val="43137"/>
                              </a:srgbClr>
                            </a:outerShdw>
                          </a:effectLst>
                        </a:rPr>
                        <a:t>Invisible Hand in Suffering</a:t>
                      </a:r>
                      <a:endParaRPr lang="en-US" sz="2000" b="1"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68580" marR="68580" marT="0" marB="0">
                    <a:solidFill>
                      <a:schemeClr val="accent6">
                        <a:lumMod val="60000"/>
                        <a:lumOff val="40000"/>
                      </a:schemeClr>
                    </a:solidFill>
                  </a:tcPr>
                </a:tc>
              </a:tr>
              <a:tr h="800100">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altLang="zh-CN" sz="2000" b="1" dirty="0" smtClean="0">
                          <a:effectLst>
                            <a:outerShdw blurRad="38100" dist="38100" dir="2700000" algn="tl">
                              <a:srgbClr val="000000">
                                <a:alpha val="43137"/>
                              </a:srgbClr>
                            </a:outerShdw>
                          </a:effectLst>
                        </a:rPr>
                        <a:t>4</a:t>
                      </a:r>
                      <a:r>
                        <a:rPr lang="zh-CN" altLang="en-US" sz="2000" b="1" dirty="0" smtClean="0">
                          <a:effectLst>
                            <a:outerShdw blurRad="38100" dist="38100" dir="2700000" algn="tl">
                              <a:srgbClr val="000000">
                                <a:alpha val="43137"/>
                              </a:srgbClr>
                            </a:outerShdw>
                          </a:effectLst>
                        </a:rPr>
                        <a:t>月</a:t>
                      </a:r>
                      <a:r>
                        <a:rPr lang="en-US" altLang="zh-CN" sz="2000" b="1" dirty="0" smtClean="0">
                          <a:effectLst>
                            <a:outerShdw blurRad="38100" dist="38100" dir="2700000" algn="tl">
                              <a:srgbClr val="000000">
                                <a:alpha val="43137"/>
                              </a:srgbClr>
                            </a:outerShdw>
                          </a:effectLst>
                        </a:rPr>
                        <a:t>14</a:t>
                      </a:r>
                      <a:r>
                        <a:rPr lang="zh-CN" altLang="en-US" sz="2000" b="1" dirty="0" smtClean="0">
                          <a:effectLst>
                            <a:outerShdw blurRad="38100" dist="38100" dir="2700000" algn="tl">
                              <a:srgbClr val="000000">
                                <a:alpha val="43137"/>
                              </a:srgbClr>
                            </a:outerShdw>
                          </a:effectLst>
                        </a:rPr>
                        <a:t>日</a:t>
                      </a:r>
                      <a:endParaRPr lang="en-US" sz="2000" b="1" dirty="0" smtClean="0">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000" b="1" dirty="0" smtClean="0">
                          <a:effectLst>
                            <a:outerShdw blurRad="38100" dist="38100" dir="2700000" algn="tl">
                              <a:srgbClr val="000000">
                                <a:alpha val="43137"/>
                              </a:srgbClr>
                            </a:outerShdw>
                          </a:effectLst>
                        </a:rPr>
                        <a:t>4/14</a:t>
                      </a:r>
                      <a:endParaRPr lang="en-US" sz="20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solidFill>
                      <a:schemeClr val="accent6">
                        <a:lumMod val="60000"/>
                        <a:lumOff val="40000"/>
                      </a:schemeClr>
                    </a:solidFill>
                  </a:tcPr>
                </a:tc>
                <a:tc>
                  <a:txBody>
                    <a:bodyPr/>
                    <a:lstStyle/>
                    <a:p>
                      <a:pPr marL="0" marR="0" algn="ctr">
                        <a:lnSpc>
                          <a:spcPct val="115000"/>
                        </a:lnSpc>
                        <a:spcBef>
                          <a:spcPts val="0"/>
                        </a:spcBef>
                        <a:spcAft>
                          <a:spcPts val="0"/>
                        </a:spcAft>
                      </a:pPr>
                      <a:endParaRPr lang="en-US" sz="2000" b="1" dirty="0" smtClean="0">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000" b="1" dirty="0" smtClean="0">
                          <a:effectLst>
                            <a:outerShdw blurRad="38100" dist="38100" dir="2700000" algn="tl">
                              <a:srgbClr val="000000">
                                <a:alpha val="43137"/>
                              </a:srgbClr>
                            </a:outerShdw>
                          </a:effectLst>
                        </a:rPr>
                        <a:t>1:6-22</a:t>
                      </a:r>
                      <a:endParaRPr lang="en-US" sz="20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solidFill>
                      <a:schemeClr val="accent6">
                        <a:lumMod val="60000"/>
                        <a:lumOff val="40000"/>
                      </a:schemeClr>
                    </a:solidFill>
                  </a:tcPr>
                </a:tc>
                <a:tc>
                  <a:txBody>
                    <a:bodyPr/>
                    <a:lstStyle/>
                    <a:p>
                      <a:pPr marL="0" marR="0">
                        <a:lnSpc>
                          <a:spcPct val="115000"/>
                        </a:lnSpc>
                        <a:spcBef>
                          <a:spcPts val="0"/>
                        </a:spcBef>
                        <a:spcAft>
                          <a:spcPts val="0"/>
                        </a:spcAft>
                      </a:pPr>
                      <a:r>
                        <a:rPr lang="zh-CN" altLang="en-US" sz="2000" b="1" dirty="0" smtClean="0">
                          <a:effectLst>
                            <a:outerShdw blurRad="38100" dist="38100" dir="2700000" algn="tl">
                              <a:srgbClr val="000000">
                                <a:alpha val="43137"/>
                              </a:srgbClr>
                            </a:outerShdw>
                          </a:effectLst>
                        </a:rPr>
                        <a:t>神看不见的手在各关系中</a:t>
                      </a:r>
                      <a:endParaRPr lang="en-US" sz="2000" b="1" dirty="0" smtClean="0">
                        <a:effectLst>
                          <a:outerShdw blurRad="38100" dist="38100" dir="2700000" algn="tl">
                            <a:srgbClr val="000000">
                              <a:alpha val="43137"/>
                            </a:srgbClr>
                          </a:outerShdw>
                        </a:effectLst>
                      </a:endParaRPr>
                    </a:p>
                    <a:p>
                      <a:pPr marL="0" marR="0">
                        <a:lnSpc>
                          <a:spcPct val="115000"/>
                        </a:lnSpc>
                        <a:spcBef>
                          <a:spcPts val="0"/>
                        </a:spcBef>
                        <a:spcAft>
                          <a:spcPts val="0"/>
                        </a:spcAft>
                      </a:pPr>
                      <a:r>
                        <a:rPr lang="en-US" sz="2000" b="1" dirty="0" smtClean="0">
                          <a:effectLst>
                            <a:outerShdw blurRad="38100" dist="38100" dir="2700000" algn="tl">
                              <a:srgbClr val="000000">
                                <a:alpha val="43137"/>
                              </a:srgbClr>
                            </a:outerShdw>
                          </a:effectLst>
                        </a:rPr>
                        <a:t>God’s </a:t>
                      </a:r>
                      <a:r>
                        <a:rPr lang="en-US" sz="2000" b="1" dirty="0">
                          <a:effectLst>
                            <a:outerShdw blurRad="38100" dist="38100" dir="2700000" algn="tl">
                              <a:srgbClr val="000000">
                                <a:alpha val="43137"/>
                              </a:srgbClr>
                            </a:outerShdw>
                          </a:effectLst>
                        </a:rPr>
                        <a:t>Invisible Hand in Relationships</a:t>
                      </a:r>
                      <a:endParaRPr lang="en-US" sz="2000" b="1"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68580" marR="68580" marT="0" marB="0">
                    <a:solidFill>
                      <a:schemeClr val="accent6">
                        <a:lumMod val="60000"/>
                        <a:lumOff val="40000"/>
                      </a:schemeClr>
                    </a:solidFill>
                  </a:tcPr>
                </a:tc>
              </a:tr>
              <a:tr h="800100">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altLang="zh-CN" sz="2000" b="1" dirty="0" smtClean="0">
                          <a:effectLst>
                            <a:outerShdw blurRad="38100" dist="38100" dir="2700000" algn="tl">
                              <a:srgbClr val="000000">
                                <a:alpha val="43137"/>
                              </a:srgbClr>
                            </a:outerShdw>
                          </a:effectLst>
                        </a:rPr>
                        <a:t>4</a:t>
                      </a:r>
                      <a:r>
                        <a:rPr lang="zh-CN" altLang="en-US" sz="2000" b="1" dirty="0" smtClean="0">
                          <a:effectLst>
                            <a:outerShdw blurRad="38100" dist="38100" dir="2700000" algn="tl">
                              <a:srgbClr val="000000">
                                <a:alpha val="43137"/>
                              </a:srgbClr>
                            </a:outerShdw>
                          </a:effectLst>
                        </a:rPr>
                        <a:t>月</a:t>
                      </a:r>
                      <a:r>
                        <a:rPr lang="en-US" altLang="zh-CN" sz="2000" b="1" dirty="0" smtClean="0">
                          <a:effectLst>
                            <a:outerShdw blurRad="38100" dist="38100" dir="2700000" algn="tl">
                              <a:srgbClr val="000000">
                                <a:alpha val="43137"/>
                              </a:srgbClr>
                            </a:outerShdw>
                          </a:effectLst>
                        </a:rPr>
                        <a:t>21</a:t>
                      </a:r>
                      <a:r>
                        <a:rPr lang="zh-CN" altLang="en-US" sz="2000" b="1" dirty="0" smtClean="0">
                          <a:effectLst>
                            <a:outerShdw blurRad="38100" dist="38100" dir="2700000" algn="tl">
                              <a:srgbClr val="000000">
                                <a:alpha val="43137"/>
                              </a:srgbClr>
                            </a:outerShdw>
                          </a:effectLst>
                        </a:rPr>
                        <a:t>日</a:t>
                      </a:r>
                      <a:endParaRPr lang="en-US" sz="2000" b="1" dirty="0" smtClean="0">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000" b="1" dirty="0" smtClean="0">
                          <a:effectLst>
                            <a:outerShdw blurRad="38100" dist="38100" dir="2700000" algn="tl">
                              <a:srgbClr val="000000">
                                <a:alpha val="43137"/>
                              </a:srgbClr>
                            </a:outerShdw>
                          </a:effectLst>
                        </a:rPr>
                        <a:t>4/20</a:t>
                      </a:r>
                      <a:endParaRPr lang="en-US" sz="20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solidFill>
                      <a:schemeClr val="accent6">
                        <a:lumMod val="60000"/>
                        <a:lumOff val="40000"/>
                      </a:schemeClr>
                    </a:solidFill>
                  </a:tcPr>
                </a:tc>
                <a:tc>
                  <a:txBody>
                    <a:bodyPr/>
                    <a:lstStyle/>
                    <a:p>
                      <a:pPr marL="0" marR="0" algn="ctr">
                        <a:lnSpc>
                          <a:spcPct val="115000"/>
                        </a:lnSpc>
                        <a:spcBef>
                          <a:spcPts val="0"/>
                        </a:spcBef>
                        <a:spcAft>
                          <a:spcPts val="0"/>
                        </a:spcAft>
                      </a:pPr>
                      <a:endParaRPr lang="en-US" sz="2000" b="1" dirty="0" smtClean="0">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000" b="1" dirty="0" smtClean="0">
                          <a:effectLst>
                            <a:outerShdw blurRad="38100" dist="38100" dir="2700000" algn="tl">
                              <a:srgbClr val="000000">
                                <a:alpha val="43137"/>
                              </a:srgbClr>
                            </a:outerShdw>
                          </a:effectLst>
                        </a:rPr>
                        <a:t>2:1-23</a:t>
                      </a:r>
                      <a:endParaRPr lang="en-US" sz="20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solidFill>
                      <a:schemeClr val="accent6">
                        <a:lumMod val="60000"/>
                        <a:lumOff val="40000"/>
                      </a:schemeClr>
                    </a:solidFill>
                  </a:tcPr>
                </a:tc>
                <a:tc>
                  <a:txBody>
                    <a:bodyPr/>
                    <a:lstStyle/>
                    <a:p>
                      <a:pPr marL="0" marR="0">
                        <a:lnSpc>
                          <a:spcPct val="115000"/>
                        </a:lnSpc>
                        <a:spcBef>
                          <a:spcPts val="0"/>
                        </a:spcBef>
                        <a:spcAft>
                          <a:spcPts val="0"/>
                        </a:spcAft>
                      </a:pPr>
                      <a:r>
                        <a:rPr lang="zh-CN" altLang="en-US" sz="2000" b="1" dirty="0" smtClean="0">
                          <a:effectLst>
                            <a:outerShdw blurRad="38100" dist="38100" dir="2700000" algn="tl">
                              <a:srgbClr val="000000">
                                <a:alpha val="43137"/>
                              </a:srgbClr>
                            </a:outerShdw>
                          </a:effectLst>
                        </a:rPr>
                        <a:t>神看不见的手在各天职中</a:t>
                      </a:r>
                      <a:endParaRPr lang="en-US" sz="2000" b="1" dirty="0" smtClean="0">
                        <a:effectLst>
                          <a:outerShdw blurRad="38100" dist="38100" dir="2700000" algn="tl">
                            <a:srgbClr val="000000">
                              <a:alpha val="43137"/>
                            </a:srgbClr>
                          </a:outerShdw>
                        </a:effectLst>
                      </a:endParaRPr>
                    </a:p>
                    <a:p>
                      <a:pPr marL="0" marR="0">
                        <a:lnSpc>
                          <a:spcPct val="115000"/>
                        </a:lnSpc>
                        <a:spcBef>
                          <a:spcPts val="0"/>
                        </a:spcBef>
                        <a:spcAft>
                          <a:spcPts val="0"/>
                        </a:spcAft>
                      </a:pPr>
                      <a:r>
                        <a:rPr lang="en-US" sz="2000" b="1" dirty="0" smtClean="0">
                          <a:effectLst>
                            <a:outerShdw blurRad="38100" dist="38100" dir="2700000" algn="tl">
                              <a:srgbClr val="000000">
                                <a:alpha val="43137"/>
                              </a:srgbClr>
                            </a:outerShdw>
                          </a:effectLst>
                        </a:rPr>
                        <a:t>God’s </a:t>
                      </a:r>
                      <a:r>
                        <a:rPr lang="en-US" sz="2000" b="1" dirty="0">
                          <a:effectLst>
                            <a:outerShdw blurRad="38100" dist="38100" dir="2700000" algn="tl">
                              <a:srgbClr val="000000">
                                <a:alpha val="43137"/>
                              </a:srgbClr>
                            </a:outerShdw>
                          </a:effectLst>
                        </a:rPr>
                        <a:t>Invisible Hand in Vocations</a:t>
                      </a:r>
                      <a:endParaRPr lang="en-US" sz="2000" b="1"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68580" marR="68580" marT="0" marB="0">
                    <a:solidFill>
                      <a:schemeClr val="accent6">
                        <a:lumMod val="60000"/>
                        <a:lumOff val="40000"/>
                      </a:schemeClr>
                    </a:solidFill>
                  </a:tcPr>
                </a:tc>
              </a:tr>
              <a:tr h="800100">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altLang="zh-CN" sz="2000" b="1" dirty="0" smtClean="0">
                          <a:effectLst>
                            <a:outerShdw blurRad="38100" dist="38100" dir="2700000" algn="tl">
                              <a:srgbClr val="000000">
                                <a:alpha val="43137"/>
                              </a:srgbClr>
                            </a:outerShdw>
                          </a:effectLst>
                        </a:rPr>
                        <a:t>4</a:t>
                      </a:r>
                      <a:r>
                        <a:rPr lang="zh-CN" altLang="en-US" sz="2000" b="1" dirty="0" smtClean="0">
                          <a:effectLst>
                            <a:outerShdw blurRad="38100" dist="38100" dir="2700000" algn="tl">
                              <a:srgbClr val="000000">
                                <a:alpha val="43137"/>
                              </a:srgbClr>
                            </a:outerShdw>
                          </a:effectLst>
                        </a:rPr>
                        <a:t>月</a:t>
                      </a:r>
                      <a:r>
                        <a:rPr lang="en-US" altLang="zh-CN" sz="2000" b="1" dirty="0" smtClean="0">
                          <a:effectLst>
                            <a:outerShdw blurRad="38100" dist="38100" dir="2700000" algn="tl">
                              <a:srgbClr val="000000">
                                <a:alpha val="43137"/>
                              </a:srgbClr>
                            </a:outerShdw>
                          </a:effectLst>
                        </a:rPr>
                        <a:t>28</a:t>
                      </a:r>
                      <a:r>
                        <a:rPr lang="zh-CN" altLang="en-US" sz="2000" b="1" dirty="0" smtClean="0">
                          <a:effectLst>
                            <a:outerShdw blurRad="38100" dist="38100" dir="2700000" algn="tl">
                              <a:srgbClr val="000000">
                                <a:alpha val="43137"/>
                              </a:srgbClr>
                            </a:outerShdw>
                          </a:effectLst>
                        </a:rPr>
                        <a:t>日</a:t>
                      </a:r>
                      <a:endParaRPr lang="en-US" sz="2000" b="1" dirty="0" smtClean="0">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000" b="1" dirty="0" smtClean="0">
                          <a:effectLst>
                            <a:outerShdw blurRad="38100" dist="38100" dir="2700000" algn="tl">
                              <a:srgbClr val="000000">
                                <a:alpha val="43137"/>
                              </a:srgbClr>
                            </a:outerShdw>
                          </a:effectLst>
                        </a:rPr>
                        <a:t>4/27</a:t>
                      </a:r>
                      <a:endParaRPr lang="en-US" sz="20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solidFill>
                      <a:schemeClr val="accent6">
                        <a:lumMod val="60000"/>
                        <a:lumOff val="40000"/>
                      </a:schemeClr>
                    </a:solidFill>
                  </a:tcPr>
                </a:tc>
                <a:tc>
                  <a:txBody>
                    <a:bodyPr/>
                    <a:lstStyle/>
                    <a:p>
                      <a:pPr marL="0" marR="0" algn="ctr">
                        <a:lnSpc>
                          <a:spcPct val="115000"/>
                        </a:lnSpc>
                        <a:spcBef>
                          <a:spcPts val="0"/>
                        </a:spcBef>
                        <a:spcAft>
                          <a:spcPts val="0"/>
                        </a:spcAft>
                      </a:pPr>
                      <a:endParaRPr lang="en-US" sz="2000" b="1" dirty="0" smtClean="0">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000" b="1" dirty="0" smtClean="0">
                          <a:effectLst>
                            <a:outerShdw blurRad="38100" dist="38100" dir="2700000" algn="tl">
                              <a:srgbClr val="000000">
                                <a:alpha val="43137"/>
                              </a:srgbClr>
                            </a:outerShdw>
                          </a:effectLst>
                        </a:rPr>
                        <a:t>3:1-18</a:t>
                      </a:r>
                      <a:endParaRPr lang="en-US" sz="20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solidFill>
                      <a:schemeClr val="accent6">
                        <a:lumMod val="60000"/>
                        <a:lumOff val="40000"/>
                      </a:schemeClr>
                    </a:solidFill>
                  </a:tcPr>
                </a:tc>
                <a:tc>
                  <a:txBody>
                    <a:bodyPr/>
                    <a:lstStyle/>
                    <a:p>
                      <a:pPr marL="0" marR="0">
                        <a:lnSpc>
                          <a:spcPct val="115000"/>
                        </a:lnSpc>
                        <a:spcBef>
                          <a:spcPts val="0"/>
                        </a:spcBef>
                        <a:spcAft>
                          <a:spcPts val="0"/>
                        </a:spcAft>
                      </a:pPr>
                      <a:r>
                        <a:rPr lang="zh-CN" altLang="en-US" sz="2000" b="1" dirty="0" smtClean="0">
                          <a:effectLst>
                            <a:outerShdw blurRad="38100" dist="38100" dir="2700000" algn="tl">
                              <a:srgbClr val="000000">
                                <a:alpha val="43137"/>
                              </a:srgbClr>
                            </a:outerShdw>
                          </a:effectLst>
                        </a:rPr>
                        <a:t>神看不见的手在婚姻中</a:t>
                      </a:r>
                      <a:endParaRPr lang="en-US" sz="2000" b="1" dirty="0" smtClean="0">
                        <a:effectLst>
                          <a:outerShdw blurRad="38100" dist="38100" dir="2700000" algn="tl">
                            <a:srgbClr val="000000">
                              <a:alpha val="43137"/>
                            </a:srgbClr>
                          </a:outerShdw>
                        </a:effectLst>
                      </a:endParaRPr>
                    </a:p>
                    <a:p>
                      <a:pPr marL="0" marR="0">
                        <a:lnSpc>
                          <a:spcPct val="115000"/>
                        </a:lnSpc>
                        <a:spcBef>
                          <a:spcPts val="0"/>
                        </a:spcBef>
                        <a:spcAft>
                          <a:spcPts val="0"/>
                        </a:spcAft>
                      </a:pPr>
                      <a:r>
                        <a:rPr lang="en-US" sz="2000" b="1" dirty="0" smtClean="0">
                          <a:effectLst>
                            <a:outerShdw blurRad="38100" dist="38100" dir="2700000" algn="tl">
                              <a:srgbClr val="000000">
                                <a:alpha val="43137"/>
                              </a:srgbClr>
                            </a:outerShdw>
                          </a:effectLst>
                        </a:rPr>
                        <a:t>God’s </a:t>
                      </a:r>
                      <a:r>
                        <a:rPr lang="en-US" sz="2000" b="1" dirty="0">
                          <a:effectLst>
                            <a:outerShdw blurRad="38100" dist="38100" dir="2700000" algn="tl">
                              <a:srgbClr val="000000">
                                <a:alpha val="43137"/>
                              </a:srgbClr>
                            </a:outerShdw>
                          </a:effectLst>
                        </a:rPr>
                        <a:t>Invisible Hand in Marriage</a:t>
                      </a:r>
                      <a:endParaRPr lang="en-US" sz="2000" b="1"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68580" marR="68580" marT="0" marB="0">
                    <a:solidFill>
                      <a:schemeClr val="accent6">
                        <a:lumMod val="60000"/>
                        <a:lumOff val="40000"/>
                      </a:schemeClr>
                    </a:solidFill>
                  </a:tcPr>
                </a:tc>
              </a:tr>
              <a:tr h="800100">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altLang="zh-CN" sz="2000" b="1" dirty="0" smtClean="0">
                          <a:effectLst>
                            <a:outerShdw blurRad="38100" dist="38100" dir="2700000" algn="tl">
                              <a:srgbClr val="000000">
                                <a:alpha val="43137"/>
                              </a:srgbClr>
                            </a:outerShdw>
                          </a:effectLst>
                        </a:rPr>
                        <a:t>5</a:t>
                      </a:r>
                      <a:r>
                        <a:rPr lang="zh-CN" altLang="en-US" sz="2000" b="1" dirty="0" smtClean="0">
                          <a:effectLst>
                            <a:outerShdw blurRad="38100" dist="38100" dir="2700000" algn="tl">
                              <a:srgbClr val="000000">
                                <a:alpha val="43137"/>
                              </a:srgbClr>
                            </a:outerShdw>
                          </a:effectLst>
                        </a:rPr>
                        <a:t>月</a:t>
                      </a:r>
                      <a:r>
                        <a:rPr lang="en-US" altLang="zh-CN" sz="2000" b="1" dirty="0" smtClean="0">
                          <a:effectLst>
                            <a:outerShdw blurRad="38100" dist="38100" dir="2700000" algn="tl">
                              <a:srgbClr val="000000">
                                <a:alpha val="43137"/>
                              </a:srgbClr>
                            </a:outerShdw>
                          </a:effectLst>
                        </a:rPr>
                        <a:t>5</a:t>
                      </a:r>
                      <a:r>
                        <a:rPr lang="zh-CN" altLang="en-US" sz="2000" b="1" dirty="0" smtClean="0">
                          <a:effectLst>
                            <a:outerShdw blurRad="38100" dist="38100" dir="2700000" algn="tl">
                              <a:srgbClr val="000000">
                                <a:alpha val="43137"/>
                              </a:srgbClr>
                            </a:outerShdw>
                          </a:effectLst>
                        </a:rPr>
                        <a:t>日</a:t>
                      </a:r>
                      <a:endParaRPr lang="en-US" sz="2000" b="1" dirty="0" smtClean="0">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000" b="1" dirty="0" smtClean="0">
                          <a:effectLst>
                            <a:outerShdw blurRad="38100" dist="38100" dir="2700000" algn="tl">
                              <a:srgbClr val="000000">
                                <a:alpha val="43137"/>
                              </a:srgbClr>
                            </a:outerShdw>
                          </a:effectLst>
                        </a:rPr>
                        <a:t>5/5</a:t>
                      </a:r>
                      <a:endParaRPr lang="en-US" sz="20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solidFill>
                      <a:srgbClr val="FFFF00"/>
                    </a:solidFill>
                  </a:tcPr>
                </a:tc>
                <a:tc>
                  <a:txBody>
                    <a:bodyPr/>
                    <a:lstStyle/>
                    <a:p>
                      <a:pPr marL="0" marR="0" algn="ctr">
                        <a:lnSpc>
                          <a:spcPct val="115000"/>
                        </a:lnSpc>
                        <a:spcBef>
                          <a:spcPts val="0"/>
                        </a:spcBef>
                        <a:spcAft>
                          <a:spcPts val="0"/>
                        </a:spcAft>
                      </a:pPr>
                      <a:endParaRPr lang="en-US" sz="2000" b="1" dirty="0" smtClean="0">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000" b="1" dirty="0" smtClean="0">
                          <a:effectLst>
                            <a:outerShdw blurRad="38100" dist="38100" dir="2700000" algn="tl">
                              <a:srgbClr val="000000">
                                <a:alpha val="43137"/>
                              </a:srgbClr>
                            </a:outerShdw>
                          </a:effectLst>
                        </a:rPr>
                        <a:t>4:1-12</a:t>
                      </a:r>
                      <a:endParaRPr lang="en-US" sz="20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solidFill>
                      <a:srgbClr val="FFFF00"/>
                    </a:solidFill>
                  </a:tcPr>
                </a:tc>
                <a:tc>
                  <a:txBody>
                    <a:bodyPr/>
                    <a:lstStyle/>
                    <a:p>
                      <a:pPr marL="0" marR="0">
                        <a:lnSpc>
                          <a:spcPct val="115000"/>
                        </a:lnSpc>
                        <a:spcBef>
                          <a:spcPts val="0"/>
                        </a:spcBef>
                        <a:spcAft>
                          <a:spcPts val="0"/>
                        </a:spcAft>
                      </a:pPr>
                      <a:r>
                        <a:rPr lang="zh-CN" altLang="en-US" sz="2000" b="1" dirty="0" smtClean="0">
                          <a:effectLst>
                            <a:outerShdw blurRad="38100" dist="38100" dir="2700000" algn="tl">
                              <a:srgbClr val="000000">
                                <a:alpha val="43137"/>
                              </a:srgbClr>
                            </a:outerShdw>
                          </a:effectLst>
                        </a:rPr>
                        <a:t>神看不见的手在救赎中</a:t>
                      </a:r>
                      <a:endParaRPr lang="en-US" sz="2000" b="1" dirty="0" smtClean="0">
                        <a:effectLst>
                          <a:outerShdw blurRad="38100" dist="38100" dir="2700000" algn="tl">
                            <a:srgbClr val="000000">
                              <a:alpha val="43137"/>
                            </a:srgbClr>
                          </a:outerShdw>
                        </a:effectLst>
                      </a:endParaRPr>
                    </a:p>
                    <a:p>
                      <a:pPr marL="0" marR="0">
                        <a:lnSpc>
                          <a:spcPct val="115000"/>
                        </a:lnSpc>
                        <a:spcBef>
                          <a:spcPts val="0"/>
                        </a:spcBef>
                        <a:spcAft>
                          <a:spcPts val="0"/>
                        </a:spcAft>
                      </a:pPr>
                      <a:r>
                        <a:rPr lang="en-US" sz="2000" b="1" dirty="0" smtClean="0">
                          <a:effectLst>
                            <a:outerShdw blurRad="38100" dist="38100" dir="2700000" algn="tl">
                              <a:srgbClr val="000000">
                                <a:alpha val="43137"/>
                              </a:srgbClr>
                            </a:outerShdw>
                          </a:effectLst>
                        </a:rPr>
                        <a:t>God’s </a:t>
                      </a:r>
                      <a:r>
                        <a:rPr lang="en-US" sz="2000" b="1" dirty="0">
                          <a:effectLst>
                            <a:outerShdw blurRad="38100" dist="38100" dir="2700000" algn="tl">
                              <a:srgbClr val="000000">
                                <a:alpha val="43137"/>
                              </a:srgbClr>
                            </a:outerShdw>
                          </a:effectLst>
                        </a:rPr>
                        <a:t>Invisible Hand in Redemption</a:t>
                      </a:r>
                      <a:endParaRPr lang="en-US" sz="2000" b="1"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68580" marR="68580" marT="0" marB="0">
                    <a:solidFill>
                      <a:srgbClr val="FFFF00"/>
                    </a:solidFill>
                  </a:tcPr>
                </a:tc>
              </a:tr>
              <a:tr h="800100">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altLang="zh-CN" sz="2000" b="1" dirty="0" smtClean="0">
                          <a:effectLst>
                            <a:outerShdw blurRad="38100" dist="38100" dir="2700000" algn="tl">
                              <a:srgbClr val="000000">
                                <a:alpha val="43137"/>
                              </a:srgbClr>
                            </a:outerShdw>
                          </a:effectLst>
                        </a:rPr>
                        <a:t>5</a:t>
                      </a:r>
                      <a:r>
                        <a:rPr lang="zh-CN" altLang="en-US" sz="2000" b="1" dirty="0" smtClean="0">
                          <a:effectLst>
                            <a:outerShdw blurRad="38100" dist="38100" dir="2700000" algn="tl">
                              <a:srgbClr val="000000">
                                <a:alpha val="43137"/>
                              </a:srgbClr>
                            </a:outerShdw>
                          </a:effectLst>
                        </a:rPr>
                        <a:t>月</a:t>
                      </a:r>
                      <a:r>
                        <a:rPr lang="en-US" altLang="zh-CN" sz="2000" b="1" dirty="0" smtClean="0">
                          <a:effectLst>
                            <a:outerShdw blurRad="38100" dist="38100" dir="2700000" algn="tl">
                              <a:srgbClr val="000000">
                                <a:alpha val="43137"/>
                              </a:srgbClr>
                            </a:outerShdw>
                          </a:effectLst>
                        </a:rPr>
                        <a:t>12</a:t>
                      </a:r>
                      <a:r>
                        <a:rPr lang="zh-CN" altLang="en-US" sz="2000" b="1" dirty="0" smtClean="0">
                          <a:effectLst>
                            <a:outerShdw blurRad="38100" dist="38100" dir="2700000" algn="tl">
                              <a:srgbClr val="000000">
                                <a:alpha val="43137"/>
                              </a:srgbClr>
                            </a:outerShdw>
                          </a:effectLst>
                        </a:rPr>
                        <a:t>日</a:t>
                      </a:r>
                      <a:endParaRPr lang="en-US" sz="2000" b="1" dirty="0" smtClean="0">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000" b="1" dirty="0" smtClean="0">
                          <a:effectLst>
                            <a:outerShdw blurRad="38100" dist="38100" dir="2700000" algn="tl">
                              <a:srgbClr val="000000">
                                <a:alpha val="43137"/>
                              </a:srgbClr>
                            </a:outerShdw>
                          </a:effectLst>
                        </a:rPr>
                        <a:t>5/12</a:t>
                      </a:r>
                      <a:endParaRPr lang="en-US" sz="20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2000" b="1" dirty="0" smtClean="0">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000" b="1" dirty="0" smtClean="0">
                          <a:effectLst>
                            <a:outerShdw blurRad="38100" dist="38100" dir="2700000" algn="tl">
                              <a:srgbClr val="000000">
                                <a:alpha val="43137"/>
                              </a:srgbClr>
                            </a:outerShdw>
                          </a:effectLst>
                        </a:rPr>
                        <a:t>4:13-22</a:t>
                      </a:r>
                      <a:endParaRPr lang="en-US" sz="20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zh-CN" altLang="en-US" sz="2000" b="1" dirty="0" smtClean="0">
                          <a:effectLst>
                            <a:outerShdw blurRad="38100" dist="38100" dir="2700000" algn="tl">
                              <a:srgbClr val="000000">
                                <a:alpha val="43137"/>
                              </a:srgbClr>
                            </a:outerShdw>
                          </a:effectLst>
                        </a:rPr>
                        <a:t>神看不见的手在历史中</a:t>
                      </a:r>
                      <a:endParaRPr lang="en-US" sz="2000" b="1" dirty="0" smtClean="0">
                        <a:effectLst>
                          <a:outerShdw blurRad="38100" dist="38100" dir="2700000" algn="tl">
                            <a:srgbClr val="000000">
                              <a:alpha val="43137"/>
                            </a:srgbClr>
                          </a:outerShdw>
                        </a:effectLst>
                      </a:endParaRPr>
                    </a:p>
                    <a:p>
                      <a:pPr marL="0" marR="0">
                        <a:lnSpc>
                          <a:spcPct val="115000"/>
                        </a:lnSpc>
                        <a:spcBef>
                          <a:spcPts val="0"/>
                        </a:spcBef>
                        <a:spcAft>
                          <a:spcPts val="0"/>
                        </a:spcAft>
                      </a:pPr>
                      <a:r>
                        <a:rPr lang="en-US" sz="2000" b="1" dirty="0" smtClean="0">
                          <a:effectLst>
                            <a:outerShdw blurRad="38100" dist="38100" dir="2700000" algn="tl">
                              <a:srgbClr val="000000">
                                <a:alpha val="43137"/>
                              </a:srgbClr>
                            </a:outerShdw>
                          </a:effectLst>
                        </a:rPr>
                        <a:t>God’s </a:t>
                      </a:r>
                      <a:r>
                        <a:rPr lang="en-US" sz="2000" b="1" dirty="0">
                          <a:effectLst>
                            <a:outerShdw blurRad="38100" dist="38100" dir="2700000" algn="tl">
                              <a:srgbClr val="000000">
                                <a:alpha val="43137"/>
                              </a:srgbClr>
                            </a:outerShdw>
                          </a:effectLst>
                        </a:rPr>
                        <a:t>Invisible Hand in History</a:t>
                      </a:r>
                      <a:endParaRPr lang="en-US" sz="2000" b="1"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68580" marR="68580" marT="0" marB="0"/>
                </a:tc>
              </a:tr>
            </a:tbl>
          </a:graphicData>
        </a:graphic>
      </p:graphicFrame>
      <p:sp>
        <p:nvSpPr>
          <p:cNvPr id="3" name="Rectangle 2"/>
          <p:cNvSpPr/>
          <p:nvPr/>
        </p:nvSpPr>
        <p:spPr>
          <a:xfrm rot="5400000">
            <a:off x="4762500" y="2476500"/>
            <a:ext cx="6858000" cy="1905000"/>
          </a:xfrm>
          <a:prstGeom prst="rect">
            <a:avLst/>
          </a:prstGeom>
          <a:solidFill>
            <a:schemeClr val="tx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8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神看不见的手</a:t>
            </a:r>
            <a:endParaRPr lang="en-US" sz="8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62000"/>
          </a:xfrm>
          <a:prstGeom prst="rect">
            <a:avLst/>
          </a:prstGeom>
          <a:solidFill>
            <a:srgbClr val="C00000"/>
          </a:solidFill>
        </p:spPr>
        <p:style>
          <a:lnRef idx="0">
            <a:schemeClr val="dk1"/>
          </a:lnRef>
          <a:fillRef idx="3">
            <a:schemeClr val="dk1"/>
          </a:fillRef>
          <a:effectRef idx="3">
            <a:schemeClr val="dk1"/>
          </a:effectRef>
          <a:fontRef idx="minor">
            <a:schemeClr val="lt1"/>
          </a:fontRef>
        </p:style>
        <p:txBody>
          <a:bodyPr rtlCol="0" anchor="ctr"/>
          <a:lstStyle/>
          <a:p>
            <a:r>
              <a:rPr lang="zh-CN" altLang="en-US" sz="4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无名氏</a:t>
            </a:r>
            <a:r>
              <a:rPr lang="en-US" altLang="zh-CN" sz="4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zh-CN" altLang="en-US" sz="4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不愿尽义务的亲属</a:t>
            </a:r>
            <a:endParaRPr lang="en-US" sz="44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TextBox 3"/>
          <p:cNvSpPr txBox="1"/>
          <p:nvPr/>
        </p:nvSpPr>
        <p:spPr>
          <a:xfrm>
            <a:off x="152400" y="762000"/>
            <a:ext cx="8610600" cy="6001643"/>
          </a:xfrm>
          <a:prstGeom prst="rect">
            <a:avLst/>
          </a:prstGeom>
          <a:noFill/>
        </p:spPr>
        <p:txBody>
          <a:bodyPr wrap="square" rtlCol="0">
            <a:spAutoFit/>
          </a:bodyPr>
          <a:lstStyle/>
          <a:p>
            <a:pPr>
              <a:buFont typeface="Wingdings" pitchFamily="2" charset="2"/>
              <a:buChar char="Ø"/>
            </a:pPr>
            <a:r>
              <a:rPr lang="zh-CN" altLang="en-US" sz="3200" b="1" dirty="0" smtClean="0"/>
              <a:t>犹太传统认为这个无名氏可能是拿俄米的丈夫的弟兄，是比波阿斯更近的亲属，有优先的权利赎回拿俄米的土地</a:t>
            </a:r>
            <a:r>
              <a:rPr lang="zh-CN" altLang="en-US" sz="3200" dirty="0" smtClean="0"/>
              <a:t>。</a:t>
            </a:r>
            <a:endParaRPr lang="en-US" altLang="zh-CN" sz="3200" dirty="0" smtClean="0"/>
          </a:p>
          <a:p>
            <a:pPr>
              <a:buFont typeface="Wingdings" pitchFamily="2" charset="2"/>
              <a:buChar char="Ø"/>
            </a:pPr>
            <a:r>
              <a:rPr lang="zh-CN" altLang="en-US" sz="3200" dirty="0" smtClean="0"/>
              <a:t>他只愿意买土地，不愿娶路得。</a:t>
            </a:r>
            <a:endParaRPr lang="en-US" sz="3200" dirty="0" smtClean="0"/>
          </a:p>
          <a:p>
            <a:pPr>
              <a:buFont typeface="Wingdings" pitchFamily="2" charset="2"/>
              <a:buChar char="Ø"/>
            </a:pPr>
            <a:r>
              <a:rPr lang="zh-CN" altLang="en-US" sz="3200" dirty="0" smtClean="0"/>
              <a:t>因为路得是外邦女子，又是寡妇，若他娶过来，路得所生的长子要归在以利米勒的名下，将来分家产时，大半要归给路得的子孙，他的子孙反而没份，因此他马上拒绝赎回路得，而将鞋子脱下交给波阿斯。</a:t>
            </a:r>
            <a:endParaRPr lang="en-US" sz="3200" dirty="0" smtClean="0"/>
          </a:p>
          <a:p>
            <a:pPr>
              <a:buFont typeface="Wingdings" pitchFamily="2" charset="2"/>
              <a:buChar char="Ø"/>
            </a:pPr>
            <a:r>
              <a:rPr lang="zh-CN" altLang="en-US" sz="3200" dirty="0" smtClean="0"/>
              <a:t>这位脱鞋之家放弃权利，是因拒绝路得而放弃买地。波阿斯本来不要买地，因为他已是大地主，却</a:t>
            </a:r>
            <a:r>
              <a:rPr lang="zh-CN" altLang="en-US" sz="3200" b="1" dirty="0" smtClean="0"/>
              <a:t>因为爱路得的缘故，他买赎了那块地</a:t>
            </a:r>
            <a:r>
              <a:rPr lang="zh-CN" altLang="en-US" sz="3200" dirty="0" smtClean="0"/>
              <a:t>。</a:t>
            </a:r>
            <a:endParaRPr lang="en-US" altLang="zh-CN" sz="320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14400"/>
          </a:xfrm>
          <a:prstGeom prst="rect">
            <a:avLst/>
          </a:prstGeom>
          <a:solidFill>
            <a:srgbClr val="C00000"/>
          </a:solidFill>
        </p:spPr>
        <p:style>
          <a:lnRef idx="0">
            <a:schemeClr val="dk1"/>
          </a:lnRef>
          <a:fillRef idx="3">
            <a:schemeClr val="dk1"/>
          </a:fillRef>
          <a:effectRef idx="3">
            <a:schemeClr val="dk1"/>
          </a:effectRef>
          <a:fontRef idx="minor">
            <a:schemeClr val="lt1"/>
          </a:fontRef>
        </p:style>
        <p:txBody>
          <a:bodyPr rtlCol="0" anchor="ctr"/>
          <a:lstStyle/>
          <a:p>
            <a:r>
              <a:rPr lang="zh-CN" altLang="en-US" sz="4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无名氏亲属 </a:t>
            </a:r>
            <a:r>
              <a:rPr lang="en-US" altLang="zh-CN" sz="4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VS </a:t>
            </a:r>
            <a:r>
              <a:rPr lang="zh-CN" altLang="en-US" sz="4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波阿斯</a:t>
            </a:r>
            <a:endParaRPr lang="en-US" sz="44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ectangle 4"/>
          <p:cNvSpPr/>
          <p:nvPr/>
        </p:nvSpPr>
        <p:spPr>
          <a:xfrm>
            <a:off x="0" y="6096000"/>
            <a:ext cx="9144000" cy="762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sz="40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4" name="TextBox 3"/>
          <p:cNvSpPr txBox="1"/>
          <p:nvPr/>
        </p:nvSpPr>
        <p:spPr>
          <a:xfrm>
            <a:off x="228600" y="1295400"/>
            <a:ext cx="4572000" cy="3970318"/>
          </a:xfrm>
          <a:prstGeom prst="rect">
            <a:avLst/>
          </a:prstGeom>
          <a:noFill/>
        </p:spPr>
        <p:txBody>
          <a:bodyPr wrap="square" rtlCol="0">
            <a:spAutoFit/>
          </a:bodyPr>
          <a:lstStyle/>
          <a:p>
            <a:pPr>
              <a:buFont typeface="Arial" pitchFamily="34" charset="0"/>
              <a:buChar char="•"/>
            </a:pPr>
            <a:r>
              <a:rPr lang="zh-CN" altLang="en-US" sz="3600" b="1" dirty="0" smtClean="0"/>
              <a:t>一个视路得为敝屣。</a:t>
            </a:r>
            <a:endParaRPr lang="en-US" altLang="zh-CN" sz="3600" b="1" dirty="0" smtClean="0"/>
          </a:p>
          <a:p>
            <a:pPr>
              <a:buFont typeface="Arial" pitchFamily="34" charset="0"/>
              <a:buChar char="•"/>
            </a:pPr>
            <a:r>
              <a:rPr lang="zh-CN" altLang="en-US" sz="3600" b="1" dirty="0" smtClean="0"/>
              <a:t>只愿买田地不愿娶路得。</a:t>
            </a:r>
            <a:endParaRPr lang="en-US" altLang="zh-CN" sz="3600" b="1" dirty="0" smtClean="0"/>
          </a:p>
          <a:p>
            <a:pPr>
              <a:buFont typeface="Arial" pitchFamily="34" charset="0"/>
              <a:buChar char="•"/>
            </a:pPr>
            <a:r>
              <a:rPr lang="zh-CN" altLang="en-US" sz="3600" b="1" dirty="0" smtClean="0"/>
              <a:t>成为“脱鞋之家”。</a:t>
            </a:r>
            <a:endParaRPr lang="en-US" altLang="zh-CN" sz="3600" b="1" dirty="0" smtClean="0"/>
          </a:p>
          <a:p>
            <a:pPr>
              <a:buFont typeface="Arial" pitchFamily="34" charset="0"/>
              <a:buChar char="•"/>
            </a:pPr>
            <a:r>
              <a:rPr lang="zh-CN" altLang="en-US" sz="3600" b="1" dirty="0" smtClean="0"/>
              <a:t>一个只看眼前的利益和属世的得失。</a:t>
            </a:r>
            <a:endParaRPr lang="en-US" altLang="zh-CN" sz="3600" b="1" dirty="0" smtClean="0"/>
          </a:p>
          <a:p>
            <a:pPr>
              <a:buFont typeface="Arial" pitchFamily="34" charset="0"/>
              <a:buChar char="•"/>
            </a:pPr>
            <a:r>
              <a:rPr lang="zh-CN" altLang="en-US" sz="3600" b="1" dirty="0" smtClean="0"/>
              <a:t>一个寂寂无名。</a:t>
            </a:r>
            <a:endParaRPr lang="en-US" altLang="zh-CN" sz="3600" b="1" dirty="0" smtClean="0"/>
          </a:p>
        </p:txBody>
      </p:sp>
      <p:sp>
        <p:nvSpPr>
          <p:cNvPr id="6" name="TextBox 5"/>
          <p:cNvSpPr txBox="1"/>
          <p:nvPr/>
        </p:nvSpPr>
        <p:spPr>
          <a:xfrm>
            <a:off x="4724400" y="1219200"/>
            <a:ext cx="4419600" cy="3970318"/>
          </a:xfrm>
          <a:prstGeom prst="rect">
            <a:avLst/>
          </a:prstGeom>
          <a:noFill/>
        </p:spPr>
        <p:txBody>
          <a:bodyPr wrap="square" rtlCol="0">
            <a:spAutoFit/>
          </a:bodyPr>
          <a:lstStyle/>
          <a:p>
            <a:pPr>
              <a:buFont typeface="Arial" pitchFamily="34" charset="0"/>
              <a:buChar char="•"/>
            </a:pPr>
            <a:r>
              <a:rPr lang="zh-CN" altLang="en-US" sz="3600" b="1" dirty="0" smtClean="0"/>
              <a:t>一个视路得为珍宝。</a:t>
            </a:r>
            <a:endParaRPr lang="en-US" altLang="zh-CN" sz="3600" b="1" dirty="0" smtClean="0"/>
          </a:p>
          <a:p>
            <a:pPr>
              <a:buFont typeface="Arial" pitchFamily="34" charset="0"/>
              <a:buChar char="•"/>
            </a:pPr>
            <a:r>
              <a:rPr lang="zh-CN" altLang="en-US" sz="3600" b="1" dirty="0" smtClean="0"/>
              <a:t>为了路得而愿赎田地。</a:t>
            </a:r>
            <a:endParaRPr lang="en-US" altLang="zh-CN" sz="3600" b="1" dirty="0" smtClean="0"/>
          </a:p>
          <a:p>
            <a:pPr>
              <a:buFont typeface="Arial" pitchFamily="34" charset="0"/>
              <a:buChar char="•"/>
            </a:pPr>
            <a:r>
              <a:rPr lang="en-US" sz="3600" b="1" dirty="0" smtClean="0"/>
              <a:t> </a:t>
            </a:r>
            <a:r>
              <a:rPr lang="zh-CN" altLang="en-US" sz="3600" b="1" dirty="0" smtClean="0"/>
              <a:t>成为弥赛亚祖先。</a:t>
            </a:r>
            <a:endParaRPr lang="en-US" altLang="zh-CN" sz="3600" b="1" dirty="0" smtClean="0"/>
          </a:p>
          <a:p>
            <a:pPr>
              <a:buFont typeface="Arial" pitchFamily="34" charset="0"/>
              <a:buChar char="•"/>
            </a:pPr>
            <a:r>
              <a:rPr lang="zh-CN" altLang="en-US" sz="3600" b="1" dirty="0" smtClean="0"/>
              <a:t>一个看见属天的祝福和上帝的旨意。</a:t>
            </a:r>
            <a:endParaRPr lang="en-US" altLang="zh-CN" sz="3600" b="1" dirty="0" smtClean="0"/>
          </a:p>
          <a:p>
            <a:pPr>
              <a:buFont typeface="Arial" pitchFamily="34" charset="0"/>
              <a:buChar char="•"/>
            </a:pPr>
            <a:r>
              <a:rPr lang="zh-CN" altLang="en-US" sz="3600" b="1" dirty="0" smtClean="0"/>
              <a:t>一个名入圣经。</a:t>
            </a:r>
            <a:endParaRPr lang="en-US" sz="3600" b="1"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152400" y="152400"/>
            <a:ext cx="3581400" cy="5410200"/>
          </a:xfrm>
          <a:ln/>
        </p:spPr>
        <p:style>
          <a:lnRef idx="1">
            <a:schemeClr val="accent4"/>
          </a:lnRef>
          <a:fillRef idx="2">
            <a:schemeClr val="accent4"/>
          </a:fillRef>
          <a:effectRef idx="1">
            <a:schemeClr val="accent4"/>
          </a:effectRef>
          <a:fontRef idx="minor">
            <a:schemeClr val="dk1"/>
          </a:fontRef>
        </p:style>
        <p:txBody>
          <a:bodyPr>
            <a:normAutofit/>
          </a:bodyPr>
          <a:lstStyle/>
          <a:p>
            <a:pPr marL="165100"/>
            <a:r>
              <a:rPr lang="zh-CN" altLang="en-US" sz="3600" b="1" dirty="0" smtClean="0">
                <a:solidFill>
                  <a:schemeClr val="accent4">
                    <a:lumMod val="50000"/>
                  </a:schemeClr>
                </a:solidFill>
                <a:effectLst>
                  <a:outerShdw blurRad="38100" dist="38100" dir="2700000" algn="tl">
                    <a:srgbClr val="000000">
                      <a:alpha val="43137"/>
                    </a:srgbClr>
                  </a:outerShdw>
                </a:effectLst>
              </a:rPr>
              <a:t>那人对波阿斯说</a:t>
            </a:r>
            <a:r>
              <a:rPr lang="en-US" altLang="zh-CN" sz="3600" b="1" dirty="0" smtClean="0">
                <a:solidFill>
                  <a:schemeClr val="accent4">
                    <a:lumMod val="50000"/>
                  </a:schemeClr>
                </a:solidFill>
                <a:effectLst>
                  <a:outerShdw blurRad="38100" dist="38100" dir="2700000" algn="tl">
                    <a:srgbClr val="000000">
                      <a:alpha val="43137"/>
                    </a:srgbClr>
                  </a:outerShdw>
                </a:effectLst>
              </a:rPr>
              <a:t>: “</a:t>
            </a:r>
            <a:r>
              <a:rPr lang="zh-CN" altLang="en-US" sz="3600" b="1" dirty="0" smtClean="0">
                <a:solidFill>
                  <a:schemeClr val="accent4">
                    <a:lumMod val="50000"/>
                  </a:schemeClr>
                </a:solidFill>
                <a:effectLst>
                  <a:outerShdw blurRad="38100" dist="38100" dir="2700000" algn="tl">
                    <a:srgbClr val="000000">
                      <a:alpha val="43137"/>
                    </a:srgbClr>
                  </a:outerShdw>
                </a:effectLst>
              </a:rPr>
              <a:t>你自己买吧</a:t>
            </a:r>
            <a:r>
              <a:rPr lang="en-US" altLang="zh-CN" sz="3600" b="1" dirty="0" smtClean="0">
                <a:solidFill>
                  <a:schemeClr val="accent4">
                    <a:lumMod val="50000"/>
                  </a:schemeClr>
                </a:solidFill>
                <a:effectLst>
                  <a:outerShdw blurRad="38100" dist="38100" dir="2700000" algn="tl">
                    <a:srgbClr val="000000">
                      <a:alpha val="43137"/>
                    </a:srgbClr>
                  </a:outerShdw>
                </a:effectLst>
              </a:rPr>
              <a:t>!” </a:t>
            </a:r>
            <a:r>
              <a:rPr lang="zh-CN" altLang="en-US" sz="3600" b="1" dirty="0" smtClean="0">
                <a:solidFill>
                  <a:schemeClr val="accent4">
                    <a:lumMod val="50000"/>
                  </a:schemeClr>
                </a:solidFill>
                <a:effectLst>
                  <a:outerShdw blurRad="38100" dist="38100" dir="2700000" algn="tl">
                    <a:srgbClr val="000000">
                      <a:alpha val="43137"/>
                    </a:srgbClr>
                  </a:outerShdw>
                </a:effectLst>
              </a:rPr>
              <a:t>于是将鞋</a:t>
            </a:r>
            <a:r>
              <a:rPr lang="en-US" altLang="zh-CN" sz="3600" b="1" dirty="0" smtClean="0">
                <a:solidFill>
                  <a:schemeClr val="accent4">
                    <a:lumMod val="50000"/>
                  </a:schemeClr>
                </a:solidFill>
                <a:effectLst>
                  <a:outerShdw blurRad="38100" dist="38100" dir="2700000" algn="tl">
                    <a:srgbClr val="000000">
                      <a:alpha val="43137"/>
                    </a:srgbClr>
                  </a:outerShdw>
                </a:effectLst>
              </a:rPr>
              <a:t/>
            </a:r>
            <a:br>
              <a:rPr lang="en-US" altLang="zh-CN" sz="3600" b="1" dirty="0" smtClean="0">
                <a:solidFill>
                  <a:schemeClr val="accent4">
                    <a:lumMod val="50000"/>
                  </a:schemeClr>
                </a:solidFill>
                <a:effectLst>
                  <a:outerShdw blurRad="38100" dist="38100" dir="2700000" algn="tl">
                    <a:srgbClr val="000000">
                      <a:alpha val="43137"/>
                    </a:srgbClr>
                  </a:outerShdw>
                </a:effectLst>
              </a:rPr>
            </a:br>
            <a:r>
              <a:rPr lang="zh-CN" altLang="en-US" sz="3600" b="1" dirty="0" smtClean="0">
                <a:solidFill>
                  <a:schemeClr val="accent4">
                    <a:lumMod val="50000"/>
                  </a:schemeClr>
                </a:solidFill>
                <a:effectLst>
                  <a:outerShdw blurRad="38100" dist="38100" dir="2700000" algn="tl">
                    <a:srgbClr val="000000">
                      <a:alpha val="43137"/>
                    </a:srgbClr>
                  </a:outerShdw>
                </a:effectLst>
              </a:rPr>
              <a:t>脱下来了</a:t>
            </a:r>
            <a:r>
              <a:rPr lang="en-US" altLang="zh-CN" sz="3600" b="1" dirty="0" smtClean="0">
                <a:solidFill>
                  <a:schemeClr val="accent4">
                    <a:lumMod val="50000"/>
                  </a:schemeClr>
                </a:solidFill>
                <a:effectLst>
                  <a:outerShdw blurRad="38100" dist="38100" dir="2700000" algn="tl">
                    <a:srgbClr val="000000">
                      <a:alpha val="43137"/>
                    </a:srgbClr>
                  </a:outerShdw>
                </a:effectLst>
              </a:rPr>
              <a:t>.</a:t>
            </a:r>
            <a:endParaRPr lang="en-US" sz="4000" b="1" dirty="0">
              <a:solidFill>
                <a:schemeClr val="accent4">
                  <a:lumMod val="50000"/>
                </a:schemeClr>
              </a:solidFill>
              <a:effectLst>
                <a:outerShdw blurRad="38100" dist="38100" dir="2700000" algn="tl">
                  <a:srgbClr val="000000">
                    <a:alpha val="43137"/>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algn="ctr"/>
            <a:r>
              <a:rPr lang="en-US" sz="2000" b="1" dirty="0" smtClean="0">
                <a:solidFill>
                  <a:schemeClr val="tx1"/>
                </a:solidFill>
                <a:effectLst>
                  <a:outerShdw blurRad="38100" dist="38100" dir="2700000" algn="tl">
                    <a:srgbClr val="000000">
                      <a:alpha val="43137"/>
                    </a:srgbClr>
                  </a:outerShdw>
                </a:effectLst>
                <a:latin typeface="Arial Narrow" pitchFamily="34" charset="0"/>
              </a:rPr>
              <a:t> </a:t>
            </a:r>
            <a:r>
              <a:rPr lang="en-US" sz="2000" b="1" baseline="30000" dirty="0" smtClean="0">
                <a:solidFill>
                  <a:schemeClr val="tx1"/>
                </a:solidFill>
                <a:effectLst>
                  <a:outerShdw blurRad="38100" dist="38100" dir="2700000" algn="tl">
                    <a:srgbClr val="000000">
                      <a:alpha val="43137"/>
                    </a:srgbClr>
                  </a:outerShdw>
                </a:effectLst>
                <a:latin typeface="Arial Narrow" pitchFamily="34" charset="0"/>
              </a:rPr>
              <a:t>8</a:t>
            </a:r>
            <a:r>
              <a:rPr lang="en-US" sz="2000" b="1" dirty="0" smtClean="0">
                <a:solidFill>
                  <a:schemeClr val="tx1"/>
                </a:solidFill>
                <a:effectLst>
                  <a:outerShdw blurRad="38100" dist="38100" dir="2700000" algn="tl">
                    <a:srgbClr val="000000">
                      <a:alpha val="43137"/>
                    </a:srgbClr>
                  </a:outerShdw>
                </a:effectLst>
                <a:latin typeface="Arial Narrow" pitchFamily="34" charset="0"/>
              </a:rPr>
              <a:t> So the guardian-redeemer said to Boaz, “Buy it yourself.” And he removed his sandal. </a:t>
            </a:r>
            <a:endParaRPr lang="en-US" sz="2000" b="1" dirty="0">
              <a:solidFill>
                <a:schemeClr val="tx1"/>
              </a:solidFill>
              <a:effectLst>
                <a:outerShdw blurRad="38100" dist="38100" dir="2700000" algn="tl">
                  <a:srgbClr val="000000">
                    <a:alpha val="43137"/>
                  </a:srgbClr>
                </a:outerShdw>
              </a:effectLst>
              <a:latin typeface="Arial Narrow" pitchFamily="34" charset="0"/>
            </a:endParaRPr>
          </a:p>
        </p:txBody>
      </p:sp>
      <p:sp>
        <p:nvSpPr>
          <p:cNvPr id="6" name="Title 1"/>
          <p:cNvSpPr txBox="1">
            <a:spLocks/>
          </p:cNvSpPr>
          <p:nvPr/>
        </p:nvSpPr>
        <p:spPr>
          <a:xfrm>
            <a:off x="3886200" y="152400"/>
            <a:ext cx="5181600" cy="5410200"/>
          </a:xfrm>
          <a:prstGeom prst="rect">
            <a:avLst/>
          </a:prstGeom>
          <a:solidFill>
            <a:srgbClr val="FFFF99"/>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你认为波阿斯这时心情怎么样？</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lvl="0" indent="9525">
              <a:spcBef>
                <a:spcPct val="0"/>
              </a:spcBef>
              <a:buFont typeface="Arial" charset="0"/>
              <a:buChar char="•"/>
              <a:defRPr/>
            </a:pPr>
            <a:r>
              <a:rPr lang="en-US" sz="2000" b="1" dirty="0" smtClean="0">
                <a:solidFill>
                  <a:schemeClr val="tx1"/>
                </a:solidFill>
              </a:rPr>
              <a:t> How do you think Boaz felt at this moment?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096000"/>
            <a:ext cx="9144000" cy="762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zh-CN" altLang="en-US" sz="3600" dirty="0" smtClean="0">
                <a:ln w="10160">
                  <a:solidFill>
                    <a:schemeClr val="accent1"/>
                  </a:solidFill>
                  <a:prstDash val="solid"/>
                </a:ln>
                <a:solidFill>
                  <a:srgbClr val="FFFFFF"/>
                </a:solidFill>
                <a:effectLst>
                  <a:outerShdw blurRad="38100" dist="32000" dir="5400000" algn="tl">
                    <a:srgbClr val="000000">
                      <a:alpha val="30000"/>
                    </a:srgbClr>
                  </a:outerShdw>
                </a:effectLst>
              </a:rPr>
              <a:t>波阿斯让无名氏脱鞋为凭放弃至近亲属权利</a:t>
            </a:r>
            <a:endParaRPr lang="en-US" sz="36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pic>
        <p:nvPicPr>
          <p:cNvPr id="78850" name="Picture 2" descr="Ruth 4 (part 1) - Questions for Groups and Personal Study — SPC"/>
          <p:cNvPicPr>
            <a:picLocks noChangeAspect="1" noChangeArrowheads="1"/>
          </p:cNvPicPr>
          <p:nvPr/>
        </p:nvPicPr>
        <p:blipFill>
          <a:blip r:embed="rId2" cstate="print"/>
          <a:srcRect/>
          <a:stretch>
            <a:fillRect/>
          </a:stretch>
        </p:blipFill>
        <p:spPr bwMode="auto">
          <a:xfrm>
            <a:off x="127559" y="0"/>
            <a:ext cx="8787841" cy="5997704"/>
          </a:xfrm>
          <a:prstGeom prst="rect">
            <a:avLst/>
          </a:prstGeom>
          <a:ln w="127000" cap="sq">
            <a:solidFill>
              <a:srgbClr val="7030A0"/>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152400" y="152400"/>
            <a:ext cx="3581400" cy="5410200"/>
          </a:xfrm>
          <a:ln/>
        </p:spPr>
        <p:style>
          <a:lnRef idx="1">
            <a:schemeClr val="accent4"/>
          </a:lnRef>
          <a:fillRef idx="2">
            <a:schemeClr val="accent4"/>
          </a:fillRef>
          <a:effectRef idx="1">
            <a:schemeClr val="accent4"/>
          </a:effectRef>
          <a:fontRef idx="minor">
            <a:schemeClr val="dk1"/>
          </a:fontRef>
        </p:style>
        <p:txBody>
          <a:bodyPr>
            <a:normAutofit/>
          </a:bodyPr>
          <a:lstStyle/>
          <a:p>
            <a:pPr marL="165100"/>
            <a:r>
              <a:rPr lang="zh-CN" altLang="en-US" sz="3600" b="1" dirty="0" smtClean="0">
                <a:solidFill>
                  <a:schemeClr val="accent4">
                    <a:lumMod val="50000"/>
                  </a:schemeClr>
                </a:solidFill>
                <a:effectLst>
                  <a:outerShdw blurRad="38100" dist="38100" dir="2700000" algn="tl">
                    <a:srgbClr val="000000">
                      <a:alpha val="43137"/>
                    </a:srgbClr>
                  </a:outerShdw>
                </a:effectLst>
              </a:rPr>
              <a:t> 波阿斯对长老和众民说</a:t>
            </a:r>
            <a:r>
              <a:rPr lang="en-US" altLang="zh-CN" sz="3600" b="1" dirty="0" smtClean="0">
                <a:solidFill>
                  <a:schemeClr val="accent4">
                    <a:lumMod val="50000"/>
                  </a:schemeClr>
                </a:solidFill>
                <a:effectLst>
                  <a:outerShdw blurRad="38100" dist="38100" dir="2700000" algn="tl">
                    <a:srgbClr val="000000">
                      <a:alpha val="43137"/>
                    </a:srgbClr>
                  </a:outerShdw>
                </a:effectLst>
              </a:rPr>
              <a:t>:</a:t>
            </a:r>
            <a:r>
              <a:rPr lang="zh-CN" altLang="en-US" sz="3600" b="1" dirty="0" smtClean="0">
                <a:solidFill>
                  <a:schemeClr val="accent4">
                    <a:lumMod val="50000"/>
                  </a:schemeClr>
                </a:solidFill>
                <a:effectLst>
                  <a:outerShdw blurRad="38100" dist="38100" dir="2700000" algn="tl">
                    <a:srgbClr val="000000">
                      <a:alpha val="43137"/>
                    </a:srgbClr>
                  </a:outerShdw>
                </a:effectLst>
              </a:rPr>
              <a:t>“你们今日作 见证</a:t>
            </a:r>
            <a:r>
              <a:rPr lang="en-US" altLang="zh-CN" sz="3600" b="1" dirty="0" smtClean="0">
                <a:solidFill>
                  <a:schemeClr val="accent4">
                    <a:lumMod val="50000"/>
                  </a:schemeClr>
                </a:solidFill>
                <a:effectLst>
                  <a:outerShdw blurRad="38100" dist="38100" dir="2700000" algn="tl">
                    <a:srgbClr val="000000">
                      <a:alpha val="43137"/>
                    </a:srgbClr>
                  </a:outerShdw>
                </a:effectLst>
              </a:rPr>
              <a:t>,</a:t>
            </a:r>
            <a:r>
              <a:rPr lang="zh-CN" altLang="en-US" sz="3600" b="1" dirty="0" smtClean="0">
                <a:solidFill>
                  <a:schemeClr val="accent4">
                    <a:lumMod val="50000"/>
                  </a:schemeClr>
                </a:solidFill>
                <a:effectLst>
                  <a:outerShdw blurRad="38100" dist="38100" dir="2700000" algn="tl">
                    <a:srgbClr val="000000">
                      <a:alpha val="43137"/>
                    </a:srgbClr>
                  </a:outerShdw>
                </a:effectLst>
              </a:rPr>
              <a:t>凡属以 利米勒和基连、 玛伦的</a:t>
            </a:r>
            <a:r>
              <a:rPr lang="en-US" altLang="zh-CN" sz="3600" b="1" dirty="0" smtClean="0">
                <a:solidFill>
                  <a:schemeClr val="accent4">
                    <a:lumMod val="50000"/>
                  </a:schemeClr>
                </a:solidFill>
                <a:effectLst>
                  <a:outerShdw blurRad="38100" dist="38100" dir="2700000" algn="tl">
                    <a:srgbClr val="000000">
                      <a:alpha val="43137"/>
                    </a:srgbClr>
                  </a:outerShdw>
                </a:effectLst>
              </a:rPr>
              <a:t>,</a:t>
            </a:r>
            <a:r>
              <a:rPr lang="zh-CN" altLang="en-US" sz="3600" b="1" dirty="0" smtClean="0">
                <a:solidFill>
                  <a:schemeClr val="accent4">
                    <a:lumMod val="50000"/>
                  </a:schemeClr>
                </a:solidFill>
                <a:effectLst>
                  <a:outerShdw blurRad="38100" dist="38100" dir="2700000" algn="tl">
                    <a:srgbClr val="000000">
                      <a:alpha val="43137"/>
                    </a:srgbClr>
                  </a:outerShdw>
                </a:effectLst>
              </a:rPr>
              <a:t>我都从拿俄米手中置买了</a:t>
            </a:r>
            <a:r>
              <a:rPr lang="en-US" altLang="zh-CN" sz="3600" b="1" dirty="0" smtClean="0">
                <a:solidFill>
                  <a:schemeClr val="accent4">
                    <a:lumMod val="50000"/>
                  </a:schemeClr>
                </a:solidFill>
                <a:effectLst>
                  <a:outerShdw blurRad="38100" dist="38100" dir="2700000" algn="tl">
                    <a:srgbClr val="000000">
                      <a:alpha val="43137"/>
                    </a:srgbClr>
                  </a:outerShdw>
                </a:effectLst>
              </a:rPr>
              <a:t>;</a:t>
            </a:r>
            <a:endParaRPr lang="en-US" sz="4000" b="1" dirty="0">
              <a:solidFill>
                <a:schemeClr val="accent4">
                  <a:lumMod val="50000"/>
                </a:schemeClr>
              </a:solidFill>
              <a:effectLst>
                <a:outerShdw blurRad="38100" dist="38100" dir="2700000" algn="tl">
                  <a:srgbClr val="000000">
                    <a:alpha val="43137"/>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algn="ctr"/>
            <a:r>
              <a:rPr lang="en-US" sz="2000" b="1" baseline="30000" dirty="0" smtClean="0">
                <a:solidFill>
                  <a:schemeClr val="tx1"/>
                </a:solidFill>
                <a:effectLst>
                  <a:outerShdw blurRad="38100" dist="38100" dir="2700000" algn="tl">
                    <a:srgbClr val="000000">
                      <a:alpha val="43137"/>
                    </a:srgbClr>
                  </a:outerShdw>
                </a:effectLst>
                <a:latin typeface="Arial Narrow" pitchFamily="34" charset="0"/>
              </a:rPr>
              <a:t>9</a:t>
            </a:r>
            <a:r>
              <a:rPr lang="en-US" sz="2000" b="1" dirty="0" smtClean="0">
                <a:solidFill>
                  <a:schemeClr val="tx1"/>
                </a:solidFill>
                <a:effectLst>
                  <a:outerShdw blurRad="38100" dist="38100" dir="2700000" algn="tl">
                    <a:srgbClr val="000000">
                      <a:alpha val="43137"/>
                    </a:srgbClr>
                  </a:outerShdw>
                </a:effectLst>
                <a:latin typeface="Arial Narrow" pitchFamily="34" charset="0"/>
              </a:rPr>
              <a:t> Then Boaz announced to the elders and all the people, “Today you are witnesses</a:t>
            </a:r>
          </a:p>
          <a:p>
            <a:pPr algn="ctr"/>
            <a:r>
              <a:rPr lang="en-US" sz="2000" b="1" dirty="0" smtClean="0">
                <a:solidFill>
                  <a:schemeClr val="tx1"/>
                </a:solidFill>
                <a:effectLst>
                  <a:outerShdw blurRad="38100" dist="38100" dir="2700000" algn="tl">
                    <a:srgbClr val="000000">
                      <a:alpha val="43137"/>
                    </a:srgbClr>
                  </a:outerShdw>
                </a:effectLst>
                <a:latin typeface="Arial Narrow" pitchFamily="34" charset="0"/>
              </a:rPr>
              <a:t> that I have bought from Naomi all the property of Elimelek, Kilion and Mahlon.</a:t>
            </a:r>
            <a:endParaRPr lang="en-US" sz="2000" b="1" dirty="0">
              <a:solidFill>
                <a:schemeClr val="tx1"/>
              </a:solidFill>
              <a:effectLst>
                <a:outerShdw blurRad="38100" dist="38100" dir="2700000" algn="tl">
                  <a:srgbClr val="000000">
                    <a:alpha val="43137"/>
                  </a:srgbClr>
                </a:outerShdw>
              </a:effectLst>
              <a:latin typeface="Arial Narrow" pitchFamily="34" charset="0"/>
            </a:endParaRPr>
          </a:p>
        </p:txBody>
      </p:sp>
      <p:sp>
        <p:nvSpPr>
          <p:cNvPr id="6" name="Title 1"/>
          <p:cNvSpPr txBox="1">
            <a:spLocks/>
          </p:cNvSpPr>
          <p:nvPr/>
        </p:nvSpPr>
        <p:spPr>
          <a:xfrm>
            <a:off x="3886200" y="152400"/>
            <a:ext cx="5181600" cy="5410200"/>
          </a:xfrm>
          <a:prstGeom prst="rect">
            <a:avLst/>
          </a:prstGeom>
          <a:solidFill>
            <a:srgbClr val="FFFF99"/>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为何波阿斯向长老和众民宣布这事的结果？</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lvl="0" indent="9525">
              <a:spcBef>
                <a:spcPct val="0"/>
              </a:spcBef>
              <a:buFont typeface="Arial" charset="0"/>
              <a:buChar char="•"/>
              <a:defRPr/>
            </a:pPr>
            <a:r>
              <a:rPr lang="en-US" sz="2000" b="1" dirty="0" smtClean="0">
                <a:solidFill>
                  <a:schemeClr val="tx1"/>
                </a:solidFill>
              </a:rPr>
              <a:t> Why did Boaz make the announcement to the elders and all the people?</a:t>
            </a:r>
          </a:p>
          <a:p>
            <a:pPr marL="284163" lvl="0" indent="9525">
              <a:spcBef>
                <a:spcPct val="0"/>
              </a:spcBef>
              <a:defRPr/>
            </a:pPr>
            <a:endParaRPr lang="en-US" sz="2000" b="1" dirty="0" smtClean="0">
              <a:solidFill>
                <a:schemeClr val="tx1"/>
              </a:solidFill>
            </a:endParaRPr>
          </a:p>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这块地属于谁的？</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波阿斯说他从谁哪里买下？</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lvl="0" indent="9525">
              <a:spcBef>
                <a:spcPct val="0"/>
              </a:spcBef>
              <a:buFont typeface="Arial" charset="0"/>
              <a:buChar char="•"/>
              <a:defRPr/>
            </a:pPr>
            <a:r>
              <a:rPr lang="en-US" sz="2000" b="1" dirty="0" smtClean="0">
                <a:solidFill>
                  <a:schemeClr val="tx1"/>
                </a:solidFill>
              </a:rPr>
              <a:t>Who did the property belong to? </a:t>
            </a:r>
          </a:p>
          <a:p>
            <a:pPr marL="284163" lvl="0" indent="9525">
              <a:spcBef>
                <a:spcPct val="0"/>
              </a:spcBef>
              <a:buFont typeface="Arial" charset="0"/>
              <a:buChar char="•"/>
              <a:defRPr/>
            </a:pPr>
            <a:r>
              <a:rPr lang="en-US" sz="2000" b="1" dirty="0" smtClean="0">
                <a:solidFill>
                  <a:schemeClr val="tx1"/>
                </a:solidFill>
              </a:rPr>
              <a:t>Who did Boaz say he bought it from?</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152400" y="152400"/>
            <a:ext cx="3581400" cy="5410200"/>
          </a:xfrm>
          <a:ln/>
        </p:spPr>
        <p:style>
          <a:lnRef idx="1">
            <a:schemeClr val="accent4"/>
          </a:lnRef>
          <a:fillRef idx="2">
            <a:schemeClr val="accent4"/>
          </a:fillRef>
          <a:effectRef idx="1">
            <a:schemeClr val="accent4"/>
          </a:effectRef>
          <a:fontRef idx="minor">
            <a:schemeClr val="dk1"/>
          </a:fontRef>
        </p:style>
        <p:txBody>
          <a:bodyPr>
            <a:normAutofit/>
          </a:bodyPr>
          <a:lstStyle/>
          <a:p>
            <a:pPr marL="165100"/>
            <a:r>
              <a:rPr lang="zh-CN" altLang="en-US" sz="3600" b="1" dirty="0" smtClean="0">
                <a:solidFill>
                  <a:schemeClr val="accent4">
                    <a:lumMod val="50000"/>
                  </a:schemeClr>
                </a:solidFill>
                <a:effectLst>
                  <a:outerShdw blurRad="38100" dist="38100" dir="2700000" algn="tl">
                    <a:srgbClr val="000000">
                      <a:alpha val="43137"/>
                    </a:srgbClr>
                  </a:outerShdw>
                </a:effectLst>
              </a:rPr>
              <a:t>又娶了玛伦的妻摩押女子路得 为妻，好在死人的产业上存留他的名，免得 他的名在本族本乡灭没。你们今日可以作见证。”</a:t>
            </a:r>
            <a:endParaRPr lang="en-US" sz="4000" b="1" dirty="0">
              <a:solidFill>
                <a:schemeClr val="accent4">
                  <a:lumMod val="50000"/>
                </a:schemeClr>
              </a:solidFill>
              <a:effectLst>
                <a:outerShdw blurRad="38100" dist="38100" dir="2700000" algn="tl">
                  <a:srgbClr val="000000">
                    <a:alpha val="43137"/>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algn="ctr"/>
            <a:r>
              <a:rPr lang="en-US" sz="2000" b="1" baseline="30000" dirty="0" smtClean="0">
                <a:solidFill>
                  <a:schemeClr val="tx1"/>
                </a:solidFill>
                <a:effectLst>
                  <a:outerShdw blurRad="38100" dist="38100" dir="2700000" algn="tl">
                    <a:srgbClr val="000000">
                      <a:alpha val="43137"/>
                    </a:srgbClr>
                  </a:outerShdw>
                </a:effectLst>
                <a:latin typeface="Arial Narrow" pitchFamily="34" charset="0"/>
              </a:rPr>
              <a:t>10</a:t>
            </a:r>
            <a:r>
              <a:rPr lang="en-US" sz="2000" b="1" dirty="0" smtClean="0">
                <a:solidFill>
                  <a:schemeClr val="tx1"/>
                </a:solidFill>
                <a:effectLst>
                  <a:outerShdw blurRad="38100" dist="38100" dir="2700000" algn="tl">
                    <a:srgbClr val="000000">
                      <a:alpha val="43137"/>
                    </a:srgbClr>
                  </a:outerShdw>
                </a:effectLst>
                <a:latin typeface="Arial Narrow" pitchFamily="34" charset="0"/>
              </a:rPr>
              <a:t> I have also acquired Ruth the Moabite, Mahlon’s widow, as my wife, in order to   maintain the name of the dead with his property, so that his name will not disappear    from among his family or from his hometown. Today you are witnesses!” </a:t>
            </a:r>
            <a:endParaRPr lang="en-US" sz="2000" b="1" dirty="0">
              <a:solidFill>
                <a:schemeClr val="tx1"/>
              </a:solidFill>
              <a:effectLst>
                <a:outerShdw blurRad="38100" dist="38100" dir="2700000" algn="tl">
                  <a:srgbClr val="000000">
                    <a:alpha val="43137"/>
                  </a:srgbClr>
                </a:outerShdw>
              </a:effectLst>
              <a:latin typeface="Arial Narrow" pitchFamily="34" charset="0"/>
            </a:endParaRPr>
          </a:p>
        </p:txBody>
      </p:sp>
      <p:sp>
        <p:nvSpPr>
          <p:cNvPr id="6" name="Title 1"/>
          <p:cNvSpPr txBox="1">
            <a:spLocks/>
          </p:cNvSpPr>
          <p:nvPr/>
        </p:nvSpPr>
        <p:spPr>
          <a:xfrm>
            <a:off x="3886200" y="152400"/>
            <a:ext cx="5181600" cy="5410200"/>
          </a:xfrm>
          <a:prstGeom prst="rect">
            <a:avLst/>
          </a:prstGeom>
          <a:solidFill>
            <a:srgbClr val="FFFF99"/>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2500" lnSpcReduction="20000"/>
          </a:bodyPr>
          <a:lstStyle/>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波阿斯还宣布了什么？</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lvl="0" indent="9525">
              <a:spcBef>
                <a:spcPct val="0"/>
              </a:spcBef>
              <a:buFont typeface="Arial" charset="0"/>
              <a:buChar char="•"/>
              <a:defRPr/>
            </a:pPr>
            <a:r>
              <a:rPr lang="en-US" sz="2000" b="1" dirty="0" smtClean="0">
                <a:solidFill>
                  <a:schemeClr val="tx1"/>
                </a:solidFill>
              </a:rPr>
              <a:t> What else did Boaz announce?</a:t>
            </a:r>
          </a:p>
          <a:p>
            <a:pPr marL="284163" lvl="0" indent="9525">
              <a:spcBef>
                <a:spcPct val="0"/>
              </a:spcBef>
              <a:defRPr/>
            </a:pPr>
            <a:endParaRPr lang="en-US" sz="2000" b="1" dirty="0" smtClean="0">
              <a:solidFill>
                <a:schemeClr val="tx1"/>
              </a:solidFill>
            </a:endParaRPr>
          </a:p>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波阿斯告诉证人他将为路得做什么？</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lvl="0" indent="9525">
              <a:spcBef>
                <a:spcPct val="0"/>
              </a:spcBef>
              <a:buFont typeface="Arial" charset="0"/>
              <a:buChar char="•"/>
              <a:defRPr/>
            </a:pPr>
            <a:r>
              <a:rPr lang="en-US" sz="2000" b="1" dirty="0" smtClean="0">
                <a:solidFill>
                  <a:schemeClr val="tx1"/>
                </a:solidFill>
              </a:rPr>
              <a:t> What did Boaz tell the witnesses he would do for Ruth?</a:t>
            </a:r>
          </a:p>
          <a:p>
            <a:pPr marL="284163" lvl="0" indent="9525">
              <a:spcBef>
                <a:spcPct val="0"/>
              </a:spcBef>
              <a:defRPr/>
            </a:pPr>
            <a:endParaRPr lang="en-US" sz="2000" b="1" dirty="0" smtClean="0">
              <a:solidFill>
                <a:schemeClr val="tx1"/>
              </a:solidFill>
            </a:endParaRPr>
          </a:p>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若波阿斯不娶路得，以利米勒的家族会发生什么？</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lvl="0" indent="9525">
              <a:spcBef>
                <a:spcPct val="0"/>
              </a:spcBef>
              <a:buFont typeface="Arial" charset="0"/>
              <a:buChar char="•"/>
              <a:defRPr/>
            </a:pPr>
            <a:r>
              <a:rPr lang="en-US" sz="2000" b="1" dirty="0" smtClean="0">
                <a:solidFill>
                  <a:schemeClr val="tx1"/>
                </a:solidFill>
              </a:rPr>
              <a:t> What would happen to </a:t>
            </a:r>
            <a:r>
              <a:rPr lang="en-US" sz="2000" b="1" dirty="0" err="1" smtClean="0">
                <a:solidFill>
                  <a:schemeClr val="tx1"/>
                </a:solidFill>
              </a:rPr>
              <a:t>Elimelek’s</a:t>
            </a:r>
            <a:r>
              <a:rPr lang="en-US" sz="2000" b="1" dirty="0" smtClean="0">
                <a:solidFill>
                  <a:schemeClr val="tx1"/>
                </a:solidFill>
              </a:rPr>
              <a:t> family name had Boaz not married Ruth?</a:t>
            </a:r>
          </a:p>
          <a:p>
            <a:pPr marL="284163" lvl="0" indent="9525">
              <a:spcBef>
                <a:spcPct val="0"/>
              </a:spcBef>
              <a:defRPr/>
            </a:pPr>
            <a:endParaRPr lang="en-US" sz="2000" b="1" dirty="0" smtClean="0">
              <a:solidFill>
                <a:schemeClr val="tx1"/>
              </a:solidFill>
            </a:endParaRPr>
          </a:p>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他们的孩子将承继以利米勒的姓还是波阿斯的姓？</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lvl="0" indent="9525">
              <a:spcBef>
                <a:spcPct val="0"/>
              </a:spcBef>
              <a:buFont typeface="Arial" charset="0"/>
              <a:buChar char="•"/>
              <a:defRPr/>
            </a:pPr>
            <a:r>
              <a:rPr lang="en-US" sz="2000" b="1" dirty="0" smtClean="0">
                <a:solidFill>
                  <a:schemeClr val="tx1"/>
                </a:solidFill>
              </a:rPr>
              <a:t>Would their children have </a:t>
            </a:r>
            <a:r>
              <a:rPr lang="en-US" sz="2000" b="1" dirty="0" err="1" smtClean="0">
                <a:solidFill>
                  <a:schemeClr val="tx1"/>
                </a:solidFill>
              </a:rPr>
              <a:t>Elimelek’s</a:t>
            </a:r>
            <a:r>
              <a:rPr lang="en-US" sz="2000" b="1" dirty="0" smtClean="0">
                <a:solidFill>
                  <a:schemeClr val="tx1"/>
                </a:solidFill>
              </a:rPr>
              <a:t> family name or Boaz’ family name?</a:t>
            </a:r>
          </a:p>
          <a:p>
            <a:pPr marL="284163" lvl="0" indent="9525">
              <a:spcBef>
                <a:spcPct val="0"/>
              </a:spcBef>
              <a:buFont typeface="Arial" charset="0"/>
              <a:buChar char="•"/>
              <a:defRPr/>
            </a:pPr>
            <a:endParaRPr lang="en-US" sz="2000" b="1" dirty="0" smtClean="0">
              <a:solidFill>
                <a:schemeClr val="tx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096000"/>
            <a:ext cx="9144000" cy="762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zh-CN" altLang="en-US" sz="4000" dirty="0" smtClean="0">
                <a:ln w="10160">
                  <a:solidFill>
                    <a:schemeClr val="accent1"/>
                  </a:solidFill>
                  <a:prstDash val="solid"/>
                </a:ln>
                <a:solidFill>
                  <a:srgbClr val="FFFFFF"/>
                </a:solidFill>
                <a:effectLst>
                  <a:outerShdw blurRad="38100" dist="32000" dir="5400000" algn="tl">
                    <a:srgbClr val="000000">
                      <a:alpha val="30000"/>
                    </a:srgbClr>
                  </a:outerShdw>
                </a:effectLst>
              </a:rPr>
              <a:t>众人见证了波阿斯获得救赎亲属的权利</a:t>
            </a:r>
            <a:endParaRPr lang="en-US" sz="40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pic>
        <p:nvPicPr>
          <p:cNvPr id="1026" name="Picture 2" descr="Dig Deeper: Ruth Notes - What could the &quot;shoe&quot; of Boaz mean?"/>
          <p:cNvPicPr>
            <a:picLocks noChangeAspect="1" noChangeArrowheads="1"/>
          </p:cNvPicPr>
          <p:nvPr/>
        </p:nvPicPr>
        <p:blipFill>
          <a:blip r:embed="rId2" cstate="print"/>
          <a:srcRect/>
          <a:stretch>
            <a:fillRect/>
          </a:stretch>
        </p:blipFill>
        <p:spPr bwMode="auto">
          <a:xfrm>
            <a:off x="228599" y="150410"/>
            <a:ext cx="8690587" cy="5869390"/>
          </a:xfrm>
          <a:prstGeom prst="rect">
            <a:avLst/>
          </a:prstGeom>
          <a:ln w="190500" cap="sq">
            <a:solidFill>
              <a:srgbClr val="00206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152400" y="152400"/>
            <a:ext cx="3581400" cy="5410200"/>
          </a:xfrm>
          <a:ln/>
        </p:spPr>
        <p:style>
          <a:lnRef idx="1">
            <a:schemeClr val="accent4"/>
          </a:lnRef>
          <a:fillRef idx="2">
            <a:schemeClr val="accent4"/>
          </a:fillRef>
          <a:effectRef idx="1">
            <a:schemeClr val="accent4"/>
          </a:effectRef>
          <a:fontRef idx="minor">
            <a:schemeClr val="dk1"/>
          </a:fontRef>
        </p:style>
        <p:txBody>
          <a:bodyPr>
            <a:normAutofit/>
          </a:bodyPr>
          <a:lstStyle/>
          <a:p>
            <a:pPr marL="165100"/>
            <a:r>
              <a:rPr lang="zh-CN" altLang="en-US" sz="3600" b="1" dirty="0" smtClean="0">
                <a:solidFill>
                  <a:schemeClr val="accent4">
                    <a:lumMod val="50000"/>
                  </a:schemeClr>
                </a:solidFill>
                <a:effectLst>
                  <a:outerShdw blurRad="38100" dist="38100" dir="2700000" algn="tl">
                    <a:srgbClr val="000000">
                      <a:alpha val="43137"/>
                    </a:srgbClr>
                  </a:outerShdw>
                </a:effectLst>
              </a:rPr>
              <a:t>在城门坐着的众民和长老都说：“我们作见证。愿耶和华使进 你家的这女子，像建立以色列家的拉结、利亚 二人一样。</a:t>
            </a:r>
            <a:endParaRPr lang="en-US" sz="4000" b="1" dirty="0">
              <a:solidFill>
                <a:schemeClr val="accent4">
                  <a:lumMod val="50000"/>
                </a:schemeClr>
              </a:solidFill>
              <a:effectLst>
                <a:outerShdw blurRad="38100" dist="38100" dir="2700000" algn="tl">
                  <a:srgbClr val="000000">
                    <a:alpha val="43137"/>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algn="ctr"/>
            <a:r>
              <a:rPr lang="en-US" sz="2000" b="1" baseline="30000" dirty="0" smtClean="0">
                <a:solidFill>
                  <a:schemeClr val="tx1"/>
                </a:solidFill>
                <a:effectLst>
                  <a:outerShdw blurRad="38100" dist="38100" dir="2700000" algn="tl">
                    <a:srgbClr val="000000">
                      <a:alpha val="43137"/>
                    </a:srgbClr>
                  </a:outerShdw>
                </a:effectLst>
                <a:latin typeface="Arial Narrow" pitchFamily="34" charset="0"/>
              </a:rPr>
              <a:t>11</a:t>
            </a:r>
            <a:r>
              <a:rPr lang="en-US" sz="2000" b="1" dirty="0" smtClean="0">
                <a:solidFill>
                  <a:schemeClr val="tx1"/>
                </a:solidFill>
                <a:effectLst>
                  <a:outerShdw blurRad="38100" dist="38100" dir="2700000" algn="tl">
                    <a:srgbClr val="000000">
                      <a:alpha val="43137"/>
                    </a:srgbClr>
                  </a:outerShdw>
                </a:effectLst>
                <a:latin typeface="Arial Narrow" pitchFamily="34" charset="0"/>
              </a:rPr>
              <a:t> Then the elders and all the people at the gate said, “We are witnesses. </a:t>
            </a:r>
          </a:p>
          <a:p>
            <a:pPr algn="ctr"/>
            <a:r>
              <a:rPr lang="en-US" sz="2000" b="1" dirty="0" smtClean="0">
                <a:solidFill>
                  <a:schemeClr val="tx1"/>
                </a:solidFill>
                <a:effectLst>
                  <a:outerShdw blurRad="38100" dist="38100" dir="2700000" algn="tl">
                    <a:srgbClr val="000000">
                      <a:alpha val="43137"/>
                    </a:srgbClr>
                  </a:outerShdw>
                </a:effectLst>
                <a:latin typeface="Arial Narrow" pitchFamily="34" charset="0"/>
              </a:rPr>
              <a:t>May the LORD make the woman who is coming into your home like </a:t>
            </a:r>
          </a:p>
          <a:p>
            <a:pPr algn="ctr"/>
            <a:r>
              <a:rPr lang="en-US" sz="2000" b="1" dirty="0" smtClean="0">
                <a:solidFill>
                  <a:schemeClr val="tx1"/>
                </a:solidFill>
                <a:effectLst>
                  <a:outerShdw blurRad="38100" dist="38100" dir="2700000" algn="tl">
                    <a:srgbClr val="000000">
                      <a:alpha val="43137"/>
                    </a:srgbClr>
                  </a:outerShdw>
                </a:effectLst>
                <a:latin typeface="Arial Narrow" pitchFamily="34" charset="0"/>
              </a:rPr>
              <a:t>Rachel and Leah, who together built up the family of Israel. </a:t>
            </a:r>
          </a:p>
        </p:txBody>
      </p:sp>
      <p:sp>
        <p:nvSpPr>
          <p:cNvPr id="6" name="Title 1"/>
          <p:cNvSpPr txBox="1">
            <a:spLocks/>
          </p:cNvSpPr>
          <p:nvPr/>
        </p:nvSpPr>
        <p:spPr>
          <a:xfrm>
            <a:off x="3886200" y="152400"/>
            <a:ext cx="5181600" cy="5410200"/>
          </a:xfrm>
          <a:prstGeom prst="rect">
            <a:avLst/>
          </a:prstGeom>
          <a:solidFill>
            <a:srgbClr val="FFFF99"/>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人们将路得和拿俄米与谁相比？</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lvl="0" indent="9525">
              <a:spcBef>
                <a:spcPct val="0"/>
              </a:spcBef>
              <a:buFont typeface="Arial" charset="0"/>
              <a:buChar char="•"/>
              <a:defRPr/>
            </a:pPr>
            <a:r>
              <a:rPr lang="en-US" sz="2000" b="1" dirty="0" smtClean="0">
                <a:solidFill>
                  <a:schemeClr val="tx1"/>
                </a:solidFill>
              </a:rPr>
              <a:t> Who did the people compare Ruth and Naomi to?</a:t>
            </a:r>
          </a:p>
          <a:p>
            <a:pPr marL="284163" lvl="0" indent="9525">
              <a:spcBef>
                <a:spcPct val="0"/>
              </a:spcBef>
              <a:defRPr/>
            </a:pPr>
            <a:endParaRPr lang="en-US" sz="2000" b="1" dirty="0" smtClean="0">
              <a:solidFill>
                <a:schemeClr val="tx1"/>
              </a:solidFill>
            </a:endParaRPr>
          </a:p>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拉结和利亚有着怎样的历史重要性？</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lvl="0" indent="9525">
              <a:spcBef>
                <a:spcPct val="0"/>
              </a:spcBef>
              <a:buFont typeface="Arial" charset="0"/>
              <a:buChar char="•"/>
              <a:defRPr/>
            </a:pPr>
            <a:r>
              <a:rPr lang="en-US" sz="2000" b="1" dirty="0" smtClean="0">
                <a:solidFill>
                  <a:schemeClr val="tx1"/>
                </a:solidFill>
              </a:rPr>
              <a:t>What was the historical significance of Rachel and Leah?</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988397"/>
            <a:ext cx="9144000" cy="4955203"/>
          </a:xfrm>
          <a:prstGeom prst="rect">
            <a:avLst/>
          </a:prstGeom>
          <a:noFill/>
        </p:spPr>
        <p:txBody>
          <a:bodyPr wrap="square" rtlCol="0">
            <a:spAutoFit/>
          </a:bodyPr>
          <a:lstStyle/>
          <a:p>
            <a:pPr marL="225425">
              <a:buFont typeface="Arial" charset="0"/>
              <a:buChar char="•"/>
            </a:pPr>
            <a:r>
              <a:rPr lang="zh-CN" altLang="en-US" sz="2800" b="1" dirty="0" smtClean="0">
                <a:solidFill>
                  <a:srgbClr val="C00000"/>
                </a:solidFill>
                <a:effectLst>
                  <a:outerShdw blurRad="38100" dist="38100" dir="2700000" algn="tl">
                    <a:srgbClr val="000000">
                      <a:alpha val="43137"/>
                    </a:srgbClr>
                  </a:outerShdw>
                </a:effectLst>
              </a:rPr>
              <a:t>为了要娶拉结，雅各打了七年工。但是拉结的父亲拉班却偷偷地将大女儿利亚给了雅各。他只好再打工七年，才娶了拉结。</a:t>
            </a:r>
            <a:endParaRPr lang="en-US" sz="2800" b="1" dirty="0" smtClean="0">
              <a:solidFill>
                <a:srgbClr val="C00000"/>
              </a:solidFill>
              <a:effectLst>
                <a:outerShdw blurRad="38100" dist="38100" dir="2700000" algn="tl">
                  <a:srgbClr val="000000">
                    <a:alpha val="43137"/>
                  </a:srgbClr>
                </a:outerShdw>
              </a:effectLst>
            </a:endParaRPr>
          </a:p>
          <a:p>
            <a:pPr lvl="1">
              <a:buFont typeface="Arial" charset="0"/>
              <a:buChar char="•"/>
            </a:pPr>
            <a:r>
              <a:rPr lang="en-US" sz="2000" b="1" dirty="0" smtClean="0">
                <a:effectLst>
                  <a:outerShdw blurRad="38100" dist="38100" dir="2700000" algn="tl">
                    <a:srgbClr val="000000">
                      <a:alpha val="43137"/>
                    </a:srgbClr>
                  </a:outerShdw>
                </a:effectLst>
              </a:rPr>
              <a:t>Jacob worked 7 years in order to marry Rachel. Her father Laban sent his older daughter Leah into Jacob’s honeymoon bed. He married both but had to work 7 more years. </a:t>
            </a:r>
          </a:p>
          <a:p>
            <a:pPr>
              <a:buFont typeface="Arial" charset="0"/>
              <a:buChar char="•"/>
            </a:pPr>
            <a:r>
              <a:rPr lang="zh-CN" altLang="en-US" sz="2800" b="1" dirty="0" smtClean="0">
                <a:solidFill>
                  <a:srgbClr val="C00000"/>
                </a:solidFill>
                <a:effectLst>
                  <a:outerShdw blurRad="38100" dist="38100" dir="2700000" algn="tl">
                    <a:srgbClr val="000000">
                      <a:alpha val="43137"/>
                    </a:srgbClr>
                  </a:outerShdw>
                </a:effectLst>
              </a:rPr>
              <a:t>她们姊妹俩生下十二个儿子，组成以色列民的祖先。</a:t>
            </a:r>
            <a:endParaRPr lang="en-US" sz="2800" b="1" dirty="0" smtClean="0">
              <a:effectLst>
                <a:outerShdw blurRad="38100" dist="38100" dir="2700000" algn="tl">
                  <a:srgbClr val="000000">
                    <a:alpha val="43137"/>
                  </a:srgbClr>
                </a:outerShdw>
              </a:effectLst>
            </a:endParaRPr>
          </a:p>
          <a:p>
            <a:pPr lvl="1">
              <a:buFont typeface="Arial" charset="0"/>
              <a:buChar char="•"/>
            </a:pPr>
            <a:r>
              <a:rPr lang="en-US" sz="2000" b="1" dirty="0" smtClean="0">
                <a:effectLst>
                  <a:outerShdw blurRad="38100" dist="38100" dir="2700000" algn="tl">
                    <a:srgbClr val="000000">
                      <a:alpha val="43137"/>
                    </a:srgbClr>
                  </a:outerShdw>
                </a:effectLst>
              </a:rPr>
              <a:t>Between them, they had 12 sons who became the nation Israel. </a:t>
            </a:r>
          </a:p>
          <a:p>
            <a:pPr marL="225425">
              <a:buFont typeface="Arial" charset="0"/>
              <a:buChar char="•"/>
            </a:pPr>
            <a:r>
              <a:rPr lang="zh-CN" altLang="en-US" sz="2800" b="1" dirty="0" smtClean="0">
                <a:solidFill>
                  <a:srgbClr val="C00000"/>
                </a:solidFill>
                <a:effectLst>
                  <a:outerShdw blurRad="38100" dist="38100" dir="2700000" algn="tl">
                    <a:srgbClr val="000000">
                      <a:alpha val="43137"/>
                    </a:srgbClr>
                  </a:outerShdw>
                </a:effectLst>
              </a:rPr>
              <a:t>尽管雅各爱的是拉结，但是神却选择利亚作耶稣肉身的祖先。</a:t>
            </a:r>
            <a:endParaRPr lang="en-US" sz="2800" b="1" dirty="0" smtClean="0">
              <a:solidFill>
                <a:srgbClr val="C00000"/>
              </a:solidFill>
              <a:effectLst>
                <a:outerShdw blurRad="38100" dist="38100" dir="2700000" algn="tl">
                  <a:srgbClr val="000000">
                    <a:alpha val="43137"/>
                  </a:srgbClr>
                </a:outerShdw>
              </a:effectLst>
            </a:endParaRPr>
          </a:p>
          <a:p>
            <a:pPr lvl="1">
              <a:buFont typeface="Arial" charset="0"/>
              <a:buChar char="•"/>
            </a:pPr>
            <a:r>
              <a:rPr lang="en-US" sz="2000" b="1" dirty="0" smtClean="0">
                <a:effectLst>
                  <a:outerShdw blurRad="38100" dist="38100" dir="2700000" algn="tl">
                    <a:srgbClr val="000000">
                      <a:alpha val="43137"/>
                    </a:srgbClr>
                  </a:outerShdw>
                </a:effectLst>
              </a:rPr>
              <a:t>Although Jacob loved Rachel, it was Leah that God used as an ancestor of Jesus</a:t>
            </a:r>
          </a:p>
          <a:p>
            <a:pPr>
              <a:buFont typeface="Arial" charset="0"/>
              <a:buChar char="•"/>
            </a:pPr>
            <a:r>
              <a:rPr lang="zh-CN" altLang="en-US" sz="2800" b="1" dirty="0" smtClean="0">
                <a:solidFill>
                  <a:srgbClr val="C00000"/>
                </a:solidFill>
                <a:effectLst>
                  <a:outerShdw blurRad="38100" dist="38100" dir="2700000" algn="tl">
                    <a:srgbClr val="000000">
                      <a:alpha val="43137"/>
                    </a:srgbClr>
                  </a:outerShdw>
                </a:effectLst>
              </a:rPr>
              <a:t>下周我们再详细讲这个。</a:t>
            </a:r>
            <a:endParaRPr lang="en-US" sz="2800" b="1" dirty="0" smtClean="0">
              <a:solidFill>
                <a:srgbClr val="C00000"/>
              </a:solidFill>
              <a:effectLst>
                <a:outerShdw blurRad="38100" dist="38100" dir="2700000" algn="tl">
                  <a:srgbClr val="000000">
                    <a:alpha val="43137"/>
                  </a:srgbClr>
                </a:outerShdw>
              </a:effectLst>
            </a:endParaRPr>
          </a:p>
          <a:p>
            <a:pPr lvl="1">
              <a:buFont typeface="Arial" charset="0"/>
              <a:buChar char="•"/>
            </a:pPr>
            <a:r>
              <a:rPr lang="en-US" sz="2000" b="1" dirty="0" smtClean="0">
                <a:effectLst>
                  <a:outerShdw blurRad="38100" dist="38100" dir="2700000" algn="tl">
                    <a:srgbClr val="000000">
                      <a:alpha val="43137"/>
                    </a:srgbClr>
                  </a:outerShdw>
                </a:effectLst>
              </a:rPr>
              <a:t>More on this next week</a:t>
            </a:r>
          </a:p>
        </p:txBody>
      </p:sp>
      <p:sp>
        <p:nvSpPr>
          <p:cNvPr id="2" name="Rectangle 1"/>
          <p:cNvSpPr/>
          <p:nvPr/>
        </p:nvSpPr>
        <p:spPr>
          <a:xfrm>
            <a:off x="0" y="0"/>
            <a:ext cx="9144000" cy="914400"/>
          </a:xfrm>
          <a:prstGeom prst="rect">
            <a:avLst/>
          </a:prstGeom>
          <a:solidFill>
            <a:srgbClr val="C00000"/>
          </a:solidFill>
        </p:spPr>
        <p:style>
          <a:lnRef idx="0">
            <a:schemeClr val="dk1"/>
          </a:lnRef>
          <a:fillRef idx="3">
            <a:schemeClr val="dk1"/>
          </a:fillRef>
          <a:effectRef idx="3">
            <a:schemeClr val="dk1"/>
          </a:effectRef>
          <a:fontRef idx="minor">
            <a:schemeClr val="lt1"/>
          </a:fontRef>
        </p:style>
        <p:txBody>
          <a:bodyPr rtlCol="0" anchor="ctr"/>
          <a:lstStyle/>
          <a:p>
            <a:r>
              <a:rPr lang="zh-CN" altLang="en-US" sz="4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拉结和利亚（雅各之妻）创</a:t>
            </a:r>
            <a:r>
              <a:rPr lang="en-US" altLang="zh-CN" sz="4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29,30</a:t>
            </a:r>
            <a:endParaRPr lang="en-US" sz="44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ectangle 4"/>
          <p:cNvSpPr/>
          <p:nvPr/>
        </p:nvSpPr>
        <p:spPr>
          <a:xfrm>
            <a:off x="0" y="6096000"/>
            <a:ext cx="9144000" cy="762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4000" dirty="0" smtClean="0">
                <a:ln w="10160">
                  <a:solidFill>
                    <a:schemeClr val="accent1"/>
                  </a:solidFill>
                  <a:prstDash val="solid"/>
                </a:ln>
                <a:solidFill>
                  <a:srgbClr val="FFFFFF"/>
                </a:solidFill>
                <a:effectLst>
                  <a:outerShdw blurRad="38100" dist="32000" dir="5400000" algn="tl">
                    <a:srgbClr val="000000">
                      <a:alpha val="30000"/>
                    </a:srgbClr>
                  </a:outerShdw>
                </a:effectLst>
              </a:rPr>
              <a:t>Rachel and Leah (Jacob’s wives) Gen. </a:t>
            </a:r>
            <a:r>
              <a:rPr lang="en-US" sz="4000" dirty="0" err="1" smtClean="0">
                <a:ln w="10160">
                  <a:solidFill>
                    <a:schemeClr val="accent1"/>
                  </a:solidFill>
                  <a:prstDash val="solid"/>
                </a:ln>
                <a:solidFill>
                  <a:srgbClr val="FFFFFF"/>
                </a:solidFill>
                <a:effectLst>
                  <a:outerShdw blurRad="38100" dist="32000" dir="5400000" algn="tl">
                    <a:srgbClr val="000000">
                      <a:alpha val="30000"/>
                    </a:srgbClr>
                  </a:outerShdw>
                </a:effectLst>
              </a:rPr>
              <a:t>xxxx</a:t>
            </a:r>
            <a:endParaRPr lang="en-US" sz="40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152400" y="152400"/>
            <a:ext cx="3581400" cy="5410200"/>
          </a:xfrm>
          <a:ln/>
        </p:spPr>
        <p:style>
          <a:lnRef idx="1">
            <a:schemeClr val="accent4"/>
          </a:lnRef>
          <a:fillRef idx="2">
            <a:schemeClr val="accent4"/>
          </a:fillRef>
          <a:effectRef idx="1">
            <a:schemeClr val="accent4"/>
          </a:effectRef>
          <a:fontRef idx="minor">
            <a:schemeClr val="dk1"/>
          </a:fontRef>
        </p:style>
        <p:txBody>
          <a:bodyPr>
            <a:normAutofit/>
          </a:bodyPr>
          <a:lstStyle/>
          <a:p>
            <a:pPr marL="165100"/>
            <a:r>
              <a:rPr lang="zh-CN" altLang="en-US" sz="3600" b="1" dirty="0" smtClean="0">
                <a:solidFill>
                  <a:schemeClr val="accent4">
                    <a:lumMod val="50000"/>
                  </a:schemeClr>
                </a:solidFill>
                <a:effectLst>
                  <a:outerShdw blurRad="38100" dist="38100" dir="2700000" algn="tl">
                    <a:srgbClr val="000000">
                      <a:alpha val="43137"/>
                    </a:srgbClr>
                  </a:outerShdw>
                </a:effectLst>
              </a:rPr>
              <a:t>又愿你在以法他得 亨通</a:t>
            </a:r>
            <a:r>
              <a:rPr lang="en-US" altLang="zh-CN" sz="3600" b="1" dirty="0" smtClean="0">
                <a:solidFill>
                  <a:schemeClr val="accent4">
                    <a:lumMod val="50000"/>
                  </a:schemeClr>
                </a:solidFill>
                <a:effectLst>
                  <a:outerShdw blurRad="38100" dist="38100" dir="2700000" algn="tl">
                    <a:srgbClr val="000000">
                      <a:alpha val="43137"/>
                    </a:srgbClr>
                  </a:outerShdw>
                </a:effectLst>
              </a:rPr>
              <a:t>,</a:t>
            </a:r>
            <a:r>
              <a:rPr lang="zh-CN" altLang="en-US" sz="3600" b="1" dirty="0" smtClean="0">
                <a:solidFill>
                  <a:schemeClr val="accent4">
                    <a:lumMod val="50000"/>
                  </a:schemeClr>
                </a:solidFill>
                <a:effectLst>
                  <a:outerShdw blurRad="38100" dist="38100" dir="2700000" algn="tl">
                    <a:srgbClr val="000000">
                      <a:alpha val="43137"/>
                    </a:srgbClr>
                  </a:outerShdw>
                </a:effectLst>
              </a:rPr>
              <a:t>在伯利恒得 名声</a:t>
            </a:r>
            <a:r>
              <a:rPr lang="en-US" altLang="zh-CN" sz="3600" b="1" dirty="0" smtClean="0">
                <a:solidFill>
                  <a:schemeClr val="accent4">
                    <a:lumMod val="50000"/>
                  </a:schemeClr>
                </a:solidFill>
                <a:effectLst>
                  <a:outerShdw blurRad="38100" dist="38100" dir="2700000" algn="tl">
                    <a:srgbClr val="000000">
                      <a:alpha val="43137"/>
                    </a:srgbClr>
                  </a:outerShdw>
                </a:effectLst>
              </a:rPr>
              <a:t>.</a:t>
            </a:r>
            <a:r>
              <a:rPr lang="zh-CN" altLang="en-US" sz="3600" b="1" dirty="0" smtClean="0">
                <a:solidFill>
                  <a:schemeClr val="accent4">
                    <a:lumMod val="50000"/>
                  </a:schemeClr>
                </a:solidFill>
                <a:effectLst>
                  <a:outerShdw blurRad="38100" dist="38100" dir="2700000" algn="tl">
                    <a:srgbClr val="000000">
                      <a:alpha val="43137"/>
                    </a:srgbClr>
                  </a:outerShdw>
                </a:effectLst>
              </a:rPr>
              <a:t>愿耶和华从这少年女子赐你后裔</a:t>
            </a:r>
            <a:r>
              <a:rPr lang="en-US" altLang="zh-CN" sz="3600" b="1" dirty="0" smtClean="0">
                <a:solidFill>
                  <a:schemeClr val="accent4">
                    <a:lumMod val="50000"/>
                  </a:schemeClr>
                </a:solidFill>
                <a:effectLst>
                  <a:outerShdw blurRad="38100" dist="38100" dir="2700000" algn="tl">
                    <a:srgbClr val="000000">
                      <a:alpha val="43137"/>
                    </a:srgbClr>
                  </a:outerShdw>
                </a:effectLst>
              </a:rPr>
              <a:t>,</a:t>
            </a:r>
            <a:r>
              <a:rPr lang="zh-CN" altLang="en-US" sz="3600" b="1" dirty="0" smtClean="0">
                <a:solidFill>
                  <a:schemeClr val="accent4">
                    <a:lumMod val="50000"/>
                  </a:schemeClr>
                </a:solidFill>
                <a:effectLst>
                  <a:outerShdw blurRad="38100" dist="38100" dir="2700000" algn="tl">
                    <a:srgbClr val="000000">
                      <a:alpha val="43137"/>
                    </a:srgbClr>
                  </a:outerShdw>
                </a:effectLst>
              </a:rPr>
              <a:t>使你的家像他玛从犹大所生法勒斯的家一般</a:t>
            </a:r>
            <a:r>
              <a:rPr lang="en-US" altLang="zh-CN" sz="3600" b="1" dirty="0" smtClean="0">
                <a:solidFill>
                  <a:schemeClr val="accent4">
                    <a:lumMod val="50000"/>
                  </a:schemeClr>
                </a:solidFill>
                <a:effectLst>
                  <a:outerShdw blurRad="38100" dist="38100" dir="2700000" algn="tl">
                    <a:srgbClr val="000000">
                      <a:alpha val="43137"/>
                    </a:srgbClr>
                  </a:outerShdw>
                </a:effectLst>
              </a:rPr>
              <a:t>.”</a:t>
            </a:r>
            <a:endParaRPr lang="en-US" sz="4000" b="1" dirty="0">
              <a:solidFill>
                <a:schemeClr val="accent4">
                  <a:lumMod val="50000"/>
                </a:schemeClr>
              </a:solidFill>
              <a:effectLst>
                <a:outerShdw blurRad="38100" dist="38100" dir="2700000" algn="tl">
                  <a:srgbClr val="000000">
                    <a:alpha val="43137"/>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algn="ctr"/>
            <a:r>
              <a:rPr lang="en-US" sz="2000" b="1" dirty="0" smtClean="0">
                <a:solidFill>
                  <a:schemeClr val="tx1"/>
                </a:solidFill>
                <a:effectLst>
                  <a:outerShdw blurRad="38100" dist="38100" dir="2700000" algn="tl">
                    <a:srgbClr val="000000">
                      <a:alpha val="43137"/>
                    </a:srgbClr>
                  </a:outerShdw>
                </a:effectLst>
                <a:latin typeface="Arial Narrow" pitchFamily="34" charset="0"/>
              </a:rPr>
              <a:t>May you have standing in Ephrathah and be famous in Bethlehem. </a:t>
            </a:r>
          </a:p>
          <a:p>
            <a:pPr algn="ctr"/>
            <a:r>
              <a:rPr lang="en-US" sz="2000" b="1" baseline="30000" dirty="0" smtClean="0">
                <a:solidFill>
                  <a:schemeClr val="tx1"/>
                </a:solidFill>
                <a:effectLst>
                  <a:outerShdw blurRad="38100" dist="38100" dir="2700000" algn="tl">
                    <a:srgbClr val="000000">
                      <a:alpha val="43137"/>
                    </a:srgbClr>
                  </a:outerShdw>
                </a:effectLst>
                <a:latin typeface="Arial Narrow" pitchFamily="34" charset="0"/>
              </a:rPr>
              <a:t>12</a:t>
            </a:r>
            <a:r>
              <a:rPr lang="en-US" sz="2000" b="1" dirty="0" smtClean="0">
                <a:solidFill>
                  <a:schemeClr val="tx1"/>
                </a:solidFill>
                <a:effectLst>
                  <a:outerShdw blurRad="38100" dist="38100" dir="2700000" algn="tl">
                    <a:srgbClr val="000000">
                      <a:alpha val="43137"/>
                    </a:srgbClr>
                  </a:outerShdw>
                </a:effectLst>
                <a:latin typeface="Arial Narrow" pitchFamily="34" charset="0"/>
              </a:rPr>
              <a:t> Through the offspring the LORD gives you by this young woman, </a:t>
            </a:r>
          </a:p>
          <a:p>
            <a:pPr algn="ctr"/>
            <a:r>
              <a:rPr lang="en-US" sz="2000" b="1" dirty="0" smtClean="0">
                <a:solidFill>
                  <a:schemeClr val="tx1"/>
                </a:solidFill>
                <a:effectLst>
                  <a:outerShdw blurRad="38100" dist="38100" dir="2700000" algn="tl">
                    <a:srgbClr val="000000">
                      <a:alpha val="43137"/>
                    </a:srgbClr>
                  </a:outerShdw>
                </a:effectLst>
                <a:latin typeface="Arial Narrow" pitchFamily="34" charset="0"/>
              </a:rPr>
              <a:t>may your family be like that of Perez, whom Tamar bore to Judah.” </a:t>
            </a:r>
            <a:endParaRPr lang="en-US" sz="2000" b="1" dirty="0">
              <a:solidFill>
                <a:schemeClr val="tx1"/>
              </a:solidFill>
              <a:effectLst>
                <a:outerShdw blurRad="38100" dist="38100" dir="2700000" algn="tl">
                  <a:srgbClr val="000000">
                    <a:alpha val="43137"/>
                  </a:srgbClr>
                </a:outerShdw>
              </a:effectLst>
              <a:latin typeface="Arial Narrow" pitchFamily="34" charset="0"/>
            </a:endParaRPr>
          </a:p>
        </p:txBody>
      </p:sp>
      <p:sp>
        <p:nvSpPr>
          <p:cNvPr id="6" name="Title 1"/>
          <p:cNvSpPr txBox="1">
            <a:spLocks/>
          </p:cNvSpPr>
          <p:nvPr/>
        </p:nvSpPr>
        <p:spPr>
          <a:xfrm>
            <a:off x="3886200" y="152400"/>
            <a:ext cx="5181600" cy="5410200"/>
          </a:xfrm>
          <a:prstGeom prst="rect">
            <a:avLst/>
          </a:prstGeom>
          <a:solidFill>
            <a:srgbClr val="FFFF99"/>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他们祈求神赐波阿斯什么？</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lvl="0" indent="9525">
              <a:spcBef>
                <a:spcPct val="0"/>
              </a:spcBef>
              <a:buFont typeface="Arial" charset="0"/>
              <a:buChar char="•"/>
              <a:defRPr/>
            </a:pPr>
            <a:r>
              <a:rPr lang="en-US" sz="2000" b="1" dirty="0" smtClean="0">
                <a:solidFill>
                  <a:schemeClr val="tx1"/>
                </a:solidFill>
              </a:rPr>
              <a:t> What did they pray God would give Boaz?</a:t>
            </a:r>
          </a:p>
          <a:p>
            <a:pPr marL="284163" lvl="0" indent="9525">
              <a:spcBef>
                <a:spcPct val="0"/>
              </a:spcBef>
              <a:defRPr/>
            </a:pPr>
            <a:endParaRPr lang="en-US" sz="2000" b="1" dirty="0" smtClean="0">
              <a:solidFill>
                <a:schemeClr val="tx1"/>
              </a:solidFill>
            </a:endParaRPr>
          </a:p>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谁是法勒斯？他玛？犹大？</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lvl="0" indent="9525">
              <a:spcBef>
                <a:spcPct val="0"/>
              </a:spcBef>
              <a:buFont typeface="Arial" charset="0"/>
              <a:buChar char="•"/>
              <a:defRPr/>
            </a:pPr>
            <a:r>
              <a:rPr lang="en-US" sz="2000" b="1" dirty="0" smtClean="0">
                <a:solidFill>
                  <a:schemeClr val="tx1"/>
                </a:solidFill>
              </a:rPr>
              <a:t> Who was Perez? Tamar? Judah?</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9144000" cy="1219200"/>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pPr lvl="0"/>
            <a:r>
              <a:rPr lang="zh-CN" altLang="en-US" sz="5300" b="1"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查经四步法</a:t>
            </a:r>
            <a: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3600" dirty="0" smtClean="0"/>
              <a:t>The 4 Steps of Bible Study </a:t>
            </a:r>
            <a:endParaRPr lang="en-US" sz="3600" dirty="0"/>
          </a:p>
        </p:txBody>
      </p:sp>
      <p:graphicFrame>
        <p:nvGraphicFramePr>
          <p:cNvPr id="4" name="Diagram 3"/>
          <p:cNvGraphicFramePr/>
          <p:nvPr/>
        </p:nvGraphicFramePr>
        <p:xfrm>
          <a:off x="304800" y="1397000"/>
          <a:ext cx="8458200" cy="523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descr="103.gif"/>
          <p:cNvPicPr>
            <a:picLocks noChangeAspect="1"/>
          </p:cNvPicPr>
          <p:nvPr/>
        </p:nvPicPr>
        <p:blipFill>
          <a:blip r:embed="rId8" cstate="print"/>
          <a:stretch>
            <a:fillRect/>
          </a:stretch>
        </p:blipFill>
        <p:spPr>
          <a:xfrm>
            <a:off x="457199" y="1524000"/>
            <a:ext cx="1371601" cy="990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descr="069.gif"/>
          <p:cNvPicPr>
            <a:picLocks noChangeAspect="1"/>
          </p:cNvPicPr>
          <p:nvPr/>
        </p:nvPicPr>
        <p:blipFill>
          <a:blip r:embed="rId9" cstate="print"/>
          <a:stretch>
            <a:fillRect/>
          </a:stretch>
        </p:blipFill>
        <p:spPr>
          <a:xfrm>
            <a:off x="457200" y="2819400"/>
            <a:ext cx="1371600" cy="990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descr="213.gif"/>
          <p:cNvPicPr>
            <a:picLocks noChangeAspect="1"/>
          </p:cNvPicPr>
          <p:nvPr/>
        </p:nvPicPr>
        <p:blipFill>
          <a:blip r:embed="rId10" cstate="print"/>
          <a:stretch>
            <a:fillRect/>
          </a:stretch>
        </p:blipFill>
        <p:spPr>
          <a:xfrm>
            <a:off x="457200" y="4114800"/>
            <a:ext cx="1447799" cy="1028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descr="tumblr_left48gCkY1qf8yek.gif"/>
          <p:cNvPicPr>
            <a:picLocks noChangeAspect="1"/>
          </p:cNvPicPr>
          <p:nvPr/>
        </p:nvPicPr>
        <p:blipFill>
          <a:blip r:embed="rId11" cstate="print"/>
          <a:stretch>
            <a:fillRect/>
          </a:stretch>
        </p:blipFill>
        <p:spPr>
          <a:xfrm>
            <a:off x="381000" y="5410200"/>
            <a:ext cx="1524000" cy="1143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69178"/>
            <a:ext cx="9144000" cy="5755422"/>
          </a:xfrm>
          <a:prstGeom prst="rect">
            <a:avLst/>
          </a:prstGeom>
          <a:noFill/>
        </p:spPr>
        <p:txBody>
          <a:bodyPr wrap="square" rtlCol="0">
            <a:spAutoFit/>
          </a:bodyPr>
          <a:lstStyle/>
          <a:p>
            <a:pPr marL="225425" indent="-225425">
              <a:buFont typeface="Arial" charset="0"/>
              <a:buChar char="•"/>
            </a:pPr>
            <a:r>
              <a:rPr lang="zh-CN" altLang="en-US" sz="2800" b="1" dirty="0" smtClean="0">
                <a:solidFill>
                  <a:srgbClr val="C00000"/>
                </a:solidFill>
                <a:effectLst>
                  <a:outerShdw blurRad="38100" dist="38100" dir="2700000" algn="tl">
                    <a:srgbClr val="000000">
                      <a:alpha val="43137"/>
                    </a:srgbClr>
                  </a:outerShdw>
                </a:effectLst>
              </a:rPr>
              <a:t>犹大（雅各十二之子中的长子）因为他玛嫁给他前面的两儿子都死了，不让她嫁给他的三儿子。</a:t>
            </a:r>
            <a:endParaRPr lang="en-US" sz="2800" b="1" dirty="0" smtClean="0">
              <a:solidFill>
                <a:srgbClr val="C00000"/>
              </a:solidFill>
              <a:effectLst>
                <a:outerShdw blurRad="38100" dist="38100" dir="2700000" algn="tl">
                  <a:srgbClr val="000000">
                    <a:alpha val="43137"/>
                  </a:srgbClr>
                </a:outerShdw>
              </a:effectLst>
            </a:endParaRPr>
          </a:p>
          <a:p>
            <a:pPr lvl="1">
              <a:buFont typeface="Arial" charset="0"/>
              <a:buChar char="•"/>
            </a:pPr>
            <a:r>
              <a:rPr lang="en-US" b="1" dirty="0" smtClean="0"/>
              <a:t> Judah (the eldest of Jacob’s 12 sons) refused to let Tamar marry his 3</a:t>
            </a:r>
            <a:r>
              <a:rPr lang="en-US" b="1" baseline="30000" dirty="0" smtClean="0"/>
              <a:t>rd</a:t>
            </a:r>
            <a:r>
              <a:rPr lang="en-US" b="1" dirty="0" smtClean="0"/>
              <a:t> son since the first 2 of his sons she married died.</a:t>
            </a:r>
          </a:p>
          <a:p>
            <a:pPr>
              <a:buFont typeface="Arial" charset="0"/>
              <a:buChar char="•"/>
            </a:pPr>
            <a:r>
              <a:rPr lang="zh-CN" altLang="en-US" sz="2800" b="1" dirty="0" smtClean="0">
                <a:solidFill>
                  <a:srgbClr val="C00000"/>
                </a:solidFill>
                <a:effectLst>
                  <a:outerShdw blurRad="38100" dist="38100" dir="2700000" algn="tl">
                    <a:srgbClr val="000000">
                      <a:alpha val="43137"/>
                    </a:srgbClr>
                  </a:outerShdw>
                </a:effectLst>
              </a:rPr>
              <a:t>他玛便化妆成一个妓女，与犹大同房，生下双子。</a:t>
            </a:r>
            <a:endParaRPr lang="en-US" sz="2800" b="1" dirty="0" smtClean="0">
              <a:effectLst>
                <a:outerShdw blurRad="38100" dist="38100" dir="2700000" algn="tl">
                  <a:srgbClr val="000000">
                    <a:alpha val="43137"/>
                  </a:srgbClr>
                </a:outerShdw>
              </a:effectLst>
            </a:endParaRPr>
          </a:p>
          <a:p>
            <a:pPr lvl="1">
              <a:buFont typeface="Arial" charset="0"/>
              <a:buChar char="•"/>
            </a:pPr>
            <a:r>
              <a:rPr lang="en-US" b="1" dirty="0" smtClean="0"/>
              <a:t>Tamar disguised herself as a prostitute, slept with Judah, and bore his twin sons</a:t>
            </a:r>
          </a:p>
          <a:p>
            <a:pPr marL="225425" indent="-225425">
              <a:buFont typeface="Arial" charset="0"/>
              <a:buChar char="•"/>
            </a:pPr>
            <a:r>
              <a:rPr lang="zh-CN" altLang="en-US" sz="2800" b="1" dirty="0" smtClean="0">
                <a:solidFill>
                  <a:srgbClr val="C00000"/>
                </a:solidFill>
                <a:effectLst>
                  <a:outerShdw blurRad="38100" dist="38100" dir="2700000" algn="tl">
                    <a:srgbClr val="000000">
                      <a:alpha val="43137"/>
                    </a:srgbClr>
                  </a:outerShdw>
                </a:effectLst>
              </a:rPr>
              <a:t>法勒斯的出生很有争议。他的孪生兄弟先伸出手，声明头生权，被推回去后，法勒斯才出生。谁将继承产业？</a:t>
            </a:r>
            <a:endParaRPr lang="en-US" sz="2800" b="1" dirty="0" smtClean="0">
              <a:solidFill>
                <a:srgbClr val="C00000"/>
              </a:solidFill>
              <a:effectLst>
                <a:outerShdw blurRad="38100" dist="38100" dir="2700000" algn="tl">
                  <a:srgbClr val="000000">
                    <a:alpha val="43137"/>
                  </a:srgbClr>
                </a:outerShdw>
              </a:effectLst>
            </a:endParaRPr>
          </a:p>
          <a:p>
            <a:pPr lvl="1">
              <a:buFont typeface="Arial" charset="0"/>
              <a:buChar char="•"/>
            </a:pPr>
            <a:r>
              <a:rPr lang="en-US" b="1" dirty="0" smtClean="0"/>
              <a:t>Perez’ birth was controversial. His twin stuck his arm out, was declared the firstborn, pulled it back in and Perez was first born. Who gets the inheritance?</a:t>
            </a:r>
          </a:p>
          <a:p>
            <a:pPr>
              <a:buFont typeface="Arial" charset="0"/>
              <a:buChar char="•"/>
            </a:pPr>
            <a:r>
              <a:rPr lang="zh-CN" altLang="en-US" sz="2800" b="1" dirty="0" smtClean="0">
                <a:solidFill>
                  <a:srgbClr val="C00000"/>
                </a:solidFill>
                <a:effectLst>
                  <a:outerShdw blurRad="38100" dist="38100" dir="2700000" algn="tl">
                    <a:srgbClr val="000000">
                      <a:alpha val="43137"/>
                    </a:srgbClr>
                  </a:outerShdw>
                </a:effectLst>
              </a:rPr>
              <a:t>波阿斯和他的观众都是法勒斯的后代。</a:t>
            </a:r>
            <a:endParaRPr lang="en-US" sz="2800" b="1" dirty="0" smtClean="0">
              <a:solidFill>
                <a:srgbClr val="C00000"/>
              </a:solidFill>
              <a:effectLst>
                <a:outerShdw blurRad="38100" dist="38100" dir="2700000" algn="tl">
                  <a:srgbClr val="000000">
                    <a:alpha val="43137"/>
                  </a:srgbClr>
                </a:outerShdw>
              </a:effectLst>
            </a:endParaRPr>
          </a:p>
          <a:p>
            <a:pPr lvl="1">
              <a:buFont typeface="Arial" charset="0"/>
              <a:buChar char="•"/>
            </a:pPr>
            <a:r>
              <a:rPr lang="en-US" b="1" dirty="0" smtClean="0"/>
              <a:t>Boaz and the Bethlehem men he is speaking to are descendants of Perez. </a:t>
            </a:r>
          </a:p>
          <a:p>
            <a:pPr marL="225425" indent="-225425">
              <a:buFont typeface="Arial" charset="0"/>
              <a:buChar char="•"/>
            </a:pPr>
            <a:r>
              <a:rPr lang="zh-CN" altLang="en-US" sz="2800" b="1" dirty="0" smtClean="0">
                <a:solidFill>
                  <a:srgbClr val="C00000"/>
                </a:solidFill>
                <a:effectLst>
                  <a:outerShdw blurRad="38100" dist="38100" dir="2700000" algn="tl">
                    <a:srgbClr val="000000">
                      <a:alpha val="43137"/>
                    </a:srgbClr>
                  </a:outerShdw>
                </a:effectLst>
              </a:rPr>
              <a:t>所罗巴伯</a:t>
            </a:r>
            <a:r>
              <a:rPr lang="en-US" altLang="zh-CN" sz="2800" b="1" dirty="0" smtClean="0">
                <a:solidFill>
                  <a:srgbClr val="C00000"/>
                </a:solidFill>
                <a:effectLst>
                  <a:outerShdw blurRad="38100" dist="38100" dir="2700000" algn="tl">
                    <a:srgbClr val="000000">
                      <a:alpha val="43137"/>
                    </a:srgbClr>
                  </a:outerShdw>
                </a:effectLst>
              </a:rPr>
              <a:t>(</a:t>
            </a:r>
            <a:r>
              <a:rPr lang="zh-CN" altLang="en-US" sz="2800" b="1" dirty="0" smtClean="0">
                <a:solidFill>
                  <a:srgbClr val="C00000"/>
                </a:solidFill>
                <a:effectLst>
                  <a:outerShdw blurRad="38100" dist="38100" dir="2700000" algn="tl">
                    <a:srgbClr val="000000">
                      <a:alpha val="43137"/>
                    </a:srgbClr>
                  </a:outerShdw>
                </a:effectLst>
              </a:rPr>
              <a:t>以色列民流放巴比伦时的领袖</a:t>
            </a:r>
            <a:r>
              <a:rPr lang="en-US" altLang="zh-CN" sz="2800" b="1" dirty="0" smtClean="0">
                <a:solidFill>
                  <a:srgbClr val="C00000"/>
                </a:solidFill>
                <a:effectLst>
                  <a:outerShdw blurRad="38100" dist="38100" dir="2700000" algn="tl">
                    <a:srgbClr val="000000">
                      <a:alpha val="43137"/>
                    </a:srgbClr>
                  </a:outerShdw>
                </a:effectLst>
              </a:rPr>
              <a:t>)</a:t>
            </a:r>
            <a:r>
              <a:rPr lang="zh-CN" altLang="en-US" sz="2800" b="1" dirty="0" smtClean="0">
                <a:solidFill>
                  <a:srgbClr val="C00000"/>
                </a:solidFill>
                <a:effectLst>
                  <a:outerShdw blurRad="38100" dist="38100" dir="2700000" algn="tl">
                    <a:srgbClr val="000000">
                      <a:alpha val="43137"/>
                    </a:srgbClr>
                  </a:outerShdw>
                </a:effectLst>
              </a:rPr>
              <a:t>也是法勒斯的后代</a:t>
            </a:r>
            <a:r>
              <a:rPr lang="en-US" altLang="zh-CN" sz="2800" b="1" dirty="0" smtClean="0">
                <a:solidFill>
                  <a:srgbClr val="C00000"/>
                </a:solidFill>
                <a:effectLst>
                  <a:outerShdw blurRad="38100" dist="38100" dir="2700000" algn="tl">
                    <a:srgbClr val="000000">
                      <a:alpha val="43137"/>
                    </a:srgbClr>
                  </a:outerShdw>
                </a:effectLst>
              </a:rPr>
              <a:t>(</a:t>
            </a:r>
            <a:r>
              <a:rPr lang="zh-CN" altLang="en-US" sz="2800" b="1" dirty="0" smtClean="0">
                <a:solidFill>
                  <a:srgbClr val="C00000"/>
                </a:solidFill>
                <a:effectLst>
                  <a:outerShdw blurRad="38100" dist="38100" dir="2700000" algn="tl">
                    <a:srgbClr val="000000">
                      <a:alpha val="43137"/>
                    </a:srgbClr>
                  </a:outerShdw>
                </a:effectLst>
              </a:rPr>
              <a:t>太</a:t>
            </a:r>
            <a:r>
              <a:rPr lang="en-US" altLang="zh-CN" sz="2800" b="1" dirty="0" smtClean="0">
                <a:solidFill>
                  <a:srgbClr val="C00000"/>
                </a:solidFill>
                <a:effectLst>
                  <a:outerShdw blurRad="38100" dist="38100" dir="2700000" algn="tl">
                    <a:srgbClr val="000000">
                      <a:alpha val="43137"/>
                    </a:srgbClr>
                  </a:outerShdw>
                </a:effectLst>
              </a:rPr>
              <a:t>1:12-16), </a:t>
            </a:r>
            <a:r>
              <a:rPr lang="zh-CN" altLang="en-US" sz="2800" b="1" dirty="0" smtClean="0">
                <a:solidFill>
                  <a:srgbClr val="C00000"/>
                </a:solidFill>
                <a:effectLst>
                  <a:outerShdw blurRad="38100" dist="38100" dir="2700000" algn="tl">
                    <a:srgbClr val="000000">
                      <a:alpha val="43137"/>
                    </a:srgbClr>
                  </a:outerShdw>
                </a:effectLst>
              </a:rPr>
              <a:t>大卫和耶稣也是。</a:t>
            </a:r>
            <a:endParaRPr lang="en-US" sz="2800" b="1" dirty="0" smtClean="0">
              <a:solidFill>
                <a:srgbClr val="C00000"/>
              </a:solidFill>
              <a:effectLst>
                <a:outerShdw blurRad="38100" dist="38100" dir="2700000" algn="tl">
                  <a:srgbClr val="000000">
                    <a:alpha val="43137"/>
                  </a:srgbClr>
                </a:outerShdw>
              </a:effectLst>
            </a:endParaRPr>
          </a:p>
          <a:p>
            <a:pPr lvl="1">
              <a:buFont typeface="Arial" charset="0"/>
              <a:buChar char="•"/>
            </a:pPr>
            <a:r>
              <a:rPr lang="en-US" b="1" dirty="0" smtClean="0"/>
              <a:t>Zerubbabel (leader of the Israelite exiles during the Babylonian Captivity)      was also one of Perez’ descendants. (Matt. 1:12-16) as were David &amp; Jesus. </a:t>
            </a:r>
          </a:p>
        </p:txBody>
      </p:sp>
      <p:sp>
        <p:nvSpPr>
          <p:cNvPr id="2" name="Rectangle 1"/>
          <p:cNvSpPr/>
          <p:nvPr/>
        </p:nvSpPr>
        <p:spPr>
          <a:xfrm>
            <a:off x="0" y="0"/>
            <a:ext cx="9144000" cy="609600"/>
          </a:xfrm>
          <a:prstGeom prst="rect">
            <a:avLst/>
          </a:prstGeom>
          <a:solidFill>
            <a:srgbClr val="C00000"/>
          </a:solidFill>
        </p:spPr>
        <p:style>
          <a:lnRef idx="0">
            <a:schemeClr val="dk1"/>
          </a:lnRef>
          <a:fillRef idx="3">
            <a:schemeClr val="dk1"/>
          </a:fillRef>
          <a:effectRef idx="3">
            <a:schemeClr val="dk1"/>
          </a:effectRef>
          <a:fontRef idx="minor">
            <a:schemeClr val="lt1"/>
          </a:fontRef>
        </p:style>
        <p:txBody>
          <a:bodyPr rtlCol="0" anchor="ctr"/>
          <a:lstStyle/>
          <a:p>
            <a:pPr algn="ctr"/>
            <a:r>
              <a:rPr lang="zh-CN" altLang="en-US" sz="4400" b="1" dirty="0" smtClean="0">
                <a:solidFill>
                  <a:schemeClr val="bg1"/>
                </a:solidFill>
                <a:effectLst>
                  <a:outerShdw blurRad="38100" dist="38100" dir="2700000" algn="tl">
                    <a:srgbClr val="000000">
                      <a:alpha val="43137"/>
                    </a:srgbClr>
                  </a:outerShdw>
                </a:effectLst>
              </a:rPr>
              <a:t>法勒斯  </a:t>
            </a:r>
            <a:r>
              <a:rPr lang="zh-CN" altLang="en-US" sz="4400" dirty="0" smtClean="0">
                <a:solidFill>
                  <a:schemeClr val="bg1"/>
                </a:solidFill>
              </a:rPr>
              <a:t> </a:t>
            </a:r>
            <a:r>
              <a:rPr lang="en-US" altLang="zh-CN" sz="4400" dirty="0" smtClean="0">
                <a:solidFill>
                  <a:schemeClr val="bg1"/>
                </a:solidFill>
              </a:rPr>
              <a:t>(</a:t>
            </a:r>
            <a:r>
              <a:rPr lang="zh-CN" altLang="en-US" sz="4400" dirty="0" smtClean="0">
                <a:solidFill>
                  <a:schemeClr val="bg1"/>
                </a:solidFill>
              </a:rPr>
              <a:t>从他玛和犹大出</a:t>
            </a:r>
            <a:r>
              <a:rPr lang="en-US" altLang="zh-CN" sz="4400" dirty="0" smtClean="0">
                <a:solidFill>
                  <a:schemeClr val="bg1"/>
                </a:solidFill>
              </a:rPr>
              <a:t>) </a:t>
            </a:r>
            <a:r>
              <a:rPr lang="zh-CN" altLang="en-US" sz="4400" dirty="0" smtClean="0">
                <a:solidFill>
                  <a:schemeClr val="bg1"/>
                </a:solidFill>
              </a:rPr>
              <a:t>创</a:t>
            </a:r>
            <a:r>
              <a:rPr lang="en-US" altLang="zh-CN" sz="4400" dirty="0" smtClean="0">
                <a:solidFill>
                  <a:schemeClr val="bg1"/>
                </a:solidFill>
              </a:rPr>
              <a:t>.38</a:t>
            </a:r>
            <a:endParaRPr lang="en-US" sz="4400" dirty="0">
              <a:solidFill>
                <a:schemeClr val="bg1"/>
              </a:solidFill>
            </a:endParaRPr>
          </a:p>
        </p:txBody>
      </p:sp>
      <p:sp>
        <p:nvSpPr>
          <p:cNvPr id="5" name="Rectangle 4"/>
          <p:cNvSpPr/>
          <p:nvPr/>
        </p:nvSpPr>
        <p:spPr>
          <a:xfrm>
            <a:off x="0" y="6286500"/>
            <a:ext cx="9144000" cy="5715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Perez</a:t>
            </a:r>
            <a:r>
              <a:rPr lang="en-US" sz="4000" dirty="0" smtClean="0">
                <a:ln w="10160">
                  <a:solidFill>
                    <a:schemeClr val="accent1"/>
                  </a:solidFill>
                  <a:prstDash val="solid"/>
                </a:ln>
                <a:solidFill>
                  <a:srgbClr val="FFFFFF"/>
                </a:solidFill>
                <a:effectLst>
                  <a:outerShdw blurRad="38100" dist="32000" dir="5400000" algn="tl">
                    <a:srgbClr val="000000">
                      <a:alpha val="30000"/>
                    </a:srgbClr>
                  </a:outerShdw>
                </a:effectLst>
              </a:rPr>
              <a:t> (Born to Tamar and Judah) Gen. 38</a:t>
            </a:r>
            <a:endParaRPr lang="en-US" sz="40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9144000" cy="1219200"/>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pPr lvl="0"/>
            <a:r>
              <a:rPr lang="zh-CN" altLang="en-US" sz="5300" b="1"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查经四步法</a:t>
            </a:r>
            <a: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3600" dirty="0" smtClean="0"/>
              <a:t>The 4 Steps of Bible Study </a:t>
            </a:r>
            <a:endParaRPr lang="en-US" sz="3600" dirty="0"/>
          </a:p>
        </p:txBody>
      </p:sp>
      <p:graphicFrame>
        <p:nvGraphicFramePr>
          <p:cNvPr id="4" name="Diagram 3"/>
          <p:cNvGraphicFramePr/>
          <p:nvPr/>
        </p:nvGraphicFramePr>
        <p:xfrm>
          <a:off x="304800" y="1397000"/>
          <a:ext cx="8458200" cy="523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descr="274.gif"/>
          <p:cNvPicPr>
            <a:picLocks noChangeAspect="1"/>
          </p:cNvPicPr>
          <p:nvPr/>
        </p:nvPicPr>
        <p:blipFill>
          <a:blip r:embed="rId8" cstate="print"/>
          <a:stretch>
            <a:fillRect/>
          </a:stretch>
        </p:blipFill>
        <p:spPr>
          <a:xfrm>
            <a:off x="457200" y="5486400"/>
            <a:ext cx="904875" cy="9620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TextBox 3"/>
          <p:cNvSpPr txBox="1"/>
          <p:nvPr/>
        </p:nvSpPr>
        <p:spPr>
          <a:xfrm>
            <a:off x="0" y="685800"/>
            <a:ext cx="9067800" cy="5447645"/>
          </a:xfrm>
          <a:prstGeom prst="rect">
            <a:avLst/>
          </a:prstGeom>
          <a:noFill/>
        </p:spPr>
        <p:txBody>
          <a:bodyPr wrap="square" rtlCol="0">
            <a:spAutoFit/>
          </a:bodyPr>
          <a:lstStyle/>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在哪方面波阿斯让我们想起救赎主耶稣？</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lvl="0" indent="-284163">
              <a:spcBef>
                <a:spcPct val="0"/>
              </a:spcBef>
              <a:buFont typeface="Arial" charset="0"/>
              <a:buChar char="•"/>
              <a:defRPr/>
            </a:pPr>
            <a:r>
              <a:rPr lang="en-US" sz="2000" b="1" dirty="0" smtClean="0"/>
              <a:t>In what way does Boaz remind us of Jesus the Redeemer?</a:t>
            </a:r>
          </a:p>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在哪方面路得让我们想起自己？</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lvl="0" indent="-284163">
              <a:spcBef>
                <a:spcPct val="0"/>
              </a:spcBef>
              <a:buFont typeface="Arial" charset="0"/>
              <a:buChar char="•"/>
              <a:defRPr/>
            </a:pPr>
            <a:r>
              <a:rPr lang="en-US" sz="2000" b="1" dirty="0" smtClean="0"/>
              <a:t>In what way does Ruth remind us of ourselves?</a:t>
            </a:r>
          </a:p>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波阿斯是不得不救赎路得和拿俄米呢，               还是他自己的选择？</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lvl="0" indent="-284163">
              <a:spcBef>
                <a:spcPct val="0"/>
              </a:spcBef>
              <a:buFont typeface="Arial" charset="0"/>
              <a:buChar char="•"/>
              <a:defRPr/>
            </a:pPr>
            <a:r>
              <a:rPr lang="en-US" sz="2000" b="1" dirty="0" smtClean="0"/>
              <a:t>Did Boaz have to redeem Ruth and Naomi or was it his own choice?</a:t>
            </a:r>
          </a:p>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路得和拿俄米对波阿斯的救赎之爱应怎样回应？</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t>What should be Ruth and Naomi’s response to Boaz’ redeeming love?</a:t>
            </a:r>
          </a:p>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波阿斯的行动有哪些益处？</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t>What were the benefits of Boaz’ actions?</a:t>
            </a:r>
          </a:p>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神对我们的救赎之爱有哪些益处？</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t>What are the benefits of God’s redeeming love to us?</a:t>
            </a:r>
          </a:p>
        </p:txBody>
      </p:sp>
      <p:sp>
        <p:nvSpPr>
          <p:cNvPr id="2" name="Title 1"/>
          <p:cNvSpPr>
            <a:spLocks noGrp="1"/>
          </p:cNvSpPr>
          <p:nvPr>
            <p:ph type="title"/>
          </p:nvPr>
        </p:nvSpPr>
        <p:spPr>
          <a:xfrm>
            <a:off x="0" y="0"/>
            <a:ext cx="9144000" cy="685800"/>
          </a:xfrm>
          <a:ln/>
        </p:spPr>
        <p:style>
          <a:lnRef idx="0">
            <a:schemeClr val="accent1"/>
          </a:lnRef>
          <a:fillRef idx="3">
            <a:schemeClr val="accent1"/>
          </a:fillRef>
          <a:effectRef idx="3">
            <a:schemeClr val="accent1"/>
          </a:effectRef>
          <a:fontRef idx="minor">
            <a:schemeClr val="lt1"/>
          </a:fontRef>
        </p:style>
        <p:txBody>
          <a:bodyPr>
            <a:noAutofit/>
          </a:bodyPr>
          <a:lstStyle/>
          <a:p>
            <a:r>
              <a:rPr lang="zh-CN" alt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有关应用的问题</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Title 1"/>
          <p:cNvSpPr txBox="1">
            <a:spLocks/>
          </p:cNvSpPr>
          <p:nvPr/>
        </p:nvSpPr>
        <p:spPr>
          <a:xfrm>
            <a:off x="0" y="6172200"/>
            <a:ext cx="9144000" cy="6858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40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Application Questions</a:t>
            </a:r>
            <a:endParaRPr kumimoji="0" lang="en-US" sz="40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anim calcmode="lin" valueType="num">
                                      <p:cBhvr additive="base">
                                        <p:cTn id="4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 calcmode="lin" valueType="num">
                                      <p:cBhvr additive="base">
                                        <p:cTn id="47"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
                                            <p:txEl>
                                              <p:pRg st="9" end="9"/>
                                            </p:txEl>
                                          </p:spTgt>
                                        </p:tgtEl>
                                        <p:attrNameLst>
                                          <p:attrName>style.visibility</p:attrName>
                                        </p:attrNameLst>
                                      </p:cBhvr>
                                      <p:to>
                                        <p:strVal val="visible"/>
                                      </p:to>
                                    </p:set>
                                    <p:anim calcmode="lin" valueType="num">
                                      <p:cBhvr additive="base">
                                        <p:cTn id="51"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 calcmode="lin" valueType="num">
                                      <p:cBhvr additive="base">
                                        <p:cTn id="57"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
                                            <p:txEl>
                                              <p:pRg st="11" end="11"/>
                                            </p:txEl>
                                          </p:spTgt>
                                        </p:tgtEl>
                                        <p:attrNameLst>
                                          <p:attrName>style.visibility</p:attrName>
                                        </p:attrNameLst>
                                      </p:cBhvr>
                                      <p:to>
                                        <p:strVal val="visible"/>
                                      </p:to>
                                    </p:set>
                                    <p:anim calcmode="lin" valueType="num">
                                      <p:cBhvr additive="base">
                                        <p:cTn id="61"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7-bible-study.jpg"/>
          <p:cNvPicPr>
            <a:picLocks noChangeAspect="1"/>
          </p:cNvPicPr>
          <p:nvPr/>
        </p:nvPicPr>
        <p:blipFill>
          <a:blip r:embed="rId2" cstate="print"/>
          <a:stretch>
            <a:fillRect/>
          </a:stretch>
        </p:blipFill>
        <p:spPr>
          <a:xfrm>
            <a:off x="-304800" y="0"/>
            <a:ext cx="9829800" cy="7771423"/>
          </a:xfrm>
          <a:prstGeom prst="rect">
            <a:avLst/>
          </a:prstGeom>
        </p:spPr>
      </p:pic>
      <p:sp>
        <p:nvSpPr>
          <p:cNvPr id="2" name="Title 1"/>
          <p:cNvSpPr>
            <a:spLocks noGrp="1"/>
          </p:cNvSpPr>
          <p:nvPr>
            <p:ph type="title"/>
          </p:nvPr>
        </p:nvSpPr>
        <p:spPr>
          <a:xfrm>
            <a:off x="0" y="0"/>
            <a:ext cx="9144000" cy="1143000"/>
          </a:xfrm>
          <a:solidFill>
            <a:srgbClr val="101032"/>
          </a:solidFill>
          <a:ln/>
        </p:spPr>
        <p:style>
          <a:lnRef idx="0">
            <a:schemeClr val="accent4"/>
          </a:lnRef>
          <a:fillRef idx="3">
            <a:schemeClr val="accent4"/>
          </a:fillRef>
          <a:effectRef idx="3">
            <a:schemeClr val="accent4"/>
          </a:effectRef>
          <a:fontRef idx="minor">
            <a:schemeClr val="lt1"/>
          </a:fontRef>
        </p:style>
        <p:txBody>
          <a:bodyPr>
            <a:no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zh-CN" altLang="en-US" sz="6000" b="1" dirty="0" smtClean="0">
                <a:ln>
                  <a:prstDash val="solid"/>
                </a:ln>
                <a:solidFill>
                  <a:srgbClr val="FFCC00"/>
                </a:solidFill>
                <a:effectLst>
                  <a:outerShdw blurRad="88000" dist="50800" dir="5040000" algn="tl">
                    <a:schemeClr val="accent4">
                      <a:tint val="80000"/>
                      <a:satMod val="250000"/>
                      <a:alpha val="45000"/>
                    </a:schemeClr>
                  </a:outerShdw>
                </a:effectLst>
              </a:rPr>
              <a:t>圣经如何说的？</a:t>
            </a:r>
            <a:endParaRPr lang="en-US" sz="6000" b="1" dirty="0">
              <a:ln>
                <a:prstDash val="solid"/>
              </a:ln>
              <a:solidFill>
                <a:srgbClr val="FFCC00"/>
              </a:solidFill>
              <a:effectLst>
                <a:outerShdw blurRad="88000" dist="50800" dir="5040000" algn="tl">
                  <a:schemeClr val="accent4">
                    <a:tint val="80000"/>
                    <a:satMod val="250000"/>
                    <a:alpha val="45000"/>
                  </a:schemeClr>
                </a:outerShdw>
              </a:effectLst>
            </a:endParaRPr>
          </a:p>
        </p:txBody>
      </p:sp>
      <p:sp>
        <p:nvSpPr>
          <p:cNvPr id="6" name="Title 1"/>
          <p:cNvSpPr txBox="1">
            <a:spLocks/>
          </p:cNvSpPr>
          <p:nvPr/>
        </p:nvSpPr>
        <p:spPr>
          <a:xfrm>
            <a:off x="0" y="6172200"/>
            <a:ext cx="9144000" cy="685800"/>
          </a:xfrm>
          <a:prstGeom prst="rect">
            <a:avLst/>
          </a:prstGeom>
          <a:solidFill>
            <a:srgbClr val="101032"/>
          </a:solidFill>
          <a:ln/>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4000" b="1" i="0" u="none" strike="noStrike" kern="1200" normalizeH="0" baseline="0" noProof="0" dirty="0" smtClean="0">
                <a:ln>
                  <a:prstDash val="solid"/>
                </a:ln>
                <a:solidFill>
                  <a:srgbClr val="FFCC00"/>
                </a:solidFill>
                <a:effectLst>
                  <a:outerShdw blurRad="88000" dist="50800" dir="5040000" algn="tl">
                    <a:schemeClr val="accent4">
                      <a:tint val="80000"/>
                      <a:satMod val="250000"/>
                      <a:alpha val="45000"/>
                    </a:schemeClr>
                  </a:outerShdw>
                </a:effectLst>
                <a:uLnTx/>
                <a:uFillTx/>
                <a:latin typeface="+mn-lt"/>
                <a:ea typeface="+mn-ea"/>
                <a:cs typeface="+mn-cs"/>
              </a:rPr>
              <a:t>What the Bible says</a:t>
            </a:r>
            <a:endParaRPr kumimoji="0" lang="en-US" sz="4000" b="1" i="0" u="none" strike="noStrike" kern="1200" normalizeH="0" baseline="0" noProof="0" dirty="0">
              <a:ln>
                <a:prstDash val="solid"/>
              </a:ln>
              <a:solidFill>
                <a:srgbClr val="FFCC00"/>
              </a:solidFill>
              <a:effectLst>
                <a:outerShdw blurRad="88000" dist="50800" dir="5040000" algn="tl">
                  <a:schemeClr val="accent4">
                    <a:tint val="80000"/>
                    <a:satMod val="250000"/>
                    <a:alpha val="45000"/>
                  </a:schemeClr>
                </a:outerShdw>
              </a:effectLst>
              <a:uLnTx/>
              <a:uFillTx/>
              <a:latin typeface="+mn-lt"/>
              <a:ea typeface="+mn-ea"/>
              <a:cs typeface="+mn-cs"/>
            </a:endParaRPr>
          </a:p>
        </p:txBody>
      </p:sp>
      <p:sp>
        <p:nvSpPr>
          <p:cNvPr id="9" name="Rectangle 8"/>
          <p:cNvSpPr/>
          <p:nvPr/>
        </p:nvSpPr>
        <p:spPr>
          <a:xfrm>
            <a:off x="0" y="0"/>
            <a:ext cx="9144000" cy="6858000"/>
          </a:xfrm>
          <a:prstGeom prst="rect">
            <a:avLst/>
          </a:prstGeom>
          <a:noFill/>
          <a:ln w="76200">
            <a:solidFill>
              <a:schemeClr val="accent4">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TextBox 3"/>
          <p:cNvSpPr txBox="1"/>
          <p:nvPr/>
        </p:nvSpPr>
        <p:spPr>
          <a:xfrm>
            <a:off x="0" y="2514600"/>
            <a:ext cx="9067800" cy="954107"/>
          </a:xfrm>
          <a:prstGeom prst="rect">
            <a:avLst/>
          </a:prstGeom>
          <a:noFill/>
        </p:spPr>
        <p:txBody>
          <a:bodyPr wrap="square" rtlCol="0">
            <a:spAutoFit/>
          </a:bodyPr>
          <a:lstStyle/>
          <a:p>
            <a:pPr marL="284163" lvl="0" indent="-284163">
              <a:spcBef>
                <a:spcPct val="0"/>
              </a:spcBef>
              <a:buFont typeface="Arial" charset="0"/>
              <a:buChar char="•"/>
              <a:defRPr/>
            </a:pPr>
            <a:r>
              <a:rPr lang="zh-CN" altLang="en-US" sz="3600" b="1" dirty="0" smtClean="0">
                <a:solidFill>
                  <a:schemeClr val="accent4">
                    <a:lumMod val="50000"/>
                  </a:schemeClr>
                </a:solidFill>
                <a:effectLst>
                  <a:outerShdw blurRad="38100" dist="38100" dir="2700000" algn="tl">
                    <a:srgbClr val="000000">
                      <a:alpha val="43137"/>
                    </a:srgbClr>
                  </a:outerShdw>
                </a:effectLst>
              </a:rPr>
              <a:t>神爱你吗？有多爱？</a:t>
            </a:r>
            <a:endParaRPr lang="en-US" altLang="zh-CN" sz="3600" b="1" dirty="0" smtClean="0">
              <a:solidFill>
                <a:schemeClr val="accent4">
                  <a:lumMod val="50000"/>
                </a:schemeClr>
              </a:solidFill>
              <a:effectLst>
                <a:outerShdw blurRad="38100" dist="38100" dir="2700000" algn="tl">
                  <a:srgbClr val="000000">
                    <a:alpha val="43137"/>
                  </a:srgbClr>
                </a:outerShdw>
              </a:effectLst>
            </a:endParaRPr>
          </a:p>
          <a:p>
            <a:pPr marL="284163" lvl="0" indent="-284163">
              <a:spcBef>
                <a:spcPct val="0"/>
              </a:spcBef>
              <a:buFont typeface="Arial" charset="0"/>
              <a:buChar char="•"/>
              <a:defRPr/>
            </a:pPr>
            <a:r>
              <a:rPr lang="en-US" sz="2000" b="1" dirty="0" smtClean="0"/>
              <a:t>Does God love you? How much?</a:t>
            </a:r>
          </a:p>
        </p:txBody>
      </p:sp>
      <p:sp>
        <p:nvSpPr>
          <p:cNvPr id="6" name="TextBox 5"/>
          <p:cNvSpPr txBox="1"/>
          <p:nvPr/>
        </p:nvSpPr>
        <p:spPr>
          <a:xfrm>
            <a:off x="0" y="5715000"/>
            <a:ext cx="9067800" cy="954107"/>
          </a:xfrm>
          <a:prstGeom prst="rect">
            <a:avLst/>
          </a:prstGeom>
          <a:noFill/>
        </p:spPr>
        <p:txBody>
          <a:bodyPr wrap="square" rtlCol="0">
            <a:spAutoFit/>
          </a:bodyPr>
          <a:lstStyle/>
          <a:p>
            <a:pPr marL="284163" lvl="0" indent="-284163">
              <a:spcBef>
                <a:spcPct val="0"/>
              </a:spcBef>
              <a:buFont typeface="Arial" charset="0"/>
              <a:buChar char="•"/>
              <a:defRPr/>
            </a:pPr>
            <a:r>
              <a:rPr lang="zh-CN" altLang="en-US" sz="3600" b="1" dirty="0" smtClean="0">
                <a:solidFill>
                  <a:schemeClr val="accent4">
                    <a:lumMod val="50000"/>
                  </a:schemeClr>
                </a:solidFill>
                <a:effectLst>
                  <a:outerShdw blurRad="38100" dist="38100" dir="2700000" algn="tl">
                    <a:srgbClr val="000000">
                      <a:alpha val="43137"/>
                    </a:srgbClr>
                  </a:outerShdw>
                </a:effectLst>
              </a:rPr>
              <a:t>在神与我们之间隔着什么？</a:t>
            </a:r>
            <a:endParaRPr lang="en-US" altLang="zh-CN" sz="3600" b="1" dirty="0" smtClean="0">
              <a:solidFill>
                <a:schemeClr val="accent4">
                  <a:lumMod val="50000"/>
                </a:schemeClr>
              </a:solidFill>
              <a:effectLst>
                <a:outerShdw blurRad="38100" dist="38100" dir="2700000" algn="tl">
                  <a:srgbClr val="000000">
                    <a:alpha val="43137"/>
                  </a:srgbClr>
                </a:outerShdw>
              </a:effectLst>
            </a:endParaRPr>
          </a:p>
          <a:p>
            <a:pPr marL="284163" lvl="0" indent="-284163">
              <a:spcBef>
                <a:spcPct val="0"/>
              </a:spcBef>
              <a:buFont typeface="Arial" charset="0"/>
              <a:buChar char="•"/>
              <a:defRPr/>
            </a:pPr>
            <a:r>
              <a:rPr lang="en-US" sz="2000" b="1" dirty="0" smtClean="0"/>
              <a:t>What stands between us and God?</a:t>
            </a:r>
          </a:p>
        </p:txBody>
      </p:sp>
      <p:sp>
        <p:nvSpPr>
          <p:cNvPr id="7" name="Title 1"/>
          <p:cNvSpPr txBox="1">
            <a:spLocks/>
          </p:cNvSpPr>
          <p:nvPr/>
        </p:nvSpPr>
        <p:spPr>
          <a:xfrm>
            <a:off x="0" y="3581400"/>
            <a:ext cx="9144000" cy="1524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8" name="TextBox 7"/>
          <p:cNvSpPr txBox="1"/>
          <p:nvPr/>
        </p:nvSpPr>
        <p:spPr>
          <a:xfrm>
            <a:off x="0" y="0"/>
            <a:ext cx="9067800" cy="2369880"/>
          </a:xfrm>
          <a:prstGeom prst="rect">
            <a:avLst/>
          </a:prstGeom>
          <a:noFill/>
        </p:spPr>
        <p:txBody>
          <a:bodyPr wrap="square" rtlCol="0">
            <a:spAutoFit/>
          </a:bodyPr>
          <a:lstStyle/>
          <a:p>
            <a:pPr marL="284163" indent="-284163">
              <a:spcBef>
                <a:spcPct val="0"/>
              </a:spcBef>
              <a:buFont typeface="Arial" charset="0"/>
              <a:buChar char="•"/>
              <a:defRPr/>
            </a:pPr>
            <a:r>
              <a:rPr lang="zh-CN" altLang="en-US" sz="3600" b="1" dirty="0" smtClean="0">
                <a:solidFill>
                  <a:srgbClr val="C00000"/>
                </a:solidFill>
                <a:effectLst>
                  <a:outerShdw blurRad="38100" dist="38100" dir="2700000" algn="tl">
                    <a:srgbClr val="000000">
                      <a:alpha val="43137"/>
                    </a:srgbClr>
                  </a:outerShdw>
                </a:effectLst>
              </a:rPr>
              <a:t>约</a:t>
            </a:r>
            <a:r>
              <a:rPr lang="en-US" altLang="zh-CN" sz="3600" b="1" dirty="0" smtClean="0">
                <a:solidFill>
                  <a:srgbClr val="C00000"/>
                </a:solidFill>
                <a:effectLst>
                  <a:outerShdw blurRad="38100" dist="38100" dir="2700000" algn="tl">
                    <a:srgbClr val="000000">
                      <a:alpha val="43137"/>
                    </a:srgbClr>
                  </a:outerShdw>
                </a:effectLst>
              </a:rPr>
              <a:t>3:16 “</a:t>
            </a:r>
            <a:r>
              <a:rPr lang="zh-CN" altLang="en-US" sz="3600" b="1" dirty="0" smtClean="0">
                <a:solidFill>
                  <a:srgbClr val="C00000"/>
                </a:solidFill>
                <a:effectLst>
                  <a:outerShdw blurRad="38100" dist="38100" dir="2700000" algn="tl">
                    <a:srgbClr val="000000">
                      <a:alpha val="43137"/>
                    </a:srgbClr>
                  </a:outerShdw>
                </a:effectLst>
              </a:rPr>
              <a:t>神爱世人，甚至将他的独生子       赐给他们，叫一切信他的，不至灭亡，    反得永生。</a:t>
            </a:r>
            <a:r>
              <a:rPr lang="en-US" altLang="zh-CN" sz="3600" b="1" dirty="0" smtClean="0">
                <a:solidFill>
                  <a:srgbClr val="C00000"/>
                </a:solidFill>
                <a:effectLst>
                  <a:outerShdw blurRad="38100" dist="38100" dir="2700000" algn="tl">
                    <a:srgbClr val="000000">
                      <a:alpha val="43137"/>
                    </a:srgbClr>
                  </a:outerShdw>
                </a:effectLst>
              </a:rPr>
              <a:t>”</a:t>
            </a:r>
          </a:p>
          <a:p>
            <a:pPr marL="284163" lvl="0" indent="-284163">
              <a:spcBef>
                <a:spcPct val="0"/>
              </a:spcBef>
              <a:buFont typeface="Arial" charset="0"/>
              <a:buChar char="•"/>
              <a:defRPr/>
            </a:pPr>
            <a:r>
              <a:rPr lang="en-US" sz="2000" b="1" dirty="0" smtClean="0"/>
              <a:t>John 3:16 “For God loved the world so much that he gave his one and only Son, so that everyone who believes in him will not perish but have eternal life.”</a:t>
            </a:r>
          </a:p>
        </p:txBody>
      </p:sp>
      <p:sp>
        <p:nvSpPr>
          <p:cNvPr id="9" name="TextBox 8"/>
          <p:cNvSpPr txBox="1"/>
          <p:nvPr/>
        </p:nvSpPr>
        <p:spPr>
          <a:xfrm>
            <a:off x="0" y="3810000"/>
            <a:ext cx="9144000" cy="1508105"/>
          </a:xfrm>
          <a:prstGeom prst="rect">
            <a:avLst/>
          </a:prstGeom>
          <a:noFill/>
        </p:spPr>
        <p:txBody>
          <a:bodyPr wrap="square" rtlCol="0">
            <a:spAutoFit/>
          </a:bodyPr>
          <a:lstStyle/>
          <a:p>
            <a:pPr marL="284163" indent="-284163">
              <a:spcBef>
                <a:spcPct val="0"/>
              </a:spcBef>
              <a:buFont typeface="Arial" charset="0"/>
              <a:buChar char="•"/>
              <a:defRPr/>
            </a:pPr>
            <a:r>
              <a:rPr lang="zh-CN" altLang="en-US" sz="3600" b="1" dirty="0" smtClean="0">
                <a:solidFill>
                  <a:srgbClr val="C00000"/>
                </a:solidFill>
                <a:effectLst>
                  <a:outerShdw blurRad="38100" dist="38100" dir="2700000" algn="tl">
                    <a:srgbClr val="000000">
                      <a:alpha val="43137"/>
                    </a:srgbClr>
                  </a:outerShdw>
                </a:effectLst>
              </a:rPr>
              <a:t>“因为世人都犯了罪，亏缺了神的荣耀。”罗</a:t>
            </a:r>
            <a:r>
              <a:rPr lang="en-US" altLang="zh-CN" sz="3600" b="1" dirty="0" smtClean="0">
                <a:solidFill>
                  <a:srgbClr val="C00000"/>
                </a:solidFill>
                <a:effectLst>
                  <a:outerShdw blurRad="38100" dist="38100" dir="2700000" algn="tl">
                    <a:srgbClr val="000000">
                      <a:alpha val="43137"/>
                    </a:srgbClr>
                  </a:outerShdw>
                </a:effectLst>
              </a:rPr>
              <a:t>3:23</a:t>
            </a:r>
          </a:p>
          <a:p>
            <a:pPr marL="284163" lvl="0" indent="-284163">
              <a:spcBef>
                <a:spcPct val="0"/>
              </a:spcBef>
              <a:buFont typeface="Arial" charset="0"/>
              <a:buChar char="•"/>
              <a:defRPr/>
            </a:pPr>
            <a:r>
              <a:rPr lang="en-US" sz="2000" b="1" dirty="0" smtClean="0"/>
              <a:t>“For everyone has sinned; we all fall short of God’s glorious standard.” (Rom. 3:23)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TextBox 3"/>
          <p:cNvSpPr txBox="1"/>
          <p:nvPr/>
        </p:nvSpPr>
        <p:spPr>
          <a:xfrm>
            <a:off x="0" y="2971800"/>
            <a:ext cx="9067800" cy="830997"/>
          </a:xfrm>
          <a:prstGeom prst="rect">
            <a:avLst/>
          </a:prstGeom>
          <a:noFill/>
        </p:spPr>
        <p:txBody>
          <a:bodyPr wrap="square" rtlCol="0">
            <a:spAutoFit/>
          </a:bodyPr>
          <a:lstStyle/>
          <a:p>
            <a:pPr marL="284163" lvl="0" indent="-284163">
              <a:spcBef>
                <a:spcPct val="0"/>
              </a:spcBef>
              <a:buFont typeface="Arial" charset="0"/>
              <a:buChar char="•"/>
              <a:defRPr/>
            </a:pPr>
            <a:r>
              <a:rPr lang="zh-CN" altLang="en-US" sz="2800" b="1" dirty="0" smtClean="0">
                <a:solidFill>
                  <a:schemeClr val="accent4">
                    <a:lumMod val="50000"/>
                  </a:schemeClr>
                </a:solidFill>
                <a:effectLst>
                  <a:outerShdw blurRad="38100" dist="38100" dir="2700000" algn="tl">
                    <a:srgbClr val="000000">
                      <a:alpha val="43137"/>
                    </a:srgbClr>
                  </a:outerShdw>
                </a:effectLst>
              </a:rPr>
              <a:t>我们当中有寻求神的吗？还是神向我们启示他自己？</a:t>
            </a:r>
            <a:endParaRPr lang="en-US" altLang="zh-CN" sz="2800" b="1" dirty="0" smtClean="0">
              <a:solidFill>
                <a:schemeClr val="accent4">
                  <a:lumMod val="50000"/>
                </a:schemeClr>
              </a:solidFill>
              <a:effectLst>
                <a:outerShdw blurRad="38100" dist="38100" dir="2700000" algn="tl">
                  <a:srgbClr val="000000">
                    <a:alpha val="43137"/>
                  </a:srgbClr>
                </a:outerShdw>
              </a:effectLst>
            </a:endParaRPr>
          </a:p>
          <a:p>
            <a:pPr marL="284163" lvl="0" indent="-284163">
              <a:spcBef>
                <a:spcPct val="0"/>
              </a:spcBef>
              <a:buFont typeface="Arial" charset="0"/>
              <a:buChar char="•"/>
              <a:defRPr/>
            </a:pPr>
            <a:r>
              <a:rPr lang="en-US" sz="2000" b="1" dirty="0" smtClean="0"/>
              <a:t>Do any of us look for God or does God reveal Himself to us?</a:t>
            </a:r>
          </a:p>
        </p:txBody>
      </p:sp>
      <p:sp>
        <p:nvSpPr>
          <p:cNvPr id="6" name="TextBox 5"/>
          <p:cNvSpPr txBox="1"/>
          <p:nvPr/>
        </p:nvSpPr>
        <p:spPr>
          <a:xfrm>
            <a:off x="0" y="5715000"/>
            <a:ext cx="9067800" cy="954107"/>
          </a:xfrm>
          <a:prstGeom prst="rect">
            <a:avLst/>
          </a:prstGeom>
          <a:noFill/>
        </p:spPr>
        <p:txBody>
          <a:bodyPr wrap="square" rtlCol="0">
            <a:spAutoFit/>
          </a:bodyPr>
          <a:lstStyle/>
          <a:p>
            <a:pPr marL="284163" lvl="0" indent="-284163">
              <a:spcBef>
                <a:spcPct val="0"/>
              </a:spcBef>
              <a:buFont typeface="Arial" charset="0"/>
              <a:buChar char="•"/>
              <a:defRPr/>
            </a:pPr>
            <a:r>
              <a:rPr lang="zh-CN" altLang="en-US" sz="3600" b="1" dirty="0" smtClean="0">
                <a:solidFill>
                  <a:schemeClr val="accent4">
                    <a:lumMod val="50000"/>
                  </a:schemeClr>
                </a:solidFill>
                <a:effectLst>
                  <a:outerShdw blurRad="38100" dist="38100" dir="2700000" algn="tl">
                    <a:srgbClr val="000000">
                      <a:alpha val="43137"/>
                    </a:srgbClr>
                  </a:outerShdw>
                </a:effectLst>
              </a:rPr>
              <a:t>我们若下地狱，是活该吗？</a:t>
            </a:r>
            <a:endParaRPr lang="en-US" altLang="zh-CN" sz="3600" b="1" dirty="0" smtClean="0">
              <a:solidFill>
                <a:schemeClr val="accent4">
                  <a:lumMod val="50000"/>
                </a:schemeClr>
              </a:solidFill>
              <a:effectLst>
                <a:outerShdw blurRad="38100" dist="38100" dir="2700000" algn="tl">
                  <a:srgbClr val="000000">
                    <a:alpha val="43137"/>
                  </a:srgbClr>
                </a:outerShdw>
              </a:effectLst>
            </a:endParaRPr>
          </a:p>
          <a:p>
            <a:pPr marL="284163" lvl="0" indent="-284163">
              <a:spcBef>
                <a:spcPct val="0"/>
              </a:spcBef>
              <a:buFont typeface="Arial" charset="0"/>
              <a:buChar char="•"/>
              <a:defRPr/>
            </a:pPr>
            <a:r>
              <a:rPr lang="en-US" sz="2000" b="1" dirty="0" smtClean="0"/>
              <a:t>If we go to Hell, do we deserve it?</a:t>
            </a:r>
          </a:p>
        </p:txBody>
      </p:sp>
      <p:sp>
        <p:nvSpPr>
          <p:cNvPr id="7" name="Title 1"/>
          <p:cNvSpPr txBox="1">
            <a:spLocks/>
          </p:cNvSpPr>
          <p:nvPr/>
        </p:nvSpPr>
        <p:spPr>
          <a:xfrm>
            <a:off x="0" y="3810000"/>
            <a:ext cx="9144000" cy="1524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8" name="TextBox 7"/>
          <p:cNvSpPr txBox="1"/>
          <p:nvPr/>
        </p:nvSpPr>
        <p:spPr>
          <a:xfrm>
            <a:off x="0" y="0"/>
            <a:ext cx="9067800" cy="2985433"/>
          </a:xfrm>
          <a:prstGeom prst="rect">
            <a:avLst/>
          </a:prstGeom>
          <a:noFill/>
        </p:spPr>
        <p:txBody>
          <a:bodyPr wrap="square" rtlCol="0">
            <a:spAutoFit/>
          </a:bodyPr>
          <a:lstStyle/>
          <a:p>
            <a:pPr marL="284163" indent="-284163">
              <a:spcBef>
                <a:spcPct val="0"/>
              </a:spcBef>
              <a:buFont typeface="Arial" charset="0"/>
              <a:buChar char="•"/>
              <a:defRPr/>
            </a:pPr>
            <a:r>
              <a:rPr lang="zh-CN" altLang="en-US" sz="3200" b="1" dirty="0" smtClean="0">
                <a:solidFill>
                  <a:srgbClr val="C00000"/>
                </a:solidFill>
                <a:effectLst>
                  <a:outerShdw blurRad="38100" dist="38100" dir="2700000" algn="tl">
                    <a:srgbClr val="000000">
                      <a:alpha val="43137"/>
                    </a:srgbClr>
                  </a:outerShdw>
                </a:effectLst>
              </a:rPr>
              <a:t>就如经上所记：没有义人，连一个也没有。    </a:t>
            </a:r>
            <a:r>
              <a:rPr lang="en-US" altLang="zh-CN" sz="3200" b="1" dirty="0" smtClean="0">
                <a:solidFill>
                  <a:srgbClr val="C00000"/>
                </a:solidFill>
                <a:effectLst>
                  <a:outerShdw blurRad="38100" dist="38100" dir="2700000" algn="tl">
                    <a:srgbClr val="000000">
                      <a:alpha val="43137"/>
                    </a:srgbClr>
                  </a:outerShdw>
                </a:effectLst>
              </a:rPr>
              <a:t> </a:t>
            </a:r>
            <a:r>
              <a:rPr lang="zh-CN" altLang="en-US" sz="3200" b="1" dirty="0" smtClean="0">
                <a:solidFill>
                  <a:srgbClr val="C00000"/>
                </a:solidFill>
                <a:effectLst>
                  <a:outerShdw blurRad="38100" dist="38100" dir="2700000" algn="tl">
                    <a:srgbClr val="000000">
                      <a:alpha val="43137"/>
                    </a:srgbClr>
                  </a:outerShdw>
                </a:effectLst>
              </a:rPr>
              <a:t>没有明白的；没有寻求神的</a:t>
            </a:r>
            <a:r>
              <a:rPr lang="en-US" altLang="zh-CN" sz="3200" b="1" dirty="0" smtClean="0">
                <a:solidFill>
                  <a:srgbClr val="C00000"/>
                </a:solidFill>
                <a:effectLst>
                  <a:outerShdw blurRad="38100" dist="38100" dir="2700000" algn="tl">
                    <a:srgbClr val="000000">
                      <a:alpha val="43137"/>
                    </a:srgbClr>
                  </a:outerShdw>
                </a:effectLst>
              </a:rPr>
              <a:t>; </a:t>
            </a:r>
            <a:r>
              <a:rPr lang="zh-CN" altLang="en-US" sz="3200" b="1" dirty="0" smtClean="0">
                <a:solidFill>
                  <a:srgbClr val="C00000"/>
                </a:solidFill>
                <a:effectLst>
                  <a:outerShdw blurRad="38100" dist="38100" dir="2700000" algn="tl">
                    <a:srgbClr val="000000">
                      <a:alpha val="43137"/>
                    </a:srgbClr>
                  </a:outerShdw>
                </a:effectLst>
              </a:rPr>
              <a:t>都是偏离正路，   一同变为无用。没有行善的，连一个也没有。</a:t>
            </a:r>
            <a:r>
              <a:rPr lang="en-US" altLang="zh-CN" sz="3200" b="1" dirty="0" smtClean="0">
                <a:solidFill>
                  <a:srgbClr val="C00000"/>
                </a:solidFill>
                <a:effectLst>
                  <a:outerShdw blurRad="38100" dist="38100" dir="2700000" algn="tl">
                    <a:srgbClr val="000000">
                      <a:alpha val="43137"/>
                    </a:srgbClr>
                  </a:outerShdw>
                </a:effectLst>
              </a:rPr>
              <a:t>(</a:t>
            </a:r>
            <a:r>
              <a:rPr lang="zh-CN" altLang="en-US" sz="3200" b="1" dirty="0" smtClean="0">
                <a:solidFill>
                  <a:srgbClr val="C00000"/>
                </a:solidFill>
                <a:effectLst>
                  <a:outerShdw blurRad="38100" dist="38100" dir="2700000" algn="tl">
                    <a:srgbClr val="000000">
                      <a:alpha val="43137"/>
                    </a:srgbClr>
                  </a:outerShdw>
                </a:effectLst>
              </a:rPr>
              <a:t>罗</a:t>
            </a:r>
            <a:r>
              <a:rPr lang="en-US" altLang="zh-CN" sz="3200" b="1" dirty="0" smtClean="0">
                <a:solidFill>
                  <a:srgbClr val="C00000"/>
                </a:solidFill>
                <a:effectLst>
                  <a:outerShdw blurRad="38100" dist="38100" dir="2700000" algn="tl">
                    <a:srgbClr val="000000">
                      <a:alpha val="43137"/>
                    </a:srgbClr>
                  </a:outerShdw>
                </a:effectLst>
              </a:rPr>
              <a:t>3:10-12)</a:t>
            </a:r>
          </a:p>
          <a:p>
            <a:pPr marL="228600">
              <a:buFont typeface="Arial" charset="0"/>
              <a:buChar char="•"/>
            </a:pPr>
            <a:r>
              <a:rPr lang="en-US" sz="2000" b="1" dirty="0" smtClean="0"/>
              <a:t>“As the Scriptures say,    “No one is righteous—not even one. No one is truly wise; no one is seeking God. All have turned away; all have become useless. No one does good, not a single one.” (Rom. 3:10-12)</a:t>
            </a:r>
          </a:p>
        </p:txBody>
      </p:sp>
      <p:sp>
        <p:nvSpPr>
          <p:cNvPr id="9" name="TextBox 8"/>
          <p:cNvSpPr txBox="1"/>
          <p:nvPr/>
        </p:nvSpPr>
        <p:spPr>
          <a:xfrm>
            <a:off x="0" y="4038600"/>
            <a:ext cx="9067800" cy="1692771"/>
          </a:xfrm>
          <a:prstGeom prst="rect">
            <a:avLst/>
          </a:prstGeom>
          <a:noFill/>
        </p:spPr>
        <p:txBody>
          <a:bodyPr wrap="square" rtlCol="0">
            <a:spAutoFit/>
          </a:bodyPr>
          <a:lstStyle/>
          <a:p>
            <a:pPr marL="284163" indent="-284163">
              <a:spcBef>
                <a:spcPct val="0"/>
              </a:spcBef>
              <a:buFont typeface="Arial" charset="0"/>
              <a:buChar char="•"/>
              <a:defRPr/>
            </a:pPr>
            <a:r>
              <a:rPr lang="zh-CN" altLang="en-US" sz="3200" b="1" dirty="0" smtClean="0">
                <a:solidFill>
                  <a:srgbClr val="C00000"/>
                </a:solidFill>
                <a:effectLst>
                  <a:outerShdw blurRad="38100" dist="38100" dir="2700000" algn="tl">
                    <a:srgbClr val="000000">
                      <a:alpha val="43137"/>
                    </a:srgbClr>
                  </a:outerShdw>
                </a:effectLst>
              </a:rPr>
              <a:t>因为罪的工价乃是死；惟有神的恩赐，在我们的主基督耶稣里，乃是永生。（罗</a:t>
            </a:r>
            <a:r>
              <a:rPr lang="en-US" altLang="zh-CN" sz="3200" b="1" dirty="0" smtClean="0">
                <a:solidFill>
                  <a:srgbClr val="C00000"/>
                </a:solidFill>
                <a:effectLst>
                  <a:outerShdw blurRad="38100" dist="38100" dir="2700000" algn="tl">
                    <a:srgbClr val="000000">
                      <a:alpha val="43137"/>
                    </a:srgbClr>
                  </a:outerShdw>
                </a:effectLst>
              </a:rPr>
              <a:t>6:23</a:t>
            </a:r>
            <a:r>
              <a:rPr lang="zh-CN" altLang="en-US" sz="3200" b="1" dirty="0" smtClean="0">
                <a:solidFill>
                  <a:srgbClr val="C00000"/>
                </a:solidFill>
                <a:effectLst>
                  <a:outerShdw blurRad="38100" dist="38100" dir="2700000" algn="tl">
                    <a:srgbClr val="000000">
                      <a:alpha val="43137"/>
                    </a:srgbClr>
                  </a:outerShdw>
                </a:effectLst>
              </a:rPr>
              <a:t>）</a:t>
            </a:r>
            <a:endParaRPr lang="en-US" altLang="zh-CN" sz="3200" b="1" dirty="0" smtClean="0">
              <a:solidFill>
                <a:srgbClr val="C00000"/>
              </a:solidFill>
              <a:effectLst>
                <a:outerShdw blurRad="38100" dist="38100" dir="2700000" algn="tl">
                  <a:srgbClr val="000000">
                    <a:alpha val="43137"/>
                  </a:srgbClr>
                </a:outerShdw>
              </a:effectLst>
            </a:endParaRPr>
          </a:p>
          <a:p>
            <a:pPr marL="168275">
              <a:buFont typeface="Arial" charset="0"/>
              <a:buChar char="•"/>
            </a:pPr>
            <a:r>
              <a:rPr lang="en-US" sz="2000" b="1" dirty="0" smtClean="0"/>
              <a:t>“For the wages of sin is death, but the free gift of God is eternal life through Christ Jesus our Lord.” (Rom. 6:23)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TextBox 3"/>
          <p:cNvSpPr txBox="1"/>
          <p:nvPr/>
        </p:nvSpPr>
        <p:spPr>
          <a:xfrm>
            <a:off x="0" y="2362200"/>
            <a:ext cx="9067800" cy="954107"/>
          </a:xfrm>
          <a:prstGeom prst="rect">
            <a:avLst/>
          </a:prstGeom>
          <a:noFill/>
        </p:spPr>
        <p:txBody>
          <a:bodyPr wrap="square" rtlCol="0">
            <a:spAutoFit/>
          </a:bodyPr>
          <a:lstStyle/>
          <a:p>
            <a:pPr marL="284163" lvl="0" indent="-284163">
              <a:spcBef>
                <a:spcPct val="0"/>
              </a:spcBef>
              <a:buFont typeface="Arial" charset="0"/>
              <a:buChar char="•"/>
              <a:defRPr/>
            </a:pPr>
            <a:r>
              <a:rPr lang="zh-CN" altLang="en-US" sz="3600" b="1" dirty="0" smtClean="0">
                <a:solidFill>
                  <a:schemeClr val="accent4">
                    <a:lumMod val="50000"/>
                  </a:schemeClr>
                </a:solidFill>
                <a:effectLst>
                  <a:outerShdw blurRad="38100" dist="38100" dir="2700000" algn="tl">
                    <a:srgbClr val="000000">
                      <a:alpha val="43137"/>
                    </a:srgbClr>
                  </a:outerShdw>
                </a:effectLst>
              </a:rPr>
              <a:t>神有义务拯救</a:t>
            </a:r>
            <a:r>
              <a:rPr lang="zh-CN" altLang="en-US" sz="3600" b="1" u="sng" dirty="0" smtClean="0">
                <a:solidFill>
                  <a:schemeClr val="accent4">
                    <a:lumMod val="50000"/>
                  </a:schemeClr>
                </a:solidFill>
                <a:effectLst>
                  <a:outerShdw blurRad="38100" dist="38100" dir="2700000" algn="tl">
                    <a:srgbClr val="000000">
                      <a:alpha val="43137"/>
                    </a:srgbClr>
                  </a:outerShdw>
                </a:effectLst>
              </a:rPr>
              <a:t>任何人</a:t>
            </a:r>
            <a:r>
              <a:rPr lang="zh-CN" altLang="en-US" sz="3600" b="1" dirty="0" smtClean="0">
                <a:solidFill>
                  <a:schemeClr val="accent4">
                    <a:lumMod val="50000"/>
                  </a:schemeClr>
                </a:solidFill>
                <a:effectLst>
                  <a:outerShdw blurRad="38100" dist="38100" dir="2700000" algn="tl">
                    <a:srgbClr val="000000">
                      <a:alpha val="43137"/>
                    </a:srgbClr>
                  </a:outerShdw>
                </a:effectLst>
              </a:rPr>
              <a:t>吗？</a:t>
            </a:r>
            <a:endParaRPr lang="en-US" altLang="zh-CN" sz="3600" b="1" dirty="0" smtClean="0">
              <a:solidFill>
                <a:schemeClr val="accent4">
                  <a:lumMod val="50000"/>
                </a:schemeClr>
              </a:solidFill>
              <a:effectLst>
                <a:outerShdw blurRad="38100" dist="38100" dir="2700000" algn="tl">
                  <a:srgbClr val="000000">
                    <a:alpha val="43137"/>
                  </a:srgbClr>
                </a:outerShdw>
              </a:effectLst>
            </a:endParaRPr>
          </a:p>
          <a:p>
            <a:pPr marL="284163" lvl="0" indent="-284163">
              <a:spcBef>
                <a:spcPct val="0"/>
              </a:spcBef>
              <a:buFont typeface="Arial" charset="0"/>
              <a:buChar char="•"/>
              <a:defRPr/>
            </a:pPr>
            <a:r>
              <a:rPr lang="en-US" sz="2000" b="1" dirty="0" smtClean="0"/>
              <a:t> Is God obligated to save ANYONE?</a:t>
            </a:r>
          </a:p>
        </p:txBody>
      </p:sp>
      <p:sp>
        <p:nvSpPr>
          <p:cNvPr id="6" name="TextBox 5"/>
          <p:cNvSpPr txBox="1"/>
          <p:nvPr/>
        </p:nvSpPr>
        <p:spPr>
          <a:xfrm>
            <a:off x="0" y="5903893"/>
            <a:ext cx="9067800" cy="954107"/>
          </a:xfrm>
          <a:prstGeom prst="rect">
            <a:avLst/>
          </a:prstGeom>
          <a:noFill/>
        </p:spPr>
        <p:txBody>
          <a:bodyPr wrap="square" rtlCol="0">
            <a:spAutoFit/>
          </a:bodyPr>
          <a:lstStyle/>
          <a:p>
            <a:pPr marL="284163" lvl="0" indent="-284163">
              <a:spcBef>
                <a:spcPct val="0"/>
              </a:spcBef>
              <a:buFont typeface="Arial" charset="0"/>
              <a:buChar char="•"/>
              <a:defRPr/>
            </a:pPr>
            <a:r>
              <a:rPr lang="zh-CN" altLang="en-US" sz="3600" b="1" dirty="0" smtClean="0">
                <a:solidFill>
                  <a:schemeClr val="accent4">
                    <a:lumMod val="50000"/>
                  </a:schemeClr>
                </a:solidFill>
                <a:effectLst>
                  <a:outerShdw blurRad="38100" dist="38100" dir="2700000" algn="tl">
                    <a:srgbClr val="000000">
                      <a:alpha val="43137"/>
                    </a:srgbClr>
                  </a:outerShdw>
                </a:effectLst>
              </a:rPr>
              <a:t>神为何要拯救哪怕一个人？</a:t>
            </a:r>
            <a:endParaRPr lang="en-US" altLang="zh-CN" sz="3600" b="1" dirty="0" smtClean="0">
              <a:solidFill>
                <a:schemeClr val="accent4">
                  <a:lumMod val="50000"/>
                </a:schemeClr>
              </a:solidFill>
              <a:effectLst>
                <a:outerShdw blurRad="38100" dist="38100" dir="2700000" algn="tl">
                  <a:srgbClr val="000000">
                    <a:alpha val="43137"/>
                  </a:srgbClr>
                </a:outerShdw>
              </a:effectLst>
            </a:endParaRPr>
          </a:p>
          <a:p>
            <a:pPr marL="284163" lvl="0" indent="-284163">
              <a:spcBef>
                <a:spcPct val="0"/>
              </a:spcBef>
              <a:buFont typeface="Arial" charset="0"/>
              <a:buChar char="•"/>
              <a:defRPr/>
            </a:pPr>
            <a:r>
              <a:rPr lang="en-US" sz="2000" b="1" dirty="0" smtClean="0"/>
              <a:t>Why would God even save one person?</a:t>
            </a:r>
          </a:p>
        </p:txBody>
      </p:sp>
      <p:sp>
        <p:nvSpPr>
          <p:cNvPr id="7" name="Title 1"/>
          <p:cNvSpPr txBox="1">
            <a:spLocks/>
          </p:cNvSpPr>
          <p:nvPr/>
        </p:nvSpPr>
        <p:spPr>
          <a:xfrm>
            <a:off x="0" y="3276600"/>
            <a:ext cx="9144000" cy="1524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8" name="TextBox 7"/>
          <p:cNvSpPr txBox="1"/>
          <p:nvPr/>
        </p:nvSpPr>
        <p:spPr>
          <a:xfrm>
            <a:off x="0" y="0"/>
            <a:ext cx="9067800" cy="2369880"/>
          </a:xfrm>
          <a:prstGeom prst="rect">
            <a:avLst/>
          </a:prstGeom>
          <a:noFill/>
        </p:spPr>
        <p:txBody>
          <a:bodyPr wrap="square" rtlCol="0">
            <a:spAutoFit/>
          </a:bodyPr>
          <a:lstStyle/>
          <a:p>
            <a:pPr marL="284163" indent="-284163">
              <a:spcBef>
                <a:spcPct val="0"/>
              </a:spcBef>
              <a:buFont typeface="Arial" charset="0"/>
              <a:buChar char="•"/>
              <a:defRPr/>
            </a:pPr>
            <a:r>
              <a:rPr lang="zh-CN" altLang="en-US" sz="3200" b="1" dirty="0" smtClean="0">
                <a:solidFill>
                  <a:srgbClr val="C00000"/>
                </a:solidFill>
                <a:effectLst>
                  <a:outerShdw blurRad="38100" dist="38100" dir="2700000" algn="tl">
                    <a:srgbClr val="000000">
                      <a:alpha val="43137"/>
                    </a:srgbClr>
                  </a:outerShdw>
                </a:effectLst>
              </a:rPr>
              <a:t>因为你归耶和华─你神为圣洁的民；耶和华─你神从地上的万民中拣选你，特作自己的子民。耶和华专爱你们，拣选你们，并非因你们的人数多于别民，原来你们的人数在万民中是最少的。</a:t>
            </a:r>
            <a:endParaRPr lang="en-US" altLang="zh-CN" sz="3200" b="1" dirty="0" smtClean="0">
              <a:solidFill>
                <a:srgbClr val="C00000"/>
              </a:solidFill>
              <a:effectLst>
                <a:outerShdw blurRad="38100" dist="38100" dir="2700000" algn="tl">
                  <a:srgbClr val="000000">
                    <a:alpha val="43137"/>
                  </a:srgbClr>
                </a:outerShdw>
              </a:effectLst>
            </a:endParaRPr>
          </a:p>
          <a:p>
            <a:pPr marL="284163" lvl="0" indent="-284163">
              <a:spcBef>
                <a:spcPct val="0"/>
              </a:spcBef>
              <a:buFont typeface="Arial" charset="0"/>
              <a:buChar char="•"/>
              <a:defRPr/>
            </a:pPr>
            <a:r>
              <a:rPr lang="en-US" altLang="zh-CN" sz="2000" b="1" dirty="0" smtClean="0"/>
              <a:t>Deu7:6-7</a:t>
            </a:r>
            <a:endParaRPr lang="en-US" sz="2000" b="1" dirty="0" smtClean="0"/>
          </a:p>
        </p:txBody>
      </p:sp>
      <p:sp>
        <p:nvSpPr>
          <p:cNvPr id="9" name="TextBox 8"/>
          <p:cNvSpPr txBox="1"/>
          <p:nvPr/>
        </p:nvSpPr>
        <p:spPr>
          <a:xfrm>
            <a:off x="0" y="3429000"/>
            <a:ext cx="9067800" cy="2554545"/>
          </a:xfrm>
          <a:prstGeom prst="rect">
            <a:avLst/>
          </a:prstGeom>
          <a:noFill/>
        </p:spPr>
        <p:txBody>
          <a:bodyPr wrap="square" rtlCol="0">
            <a:spAutoFit/>
          </a:bodyPr>
          <a:lstStyle/>
          <a:p>
            <a:pPr marL="284163" indent="-284163">
              <a:spcBef>
                <a:spcPct val="0"/>
              </a:spcBef>
              <a:buFont typeface="Arial" charset="0"/>
              <a:buChar char="•"/>
              <a:defRPr/>
            </a:pPr>
            <a:r>
              <a:rPr lang="zh-CN" altLang="en-US" sz="3200" b="1" dirty="0" smtClean="0">
                <a:solidFill>
                  <a:srgbClr val="C00000"/>
                </a:solidFill>
                <a:effectLst>
                  <a:outerShdw blurRad="38100" dist="38100" dir="2700000" algn="tl">
                    <a:srgbClr val="000000">
                      <a:alpha val="43137"/>
                    </a:srgbClr>
                  </a:outerShdw>
                </a:effectLst>
              </a:rPr>
              <a:t>就如神从创 立世界以前，在基督里拣选了我们，使我们在他面前成为圣洁，无有瑕疵</a:t>
            </a:r>
            <a:r>
              <a:rPr lang="en-US" altLang="zh-CN" sz="3200" b="1" dirty="0" smtClean="0">
                <a:solidFill>
                  <a:srgbClr val="C00000"/>
                </a:solidFill>
                <a:effectLst>
                  <a:outerShdw blurRad="38100" dist="38100" dir="2700000" algn="tl">
                    <a:srgbClr val="000000">
                      <a:alpha val="43137"/>
                    </a:srgbClr>
                  </a:outerShdw>
                </a:effectLst>
              </a:rPr>
              <a:t>;</a:t>
            </a:r>
            <a:r>
              <a:rPr lang="zh-CN" altLang="en-US" sz="3200" b="1" dirty="0" smtClean="0">
                <a:solidFill>
                  <a:srgbClr val="C00000"/>
                </a:solidFill>
                <a:effectLst>
                  <a:outerShdw blurRad="38100" dist="38100" dir="2700000" algn="tl">
                    <a:srgbClr val="000000">
                      <a:alpha val="43137"/>
                    </a:srgbClr>
                  </a:outerShdw>
                </a:effectLst>
              </a:rPr>
              <a:t>又因爱我们，就按着自己意旨所喜悦的，预定我们借着耶稣基督得儿子的名分</a:t>
            </a:r>
            <a:r>
              <a:rPr lang="en-US" altLang="zh-CN" sz="3200" b="1" dirty="0" smtClean="0">
                <a:solidFill>
                  <a:srgbClr val="C00000"/>
                </a:solidFill>
                <a:effectLst>
                  <a:outerShdw blurRad="38100" dist="38100" dir="2700000" algn="tl">
                    <a:srgbClr val="000000">
                      <a:alpha val="43137"/>
                    </a:srgbClr>
                  </a:outerShdw>
                </a:effectLst>
              </a:rPr>
              <a:t>, </a:t>
            </a:r>
            <a:r>
              <a:rPr lang="zh-CN" altLang="en-US" sz="3200" b="1" dirty="0" smtClean="0">
                <a:solidFill>
                  <a:srgbClr val="C00000"/>
                </a:solidFill>
                <a:effectLst>
                  <a:outerShdw blurRad="38100" dist="38100" dir="2700000" algn="tl">
                    <a:srgbClr val="000000">
                      <a:alpha val="43137"/>
                    </a:srgbClr>
                  </a:outerShdw>
                </a:effectLst>
              </a:rPr>
              <a:t>使他荣耀的恩典得着称赞</a:t>
            </a:r>
            <a:r>
              <a:rPr lang="en-US" altLang="zh-CN" sz="3200" b="1" dirty="0" smtClean="0">
                <a:solidFill>
                  <a:srgbClr val="C00000"/>
                </a:solidFill>
                <a:effectLst>
                  <a:outerShdw blurRad="38100" dist="38100" dir="2700000" algn="tl">
                    <a:srgbClr val="000000">
                      <a:alpha val="43137"/>
                    </a:srgbClr>
                  </a:outerShdw>
                </a:effectLst>
              </a:rPr>
              <a:t>;</a:t>
            </a:r>
            <a:r>
              <a:rPr lang="zh-CN" altLang="en-US" sz="3200" b="1" dirty="0" smtClean="0">
                <a:solidFill>
                  <a:srgbClr val="C00000"/>
                </a:solidFill>
                <a:effectLst>
                  <a:outerShdw blurRad="38100" dist="38100" dir="2700000" algn="tl">
                    <a:srgbClr val="000000">
                      <a:alpha val="43137"/>
                    </a:srgbClr>
                  </a:outerShdw>
                </a:effectLst>
              </a:rPr>
              <a:t>这恩典是他在爱子里所赐给我们的。</a:t>
            </a:r>
            <a:r>
              <a:rPr lang="en-US" sz="2000" b="1" dirty="0" smtClean="0"/>
              <a:t>Eph. 1:4-6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TextBox 3"/>
          <p:cNvSpPr txBox="1"/>
          <p:nvPr/>
        </p:nvSpPr>
        <p:spPr>
          <a:xfrm>
            <a:off x="0" y="1600200"/>
            <a:ext cx="9067800" cy="954107"/>
          </a:xfrm>
          <a:prstGeom prst="rect">
            <a:avLst/>
          </a:prstGeom>
          <a:noFill/>
        </p:spPr>
        <p:txBody>
          <a:bodyPr wrap="square" rtlCol="0">
            <a:spAutoFit/>
          </a:bodyPr>
          <a:lstStyle/>
          <a:p>
            <a:pPr marL="284163" lvl="0" indent="-284163">
              <a:spcBef>
                <a:spcPct val="0"/>
              </a:spcBef>
              <a:buFont typeface="Arial" charset="0"/>
              <a:buChar char="•"/>
              <a:defRPr/>
            </a:pPr>
            <a:r>
              <a:rPr lang="zh-CN" altLang="en-US" sz="3600" b="1" dirty="0" smtClean="0">
                <a:solidFill>
                  <a:schemeClr val="accent4">
                    <a:lumMod val="50000"/>
                  </a:schemeClr>
                </a:solidFill>
                <a:effectLst>
                  <a:outerShdw blurRad="38100" dist="38100" dir="2700000" algn="tl">
                    <a:srgbClr val="000000">
                      <a:alpha val="43137"/>
                    </a:srgbClr>
                  </a:outerShdw>
                </a:effectLst>
              </a:rPr>
              <a:t>耶稣救赎我们要花什么代价？</a:t>
            </a:r>
            <a:endParaRPr lang="en-US" altLang="zh-CN" sz="3600" b="1" dirty="0" smtClean="0">
              <a:solidFill>
                <a:schemeClr val="accent4">
                  <a:lumMod val="50000"/>
                </a:schemeClr>
              </a:solidFill>
              <a:effectLst>
                <a:outerShdw blurRad="38100" dist="38100" dir="2700000" algn="tl">
                  <a:srgbClr val="000000">
                    <a:alpha val="43137"/>
                  </a:srgbClr>
                </a:outerShdw>
              </a:effectLst>
            </a:endParaRPr>
          </a:p>
          <a:p>
            <a:pPr marL="284163" lvl="0" indent="-284163">
              <a:spcBef>
                <a:spcPct val="0"/>
              </a:spcBef>
              <a:buFont typeface="Arial" charset="0"/>
              <a:buChar char="•"/>
              <a:defRPr/>
            </a:pPr>
            <a:r>
              <a:rPr lang="en-US" sz="2000" b="1" dirty="0" smtClean="0"/>
              <a:t>What did it cost for Jesus to redeem us?</a:t>
            </a:r>
          </a:p>
        </p:txBody>
      </p:sp>
      <p:sp>
        <p:nvSpPr>
          <p:cNvPr id="6" name="TextBox 5"/>
          <p:cNvSpPr txBox="1"/>
          <p:nvPr/>
        </p:nvSpPr>
        <p:spPr>
          <a:xfrm>
            <a:off x="0" y="5715000"/>
            <a:ext cx="9067800" cy="954107"/>
          </a:xfrm>
          <a:prstGeom prst="rect">
            <a:avLst/>
          </a:prstGeom>
          <a:noFill/>
        </p:spPr>
        <p:txBody>
          <a:bodyPr wrap="square" rtlCol="0">
            <a:spAutoFit/>
          </a:bodyPr>
          <a:lstStyle/>
          <a:p>
            <a:pPr marL="284163" lvl="0" indent="-284163">
              <a:spcBef>
                <a:spcPct val="0"/>
              </a:spcBef>
              <a:buFont typeface="Arial" charset="0"/>
              <a:buChar char="•"/>
              <a:defRPr/>
            </a:pPr>
            <a:r>
              <a:rPr lang="zh-CN" altLang="en-US" sz="3600" b="1" dirty="0" smtClean="0">
                <a:solidFill>
                  <a:schemeClr val="accent4">
                    <a:lumMod val="50000"/>
                  </a:schemeClr>
                </a:solidFill>
                <a:effectLst>
                  <a:outerShdw blurRad="38100" dist="38100" dir="2700000" algn="tl">
                    <a:srgbClr val="000000">
                      <a:alpha val="43137"/>
                    </a:srgbClr>
                  </a:outerShdw>
                </a:effectLst>
              </a:rPr>
              <a:t>我们因有什么反应？</a:t>
            </a:r>
            <a:endParaRPr lang="en-US" altLang="zh-CN" sz="3600" b="1" dirty="0" smtClean="0">
              <a:solidFill>
                <a:schemeClr val="accent4">
                  <a:lumMod val="50000"/>
                </a:schemeClr>
              </a:solidFill>
              <a:effectLst>
                <a:outerShdw blurRad="38100" dist="38100" dir="2700000" algn="tl">
                  <a:srgbClr val="000000">
                    <a:alpha val="43137"/>
                  </a:srgbClr>
                </a:outerShdw>
              </a:effectLst>
            </a:endParaRPr>
          </a:p>
          <a:p>
            <a:pPr marL="284163" lvl="0" indent="-284163">
              <a:spcBef>
                <a:spcPct val="0"/>
              </a:spcBef>
              <a:buFont typeface="Arial" charset="0"/>
              <a:buChar char="•"/>
              <a:defRPr/>
            </a:pPr>
            <a:r>
              <a:rPr lang="en-US" sz="2000" b="1" dirty="0" smtClean="0"/>
              <a:t> What should be our response?</a:t>
            </a:r>
          </a:p>
        </p:txBody>
      </p:sp>
      <p:sp>
        <p:nvSpPr>
          <p:cNvPr id="7" name="Title 1"/>
          <p:cNvSpPr txBox="1">
            <a:spLocks/>
          </p:cNvSpPr>
          <p:nvPr/>
        </p:nvSpPr>
        <p:spPr>
          <a:xfrm>
            <a:off x="0" y="2590800"/>
            <a:ext cx="9144000" cy="1524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8" name="TextBox 7"/>
          <p:cNvSpPr txBox="1"/>
          <p:nvPr/>
        </p:nvSpPr>
        <p:spPr>
          <a:xfrm>
            <a:off x="0" y="0"/>
            <a:ext cx="9067800" cy="1692771"/>
          </a:xfrm>
          <a:prstGeom prst="rect">
            <a:avLst/>
          </a:prstGeom>
          <a:noFill/>
        </p:spPr>
        <p:txBody>
          <a:bodyPr wrap="square" rtlCol="0">
            <a:spAutoFit/>
          </a:bodyPr>
          <a:lstStyle/>
          <a:p>
            <a:pPr marL="284163" indent="-284163">
              <a:spcBef>
                <a:spcPct val="0"/>
              </a:spcBef>
              <a:buFont typeface="Arial" charset="0"/>
              <a:buChar char="•"/>
              <a:defRPr/>
            </a:pPr>
            <a:r>
              <a:rPr lang="zh-CN" altLang="en-US" sz="3200" b="1" dirty="0" smtClean="0">
                <a:solidFill>
                  <a:srgbClr val="C00000"/>
                </a:solidFill>
                <a:effectLst>
                  <a:outerShdw blurRad="38100" dist="38100" dir="2700000" algn="tl">
                    <a:srgbClr val="000000">
                      <a:alpha val="43137"/>
                    </a:srgbClr>
                  </a:outerShdw>
                </a:effectLst>
              </a:rPr>
              <a:t>惟有基督在我们还作罪人的时候为我们死，     神的爱就在此向我们显明了。</a:t>
            </a:r>
            <a:endParaRPr lang="en-US" altLang="zh-CN" sz="3200" b="1" dirty="0" smtClean="0">
              <a:solidFill>
                <a:srgbClr val="C00000"/>
              </a:solidFill>
              <a:effectLst>
                <a:outerShdw blurRad="38100" dist="38100" dir="2700000" algn="tl">
                  <a:srgbClr val="000000">
                    <a:alpha val="43137"/>
                  </a:srgbClr>
                </a:outerShdw>
              </a:effectLst>
            </a:endParaRPr>
          </a:p>
          <a:p>
            <a:pPr marL="284163" indent="-284163">
              <a:spcBef>
                <a:spcPct val="0"/>
              </a:spcBef>
              <a:buFont typeface="Arial" charset="0"/>
              <a:buChar char="•"/>
              <a:defRPr/>
            </a:pPr>
            <a:r>
              <a:rPr lang="en-US" sz="2000" b="1" dirty="0" smtClean="0"/>
              <a:t>Rom 5.8 “But God demonstrates his own love for us in this: While we were still sinners, Christ died for us. “</a:t>
            </a:r>
          </a:p>
        </p:txBody>
      </p:sp>
      <p:sp>
        <p:nvSpPr>
          <p:cNvPr id="9" name="TextBox 8"/>
          <p:cNvSpPr txBox="1"/>
          <p:nvPr/>
        </p:nvSpPr>
        <p:spPr>
          <a:xfrm>
            <a:off x="0" y="2743200"/>
            <a:ext cx="9067800" cy="2985433"/>
          </a:xfrm>
          <a:prstGeom prst="rect">
            <a:avLst/>
          </a:prstGeom>
          <a:noFill/>
        </p:spPr>
        <p:txBody>
          <a:bodyPr wrap="square" rtlCol="0">
            <a:spAutoFit/>
          </a:bodyPr>
          <a:lstStyle/>
          <a:p>
            <a:pPr marL="284163" indent="-284163">
              <a:spcBef>
                <a:spcPct val="0"/>
              </a:spcBef>
              <a:buFont typeface="Arial" charset="0"/>
              <a:buChar char="•"/>
              <a:defRPr/>
            </a:pPr>
            <a:r>
              <a:rPr lang="zh-CN" altLang="en-US" sz="3200" b="1" dirty="0" smtClean="0">
                <a:solidFill>
                  <a:srgbClr val="C00000"/>
                </a:solidFill>
                <a:effectLst>
                  <a:outerShdw blurRad="38100" dist="38100" dir="2700000" algn="tl">
                    <a:srgbClr val="000000">
                      <a:alpha val="43137"/>
                    </a:srgbClr>
                  </a:outerShdw>
                </a:effectLst>
              </a:rPr>
              <a:t>亲爱的弟兄阿，神既是这样爱我们，我们也当彼此相爱。 从来没有人见过神，我们若彼此相爱，神就住在我们里面，爱他的心在我们里面得以完全了。</a:t>
            </a:r>
            <a:endParaRPr lang="en-US" altLang="zh-CN" sz="3200" b="1" dirty="0" smtClean="0">
              <a:solidFill>
                <a:srgbClr val="C00000"/>
              </a:solidFill>
              <a:effectLst>
                <a:outerShdw blurRad="38100" dist="38100" dir="2700000" algn="tl">
                  <a:srgbClr val="000000">
                    <a:alpha val="43137"/>
                  </a:srgbClr>
                </a:outerShdw>
              </a:effectLst>
            </a:endParaRPr>
          </a:p>
          <a:p>
            <a:pPr marL="284163" lvl="0" indent="-284163">
              <a:spcBef>
                <a:spcPct val="0"/>
              </a:spcBef>
              <a:buFont typeface="Arial" charset="0"/>
              <a:buChar char="•"/>
              <a:defRPr/>
            </a:pPr>
            <a:r>
              <a:rPr lang="en-US" altLang="zh-CN" sz="2000" b="1" dirty="0" smtClean="0"/>
              <a:t>John 14:12 ‘</a:t>
            </a:r>
            <a:r>
              <a:rPr lang="en-US" sz="2000" b="1" dirty="0" smtClean="0"/>
              <a:t>Very truly I tell you, whoever believes in me will do the works I have been doing, and they will do even greater things than these, because I am going to the Father.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TextBox 3"/>
          <p:cNvSpPr txBox="1"/>
          <p:nvPr/>
        </p:nvSpPr>
        <p:spPr>
          <a:xfrm>
            <a:off x="0" y="2438400"/>
            <a:ext cx="9067800" cy="954107"/>
          </a:xfrm>
          <a:prstGeom prst="rect">
            <a:avLst/>
          </a:prstGeom>
          <a:noFill/>
        </p:spPr>
        <p:txBody>
          <a:bodyPr wrap="square" rtlCol="0">
            <a:spAutoFit/>
          </a:bodyPr>
          <a:lstStyle/>
          <a:p>
            <a:pPr marL="284163" lvl="0" indent="-284163">
              <a:spcBef>
                <a:spcPct val="0"/>
              </a:spcBef>
              <a:buFont typeface="Arial" charset="0"/>
              <a:buChar char="•"/>
              <a:defRPr/>
            </a:pPr>
            <a:r>
              <a:rPr lang="zh-CN" altLang="en-US" sz="3600" b="1" dirty="0" smtClean="0">
                <a:solidFill>
                  <a:schemeClr val="accent4">
                    <a:lumMod val="50000"/>
                  </a:schemeClr>
                </a:solidFill>
                <a:effectLst>
                  <a:outerShdw blurRad="38100" dist="38100" dir="2700000" algn="tl">
                    <a:srgbClr val="000000">
                      <a:alpha val="43137"/>
                    </a:srgbClr>
                  </a:outerShdw>
                </a:effectLst>
              </a:rPr>
              <a:t>在我们的救恩中谁是发起人？</a:t>
            </a:r>
            <a:endParaRPr lang="en-US" altLang="zh-CN" sz="3600" b="1" dirty="0" smtClean="0">
              <a:solidFill>
                <a:schemeClr val="accent4">
                  <a:lumMod val="50000"/>
                </a:schemeClr>
              </a:solidFill>
              <a:effectLst>
                <a:outerShdw blurRad="38100" dist="38100" dir="2700000" algn="tl">
                  <a:srgbClr val="000000">
                    <a:alpha val="43137"/>
                  </a:srgbClr>
                </a:outerShdw>
              </a:effectLst>
            </a:endParaRPr>
          </a:p>
          <a:p>
            <a:pPr marL="284163" lvl="0" indent="-284163">
              <a:spcBef>
                <a:spcPct val="0"/>
              </a:spcBef>
              <a:buFont typeface="Arial" charset="0"/>
              <a:buChar char="•"/>
              <a:defRPr/>
            </a:pPr>
            <a:r>
              <a:rPr lang="en-US" b="1" dirty="0" smtClean="0"/>
              <a:t>Who is the Initiator in our salvation?</a:t>
            </a:r>
          </a:p>
        </p:txBody>
      </p:sp>
      <p:sp>
        <p:nvSpPr>
          <p:cNvPr id="6" name="TextBox 5"/>
          <p:cNvSpPr txBox="1"/>
          <p:nvPr/>
        </p:nvSpPr>
        <p:spPr>
          <a:xfrm>
            <a:off x="0" y="5715000"/>
            <a:ext cx="9067800" cy="954107"/>
          </a:xfrm>
          <a:prstGeom prst="rect">
            <a:avLst/>
          </a:prstGeom>
          <a:noFill/>
        </p:spPr>
        <p:txBody>
          <a:bodyPr wrap="square" rtlCol="0">
            <a:spAutoFit/>
          </a:bodyPr>
          <a:lstStyle/>
          <a:p>
            <a:pPr marL="284163" lvl="0" indent="-284163">
              <a:spcBef>
                <a:spcPct val="0"/>
              </a:spcBef>
              <a:buFont typeface="Arial" charset="0"/>
              <a:buChar char="•"/>
              <a:defRPr/>
            </a:pPr>
            <a:r>
              <a:rPr lang="zh-CN" altLang="en-US" sz="3600" b="1" dirty="0" smtClean="0">
                <a:solidFill>
                  <a:schemeClr val="accent4">
                    <a:lumMod val="50000"/>
                  </a:schemeClr>
                </a:solidFill>
                <a:effectLst>
                  <a:outerShdw blurRad="38100" dist="38100" dir="2700000" algn="tl">
                    <a:srgbClr val="000000">
                      <a:alpha val="43137"/>
                    </a:srgbClr>
                  </a:outerShdw>
                </a:effectLst>
              </a:rPr>
              <a:t>每个人都信了吗？谁信了？</a:t>
            </a:r>
            <a:endParaRPr lang="en-US" altLang="zh-CN" sz="3600" b="1" dirty="0" smtClean="0">
              <a:solidFill>
                <a:schemeClr val="accent4">
                  <a:lumMod val="50000"/>
                </a:schemeClr>
              </a:solidFill>
              <a:effectLst>
                <a:outerShdw blurRad="38100" dist="38100" dir="2700000" algn="tl">
                  <a:srgbClr val="000000">
                    <a:alpha val="43137"/>
                  </a:srgbClr>
                </a:outerShdw>
              </a:effectLst>
            </a:endParaRPr>
          </a:p>
          <a:p>
            <a:pPr marL="284163" lvl="0" indent="-284163">
              <a:spcBef>
                <a:spcPct val="0"/>
              </a:spcBef>
              <a:buFont typeface="Arial" charset="0"/>
              <a:buChar char="•"/>
              <a:defRPr/>
            </a:pPr>
            <a:r>
              <a:rPr lang="en-US" b="1" dirty="0" smtClean="0"/>
              <a:t>Did everyone believe? Who did believe?</a:t>
            </a:r>
          </a:p>
        </p:txBody>
      </p:sp>
      <p:sp>
        <p:nvSpPr>
          <p:cNvPr id="7" name="Title 1"/>
          <p:cNvSpPr txBox="1">
            <a:spLocks/>
          </p:cNvSpPr>
          <p:nvPr/>
        </p:nvSpPr>
        <p:spPr>
          <a:xfrm>
            <a:off x="0" y="3352800"/>
            <a:ext cx="9144000" cy="1524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8" name="TextBox 7"/>
          <p:cNvSpPr txBox="1"/>
          <p:nvPr/>
        </p:nvSpPr>
        <p:spPr>
          <a:xfrm>
            <a:off x="0" y="304800"/>
            <a:ext cx="9067800" cy="2123658"/>
          </a:xfrm>
          <a:prstGeom prst="rect">
            <a:avLst/>
          </a:prstGeom>
          <a:noFill/>
        </p:spPr>
        <p:txBody>
          <a:bodyPr wrap="square" rtlCol="0">
            <a:spAutoFit/>
          </a:bodyPr>
          <a:lstStyle/>
          <a:p>
            <a:pPr marL="284163" indent="-284163">
              <a:spcBef>
                <a:spcPct val="0"/>
              </a:spcBef>
              <a:buFont typeface="Arial" charset="0"/>
              <a:buChar char="•"/>
              <a:defRPr/>
            </a:pPr>
            <a:r>
              <a:rPr lang="zh-CN" altLang="en-US" sz="3600" b="1" dirty="0" smtClean="0">
                <a:solidFill>
                  <a:srgbClr val="C00000"/>
                </a:solidFill>
                <a:effectLst>
                  <a:outerShdw blurRad="38100" dist="38100" dir="2700000" algn="tl">
                    <a:srgbClr val="000000">
                      <a:alpha val="43137"/>
                    </a:srgbClr>
                  </a:outerShdw>
                </a:effectLst>
              </a:rPr>
              <a:t>耶稣又说：所以我对你们说过，若不是蒙我父的恩赐，没有人能到我这里来。</a:t>
            </a:r>
            <a:r>
              <a:rPr lang="zh-CN" altLang="en-US" sz="2400" b="1" dirty="0" smtClean="0">
                <a:solidFill>
                  <a:srgbClr val="C00000"/>
                </a:solidFill>
                <a:effectLst>
                  <a:outerShdw blurRad="38100" dist="38100" dir="2700000" algn="tl">
                    <a:srgbClr val="000000">
                      <a:alpha val="43137"/>
                    </a:srgbClr>
                  </a:outerShdw>
                </a:effectLst>
              </a:rPr>
              <a:t>约</a:t>
            </a:r>
            <a:r>
              <a:rPr lang="en-US" altLang="zh-CN" sz="2400" b="1" dirty="0" smtClean="0">
                <a:solidFill>
                  <a:srgbClr val="C00000"/>
                </a:solidFill>
                <a:effectLst>
                  <a:outerShdw blurRad="38100" dist="38100" dir="2700000" algn="tl">
                    <a:srgbClr val="000000">
                      <a:alpha val="43137"/>
                    </a:srgbClr>
                  </a:outerShdw>
                </a:effectLst>
              </a:rPr>
              <a:t>6:65</a:t>
            </a:r>
          </a:p>
          <a:p>
            <a:pPr marL="284163"/>
            <a:r>
              <a:rPr lang="en-US" sz="2000" b="1" dirty="0" smtClean="0"/>
              <a:t>“No one can come to Me, unless the Father who sent Me draws him; and I will raise him up on the last day. For this reason I have said to you, that no one can come to Me, unless it has been granted him from the Father” (John 6:65).</a:t>
            </a:r>
            <a:endParaRPr lang="en-US" sz="2000" b="1" dirty="0"/>
          </a:p>
        </p:txBody>
      </p:sp>
      <p:sp>
        <p:nvSpPr>
          <p:cNvPr id="9" name="TextBox 8"/>
          <p:cNvSpPr txBox="1"/>
          <p:nvPr/>
        </p:nvSpPr>
        <p:spPr>
          <a:xfrm>
            <a:off x="0" y="3505200"/>
            <a:ext cx="9067800" cy="2123658"/>
          </a:xfrm>
          <a:prstGeom prst="rect">
            <a:avLst/>
          </a:prstGeom>
          <a:noFill/>
        </p:spPr>
        <p:txBody>
          <a:bodyPr wrap="square" rtlCol="0">
            <a:spAutoFit/>
          </a:bodyPr>
          <a:lstStyle/>
          <a:p>
            <a:pPr marL="284163" indent="-284163">
              <a:spcBef>
                <a:spcPct val="0"/>
              </a:spcBef>
              <a:buFont typeface="Arial" charset="0"/>
              <a:buChar char="•"/>
              <a:defRPr/>
            </a:pPr>
            <a:r>
              <a:rPr lang="zh-CN" altLang="en-US" sz="3600" b="1" dirty="0" smtClean="0">
                <a:solidFill>
                  <a:srgbClr val="C00000"/>
                </a:solidFill>
                <a:effectLst>
                  <a:outerShdw blurRad="38100" dist="38100" dir="2700000" algn="tl">
                    <a:srgbClr val="000000">
                      <a:alpha val="43137"/>
                    </a:srgbClr>
                  </a:outerShdw>
                </a:effectLst>
              </a:rPr>
              <a:t>外邦人听见这话，就欢喜了，赞美神的道；凡预定得永生的人都信了。</a:t>
            </a:r>
            <a:r>
              <a:rPr lang="zh-CN" altLang="en-US" sz="2800" b="1" dirty="0" smtClean="0">
                <a:solidFill>
                  <a:srgbClr val="C00000"/>
                </a:solidFill>
                <a:effectLst>
                  <a:outerShdw blurRad="38100" dist="38100" dir="2700000" algn="tl">
                    <a:srgbClr val="000000">
                      <a:alpha val="43137"/>
                    </a:srgbClr>
                  </a:outerShdw>
                </a:effectLst>
              </a:rPr>
              <a:t>徒</a:t>
            </a:r>
            <a:r>
              <a:rPr lang="en-US" altLang="zh-CN" sz="2800" b="1" dirty="0" smtClean="0">
                <a:solidFill>
                  <a:srgbClr val="C00000"/>
                </a:solidFill>
                <a:effectLst>
                  <a:outerShdw blurRad="38100" dist="38100" dir="2700000" algn="tl">
                    <a:srgbClr val="000000">
                      <a:alpha val="43137"/>
                    </a:srgbClr>
                  </a:outerShdw>
                </a:effectLst>
              </a:rPr>
              <a:t>13:48</a:t>
            </a:r>
          </a:p>
          <a:p>
            <a:pPr marL="284163"/>
            <a:r>
              <a:rPr lang="en-US" sz="2000" b="1" dirty="0" smtClean="0"/>
              <a:t>“And when the Gentiles heard this, they began rejoicing and glorifying the word of the Lord; and as many as had been appointed to eternal life believed “ (Acts 13:48). </a:t>
            </a:r>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TextBox 3"/>
          <p:cNvSpPr txBox="1"/>
          <p:nvPr/>
        </p:nvSpPr>
        <p:spPr>
          <a:xfrm>
            <a:off x="0" y="2209800"/>
            <a:ext cx="9067800" cy="954107"/>
          </a:xfrm>
          <a:prstGeom prst="rect">
            <a:avLst/>
          </a:prstGeom>
          <a:noFill/>
        </p:spPr>
        <p:txBody>
          <a:bodyPr wrap="square" rtlCol="0">
            <a:spAutoFit/>
          </a:bodyPr>
          <a:lstStyle/>
          <a:p>
            <a:pPr marL="284163" lvl="0" indent="-284163">
              <a:spcBef>
                <a:spcPct val="0"/>
              </a:spcBef>
              <a:buFont typeface="Arial" charset="0"/>
              <a:buChar char="•"/>
              <a:defRPr/>
            </a:pPr>
            <a:r>
              <a:rPr lang="zh-CN" altLang="en-US" sz="3600" b="1" dirty="0" smtClean="0">
                <a:solidFill>
                  <a:schemeClr val="accent4">
                    <a:lumMod val="50000"/>
                  </a:schemeClr>
                </a:solidFill>
                <a:effectLst>
                  <a:outerShdw blurRad="38100" dist="38100" dir="2700000" algn="tl">
                    <a:srgbClr val="000000">
                      <a:alpha val="43137"/>
                    </a:srgbClr>
                  </a:outerShdw>
                </a:effectLst>
              </a:rPr>
              <a:t>什么是神救恩的基础？</a:t>
            </a:r>
            <a:endParaRPr lang="en-US" altLang="zh-CN" sz="3600" b="1" dirty="0" smtClean="0">
              <a:solidFill>
                <a:schemeClr val="accent4">
                  <a:lumMod val="50000"/>
                </a:schemeClr>
              </a:solidFill>
              <a:effectLst>
                <a:outerShdw blurRad="38100" dist="38100" dir="2700000" algn="tl">
                  <a:srgbClr val="000000">
                    <a:alpha val="43137"/>
                  </a:srgbClr>
                </a:outerShdw>
              </a:effectLst>
            </a:endParaRPr>
          </a:p>
          <a:p>
            <a:pPr marL="284163" lvl="0" indent="-284163">
              <a:spcBef>
                <a:spcPct val="0"/>
              </a:spcBef>
              <a:buFont typeface="Arial" charset="0"/>
              <a:buChar char="•"/>
              <a:defRPr/>
            </a:pPr>
            <a:r>
              <a:rPr lang="en-US" b="1" dirty="0" smtClean="0"/>
              <a:t>What is the basis upon which God bestows salvation?</a:t>
            </a:r>
          </a:p>
        </p:txBody>
      </p:sp>
      <p:sp>
        <p:nvSpPr>
          <p:cNvPr id="6" name="TextBox 5"/>
          <p:cNvSpPr txBox="1"/>
          <p:nvPr/>
        </p:nvSpPr>
        <p:spPr>
          <a:xfrm>
            <a:off x="0" y="5791200"/>
            <a:ext cx="9067800" cy="954107"/>
          </a:xfrm>
          <a:prstGeom prst="rect">
            <a:avLst/>
          </a:prstGeom>
          <a:noFill/>
        </p:spPr>
        <p:txBody>
          <a:bodyPr wrap="square" rtlCol="0">
            <a:spAutoFit/>
          </a:bodyPr>
          <a:lstStyle/>
          <a:p>
            <a:pPr marL="284163" lvl="0" indent="-284163">
              <a:spcBef>
                <a:spcPct val="0"/>
              </a:spcBef>
              <a:buFont typeface="Arial" charset="0"/>
              <a:buChar char="•"/>
              <a:defRPr/>
            </a:pPr>
            <a:r>
              <a:rPr lang="zh-CN" altLang="en-US" sz="3600" b="1" dirty="0" smtClean="0">
                <a:solidFill>
                  <a:schemeClr val="accent4">
                    <a:lumMod val="50000"/>
                  </a:schemeClr>
                </a:solidFill>
                <a:effectLst>
                  <a:outerShdw blurRad="38100" dist="38100" dir="2700000" algn="tl">
                    <a:srgbClr val="000000">
                      <a:alpha val="43137"/>
                    </a:srgbClr>
                  </a:outerShdw>
                </a:effectLst>
              </a:rPr>
              <a:t>为什么耶稣被称为信心的创始成终者？</a:t>
            </a:r>
            <a:endParaRPr lang="en-US" altLang="zh-CN" sz="3600" b="1" dirty="0" smtClean="0">
              <a:solidFill>
                <a:schemeClr val="accent4">
                  <a:lumMod val="50000"/>
                </a:schemeClr>
              </a:solidFill>
              <a:effectLst>
                <a:outerShdw blurRad="38100" dist="38100" dir="2700000" algn="tl">
                  <a:srgbClr val="000000">
                    <a:alpha val="43137"/>
                  </a:srgbClr>
                </a:outerShdw>
              </a:effectLst>
            </a:endParaRPr>
          </a:p>
          <a:p>
            <a:pPr marL="284163" lvl="0" indent="-284163">
              <a:spcBef>
                <a:spcPct val="0"/>
              </a:spcBef>
              <a:buFont typeface="Arial" charset="0"/>
              <a:buChar char="•"/>
              <a:defRPr/>
            </a:pPr>
            <a:r>
              <a:rPr lang="en-US" b="1" dirty="0" smtClean="0"/>
              <a:t>Why is Jesus called the AUTHOR and PERFECTOR (lit: “COMPLETER”) of faith?</a:t>
            </a:r>
          </a:p>
        </p:txBody>
      </p:sp>
      <p:sp>
        <p:nvSpPr>
          <p:cNvPr id="7" name="Title 1"/>
          <p:cNvSpPr txBox="1">
            <a:spLocks/>
          </p:cNvSpPr>
          <p:nvPr/>
        </p:nvSpPr>
        <p:spPr>
          <a:xfrm>
            <a:off x="0" y="3124200"/>
            <a:ext cx="9144000" cy="1524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8" name="TextBox 7"/>
          <p:cNvSpPr txBox="1"/>
          <p:nvPr/>
        </p:nvSpPr>
        <p:spPr>
          <a:xfrm>
            <a:off x="0" y="76200"/>
            <a:ext cx="9067800" cy="2123658"/>
          </a:xfrm>
          <a:prstGeom prst="rect">
            <a:avLst/>
          </a:prstGeom>
          <a:noFill/>
        </p:spPr>
        <p:txBody>
          <a:bodyPr wrap="square" rtlCol="0">
            <a:spAutoFit/>
          </a:bodyPr>
          <a:lstStyle/>
          <a:p>
            <a:pPr marL="284163" indent="-284163">
              <a:spcBef>
                <a:spcPct val="0"/>
              </a:spcBef>
              <a:buFont typeface="Arial" charset="0"/>
              <a:buChar char="•"/>
              <a:defRPr/>
            </a:pPr>
            <a:r>
              <a:rPr lang="zh-CN" altLang="en-US" sz="3200" b="1" dirty="0" smtClean="0">
                <a:solidFill>
                  <a:srgbClr val="C00000"/>
                </a:solidFill>
                <a:effectLst>
                  <a:outerShdw blurRad="38100" dist="38100" dir="2700000" algn="tl">
                    <a:srgbClr val="000000">
                      <a:alpha val="43137"/>
                    </a:srgbClr>
                  </a:outerShdw>
                </a:effectLst>
              </a:rPr>
              <a:t>他便救了我们；并不是因我们自己所行的义，  乃是照他的怜悯，借着重生的洗和圣灵的更新。 多</a:t>
            </a:r>
            <a:r>
              <a:rPr lang="en-US" altLang="zh-CN" sz="3200" b="1" dirty="0" smtClean="0">
                <a:solidFill>
                  <a:srgbClr val="C00000"/>
                </a:solidFill>
                <a:effectLst>
                  <a:outerShdw blurRad="38100" dist="38100" dir="2700000" algn="tl">
                    <a:srgbClr val="000000">
                      <a:alpha val="43137"/>
                    </a:srgbClr>
                  </a:outerShdw>
                </a:effectLst>
              </a:rPr>
              <a:t>3:5</a:t>
            </a:r>
          </a:p>
          <a:p>
            <a:pPr marL="120650"/>
            <a:r>
              <a:rPr lang="en-US" b="1" dirty="0" smtClean="0"/>
              <a:t>“He saved us, not on the basis of deeds which we have done in righteousness, but according to His mercy, by the washing of regeneration and renewing by the Holy Spirit” (Titus 3:5). </a:t>
            </a:r>
            <a:endParaRPr lang="en-US" b="1" dirty="0"/>
          </a:p>
        </p:txBody>
      </p:sp>
      <p:sp>
        <p:nvSpPr>
          <p:cNvPr id="9" name="TextBox 8"/>
          <p:cNvSpPr txBox="1"/>
          <p:nvPr/>
        </p:nvSpPr>
        <p:spPr>
          <a:xfrm>
            <a:off x="0" y="3276600"/>
            <a:ext cx="9067800" cy="2400657"/>
          </a:xfrm>
          <a:prstGeom prst="rect">
            <a:avLst/>
          </a:prstGeom>
          <a:noFill/>
        </p:spPr>
        <p:txBody>
          <a:bodyPr wrap="square" rtlCol="0">
            <a:spAutoFit/>
          </a:bodyPr>
          <a:lstStyle/>
          <a:p>
            <a:pPr marL="284163" indent="-284163">
              <a:spcBef>
                <a:spcPct val="0"/>
              </a:spcBef>
              <a:buFont typeface="Arial" charset="0"/>
              <a:buChar char="•"/>
              <a:defRPr/>
            </a:pPr>
            <a:r>
              <a:rPr lang="zh-CN" altLang="en-US" sz="3200" b="1" dirty="0" smtClean="0">
                <a:solidFill>
                  <a:srgbClr val="C00000"/>
                </a:solidFill>
                <a:effectLst>
                  <a:outerShdw blurRad="38100" dist="38100" dir="2700000" algn="tl">
                    <a:srgbClr val="000000">
                      <a:alpha val="43137"/>
                    </a:srgbClr>
                  </a:outerShdw>
                </a:effectLst>
              </a:rPr>
              <a:t>仰望为我们信心创 始成终的耶稣。他因那摆在前面的喜乐，就轻看羞辱，忍受了十字架的苦难，便坐在神宝座的右边。来</a:t>
            </a:r>
            <a:r>
              <a:rPr lang="en-US" altLang="zh-CN" sz="3200" b="1" dirty="0" smtClean="0">
                <a:solidFill>
                  <a:srgbClr val="C00000"/>
                </a:solidFill>
                <a:effectLst>
                  <a:outerShdw blurRad="38100" dist="38100" dir="2700000" algn="tl">
                    <a:srgbClr val="000000">
                      <a:alpha val="43137"/>
                    </a:srgbClr>
                  </a:outerShdw>
                </a:effectLst>
              </a:rPr>
              <a:t>12:2</a:t>
            </a:r>
          </a:p>
          <a:p>
            <a:pPr marL="120650"/>
            <a:r>
              <a:rPr lang="en-US" b="1" dirty="0" smtClean="0"/>
              <a:t>“Fixing our eyes on Jesus, the author and perfecter of faith, who for the joy set before Him endured the cross, despising the shame, and has sat down at the right hand of the throne of God” (Hebrews 12:2). </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9144000" cy="1219200"/>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pPr lvl="0"/>
            <a:r>
              <a:rPr lang="zh-CN" altLang="en-US" sz="5300" b="1"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查经四步法</a:t>
            </a:r>
            <a: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3600" dirty="0" smtClean="0"/>
              <a:t>The 4 Steps of Bible Study </a:t>
            </a:r>
            <a:endParaRPr lang="en-US" sz="3600" dirty="0"/>
          </a:p>
        </p:txBody>
      </p:sp>
      <p:graphicFrame>
        <p:nvGraphicFramePr>
          <p:cNvPr id="4" name="Diagram 3"/>
          <p:cNvGraphicFramePr/>
          <p:nvPr/>
        </p:nvGraphicFramePr>
        <p:xfrm>
          <a:off x="304800" y="1397000"/>
          <a:ext cx="8458200" cy="523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descr="103.gif"/>
          <p:cNvPicPr>
            <a:picLocks noChangeAspect="1"/>
          </p:cNvPicPr>
          <p:nvPr/>
        </p:nvPicPr>
        <p:blipFill>
          <a:blip r:embed="rId8" cstate="print"/>
          <a:stretch>
            <a:fillRect/>
          </a:stretch>
        </p:blipFill>
        <p:spPr>
          <a:xfrm>
            <a:off x="457199" y="1524000"/>
            <a:ext cx="1371601" cy="990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descr="069.gif"/>
          <p:cNvPicPr>
            <a:picLocks noChangeAspect="1"/>
          </p:cNvPicPr>
          <p:nvPr/>
        </p:nvPicPr>
        <p:blipFill>
          <a:blip r:embed="rId9" cstate="print"/>
          <a:stretch>
            <a:fillRect/>
          </a:stretch>
        </p:blipFill>
        <p:spPr>
          <a:xfrm>
            <a:off x="457200" y="2819400"/>
            <a:ext cx="1371600" cy="990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descr="213.gif"/>
          <p:cNvPicPr>
            <a:picLocks noChangeAspect="1"/>
          </p:cNvPicPr>
          <p:nvPr/>
        </p:nvPicPr>
        <p:blipFill>
          <a:blip r:embed="rId10" cstate="print"/>
          <a:stretch>
            <a:fillRect/>
          </a:stretch>
        </p:blipFill>
        <p:spPr>
          <a:xfrm>
            <a:off x="457200" y="4114800"/>
            <a:ext cx="1447799" cy="1028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descr="tumblr_left48gCkY1qf8yek.gif"/>
          <p:cNvPicPr>
            <a:picLocks noChangeAspect="1"/>
          </p:cNvPicPr>
          <p:nvPr/>
        </p:nvPicPr>
        <p:blipFill>
          <a:blip r:embed="rId11" cstate="print"/>
          <a:stretch>
            <a:fillRect/>
          </a:stretch>
        </p:blipFill>
        <p:spPr>
          <a:xfrm>
            <a:off x="381000" y="5410200"/>
            <a:ext cx="1524000" cy="1143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76600" y="0"/>
            <a:ext cx="5867400" cy="609600"/>
          </a:xfrm>
          <a:noFill/>
          <a:ln>
            <a:noFill/>
          </a:ln>
        </p:spPr>
        <p:style>
          <a:lnRef idx="3">
            <a:schemeClr val="lt1"/>
          </a:lnRef>
          <a:fillRef idx="1">
            <a:schemeClr val="accent6"/>
          </a:fillRef>
          <a:effectRef idx="1">
            <a:schemeClr val="accent6"/>
          </a:effectRef>
          <a:fontRef idx="minor">
            <a:schemeClr val="lt1"/>
          </a:fontRef>
        </p:style>
        <p:txBody>
          <a:bodyPr>
            <a:noAutofit/>
          </a:bodyPr>
          <a:lstStyle/>
          <a:p>
            <a:r>
              <a:rPr lang="zh-CN" alt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什么</a:t>
            </a: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 Applications</a:t>
            </a:r>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TextBox 3"/>
          <p:cNvSpPr txBox="1"/>
          <p:nvPr/>
        </p:nvSpPr>
        <p:spPr>
          <a:xfrm>
            <a:off x="3886200" y="609600"/>
            <a:ext cx="5257800" cy="5693866"/>
          </a:xfrm>
          <a:prstGeom prst="rect">
            <a:avLst/>
          </a:prstGeom>
          <a:noFill/>
          <a:ln>
            <a:noFill/>
          </a:ln>
        </p:spPr>
        <p:style>
          <a:lnRef idx="3">
            <a:schemeClr val="lt1"/>
          </a:lnRef>
          <a:fillRef idx="1">
            <a:schemeClr val="accent4"/>
          </a:fillRef>
          <a:effectRef idx="1">
            <a:schemeClr val="accent4"/>
          </a:effectRef>
          <a:fontRef idx="minor">
            <a:schemeClr val="lt1"/>
          </a:fontRef>
        </p:style>
        <p:txBody>
          <a:bodyPr wrap="square" rtlCol="0">
            <a:spAutoFit/>
          </a:bodyPr>
          <a:lstStyle/>
          <a:p>
            <a:pPr marL="120650" indent="-120650" algn="just">
              <a:buFont typeface="Arial" charset="0"/>
              <a:buChar char="•"/>
              <a:tabLst>
                <a:tab pos="914400" algn="l"/>
              </a:tabLst>
            </a:pPr>
            <a:r>
              <a:rPr lang="zh-CN" altLang="en-US" sz="2800" b="1" dirty="0" smtClean="0">
                <a:solidFill>
                  <a:schemeClr val="accent4">
                    <a:lumMod val="75000"/>
                  </a:schemeClr>
                </a:solidFill>
                <a:effectLst>
                  <a:outerShdw blurRad="38100" dist="38100" dir="2700000" algn="tl">
                    <a:srgbClr val="000000">
                      <a:alpha val="43137"/>
                    </a:srgbClr>
                  </a:outerShdw>
                </a:effectLst>
              </a:rPr>
              <a:t>波阿斯选择救赎路得出于同情而不是义务。他赎了她，娶了她，供应她，让她的姓可以承继下去。同样，耶稣选择救赎我们是出于爱，而不是义务，用他的鲜血买赎我们，让我们作他的新娘，把他的名字给我们，让我们有永生。</a:t>
            </a:r>
            <a:endParaRPr lang="en-US" sz="2800" b="1" dirty="0" smtClean="0">
              <a:solidFill>
                <a:schemeClr val="accent4">
                  <a:lumMod val="75000"/>
                </a:schemeClr>
              </a:solidFill>
              <a:effectLst>
                <a:outerShdw blurRad="38100" dist="38100" dir="2700000" algn="tl">
                  <a:srgbClr val="000000">
                    <a:alpha val="43137"/>
                  </a:srgbClr>
                </a:outerShdw>
              </a:effectLst>
            </a:endParaRPr>
          </a:p>
          <a:p>
            <a:pPr marL="165100" lvl="1" indent="-104775">
              <a:buFont typeface="Arial" charset="0"/>
              <a:buChar char="•"/>
              <a:tabLst>
                <a:tab pos="914400" algn="l"/>
              </a:tabLst>
            </a:pPr>
            <a:r>
              <a:rPr lang="en-US" sz="2000" b="1" dirty="0" smtClean="0">
                <a:solidFill>
                  <a:schemeClr val="tx1"/>
                </a:solidFill>
              </a:rPr>
              <a:t>Boaz chose to redeem Ruth out of compassion, not obligation. He bought her, married her, provided for her and kept her name alive.  In the same way, Jesus chose to redeem us out of love, not obligation, bought us with His blood, took us as His Bride, and gives us His Name so that we can live forever. </a:t>
            </a:r>
          </a:p>
        </p:txBody>
      </p:sp>
      <p:pic>
        <p:nvPicPr>
          <p:cNvPr id="6" name="Picture 5" descr="forgiven.jpg"/>
          <p:cNvPicPr>
            <a:picLocks noChangeAspect="1"/>
          </p:cNvPicPr>
          <p:nvPr/>
        </p:nvPicPr>
        <p:blipFill>
          <a:blip r:embed="rId3" cstate="print"/>
          <a:stretch>
            <a:fillRect/>
          </a:stretch>
        </p:blipFill>
        <p:spPr>
          <a:xfrm>
            <a:off x="0" y="0"/>
            <a:ext cx="38586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0" y="859334"/>
            <a:ext cx="9144000" cy="5693866"/>
          </a:xfrm>
          <a:prstGeom prst="rect">
            <a:avLst/>
          </a:prstGeom>
          <a:noFill/>
          <a:ln>
            <a:noFill/>
          </a:ln>
        </p:spPr>
        <p:style>
          <a:lnRef idx="3">
            <a:schemeClr val="lt1"/>
          </a:lnRef>
          <a:fillRef idx="1">
            <a:schemeClr val="accent4"/>
          </a:fillRef>
          <a:effectRef idx="1">
            <a:schemeClr val="accent4"/>
          </a:effectRef>
          <a:fontRef idx="minor">
            <a:schemeClr val="lt1"/>
          </a:fontRef>
        </p:style>
        <p:txBody>
          <a:bodyPr wrap="square" rtlCol="0">
            <a:spAutoFit/>
          </a:bodyPr>
          <a:lstStyle/>
          <a:p>
            <a:pPr marL="120650" indent="-120650">
              <a:buFont typeface="Arial" charset="0"/>
              <a:buChar char="•"/>
              <a:tabLst>
                <a:tab pos="914400" algn="l"/>
              </a:tabLst>
            </a:pPr>
            <a:r>
              <a:rPr lang="zh-CN" altLang="en-US" sz="3200" b="1" dirty="0" smtClean="0">
                <a:solidFill>
                  <a:srgbClr val="FF0000"/>
                </a:solidFill>
                <a:effectLst>
                  <a:outerShdw blurRad="38100" dist="38100" dir="2700000" algn="tl">
                    <a:srgbClr val="000000">
                      <a:alpha val="43137"/>
                    </a:srgbClr>
                  </a:outerShdw>
                </a:effectLst>
              </a:rPr>
              <a:t>神</a:t>
            </a:r>
            <a:r>
              <a:rPr lang="zh-CN" altLang="en-US" sz="3200" b="1" dirty="0" smtClean="0">
                <a:solidFill>
                  <a:schemeClr val="accent4">
                    <a:lumMod val="50000"/>
                  </a:schemeClr>
                </a:solidFill>
                <a:effectLst>
                  <a:outerShdw blurRad="38100" dist="38100" dir="2700000" algn="tl">
                    <a:srgbClr val="000000">
                      <a:alpha val="43137"/>
                    </a:srgbClr>
                  </a:outerShdw>
                </a:effectLst>
              </a:rPr>
              <a:t>拣选我们，在世界未造之前。</a:t>
            </a:r>
            <a:endParaRPr lang="en-US" sz="3200" b="1" dirty="0" smtClean="0">
              <a:solidFill>
                <a:schemeClr val="accent4">
                  <a:lumMod val="50000"/>
                </a:schemeClr>
              </a:solidFill>
              <a:effectLst>
                <a:outerShdw blurRad="38100" dist="38100" dir="2700000" algn="tl">
                  <a:srgbClr val="000000">
                    <a:alpha val="43137"/>
                  </a:srgbClr>
                </a:outerShdw>
              </a:effectLst>
            </a:endParaRPr>
          </a:p>
          <a:p>
            <a:pPr marL="165100" lvl="1" indent="-104775">
              <a:buFont typeface="Arial" charset="0"/>
              <a:buChar char="•"/>
              <a:tabLst>
                <a:tab pos="914400" algn="l"/>
              </a:tabLst>
            </a:pPr>
            <a:r>
              <a:rPr lang="en-US" sz="2000" b="1" dirty="0" smtClean="0">
                <a:solidFill>
                  <a:srgbClr val="C00000"/>
                </a:solidFill>
              </a:rPr>
              <a:t>GOD</a:t>
            </a:r>
            <a:r>
              <a:rPr lang="en-US" sz="2000" b="1" dirty="0" smtClean="0">
                <a:solidFill>
                  <a:schemeClr val="tx1"/>
                </a:solidFill>
              </a:rPr>
              <a:t> chose you before the world was created</a:t>
            </a:r>
          </a:p>
          <a:p>
            <a:pPr marL="120650" indent="-120650">
              <a:buFont typeface="Arial" charset="0"/>
              <a:buChar char="•"/>
              <a:tabLst>
                <a:tab pos="914400" algn="l"/>
              </a:tabLst>
            </a:pPr>
            <a:r>
              <a:rPr lang="zh-CN" altLang="en-US" sz="3200" b="1" dirty="0" smtClean="0">
                <a:solidFill>
                  <a:srgbClr val="FF0000"/>
                </a:solidFill>
                <a:effectLst>
                  <a:outerShdw blurRad="38100" dist="38100" dir="2700000" algn="tl">
                    <a:srgbClr val="000000">
                      <a:alpha val="43137"/>
                    </a:srgbClr>
                  </a:outerShdw>
                </a:effectLst>
              </a:rPr>
              <a:t>神</a:t>
            </a:r>
            <a:r>
              <a:rPr lang="zh-CN" altLang="en-US" sz="3200" b="1" dirty="0" smtClean="0">
                <a:solidFill>
                  <a:schemeClr val="accent4">
                    <a:lumMod val="50000"/>
                  </a:schemeClr>
                </a:solidFill>
                <a:effectLst>
                  <a:outerShdw blurRad="38100" dist="38100" dir="2700000" algn="tl">
                    <a:srgbClr val="000000">
                      <a:alpha val="43137"/>
                    </a:srgbClr>
                  </a:outerShdw>
                </a:effectLst>
              </a:rPr>
              <a:t>被你弃绝，当你选择罪而不是他的爱时。</a:t>
            </a:r>
            <a:endParaRPr lang="en-US" sz="3200" b="1" dirty="0" smtClean="0">
              <a:solidFill>
                <a:schemeClr val="accent4">
                  <a:lumMod val="50000"/>
                </a:schemeClr>
              </a:solidFill>
              <a:effectLst>
                <a:outerShdw blurRad="38100" dist="38100" dir="2700000" algn="tl">
                  <a:srgbClr val="000000">
                    <a:alpha val="43137"/>
                  </a:srgbClr>
                </a:outerShdw>
              </a:effectLst>
            </a:endParaRPr>
          </a:p>
          <a:p>
            <a:pPr marL="165100" lvl="1" indent="-104775">
              <a:buFont typeface="Arial" charset="0"/>
              <a:buChar char="•"/>
              <a:tabLst>
                <a:tab pos="914400" algn="l"/>
              </a:tabLst>
            </a:pPr>
            <a:r>
              <a:rPr lang="en-US" sz="2000" b="1" dirty="0" smtClean="0">
                <a:solidFill>
                  <a:srgbClr val="C00000"/>
                </a:solidFill>
              </a:rPr>
              <a:t>GOD </a:t>
            </a:r>
            <a:r>
              <a:rPr lang="en-US" sz="2000" b="1" dirty="0" smtClean="0">
                <a:solidFill>
                  <a:schemeClr val="tx1"/>
                </a:solidFill>
              </a:rPr>
              <a:t>was rejected by you as you chose sin over His love</a:t>
            </a:r>
          </a:p>
          <a:p>
            <a:pPr marL="120650" indent="-120650">
              <a:buFont typeface="Arial" charset="0"/>
              <a:buChar char="•"/>
              <a:tabLst>
                <a:tab pos="914400" algn="l"/>
              </a:tabLst>
            </a:pPr>
            <a:r>
              <a:rPr lang="zh-CN" altLang="en-US" sz="3200" b="1" dirty="0" smtClean="0">
                <a:solidFill>
                  <a:srgbClr val="FF0000"/>
                </a:solidFill>
                <a:effectLst>
                  <a:outerShdw blurRad="38100" dist="38100" dir="2700000" algn="tl">
                    <a:srgbClr val="000000">
                      <a:alpha val="43137"/>
                    </a:srgbClr>
                  </a:outerShdw>
                </a:effectLst>
              </a:rPr>
              <a:t>神</a:t>
            </a:r>
            <a:r>
              <a:rPr lang="zh-CN" altLang="en-US" sz="3200" b="1" dirty="0" smtClean="0">
                <a:solidFill>
                  <a:schemeClr val="accent4">
                    <a:lumMod val="50000"/>
                  </a:schemeClr>
                </a:solidFill>
                <a:effectLst>
                  <a:outerShdw blurRad="38100" dist="38100" dir="2700000" algn="tl">
                    <a:srgbClr val="000000">
                      <a:alpha val="43137"/>
                    </a:srgbClr>
                  </a:outerShdw>
                </a:effectLst>
              </a:rPr>
              <a:t>差他的儿子偿付你罪的代价。</a:t>
            </a:r>
            <a:endParaRPr lang="en-US" sz="3200" b="1" dirty="0" smtClean="0">
              <a:solidFill>
                <a:schemeClr val="accent4">
                  <a:lumMod val="50000"/>
                </a:schemeClr>
              </a:solidFill>
              <a:effectLst>
                <a:outerShdw blurRad="38100" dist="38100" dir="2700000" algn="tl">
                  <a:srgbClr val="000000">
                    <a:alpha val="43137"/>
                  </a:srgbClr>
                </a:outerShdw>
              </a:effectLst>
            </a:endParaRPr>
          </a:p>
          <a:p>
            <a:pPr marL="165100" lvl="1" indent="-104775">
              <a:buFont typeface="Arial" charset="0"/>
              <a:buChar char="•"/>
              <a:tabLst>
                <a:tab pos="914400" algn="l"/>
              </a:tabLst>
            </a:pPr>
            <a:r>
              <a:rPr lang="en-US" sz="2000" b="1" dirty="0" smtClean="0">
                <a:solidFill>
                  <a:srgbClr val="C00000"/>
                </a:solidFill>
              </a:rPr>
              <a:t>GOD </a:t>
            </a:r>
            <a:r>
              <a:rPr lang="en-US" sz="2000" b="1" dirty="0" smtClean="0">
                <a:solidFill>
                  <a:schemeClr val="tx1"/>
                </a:solidFill>
              </a:rPr>
              <a:t>sent His Son to pay the penalty for your sins</a:t>
            </a:r>
          </a:p>
          <a:p>
            <a:pPr marL="120650" indent="-120650">
              <a:buFont typeface="Arial" charset="0"/>
              <a:buChar char="•"/>
              <a:tabLst>
                <a:tab pos="914400" algn="l"/>
              </a:tabLst>
            </a:pPr>
            <a:r>
              <a:rPr lang="zh-CN" altLang="en-US" sz="3200" b="1" dirty="0" smtClean="0">
                <a:solidFill>
                  <a:srgbClr val="FF0000"/>
                </a:solidFill>
                <a:effectLst>
                  <a:outerShdw blurRad="38100" dist="38100" dir="2700000" algn="tl">
                    <a:srgbClr val="000000">
                      <a:alpha val="43137"/>
                    </a:srgbClr>
                  </a:outerShdw>
                </a:effectLst>
              </a:rPr>
              <a:t>神</a:t>
            </a:r>
            <a:r>
              <a:rPr lang="zh-CN" altLang="en-US" sz="3200" b="1" dirty="0" smtClean="0">
                <a:solidFill>
                  <a:schemeClr val="accent4">
                    <a:lumMod val="50000"/>
                  </a:schemeClr>
                </a:solidFill>
                <a:effectLst>
                  <a:outerShdw blurRad="38100" dist="38100" dir="2700000" algn="tl">
                    <a:srgbClr val="000000">
                      <a:alpha val="43137"/>
                    </a:srgbClr>
                  </a:outerShdw>
                </a:effectLst>
              </a:rPr>
              <a:t>将你吸转过来，因为爱你。</a:t>
            </a:r>
            <a:endParaRPr lang="en-US" sz="3200" b="1" dirty="0" smtClean="0">
              <a:solidFill>
                <a:schemeClr val="accent4">
                  <a:lumMod val="50000"/>
                </a:schemeClr>
              </a:solidFill>
              <a:effectLst>
                <a:outerShdw blurRad="38100" dist="38100" dir="2700000" algn="tl">
                  <a:srgbClr val="000000">
                    <a:alpha val="43137"/>
                  </a:srgbClr>
                </a:outerShdw>
              </a:effectLst>
            </a:endParaRPr>
          </a:p>
          <a:p>
            <a:pPr marL="165100" lvl="1" indent="-104775">
              <a:buFont typeface="Arial" charset="0"/>
              <a:buChar char="•"/>
              <a:tabLst>
                <a:tab pos="914400" algn="l"/>
              </a:tabLst>
            </a:pPr>
            <a:r>
              <a:rPr lang="en-US" sz="2000" b="1" dirty="0" smtClean="0">
                <a:solidFill>
                  <a:srgbClr val="C00000"/>
                </a:solidFill>
              </a:rPr>
              <a:t>GOD </a:t>
            </a:r>
            <a:r>
              <a:rPr lang="en-US" sz="2000" b="1" dirty="0" smtClean="0">
                <a:solidFill>
                  <a:schemeClr val="tx1"/>
                </a:solidFill>
              </a:rPr>
              <a:t>drew you back to Himself by loving you</a:t>
            </a:r>
          </a:p>
          <a:p>
            <a:pPr marL="120650" indent="-120650">
              <a:buFont typeface="Arial" charset="0"/>
              <a:buChar char="•"/>
              <a:tabLst>
                <a:tab pos="914400" algn="l"/>
              </a:tabLst>
            </a:pPr>
            <a:r>
              <a:rPr lang="zh-CN" altLang="en-US" sz="3200" b="1" dirty="0" smtClean="0">
                <a:solidFill>
                  <a:srgbClr val="FF0000"/>
                </a:solidFill>
                <a:effectLst>
                  <a:outerShdw blurRad="38100" dist="38100" dir="2700000" algn="tl">
                    <a:srgbClr val="000000">
                      <a:alpha val="43137"/>
                    </a:srgbClr>
                  </a:outerShdw>
                </a:effectLst>
              </a:rPr>
              <a:t>神</a:t>
            </a:r>
            <a:r>
              <a:rPr lang="zh-CN" altLang="en-US" sz="3200" b="1" dirty="0" smtClean="0">
                <a:solidFill>
                  <a:schemeClr val="accent4">
                    <a:lumMod val="50000"/>
                  </a:schemeClr>
                </a:solidFill>
                <a:effectLst>
                  <a:outerShdw blurRad="38100" dist="38100" dir="2700000" algn="tl">
                    <a:srgbClr val="000000">
                      <a:alpha val="43137"/>
                    </a:srgbClr>
                  </a:outerShdw>
                </a:effectLst>
              </a:rPr>
              <a:t>赐给你信心相信耶稣，并赐你悔改认罪的心。</a:t>
            </a:r>
            <a:endParaRPr lang="en-US" sz="3200" b="1" dirty="0" smtClean="0">
              <a:solidFill>
                <a:schemeClr val="accent4">
                  <a:lumMod val="50000"/>
                </a:schemeClr>
              </a:solidFill>
              <a:effectLst>
                <a:outerShdw blurRad="38100" dist="38100" dir="2700000" algn="tl">
                  <a:srgbClr val="000000">
                    <a:alpha val="43137"/>
                  </a:srgbClr>
                </a:outerShdw>
              </a:effectLst>
            </a:endParaRPr>
          </a:p>
          <a:p>
            <a:pPr marL="165100" lvl="1" indent="-104775">
              <a:buFont typeface="Arial" charset="0"/>
              <a:buChar char="•"/>
              <a:tabLst>
                <a:tab pos="914400" algn="l"/>
              </a:tabLst>
            </a:pPr>
            <a:r>
              <a:rPr lang="en-US" sz="2000" b="1" dirty="0" smtClean="0">
                <a:solidFill>
                  <a:srgbClr val="C00000"/>
                </a:solidFill>
              </a:rPr>
              <a:t>GOD </a:t>
            </a:r>
            <a:r>
              <a:rPr lang="en-US" sz="2000" b="1" dirty="0" smtClean="0">
                <a:solidFill>
                  <a:schemeClr val="tx1"/>
                </a:solidFill>
              </a:rPr>
              <a:t>gave you the faith to believe in Jesus and a heart to repent of your sins</a:t>
            </a:r>
          </a:p>
          <a:p>
            <a:pPr marL="120650" indent="-120650">
              <a:buFont typeface="Arial" charset="0"/>
              <a:buChar char="•"/>
              <a:tabLst>
                <a:tab pos="914400" algn="l"/>
              </a:tabLst>
            </a:pPr>
            <a:r>
              <a:rPr lang="zh-CN" altLang="en-US" sz="3200" b="1" dirty="0" smtClean="0">
                <a:solidFill>
                  <a:srgbClr val="FF0000"/>
                </a:solidFill>
                <a:effectLst>
                  <a:outerShdw blurRad="38100" dist="38100" dir="2700000" algn="tl">
                    <a:srgbClr val="000000">
                      <a:alpha val="43137"/>
                    </a:srgbClr>
                  </a:outerShdw>
                </a:effectLst>
              </a:rPr>
              <a:t>神</a:t>
            </a:r>
            <a:r>
              <a:rPr lang="zh-CN" altLang="en-US" sz="3200" b="1" dirty="0" smtClean="0">
                <a:solidFill>
                  <a:schemeClr val="accent4">
                    <a:lumMod val="50000"/>
                  </a:schemeClr>
                </a:solidFill>
                <a:effectLst>
                  <a:outerShdw blurRad="38100" dist="38100" dir="2700000" algn="tl">
                    <a:srgbClr val="000000">
                      <a:alpha val="43137"/>
                    </a:srgbClr>
                  </a:outerShdw>
                </a:effectLst>
              </a:rPr>
              <a:t>远在你选择他之前就选择了你。</a:t>
            </a:r>
            <a:endParaRPr lang="en-US" sz="3200" b="1" dirty="0" smtClean="0">
              <a:solidFill>
                <a:schemeClr val="accent4">
                  <a:lumMod val="50000"/>
                </a:schemeClr>
              </a:solidFill>
              <a:effectLst>
                <a:outerShdw blurRad="38100" dist="38100" dir="2700000" algn="tl">
                  <a:srgbClr val="000000">
                    <a:alpha val="43137"/>
                  </a:srgbClr>
                </a:outerShdw>
              </a:effectLst>
            </a:endParaRPr>
          </a:p>
          <a:p>
            <a:pPr marL="165100" lvl="1" indent="-104775">
              <a:buFont typeface="Arial" charset="0"/>
              <a:buChar char="•"/>
              <a:tabLst>
                <a:tab pos="914400" algn="l"/>
              </a:tabLst>
            </a:pPr>
            <a:r>
              <a:rPr lang="en-US" sz="2000" b="1" dirty="0" smtClean="0">
                <a:solidFill>
                  <a:srgbClr val="C00000"/>
                </a:solidFill>
              </a:rPr>
              <a:t>GOD </a:t>
            </a:r>
            <a:r>
              <a:rPr lang="en-US" sz="2000" b="1" dirty="0" smtClean="0">
                <a:solidFill>
                  <a:schemeClr val="tx1"/>
                </a:solidFill>
              </a:rPr>
              <a:t>chose you long before you ever chose Him.</a:t>
            </a:r>
          </a:p>
          <a:p>
            <a:pPr marL="120650" indent="-120650">
              <a:buFont typeface="Arial" charset="0"/>
              <a:buChar char="•"/>
              <a:tabLst>
                <a:tab pos="914400" algn="l"/>
              </a:tabLst>
            </a:pPr>
            <a:r>
              <a:rPr lang="zh-CN" altLang="en-US" sz="3200" b="1" dirty="0" smtClean="0">
                <a:solidFill>
                  <a:srgbClr val="FF0000"/>
                </a:solidFill>
                <a:effectLst>
                  <a:outerShdw blurRad="38100" dist="38100" dir="2700000" algn="tl">
                    <a:srgbClr val="000000">
                      <a:alpha val="43137"/>
                    </a:srgbClr>
                  </a:outerShdw>
                </a:effectLst>
              </a:rPr>
              <a:t>神</a:t>
            </a:r>
            <a:r>
              <a:rPr lang="zh-CN" altLang="en-US" sz="3200" b="1" dirty="0" smtClean="0">
                <a:solidFill>
                  <a:schemeClr val="accent4">
                    <a:lumMod val="50000"/>
                  </a:schemeClr>
                </a:solidFill>
                <a:effectLst>
                  <a:outerShdw blurRad="38100" dist="38100" dir="2700000" algn="tl">
                    <a:srgbClr val="000000">
                      <a:alpha val="43137"/>
                    </a:srgbClr>
                  </a:outerShdw>
                </a:effectLst>
              </a:rPr>
              <a:t>让你做他儿女，充满你，保护你，爱你。</a:t>
            </a:r>
            <a:endParaRPr lang="en-US" sz="3200" b="1" dirty="0" smtClean="0">
              <a:solidFill>
                <a:schemeClr val="accent4">
                  <a:lumMod val="50000"/>
                </a:schemeClr>
              </a:solidFill>
              <a:effectLst>
                <a:outerShdw blurRad="38100" dist="38100" dir="2700000" algn="tl">
                  <a:srgbClr val="000000">
                    <a:alpha val="43137"/>
                  </a:srgbClr>
                </a:outerShdw>
              </a:effectLst>
            </a:endParaRPr>
          </a:p>
          <a:p>
            <a:pPr marL="165100" lvl="1" indent="-104775">
              <a:buFont typeface="Arial" charset="0"/>
              <a:buChar char="•"/>
              <a:tabLst>
                <a:tab pos="914400" algn="l"/>
              </a:tabLst>
            </a:pPr>
            <a:r>
              <a:rPr lang="en-US" sz="2000" b="1" dirty="0" smtClean="0">
                <a:solidFill>
                  <a:srgbClr val="C00000"/>
                </a:solidFill>
              </a:rPr>
              <a:t>GOD </a:t>
            </a:r>
            <a:r>
              <a:rPr lang="en-US" sz="2000" b="1" dirty="0" smtClean="0">
                <a:solidFill>
                  <a:schemeClr val="tx1"/>
                </a:solidFill>
              </a:rPr>
              <a:t>adopted you, fills you, secures you, defends you and loves you.</a:t>
            </a:r>
          </a:p>
        </p:txBody>
      </p:sp>
      <p:sp>
        <p:nvSpPr>
          <p:cNvPr id="7" name="Rectangle 6"/>
          <p:cNvSpPr/>
          <p:nvPr/>
        </p:nvSpPr>
        <p:spPr>
          <a:xfrm>
            <a:off x="0" y="0"/>
            <a:ext cx="9144000" cy="762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marL="120650" indent="-120650" algn="ctr">
              <a:tabLst>
                <a:tab pos="914400" algn="l"/>
              </a:tabLst>
            </a:pPr>
            <a:r>
              <a:rPr lang="zh-CN" altLang="en-US" sz="3600" b="1" dirty="0" smtClean="0">
                <a:solidFill>
                  <a:schemeClr val="accent6">
                    <a:lumMod val="40000"/>
                    <a:lumOff val="60000"/>
                  </a:schemeClr>
                </a:solidFill>
              </a:rPr>
              <a:t>神在我们救恩中的角色</a:t>
            </a:r>
            <a:r>
              <a:rPr lang="en-US" sz="2800" b="1" dirty="0" smtClean="0">
                <a:solidFill>
                  <a:schemeClr val="accent6">
                    <a:lumMod val="40000"/>
                    <a:lumOff val="60000"/>
                  </a:schemeClr>
                </a:solidFill>
              </a:rPr>
              <a:t>(God’s Role in Your Salvation)</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title.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0" y="0"/>
            <a:ext cx="9144000" cy="762000"/>
          </a:xfrm>
          <a:noFill/>
          <a:ln>
            <a:noFill/>
          </a:ln>
        </p:spPr>
        <p:style>
          <a:lnRef idx="0">
            <a:schemeClr val="accent4"/>
          </a:lnRef>
          <a:fillRef idx="3">
            <a:schemeClr val="accent4"/>
          </a:fillRef>
          <a:effectRef idx="3">
            <a:schemeClr val="accent4"/>
          </a:effectRef>
          <a:fontRef idx="minor">
            <a:schemeClr val="lt1"/>
          </a:fontRef>
        </p:style>
        <p:txBody>
          <a:bodyPr>
            <a:noAutofit/>
            <a:scene3d>
              <a:camera prst="orthographicFront"/>
              <a:lightRig rig="glow" dir="tl">
                <a:rot lat="0" lon="0" rev="5400000"/>
              </a:lightRig>
            </a:scene3d>
            <a:sp3d contourW="12700">
              <a:bevelT w="25400" h="25400"/>
              <a:contourClr>
                <a:schemeClr val="accent6">
                  <a:shade val="73000"/>
                </a:schemeClr>
              </a:contourClr>
            </a:sp3d>
          </a:bodyPr>
          <a:lstStyle/>
          <a:p>
            <a:r>
              <a:rPr lang="zh-CN" alt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神是陶匠我们是泥！罗</a:t>
            </a:r>
            <a:r>
              <a:rPr lang="en-US" altLang="zh-CN"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9</a:t>
            </a:r>
            <a:endPar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7" name="Rectangle 6"/>
          <p:cNvSpPr/>
          <p:nvPr/>
        </p:nvSpPr>
        <p:spPr>
          <a:xfrm>
            <a:off x="762000" y="4800600"/>
            <a:ext cx="3200400" cy="1600200"/>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pPr algn="ctr"/>
            <a:r>
              <a:rPr lang="en-US" sz="3200" b="1" dirty="0" smtClean="0">
                <a:solidFill>
                  <a:schemeClr val="tx2">
                    <a:lumMod val="75000"/>
                  </a:schemeClr>
                </a:solidFill>
                <a:effectLst>
                  <a:outerShdw blurRad="38100" dist="38100" dir="2700000" algn="tl">
                    <a:srgbClr val="000000">
                      <a:alpha val="43137"/>
                    </a:srgbClr>
                  </a:outerShdw>
                </a:effectLst>
              </a:rPr>
              <a:t>HE is the POTTER,      We are the CLAY!</a:t>
            </a:r>
          </a:p>
          <a:p>
            <a:pPr algn="ctr"/>
            <a:r>
              <a:rPr lang="en-US" sz="3200" b="1" dirty="0" smtClean="0">
                <a:solidFill>
                  <a:schemeClr val="accent6">
                    <a:lumMod val="50000"/>
                  </a:schemeClr>
                </a:solidFill>
                <a:effectLst>
                  <a:outerShdw blurRad="38100" dist="38100" dir="2700000" algn="tl">
                    <a:srgbClr val="000000">
                      <a:alpha val="43137"/>
                    </a:srgbClr>
                  </a:outerShdw>
                </a:effectLst>
              </a:rPr>
              <a:t>(Romans 9)</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descr="jarsclay-template.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0" y="304800"/>
            <a:ext cx="9144000" cy="762000"/>
          </a:xfrm>
          <a:noFill/>
          <a:ln>
            <a:noFill/>
          </a:ln>
        </p:spPr>
        <p:style>
          <a:lnRef idx="0">
            <a:schemeClr val="accent4"/>
          </a:lnRef>
          <a:fillRef idx="3">
            <a:schemeClr val="accent4"/>
          </a:fillRef>
          <a:effectRef idx="3">
            <a:schemeClr val="accent4"/>
          </a:effectRef>
          <a:fontRef idx="minor">
            <a:schemeClr val="lt1"/>
          </a:fontRef>
        </p:style>
        <p:txBody>
          <a:bodyPr>
            <a:noAutofit/>
            <a:scene3d>
              <a:camera prst="orthographicFront"/>
              <a:lightRig rig="glow" dir="tl">
                <a:rot lat="0" lon="0" rev="5400000"/>
              </a:lightRig>
            </a:scene3d>
            <a:sp3d contourW="12700">
              <a:bevelT w="25400" h="25400"/>
              <a:contourClr>
                <a:schemeClr val="accent6">
                  <a:shade val="73000"/>
                </a:schemeClr>
              </a:contourClr>
            </a:sp3d>
          </a:bodyPr>
          <a:lstStyle/>
          <a:p>
            <a:r>
              <a:rPr lang="zh-CN" alt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他是陶匠我们是泥</a:t>
            </a: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r>
              <a:rPr lang="zh-CN" alt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罗马书</a:t>
            </a:r>
            <a:r>
              <a:rPr lang="en-US" altLang="zh-CN"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9</a:t>
            </a: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endPar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6" name="Title 1"/>
          <p:cNvSpPr txBox="1">
            <a:spLocks/>
          </p:cNvSpPr>
          <p:nvPr/>
        </p:nvSpPr>
        <p:spPr>
          <a:xfrm>
            <a:off x="0" y="6019800"/>
            <a:ext cx="7467600" cy="609600"/>
          </a:xfrm>
          <a:prstGeom prst="rect">
            <a:avLst/>
          </a:prstGeom>
          <a:noFill/>
          <a:ln>
            <a:noFill/>
          </a:ln>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p>
            <a:pPr lvl="0" algn="ctr">
              <a:spcBef>
                <a:spcPct val="0"/>
              </a:spcBef>
            </a:pPr>
            <a:r>
              <a:rPr lang="en-US" altLang="zh-CN" sz="3200" b="1" dirty="0" smtClean="0">
                <a:ln w="18415" cmpd="sng">
                  <a:solidFill>
                    <a:schemeClr val="tx1"/>
                  </a:solidFill>
                  <a:prstDash val="solid"/>
                </a:ln>
                <a:solidFill>
                  <a:srgbClr val="FFFFFF"/>
                </a:solidFill>
                <a:effectLst>
                  <a:outerShdw blurRad="38100" dist="38100" dir="2700000" algn="tl">
                    <a:srgbClr val="000000">
                      <a:alpha val="43137"/>
                    </a:srgbClr>
                  </a:outerShdw>
                </a:effectLst>
                <a:latin typeface="Arial Narrow" pitchFamily="34" charset="0"/>
              </a:rPr>
              <a:t>He is the Potter, we are the Clay (Romans 9)</a:t>
            </a:r>
            <a:endParaRPr kumimoji="0" lang="en-US" sz="3200" b="1" i="0" u="none" strike="noStrike" kern="1200" cap="none" spc="0" normalizeH="0" baseline="0" noProof="0" dirty="0">
              <a:ln>
                <a:solidFill>
                  <a:schemeClr val="tx1"/>
                </a:solidFill>
              </a:ln>
              <a:solidFill>
                <a:schemeClr val="lt1"/>
              </a:solidFill>
              <a:effectLst>
                <a:outerShdw blurRad="38100" dist="38100" dir="2700000" algn="tl">
                  <a:srgbClr val="000000">
                    <a:alpha val="43137"/>
                  </a:srgbClr>
                </a:outerShdw>
              </a:effectLst>
              <a:uLnTx/>
              <a:uFillTx/>
              <a:latin typeface="Arial Narrow" pitchFamily="34" charset="0"/>
            </a:endParaRPr>
          </a:p>
        </p:txBody>
      </p:sp>
      <p:sp>
        <p:nvSpPr>
          <p:cNvPr id="7" name="Rectangle 6"/>
          <p:cNvSpPr/>
          <p:nvPr/>
        </p:nvSpPr>
        <p:spPr>
          <a:xfrm>
            <a:off x="381000" y="1371600"/>
            <a:ext cx="8534400" cy="41148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t">
            <a:scene3d>
              <a:camera prst="orthographicFront"/>
              <a:lightRig rig="glow" dir="tl">
                <a:rot lat="0" lon="0" rev="5400000"/>
              </a:lightRig>
            </a:scene3d>
            <a:sp3d contourW="12700">
              <a:bevelT w="25400" h="25400"/>
              <a:contourClr>
                <a:schemeClr val="accent6">
                  <a:shade val="73000"/>
                </a:schemeClr>
              </a:contourClr>
            </a:sp3d>
          </a:bodyPr>
          <a:lstStyle/>
          <a:p>
            <a:pPr marL="457200" indent="-457200">
              <a:buAutoNum type="arabicPeriod"/>
            </a:pPr>
            <a:r>
              <a:rPr lang="zh-CN" alt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神选择我们不在乎我们未来的行为。</a:t>
            </a:r>
            <a:endParaRPr lang="en-US" altLang="zh-CN"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marL="914400" lvl="1" indent="-457200">
              <a:buFont typeface="Arial" pitchFamily="34" charset="0"/>
              <a:buChar char="•"/>
            </a:pPr>
            <a:r>
              <a:rPr lang="en-US" altLang="zh-CN" sz="2000" b="1" dirty="0" smtClean="0">
                <a:ln w="11430"/>
                <a:solidFill>
                  <a:schemeClr val="bg1"/>
                </a:solidFill>
                <a:effectLst>
                  <a:outerShdw blurRad="80000" dist="40000" dir="5040000" algn="tl">
                    <a:srgbClr val="000000">
                      <a:alpha val="30000"/>
                    </a:srgbClr>
                  </a:outerShdw>
                </a:effectLst>
              </a:rPr>
              <a:t>God chooses us prior to birth regardless of future actions</a:t>
            </a:r>
          </a:p>
          <a:p>
            <a:pPr marL="457200" indent="-457200">
              <a:buAutoNum type="arabicPeriod"/>
            </a:pPr>
            <a:r>
              <a:rPr lang="zh-CN" alt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神选择我们完全基于他自己的意愿。</a:t>
            </a:r>
            <a:endParaRPr 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marL="914400" lvl="1" indent="-457200">
              <a:buFont typeface="Arial" pitchFamily="34" charset="0"/>
              <a:buChar char="•"/>
            </a:pPr>
            <a:r>
              <a:rPr lang="en-US" sz="2000" b="1" dirty="0" smtClean="0">
                <a:ln w="11430"/>
                <a:solidFill>
                  <a:schemeClr val="bg1"/>
                </a:solidFill>
                <a:effectLst>
                  <a:outerShdw blurRad="80000" dist="40000" dir="5040000" algn="tl">
                    <a:srgbClr val="000000">
                      <a:alpha val="30000"/>
                    </a:srgbClr>
                  </a:outerShdw>
                </a:effectLst>
              </a:rPr>
              <a:t>God chooses us based on nothing but His own desires</a:t>
            </a:r>
          </a:p>
          <a:p>
            <a:pPr marL="457200" indent="-457200">
              <a:buAutoNum type="arabicPeriod"/>
            </a:pPr>
            <a:r>
              <a:rPr lang="zh-CN" alt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人不喜欢听到神拣选的真理。</a:t>
            </a:r>
            <a:endParaRPr 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marL="914400" lvl="1" indent="-457200">
              <a:buFont typeface="Arial" pitchFamily="34" charset="0"/>
              <a:buChar char="•"/>
            </a:pPr>
            <a:r>
              <a:rPr lang="en-US" sz="2000" b="1" dirty="0" smtClean="0">
                <a:ln w="11430"/>
                <a:solidFill>
                  <a:schemeClr val="bg1"/>
                </a:solidFill>
                <a:effectLst>
                  <a:outerShdw blurRad="80000" dist="40000" dir="5040000" algn="tl">
                    <a:srgbClr val="000000">
                      <a:alpha val="30000"/>
                    </a:srgbClr>
                  </a:outerShdw>
                </a:effectLst>
              </a:rPr>
              <a:t>Men do not like to hear the truth about God’s choosing.</a:t>
            </a:r>
          </a:p>
          <a:p>
            <a:pPr marL="457200" indent="-457200">
              <a:buAutoNum type="arabicPeriod"/>
            </a:pPr>
            <a:r>
              <a:rPr lang="zh-CN" alt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如果你告诉真相，人会说神不公平。</a:t>
            </a:r>
            <a:endParaRPr 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marL="914400" lvl="1" indent="-457200">
              <a:buFont typeface="Arial" pitchFamily="34" charset="0"/>
              <a:buChar char="•"/>
            </a:pPr>
            <a:r>
              <a:rPr lang="en-US" sz="2000" b="1" dirty="0" smtClean="0">
                <a:ln w="11430"/>
                <a:solidFill>
                  <a:schemeClr val="bg1"/>
                </a:solidFill>
                <a:effectLst>
                  <a:outerShdw blurRad="80000" dist="40000" dir="5040000" algn="tl">
                    <a:srgbClr val="000000">
                      <a:alpha val="30000"/>
                    </a:srgbClr>
                  </a:outerShdw>
                </a:effectLst>
              </a:rPr>
              <a:t>If you tell the truth, men will claim that God is unfair.</a:t>
            </a:r>
          </a:p>
          <a:p>
            <a:pPr marL="457200" indent="-457200">
              <a:buAutoNum type="arabicPeriod"/>
            </a:pPr>
            <a:r>
              <a:rPr lang="zh-CN" alt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神是主权至高的。神是爱。神是怜悯。</a:t>
            </a:r>
            <a:endParaRPr 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marL="914400" lvl="1" indent="-457200">
              <a:buFont typeface="Arial" pitchFamily="34" charset="0"/>
              <a:buChar char="•"/>
            </a:pPr>
            <a:r>
              <a:rPr lang="en-US" sz="2000" b="1" dirty="0" smtClean="0">
                <a:ln w="11430"/>
                <a:solidFill>
                  <a:schemeClr val="bg1"/>
                </a:solidFill>
                <a:effectLst>
                  <a:outerShdw blurRad="80000" dist="40000" dir="5040000" algn="tl">
                    <a:srgbClr val="000000">
                      <a:alpha val="30000"/>
                    </a:srgbClr>
                  </a:outerShdw>
                </a:effectLst>
              </a:rPr>
              <a:t>God is sovereign. God is loving. He is merciful.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 calcmode="lin" valueType="num">
                                      <p:cBhvr>
                                        <p:cTn id="12"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7">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p:cTn id="19"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7">
                                            <p:txEl>
                                              <p:pRg st="2" end="2"/>
                                            </p:txEl>
                                          </p:spTgt>
                                        </p:tgtEl>
                                      </p:cBhvr>
                                    </p:animEffect>
                                  </p:childTnLst>
                                </p:cTn>
                              </p:par>
                              <p:par>
                                <p:cTn id="22" presetID="53" presetClass="entr" presetSubtype="0" fill="hold" nodeType="with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anim calcmode="lin" valueType="num">
                                      <p:cBhvr>
                                        <p:cTn id="24"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7">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p:cTn id="31"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7">
                                            <p:txEl>
                                              <p:pRg st="4" end="4"/>
                                            </p:txEl>
                                          </p:spTgt>
                                        </p:tgtEl>
                                      </p:cBhvr>
                                    </p:animEffect>
                                  </p:childTnLst>
                                </p:cTn>
                              </p:par>
                              <p:par>
                                <p:cTn id="34" presetID="53" presetClass="entr" presetSubtype="0" fill="hold" nodeType="withEffect">
                                  <p:stCondLst>
                                    <p:cond delay="0"/>
                                  </p:stCondLst>
                                  <p:childTnLst>
                                    <p:set>
                                      <p:cBhvr>
                                        <p:cTn id="35" dur="1" fill="hold">
                                          <p:stCondLst>
                                            <p:cond delay="0"/>
                                          </p:stCondLst>
                                        </p:cTn>
                                        <p:tgtEl>
                                          <p:spTgt spid="7">
                                            <p:txEl>
                                              <p:pRg st="5" end="5"/>
                                            </p:txEl>
                                          </p:spTgt>
                                        </p:tgtEl>
                                        <p:attrNameLst>
                                          <p:attrName>style.visibility</p:attrName>
                                        </p:attrNameLst>
                                      </p:cBhvr>
                                      <p:to>
                                        <p:strVal val="visible"/>
                                      </p:to>
                                    </p:set>
                                    <p:anim calcmode="lin" valueType="num">
                                      <p:cBhvr>
                                        <p:cTn id="36"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37" dur="500" fill="hold"/>
                                        <p:tgtEl>
                                          <p:spTgt spid="7">
                                            <p:txEl>
                                              <p:pRg st="5" end="5"/>
                                            </p:txEl>
                                          </p:spTgt>
                                        </p:tgtEl>
                                        <p:attrNameLst>
                                          <p:attrName>ppt_h</p:attrName>
                                        </p:attrNameLst>
                                      </p:cBhvr>
                                      <p:tavLst>
                                        <p:tav tm="0">
                                          <p:val>
                                            <p:fltVal val="0"/>
                                          </p:val>
                                        </p:tav>
                                        <p:tav tm="100000">
                                          <p:val>
                                            <p:strVal val="#ppt_h"/>
                                          </p:val>
                                        </p:tav>
                                      </p:tavLst>
                                    </p:anim>
                                    <p:animEffect transition="in" filter="fade">
                                      <p:cBhvr>
                                        <p:cTn id="38" dur="500"/>
                                        <p:tgtEl>
                                          <p:spTgt spid="7">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0" fill="hold" nodeType="click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 calcmode="lin" valueType="num">
                                      <p:cBhvr>
                                        <p:cTn id="43" dur="500" fill="hold"/>
                                        <p:tgtEl>
                                          <p:spTgt spid="7">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7">
                                            <p:txEl>
                                              <p:pRg st="6" end="6"/>
                                            </p:txEl>
                                          </p:spTgt>
                                        </p:tgtEl>
                                        <p:attrNameLst>
                                          <p:attrName>ppt_h</p:attrName>
                                        </p:attrNameLst>
                                      </p:cBhvr>
                                      <p:tavLst>
                                        <p:tav tm="0">
                                          <p:val>
                                            <p:fltVal val="0"/>
                                          </p:val>
                                        </p:tav>
                                        <p:tav tm="100000">
                                          <p:val>
                                            <p:strVal val="#ppt_h"/>
                                          </p:val>
                                        </p:tav>
                                      </p:tavLst>
                                    </p:anim>
                                    <p:animEffect transition="in" filter="fade">
                                      <p:cBhvr>
                                        <p:cTn id="45" dur="500"/>
                                        <p:tgtEl>
                                          <p:spTgt spid="7">
                                            <p:txEl>
                                              <p:pRg st="6" end="6"/>
                                            </p:txEl>
                                          </p:spTgt>
                                        </p:tgtEl>
                                      </p:cBhvr>
                                    </p:animEffect>
                                  </p:childTnLst>
                                </p:cTn>
                              </p:par>
                              <p:par>
                                <p:cTn id="46" presetID="53" presetClass="entr" presetSubtype="0" fill="hold" nodeType="withEffect">
                                  <p:stCondLst>
                                    <p:cond delay="0"/>
                                  </p:stCondLst>
                                  <p:childTnLst>
                                    <p:set>
                                      <p:cBhvr>
                                        <p:cTn id="47" dur="1" fill="hold">
                                          <p:stCondLst>
                                            <p:cond delay="0"/>
                                          </p:stCondLst>
                                        </p:cTn>
                                        <p:tgtEl>
                                          <p:spTgt spid="7">
                                            <p:txEl>
                                              <p:pRg st="7" end="7"/>
                                            </p:txEl>
                                          </p:spTgt>
                                        </p:tgtEl>
                                        <p:attrNameLst>
                                          <p:attrName>style.visibility</p:attrName>
                                        </p:attrNameLst>
                                      </p:cBhvr>
                                      <p:to>
                                        <p:strVal val="visible"/>
                                      </p:to>
                                    </p:set>
                                    <p:anim calcmode="lin" valueType="num">
                                      <p:cBhvr>
                                        <p:cTn id="48" dur="500" fill="hold"/>
                                        <p:tgtEl>
                                          <p:spTgt spid="7">
                                            <p:txEl>
                                              <p:pRg st="7" end="7"/>
                                            </p:txEl>
                                          </p:spTgt>
                                        </p:tgtEl>
                                        <p:attrNameLst>
                                          <p:attrName>ppt_w</p:attrName>
                                        </p:attrNameLst>
                                      </p:cBhvr>
                                      <p:tavLst>
                                        <p:tav tm="0">
                                          <p:val>
                                            <p:fltVal val="0"/>
                                          </p:val>
                                        </p:tav>
                                        <p:tav tm="100000">
                                          <p:val>
                                            <p:strVal val="#ppt_w"/>
                                          </p:val>
                                        </p:tav>
                                      </p:tavLst>
                                    </p:anim>
                                    <p:anim calcmode="lin" valueType="num">
                                      <p:cBhvr>
                                        <p:cTn id="49" dur="500" fill="hold"/>
                                        <p:tgtEl>
                                          <p:spTgt spid="7">
                                            <p:txEl>
                                              <p:pRg st="7" end="7"/>
                                            </p:txEl>
                                          </p:spTgt>
                                        </p:tgtEl>
                                        <p:attrNameLst>
                                          <p:attrName>ppt_h</p:attrName>
                                        </p:attrNameLst>
                                      </p:cBhvr>
                                      <p:tavLst>
                                        <p:tav tm="0">
                                          <p:val>
                                            <p:fltVal val="0"/>
                                          </p:val>
                                        </p:tav>
                                        <p:tav tm="100000">
                                          <p:val>
                                            <p:strVal val="#ppt_h"/>
                                          </p:val>
                                        </p:tav>
                                      </p:tavLst>
                                    </p:anim>
                                    <p:animEffect transition="in" filter="fade">
                                      <p:cBhvr>
                                        <p:cTn id="50" dur="500"/>
                                        <p:tgtEl>
                                          <p:spTgt spid="7">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0" fill="hold" nodeType="clickEffect">
                                  <p:stCondLst>
                                    <p:cond delay="0"/>
                                  </p:stCondLst>
                                  <p:childTnLst>
                                    <p:set>
                                      <p:cBhvr>
                                        <p:cTn id="54" dur="1" fill="hold">
                                          <p:stCondLst>
                                            <p:cond delay="0"/>
                                          </p:stCondLst>
                                        </p:cTn>
                                        <p:tgtEl>
                                          <p:spTgt spid="7">
                                            <p:txEl>
                                              <p:pRg st="8" end="8"/>
                                            </p:txEl>
                                          </p:spTgt>
                                        </p:tgtEl>
                                        <p:attrNameLst>
                                          <p:attrName>style.visibility</p:attrName>
                                        </p:attrNameLst>
                                      </p:cBhvr>
                                      <p:to>
                                        <p:strVal val="visible"/>
                                      </p:to>
                                    </p:set>
                                    <p:anim calcmode="lin" valueType="num">
                                      <p:cBhvr>
                                        <p:cTn id="55" dur="500" fill="hold"/>
                                        <p:tgtEl>
                                          <p:spTgt spid="7">
                                            <p:txEl>
                                              <p:pRg st="8" end="8"/>
                                            </p:txEl>
                                          </p:spTgt>
                                        </p:tgtEl>
                                        <p:attrNameLst>
                                          <p:attrName>ppt_w</p:attrName>
                                        </p:attrNameLst>
                                      </p:cBhvr>
                                      <p:tavLst>
                                        <p:tav tm="0">
                                          <p:val>
                                            <p:fltVal val="0"/>
                                          </p:val>
                                        </p:tav>
                                        <p:tav tm="100000">
                                          <p:val>
                                            <p:strVal val="#ppt_w"/>
                                          </p:val>
                                        </p:tav>
                                      </p:tavLst>
                                    </p:anim>
                                    <p:anim calcmode="lin" valueType="num">
                                      <p:cBhvr>
                                        <p:cTn id="56" dur="500" fill="hold"/>
                                        <p:tgtEl>
                                          <p:spTgt spid="7">
                                            <p:txEl>
                                              <p:pRg st="8" end="8"/>
                                            </p:txEl>
                                          </p:spTgt>
                                        </p:tgtEl>
                                        <p:attrNameLst>
                                          <p:attrName>ppt_h</p:attrName>
                                        </p:attrNameLst>
                                      </p:cBhvr>
                                      <p:tavLst>
                                        <p:tav tm="0">
                                          <p:val>
                                            <p:fltVal val="0"/>
                                          </p:val>
                                        </p:tav>
                                        <p:tav tm="100000">
                                          <p:val>
                                            <p:strVal val="#ppt_h"/>
                                          </p:val>
                                        </p:tav>
                                      </p:tavLst>
                                    </p:anim>
                                    <p:animEffect transition="in" filter="fade">
                                      <p:cBhvr>
                                        <p:cTn id="57" dur="500"/>
                                        <p:tgtEl>
                                          <p:spTgt spid="7">
                                            <p:txEl>
                                              <p:pRg st="8" end="8"/>
                                            </p:txEl>
                                          </p:spTgt>
                                        </p:tgtEl>
                                      </p:cBhvr>
                                    </p:animEffect>
                                  </p:childTnLst>
                                </p:cTn>
                              </p:par>
                              <p:par>
                                <p:cTn id="58" presetID="53" presetClass="entr" presetSubtype="0" fill="hold" nodeType="withEffect">
                                  <p:stCondLst>
                                    <p:cond delay="0"/>
                                  </p:stCondLst>
                                  <p:childTnLst>
                                    <p:set>
                                      <p:cBhvr>
                                        <p:cTn id="59" dur="1" fill="hold">
                                          <p:stCondLst>
                                            <p:cond delay="0"/>
                                          </p:stCondLst>
                                        </p:cTn>
                                        <p:tgtEl>
                                          <p:spTgt spid="7">
                                            <p:txEl>
                                              <p:pRg st="9" end="9"/>
                                            </p:txEl>
                                          </p:spTgt>
                                        </p:tgtEl>
                                        <p:attrNameLst>
                                          <p:attrName>style.visibility</p:attrName>
                                        </p:attrNameLst>
                                      </p:cBhvr>
                                      <p:to>
                                        <p:strVal val="visible"/>
                                      </p:to>
                                    </p:set>
                                    <p:anim calcmode="lin" valueType="num">
                                      <p:cBhvr>
                                        <p:cTn id="60" dur="500" fill="hold"/>
                                        <p:tgtEl>
                                          <p:spTgt spid="7">
                                            <p:txEl>
                                              <p:pRg st="9" end="9"/>
                                            </p:txEl>
                                          </p:spTgt>
                                        </p:tgtEl>
                                        <p:attrNameLst>
                                          <p:attrName>ppt_w</p:attrName>
                                        </p:attrNameLst>
                                      </p:cBhvr>
                                      <p:tavLst>
                                        <p:tav tm="0">
                                          <p:val>
                                            <p:fltVal val="0"/>
                                          </p:val>
                                        </p:tav>
                                        <p:tav tm="100000">
                                          <p:val>
                                            <p:strVal val="#ppt_w"/>
                                          </p:val>
                                        </p:tav>
                                      </p:tavLst>
                                    </p:anim>
                                    <p:anim calcmode="lin" valueType="num">
                                      <p:cBhvr>
                                        <p:cTn id="61" dur="500" fill="hold"/>
                                        <p:tgtEl>
                                          <p:spTgt spid="7">
                                            <p:txEl>
                                              <p:pRg st="9" end="9"/>
                                            </p:txEl>
                                          </p:spTgt>
                                        </p:tgtEl>
                                        <p:attrNameLst>
                                          <p:attrName>ppt_h</p:attrName>
                                        </p:attrNameLst>
                                      </p:cBhvr>
                                      <p:tavLst>
                                        <p:tav tm="0">
                                          <p:val>
                                            <p:fltVal val="0"/>
                                          </p:val>
                                        </p:tav>
                                        <p:tav tm="100000">
                                          <p:val>
                                            <p:strVal val="#ppt_h"/>
                                          </p:val>
                                        </p:tav>
                                      </p:tavLst>
                                    </p:anim>
                                    <p:animEffect transition="in" filter="fade">
                                      <p:cBhvr>
                                        <p:cTn id="62"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913686"/>
            <a:ext cx="8915400" cy="5909310"/>
          </a:xfrm>
          <a:prstGeom prst="rect">
            <a:avLst/>
          </a:prstGeom>
          <a:noFill/>
        </p:spPr>
        <p:txBody>
          <a:bodyPr wrap="square" rtlCol="0">
            <a:spAutoFit/>
          </a:bodyPr>
          <a:lstStyle/>
          <a:p>
            <a:pPr marL="225425" indent="-60325">
              <a:buFont typeface="Arial" charset="0"/>
              <a:buChar char="•"/>
            </a:pPr>
            <a:r>
              <a:rPr lang="zh-CN" altLang="en-US" sz="3600" b="1" dirty="0" smtClean="0">
                <a:solidFill>
                  <a:srgbClr val="C00000"/>
                </a:solidFill>
                <a:effectLst>
                  <a:outerShdw blurRad="38100" dist="38100" dir="2700000" algn="tl">
                    <a:srgbClr val="000000">
                      <a:alpha val="43137"/>
                    </a:srgbClr>
                  </a:outerShdw>
                </a:effectLst>
              </a:rPr>
              <a:t>神统治和掌管。神无处不在。神是至高至大的权柄。没有什么超越神。神超越撒旦，鬼魔、生、死、天堂、地狱、飞鸟、鱼类和兽类。他掌控万有，自造天地一直到你每天的决定，他都无所不知。</a:t>
            </a:r>
            <a:r>
              <a:rPr lang="zh-CN" altLang="en-US" sz="3600" b="1" u="sng" dirty="0" smtClean="0">
                <a:solidFill>
                  <a:srgbClr val="C00000"/>
                </a:solidFill>
                <a:effectLst>
                  <a:outerShdw blurRad="38100" dist="38100" dir="2700000" algn="tl">
                    <a:srgbClr val="000000">
                      <a:alpha val="43137"/>
                    </a:srgbClr>
                  </a:outerShdw>
                </a:effectLst>
              </a:rPr>
              <a:t>甚至你的救恩，信心，悔改和永生都是从神而来的恩典，而不是你的善行和智力的结果。</a:t>
            </a:r>
            <a:endParaRPr lang="en-US" sz="3600" b="1" u="sng" dirty="0" smtClean="0">
              <a:solidFill>
                <a:srgbClr val="C00000"/>
              </a:solidFill>
              <a:effectLst>
                <a:outerShdw blurRad="38100" dist="38100" dir="2700000" algn="tl">
                  <a:srgbClr val="000000">
                    <a:alpha val="43137"/>
                  </a:srgbClr>
                </a:outerShdw>
              </a:effectLst>
            </a:endParaRPr>
          </a:p>
          <a:p>
            <a:pPr lvl="1" algn="just"/>
            <a:endParaRPr lang="en-US" b="1" dirty="0" smtClean="0">
              <a:effectLst>
                <a:outerShdw blurRad="38100" dist="38100" dir="2700000" algn="tl">
                  <a:srgbClr val="000000">
                    <a:alpha val="43137"/>
                  </a:srgbClr>
                </a:outerShdw>
              </a:effectLst>
              <a:latin typeface="Arial" pitchFamily="34" charset="0"/>
              <a:cs typeface="Arial" pitchFamily="34" charset="0"/>
            </a:endParaRPr>
          </a:p>
          <a:p>
            <a:pPr lvl="1" algn="just"/>
            <a:r>
              <a:rPr lang="en-US" b="1" dirty="0" smtClean="0">
                <a:effectLst>
                  <a:outerShdw blurRad="38100" dist="38100" dir="2700000" algn="tl">
                    <a:srgbClr val="000000">
                      <a:alpha val="43137"/>
                    </a:srgbClr>
                  </a:outerShdw>
                </a:effectLst>
                <a:latin typeface="Arial" pitchFamily="34" charset="0"/>
                <a:cs typeface="Arial" pitchFamily="34" charset="0"/>
              </a:rPr>
              <a:t>God rules and reigns. God is over all. God is the one who is the highest ultimate authority. There is no one beyond God. God is over Satan, demons, life, death, heaven, hell, the birds, the fish and the beasts. He is in control of everything, from creation, all the way down to your every day decisions. </a:t>
            </a:r>
            <a:r>
              <a:rPr lang="en-US" b="1" u="sng"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Even your salvation, faith, repentance, and eternal life are gifts of grace from God, not of your own works or intelligence</a:t>
            </a:r>
            <a:r>
              <a:rPr lang="en-US"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a:t>
            </a:r>
          </a:p>
        </p:txBody>
      </p:sp>
      <p:sp>
        <p:nvSpPr>
          <p:cNvPr id="4" name="Rectangle 3"/>
          <p:cNvSpPr/>
          <p:nvPr/>
        </p:nvSpPr>
        <p:spPr>
          <a:xfrm>
            <a:off x="0" y="0"/>
            <a:ext cx="9144000" cy="6096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主权</a:t>
            </a:r>
            <a:r>
              <a:rPr 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SOVEREIGNTY</a:t>
            </a:r>
            <a:endPar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810935"/>
            <a:ext cx="8915400" cy="5970865"/>
          </a:xfrm>
          <a:prstGeom prst="rect">
            <a:avLst/>
          </a:prstGeom>
          <a:noFill/>
        </p:spPr>
        <p:txBody>
          <a:bodyPr wrap="square" rtlCol="0">
            <a:spAutoFit/>
          </a:bodyPr>
          <a:lstStyle/>
          <a:p>
            <a:pPr marL="225425" indent="-165100" algn="just">
              <a:buFont typeface="Arial" charset="0"/>
              <a:buChar char="•"/>
            </a:pPr>
            <a:r>
              <a:rPr lang="zh-CN" altLang="en-US" sz="3200" b="1" u="sng" dirty="0" smtClean="0">
                <a:solidFill>
                  <a:srgbClr val="C00000"/>
                </a:solidFill>
                <a:effectLst>
                  <a:outerShdw blurRad="38100" dist="38100" dir="2700000" algn="tl">
                    <a:srgbClr val="000000">
                      <a:alpha val="43137"/>
                    </a:srgbClr>
                  </a:outerShdw>
                </a:effectLst>
              </a:rPr>
              <a:t>但</a:t>
            </a:r>
            <a:r>
              <a:rPr lang="en-US" altLang="zh-CN" sz="3200" b="1" u="sng" dirty="0" smtClean="0">
                <a:solidFill>
                  <a:srgbClr val="C00000"/>
                </a:solidFill>
                <a:effectLst>
                  <a:outerShdw blurRad="38100" dist="38100" dir="2700000" algn="tl">
                    <a:srgbClr val="000000">
                      <a:alpha val="43137"/>
                    </a:srgbClr>
                  </a:outerShdw>
                </a:effectLst>
              </a:rPr>
              <a:t>4:35: </a:t>
            </a:r>
            <a:r>
              <a:rPr lang="en-US" altLang="zh-CN" sz="3200" b="1" dirty="0" smtClean="0">
                <a:solidFill>
                  <a:srgbClr val="C00000"/>
                </a:solidFill>
                <a:effectLst>
                  <a:outerShdw blurRad="38100" dist="38100" dir="2700000" algn="tl">
                    <a:srgbClr val="000000">
                      <a:alpha val="43137"/>
                    </a:srgbClr>
                  </a:outerShdw>
                </a:effectLst>
              </a:rPr>
              <a:t>“</a:t>
            </a:r>
            <a:r>
              <a:rPr lang="zh-CN" altLang="en-US" sz="3200" b="1" dirty="0" smtClean="0">
                <a:solidFill>
                  <a:srgbClr val="C00000"/>
                </a:solidFill>
                <a:effectLst>
                  <a:outerShdw blurRad="38100" dist="38100" dir="2700000" algn="tl">
                    <a:srgbClr val="000000">
                      <a:alpha val="43137"/>
                    </a:srgbClr>
                  </a:outerShdw>
                </a:effectLst>
              </a:rPr>
              <a:t>世上所有的居民都算为虚无；在天上的万军和世上的居民中，他都凭自己的意旨行事。无人能拦住他手，或问他说，你作什么呢</a:t>
            </a:r>
            <a:r>
              <a:rPr lang="en-US" altLang="zh-CN" sz="3200" b="1" dirty="0" smtClean="0">
                <a:solidFill>
                  <a:srgbClr val="C00000"/>
                </a:solidFill>
                <a:effectLst>
                  <a:outerShdw blurRad="38100" dist="38100" dir="2700000" algn="tl">
                    <a:srgbClr val="000000">
                      <a:alpha val="43137"/>
                    </a:srgbClr>
                  </a:outerShdw>
                </a:effectLst>
              </a:rPr>
              <a:t>﹖”</a:t>
            </a:r>
            <a:endParaRPr lang="en-US" sz="2400" b="1" dirty="0" smtClean="0">
              <a:solidFill>
                <a:srgbClr val="C00000"/>
              </a:solidFill>
              <a:effectLst>
                <a:outerShdw blurRad="38100" dist="38100" dir="2700000" algn="tl">
                  <a:srgbClr val="000000">
                    <a:alpha val="43137"/>
                  </a:srgbClr>
                </a:outerShdw>
              </a:effectLst>
            </a:endParaRPr>
          </a:p>
          <a:p>
            <a:pPr marL="225425" lvl="1" indent="-165100" algn="just"/>
            <a:r>
              <a:rPr lang="en-US" sz="2000" b="1" i="1" dirty="0" smtClean="0">
                <a:effectLst>
                  <a:outerShdw blurRad="38100" dist="38100" dir="2700000" algn="tl">
                    <a:srgbClr val="000000">
                      <a:alpha val="43137"/>
                    </a:srgbClr>
                  </a:outerShdw>
                </a:effectLst>
              </a:rPr>
              <a:t>		Dan 4:35  “And all the inhabitants of the earth are reputed as nothing: and He does according to His will in the army of heaven, and among the inhabitants of the earth: and none can stay His hand, or say unto Him, What are you doing?”</a:t>
            </a:r>
          </a:p>
          <a:p>
            <a:pPr marL="225425" lvl="1" indent="-165100" algn="just"/>
            <a:endParaRPr lang="en-US" sz="2000" b="1" dirty="0" smtClean="0">
              <a:effectLst>
                <a:outerShdw blurRad="38100" dist="38100" dir="2700000" algn="tl">
                  <a:srgbClr val="000000">
                    <a:alpha val="43137"/>
                  </a:srgbClr>
                </a:outerShdw>
              </a:effectLst>
              <a:latin typeface="Arial" pitchFamily="34" charset="0"/>
              <a:cs typeface="Arial" pitchFamily="34" charset="0"/>
            </a:endParaRPr>
          </a:p>
          <a:p>
            <a:pPr marL="225425" indent="-165100" algn="just">
              <a:buFont typeface="Arial" charset="0"/>
              <a:buChar char="•"/>
            </a:pPr>
            <a:r>
              <a:rPr lang="zh-CN" altLang="en-US" sz="3200" b="1" u="sng" dirty="0" smtClean="0">
                <a:solidFill>
                  <a:srgbClr val="C00000"/>
                </a:solidFill>
                <a:effectLst>
                  <a:outerShdw blurRad="38100" dist="38100" dir="2700000" algn="tl">
                    <a:srgbClr val="000000">
                      <a:alpha val="43137"/>
                    </a:srgbClr>
                  </a:outerShdw>
                </a:effectLst>
              </a:rPr>
              <a:t>西</a:t>
            </a:r>
            <a:r>
              <a:rPr lang="en-US" altLang="zh-CN" sz="3200" b="1" u="sng" dirty="0" smtClean="0">
                <a:solidFill>
                  <a:srgbClr val="C00000"/>
                </a:solidFill>
                <a:effectLst>
                  <a:outerShdw blurRad="38100" dist="38100" dir="2700000" algn="tl">
                    <a:srgbClr val="000000">
                      <a:alpha val="43137"/>
                    </a:srgbClr>
                  </a:outerShdw>
                </a:effectLst>
              </a:rPr>
              <a:t>1:16</a:t>
            </a:r>
            <a:r>
              <a:rPr lang="en-US" altLang="zh-CN" sz="3200" b="1" dirty="0" smtClean="0">
                <a:solidFill>
                  <a:srgbClr val="C00000"/>
                </a:solidFill>
                <a:effectLst>
                  <a:outerShdw blurRad="38100" dist="38100" dir="2700000" algn="tl">
                    <a:srgbClr val="000000">
                      <a:alpha val="43137"/>
                    </a:srgbClr>
                  </a:outerShdw>
                </a:effectLst>
              </a:rPr>
              <a:t>: “</a:t>
            </a:r>
            <a:r>
              <a:rPr lang="zh-CN" altLang="en-US" sz="3200" b="1" dirty="0" smtClean="0">
                <a:solidFill>
                  <a:srgbClr val="C00000"/>
                </a:solidFill>
                <a:effectLst>
                  <a:outerShdw blurRad="38100" dist="38100" dir="2700000" algn="tl">
                    <a:srgbClr val="000000">
                      <a:alpha val="43137"/>
                    </a:srgbClr>
                  </a:outerShdw>
                </a:effectLst>
              </a:rPr>
              <a:t>因为万有都是靠他造的，无论是天上的，地上的；能看见的，不能看见的；或是有位的，主治的，执政的，掌权的；一概都是借着他造的，又是为他造的。</a:t>
            </a:r>
            <a:r>
              <a:rPr lang="en-US" altLang="zh-CN" sz="3200" b="1" dirty="0" smtClean="0">
                <a:solidFill>
                  <a:srgbClr val="C00000"/>
                </a:solidFill>
                <a:effectLst>
                  <a:outerShdw blurRad="38100" dist="38100" dir="2700000" algn="tl">
                    <a:srgbClr val="000000">
                      <a:alpha val="43137"/>
                    </a:srgbClr>
                  </a:outerShdw>
                </a:effectLst>
              </a:rPr>
              <a:t>”</a:t>
            </a:r>
            <a:endParaRPr lang="en-US" sz="2400" b="1" dirty="0" smtClean="0">
              <a:solidFill>
                <a:srgbClr val="C00000"/>
              </a:solidFill>
              <a:effectLst>
                <a:outerShdw blurRad="38100" dist="38100" dir="2700000" algn="tl">
                  <a:srgbClr val="000000">
                    <a:alpha val="43137"/>
                  </a:srgbClr>
                </a:outerShdw>
              </a:effectLst>
            </a:endParaRPr>
          </a:p>
          <a:p>
            <a:pPr marL="225425" lvl="1" indent="-165100" algn="just"/>
            <a:r>
              <a:rPr lang="en-US" sz="2000" b="1" i="1" dirty="0" smtClean="0">
                <a:effectLst>
                  <a:outerShdw blurRad="38100" dist="38100" dir="2700000" algn="tl">
                    <a:srgbClr val="000000">
                      <a:alpha val="43137"/>
                    </a:srgbClr>
                  </a:outerShdw>
                </a:effectLst>
              </a:rPr>
              <a:t>		Col 1:16  “For by Him were all things created, that are in heaven, and that are in earth, visible and invisible, whether they are thrones, or dominions,           or principalities, or powers: all things were created BY HIM AND FOR HIM.”</a:t>
            </a:r>
            <a:endParaRPr lang="en-US" b="1" dirty="0" smtClean="0">
              <a:effectLst>
                <a:outerShdw blurRad="38100" dist="38100" dir="2700000" algn="tl">
                  <a:srgbClr val="000000">
                    <a:alpha val="43137"/>
                  </a:srgbClr>
                </a:outerShdw>
              </a:effectLst>
              <a:latin typeface="Arial" pitchFamily="34" charset="0"/>
              <a:cs typeface="Arial" pitchFamily="34" charset="0"/>
            </a:endParaRPr>
          </a:p>
          <a:p>
            <a:pPr lvl="1" algn="just"/>
            <a:endParaRPr lang="en-US" b="1" dirty="0" smtClean="0">
              <a:effectLst>
                <a:outerShdw blurRad="38100" dist="38100" dir="2700000" algn="tl">
                  <a:srgbClr val="000000">
                    <a:alpha val="43137"/>
                  </a:srgbClr>
                </a:outerShdw>
              </a:effectLst>
              <a:latin typeface="Arial" pitchFamily="34" charset="0"/>
              <a:cs typeface="Arial" pitchFamily="34" charset="0"/>
            </a:endParaRPr>
          </a:p>
        </p:txBody>
      </p:sp>
      <p:sp>
        <p:nvSpPr>
          <p:cNvPr id="4" name="Rectangle 3"/>
          <p:cNvSpPr/>
          <p:nvPr/>
        </p:nvSpPr>
        <p:spPr>
          <a:xfrm>
            <a:off x="0" y="0"/>
            <a:ext cx="9144000" cy="6096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主权</a:t>
            </a:r>
            <a:r>
              <a:rPr 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SOVEREIGNTY</a:t>
            </a:r>
            <a:endPar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609600"/>
            <a:ext cx="8915400" cy="6063198"/>
          </a:xfrm>
          <a:prstGeom prst="rect">
            <a:avLst/>
          </a:prstGeom>
          <a:noFill/>
        </p:spPr>
        <p:txBody>
          <a:bodyPr wrap="square" rtlCol="0">
            <a:spAutoFit/>
          </a:bodyPr>
          <a:lstStyle/>
          <a:p>
            <a:pPr marL="165100" indent="-165100" algn="just">
              <a:buFont typeface="Arial" charset="0"/>
              <a:buChar char="•"/>
            </a:pPr>
            <a:r>
              <a:rPr lang="zh-CN" altLang="en-US" sz="3600" b="1" u="sng" dirty="0" smtClean="0">
                <a:solidFill>
                  <a:srgbClr val="C00000"/>
                </a:solidFill>
                <a:effectLst>
                  <a:outerShdw blurRad="38100" dist="38100" dir="2700000" algn="tl">
                    <a:srgbClr val="000000">
                      <a:alpha val="43137"/>
                    </a:srgbClr>
                  </a:outerShdw>
                </a:effectLst>
              </a:rPr>
              <a:t>弗</a:t>
            </a:r>
            <a:r>
              <a:rPr lang="en-US" altLang="zh-CN" sz="3600" b="1" u="sng" dirty="0" smtClean="0">
                <a:solidFill>
                  <a:srgbClr val="C00000"/>
                </a:solidFill>
                <a:effectLst>
                  <a:outerShdw blurRad="38100" dist="38100" dir="2700000" algn="tl">
                    <a:srgbClr val="000000">
                      <a:alpha val="43137"/>
                    </a:srgbClr>
                  </a:outerShdw>
                </a:effectLst>
              </a:rPr>
              <a:t>1:11</a:t>
            </a:r>
            <a:r>
              <a:rPr lang="en-US" altLang="zh-CN" sz="3600" b="1" dirty="0" smtClean="0">
                <a:solidFill>
                  <a:srgbClr val="C00000"/>
                </a:solidFill>
                <a:effectLst>
                  <a:outerShdw blurRad="38100" dist="38100" dir="2700000" algn="tl">
                    <a:srgbClr val="000000">
                      <a:alpha val="43137"/>
                    </a:srgbClr>
                  </a:outerShdw>
                </a:effectLst>
              </a:rPr>
              <a:t>: “</a:t>
            </a:r>
            <a:r>
              <a:rPr lang="zh-CN" altLang="en-US" sz="3600" b="1" dirty="0" smtClean="0">
                <a:solidFill>
                  <a:srgbClr val="C00000"/>
                </a:solidFill>
                <a:effectLst>
                  <a:outerShdw blurRad="38100" dist="38100" dir="2700000" algn="tl">
                    <a:srgbClr val="000000">
                      <a:alpha val="43137"/>
                    </a:srgbClr>
                  </a:outerShdw>
                </a:effectLst>
              </a:rPr>
              <a:t>我们也在他里面得（或作：成）了基业；这原是那位随己意行、作万事的，照着他旨意所预定的，</a:t>
            </a:r>
            <a:r>
              <a:rPr lang="en-US" altLang="zh-CN" sz="3600" b="1" dirty="0" smtClean="0">
                <a:solidFill>
                  <a:srgbClr val="C00000"/>
                </a:solidFill>
                <a:effectLst>
                  <a:outerShdw blurRad="38100" dist="38100" dir="2700000" algn="tl">
                    <a:srgbClr val="000000">
                      <a:alpha val="43137"/>
                    </a:srgbClr>
                  </a:outerShdw>
                </a:effectLst>
              </a:rPr>
              <a:t>”</a:t>
            </a:r>
            <a:endParaRPr lang="en-US" sz="3600" b="1" dirty="0" smtClean="0">
              <a:solidFill>
                <a:srgbClr val="C00000"/>
              </a:solidFill>
              <a:effectLst>
                <a:outerShdw blurRad="38100" dist="38100" dir="2700000" algn="tl">
                  <a:srgbClr val="000000">
                    <a:alpha val="43137"/>
                  </a:srgbClr>
                </a:outerShdw>
              </a:effectLst>
            </a:endParaRPr>
          </a:p>
          <a:p>
            <a:pPr marL="165100" lvl="1" indent="-165100" algn="just"/>
            <a:r>
              <a:rPr lang="en-US" sz="2000" b="1" u="sng" dirty="0" smtClean="0">
                <a:latin typeface="Arial Narrow" pitchFamily="34" charset="0"/>
              </a:rPr>
              <a:t>Eph 1:11</a:t>
            </a:r>
            <a:r>
              <a:rPr lang="en-US" sz="2000" b="1" dirty="0" smtClean="0">
                <a:latin typeface="Arial Narrow" pitchFamily="34" charset="0"/>
              </a:rPr>
              <a:t>  “In whom also we have obtained an inheritance, being predestined according to the purpose of Him who works all things after the counsel of His own will:”</a:t>
            </a:r>
          </a:p>
          <a:p>
            <a:pPr marL="165100" lvl="1" indent="-165100" algn="just"/>
            <a:endParaRPr lang="en-US" sz="800" b="1" dirty="0" smtClean="0">
              <a:latin typeface="Arial Narrow" pitchFamily="34" charset="0"/>
            </a:endParaRPr>
          </a:p>
          <a:p>
            <a:pPr marL="165100" lvl="1" indent="-165100" algn="just"/>
            <a:endParaRPr lang="en-US" sz="800" b="1" dirty="0" smtClean="0">
              <a:latin typeface="Arial Narrow" pitchFamily="34" charset="0"/>
            </a:endParaRPr>
          </a:p>
          <a:p>
            <a:pPr marL="165100" indent="-165100" algn="just">
              <a:buFont typeface="Arial" charset="0"/>
              <a:buChar char="•"/>
            </a:pPr>
            <a:r>
              <a:rPr lang="zh-CN" altLang="en-US" sz="3600" b="1" dirty="0" smtClean="0">
                <a:solidFill>
                  <a:srgbClr val="C00000"/>
                </a:solidFill>
                <a:effectLst>
                  <a:outerShdw blurRad="38100" dist="38100" dir="2700000" algn="tl">
                    <a:srgbClr val="000000">
                      <a:alpha val="43137"/>
                    </a:srgbClr>
                  </a:outerShdw>
                </a:effectLst>
              </a:rPr>
              <a:t>诗篇</a:t>
            </a:r>
            <a:r>
              <a:rPr lang="en-US" altLang="zh-CN" sz="3600" b="1" dirty="0" smtClean="0">
                <a:solidFill>
                  <a:srgbClr val="C00000"/>
                </a:solidFill>
                <a:effectLst>
                  <a:outerShdw blurRad="38100" dist="38100" dir="2700000" algn="tl">
                    <a:srgbClr val="000000">
                      <a:alpha val="43137"/>
                    </a:srgbClr>
                  </a:outerShdw>
                </a:effectLst>
              </a:rPr>
              <a:t>115:3: “</a:t>
            </a:r>
            <a:r>
              <a:rPr lang="zh-CN" altLang="en-US" sz="3600" b="1" dirty="0" smtClean="0">
                <a:solidFill>
                  <a:srgbClr val="C00000"/>
                </a:solidFill>
                <a:effectLst>
                  <a:outerShdw blurRad="38100" dist="38100" dir="2700000" algn="tl">
                    <a:srgbClr val="000000">
                      <a:alpha val="43137"/>
                    </a:srgbClr>
                  </a:outerShdw>
                </a:effectLst>
              </a:rPr>
              <a:t>然而，我们的神在天上，都随自己的意旨行事。</a:t>
            </a:r>
            <a:r>
              <a:rPr lang="en-US" altLang="zh-CN" sz="3600" b="1" dirty="0" smtClean="0">
                <a:solidFill>
                  <a:srgbClr val="C00000"/>
                </a:solidFill>
                <a:effectLst>
                  <a:outerShdw blurRad="38100" dist="38100" dir="2700000" algn="tl">
                    <a:srgbClr val="000000">
                      <a:alpha val="43137"/>
                    </a:srgbClr>
                  </a:outerShdw>
                </a:effectLst>
              </a:rPr>
              <a:t>”</a:t>
            </a:r>
            <a:endParaRPr lang="en-US" sz="3600" b="1" dirty="0" smtClean="0">
              <a:solidFill>
                <a:srgbClr val="C00000"/>
              </a:solidFill>
              <a:effectLst>
                <a:outerShdw blurRad="38100" dist="38100" dir="2700000" algn="tl">
                  <a:srgbClr val="000000">
                    <a:alpha val="43137"/>
                  </a:srgbClr>
                </a:outerShdw>
              </a:effectLst>
            </a:endParaRPr>
          </a:p>
          <a:p>
            <a:pPr marL="165100" lvl="1" indent="-165100" algn="just"/>
            <a:r>
              <a:rPr lang="en-US" sz="2000" b="1" dirty="0" smtClean="0">
                <a:solidFill>
                  <a:schemeClr val="accent1">
                    <a:lumMod val="50000"/>
                  </a:schemeClr>
                </a:solidFill>
                <a:effectLst>
                  <a:outerShdw blurRad="38100" dist="38100" dir="2700000" algn="tl">
                    <a:srgbClr val="000000">
                      <a:alpha val="43137"/>
                    </a:srgbClr>
                  </a:outerShdw>
                </a:effectLst>
                <a:latin typeface="Arial Narrow" pitchFamily="34" charset="0"/>
              </a:rPr>
              <a:t> </a:t>
            </a:r>
            <a:r>
              <a:rPr lang="en-US" sz="2000" b="1" dirty="0" smtClean="0">
                <a:latin typeface="Arial Narrow" pitchFamily="34" charset="0"/>
              </a:rPr>
              <a:t>Psalm 115:3 </a:t>
            </a:r>
            <a:r>
              <a:rPr lang="en-US" sz="2000" b="1" i="1" dirty="0" smtClean="0">
                <a:latin typeface="Arial Narrow" pitchFamily="34" charset="0"/>
              </a:rPr>
              <a:t>"But our God is in the heavens; He does whatever He pleases."</a:t>
            </a:r>
            <a:r>
              <a:rPr lang="en-US" sz="2000" b="1" dirty="0" smtClean="0">
                <a:latin typeface="Arial Narrow" pitchFamily="34" charset="0"/>
              </a:rPr>
              <a:t> </a:t>
            </a:r>
          </a:p>
          <a:p>
            <a:pPr marL="165100" lvl="1" indent="-165100" algn="just"/>
            <a:endParaRPr lang="en-US" sz="1600" b="1" dirty="0" smtClean="0">
              <a:latin typeface="Arial Narrow" pitchFamily="34" charset="0"/>
            </a:endParaRPr>
          </a:p>
          <a:p>
            <a:pPr marL="165100" indent="-165100" algn="just">
              <a:buFont typeface="Arial" charset="0"/>
              <a:buChar char="•"/>
            </a:pPr>
            <a:r>
              <a:rPr lang="zh-CN" altLang="en-US" sz="3600" b="1" dirty="0" smtClean="0">
                <a:solidFill>
                  <a:srgbClr val="C00000"/>
                </a:solidFill>
                <a:effectLst>
                  <a:outerShdw blurRad="38100" dist="38100" dir="2700000" algn="tl">
                    <a:srgbClr val="000000">
                      <a:alpha val="43137"/>
                    </a:srgbClr>
                  </a:outerShdw>
                </a:effectLst>
              </a:rPr>
              <a:t>诗篇</a:t>
            </a:r>
            <a:r>
              <a:rPr lang="en-US" altLang="zh-CN" sz="3600" b="1" dirty="0" smtClean="0">
                <a:solidFill>
                  <a:srgbClr val="C00000"/>
                </a:solidFill>
                <a:effectLst>
                  <a:outerShdw blurRad="38100" dist="38100" dir="2700000" algn="tl">
                    <a:srgbClr val="000000">
                      <a:alpha val="43137"/>
                    </a:srgbClr>
                  </a:outerShdw>
                </a:effectLst>
              </a:rPr>
              <a:t>135:6</a:t>
            </a:r>
            <a:r>
              <a:rPr lang="en-US" sz="3600" b="1" dirty="0" smtClean="0">
                <a:solidFill>
                  <a:srgbClr val="C00000"/>
                </a:solidFill>
                <a:effectLst>
                  <a:outerShdw blurRad="38100" dist="38100" dir="2700000" algn="tl">
                    <a:srgbClr val="000000">
                      <a:alpha val="43137"/>
                    </a:srgbClr>
                  </a:outerShdw>
                </a:effectLst>
              </a:rPr>
              <a:t>: “</a:t>
            </a:r>
            <a:r>
              <a:rPr lang="zh-CN" altLang="en-US" sz="3600" b="1" dirty="0" smtClean="0">
                <a:solidFill>
                  <a:srgbClr val="C00000"/>
                </a:solidFill>
                <a:effectLst>
                  <a:outerShdw blurRad="38100" dist="38100" dir="2700000" algn="tl">
                    <a:srgbClr val="000000">
                      <a:alpha val="43137"/>
                    </a:srgbClr>
                  </a:outerShdw>
                </a:effectLst>
              </a:rPr>
              <a:t>耶和华在天上</a:t>
            </a:r>
            <a:r>
              <a:rPr lang="en-US" altLang="zh-CN" sz="3600" b="1" dirty="0" smtClean="0">
                <a:solidFill>
                  <a:srgbClr val="C00000"/>
                </a:solidFill>
                <a:effectLst>
                  <a:outerShdw blurRad="38100" dist="38100" dir="2700000" algn="tl">
                    <a:srgbClr val="000000">
                      <a:alpha val="43137"/>
                    </a:srgbClr>
                  </a:outerShdw>
                </a:effectLst>
              </a:rPr>
              <a:t>,</a:t>
            </a:r>
            <a:r>
              <a:rPr lang="zh-CN" altLang="en-US" sz="3600" b="1" dirty="0" smtClean="0">
                <a:solidFill>
                  <a:srgbClr val="C00000"/>
                </a:solidFill>
                <a:effectLst>
                  <a:outerShdw blurRad="38100" dist="38100" dir="2700000" algn="tl">
                    <a:srgbClr val="000000">
                      <a:alpha val="43137"/>
                    </a:srgbClr>
                  </a:outerShdw>
                </a:effectLst>
              </a:rPr>
              <a:t>在地下</a:t>
            </a:r>
            <a:r>
              <a:rPr lang="en-US" altLang="zh-CN" sz="3600" b="1" dirty="0" smtClean="0">
                <a:solidFill>
                  <a:srgbClr val="C00000"/>
                </a:solidFill>
                <a:effectLst>
                  <a:outerShdw blurRad="38100" dist="38100" dir="2700000" algn="tl">
                    <a:srgbClr val="000000">
                      <a:alpha val="43137"/>
                    </a:srgbClr>
                  </a:outerShdw>
                </a:effectLst>
              </a:rPr>
              <a:t>,</a:t>
            </a:r>
            <a:r>
              <a:rPr lang="zh-CN" altLang="en-US" sz="3600" b="1" dirty="0" smtClean="0">
                <a:solidFill>
                  <a:srgbClr val="C00000"/>
                </a:solidFill>
                <a:effectLst>
                  <a:outerShdw blurRad="38100" dist="38100" dir="2700000" algn="tl">
                    <a:srgbClr val="000000">
                      <a:alpha val="43137"/>
                    </a:srgbClr>
                  </a:outerShdw>
                </a:effectLst>
              </a:rPr>
              <a:t>在海中</a:t>
            </a:r>
            <a:r>
              <a:rPr lang="en-US" altLang="zh-CN" sz="3600" b="1" dirty="0" smtClean="0">
                <a:solidFill>
                  <a:srgbClr val="C00000"/>
                </a:solidFill>
                <a:effectLst>
                  <a:outerShdw blurRad="38100" dist="38100" dir="2700000" algn="tl">
                    <a:srgbClr val="000000">
                      <a:alpha val="43137"/>
                    </a:srgbClr>
                  </a:outerShdw>
                </a:effectLst>
              </a:rPr>
              <a:t>,</a:t>
            </a:r>
            <a:r>
              <a:rPr lang="zh-CN" altLang="en-US" sz="3600" b="1" dirty="0" smtClean="0">
                <a:solidFill>
                  <a:srgbClr val="C00000"/>
                </a:solidFill>
                <a:effectLst>
                  <a:outerShdw blurRad="38100" dist="38100" dir="2700000" algn="tl">
                    <a:srgbClr val="000000">
                      <a:alpha val="43137"/>
                    </a:srgbClr>
                  </a:outerShdw>
                </a:effectLst>
              </a:rPr>
              <a:t>在一切的深处</a:t>
            </a:r>
            <a:r>
              <a:rPr lang="en-US" altLang="zh-CN" sz="3600" b="1" dirty="0" smtClean="0">
                <a:solidFill>
                  <a:srgbClr val="C00000"/>
                </a:solidFill>
                <a:effectLst>
                  <a:outerShdw blurRad="38100" dist="38100" dir="2700000" algn="tl">
                    <a:srgbClr val="000000">
                      <a:alpha val="43137"/>
                    </a:srgbClr>
                  </a:outerShdw>
                </a:effectLst>
              </a:rPr>
              <a:t>,</a:t>
            </a:r>
            <a:r>
              <a:rPr lang="zh-CN" altLang="en-US" sz="3600" b="1" u="sng" dirty="0" smtClean="0">
                <a:solidFill>
                  <a:srgbClr val="C00000"/>
                </a:solidFill>
                <a:effectLst>
                  <a:outerShdw blurRad="38100" dist="38100" dir="2700000" algn="tl">
                    <a:srgbClr val="000000">
                      <a:alpha val="43137"/>
                    </a:srgbClr>
                  </a:outerShdw>
                </a:effectLst>
              </a:rPr>
              <a:t>都随自己的意旨而行</a:t>
            </a:r>
            <a:r>
              <a:rPr lang="en-US" altLang="zh-CN" sz="3600" b="1" dirty="0" smtClean="0">
                <a:solidFill>
                  <a:srgbClr val="C00000"/>
                </a:solidFill>
                <a:effectLst>
                  <a:outerShdw blurRad="38100" dist="38100" dir="2700000" algn="tl">
                    <a:srgbClr val="000000">
                      <a:alpha val="43137"/>
                    </a:srgbClr>
                  </a:outerShdw>
                </a:effectLst>
              </a:rPr>
              <a:t>.”</a:t>
            </a:r>
            <a:endParaRPr lang="en-US" sz="3600" b="1" dirty="0" smtClean="0">
              <a:solidFill>
                <a:srgbClr val="C00000"/>
              </a:solidFill>
              <a:effectLst>
                <a:outerShdw blurRad="38100" dist="38100" dir="2700000" algn="tl">
                  <a:srgbClr val="000000">
                    <a:alpha val="43137"/>
                  </a:srgbClr>
                </a:outerShdw>
              </a:effectLst>
            </a:endParaRPr>
          </a:p>
          <a:p>
            <a:pPr marL="165100" lvl="2" indent="-165100"/>
            <a:r>
              <a:rPr lang="en-US" sz="2000" b="1" dirty="0" smtClean="0">
                <a:latin typeface="Arial Narrow" pitchFamily="34" charset="0"/>
              </a:rPr>
              <a:t>Psalm 135:6</a:t>
            </a:r>
            <a:r>
              <a:rPr lang="en-US" sz="2000" b="1" i="1" dirty="0" smtClean="0">
                <a:latin typeface="Arial Narrow" pitchFamily="34" charset="0"/>
              </a:rPr>
              <a:t> "</a:t>
            </a:r>
            <a:r>
              <a:rPr lang="en-US" sz="2000" b="1" i="1" u="sng" dirty="0" smtClean="0">
                <a:latin typeface="Arial Narrow" pitchFamily="34" charset="0"/>
              </a:rPr>
              <a:t>Whatever the Lord pleases, He does</a:t>
            </a:r>
            <a:r>
              <a:rPr lang="en-US" sz="2000" b="1" i="1" dirty="0" smtClean="0">
                <a:latin typeface="Arial Narrow" pitchFamily="34" charset="0"/>
              </a:rPr>
              <a:t>, In heaven and in earth, in the seas and in all deeps."</a:t>
            </a:r>
            <a:r>
              <a:rPr lang="en-US" sz="2000" b="1" dirty="0" smtClean="0">
                <a:latin typeface="Arial Narrow" pitchFamily="34" charset="0"/>
              </a:rPr>
              <a:t> </a:t>
            </a:r>
            <a:endParaRPr lang="en-US" b="1" dirty="0" smtClean="0">
              <a:effectLst>
                <a:outerShdw blurRad="38100" dist="38100" dir="2700000" algn="tl">
                  <a:srgbClr val="000000">
                    <a:alpha val="43137"/>
                  </a:srgbClr>
                </a:outerShdw>
              </a:effectLst>
              <a:latin typeface="Arial" pitchFamily="34" charset="0"/>
              <a:cs typeface="Arial" pitchFamily="34" charset="0"/>
            </a:endParaRPr>
          </a:p>
        </p:txBody>
      </p:sp>
      <p:sp>
        <p:nvSpPr>
          <p:cNvPr id="4" name="Rectangle 3"/>
          <p:cNvSpPr/>
          <p:nvPr/>
        </p:nvSpPr>
        <p:spPr>
          <a:xfrm>
            <a:off x="0" y="0"/>
            <a:ext cx="9144000" cy="6096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主权</a:t>
            </a:r>
            <a:r>
              <a:rPr 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SOVEREIGNTY</a:t>
            </a:r>
            <a:endPar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 calcmode="lin" valueType="num">
                                      <p:cBhvr additive="base">
                                        <p:cTn id="1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 calcmode="lin" valueType="num">
                                      <p:cBhvr additive="base">
                                        <p:cTn id="2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609600"/>
            <a:ext cx="8915400" cy="6278642"/>
          </a:xfrm>
          <a:prstGeom prst="rect">
            <a:avLst/>
          </a:prstGeom>
          <a:noFill/>
        </p:spPr>
        <p:txBody>
          <a:bodyPr wrap="square" rtlCol="0">
            <a:spAutoFit/>
          </a:bodyPr>
          <a:lstStyle/>
          <a:p>
            <a:pPr marL="465138" indent="-465138" algn="just">
              <a:buFont typeface="Arial" charset="0"/>
              <a:buChar char="•"/>
            </a:pPr>
            <a:r>
              <a:rPr lang="zh-CN" altLang="en-US" sz="3200" b="1" dirty="0" smtClean="0">
                <a:solidFill>
                  <a:srgbClr val="C00000"/>
                </a:solidFill>
                <a:effectLst>
                  <a:outerShdw blurRad="38100" dist="38100" dir="2700000" algn="tl">
                    <a:srgbClr val="000000">
                      <a:alpha val="43137"/>
                    </a:srgbClr>
                  </a:outerShdw>
                </a:effectLst>
              </a:rPr>
              <a:t>赛</a:t>
            </a:r>
            <a:r>
              <a:rPr lang="en-US" altLang="zh-CN" sz="3200" b="1" dirty="0" smtClean="0">
                <a:solidFill>
                  <a:srgbClr val="C00000"/>
                </a:solidFill>
                <a:effectLst>
                  <a:outerShdw blurRad="38100" dist="38100" dir="2700000" algn="tl">
                    <a:srgbClr val="000000">
                      <a:alpha val="43137"/>
                    </a:srgbClr>
                  </a:outerShdw>
                </a:effectLst>
              </a:rPr>
              <a:t>46:10: “</a:t>
            </a:r>
            <a:r>
              <a:rPr lang="zh-CN" altLang="en-US" sz="3200" b="1" dirty="0" smtClean="0">
                <a:solidFill>
                  <a:srgbClr val="C00000"/>
                </a:solidFill>
                <a:effectLst>
                  <a:outerShdw blurRad="38100" dist="38100" dir="2700000" algn="tl">
                    <a:srgbClr val="000000">
                      <a:alpha val="43137"/>
                    </a:srgbClr>
                  </a:outerShdw>
                </a:effectLst>
              </a:rPr>
              <a:t>我从起初指明末后的事，从古时言明未成的事，说：我的筹算必立定；</a:t>
            </a:r>
            <a:r>
              <a:rPr lang="zh-CN" altLang="en-US" sz="3200" b="1" u="sng" dirty="0" smtClean="0">
                <a:solidFill>
                  <a:srgbClr val="C00000"/>
                </a:solidFill>
                <a:effectLst>
                  <a:outerShdw blurRad="38100" dist="38100" dir="2700000" algn="tl">
                    <a:srgbClr val="000000">
                      <a:alpha val="43137"/>
                    </a:srgbClr>
                  </a:outerShdw>
                </a:effectLst>
              </a:rPr>
              <a:t>凡我所喜悦的，我必成就。</a:t>
            </a:r>
            <a:r>
              <a:rPr lang="en-US" altLang="zh-CN" sz="3200" b="1" dirty="0" smtClean="0">
                <a:solidFill>
                  <a:srgbClr val="C00000"/>
                </a:solidFill>
                <a:effectLst>
                  <a:outerShdw blurRad="38100" dist="38100" dir="2700000" algn="tl">
                    <a:srgbClr val="000000">
                      <a:alpha val="43137"/>
                    </a:srgbClr>
                  </a:outerShdw>
                </a:effectLst>
              </a:rPr>
              <a:t>”</a:t>
            </a:r>
            <a:endParaRPr lang="en-US" sz="2400" b="1" dirty="0" smtClean="0">
              <a:solidFill>
                <a:srgbClr val="C00000"/>
              </a:solidFill>
              <a:effectLst>
                <a:outerShdw blurRad="38100" dist="38100" dir="2700000" algn="tl">
                  <a:srgbClr val="000000">
                    <a:alpha val="43137"/>
                  </a:srgbClr>
                </a:outerShdw>
              </a:effectLst>
            </a:endParaRPr>
          </a:p>
          <a:p>
            <a:pPr marL="404813" lvl="2" indent="60325"/>
            <a:r>
              <a:rPr lang="en-US" sz="2000" b="1" dirty="0" smtClean="0">
                <a:latin typeface="Arial Narrow" pitchFamily="34" charset="0"/>
              </a:rPr>
              <a:t>Isaiah 46:10 </a:t>
            </a:r>
            <a:r>
              <a:rPr lang="en-US" sz="2000" b="1" i="1" dirty="0" smtClean="0">
                <a:latin typeface="Arial Narrow" pitchFamily="34" charset="0"/>
              </a:rPr>
              <a:t>"Declaring the end from the beginning and from ancient times things which have not been done, saying, ‘My purpose will be established,                           and </a:t>
            </a:r>
            <a:r>
              <a:rPr lang="en-US" sz="2000" b="1" i="1" u="sng" dirty="0" smtClean="0">
                <a:latin typeface="Arial Narrow" pitchFamily="34" charset="0"/>
              </a:rPr>
              <a:t>I will accomplish all My good pleasure</a:t>
            </a:r>
            <a:r>
              <a:rPr lang="en-US" sz="2000" b="1" i="1" dirty="0" smtClean="0">
                <a:latin typeface="Arial Narrow" pitchFamily="34" charset="0"/>
              </a:rPr>
              <a:t>’;"</a:t>
            </a:r>
            <a:r>
              <a:rPr lang="en-US" sz="2000" b="1" dirty="0" smtClean="0">
                <a:latin typeface="Arial Narrow" pitchFamily="34" charset="0"/>
              </a:rPr>
              <a:t> </a:t>
            </a:r>
          </a:p>
          <a:p>
            <a:pPr marL="404813" lvl="2" indent="60325"/>
            <a:endParaRPr lang="en-US" sz="2000" b="1" dirty="0" smtClean="0">
              <a:latin typeface="Arial Narrow" pitchFamily="34" charset="0"/>
            </a:endParaRPr>
          </a:p>
          <a:p>
            <a:pPr marL="465138" indent="-465138" algn="just">
              <a:buFont typeface="Arial" charset="0"/>
              <a:buChar char="•"/>
            </a:pPr>
            <a:r>
              <a:rPr lang="zh-CN" altLang="en-US" sz="3200" b="1" dirty="0" smtClean="0">
                <a:solidFill>
                  <a:srgbClr val="C00000"/>
                </a:solidFill>
                <a:effectLst>
                  <a:outerShdw blurRad="38100" dist="38100" dir="2700000" algn="tl">
                    <a:srgbClr val="000000">
                      <a:alpha val="43137"/>
                    </a:srgbClr>
                  </a:outerShdw>
                </a:effectLst>
              </a:rPr>
              <a:t>罗</a:t>
            </a:r>
            <a:r>
              <a:rPr lang="en-US" altLang="zh-CN" sz="3200" b="1" dirty="0" smtClean="0">
                <a:solidFill>
                  <a:srgbClr val="C00000"/>
                </a:solidFill>
                <a:effectLst>
                  <a:outerShdw blurRad="38100" dist="38100" dir="2700000" algn="tl">
                    <a:srgbClr val="000000">
                      <a:alpha val="43137"/>
                    </a:srgbClr>
                  </a:outerShdw>
                </a:effectLst>
              </a:rPr>
              <a:t>9:22-23: “</a:t>
            </a:r>
            <a:r>
              <a:rPr lang="zh-CN" altLang="en-US" sz="3200" b="1" dirty="0" smtClean="0">
                <a:solidFill>
                  <a:srgbClr val="C00000"/>
                </a:solidFill>
                <a:effectLst>
                  <a:outerShdw blurRad="38100" dist="38100" dir="2700000" algn="tl">
                    <a:srgbClr val="000000">
                      <a:alpha val="43137"/>
                    </a:srgbClr>
                  </a:outerShdw>
                </a:effectLst>
              </a:rPr>
              <a:t>倘若神要显明他的忿怒，彰显他的权能，就多多忍耐宽容那可怒预备遭毁灭的器皿， 又要将他丰盛的荣耀彰显在那蒙怜悯早预备得荣耀的器皿上。</a:t>
            </a:r>
            <a:r>
              <a:rPr lang="en-US" altLang="zh-CN" sz="3200" b="1" dirty="0" smtClean="0">
                <a:solidFill>
                  <a:srgbClr val="C00000"/>
                </a:solidFill>
                <a:effectLst>
                  <a:outerShdw blurRad="38100" dist="38100" dir="2700000" algn="tl">
                    <a:srgbClr val="000000">
                      <a:alpha val="43137"/>
                    </a:srgbClr>
                  </a:outerShdw>
                </a:effectLst>
              </a:rPr>
              <a:t>”</a:t>
            </a:r>
            <a:endParaRPr lang="en-US" sz="2400" b="1" dirty="0" smtClean="0">
              <a:solidFill>
                <a:srgbClr val="C00000"/>
              </a:solidFill>
              <a:effectLst>
                <a:outerShdw blurRad="38100" dist="38100" dir="2700000" algn="tl">
                  <a:srgbClr val="000000">
                    <a:alpha val="43137"/>
                  </a:srgbClr>
                </a:outerShdw>
              </a:effectLst>
            </a:endParaRPr>
          </a:p>
          <a:p>
            <a:pPr lvl="1"/>
            <a:r>
              <a:rPr lang="en-US" sz="2000" b="1" dirty="0" smtClean="0">
                <a:latin typeface="Arial Narrow" pitchFamily="34" charset="0"/>
              </a:rPr>
              <a:t>Rom. 9:22-23 </a:t>
            </a:r>
            <a:r>
              <a:rPr lang="en-US" sz="2000" b="1" i="1" dirty="0" smtClean="0">
                <a:latin typeface="Arial Narrow" pitchFamily="34" charset="0"/>
              </a:rPr>
              <a:t>"What if God, although willing to demonstrate His wrath and to make His power known, endured with much patience vessels of wrath prepared for destruction? And He did so in order that He might make known the riches of His glory upon vessels of mercy, which He prepared beforehand for glory."</a:t>
            </a:r>
            <a:r>
              <a:rPr lang="en-US" sz="2000" b="1" dirty="0" smtClean="0">
                <a:latin typeface="Arial Narrow" pitchFamily="34" charset="0"/>
              </a:rPr>
              <a:t> </a:t>
            </a:r>
            <a:endParaRPr lang="en-US" sz="2000" b="1" dirty="0" smtClean="0">
              <a:effectLst>
                <a:outerShdw blurRad="38100" dist="38100" dir="2700000" algn="tl">
                  <a:srgbClr val="000000">
                    <a:alpha val="43137"/>
                  </a:srgbClr>
                </a:outerShdw>
              </a:effectLst>
              <a:latin typeface="Arial Narrow" pitchFamily="34" charset="0"/>
              <a:cs typeface="Arial" pitchFamily="34" charset="0"/>
            </a:endParaRPr>
          </a:p>
          <a:p>
            <a:pPr lvl="1" algn="just"/>
            <a:endParaRPr lang="en-US" b="1" dirty="0" smtClean="0">
              <a:effectLst>
                <a:outerShdw blurRad="38100" dist="38100" dir="2700000" algn="tl">
                  <a:srgbClr val="000000">
                    <a:alpha val="43137"/>
                  </a:srgbClr>
                </a:outerShdw>
              </a:effectLst>
              <a:latin typeface="Arial" pitchFamily="34" charset="0"/>
              <a:cs typeface="Arial" pitchFamily="34" charset="0"/>
            </a:endParaRPr>
          </a:p>
        </p:txBody>
      </p:sp>
      <p:sp>
        <p:nvSpPr>
          <p:cNvPr id="4" name="Rectangle 3"/>
          <p:cNvSpPr/>
          <p:nvPr/>
        </p:nvSpPr>
        <p:spPr>
          <a:xfrm>
            <a:off x="0" y="0"/>
            <a:ext cx="9144000" cy="6096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主权</a:t>
            </a:r>
            <a:r>
              <a:rPr 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SOVEREIGNTY</a:t>
            </a:r>
            <a:endPar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10540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t"/>
          <a:lstStyle/>
          <a:p>
            <a:pPr marL="225425" indent="-60325"/>
            <a:r>
              <a:rPr lang="zh-CN" alt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“如果你在神恩典的赏赐上增加任何东西，你就是在否认神的恩典。如果你加入自由 意志，好行为，人的选择或人的责任，你 都给‘恩典’这个词注入了水分。很多基 督徒出于善意，试图为神的行为辩护，加 入了人的主权选择以达成平衡，却不知因 此抢夺了神在救恩中的主权。神不需要你 为他辩护。他出于对自己儿女强烈的爱， 而随自己的喜悦和旨意而行。”</a:t>
            </a:r>
            <a:r>
              <a:rPr lang="en-US" altLang="zh-C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zh-CN" alt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杰巴良</a:t>
            </a:r>
            <a:endPar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Rectangle 7"/>
          <p:cNvSpPr/>
          <p:nvPr/>
        </p:nvSpPr>
        <p:spPr>
          <a:xfrm>
            <a:off x="0" y="5029200"/>
            <a:ext cx="9144000" cy="18288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just"/>
            <a:r>
              <a:rPr lang="en-US" sz="2000" b="1" dirty="0" smtClean="0">
                <a:latin typeface="Agency FB" pitchFamily="34" charset="0"/>
              </a:rPr>
              <a:t>“If you add anything to God’s gift of grace then you are denying that it is indeed grace. If you add free will, good works, human choice or human responsibility, then you have diluted the very word ‘grace’. Many well-meaning Christians, in an attempt to defend God’s actions, add man’s sovereign choice to the equation and thus end up robbing God of His sovereignty in the act of salvation. God does not need for you to defend Him. He does what He wants for His own  purposes and out of a deep love for His children.” </a:t>
            </a:r>
            <a:r>
              <a:rPr lang="en-US" b="1" baseline="30000" dirty="0" smtClean="0"/>
              <a:t>Dr. Jay </a:t>
            </a:r>
            <a:r>
              <a:rPr lang="en-US" b="1" baseline="30000" dirty="0" err="1" smtClean="0"/>
              <a:t>BarLeon</a:t>
            </a:r>
            <a:endParaRPr lang="en-US" b="1" dirty="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ina-wallpaper.jpg"/>
          <p:cNvPicPr>
            <a:picLocks noChangeAspect="1"/>
          </p:cNvPicPr>
          <p:nvPr/>
        </p:nvPicPr>
        <p:blipFill>
          <a:blip r:embed="rId2" cstate="print"/>
          <a:stretch>
            <a:fillRect/>
          </a:stretch>
        </p:blipFill>
        <p:spPr>
          <a:xfrm>
            <a:off x="1486" y="0"/>
            <a:ext cx="9141027" cy="6858000"/>
          </a:xfrm>
          <a:prstGeom prst="rect">
            <a:avLst/>
          </a:prstGeom>
        </p:spPr>
      </p:pic>
      <p:sp>
        <p:nvSpPr>
          <p:cNvPr id="4" name="Rectangle 3"/>
          <p:cNvSpPr/>
          <p:nvPr/>
        </p:nvSpPr>
        <p:spPr>
          <a:xfrm>
            <a:off x="0" y="0"/>
            <a:ext cx="7315200" cy="1219200"/>
          </a:xfrm>
          <a:prstGeom prst="rect">
            <a:avLst/>
          </a:prstGeom>
          <a:noFill/>
          <a:ln>
            <a:noFill/>
          </a:ln>
        </p:spPr>
        <p:style>
          <a:lnRef idx="0">
            <a:schemeClr val="dk1"/>
          </a:lnRef>
          <a:fillRef idx="3">
            <a:schemeClr val="dk1"/>
          </a:fillRef>
          <a:effectRef idx="3">
            <a:schemeClr val="dk1"/>
          </a:effectRef>
          <a:fontRef idx="minor">
            <a:schemeClr val="lt1"/>
          </a:fontRef>
        </p:style>
        <p:txBody>
          <a:bodyPr rtlCol="0" anchor="ctr"/>
          <a:lstStyle/>
          <a:p>
            <a:pPr algn="ctr"/>
            <a:r>
              <a:rPr lang="zh-CN" altLang="en-US" sz="4000" b="1" dirty="0" smtClean="0">
                <a:solidFill>
                  <a:srgbClr val="C00000"/>
                </a:solidFill>
                <a:effectLst>
                  <a:outerShdw blurRad="38100" dist="38100" dir="2700000" algn="tl">
                    <a:srgbClr val="000000">
                      <a:alpha val="43137"/>
                    </a:srgbClr>
                  </a:outerShdw>
                </a:effectLst>
              </a:rPr>
              <a:t>下一课</a:t>
            </a:r>
            <a:r>
              <a:rPr lang="en-US" altLang="zh-CN" sz="4000" b="1" dirty="0" smtClean="0">
                <a:solidFill>
                  <a:srgbClr val="C00000"/>
                </a:solidFill>
                <a:effectLst>
                  <a:outerShdw blurRad="38100" dist="38100" dir="2700000" algn="tl">
                    <a:srgbClr val="000000">
                      <a:alpha val="43137"/>
                    </a:srgbClr>
                  </a:outerShdw>
                </a:effectLst>
              </a:rPr>
              <a:t>:</a:t>
            </a:r>
            <a:r>
              <a:rPr lang="zh-CN" altLang="en-US" sz="4000" b="1" dirty="0" smtClean="0">
                <a:solidFill>
                  <a:srgbClr val="C00000"/>
                </a:solidFill>
                <a:effectLst>
                  <a:outerShdw blurRad="38100" dist="38100" dir="2700000" algn="tl">
                    <a:srgbClr val="000000">
                      <a:alpha val="43137"/>
                    </a:srgbClr>
                  </a:outerShdw>
                </a:effectLst>
              </a:rPr>
              <a:t>神看不见的手在历史中</a:t>
            </a:r>
            <a:endParaRPr lang="en-US" sz="4000" b="1" dirty="0" smtClean="0">
              <a:solidFill>
                <a:srgbClr val="C00000"/>
              </a:solidFill>
              <a:effectLst>
                <a:outerShdw blurRad="38100" dist="38100" dir="2700000" algn="tl">
                  <a:srgbClr val="000000">
                    <a:alpha val="43137"/>
                  </a:srgbClr>
                </a:outerShdw>
              </a:effectLst>
            </a:endParaRPr>
          </a:p>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God’s Invisible Hand in History</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a typeface="Calibri"/>
              <a:cs typeface="Times New Roman"/>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p:cNvSpPr/>
          <p:nvPr/>
        </p:nvSpPr>
        <p:spPr>
          <a:xfrm>
            <a:off x="0" y="0"/>
            <a:ext cx="9144000" cy="16002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en-US" sz="5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让我们快速回顾一下</a:t>
            </a:r>
            <a:r>
              <a:rPr lang="en-US" altLang="zh-CN" sz="5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a:t>
            </a:r>
            <a:endParaRPr lang="en-US" altLang="zh-CN" sz="5400" dirty="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gency FB" pitchFamily="34" charset="0"/>
            </a:endParaRPr>
          </a:p>
          <a:p>
            <a:pPr algn="ctr"/>
            <a:r>
              <a:rPr lang="en-US" altLang="zh-CN"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gency FB" pitchFamily="34" charset="0"/>
              </a:rPr>
              <a:t>Let’s do a quick review…</a:t>
            </a:r>
          </a:p>
        </p:txBody>
      </p:sp>
      <p:sp>
        <p:nvSpPr>
          <p:cNvPr id="10" name="Rectangle 9"/>
          <p:cNvSpPr/>
          <p:nvPr/>
        </p:nvSpPr>
        <p:spPr>
          <a:xfrm>
            <a:off x="0" y="1752600"/>
            <a:ext cx="8610600" cy="4724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buFont typeface="Arial" charset="0"/>
              <a:buChar char="•"/>
            </a:pPr>
            <a:r>
              <a:rPr lang="zh-CN" alt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在犹大闹饥荒。</a:t>
            </a:r>
            <a:endParaRPr 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lvl="1">
              <a:buFont typeface="Arial" charset="0"/>
              <a:buChar char="•"/>
            </a:pPr>
            <a:r>
              <a:rPr lang="en-US" sz="2000" b="1" dirty="0" smtClean="0">
                <a:ln w="11430"/>
                <a:solidFill>
                  <a:schemeClr val="accent6">
                    <a:lumMod val="40000"/>
                    <a:lumOff val="60000"/>
                  </a:schemeClr>
                </a:solidFill>
                <a:effectLst>
                  <a:outerShdw blurRad="80000" dist="40000" dir="5040000" algn="tl">
                    <a:srgbClr val="000000">
                      <a:alpha val="30000"/>
                    </a:srgbClr>
                  </a:outerShdw>
                </a:effectLst>
              </a:rPr>
              <a:t>There is a famine in Israel </a:t>
            </a:r>
          </a:p>
          <a:p>
            <a:pPr>
              <a:buFont typeface="Arial" charset="0"/>
              <a:buChar char="•"/>
            </a:pPr>
            <a:r>
              <a:rPr lang="zh-CN" alt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以利米勒带领家人到摩押</a:t>
            </a:r>
            <a:endPar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lvl="1">
              <a:buFont typeface="Arial" charset="0"/>
              <a:buChar char="•"/>
            </a:pPr>
            <a:r>
              <a:rPr lang="en-US" sz="2000" b="1" dirty="0" smtClean="0">
                <a:ln w="11430"/>
                <a:solidFill>
                  <a:schemeClr val="accent6">
                    <a:lumMod val="40000"/>
                    <a:lumOff val="60000"/>
                  </a:schemeClr>
                </a:solidFill>
                <a:effectLst>
                  <a:outerShdw blurRad="80000" dist="40000" dir="5040000" algn="tl">
                    <a:srgbClr val="000000">
                      <a:alpha val="30000"/>
                    </a:srgbClr>
                  </a:outerShdw>
                </a:effectLst>
              </a:rPr>
              <a:t>Elimelek brought his family to Moab</a:t>
            </a:r>
          </a:p>
          <a:p>
            <a:pPr>
              <a:buFont typeface="Arial" charset="0"/>
              <a:buChar char="•"/>
            </a:pPr>
            <a:r>
              <a:rPr lang="zh-CN" alt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他和二子死于摩押</a:t>
            </a:r>
            <a:endPar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lvl="1">
              <a:buFont typeface="Arial" charset="0"/>
              <a:buChar char="•"/>
            </a:pPr>
            <a:r>
              <a:rPr lang="en-US" sz="2000" b="1" dirty="0" smtClean="0">
                <a:ln w="11430"/>
                <a:solidFill>
                  <a:schemeClr val="accent6">
                    <a:lumMod val="40000"/>
                    <a:lumOff val="60000"/>
                  </a:schemeClr>
                </a:solidFill>
                <a:effectLst>
                  <a:outerShdw blurRad="80000" dist="40000" dir="5040000" algn="tl">
                    <a:srgbClr val="000000">
                      <a:alpha val="30000"/>
                    </a:srgbClr>
                  </a:outerShdw>
                </a:effectLst>
              </a:rPr>
              <a:t>He and his sons died in Moab</a:t>
            </a:r>
          </a:p>
          <a:p>
            <a:pPr>
              <a:buFont typeface="Arial" charset="0"/>
              <a:buChar char="•"/>
            </a:pPr>
            <a:r>
              <a:rPr lang="zh-CN" alt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拿俄米和路得返回伯利恒</a:t>
            </a:r>
            <a:endPar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lvl="1">
              <a:buFont typeface="Arial" charset="0"/>
              <a:buChar char="•"/>
            </a:pPr>
            <a:r>
              <a:rPr lang="en-US" sz="2000" b="1" dirty="0" smtClean="0">
                <a:ln w="11430"/>
                <a:solidFill>
                  <a:schemeClr val="accent6">
                    <a:lumMod val="40000"/>
                    <a:lumOff val="60000"/>
                  </a:schemeClr>
                </a:solidFill>
                <a:effectLst>
                  <a:outerShdw blurRad="80000" dist="40000" dir="5040000" algn="tl">
                    <a:srgbClr val="000000">
                      <a:alpha val="30000"/>
                    </a:srgbClr>
                  </a:outerShdw>
                </a:effectLst>
              </a:rPr>
              <a:t>Naomi and Ruth return to Bethlehem</a:t>
            </a:r>
          </a:p>
          <a:p>
            <a:pPr>
              <a:buFont typeface="Arial" charset="0"/>
              <a:buChar char="•"/>
            </a:pPr>
            <a:r>
              <a:rPr lang="zh-CN" alt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拿俄米变得苦毒</a:t>
            </a:r>
            <a:r>
              <a:rPr lang="en-US" altLang="zh-CN"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r>
              <a:rPr lang="zh-CN" alt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路得事奉真神。</a:t>
            </a:r>
            <a:endParaRPr 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lvl="1">
              <a:buFont typeface="Arial" charset="0"/>
              <a:buChar char="•"/>
            </a:pPr>
            <a:r>
              <a:rPr lang="en-US" sz="2000" b="1" dirty="0" smtClean="0">
                <a:ln w="11430"/>
                <a:solidFill>
                  <a:schemeClr val="accent6">
                    <a:lumMod val="40000"/>
                    <a:lumOff val="60000"/>
                  </a:schemeClr>
                </a:solidFill>
                <a:effectLst>
                  <a:outerShdw blurRad="80000" dist="40000" dir="5040000" algn="tl">
                    <a:srgbClr val="000000">
                      <a:alpha val="30000"/>
                    </a:srgbClr>
                  </a:outerShdw>
                </a:effectLst>
              </a:rPr>
              <a:t>Naomi gets bitter; Ruth serves God</a:t>
            </a:r>
          </a:p>
        </p:txBody>
      </p:sp>
      <p:pic>
        <p:nvPicPr>
          <p:cNvPr id="7" name="Picture 4" descr="Merle Hugues, Ruth in the Fields, Bible Art Gallery: paintings from the Old and New Testaments">
            <a:hlinkClick r:id="rId2"/>
          </p:cNvPr>
          <p:cNvPicPr>
            <a:picLocks noChangeAspect="1" noChangeArrowheads="1"/>
          </p:cNvPicPr>
          <p:nvPr/>
        </p:nvPicPr>
        <p:blipFill>
          <a:blip r:embed="rId3" cstate="print"/>
          <a:srcRect/>
          <a:stretch>
            <a:fillRect/>
          </a:stretch>
        </p:blipFill>
        <p:spPr bwMode="auto">
          <a:xfrm>
            <a:off x="5943600" y="1828800"/>
            <a:ext cx="3046572" cy="4648200"/>
          </a:xfrm>
          <a:prstGeom prst="rect">
            <a:avLst/>
          </a:prstGeom>
          <a:solidFill>
            <a:srgbClr val="FFFFFF">
              <a:shade val="85000"/>
            </a:srgbClr>
          </a:solidFill>
          <a:ln w="88900" cap="sq">
            <a:solidFill>
              <a:schemeClr val="accent6">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p:cNvSpPr/>
          <p:nvPr/>
        </p:nvSpPr>
        <p:spPr>
          <a:xfrm>
            <a:off x="228600" y="0"/>
            <a:ext cx="8610600" cy="6477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buFont typeface="Arial" charset="0"/>
              <a:buChar char="•"/>
            </a:pPr>
            <a:r>
              <a:rPr lang="zh-CN" alt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路得到地里干活</a:t>
            </a:r>
            <a:endParaRPr 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lvl="1">
              <a:buFont typeface="Arial" charset="0"/>
              <a:buChar char="•"/>
            </a:pPr>
            <a:r>
              <a:rPr lang="en-US" sz="2000" b="1" dirty="0" smtClean="0">
                <a:ln w="11430"/>
                <a:solidFill>
                  <a:schemeClr val="accent6">
                    <a:lumMod val="40000"/>
                    <a:lumOff val="60000"/>
                  </a:schemeClr>
                </a:solidFill>
                <a:effectLst>
                  <a:outerShdw blurRad="80000" dist="40000" dir="5040000" algn="tl">
                    <a:srgbClr val="000000">
                      <a:alpha val="30000"/>
                    </a:srgbClr>
                  </a:outerShdw>
                </a:effectLst>
              </a:rPr>
              <a:t>Ruth goes to work in the fields</a:t>
            </a:r>
          </a:p>
          <a:p>
            <a:pPr>
              <a:buFont typeface="Arial" charset="0"/>
              <a:buChar char="•"/>
            </a:pPr>
            <a:r>
              <a:rPr lang="zh-CN" alt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神带她去到波阿斯的地里</a:t>
            </a:r>
            <a:endPar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lvl="1">
              <a:buFont typeface="Arial" charset="0"/>
              <a:buChar char="•"/>
            </a:pPr>
            <a:r>
              <a:rPr lang="en-US" sz="2000" b="1" dirty="0" smtClean="0">
                <a:ln w="11430"/>
                <a:solidFill>
                  <a:schemeClr val="accent6">
                    <a:lumMod val="40000"/>
                    <a:lumOff val="60000"/>
                  </a:schemeClr>
                </a:solidFill>
                <a:effectLst>
                  <a:outerShdw blurRad="80000" dist="40000" dir="5040000" algn="tl">
                    <a:srgbClr val="000000">
                      <a:alpha val="30000"/>
                    </a:srgbClr>
                  </a:outerShdw>
                </a:effectLst>
              </a:rPr>
              <a:t>God leads her to Boaz’ field</a:t>
            </a:r>
          </a:p>
          <a:p>
            <a:pPr>
              <a:buFont typeface="Arial" charset="0"/>
              <a:buChar char="•"/>
            </a:pPr>
            <a:r>
              <a:rPr lang="zh-CN" alt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波阿斯是一远房亲戚</a:t>
            </a:r>
            <a:r>
              <a:rPr lang="en-US" altLang="zh-CN"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r>
              <a:rPr lang="zh-CN" alt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恩慈待她</a:t>
            </a:r>
            <a:r>
              <a:rPr lang="zh-CN" alt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endPar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lvl="1">
              <a:buFont typeface="Arial" charset="0"/>
              <a:buChar char="•"/>
            </a:pPr>
            <a:r>
              <a:rPr lang="en-US" sz="2000" b="1" dirty="0" smtClean="0">
                <a:ln w="11430"/>
                <a:solidFill>
                  <a:schemeClr val="accent6">
                    <a:lumMod val="40000"/>
                    <a:lumOff val="60000"/>
                  </a:schemeClr>
                </a:solidFill>
                <a:effectLst>
                  <a:outerShdw blurRad="80000" dist="40000" dir="5040000" algn="tl">
                    <a:srgbClr val="000000">
                      <a:alpha val="30000"/>
                    </a:srgbClr>
                  </a:outerShdw>
                </a:effectLst>
              </a:rPr>
              <a:t>Boaz is a distant relative and treats her kindly. </a:t>
            </a:r>
          </a:p>
          <a:p>
            <a:pPr>
              <a:buFont typeface="Arial" charset="0"/>
              <a:buChar char="•"/>
            </a:pPr>
            <a:r>
              <a:rPr lang="zh-CN" alt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波阿斯让路得只在他地里工作。</a:t>
            </a:r>
            <a:endPar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lvl="1">
              <a:buFont typeface="Arial" charset="0"/>
              <a:buChar char="•"/>
            </a:pPr>
            <a:r>
              <a:rPr lang="en-US" sz="2000" b="1" dirty="0" smtClean="0">
                <a:ln w="11430"/>
                <a:solidFill>
                  <a:schemeClr val="accent6">
                    <a:lumMod val="40000"/>
                    <a:lumOff val="60000"/>
                  </a:schemeClr>
                </a:solidFill>
                <a:effectLst>
                  <a:outerShdw blurRad="80000" dist="40000" dir="5040000" algn="tl">
                    <a:srgbClr val="000000">
                      <a:alpha val="30000"/>
                    </a:srgbClr>
                  </a:outerShdw>
                </a:effectLst>
              </a:rPr>
              <a:t>Boaz tells Ruth to only work in his fields.</a:t>
            </a:r>
          </a:p>
          <a:p>
            <a:pPr>
              <a:buFont typeface="Arial" charset="0"/>
              <a:buChar char="•"/>
            </a:pPr>
            <a:r>
              <a:rPr lang="zh-CN" altLang="en-US"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拿俄米和路得看到神不可见的手在做工。</a:t>
            </a:r>
            <a:endParaRPr lang="en-US"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lvl="1">
              <a:buFont typeface="Arial" charset="0"/>
              <a:buChar char="•"/>
            </a:pPr>
            <a:r>
              <a:rPr lang="en-US" sz="2000" b="1" dirty="0" smtClean="0">
                <a:ln w="11430"/>
                <a:solidFill>
                  <a:schemeClr val="accent6">
                    <a:lumMod val="40000"/>
                    <a:lumOff val="60000"/>
                  </a:schemeClr>
                </a:solidFill>
                <a:effectLst>
                  <a:outerShdw blurRad="80000" dist="40000" dir="5040000" algn="tl">
                    <a:srgbClr val="000000">
                      <a:alpha val="30000"/>
                    </a:srgbClr>
                  </a:outerShdw>
                </a:effectLst>
              </a:rPr>
              <a:t>Naomi and Ruth see God’s invisible hand at work.</a:t>
            </a:r>
          </a:p>
          <a:p>
            <a:pPr>
              <a:buFont typeface="Arial" charset="0"/>
              <a:buChar char="•"/>
            </a:pPr>
            <a:r>
              <a:rPr lang="zh-CN" alt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收割的季节快要结束了</a:t>
            </a:r>
            <a:endPar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lvl="1">
              <a:buFont typeface="Arial" charset="0"/>
              <a:buChar char="•"/>
            </a:pPr>
            <a:r>
              <a:rPr lang="en-US" sz="2000" b="1" dirty="0" smtClean="0">
                <a:ln w="11430"/>
                <a:solidFill>
                  <a:schemeClr val="accent6">
                    <a:lumMod val="40000"/>
                    <a:lumOff val="60000"/>
                  </a:schemeClr>
                </a:solidFill>
                <a:effectLst>
                  <a:outerShdw blurRad="80000" dist="40000" dir="5040000" algn="tl">
                    <a:srgbClr val="000000">
                      <a:alpha val="30000"/>
                    </a:srgbClr>
                  </a:outerShdw>
                </a:effectLst>
              </a:rPr>
              <a:t>The harvest season is coming to an end.</a:t>
            </a:r>
          </a:p>
          <a:p>
            <a:pPr>
              <a:buFont typeface="Arial" charset="0"/>
              <a:buChar char="•"/>
            </a:pPr>
            <a:r>
              <a:rPr lang="zh-CN" alt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拿俄米有了一个计划。</a:t>
            </a:r>
            <a:endPar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lvl="1">
              <a:buFont typeface="Arial" charset="0"/>
              <a:buChar char="•"/>
            </a:pPr>
            <a:r>
              <a:rPr lang="en-US" sz="2000" b="1" dirty="0" smtClean="0">
                <a:ln w="11430"/>
                <a:solidFill>
                  <a:schemeClr val="accent6">
                    <a:lumMod val="40000"/>
                    <a:lumOff val="60000"/>
                  </a:schemeClr>
                </a:solidFill>
                <a:effectLst>
                  <a:outerShdw blurRad="80000" dist="40000" dir="5040000" algn="tl">
                    <a:srgbClr val="000000">
                      <a:alpha val="30000"/>
                    </a:srgbClr>
                  </a:outerShdw>
                </a:effectLst>
              </a:rPr>
              <a:t>Naomi has a plan.</a:t>
            </a:r>
          </a:p>
        </p:txBody>
      </p:sp>
      <p:pic>
        <p:nvPicPr>
          <p:cNvPr id="7" name="Picture 4" descr="Merle Hugues, Ruth in the Fields, Bible Art Gallery: paintings from the Old and New Testaments">
            <a:hlinkClick r:id="rId2"/>
          </p:cNvPr>
          <p:cNvPicPr>
            <a:picLocks noChangeAspect="1" noChangeArrowheads="1"/>
          </p:cNvPicPr>
          <p:nvPr/>
        </p:nvPicPr>
        <p:blipFill>
          <a:blip r:embed="rId3" cstate="print"/>
          <a:srcRect/>
          <a:stretch>
            <a:fillRect/>
          </a:stretch>
        </p:blipFill>
        <p:spPr bwMode="auto">
          <a:xfrm>
            <a:off x="6781800" y="228600"/>
            <a:ext cx="2209800" cy="3371524"/>
          </a:xfrm>
          <a:prstGeom prst="rect">
            <a:avLst/>
          </a:prstGeom>
          <a:solidFill>
            <a:srgbClr val="FFFFFF">
              <a:shade val="85000"/>
            </a:srgbClr>
          </a:solidFill>
          <a:ln w="88900" cap="sq">
            <a:solidFill>
              <a:schemeClr val="accent6">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AP.Thomas.jpg"/>
          <p:cNvPicPr>
            <a:picLocks noChangeAspect="1"/>
          </p:cNvPicPr>
          <p:nvPr/>
        </p:nvPicPr>
        <p:blipFill>
          <a:blip r:embed="rId4" cstate="print"/>
          <a:stretch>
            <a:fillRect/>
          </a:stretch>
        </p:blipFill>
        <p:spPr>
          <a:xfrm>
            <a:off x="6781800" y="3810000"/>
            <a:ext cx="2235403" cy="2895600"/>
          </a:xfrm>
          <a:prstGeom prst="rect">
            <a:avLst/>
          </a:prstGeom>
          <a:solidFill>
            <a:srgbClr val="FFFFFF">
              <a:shade val="85000"/>
            </a:srgbClr>
          </a:solidFill>
          <a:ln w="88900" cap="sq">
            <a:solidFill>
              <a:schemeClr val="accent6">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p:cNvSpPr/>
          <p:nvPr/>
        </p:nvSpPr>
        <p:spPr>
          <a:xfrm>
            <a:off x="76200" y="0"/>
            <a:ext cx="8610600" cy="6477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buFont typeface="Arial" charset="0"/>
              <a:buChar char="•"/>
            </a:pPr>
            <a:r>
              <a:rPr lang="zh-CN" alt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路得沐浴更衣梳妆打扮</a:t>
            </a:r>
            <a:endParaRPr 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lvl="1">
              <a:buFont typeface="Arial" charset="0"/>
              <a:buChar char="•"/>
            </a:pPr>
            <a:r>
              <a:rPr lang="en-US" sz="2000" b="1" dirty="0" smtClean="0">
                <a:ln w="11430"/>
                <a:solidFill>
                  <a:schemeClr val="accent6">
                    <a:lumMod val="40000"/>
                    <a:lumOff val="60000"/>
                  </a:schemeClr>
                </a:solidFill>
                <a:effectLst>
                  <a:outerShdw blurRad="80000" dist="40000" dir="5040000" algn="tl">
                    <a:srgbClr val="000000">
                      <a:alpha val="30000"/>
                    </a:srgbClr>
                  </a:outerShdw>
                </a:effectLst>
              </a:rPr>
              <a:t>Ruth bathes, puts on perfume and her best dress</a:t>
            </a:r>
          </a:p>
          <a:p>
            <a:pPr>
              <a:buFont typeface="Arial" charset="0"/>
              <a:buChar char="•"/>
            </a:pPr>
            <a:r>
              <a:rPr lang="zh-CN" alt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她去到大麦打场的地方</a:t>
            </a:r>
            <a:endPar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lvl="1">
              <a:buFont typeface="Arial" charset="0"/>
              <a:buChar char="•"/>
            </a:pPr>
            <a:r>
              <a:rPr lang="en-US" sz="2000" b="1" dirty="0" smtClean="0">
                <a:ln w="11430"/>
                <a:solidFill>
                  <a:schemeClr val="accent6">
                    <a:lumMod val="40000"/>
                    <a:lumOff val="60000"/>
                  </a:schemeClr>
                </a:solidFill>
                <a:effectLst>
                  <a:outerShdw blurRad="80000" dist="40000" dir="5040000" algn="tl">
                    <a:srgbClr val="000000">
                      <a:alpha val="30000"/>
                    </a:srgbClr>
                  </a:outerShdw>
                </a:effectLst>
              </a:rPr>
              <a:t>She goes to the place where the men are winnowing barley</a:t>
            </a:r>
          </a:p>
          <a:p>
            <a:pPr>
              <a:buFont typeface="Arial" charset="0"/>
              <a:buChar char="•"/>
            </a:pPr>
            <a:r>
              <a:rPr lang="zh-CN" alt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她梳妆打扮后，夜访打麦场。</a:t>
            </a:r>
            <a:endPar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lvl="1">
              <a:buFont typeface="Arial" charset="0"/>
              <a:buChar char="•"/>
            </a:pPr>
            <a:r>
              <a:rPr lang="en-US" sz="2000" b="1" dirty="0" smtClean="0">
                <a:ln w="11430"/>
                <a:solidFill>
                  <a:schemeClr val="accent6">
                    <a:lumMod val="40000"/>
                    <a:lumOff val="60000"/>
                  </a:schemeClr>
                </a:solidFill>
                <a:effectLst>
                  <a:outerShdw blurRad="80000" dist="40000" dir="5040000" algn="tl">
                    <a:srgbClr val="000000">
                      <a:alpha val="30000"/>
                    </a:srgbClr>
                  </a:outerShdw>
                </a:effectLst>
              </a:rPr>
              <a:t>When Boaz is asleep, she lays at his feet</a:t>
            </a:r>
          </a:p>
          <a:p>
            <a:pPr>
              <a:buFont typeface="Arial" charset="0"/>
              <a:buChar char="•"/>
            </a:pPr>
            <a:r>
              <a:rPr lang="zh-CN" alt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他醒来后，她向他亮出身份。</a:t>
            </a:r>
            <a:endPar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lvl="1">
              <a:buFont typeface="Arial" charset="0"/>
              <a:buChar char="•"/>
            </a:pPr>
            <a:r>
              <a:rPr lang="en-US" sz="2000" b="1" dirty="0" smtClean="0">
                <a:ln w="11430"/>
                <a:solidFill>
                  <a:schemeClr val="accent6">
                    <a:lumMod val="40000"/>
                    <a:lumOff val="60000"/>
                  </a:schemeClr>
                </a:solidFill>
                <a:effectLst>
                  <a:outerShdw blurRad="80000" dist="40000" dir="5040000" algn="tl">
                    <a:srgbClr val="000000">
                      <a:alpha val="30000"/>
                    </a:srgbClr>
                  </a:outerShdw>
                </a:effectLst>
              </a:rPr>
              <a:t>He awakes and she reveals who she is</a:t>
            </a:r>
          </a:p>
          <a:p>
            <a:pPr>
              <a:buFont typeface="Arial" charset="0"/>
              <a:buChar char="•"/>
            </a:pPr>
            <a:r>
              <a:rPr lang="zh-CN" alt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路得请求波阿斯向她求婚。</a:t>
            </a:r>
            <a:endPar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lvl="1">
              <a:buFont typeface="Arial" charset="0"/>
              <a:buChar char="•"/>
            </a:pPr>
            <a:r>
              <a:rPr lang="en-US" sz="2000" b="1" dirty="0" smtClean="0">
                <a:ln w="11430"/>
                <a:solidFill>
                  <a:schemeClr val="accent6">
                    <a:lumMod val="40000"/>
                    <a:lumOff val="60000"/>
                  </a:schemeClr>
                </a:solidFill>
                <a:effectLst>
                  <a:outerShdw blurRad="80000" dist="40000" dir="5040000" algn="tl">
                    <a:srgbClr val="000000">
                      <a:alpha val="30000"/>
                    </a:srgbClr>
                  </a:outerShdw>
                </a:effectLst>
              </a:rPr>
              <a:t>Ruth asks Boaz to propose to her</a:t>
            </a:r>
          </a:p>
          <a:p>
            <a:pPr>
              <a:buFont typeface="Arial" charset="0"/>
              <a:buChar char="•"/>
            </a:pPr>
            <a:r>
              <a:rPr lang="zh-CN" alt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波阿斯愿意娶路得并照顾拿俄米。</a:t>
            </a:r>
            <a:endPar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lvl="1">
              <a:buFont typeface="Arial" charset="0"/>
              <a:buChar char="•"/>
            </a:pPr>
            <a:r>
              <a:rPr lang="en-US" sz="2000" b="1" dirty="0" smtClean="0">
                <a:ln w="11430"/>
                <a:solidFill>
                  <a:schemeClr val="accent6">
                    <a:lumMod val="40000"/>
                    <a:lumOff val="60000"/>
                  </a:schemeClr>
                </a:solidFill>
                <a:effectLst>
                  <a:outerShdw blurRad="80000" dist="40000" dir="5040000" algn="tl">
                    <a:srgbClr val="000000">
                      <a:alpha val="30000"/>
                    </a:srgbClr>
                  </a:outerShdw>
                </a:effectLst>
              </a:rPr>
              <a:t>Boaz is willing to marry Ruth and care for Naomi</a:t>
            </a:r>
          </a:p>
          <a:p>
            <a:pPr>
              <a:buFont typeface="Arial" charset="0"/>
              <a:buChar char="•"/>
            </a:pPr>
            <a:r>
              <a:rPr lang="zh-CN" alt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但他必须与另一个更近的亲属交谈。</a:t>
            </a:r>
            <a:endPar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lvl="1">
              <a:buFont typeface="Arial" charset="0"/>
              <a:buChar char="•"/>
            </a:pPr>
            <a:r>
              <a:rPr lang="en-US" sz="2000" b="1" dirty="0" smtClean="0">
                <a:ln w="11430"/>
                <a:solidFill>
                  <a:schemeClr val="accent6">
                    <a:lumMod val="40000"/>
                    <a:lumOff val="60000"/>
                  </a:schemeClr>
                </a:solidFill>
                <a:effectLst>
                  <a:outerShdw blurRad="80000" dist="40000" dir="5040000" algn="tl">
                    <a:srgbClr val="000000">
                      <a:alpha val="30000"/>
                    </a:srgbClr>
                  </a:outerShdw>
                </a:effectLst>
              </a:rPr>
              <a:t>But first he must speak to a man who has first rights to Ruth</a:t>
            </a:r>
          </a:p>
        </p:txBody>
      </p:sp>
      <p:pic>
        <p:nvPicPr>
          <p:cNvPr id="7" name="Picture 4" descr="Merle Hugues, Ruth in the Fields, Bible Art Gallery: paintings from the Old and New Testaments">
            <a:hlinkClick r:id="rId2"/>
          </p:cNvPr>
          <p:cNvPicPr>
            <a:picLocks noChangeAspect="1" noChangeArrowheads="1"/>
          </p:cNvPicPr>
          <p:nvPr/>
        </p:nvPicPr>
        <p:blipFill>
          <a:blip r:embed="rId3" cstate="print"/>
          <a:srcRect/>
          <a:stretch>
            <a:fillRect/>
          </a:stretch>
        </p:blipFill>
        <p:spPr bwMode="auto">
          <a:xfrm>
            <a:off x="7467600" y="2286000"/>
            <a:ext cx="1424683" cy="2173659"/>
          </a:xfrm>
          <a:prstGeom prst="rect">
            <a:avLst/>
          </a:prstGeom>
          <a:solidFill>
            <a:srgbClr val="FFFFFF">
              <a:shade val="85000"/>
            </a:srgbClr>
          </a:solidFill>
          <a:ln w="88900" cap="sq">
            <a:solidFill>
              <a:schemeClr val="accent6">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AP.Thomas.jpg"/>
          <p:cNvPicPr>
            <a:picLocks noChangeAspect="1"/>
          </p:cNvPicPr>
          <p:nvPr/>
        </p:nvPicPr>
        <p:blipFill>
          <a:blip r:embed="rId4" cstate="print"/>
          <a:stretch>
            <a:fillRect/>
          </a:stretch>
        </p:blipFill>
        <p:spPr>
          <a:xfrm>
            <a:off x="7467600" y="4724400"/>
            <a:ext cx="1429207" cy="1851305"/>
          </a:xfrm>
          <a:prstGeom prst="rect">
            <a:avLst/>
          </a:prstGeom>
          <a:solidFill>
            <a:srgbClr val="FFFFFF">
              <a:shade val="85000"/>
            </a:srgbClr>
          </a:solidFill>
          <a:ln w="88900" cap="sq">
            <a:solidFill>
              <a:schemeClr val="accent6">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2" descr="http://www.christian-movie.com/images/Carol_Anderson_Women_of_the_Bible.jpg"/>
          <p:cNvPicPr>
            <a:picLocks noChangeAspect="1" noChangeArrowheads="1"/>
          </p:cNvPicPr>
          <p:nvPr/>
        </p:nvPicPr>
        <p:blipFill>
          <a:blip r:embed="rId5" cstate="print"/>
          <a:srcRect/>
          <a:stretch>
            <a:fillRect/>
          </a:stretch>
        </p:blipFill>
        <p:spPr bwMode="auto">
          <a:xfrm>
            <a:off x="7467600" y="304800"/>
            <a:ext cx="1405371" cy="1648969"/>
          </a:xfrm>
          <a:prstGeom prst="rect">
            <a:avLst/>
          </a:prstGeom>
          <a:solidFill>
            <a:srgbClr val="FFFFFF">
              <a:shade val="85000"/>
            </a:srgbClr>
          </a:solidFill>
          <a:ln w="88900" cap="sq">
            <a:solidFill>
              <a:schemeClr val="accent6">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8686800" cy="5257800"/>
          </a:xfrm>
          <a:noFill/>
          <a:ln>
            <a:noFill/>
          </a:ln>
        </p:spPr>
        <p:txBody>
          <a:bodyPr>
            <a:normAutofit fontScale="90000"/>
            <a:scene3d>
              <a:camera prst="orthographicFront"/>
              <a:lightRig rig="soft" dir="t">
                <a:rot lat="0" lon="0" rev="10800000"/>
              </a:lightRig>
            </a:scene3d>
            <a:sp3d>
              <a:bevelT w="27940" h="12700"/>
              <a:contourClr>
                <a:srgbClr val="DDDDDD"/>
              </a:contourClr>
            </a:sp3d>
          </a:bodyPr>
          <a:lstStyle/>
          <a:p>
            <a:r>
              <a:rPr lang="zh-CN" altLang="en-US" dirty="0" smtClean="0">
                <a:solidFill>
                  <a:schemeClr val="bg1"/>
                </a:solidFill>
              </a:rPr>
              <a:t>波阿斯到了城门，坐在那里，恰巧波阿斯所说的那至近的亲属经过。波阿斯说：“某人哪，你来坐在这里。”他就来坐下。 波阿斯又从本城的长老中拣选了十人，对他们说：“请你们坐在这里。”他们就都坐下。</a:t>
            </a:r>
            <a:r>
              <a:rPr lang="en-US" altLang="zh-CN" dirty="0" smtClean="0">
                <a:solidFill>
                  <a:schemeClr val="bg1"/>
                </a:solidFill>
              </a:rPr>
              <a:t> </a:t>
            </a:r>
            <a:r>
              <a:rPr lang="zh-CN" altLang="en-US" dirty="0" smtClean="0">
                <a:solidFill>
                  <a:schemeClr val="bg1"/>
                </a:solidFill>
              </a:rPr>
              <a:t>波阿斯对那至近的亲属说：“从摩押地回来的拿俄米，现在要卖我们族兄以利米勒的那块地；</a:t>
            </a:r>
            <a:endParaRPr lang="en-US" b="1" spc="150" dirty="0">
              <a:ln w="11430"/>
              <a:solidFill>
                <a:schemeClr val="bg1"/>
              </a:solidFill>
              <a:effectLst>
                <a:outerShdw blurRad="25400" algn="tl" rotWithShape="0">
                  <a:srgbClr val="000000">
                    <a:alpha val="43000"/>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1</a:t>
            </a:r>
            <a:r>
              <a:rPr lang="en-US" sz="2400" b="1" dirty="0" smtClean="0">
                <a:solidFill>
                  <a:schemeClr val="tx1"/>
                </a:solidFill>
                <a:effectLst>
                  <a:outerShdw blurRad="38100" dist="38100" dir="2700000" algn="tl">
                    <a:srgbClr val="000000">
                      <a:alpha val="43137"/>
                    </a:srgbClr>
                  </a:outerShdw>
                </a:effectLst>
                <a:latin typeface="Arial Narrow" pitchFamily="34" charset="0"/>
              </a:rPr>
              <a:t> Meanwhile Boaz went up to the town gate and sat down there just as the guardian-redeemer</a:t>
            </a:r>
            <a:endParaRPr lang="en-US" sz="2400" b="1" baseline="30000" dirty="0" smtClean="0">
              <a:solidFill>
                <a:schemeClr val="tx1"/>
              </a:solidFill>
              <a:effectLst>
                <a:outerShdw blurRad="38100" dist="38100" dir="2700000" algn="tl">
                  <a:srgbClr val="000000">
                    <a:alpha val="43137"/>
                  </a:srgbClr>
                </a:outerShdw>
              </a:effectLst>
              <a:latin typeface="Arial Narrow" pitchFamily="34" charset="0"/>
            </a:endParaRP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 he had mentioned came along. Boaz said, “Come over here, my friend, and sit down.” </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So he went over and sat down.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2</a:t>
            </a:r>
            <a:r>
              <a:rPr lang="en-US" sz="2400" b="1" dirty="0" smtClean="0">
                <a:solidFill>
                  <a:schemeClr val="tx1"/>
                </a:solidFill>
                <a:effectLst>
                  <a:outerShdw blurRad="38100" dist="38100" dir="2700000" algn="tl">
                    <a:srgbClr val="000000">
                      <a:alpha val="43137"/>
                    </a:srgbClr>
                  </a:outerShdw>
                </a:effectLst>
                <a:latin typeface="Arial Narrow" pitchFamily="34" charset="0"/>
              </a:rPr>
              <a:t> Boaz took ten of the elders of the town and said,</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 “Sit here,” and they did so.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3</a:t>
            </a:r>
            <a:r>
              <a:rPr lang="en-US" sz="2400" b="1" dirty="0" smtClean="0">
                <a:solidFill>
                  <a:schemeClr val="tx1"/>
                </a:solidFill>
                <a:effectLst>
                  <a:outerShdw blurRad="38100" dist="38100" dir="2700000" algn="tl">
                    <a:srgbClr val="000000">
                      <a:alpha val="43137"/>
                    </a:srgbClr>
                  </a:outerShdw>
                </a:effectLst>
                <a:latin typeface="Arial Narrow" pitchFamily="34" charset="0"/>
              </a:rPr>
              <a:t> Then he said to the guardian-redeemer, “Naomi, who has come back from Moab, is selling the piece of land that belonged to our relative Elimelek.</a:t>
            </a:r>
            <a:endParaRPr lang="en-US" sz="2400" b="1" dirty="0">
              <a:solidFill>
                <a:schemeClr val="tx1"/>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4926</TotalTime>
  <Words>7903</Words>
  <Application>Microsoft Office PowerPoint</Application>
  <PresentationFormat>On-screen Show (4:3)</PresentationFormat>
  <Paragraphs>446</Paragraphs>
  <Slides>59</Slides>
  <Notes>5</Notes>
  <HiddenSlides>0</HiddenSlides>
  <MMClips>1</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Office Theme</vt:lpstr>
      <vt:lpstr>RUTH</vt:lpstr>
      <vt:lpstr>Slide 2</vt:lpstr>
      <vt:lpstr>Slide 3</vt:lpstr>
      <vt:lpstr>查经四步法 The 4 Steps of Bible Study </vt:lpstr>
      <vt:lpstr>查经四步法 The 4 Steps of Bible Study </vt:lpstr>
      <vt:lpstr>Slide 6</vt:lpstr>
      <vt:lpstr>Slide 7</vt:lpstr>
      <vt:lpstr>Slide 8</vt:lpstr>
      <vt:lpstr>波阿斯到了城门，坐在那里，恰巧波阿斯所说的那至近的亲属经过。波阿斯说：“某人哪，你来坐在这里。”他就来坐下。 波阿斯又从本城的长老中拣选了十人，对他们说：“请你们坐在这里。”他们就都坐下。 波阿斯对那至近的亲属说：“从摩押地回来的拿俄米，现在要卖我们族兄以利米勒的那块地；</vt:lpstr>
      <vt:lpstr> 我想当赎那块地的是你，其次是我，以外再没有别人了。你可以在这里的人面前和我本国的长老面前说明，你若肯赎就赎，若不肯赎就告诉我。”那人回答说：“我肯赎。”</vt:lpstr>
      <vt:lpstr>波阿斯说：“你从拿俄米手中买这地的时候，也当娶（原文是买；10节同）死人的妻摩押女子路得 ，使死人在产业上存留他的名。” 那人说：“这样我就不能赎了，恐怕于我的产业有碍。你可以赎我所当赎的，我不能赎了。”</vt:lpstr>
      <vt:lpstr>从前，在以色列中要定夺什么事，或赎回，或交易，这人就脱鞋给那人。以色列人都以此为证据。 那人对波阿斯说：“你自己买吧！”于是将鞋脱下来了。</vt:lpstr>
      <vt:lpstr> 波阿斯对长老和众民说：“你们今日作见证，凡属以利米勒和基连、玛伦的，我都从拿俄米手中置买了； 又娶了玛伦的妻摩押女子路得 为妻，好在死人的产业上存留他的名，免得 他的名在本族本乡灭没。你们今日可以作见证。”</vt:lpstr>
      <vt:lpstr>在城门坐着的众民和长老都说：“我们作见证。愿耶和华使进你家的这女子，像建立以色列家的拉结、利亚二人一样。又愿你在以法他得 亨通，在伯利恒得 名声。愿耶和华从这少年女子赐你后裔，使你的家像他玛从犹大所生法勒斯的家一般。”</vt:lpstr>
      <vt:lpstr>查经四步法 The 4 Steps of Bible Study </vt:lpstr>
      <vt:lpstr>Slide 16</vt:lpstr>
      <vt:lpstr>波阿斯到了城门,坐在那里,恰巧波阿斯所说的那至近的亲属经过.波阿斯说: “某人哪,你来坐在这里.” 他就来坐下.</vt:lpstr>
      <vt:lpstr>Slide 18</vt:lpstr>
      <vt:lpstr>Slide 19</vt:lpstr>
      <vt:lpstr>Slide 20</vt:lpstr>
      <vt:lpstr>波阿斯又从本城的长老中拣选了十人，对他们说：“请你们坐在这里。”他们就都坐下。 波阿斯对那至近的亲属说：“从摩押地回来的拿俄米，现在要卖我们族兄以利米勒的那块地；</vt:lpstr>
      <vt:lpstr>Slide 22</vt:lpstr>
      <vt:lpstr> 我想当赎那    块地的是你,    其次是我,        以外再没          有别人了。</vt:lpstr>
      <vt:lpstr>你可以在这里的人面前和我本国的长老面前说明,你若肯赎就赎,若不肯赎就告诉我.” 那人回答说:“我肯赎.”</vt:lpstr>
      <vt:lpstr>波阿斯说: “你从拿俄米手中买这地的时候,也当娶(原文是买;10节同)死人的妻摩押女子路得 ,使死人在产业上存留他的名.”</vt:lpstr>
      <vt:lpstr>那人说: “这样我就不能赎了,    恐怕于我的产 业有碍。你可以赎我所当赎的,我不能赎了。”</vt:lpstr>
      <vt:lpstr>从前，在以色列中要定夺什么事,或赎回,或交易,这人就脱鞋给那人。以色列人都以此为证据.</vt:lpstr>
      <vt:lpstr>Slide 28</vt:lpstr>
      <vt:lpstr>Slide 29</vt:lpstr>
      <vt:lpstr>Slide 30</vt:lpstr>
      <vt:lpstr>Slide 31</vt:lpstr>
      <vt:lpstr>那人对波阿斯说: “你自己买吧!” 于是将鞋 脱下来了.</vt:lpstr>
      <vt:lpstr>Slide 33</vt:lpstr>
      <vt:lpstr> 波阿斯对长老和众民说:“你们今日作 见证,凡属以 利米勒和基连、 玛伦的,我都从拿俄米手中置买了;</vt:lpstr>
      <vt:lpstr>又娶了玛伦的妻摩押女子路得 为妻，好在死人的产业上存留他的名，免得 他的名在本族本乡灭没。你们今日可以作见证。”</vt:lpstr>
      <vt:lpstr>Slide 36</vt:lpstr>
      <vt:lpstr>在城门坐着的众民和长老都说：“我们作见证。愿耶和华使进 你家的这女子，像建立以色列家的拉结、利亚 二人一样。</vt:lpstr>
      <vt:lpstr>Slide 38</vt:lpstr>
      <vt:lpstr>又愿你在以法他得 亨通,在伯利恒得 名声.愿耶和华从这少年女子赐你后裔,使你的家像他玛从犹大所生法勒斯的家一般.”</vt:lpstr>
      <vt:lpstr>Slide 40</vt:lpstr>
      <vt:lpstr>查经四步法 The 4 Steps of Bible Study </vt:lpstr>
      <vt:lpstr>有关应用的问题</vt:lpstr>
      <vt:lpstr>圣经如何说的？</vt:lpstr>
      <vt:lpstr>Slide 44</vt:lpstr>
      <vt:lpstr>Slide 45</vt:lpstr>
      <vt:lpstr>Slide 46</vt:lpstr>
      <vt:lpstr>Slide 47</vt:lpstr>
      <vt:lpstr>Slide 48</vt:lpstr>
      <vt:lpstr>Slide 49</vt:lpstr>
      <vt:lpstr>什么 - Applications</vt:lpstr>
      <vt:lpstr>Slide 51</vt:lpstr>
      <vt:lpstr>神是陶匠我们是泥！罗9</vt:lpstr>
      <vt:lpstr>他是陶匠我们是泥(罗马书9)</vt:lpstr>
      <vt:lpstr>Slide 54</vt:lpstr>
      <vt:lpstr>Slide 55</vt:lpstr>
      <vt:lpstr>Slide 56</vt:lpstr>
      <vt:lpstr>Slide 57</vt:lpstr>
      <vt:lpstr>Slide 58</vt:lpstr>
      <vt:lpstr>Slide 59</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RUTH</dc:title>
  <dc:creator>toonups</dc:creator>
  <cp:lastModifiedBy>Shulan</cp:lastModifiedBy>
  <cp:revision>418</cp:revision>
  <dcterms:created xsi:type="dcterms:W3CDTF">2011-05-17T02:35:16Z</dcterms:created>
  <dcterms:modified xsi:type="dcterms:W3CDTF">2020-05-05T05:48:38Z</dcterms:modified>
</cp:coreProperties>
</file>