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7" r:id="rId3"/>
    <p:sldId id="278" r:id="rId4"/>
    <p:sldId id="279" r:id="rId5"/>
    <p:sldId id="309" r:id="rId6"/>
    <p:sldId id="431" r:id="rId7"/>
    <p:sldId id="492" r:id="rId8"/>
    <p:sldId id="555" r:id="rId9"/>
    <p:sldId id="594" r:id="rId10"/>
    <p:sldId id="595" r:id="rId11"/>
    <p:sldId id="619" r:id="rId12"/>
    <p:sldId id="598" r:id="rId13"/>
    <p:sldId id="601" r:id="rId14"/>
    <p:sldId id="261" r:id="rId15"/>
    <p:sldId id="527" r:id="rId16"/>
    <p:sldId id="589" r:id="rId17"/>
    <p:sldId id="618" r:id="rId18"/>
    <p:sldId id="631" r:id="rId19"/>
    <p:sldId id="591" r:id="rId20"/>
    <p:sldId id="632" r:id="rId21"/>
    <p:sldId id="593" r:id="rId22"/>
    <p:sldId id="630" r:id="rId23"/>
    <p:sldId id="634" r:id="rId24"/>
    <p:sldId id="559" r:id="rId25"/>
    <p:sldId id="569" r:id="rId26"/>
    <p:sldId id="607" r:id="rId27"/>
    <p:sldId id="608" r:id="rId28"/>
    <p:sldId id="609" r:id="rId29"/>
    <p:sldId id="621" r:id="rId30"/>
    <p:sldId id="622" r:id="rId31"/>
    <p:sldId id="611" r:id="rId32"/>
    <p:sldId id="623" r:id="rId33"/>
    <p:sldId id="620" r:id="rId34"/>
    <p:sldId id="625" r:id="rId35"/>
    <p:sldId id="275" r:id="rId36"/>
    <p:sldId id="624" r:id="rId37"/>
    <p:sldId id="633" r:id="rId38"/>
    <p:sldId id="610" r:id="rId39"/>
    <p:sldId id="48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FF"/>
    <a:srgbClr val="00FF00"/>
    <a:srgbClr val="FF0066"/>
    <a:srgbClr val="CCCC00"/>
    <a:srgbClr val="101032"/>
    <a:srgbClr val="CC99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B6CA91F4-DF6F-41A4-9E07-247B2A80A330}" type="presOf" srcId="{496FD635-1F85-4115-AF1D-3C09812051E7}" destId="{4D6E6DB2-E7FA-40C9-8760-E67954BB088B}" srcOrd="1" destOrd="0" presId="urn:microsoft.com/office/officeart/2005/8/layout/vList4"/>
    <dgm:cxn modelId="{365B91EA-714F-4DD4-878C-1D539EFC19F9}" type="presOf" srcId="{E68021CE-6B0F-4EF8-952B-DF10C5B11840}" destId="{E6918643-196D-4946-A0E0-6588EE54471F}" srcOrd="0" destOrd="0" presId="urn:microsoft.com/office/officeart/2005/8/layout/vList4"/>
    <dgm:cxn modelId="{F14C2665-E014-4D6A-B61C-38AAC73C3D2D}" type="presOf" srcId="{905EE23C-8AB9-4734-B5BB-CA6F8CE86909}" destId="{52FF7E54-EFE2-4EE2-B331-D740881035EA}" srcOrd="0" destOrd="0" presId="urn:microsoft.com/office/officeart/2005/8/layout/vList4"/>
    <dgm:cxn modelId="{8B711D5C-9754-4C46-B81C-A0609D4BFE29}" type="presOf" srcId="{C0BF5E21-878F-4B59-9B39-2224F7B73EBE}" destId="{B0837115-8987-473B-9D15-C2B2D594B0AF}" srcOrd="0" destOrd="0" presId="urn:microsoft.com/office/officeart/2005/8/layout/vList4"/>
    <dgm:cxn modelId="{F16670D3-0C56-44D9-982C-E82015021703}" type="presOf" srcId="{905EE23C-8AB9-4734-B5BB-CA6F8CE86909}" destId="{EEE40FCC-35EF-4FD4-B611-EA085125BC09}" srcOrd="1" destOrd="0" presId="urn:microsoft.com/office/officeart/2005/8/layout/vList4"/>
    <dgm:cxn modelId="{1C6272E4-DCB9-4067-8492-F1AFB4A5FFDE}"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3D02F0B-2E66-4D65-BA6B-AC91919A1403}" type="presOf" srcId="{41CC69BA-6508-4A89-A0EB-68C5DE663576}" destId="{7157FCC6-321F-4CB7-8B72-FEF687EA6469}" srcOrd="0" destOrd="0" presId="urn:microsoft.com/office/officeart/2005/8/layout/vList4"/>
    <dgm:cxn modelId="{C938F382-7DCC-4543-8B3C-DBC7486FDB6A}" type="presOf" srcId="{C0BF5E21-878F-4B59-9B39-2224F7B73EBE}" destId="{163E85AD-8798-4D80-AD45-E1E53B79B3F8}"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E364C418-00C5-4408-9EC7-38FD6CDE9831}" type="presOf" srcId="{41CC69BA-6508-4A89-A0EB-68C5DE663576}" destId="{87A28D26-0939-469F-B154-232E4E1B5C21}" srcOrd="1" destOrd="0" presId="urn:microsoft.com/office/officeart/2005/8/layout/vList4"/>
    <dgm:cxn modelId="{E8BC333F-89B5-4FFB-8352-E3395E875A72}" type="presParOf" srcId="{E6918643-196D-4946-A0E0-6588EE54471F}" destId="{2C882415-D3B2-434F-9909-EC8A1687A764}" srcOrd="0" destOrd="0" presId="urn:microsoft.com/office/officeart/2005/8/layout/vList4"/>
    <dgm:cxn modelId="{6D7BA8D4-32F8-4FD1-AA8A-C6227FC722E0}" type="presParOf" srcId="{2C882415-D3B2-434F-9909-EC8A1687A764}" destId="{059E99A9-A362-4F89-84AC-CD430470905F}" srcOrd="0" destOrd="0" presId="urn:microsoft.com/office/officeart/2005/8/layout/vList4"/>
    <dgm:cxn modelId="{65203743-9B79-41E2-922E-7A76EE8908D6}" type="presParOf" srcId="{2C882415-D3B2-434F-9909-EC8A1687A764}" destId="{EB9E0B56-2D80-4098-AA45-C7A37B95B909}" srcOrd="1" destOrd="0" presId="urn:microsoft.com/office/officeart/2005/8/layout/vList4"/>
    <dgm:cxn modelId="{A48AFB2C-9525-43B5-971E-6F33C4C25EA8}" type="presParOf" srcId="{2C882415-D3B2-434F-9909-EC8A1687A764}" destId="{4D6E6DB2-E7FA-40C9-8760-E67954BB088B}" srcOrd="2" destOrd="0" presId="urn:microsoft.com/office/officeart/2005/8/layout/vList4"/>
    <dgm:cxn modelId="{777D66E7-1426-4915-82EB-58EE92795152}" type="presParOf" srcId="{E6918643-196D-4946-A0E0-6588EE54471F}" destId="{7C7FDC7E-B997-4883-B478-E74089F903A8}" srcOrd="1" destOrd="0" presId="urn:microsoft.com/office/officeart/2005/8/layout/vList4"/>
    <dgm:cxn modelId="{8FDD734A-2C73-4639-B281-E1CB576E3180}" type="presParOf" srcId="{E6918643-196D-4946-A0E0-6588EE54471F}" destId="{343914D3-AE3F-47F4-95EA-2EA074D1E255}" srcOrd="2" destOrd="0" presId="urn:microsoft.com/office/officeart/2005/8/layout/vList4"/>
    <dgm:cxn modelId="{98394818-4A78-43F1-AEBE-6F87277132CE}" type="presParOf" srcId="{343914D3-AE3F-47F4-95EA-2EA074D1E255}" destId="{52FF7E54-EFE2-4EE2-B331-D740881035EA}" srcOrd="0" destOrd="0" presId="urn:microsoft.com/office/officeart/2005/8/layout/vList4"/>
    <dgm:cxn modelId="{98CAEE3B-88C2-441D-AF60-AFFD41C59827}" type="presParOf" srcId="{343914D3-AE3F-47F4-95EA-2EA074D1E255}" destId="{5113409F-9227-4BF1-AD4D-460EA7273C93}" srcOrd="1" destOrd="0" presId="urn:microsoft.com/office/officeart/2005/8/layout/vList4"/>
    <dgm:cxn modelId="{4F175D2A-FAAA-41BE-BA96-CE7D7BD48DA7}" type="presParOf" srcId="{343914D3-AE3F-47F4-95EA-2EA074D1E255}" destId="{EEE40FCC-35EF-4FD4-B611-EA085125BC09}" srcOrd="2" destOrd="0" presId="urn:microsoft.com/office/officeart/2005/8/layout/vList4"/>
    <dgm:cxn modelId="{43302730-EBB4-414A-A58D-3CC68709F1A9}" type="presParOf" srcId="{E6918643-196D-4946-A0E0-6588EE54471F}" destId="{7880D802-B9B7-4903-B4A8-DBB186FC981C}" srcOrd="3" destOrd="0" presId="urn:microsoft.com/office/officeart/2005/8/layout/vList4"/>
    <dgm:cxn modelId="{3A9081E4-7838-4DA1-A544-4EF123766923}" type="presParOf" srcId="{E6918643-196D-4946-A0E0-6588EE54471F}" destId="{8110EE85-711F-4BC8-9617-F53B6BF10453}" srcOrd="4" destOrd="0" presId="urn:microsoft.com/office/officeart/2005/8/layout/vList4"/>
    <dgm:cxn modelId="{8D62E6D6-6D0F-47A9-8B9E-284BFDC0841E}" type="presParOf" srcId="{8110EE85-711F-4BC8-9617-F53B6BF10453}" destId="{B0837115-8987-473B-9D15-C2B2D594B0AF}" srcOrd="0" destOrd="0" presId="urn:microsoft.com/office/officeart/2005/8/layout/vList4"/>
    <dgm:cxn modelId="{679EF21A-40C7-44E7-A013-7CAAA1C90C98}" type="presParOf" srcId="{8110EE85-711F-4BC8-9617-F53B6BF10453}" destId="{A135456C-B8ED-4253-9772-B57523C1DAC6}" srcOrd="1" destOrd="0" presId="urn:microsoft.com/office/officeart/2005/8/layout/vList4"/>
    <dgm:cxn modelId="{EDE63EFB-DD23-4A64-935C-261732B2E9E9}" type="presParOf" srcId="{8110EE85-711F-4BC8-9617-F53B6BF10453}" destId="{163E85AD-8798-4D80-AD45-E1E53B79B3F8}" srcOrd="2" destOrd="0" presId="urn:microsoft.com/office/officeart/2005/8/layout/vList4"/>
    <dgm:cxn modelId="{D9654E8B-5709-4539-9DB6-A090056CD5D7}" type="presParOf" srcId="{E6918643-196D-4946-A0E0-6588EE54471F}" destId="{64E17CD8-13CE-4A8D-AA92-D26F37FD6E7A}" srcOrd="5" destOrd="0" presId="urn:microsoft.com/office/officeart/2005/8/layout/vList4"/>
    <dgm:cxn modelId="{FBE194E1-9F3A-4A50-B054-757E65F3023C}" type="presParOf" srcId="{E6918643-196D-4946-A0E0-6588EE54471F}" destId="{24AE6030-FB46-49C2-BD8D-5822D59AEB26}" srcOrd="6" destOrd="0" presId="urn:microsoft.com/office/officeart/2005/8/layout/vList4"/>
    <dgm:cxn modelId="{E8FCB633-F590-4204-BF69-33209A000BD4}" type="presParOf" srcId="{24AE6030-FB46-49C2-BD8D-5822D59AEB26}" destId="{7157FCC6-321F-4CB7-8B72-FEF687EA6469}" srcOrd="0" destOrd="0" presId="urn:microsoft.com/office/officeart/2005/8/layout/vList4"/>
    <dgm:cxn modelId="{67CB369C-FD81-42DE-B84A-5BC05E94C601}" type="presParOf" srcId="{24AE6030-FB46-49C2-BD8D-5822D59AEB26}" destId="{845E1389-B19D-4F0B-AE36-18C3A8087B13}" srcOrd="1" destOrd="0" presId="urn:microsoft.com/office/officeart/2005/8/layout/vList4"/>
    <dgm:cxn modelId="{1D58518F-9980-47CB-BF6E-075797834B68}"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lstStyle/>
        <a:p>
          <a:r>
            <a:rPr lang="zh-CN" altLang="en-US" sz="3600" b="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阅读  第四章</a:t>
          </a:r>
          <a:r>
            <a:rPr lang="en-US" altLang="zh-CN" sz="3600" b="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b="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4:13-22)</a:t>
          </a:r>
          <a:endParaRPr lang="en-US" sz="360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sz="3600"/>
        </a:p>
      </dgm:t>
    </dgm:pt>
    <dgm:pt modelId="{5D78EF1E-7CEE-4674-869F-46798B7F5326}" type="sibTrans" cxnId="{7B29B8E6-5368-49BD-966E-BADF79790C1D}">
      <dgm:prSet/>
      <dgm:spPr/>
      <dgm:t>
        <a:bodyPr/>
        <a:lstStyle/>
        <a:p>
          <a:endParaRPr lang="en-US" sz="3600"/>
        </a:p>
      </dgm:t>
    </dgm:pt>
    <dgm:pt modelId="{41CC69BA-6508-4A89-A0EB-68C5DE663576}">
      <dgm:prSet phldrT="[Text]" custT="1"/>
      <dgm:spPr>
        <a:solidFill>
          <a:schemeClr val="bg2">
            <a:lumMod val="25000"/>
          </a:schemeClr>
        </a:solidFill>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3600" dirty="0" smtClean="0">
              <a:solidFill>
                <a:schemeClr val="tx1"/>
              </a:solidFill>
              <a:effectLst>
                <a:outerShdw blurRad="38100" dist="38100" dir="2700000" algn="tl">
                  <a:srgbClr val="000000">
                    <a:alpha val="43137"/>
                  </a:srgbClr>
                </a:outerShdw>
              </a:effectLst>
            </a:rPr>
            <a:t>   (APPLY)</a:t>
          </a:r>
          <a:endParaRPr lang="en-US" sz="36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sz="3600"/>
        </a:p>
      </dgm:t>
    </dgm:pt>
    <dgm:pt modelId="{320AF4CA-F63C-4D05-A591-D17EE6146AED}" type="sibTrans" cxnId="{2D1ADD27-B47D-4C6F-9388-0DA2B75D855B}">
      <dgm:prSet/>
      <dgm:spPr/>
      <dgm:t>
        <a:bodyPr/>
        <a:lstStyle/>
        <a:p>
          <a:endParaRPr lang="en-US" sz="3600"/>
        </a:p>
      </dgm:t>
    </dgm:pt>
    <dgm:pt modelId="{905EE23C-8AB9-4734-B5BB-CA6F8CE86909}">
      <dgm:prSet custT="1"/>
      <dgm:spPr>
        <a:solidFill>
          <a:schemeClr val="bg2">
            <a:lumMod val="25000"/>
          </a:schemeClr>
        </a:solidFill>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3600" dirty="0" smtClean="0">
              <a:solidFill>
                <a:schemeClr val="tx1"/>
              </a:solidFill>
              <a:effectLst>
                <a:outerShdw blurRad="38100" dist="38100" dir="2700000" algn="tl">
                  <a:srgbClr val="000000">
                    <a:alpha val="43137"/>
                  </a:srgbClr>
                </a:outerShdw>
              </a:effectLst>
            </a:rPr>
            <a:t>   (OBSERVE)</a:t>
          </a:r>
          <a:endParaRPr lang="en-US" sz="36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sz="3600"/>
        </a:p>
      </dgm:t>
    </dgm:pt>
    <dgm:pt modelId="{DA7B3CE6-9DAE-4C5F-9545-2377F6EEDF24}" type="sibTrans" cxnId="{C839CD45-B1D1-4351-B9AC-3BDAB4546B38}">
      <dgm:prSet/>
      <dgm:spPr/>
      <dgm:t>
        <a:bodyPr/>
        <a:lstStyle/>
        <a:p>
          <a:endParaRPr lang="en-US" sz="3600"/>
        </a:p>
      </dgm:t>
    </dgm:pt>
    <dgm:pt modelId="{C0BF5E21-878F-4B59-9B39-2224F7B73EBE}">
      <dgm:prSet custT="1"/>
      <dgm:spPr>
        <a:solidFill>
          <a:schemeClr val="bg2">
            <a:lumMod val="25000"/>
          </a:schemeClr>
        </a:solidFill>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3600" dirty="0" smtClean="0">
              <a:solidFill>
                <a:schemeClr val="tx1"/>
              </a:solidFill>
              <a:effectLst>
                <a:outerShdw blurRad="38100" dist="38100" dir="2700000" algn="tl">
                  <a:srgbClr val="000000">
                    <a:alpha val="43137"/>
                  </a:srgbClr>
                </a:outerShdw>
              </a:effectLst>
            </a:rPr>
            <a:t>   (INTERPRET)</a:t>
          </a:r>
          <a:endParaRPr lang="en-US" sz="36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sz="3600"/>
        </a:p>
      </dgm:t>
    </dgm:pt>
    <dgm:pt modelId="{7FCAC66B-9CC0-4A15-8029-E8186F7D3155}" type="sibTrans" cxnId="{E69BE9EB-4ACA-440F-926D-BC0ABA879132}">
      <dgm:prSet/>
      <dgm:spPr/>
      <dgm:t>
        <a:bodyPr/>
        <a:lstStyle/>
        <a:p>
          <a:endParaRPr lang="en-US" sz="3600"/>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1FAFE25B-678F-4117-BAE4-750322121B6B}"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48B744B2-C5A1-4C1C-A310-C792B12F02E1}" type="presOf" srcId="{41CC69BA-6508-4A89-A0EB-68C5DE663576}" destId="{7157FCC6-321F-4CB7-8B72-FEF687EA6469}" srcOrd="0" destOrd="0" presId="urn:microsoft.com/office/officeart/2005/8/layout/vList4"/>
    <dgm:cxn modelId="{E406DB62-A3C7-4CD8-BB68-E7AF8F6236DE}" type="presOf" srcId="{C0BF5E21-878F-4B59-9B39-2224F7B73EBE}" destId="{B0837115-8987-473B-9D15-C2B2D594B0AF}"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7CDF4D8D-4B7D-47BC-BE24-C1A5F2200F8B}" type="presOf" srcId="{496FD635-1F85-4115-AF1D-3C09812051E7}" destId="{059E99A9-A362-4F89-84AC-CD430470905F}" srcOrd="0" destOrd="0" presId="urn:microsoft.com/office/officeart/2005/8/layout/vList4"/>
    <dgm:cxn modelId="{4DDD9CE0-80E4-4365-994A-9475E8C8ABF9}" type="presOf" srcId="{905EE23C-8AB9-4734-B5BB-CA6F8CE86909}" destId="{52FF7E54-EFE2-4EE2-B331-D740881035EA}" srcOrd="0" destOrd="0" presId="urn:microsoft.com/office/officeart/2005/8/layout/vList4"/>
    <dgm:cxn modelId="{18CD22CB-8094-4DB6-BC54-B9C9F84C584A}" type="presOf" srcId="{41CC69BA-6508-4A89-A0EB-68C5DE663576}" destId="{87A28D26-0939-469F-B154-232E4E1B5C21}" srcOrd="1" destOrd="0" presId="urn:microsoft.com/office/officeart/2005/8/layout/vList4"/>
    <dgm:cxn modelId="{792CC3E4-84CD-4ECE-84B7-C7B85DD4CBC2}" type="presOf" srcId="{E68021CE-6B0F-4EF8-952B-DF10C5B11840}" destId="{E6918643-196D-4946-A0E0-6588EE54471F}" srcOrd="0" destOrd="0" presId="urn:microsoft.com/office/officeart/2005/8/layout/vList4"/>
    <dgm:cxn modelId="{3F89AC7A-9DD4-49AB-A0B8-722E03395E72}" type="presOf" srcId="{C0BF5E21-878F-4B59-9B39-2224F7B73EBE}" destId="{163E85AD-8798-4D80-AD45-E1E53B79B3F8}"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9342F309-BAC7-4CB4-B5BE-332AB3E3C887}" type="presOf" srcId="{905EE23C-8AB9-4734-B5BB-CA6F8CE86909}" destId="{EEE40FCC-35EF-4FD4-B611-EA085125BC09}" srcOrd="1"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69E41379-56AC-4096-B306-290A6384B07A}" type="presParOf" srcId="{E6918643-196D-4946-A0E0-6588EE54471F}" destId="{2C882415-D3B2-434F-9909-EC8A1687A764}" srcOrd="0" destOrd="0" presId="urn:microsoft.com/office/officeart/2005/8/layout/vList4"/>
    <dgm:cxn modelId="{304290C5-8CC2-4CF7-BB6F-C698D8337CDB}" type="presParOf" srcId="{2C882415-D3B2-434F-9909-EC8A1687A764}" destId="{059E99A9-A362-4F89-84AC-CD430470905F}" srcOrd="0" destOrd="0" presId="urn:microsoft.com/office/officeart/2005/8/layout/vList4"/>
    <dgm:cxn modelId="{2106405C-8C60-4475-894B-16C29AED7414}" type="presParOf" srcId="{2C882415-D3B2-434F-9909-EC8A1687A764}" destId="{EB9E0B56-2D80-4098-AA45-C7A37B95B909}" srcOrd="1" destOrd="0" presId="urn:microsoft.com/office/officeart/2005/8/layout/vList4"/>
    <dgm:cxn modelId="{D3CD31DC-B1C1-4267-A101-D37521BC0F99}" type="presParOf" srcId="{2C882415-D3B2-434F-9909-EC8A1687A764}" destId="{4D6E6DB2-E7FA-40C9-8760-E67954BB088B}" srcOrd="2" destOrd="0" presId="urn:microsoft.com/office/officeart/2005/8/layout/vList4"/>
    <dgm:cxn modelId="{6A155B67-DA37-4463-9164-7A5240FA7423}" type="presParOf" srcId="{E6918643-196D-4946-A0E0-6588EE54471F}" destId="{7C7FDC7E-B997-4883-B478-E74089F903A8}" srcOrd="1" destOrd="0" presId="urn:microsoft.com/office/officeart/2005/8/layout/vList4"/>
    <dgm:cxn modelId="{D7FFBC78-94BD-4A53-9AE8-3835A3CE86BF}" type="presParOf" srcId="{E6918643-196D-4946-A0E0-6588EE54471F}" destId="{343914D3-AE3F-47F4-95EA-2EA074D1E255}" srcOrd="2" destOrd="0" presId="urn:microsoft.com/office/officeart/2005/8/layout/vList4"/>
    <dgm:cxn modelId="{DF3A4981-C1B7-40D8-8BE5-0C68A1CF6806}" type="presParOf" srcId="{343914D3-AE3F-47F4-95EA-2EA074D1E255}" destId="{52FF7E54-EFE2-4EE2-B331-D740881035EA}" srcOrd="0" destOrd="0" presId="urn:microsoft.com/office/officeart/2005/8/layout/vList4"/>
    <dgm:cxn modelId="{9368DE41-3032-42B4-87C5-15148A8A95D3}" type="presParOf" srcId="{343914D3-AE3F-47F4-95EA-2EA074D1E255}" destId="{5113409F-9227-4BF1-AD4D-460EA7273C93}" srcOrd="1" destOrd="0" presId="urn:microsoft.com/office/officeart/2005/8/layout/vList4"/>
    <dgm:cxn modelId="{322A31C8-E6A5-4FEC-B7CC-43E3178D2DEB}" type="presParOf" srcId="{343914D3-AE3F-47F4-95EA-2EA074D1E255}" destId="{EEE40FCC-35EF-4FD4-B611-EA085125BC09}" srcOrd="2" destOrd="0" presId="urn:microsoft.com/office/officeart/2005/8/layout/vList4"/>
    <dgm:cxn modelId="{9B79D72A-9EA0-41FC-96BB-0CA578713739}" type="presParOf" srcId="{E6918643-196D-4946-A0E0-6588EE54471F}" destId="{7880D802-B9B7-4903-B4A8-DBB186FC981C}" srcOrd="3" destOrd="0" presId="urn:microsoft.com/office/officeart/2005/8/layout/vList4"/>
    <dgm:cxn modelId="{EDFBCAD7-DB63-466F-A5D3-273148B5373D}" type="presParOf" srcId="{E6918643-196D-4946-A0E0-6588EE54471F}" destId="{8110EE85-711F-4BC8-9617-F53B6BF10453}" srcOrd="4" destOrd="0" presId="urn:microsoft.com/office/officeart/2005/8/layout/vList4"/>
    <dgm:cxn modelId="{07554911-2DD7-4888-86BF-B4CB1C2BD602}" type="presParOf" srcId="{8110EE85-711F-4BC8-9617-F53B6BF10453}" destId="{B0837115-8987-473B-9D15-C2B2D594B0AF}" srcOrd="0" destOrd="0" presId="urn:microsoft.com/office/officeart/2005/8/layout/vList4"/>
    <dgm:cxn modelId="{365DD937-D6A8-4579-AE8E-0B1B82351518}" type="presParOf" srcId="{8110EE85-711F-4BC8-9617-F53B6BF10453}" destId="{A135456C-B8ED-4253-9772-B57523C1DAC6}" srcOrd="1" destOrd="0" presId="urn:microsoft.com/office/officeart/2005/8/layout/vList4"/>
    <dgm:cxn modelId="{5C8DCAC1-1966-49F4-BCDE-FC62E80017CC}" type="presParOf" srcId="{8110EE85-711F-4BC8-9617-F53B6BF10453}" destId="{163E85AD-8798-4D80-AD45-E1E53B79B3F8}" srcOrd="2" destOrd="0" presId="urn:microsoft.com/office/officeart/2005/8/layout/vList4"/>
    <dgm:cxn modelId="{3C8B15A2-19FD-4E29-8392-D3905ABE3061}" type="presParOf" srcId="{E6918643-196D-4946-A0E0-6588EE54471F}" destId="{64E17CD8-13CE-4A8D-AA92-D26F37FD6E7A}" srcOrd="5" destOrd="0" presId="urn:microsoft.com/office/officeart/2005/8/layout/vList4"/>
    <dgm:cxn modelId="{07761283-663F-41B2-BE82-B45FD595856F}" type="presParOf" srcId="{E6918643-196D-4946-A0E0-6588EE54471F}" destId="{24AE6030-FB46-49C2-BD8D-5822D59AEB26}" srcOrd="6" destOrd="0" presId="urn:microsoft.com/office/officeart/2005/8/layout/vList4"/>
    <dgm:cxn modelId="{DC81F41B-7269-4BA4-8D91-DE11EBCBA665}" type="presParOf" srcId="{24AE6030-FB46-49C2-BD8D-5822D59AEB26}" destId="{7157FCC6-321F-4CB7-8B72-FEF687EA6469}" srcOrd="0" destOrd="0" presId="urn:microsoft.com/office/officeart/2005/8/layout/vList4"/>
    <dgm:cxn modelId="{68770BC5-393B-49D1-8455-A8B2CC9F8545}" type="presParOf" srcId="{24AE6030-FB46-49C2-BD8D-5822D59AEB26}" destId="{845E1389-B19D-4F0B-AE36-18C3A8087B13}" srcOrd="1" destOrd="0" presId="urn:microsoft.com/office/officeart/2005/8/layout/vList4"/>
    <dgm:cxn modelId="{F197E246-11FB-4C81-80F2-7AD29A766A46}"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READ</a:t>
          </a:r>
          <a:r>
            <a:rPr lang="en-US" sz="4000" dirty="0" smtClean="0">
              <a:solidFill>
                <a:schemeClr val="tx1"/>
              </a:solidFill>
              <a:effectLst>
                <a:outerShdw blurRad="38100" dist="38100" dir="2700000" algn="tl">
                  <a:srgbClr val="000000">
                    <a:alpha val="43137"/>
                  </a:srgbClr>
                </a:outerShdw>
              </a:effectLst>
            </a:rPr>
            <a:t>)</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APPLY</a:t>
          </a:r>
          <a:r>
            <a:rPr lang="en-US" sz="4000" dirty="0" smtClean="0">
              <a:solidFill>
                <a:schemeClr val="tx1"/>
              </a:solidFill>
              <a:effectLst>
                <a:outerShdw blurRad="38100" dist="38100" dir="2700000" algn="tl">
                  <a:srgbClr val="000000">
                    <a:alpha val="43137"/>
                  </a:srgbClr>
                </a:outerShdw>
              </a:effectLst>
            </a:rPr>
            <a:t>)</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(INTERPRET)</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DB50553-DF4B-4ADF-9CD7-BEDC76A08206}" type="presOf" srcId="{905EE23C-8AB9-4734-B5BB-CA6F8CE86909}" destId="{EEE40FCC-35EF-4FD4-B611-EA085125BC09}" srcOrd="1" destOrd="0" presId="urn:microsoft.com/office/officeart/2005/8/layout/vList4"/>
    <dgm:cxn modelId="{4B0C5712-F5C6-446A-B303-E715BE039264}" type="presOf" srcId="{C0BF5E21-878F-4B59-9B39-2224F7B73EBE}" destId="{B0837115-8987-473B-9D15-C2B2D594B0AF}" srcOrd="0" destOrd="0" presId="urn:microsoft.com/office/officeart/2005/8/layout/vList4"/>
    <dgm:cxn modelId="{19AC5A7A-E28F-47AD-8BB2-421C4D67D0D9}" type="presOf" srcId="{496FD635-1F85-4115-AF1D-3C09812051E7}" destId="{4D6E6DB2-E7FA-40C9-8760-E67954BB088B}" srcOrd="1" destOrd="0" presId="urn:microsoft.com/office/officeart/2005/8/layout/vList4"/>
    <dgm:cxn modelId="{B4D77439-2216-41B1-8985-B04C8D771D6D}" type="presOf" srcId="{C0BF5E21-878F-4B59-9B39-2224F7B73EBE}" destId="{163E85AD-8798-4D80-AD45-E1E53B79B3F8}" srcOrd="1" destOrd="0" presId="urn:microsoft.com/office/officeart/2005/8/layout/vList4"/>
    <dgm:cxn modelId="{7D80DA31-AC7B-42F3-920C-AF6585DC4AC4}"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08F2D13-2BE4-4D69-80E0-79DC9696BCD2}" type="presOf" srcId="{41CC69BA-6508-4A89-A0EB-68C5DE663576}" destId="{7157FCC6-321F-4CB7-8B72-FEF687EA6469}" srcOrd="0" destOrd="0" presId="urn:microsoft.com/office/officeart/2005/8/layout/vList4"/>
    <dgm:cxn modelId="{E0BEAEAC-9EEB-4D3B-90B3-49928BB843F5}" type="presOf" srcId="{E68021CE-6B0F-4EF8-952B-DF10C5B11840}" destId="{E6918643-196D-4946-A0E0-6588EE54471F}" srcOrd="0" destOrd="0" presId="urn:microsoft.com/office/officeart/2005/8/layout/vList4"/>
    <dgm:cxn modelId="{50393FF0-F945-4C24-AA9B-BCD42776A82F}" type="presOf" srcId="{41CC69BA-6508-4A89-A0EB-68C5DE663576}" destId="{87A28D26-0939-469F-B154-232E4E1B5C21}"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C704B9D7-4D9E-44AF-B181-8AF72E93B555}" type="presOf" srcId="{905EE23C-8AB9-4734-B5BB-CA6F8CE86909}" destId="{52FF7E54-EFE2-4EE2-B331-D740881035EA}"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268B0737-AA9B-4027-9755-A9F39FACECAA}" type="presParOf" srcId="{E6918643-196D-4946-A0E0-6588EE54471F}" destId="{2C882415-D3B2-434F-9909-EC8A1687A764}" srcOrd="0" destOrd="0" presId="urn:microsoft.com/office/officeart/2005/8/layout/vList4"/>
    <dgm:cxn modelId="{06C619E1-73E5-4973-A7C2-D0514CEE9DFD}" type="presParOf" srcId="{2C882415-D3B2-434F-9909-EC8A1687A764}" destId="{059E99A9-A362-4F89-84AC-CD430470905F}" srcOrd="0" destOrd="0" presId="urn:microsoft.com/office/officeart/2005/8/layout/vList4"/>
    <dgm:cxn modelId="{EC6EFB2D-8581-4864-B4E6-77C17BB0C239}" type="presParOf" srcId="{2C882415-D3B2-434F-9909-EC8A1687A764}" destId="{EB9E0B56-2D80-4098-AA45-C7A37B95B909}" srcOrd="1" destOrd="0" presId="urn:microsoft.com/office/officeart/2005/8/layout/vList4"/>
    <dgm:cxn modelId="{0FCE0180-2FD2-4A0D-905B-C3B29F748355}" type="presParOf" srcId="{2C882415-D3B2-434F-9909-EC8A1687A764}" destId="{4D6E6DB2-E7FA-40C9-8760-E67954BB088B}" srcOrd="2" destOrd="0" presId="urn:microsoft.com/office/officeart/2005/8/layout/vList4"/>
    <dgm:cxn modelId="{F391530B-6BF7-4DAC-8E50-6F9BB61DAD8E}" type="presParOf" srcId="{E6918643-196D-4946-A0E0-6588EE54471F}" destId="{7C7FDC7E-B997-4883-B478-E74089F903A8}" srcOrd="1" destOrd="0" presId="urn:microsoft.com/office/officeart/2005/8/layout/vList4"/>
    <dgm:cxn modelId="{625F68B4-6C04-45FD-B2AC-9AB37BD0ABBA}" type="presParOf" srcId="{E6918643-196D-4946-A0E0-6588EE54471F}" destId="{343914D3-AE3F-47F4-95EA-2EA074D1E255}" srcOrd="2" destOrd="0" presId="urn:microsoft.com/office/officeart/2005/8/layout/vList4"/>
    <dgm:cxn modelId="{F4DD0577-81F9-4903-9C63-F9C37F6F024F}" type="presParOf" srcId="{343914D3-AE3F-47F4-95EA-2EA074D1E255}" destId="{52FF7E54-EFE2-4EE2-B331-D740881035EA}" srcOrd="0" destOrd="0" presId="urn:microsoft.com/office/officeart/2005/8/layout/vList4"/>
    <dgm:cxn modelId="{5B774937-E61D-44FB-BBE6-E83E1202B794}" type="presParOf" srcId="{343914D3-AE3F-47F4-95EA-2EA074D1E255}" destId="{5113409F-9227-4BF1-AD4D-460EA7273C93}" srcOrd="1" destOrd="0" presId="urn:microsoft.com/office/officeart/2005/8/layout/vList4"/>
    <dgm:cxn modelId="{44BC116E-2703-4A6D-9420-5A526BC47990}" type="presParOf" srcId="{343914D3-AE3F-47F4-95EA-2EA074D1E255}" destId="{EEE40FCC-35EF-4FD4-B611-EA085125BC09}" srcOrd="2" destOrd="0" presId="urn:microsoft.com/office/officeart/2005/8/layout/vList4"/>
    <dgm:cxn modelId="{15E0EA39-CF42-435B-BF73-8B273FF0C26E}" type="presParOf" srcId="{E6918643-196D-4946-A0E0-6588EE54471F}" destId="{7880D802-B9B7-4903-B4A8-DBB186FC981C}" srcOrd="3" destOrd="0" presId="urn:microsoft.com/office/officeart/2005/8/layout/vList4"/>
    <dgm:cxn modelId="{1CC03CED-6FDA-4BD6-BB3E-0934EE104617}" type="presParOf" srcId="{E6918643-196D-4946-A0E0-6588EE54471F}" destId="{8110EE85-711F-4BC8-9617-F53B6BF10453}" srcOrd="4" destOrd="0" presId="urn:microsoft.com/office/officeart/2005/8/layout/vList4"/>
    <dgm:cxn modelId="{7F5EBEC1-FCB2-4D69-95BD-8010789769A4}" type="presParOf" srcId="{8110EE85-711F-4BC8-9617-F53B6BF10453}" destId="{B0837115-8987-473B-9D15-C2B2D594B0AF}" srcOrd="0" destOrd="0" presId="urn:microsoft.com/office/officeart/2005/8/layout/vList4"/>
    <dgm:cxn modelId="{829D4FCE-609C-408A-AA88-A45632F52021}" type="presParOf" srcId="{8110EE85-711F-4BC8-9617-F53B6BF10453}" destId="{A135456C-B8ED-4253-9772-B57523C1DAC6}" srcOrd="1" destOrd="0" presId="urn:microsoft.com/office/officeart/2005/8/layout/vList4"/>
    <dgm:cxn modelId="{5B8CFE37-32E5-4E1D-8E8D-2D1C31AA03B3}" type="presParOf" srcId="{8110EE85-711F-4BC8-9617-F53B6BF10453}" destId="{163E85AD-8798-4D80-AD45-E1E53B79B3F8}" srcOrd="2" destOrd="0" presId="urn:microsoft.com/office/officeart/2005/8/layout/vList4"/>
    <dgm:cxn modelId="{385DD100-B084-43CC-A62C-03F59012C909}" type="presParOf" srcId="{E6918643-196D-4946-A0E0-6588EE54471F}" destId="{64E17CD8-13CE-4A8D-AA92-D26F37FD6E7A}" srcOrd="5" destOrd="0" presId="urn:microsoft.com/office/officeart/2005/8/layout/vList4"/>
    <dgm:cxn modelId="{7F805951-9A2E-4AB4-A7F5-C23B4A6B931F}" type="presParOf" srcId="{E6918643-196D-4946-A0E0-6588EE54471F}" destId="{24AE6030-FB46-49C2-BD8D-5822D59AEB26}" srcOrd="6" destOrd="0" presId="urn:microsoft.com/office/officeart/2005/8/layout/vList4"/>
    <dgm:cxn modelId="{64198E45-C8DB-49FB-9E8C-BD30442189F9}" type="presParOf" srcId="{24AE6030-FB46-49C2-BD8D-5822D59AEB26}" destId="{7157FCC6-321F-4CB7-8B72-FEF687EA6469}" srcOrd="0" destOrd="0" presId="urn:microsoft.com/office/officeart/2005/8/layout/vList4"/>
    <dgm:cxn modelId="{32086B40-C3C0-48A3-BEC3-38D1D74200E7}" type="presParOf" srcId="{24AE6030-FB46-49C2-BD8D-5822D59AEB26}" destId="{845E1389-B19D-4F0B-AE36-18C3A8087B13}" srcOrd="1" destOrd="0" presId="urn:microsoft.com/office/officeart/2005/8/layout/vList4"/>
    <dgm:cxn modelId="{B0B752D2-1798-4307-A642-F83FEE54AAF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READ</a:t>
          </a:r>
          <a:r>
            <a:rPr lang="en-US" sz="4000" dirty="0" smtClean="0">
              <a:solidFill>
                <a:schemeClr val="tx1"/>
              </a:solidFill>
              <a:effectLst>
                <a:outerShdw blurRad="38100" dist="38100" dir="2700000" algn="tl">
                  <a:srgbClr val="000000">
                    <a:alpha val="43137"/>
                  </a:srgbClr>
                </a:outerShdw>
              </a:effectLst>
            </a:rPr>
            <a:t>)</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(OBSERVE)</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42C03E9D-37D7-4E50-B6FE-9FC29382DFA7}" type="presOf" srcId="{905EE23C-8AB9-4734-B5BB-CA6F8CE86909}" destId="{EEE40FCC-35EF-4FD4-B611-EA085125BC09}" srcOrd="1" destOrd="0" presId="urn:microsoft.com/office/officeart/2005/8/layout/vList4"/>
    <dgm:cxn modelId="{970A3674-1F35-4E9E-A1D7-C6DF7907EBC6}" type="presOf" srcId="{C0BF5E21-878F-4B59-9B39-2224F7B73EBE}" destId="{163E85AD-8798-4D80-AD45-E1E53B79B3F8}" srcOrd="1" destOrd="0" presId="urn:microsoft.com/office/officeart/2005/8/layout/vList4"/>
    <dgm:cxn modelId="{40D04D86-CB96-4C59-8F89-B2D76C9ABA00}" type="presOf" srcId="{41CC69BA-6508-4A89-A0EB-68C5DE663576}" destId="{7157FCC6-321F-4CB7-8B72-FEF687EA6469}" srcOrd="0" destOrd="0" presId="urn:microsoft.com/office/officeart/2005/8/layout/vList4"/>
    <dgm:cxn modelId="{D16A2F4A-0115-47D9-9741-EB466773F5F0}"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38D44B59-1CDA-4A17-98BB-1B7441B37995}" type="presOf" srcId="{41CC69BA-6508-4A89-A0EB-68C5DE663576}" destId="{87A28D26-0939-469F-B154-232E4E1B5C21}" srcOrd="1" destOrd="0" presId="urn:microsoft.com/office/officeart/2005/8/layout/vList4"/>
    <dgm:cxn modelId="{0525A2C3-75C7-4E53-8CD6-6076A7E0A4B3}" type="presOf" srcId="{905EE23C-8AB9-4734-B5BB-CA6F8CE86909}" destId="{52FF7E54-EFE2-4EE2-B331-D740881035EA}"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AFD00D4F-D1FF-4842-BF90-6B35E2D8D026}" type="presOf" srcId="{496FD635-1F85-4115-AF1D-3C09812051E7}" destId="{4D6E6DB2-E7FA-40C9-8760-E67954BB088B}"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59456B6F-4101-4D82-8503-FDB55FACB7F4}" type="presOf" srcId="{C0BF5E21-878F-4B59-9B39-2224F7B73EBE}" destId="{B0837115-8987-473B-9D15-C2B2D594B0AF}" srcOrd="0" destOrd="0" presId="urn:microsoft.com/office/officeart/2005/8/layout/vList4"/>
    <dgm:cxn modelId="{5D87E7CA-D3AB-4F5A-8C9E-8EBCBB41CD8E}" type="presOf" srcId="{E68021CE-6B0F-4EF8-952B-DF10C5B11840}" destId="{E6918643-196D-4946-A0E0-6588EE54471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75386777-F2E5-42A8-BD95-8CB02549AD8A}" type="presParOf" srcId="{E6918643-196D-4946-A0E0-6588EE54471F}" destId="{2C882415-D3B2-434F-9909-EC8A1687A764}" srcOrd="0" destOrd="0" presId="urn:microsoft.com/office/officeart/2005/8/layout/vList4"/>
    <dgm:cxn modelId="{F6D7F742-6F36-4150-AD3E-70AA22B86979}" type="presParOf" srcId="{2C882415-D3B2-434F-9909-EC8A1687A764}" destId="{059E99A9-A362-4F89-84AC-CD430470905F}" srcOrd="0" destOrd="0" presId="urn:microsoft.com/office/officeart/2005/8/layout/vList4"/>
    <dgm:cxn modelId="{7C2EA2BD-FC73-4826-99AB-0326AE085513}" type="presParOf" srcId="{2C882415-D3B2-434F-9909-EC8A1687A764}" destId="{EB9E0B56-2D80-4098-AA45-C7A37B95B909}" srcOrd="1" destOrd="0" presId="urn:microsoft.com/office/officeart/2005/8/layout/vList4"/>
    <dgm:cxn modelId="{50D040D6-6BD6-4F4E-912E-39D4DAC01017}" type="presParOf" srcId="{2C882415-D3B2-434F-9909-EC8A1687A764}" destId="{4D6E6DB2-E7FA-40C9-8760-E67954BB088B}" srcOrd="2" destOrd="0" presId="urn:microsoft.com/office/officeart/2005/8/layout/vList4"/>
    <dgm:cxn modelId="{BF63E022-D43C-4F9A-9157-D2A4E3FA800F}" type="presParOf" srcId="{E6918643-196D-4946-A0E0-6588EE54471F}" destId="{7C7FDC7E-B997-4883-B478-E74089F903A8}" srcOrd="1" destOrd="0" presId="urn:microsoft.com/office/officeart/2005/8/layout/vList4"/>
    <dgm:cxn modelId="{DDDFD67A-A464-41E5-94E3-01A03077E3B4}" type="presParOf" srcId="{E6918643-196D-4946-A0E0-6588EE54471F}" destId="{343914D3-AE3F-47F4-95EA-2EA074D1E255}" srcOrd="2" destOrd="0" presId="urn:microsoft.com/office/officeart/2005/8/layout/vList4"/>
    <dgm:cxn modelId="{B45C63EB-AF72-4E25-8FD5-FA8244DD6636}" type="presParOf" srcId="{343914D3-AE3F-47F4-95EA-2EA074D1E255}" destId="{52FF7E54-EFE2-4EE2-B331-D740881035EA}" srcOrd="0" destOrd="0" presId="urn:microsoft.com/office/officeart/2005/8/layout/vList4"/>
    <dgm:cxn modelId="{9864BBE4-E93A-4C87-8C14-4FEB70D935AC}" type="presParOf" srcId="{343914D3-AE3F-47F4-95EA-2EA074D1E255}" destId="{5113409F-9227-4BF1-AD4D-460EA7273C93}" srcOrd="1" destOrd="0" presId="urn:microsoft.com/office/officeart/2005/8/layout/vList4"/>
    <dgm:cxn modelId="{8E41C0FB-51EF-44E3-AA72-287BF1A60AF5}" type="presParOf" srcId="{343914D3-AE3F-47F4-95EA-2EA074D1E255}" destId="{EEE40FCC-35EF-4FD4-B611-EA085125BC09}" srcOrd="2" destOrd="0" presId="urn:microsoft.com/office/officeart/2005/8/layout/vList4"/>
    <dgm:cxn modelId="{72F1DB0E-4A34-4E5D-AA87-07CF2355A1DD}" type="presParOf" srcId="{E6918643-196D-4946-A0E0-6588EE54471F}" destId="{7880D802-B9B7-4903-B4A8-DBB186FC981C}" srcOrd="3" destOrd="0" presId="urn:microsoft.com/office/officeart/2005/8/layout/vList4"/>
    <dgm:cxn modelId="{4F9D19C7-F224-4B11-9894-CA6C52192DDE}" type="presParOf" srcId="{E6918643-196D-4946-A0E0-6588EE54471F}" destId="{8110EE85-711F-4BC8-9617-F53B6BF10453}" srcOrd="4" destOrd="0" presId="urn:microsoft.com/office/officeart/2005/8/layout/vList4"/>
    <dgm:cxn modelId="{FE42787B-1321-481D-B877-01640D62264F}" type="presParOf" srcId="{8110EE85-711F-4BC8-9617-F53B6BF10453}" destId="{B0837115-8987-473B-9D15-C2B2D594B0AF}" srcOrd="0" destOrd="0" presId="urn:microsoft.com/office/officeart/2005/8/layout/vList4"/>
    <dgm:cxn modelId="{768DFA9A-9554-4CA5-B3A5-7576A6319F28}" type="presParOf" srcId="{8110EE85-711F-4BC8-9617-F53B6BF10453}" destId="{A135456C-B8ED-4253-9772-B57523C1DAC6}" srcOrd="1" destOrd="0" presId="urn:microsoft.com/office/officeart/2005/8/layout/vList4"/>
    <dgm:cxn modelId="{B0A2A6F8-4B89-4798-B80C-AD8E920C6DA0}" type="presParOf" srcId="{8110EE85-711F-4BC8-9617-F53B6BF10453}" destId="{163E85AD-8798-4D80-AD45-E1E53B79B3F8}" srcOrd="2" destOrd="0" presId="urn:microsoft.com/office/officeart/2005/8/layout/vList4"/>
    <dgm:cxn modelId="{00D59D42-45F2-4652-AA91-1325C67900FC}" type="presParOf" srcId="{E6918643-196D-4946-A0E0-6588EE54471F}" destId="{64E17CD8-13CE-4A8D-AA92-D26F37FD6E7A}" srcOrd="5" destOrd="0" presId="urn:microsoft.com/office/officeart/2005/8/layout/vList4"/>
    <dgm:cxn modelId="{6E8294FC-33A4-4837-BD9F-63A8577E9A28}" type="presParOf" srcId="{E6918643-196D-4946-A0E0-6588EE54471F}" destId="{24AE6030-FB46-49C2-BD8D-5822D59AEB26}" srcOrd="6" destOrd="0" presId="urn:microsoft.com/office/officeart/2005/8/layout/vList4"/>
    <dgm:cxn modelId="{86E36E8D-7419-4DBF-94AF-9CFFADDB5923}" type="presParOf" srcId="{24AE6030-FB46-49C2-BD8D-5822D59AEB26}" destId="{7157FCC6-321F-4CB7-8B72-FEF687EA6469}" srcOrd="0" destOrd="0" presId="urn:microsoft.com/office/officeart/2005/8/layout/vList4"/>
    <dgm:cxn modelId="{64A79B6E-95CC-4AE6-8A8C-91B01B6CBE55}" type="presParOf" srcId="{24AE6030-FB46-49C2-BD8D-5822D59AEB26}" destId="{845E1389-B19D-4F0B-AE36-18C3A8087B13}" srcOrd="1" destOrd="0" presId="urn:microsoft.com/office/officeart/2005/8/layout/vList4"/>
    <dgm:cxn modelId="{A9D47E69-DF45-4840-8D8C-7E022BB3FA81}"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D2AC8-EB91-43E1-B011-0327392AB834}" type="doc">
      <dgm:prSet loTypeId="urn:microsoft.com/office/officeart/2005/8/layout/hProcess9" loCatId="process" qsTypeId="urn:microsoft.com/office/officeart/2005/8/quickstyle/3d3" qsCatId="3D" csTypeId="urn:microsoft.com/office/officeart/2005/8/colors/accent0_3" csCatId="mainScheme" phldr="1"/>
      <dgm:spPr/>
    </dgm:pt>
    <dgm:pt modelId="{5D2EF5AB-5917-465A-81FE-B56423AA9BC1}">
      <dgm:prSet phldrT="[Text]" custT="1">
        <dgm:style>
          <a:lnRef idx="0">
            <a:schemeClr val="accent2"/>
          </a:lnRef>
          <a:fillRef idx="3">
            <a:schemeClr val="accent2"/>
          </a:fillRef>
          <a:effectRef idx="3">
            <a:schemeClr val="accent2"/>
          </a:effectRef>
          <a:fontRef idx="minor">
            <a:schemeClr val="lt1"/>
          </a:fontRef>
        </dgm:style>
      </dgm:prSet>
      <dgm:spPr/>
      <dgm:t>
        <a:bodyPr/>
        <a:lstStyle/>
        <a:p>
          <a:pPr>
            <a:spcAft>
              <a:spcPts val="0"/>
            </a:spcAft>
          </a:pPr>
          <a:r>
            <a:rPr lang="zh-CN" altLang="en-US" sz="4000" b="1" dirty="0" smtClean="0">
              <a:effectLst>
                <a:outerShdw blurRad="38100" dist="38100" dir="2700000" algn="tl">
                  <a:srgbClr val="000000">
                    <a:alpha val="43137"/>
                  </a:srgbClr>
                </a:outerShdw>
              </a:effectLst>
            </a:rPr>
            <a:t>亚当</a:t>
          </a:r>
          <a:r>
            <a:rPr lang="en-US" altLang="zh-CN" sz="4000" b="1" dirty="0" smtClean="0">
              <a:effectLst>
                <a:outerShdw blurRad="38100" dist="38100" dir="2700000" algn="tl">
                  <a:srgbClr val="000000">
                    <a:alpha val="43137"/>
                  </a:srgbClr>
                </a:outerShdw>
              </a:effectLst>
            </a:rPr>
            <a:t>-</a:t>
          </a:r>
        </a:p>
        <a:p>
          <a:pPr>
            <a:spcAft>
              <a:spcPts val="0"/>
            </a:spcAft>
          </a:pPr>
          <a:r>
            <a:rPr lang="zh-CN" altLang="en-US" sz="4000" b="1" dirty="0" smtClean="0">
              <a:effectLst>
                <a:outerShdw blurRad="38100" dist="38100" dir="2700000" algn="tl">
                  <a:srgbClr val="000000">
                    <a:alpha val="43137"/>
                  </a:srgbClr>
                </a:outerShdw>
              </a:effectLst>
            </a:rPr>
            <a:t>亚伯兰</a:t>
          </a:r>
          <a:endParaRPr lang="en-US" sz="4000" b="1" dirty="0" smtClean="0">
            <a:effectLst>
              <a:outerShdw blurRad="38100" dist="38100" dir="2700000" algn="tl">
                <a:srgbClr val="000000">
                  <a:alpha val="43137"/>
                </a:srgbClr>
              </a:outerShdw>
            </a:effectLst>
          </a:endParaRPr>
        </a:p>
        <a:p>
          <a:pPr>
            <a:spcAft>
              <a:spcPct val="35000"/>
            </a:spcAft>
          </a:pPr>
          <a:r>
            <a:rPr lang="en-US" sz="2800" b="1" dirty="0" smtClean="0">
              <a:effectLst>
                <a:outerShdw blurRad="38100" dist="38100" dir="2700000" algn="tl">
                  <a:srgbClr val="000000">
                    <a:alpha val="43137"/>
                  </a:srgbClr>
                </a:outerShdw>
              </a:effectLst>
            </a:rPr>
            <a:t>Adam - Abram</a:t>
          </a:r>
          <a:endParaRPr lang="en-US" sz="2800" b="1" dirty="0">
            <a:effectLst>
              <a:outerShdw blurRad="38100" dist="38100" dir="2700000" algn="tl">
                <a:srgbClr val="000000">
                  <a:alpha val="43137"/>
                </a:srgbClr>
              </a:outerShdw>
            </a:effectLst>
          </a:endParaRPr>
        </a:p>
      </dgm:t>
    </dgm:pt>
    <dgm:pt modelId="{715F0D0C-14F5-4037-B17F-451705C99BCA}" type="parTrans" cxnId="{CA46C36F-6162-43FE-B3BC-B06C2165D158}">
      <dgm:prSet/>
      <dgm:spPr/>
      <dgm:t>
        <a:bodyPr/>
        <a:lstStyle/>
        <a:p>
          <a:endParaRPr lang="en-US" b="1">
            <a:solidFill>
              <a:schemeClr val="tx1"/>
            </a:solidFill>
            <a:effectLst>
              <a:outerShdw blurRad="38100" dist="38100" dir="2700000" algn="tl">
                <a:srgbClr val="000000">
                  <a:alpha val="43137"/>
                </a:srgbClr>
              </a:outerShdw>
            </a:effectLst>
          </a:endParaRPr>
        </a:p>
      </dgm:t>
    </dgm:pt>
    <dgm:pt modelId="{B5BA89B5-C35D-429E-AA68-7DBC684E58B1}" type="sibTrans" cxnId="{CA46C36F-6162-43FE-B3BC-B06C2165D158}">
      <dgm:prSet/>
      <dgm:spPr/>
      <dgm:t>
        <a:bodyPr/>
        <a:lstStyle/>
        <a:p>
          <a:endParaRPr lang="en-US" b="1">
            <a:solidFill>
              <a:schemeClr val="tx1"/>
            </a:solidFill>
            <a:effectLst>
              <a:outerShdw blurRad="38100" dist="38100" dir="2700000" algn="tl">
                <a:srgbClr val="000000">
                  <a:alpha val="43137"/>
                </a:srgbClr>
              </a:outerShdw>
            </a:effectLst>
          </a:endParaRPr>
        </a:p>
      </dgm:t>
    </dgm:pt>
    <dgm:pt modelId="{96DA5921-4CAF-4ED2-8F9D-1B3A254FCFB0}">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spcAft>
              <a:spcPts val="0"/>
            </a:spcAft>
          </a:pPr>
          <a:r>
            <a:rPr lang="zh-CN" altLang="en-US" sz="4000" b="1" dirty="0" smtClean="0">
              <a:effectLst>
                <a:outerShdw blurRad="38100" dist="38100" dir="2700000" algn="tl">
                  <a:srgbClr val="000000">
                    <a:alpha val="43137"/>
                  </a:srgbClr>
                </a:outerShdw>
              </a:effectLst>
            </a:rPr>
            <a:t>波阿斯</a:t>
          </a:r>
          <a:r>
            <a:rPr lang="en-US" altLang="zh-CN" sz="4000" b="1" dirty="0" smtClean="0">
              <a:effectLst>
                <a:outerShdw blurRad="38100" dist="38100" dir="2700000" algn="tl">
                  <a:srgbClr val="000000">
                    <a:alpha val="43137"/>
                  </a:srgbClr>
                </a:outerShdw>
              </a:effectLst>
            </a:rPr>
            <a:t>-</a:t>
          </a:r>
        </a:p>
        <a:p>
          <a:pPr algn="ctr">
            <a:spcAft>
              <a:spcPts val="0"/>
            </a:spcAft>
          </a:pPr>
          <a:r>
            <a:rPr lang="zh-CN" altLang="en-US" sz="4000" b="1" dirty="0" smtClean="0">
              <a:effectLst>
                <a:outerShdw blurRad="38100" dist="38100" dir="2700000" algn="tl">
                  <a:srgbClr val="000000">
                    <a:alpha val="43137"/>
                  </a:srgbClr>
                </a:outerShdw>
              </a:effectLst>
            </a:rPr>
            <a:t>耶稣</a:t>
          </a:r>
          <a:endParaRPr lang="en-US" sz="4000" b="1" dirty="0" smtClean="0">
            <a:effectLst>
              <a:outerShdw blurRad="38100" dist="38100" dir="2700000" algn="tl">
                <a:srgbClr val="000000">
                  <a:alpha val="43137"/>
                </a:srgbClr>
              </a:outerShdw>
            </a:effectLst>
          </a:endParaRPr>
        </a:p>
        <a:p>
          <a:pPr algn="ctr">
            <a:spcAft>
              <a:spcPct val="35000"/>
            </a:spcAft>
          </a:pPr>
          <a:r>
            <a:rPr lang="en-US" sz="2800" b="1" dirty="0" smtClean="0">
              <a:effectLst>
                <a:outerShdw blurRad="38100" dist="38100" dir="2700000" algn="tl">
                  <a:srgbClr val="000000">
                    <a:alpha val="43137"/>
                  </a:srgbClr>
                </a:outerShdw>
              </a:effectLst>
            </a:rPr>
            <a:t>Boaz - Jesus</a:t>
          </a:r>
          <a:endParaRPr lang="en-US" sz="2800" b="1" dirty="0">
            <a:effectLst>
              <a:outerShdw blurRad="38100" dist="38100" dir="2700000" algn="tl">
                <a:srgbClr val="000000">
                  <a:alpha val="43137"/>
                </a:srgbClr>
              </a:outerShdw>
            </a:effectLst>
          </a:endParaRPr>
        </a:p>
      </dgm:t>
    </dgm:pt>
    <dgm:pt modelId="{7190C481-FD44-485A-AA1C-0C2FC8AA4D37}" type="parTrans" cxnId="{529EA698-5E08-4BED-84BE-4E02AAC0822E}">
      <dgm:prSet/>
      <dgm:spPr/>
      <dgm:t>
        <a:bodyPr/>
        <a:lstStyle/>
        <a:p>
          <a:endParaRPr lang="en-US" b="1">
            <a:solidFill>
              <a:schemeClr val="tx1"/>
            </a:solidFill>
            <a:effectLst>
              <a:outerShdw blurRad="38100" dist="38100" dir="2700000" algn="tl">
                <a:srgbClr val="000000">
                  <a:alpha val="43137"/>
                </a:srgbClr>
              </a:outerShdw>
            </a:effectLst>
          </a:endParaRPr>
        </a:p>
      </dgm:t>
    </dgm:pt>
    <dgm:pt modelId="{5AE38FA8-39F5-49FF-93F3-6EF2219CA271}" type="sibTrans" cxnId="{529EA698-5E08-4BED-84BE-4E02AAC0822E}">
      <dgm:prSet/>
      <dgm:spPr/>
      <dgm:t>
        <a:bodyPr/>
        <a:lstStyle/>
        <a:p>
          <a:endParaRPr lang="en-US" b="1">
            <a:solidFill>
              <a:schemeClr val="tx1"/>
            </a:solidFill>
            <a:effectLst>
              <a:outerShdw blurRad="38100" dist="38100" dir="2700000" algn="tl">
                <a:srgbClr val="000000">
                  <a:alpha val="43137"/>
                </a:srgbClr>
              </a:outerShdw>
            </a:effectLst>
          </a:endParaRPr>
        </a:p>
      </dgm:t>
    </dgm:pt>
    <dgm:pt modelId="{41BC39B0-2C3D-487E-A24B-DA27E0210CF4}">
      <dgm:prSet custT="1"/>
      <dgm:spPr/>
      <dgm:t>
        <a:bodyPr/>
        <a:lstStyle/>
        <a:p>
          <a:pPr>
            <a:spcAft>
              <a:spcPts val="0"/>
            </a:spcAft>
          </a:pPr>
          <a:r>
            <a:rPr lang="zh-CN" altLang="en-US" sz="4000" b="1" dirty="0" smtClean="0">
              <a:effectLst>
                <a:outerShdw blurRad="38100" dist="38100" dir="2700000" algn="tl">
                  <a:srgbClr val="000000">
                    <a:alpha val="43137"/>
                  </a:srgbClr>
                </a:outerShdw>
              </a:effectLst>
            </a:rPr>
            <a:t>亚伯兰</a:t>
          </a:r>
          <a:r>
            <a:rPr lang="en-US" altLang="zh-CN" sz="4000" b="1" dirty="0" smtClean="0">
              <a:effectLst>
                <a:outerShdw blurRad="38100" dist="38100" dir="2700000" algn="tl">
                  <a:srgbClr val="000000">
                    <a:alpha val="43137"/>
                  </a:srgbClr>
                </a:outerShdw>
              </a:effectLst>
            </a:rPr>
            <a:t>-</a:t>
          </a:r>
        </a:p>
        <a:p>
          <a:pPr>
            <a:spcAft>
              <a:spcPts val="0"/>
            </a:spcAft>
          </a:pPr>
          <a:r>
            <a:rPr lang="zh-CN" altLang="en-US" sz="4000" b="1" dirty="0" smtClean="0">
              <a:effectLst>
                <a:outerShdw blurRad="38100" dist="38100" dir="2700000" algn="tl">
                  <a:srgbClr val="000000">
                    <a:alpha val="43137"/>
                  </a:srgbClr>
                </a:outerShdw>
              </a:effectLst>
            </a:rPr>
            <a:t>波阿斯</a:t>
          </a:r>
          <a:endParaRPr lang="en-US" sz="4000" b="1" dirty="0" smtClean="0">
            <a:effectLst>
              <a:outerShdw blurRad="38100" dist="38100" dir="2700000" algn="tl">
                <a:srgbClr val="000000">
                  <a:alpha val="43137"/>
                </a:srgbClr>
              </a:outerShdw>
            </a:effectLst>
          </a:endParaRPr>
        </a:p>
        <a:p>
          <a:pPr>
            <a:spcAft>
              <a:spcPct val="35000"/>
            </a:spcAft>
          </a:pPr>
          <a:r>
            <a:rPr lang="en-US" sz="2800" b="1" dirty="0" smtClean="0">
              <a:effectLst>
                <a:outerShdw blurRad="38100" dist="38100" dir="2700000" algn="tl">
                  <a:srgbClr val="000000">
                    <a:alpha val="43137"/>
                  </a:srgbClr>
                </a:outerShdw>
              </a:effectLst>
            </a:rPr>
            <a:t>Abram - Boaz</a:t>
          </a:r>
          <a:endParaRPr lang="en-US" sz="2800" b="1" dirty="0">
            <a:effectLst>
              <a:outerShdw blurRad="38100" dist="38100" dir="2700000" algn="tl">
                <a:srgbClr val="000000">
                  <a:alpha val="43137"/>
                </a:srgbClr>
              </a:outerShdw>
            </a:effectLst>
          </a:endParaRPr>
        </a:p>
      </dgm:t>
    </dgm:pt>
    <dgm:pt modelId="{FA52A106-D8CF-4B15-9D95-28AB92B5D63C}" type="parTrans" cxnId="{878B4664-425F-4B87-9F37-B4713A3CBDB8}">
      <dgm:prSet/>
      <dgm:spPr/>
      <dgm:t>
        <a:bodyPr/>
        <a:lstStyle/>
        <a:p>
          <a:endParaRPr lang="en-US" b="1">
            <a:solidFill>
              <a:schemeClr val="tx1"/>
            </a:solidFill>
            <a:effectLst>
              <a:outerShdw blurRad="38100" dist="38100" dir="2700000" algn="tl">
                <a:srgbClr val="000000">
                  <a:alpha val="43137"/>
                </a:srgbClr>
              </a:outerShdw>
            </a:effectLst>
          </a:endParaRPr>
        </a:p>
      </dgm:t>
    </dgm:pt>
    <dgm:pt modelId="{CA53A43B-A422-4089-A213-853776EE1CDD}" type="sibTrans" cxnId="{878B4664-425F-4B87-9F37-B4713A3CBDB8}">
      <dgm:prSet/>
      <dgm:spPr/>
      <dgm:t>
        <a:bodyPr/>
        <a:lstStyle/>
        <a:p>
          <a:endParaRPr lang="en-US" b="1">
            <a:solidFill>
              <a:schemeClr val="tx1"/>
            </a:solidFill>
            <a:effectLst>
              <a:outerShdw blurRad="38100" dist="38100" dir="2700000" algn="tl">
                <a:srgbClr val="000000">
                  <a:alpha val="43137"/>
                </a:srgbClr>
              </a:outerShdw>
            </a:effectLst>
          </a:endParaRPr>
        </a:p>
      </dgm:t>
    </dgm:pt>
    <dgm:pt modelId="{A9ABF1E3-30A1-4C49-A38C-5C77B3F3AFEA}" type="pres">
      <dgm:prSet presAssocID="{2C5D2AC8-EB91-43E1-B011-0327392AB834}" presName="CompostProcess" presStyleCnt="0">
        <dgm:presLayoutVars>
          <dgm:dir/>
          <dgm:resizeHandles val="exact"/>
        </dgm:presLayoutVars>
      </dgm:prSet>
      <dgm:spPr/>
    </dgm:pt>
    <dgm:pt modelId="{03207847-71E0-4132-A4A4-86E4A75A89E9}" type="pres">
      <dgm:prSet presAssocID="{2C5D2AC8-EB91-43E1-B011-0327392AB834}" presName="arrow" presStyleLbl="bgShp" presStyleIdx="0" presStyleCnt="1"/>
      <dgm:spPr/>
    </dgm:pt>
    <dgm:pt modelId="{0FBD72FD-F740-4804-B034-B1782D0ACFFE}" type="pres">
      <dgm:prSet presAssocID="{2C5D2AC8-EB91-43E1-B011-0327392AB834}" presName="linearProcess" presStyleCnt="0"/>
      <dgm:spPr/>
    </dgm:pt>
    <dgm:pt modelId="{61C08C37-66EE-4C1F-BC95-230820C9D22E}" type="pres">
      <dgm:prSet presAssocID="{5D2EF5AB-5917-465A-81FE-B56423AA9BC1}" presName="textNode" presStyleLbl="node1" presStyleIdx="0" presStyleCnt="3" custScaleX="144015">
        <dgm:presLayoutVars>
          <dgm:bulletEnabled val="1"/>
        </dgm:presLayoutVars>
      </dgm:prSet>
      <dgm:spPr/>
      <dgm:t>
        <a:bodyPr/>
        <a:lstStyle/>
        <a:p>
          <a:endParaRPr lang="en-US"/>
        </a:p>
      </dgm:t>
    </dgm:pt>
    <dgm:pt modelId="{00B365BF-31D4-4FFE-AC53-CFEEA8C182FB}" type="pres">
      <dgm:prSet presAssocID="{B5BA89B5-C35D-429E-AA68-7DBC684E58B1}" presName="sibTrans" presStyleCnt="0"/>
      <dgm:spPr/>
    </dgm:pt>
    <dgm:pt modelId="{DBFD9B9A-1A52-4EFA-9B31-81F5CAD53ED5}" type="pres">
      <dgm:prSet presAssocID="{41BC39B0-2C3D-487E-A24B-DA27E0210CF4}" presName="textNode" presStyleLbl="node1" presStyleIdx="1" presStyleCnt="3" custScaleX="138721">
        <dgm:presLayoutVars>
          <dgm:bulletEnabled val="1"/>
        </dgm:presLayoutVars>
      </dgm:prSet>
      <dgm:spPr/>
      <dgm:t>
        <a:bodyPr/>
        <a:lstStyle/>
        <a:p>
          <a:endParaRPr lang="en-US"/>
        </a:p>
      </dgm:t>
    </dgm:pt>
    <dgm:pt modelId="{F1486BCE-5690-47D6-B3EA-BBD406395C05}" type="pres">
      <dgm:prSet presAssocID="{CA53A43B-A422-4089-A213-853776EE1CDD}" presName="sibTrans" presStyleCnt="0"/>
      <dgm:spPr/>
    </dgm:pt>
    <dgm:pt modelId="{09C1296E-4965-4BBA-A5AD-1AD155D671F2}" type="pres">
      <dgm:prSet presAssocID="{96DA5921-4CAF-4ED2-8F9D-1B3A254FCFB0}" presName="textNode" presStyleLbl="node1" presStyleIdx="2" presStyleCnt="3" custScaleX="135303">
        <dgm:presLayoutVars>
          <dgm:bulletEnabled val="1"/>
        </dgm:presLayoutVars>
      </dgm:prSet>
      <dgm:spPr/>
      <dgm:t>
        <a:bodyPr/>
        <a:lstStyle/>
        <a:p>
          <a:endParaRPr lang="en-US"/>
        </a:p>
      </dgm:t>
    </dgm:pt>
  </dgm:ptLst>
  <dgm:cxnLst>
    <dgm:cxn modelId="{878B4664-425F-4B87-9F37-B4713A3CBDB8}" srcId="{2C5D2AC8-EB91-43E1-B011-0327392AB834}" destId="{41BC39B0-2C3D-487E-A24B-DA27E0210CF4}" srcOrd="1" destOrd="0" parTransId="{FA52A106-D8CF-4B15-9D95-28AB92B5D63C}" sibTransId="{CA53A43B-A422-4089-A213-853776EE1CDD}"/>
    <dgm:cxn modelId="{529EA698-5E08-4BED-84BE-4E02AAC0822E}" srcId="{2C5D2AC8-EB91-43E1-B011-0327392AB834}" destId="{96DA5921-4CAF-4ED2-8F9D-1B3A254FCFB0}" srcOrd="2" destOrd="0" parTransId="{7190C481-FD44-485A-AA1C-0C2FC8AA4D37}" sibTransId="{5AE38FA8-39F5-49FF-93F3-6EF2219CA271}"/>
    <dgm:cxn modelId="{C639A39A-EB91-44CE-B612-19625857093C}" type="presOf" srcId="{41BC39B0-2C3D-487E-A24B-DA27E0210CF4}" destId="{DBFD9B9A-1A52-4EFA-9B31-81F5CAD53ED5}" srcOrd="0" destOrd="0" presId="urn:microsoft.com/office/officeart/2005/8/layout/hProcess9"/>
    <dgm:cxn modelId="{A9598182-7A3F-4F04-AF54-D9D0CEF723F6}" type="presOf" srcId="{96DA5921-4CAF-4ED2-8F9D-1B3A254FCFB0}" destId="{09C1296E-4965-4BBA-A5AD-1AD155D671F2}" srcOrd="0" destOrd="0" presId="urn:microsoft.com/office/officeart/2005/8/layout/hProcess9"/>
    <dgm:cxn modelId="{DCE27F96-04E7-481F-88ED-874E98C23FA9}" type="presOf" srcId="{2C5D2AC8-EB91-43E1-B011-0327392AB834}" destId="{A9ABF1E3-30A1-4C49-A38C-5C77B3F3AFEA}" srcOrd="0" destOrd="0" presId="urn:microsoft.com/office/officeart/2005/8/layout/hProcess9"/>
    <dgm:cxn modelId="{CA46C36F-6162-43FE-B3BC-B06C2165D158}" srcId="{2C5D2AC8-EB91-43E1-B011-0327392AB834}" destId="{5D2EF5AB-5917-465A-81FE-B56423AA9BC1}" srcOrd="0" destOrd="0" parTransId="{715F0D0C-14F5-4037-B17F-451705C99BCA}" sibTransId="{B5BA89B5-C35D-429E-AA68-7DBC684E58B1}"/>
    <dgm:cxn modelId="{834E79B4-2B9D-4AE1-A009-4320B4F2B7D8}" type="presOf" srcId="{5D2EF5AB-5917-465A-81FE-B56423AA9BC1}" destId="{61C08C37-66EE-4C1F-BC95-230820C9D22E}" srcOrd="0" destOrd="0" presId="urn:microsoft.com/office/officeart/2005/8/layout/hProcess9"/>
    <dgm:cxn modelId="{65C430F7-7443-4962-824D-20055EDC7B22}" type="presParOf" srcId="{A9ABF1E3-30A1-4C49-A38C-5C77B3F3AFEA}" destId="{03207847-71E0-4132-A4A4-86E4A75A89E9}" srcOrd="0" destOrd="0" presId="urn:microsoft.com/office/officeart/2005/8/layout/hProcess9"/>
    <dgm:cxn modelId="{833A5F89-D56C-404F-85D7-E4D0B0F59802}" type="presParOf" srcId="{A9ABF1E3-30A1-4C49-A38C-5C77B3F3AFEA}" destId="{0FBD72FD-F740-4804-B034-B1782D0ACFFE}" srcOrd="1" destOrd="0" presId="urn:microsoft.com/office/officeart/2005/8/layout/hProcess9"/>
    <dgm:cxn modelId="{665D63C6-8A6A-4C9A-ABBD-C5D1AF70857D}" type="presParOf" srcId="{0FBD72FD-F740-4804-B034-B1782D0ACFFE}" destId="{61C08C37-66EE-4C1F-BC95-230820C9D22E}" srcOrd="0" destOrd="0" presId="urn:microsoft.com/office/officeart/2005/8/layout/hProcess9"/>
    <dgm:cxn modelId="{6CA70C16-D053-4543-9280-19734129C67A}" type="presParOf" srcId="{0FBD72FD-F740-4804-B034-B1782D0ACFFE}" destId="{00B365BF-31D4-4FFE-AC53-CFEEA8C182FB}" srcOrd="1" destOrd="0" presId="urn:microsoft.com/office/officeart/2005/8/layout/hProcess9"/>
    <dgm:cxn modelId="{F172B7DE-90A8-4573-A3AB-66FD1FF40832}" type="presParOf" srcId="{0FBD72FD-F740-4804-B034-B1782D0ACFFE}" destId="{DBFD9B9A-1A52-4EFA-9B31-81F5CAD53ED5}" srcOrd="2" destOrd="0" presId="urn:microsoft.com/office/officeart/2005/8/layout/hProcess9"/>
    <dgm:cxn modelId="{B0A24DB6-6122-49C0-BF37-96C6921B1388}" type="presParOf" srcId="{0FBD72FD-F740-4804-B034-B1782D0ACFFE}" destId="{F1486BCE-5690-47D6-B3EA-BBD406395C05}" srcOrd="3" destOrd="0" presId="urn:microsoft.com/office/officeart/2005/8/layout/hProcess9"/>
    <dgm:cxn modelId="{13230417-9EF1-40EE-B0D8-C4444C635326}" type="presParOf" srcId="{0FBD72FD-F740-4804-B034-B1782D0ACFFE}" destId="{09C1296E-4965-4BBA-A5AD-1AD155D671F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BA11A3-3ECC-4A87-B7F8-9EDCCA29599F}" type="doc">
      <dgm:prSet loTypeId="urn:microsoft.com/office/officeart/2005/8/layout/bProcess4" loCatId="process" qsTypeId="urn:microsoft.com/office/officeart/2005/8/quickstyle/3d3" qsCatId="3D" csTypeId="urn:microsoft.com/office/officeart/2005/8/colors/accent2_2" csCatId="accent2" phldr="1"/>
      <dgm:spPr/>
      <dgm:t>
        <a:bodyPr/>
        <a:lstStyle/>
        <a:p>
          <a:endParaRPr lang="en-US"/>
        </a:p>
      </dgm:t>
    </dgm:pt>
    <dgm:pt modelId="{76370B3B-CA8E-4D8A-9466-B43E2F195F07}">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亚当</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ADAM</a:t>
          </a:r>
          <a:endParaRPr lang="en-US" b="1" dirty="0">
            <a:effectLst>
              <a:outerShdw blurRad="38100" dist="38100" dir="2700000" algn="tl">
                <a:srgbClr val="000000">
                  <a:alpha val="43137"/>
                </a:srgbClr>
              </a:outerShdw>
            </a:effectLst>
            <a:latin typeface="Agency FB" pitchFamily="34" charset="0"/>
          </a:endParaRPr>
        </a:p>
      </dgm:t>
    </dgm:pt>
    <dgm:pt modelId="{A0616829-522D-45A6-B91C-8450FF446991}" type="parTrans" cxnId="{5FA6ECB8-75C6-4408-B6B0-6B98739718BF}">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035BA9E2-CFE9-4974-8C8B-B12ABCFC2842}" type="sibTrans" cxnId="{5FA6ECB8-75C6-4408-B6B0-6B98739718BF}">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7747C22C-D00F-4DBE-8D5B-294636166361}">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赛特</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SETH</a:t>
          </a:r>
          <a:endParaRPr lang="en-US" b="1" dirty="0">
            <a:effectLst>
              <a:outerShdw blurRad="38100" dist="38100" dir="2700000" algn="tl">
                <a:srgbClr val="000000">
                  <a:alpha val="43137"/>
                </a:srgbClr>
              </a:outerShdw>
            </a:effectLst>
            <a:latin typeface="Agency FB" pitchFamily="34" charset="0"/>
          </a:endParaRPr>
        </a:p>
      </dgm:t>
    </dgm:pt>
    <dgm:pt modelId="{F0AEC926-8E1F-45C0-9EBB-01F2B5064D33}" type="parTrans" cxnId="{0706E1C7-8AB4-4212-BE5B-FAB22CBC5762}">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DDB71FDD-4592-44CF-9A49-86C521906371}" type="sibTrans" cxnId="{0706E1C7-8AB4-4212-BE5B-FAB22CBC5762}">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10AB3113-57E0-40FE-B0DF-360428A743C5}">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以挪士</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ENOSH</a:t>
          </a:r>
          <a:endParaRPr lang="en-US" b="1" dirty="0">
            <a:effectLst>
              <a:outerShdw blurRad="38100" dist="38100" dir="2700000" algn="tl">
                <a:srgbClr val="000000">
                  <a:alpha val="43137"/>
                </a:srgbClr>
              </a:outerShdw>
            </a:effectLst>
            <a:latin typeface="Agency FB" pitchFamily="34" charset="0"/>
          </a:endParaRPr>
        </a:p>
      </dgm:t>
    </dgm:pt>
    <dgm:pt modelId="{0A725BA2-38CF-4067-9E24-CDD8DF28868F}" type="parTrans" cxnId="{886E0416-FA55-466D-ACF4-2C1F6F572D02}">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B6A3E326-82F9-473D-98E9-793AFF3532E3}" type="sibTrans" cxnId="{886E0416-FA55-466D-ACF4-2C1F6F572D02}">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2CCC1632-69E4-4AC5-A3CF-5DF4ABABB2B6}">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该南</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KENAN</a:t>
          </a:r>
          <a:endParaRPr lang="en-US" b="1" dirty="0">
            <a:effectLst>
              <a:outerShdw blurRad="38100" dist="38100" dir="2700000" algn="tl">
                <a:srgbClr val="000000">
                  <a:alpha val="43137"/>
                </a:srgbClr>
              </a:outerShdw>
            </a:effectLst>
            <a:latin typeface="Agency FB" pitchFamily="34" charset="0"/>
          </a:endParaRPr>
        </a:p>
      </dgm:t>
    </dgm:pt>
    <dgm:pt modelId="{5B2562CC-D8DB-40B4-BF82-2300501E5911}" type="parTrans" cxnId="{042696B9-8278-46A9-ABC2-F9765C87CF45}">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12A1A0A4-0A5B-4A38-BA5F-6A0D7A41C434}" type="sibTrans" cxnId="{042696B9-8278-46A9-ABC2-F9765C87CF45}">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FED61A1D-56C8-49BA-92DF-C931E3F95F1C}">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玛勒列</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MAHALALEL</a:t>
          </a:r>
          <a:endParaRPr lang="en-US" b="1" dirty="0">
            <a:effectLst>
              <a:outerShdw blurRad="38100" dist="38100" dir="2700000" algn="tl">
                <a:srgbClr val="000000">
                  <a:alpha val="43137"/>
                </a:srgbClr>
              </a:outerShdw>
            </a:effectLst>
            <a:latin typeface="Agency FB" pitchFamily="34" charset="0"/>
          </a:endParaRPr>
        </a:p>
      </dgm:t>
    </dgm:pt>
    <dgm:pt modelId="{CDD37089-CA37-44E0-92D7-EA306BB906B3}" type="parTrans" cxnId="{8E67BD72-968A-45FF-9D2D-FCCA644F21DD}">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EB052CD7-8C71-4BC9-B1D2-D80F7B069B1E}" type="sibTrans" cxnId="{8E67BD72-968A-45FF-9D2D-FCCA644F21DD}">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AEF9A16F-7521-4E97-9742-50012412D20C}">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雅列</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JARED</a:t>
          </a:r>
          <a:endParaRPr lang="en-US" b="1" dirty="0">
            <a:effectLst>
              <a:outerShdw blurRad="38100" dist="38100" dir="2700000" algn="tl">
                <a:srgbClr val="000000">
                  <a:alpha val="43137"/>
                </a:srgbClr>
              </a:outerShdw>
            </a:effectLst>
            <a:latin typeface="Agency FB" pitchFamily="34" charset="0"/>
          </a:endParaRPr>
        </a:p>
      </dgm:t>
    </dgm:pt>
    <dgm:pt modelId="{3188A881-6EAC-41A8-B766-EE7007463B4C}" type="parTrans" cxnId="{EF9E60DC-9B1C-44DC-AD13-17AA6644F2BD}">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DC0D3BB7-72A0-4A8F-AF34-C9F603A6172C}" type="sibTrans" cxnId="{EF9E60DC-9B1C-44DC-AD13-17AA6644F2BD}">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AB0AC4F2-7EF5-47F0-A678-528A8FA2690D}">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以诺</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ENOCH</a:t>
          </a:r>
          <a:endParaRPr lang="en-US" b="1" dirty="0">
            <a:effectLst>
              <a:outerShdw blurRad="38100" dist="38100" dir="2700000" algn="tl">
                <a:srgbClr val="000000">
                  <a:alpha val="43137"/>
                </a:srgbClr>
              </a:outerShdw>
            </a:effectLst>
            <a:latin typeface="Agency FB" pitchFamily="34" charset="0"/>
          </a:endParaRPr>
        </a:p>
      </dgm:t>
    </dgm:pt>
    <dgm:pt modelId="{9FC5ADF0-AB33-40AF-B2A4-F11EF3AEE22D}" type="parTrans" cxnId="{8B1617F1-702A-435B-8296-0D3FF3555EEC}">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72E0EBEF-F119-4F58-9A89-0266155851BF}" type="sibTrans" cxnId="{8B1617F1-702A-435B-8296-0D3FF3555EEC}">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7AEAD491-56FF-4F46-9ABA-81879A04953F}">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玛土撒拉</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METHUSELAH</a:t>
          </a:r>
          <a:endParaRPr lang="en-US" b="1" dirty="0">
            <a:effectLst>
              <a:outerShdw blurRad="38100" dist="38100" dir="2700000" algn="tl">
                <a:srgbClr val="000000">
                  <a:alpha val="43137"/>
                </a:srgbClr>
              </a:outerShdw>
            </a:effectLst>
            <a:latin typeface="Agency FB" pitchFamily="34" charset="0"/>
          </a:endParaRPr>
        </a:p>
      </dgm:t>
    </dgm:pt>
    <dgm:pt modelId="{87ED39D4-801C-40F1-A947-C60A42AC04E5}" type="parTrans" cxnId="{25909DA1-3A27-4F99-96C1-F3D9E78AD96C}">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2D226329-A8B9-47B5-84AF-7DBEBFE7E0C2}" type="sibTrans" cxnId="{25909DA1-3A27-4F99-96C1-F3D9E78AD96C}">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53E636D6-85CB-4C4B-B087-DF562682FD3B}">
      <dgm:prSet phldrT="[Text]"/>
      <dgm:spPr/>
      <dgm:t>
        <a:bodyPr/>
        <a:lstStyle/>
        <a:p>
          <a:r>
            <a:rPr lang="zh-CN" altLang="en-US" b="1" dirty="0" smtClean="0">
              <a:effectLst>
                <a:outerShdw blurRad="38100" dist="38100" dir="2700000" algn="tl">
                  <a:srgbClr val="000000">
                    <a:alpha val="43137"/>
                  </a:srgbClr>
                </a:outerShdw>
              </a:effectLst>
              <a:latin typeface="Agency FB" pitchFamily="34" charset="0"/>
            </a:rPr>
            <a:t>拉麦</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LAMECH</a:t>
          </a:r>
        </a:p>
      </dgm:t>
    </dgm:pt>
    <dgm:pt modelId="{61BAEA70-2C96-4BB3-B2E8-46EF89A79601}" type="parTrans" cxnId="{DED83317-4534-4362-BCA8-E5D4334F6733}">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F1B962BF-4EF8-4993-AA7A-7E2238939221}" type="sibTrans" cxnId="{DED83317-4534-4362-BCA8-E5D4334F6733}">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BD04F5F0-5217-4D2E-83A6-BE861317F323}">
      <dgm:prSet/>
      <dgm:spPr/>
      <dgm:t>
        <a:bodyPr/>
        <a:lstStyle/>
        <a:p>
          <a:r>
            <a:rPr lang="zh-CN" altLang="en-US" b="1" dirty="0" smtClean="0">
              <a:effectLst>
                <a:outerShdw blurRad="38100" dist="38100" dir="2700000" algn="tl">
                  <a:srgbClr val="000000">
                    <a:alpha val="43137"/>
                  </a:srgbClr>
                </a:outerShdw>
              </a:effectLst>
              <a:latin typeface="Agency FB" pitchFamily="34" charset="0"/>
            </a:rPr>
            <a:t>挪亚</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NOAH</a:t>
          </a:r>
          <a:endParaRPr lang="en-US" b="1" dirty="0">
            <a:effectLst>
              <a:outerShdw blurRad="38100" dist="38100" dir="2700000" algn="tl">
                <a:srgbClr val="000000">
                  <a:alpha val="43137"/>
                </a:srgbClr>
              </a:outerShdw>
            </a:effectLst>
            <a:latin typeface="Agency FB" pitchFamily="34" charset="0"/>
          </a:endParaRPr>
        </a:p>
      </dgm:t>
    </dgm:pt>
    <dgm:pt modelId="{6E9ADCFF-91A9-414B-9E4E-73BF338D07C2}" type="parTrans" cxnId="{7D20EFBE-4180-48AE-9E29-7FA2BBCEB841}">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C6921DB8-DC62-4149-9938-5E793C66D39D}" type="sibTrans" cxnId="{7D20EFBE-4180-48AE-9E29-7FA2BBCEB841}">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CE8BE07E-138D-4E6C-8B8D-5EF89088AF0F}">
      <dgm:prSet/>
      <dgm:spPr/>
      <dgm:t>
        <a:bodyPr/>
        <a:lstStyle/>
        <a:p>
          <a:r>
            <a:rPr lang="zh-CN" altLang="en-US" b="1" dirty="0" smtClean="0">
              <a:effectLst>
                <a:outerShdw blurRad="38100" dist="38100" dir="2700000" algn="tl">
                  <a:srgbClr val="000000">
                    <a:alpha val="43137"/>
                  </a:srgbClr>
                </a:outerShdw>
              </a:effectLst>
              <a:latin typeface="Agency FB" pitchFamily="34" charset="0"/>
            </a:rPr>
            <a:t>闪</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SHEM</a:t>
          </a:r>
          <a:endParaRPr lang="en-US" b="1" dirty="0">
            <a:effectLst>
              <a:outerShdw blurRad="38100" dist="38100" dir="2700000" algn="tl">
                <a:srgbClr val="000000">
                  <a:alpha val="43137"/>
                </a:srgbClr>
              </a:outerShdw>
            </a:effectLst>
            <a:latin typeface="Agency FB" pitchFamily="34" charset="0"/>
          </a:endParaRPr>
        </a:p>
      </dgm:t>
    </dgm:pt>
    <dgm:pt modelId="{D57A4E36-8FF1-4840-8E7F-7B0020A0E6FD}" type="parTrans" cxnId="{4131B196-799C-401E-B5C3-556161704848}">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478CFCF9-0334-474A-B37A-A7D062860706}" type="sibTrans" cxnId="{4131B196-799C-401E-B5C3-556161704848}">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A38B79DD-F314-48A7-875E-7262431ECD55}">
      <dgm:prSet/>
      <dgm:spPr/>
      <dgm:t>
        <a:bodyPr/>
        <a:lstStyle/>
        <a:p>
          <a:r>
            <a:rPr lang="zh-CN" altLang="en-US" b="1" dirty="0" smtClean="0">
              <a:effectLst>
                <a:outerShdw blurRad="38100" dist="38100" dir="2700000" algn="tl">
                  <a:srgbClr val="000000">
                    <a:alpha val="43137"/>
                  </a:srgbClr>
                </a:outerShdw>
              </a:effectLst>
              <a:latin typeface="Agency FB" pitchFamily="34" charset="0"/>
            </a:rPr>
            <a:t>亚法撒</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ARPHAXAD</a:t>
          </a:r>
          <a:endParaRPr lang="en-US" b="1" dirty="0">
            <a:effectLst>
              <a:outerShdw blurRad="38100" dist="38100" dir="2700000" algn="tl">
                <a:srgbClr val="000000">
                  <a:alpha val="43137"/>
                </a:srgbClr>
              </a:outerShdw>
            </a:effectLst>
            <a:latin typeface="Agency FB" pitchFamily="34" charset="0"/>
          </a:endParaRPr>
        </a:p>
      </dgm:t>
    </dgm:pt>
    <dgm:pt modelId="{721C5822-F82A-4565-86AB-457900AAB6AD}" type="parTrans" cxnId="{47007F68-9706-434D-8250-FA19C94DD49C}">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FD6155B2-B9F8-43B0-A879-3D6713EB0A2C}" type="sibTrans" cxnId="{47007F68-9706-434D-8250-FA19C94DD49C}">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7083B07B-BF49-4643-8EEA-13709BA60DEF}">
      <dgm:prSet/>
      <dgm:spPr/>
      <dgm:t>
        <a:bodyPr/>
        <a:lstStyle/>
        <a:p>
          <a:r>
            <a:rPr lang="zh-CN" altLang="en-US" b="1" dirty="0" smtClean="0">
              <a:effectLst>
                <a:outerShdw blurRad="38100" dist="38100" dir="2700000" algn="tl">
                  <a:srgbClr val="000000">
                    <a:alpha val="43137"/>
                  </a:srgbClr>
                </a:outerShdw>
              </a:effectLst>
              <a:latin typeface="Agency FB" pitchFamily="34" charset="0"/>
            </a:rPr>
            <a:t>该南</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CAINAN</a:t>
          </a:r>
          <a:endParaRPr lang="en-US" b="1" dirty="0">
            <a:effectLst>
              <a:outerShdw blurRad="38100" dist="38100" dir="2700000" algn="tl">
                <a:srgbClr val="000000">
                  <a:alpha val="43137"/>
                </a:srgbClr>
              </a:outerShdw>
            </a:effectLst>
            <a:latin typeface="Agency FB" pitchFamily="34" charset="0"/>
          </a:endParaRPr>
        </a:p>
      </dgm:t>
    </dgm:pt>
    <dgm:pt modelId="{0BFB10EE-831F-413F-97FD-ABAE855FFC8D}" type="parTrans" cxnId="{CF70FC16-D6F9-42A8-90CF-3BABEA1F194E}">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36F420F7-3E7C-42E0-8700-CB133658B523}" type="sibTrans" cxnId="{CF70FC16-D6F9-42A8-90CF-3BABEA1F194E}">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E345ADC3-43BD-46C8-8EAE-55F0DCC591CA}">
      <dgm:prSet/>
      <dgm:spPr/>
      <dgm:t>
        <a:bodyPr/>
        <a:lstStyle/>
        <a:p>
          <a:r>
            <a:rPr lang="zh-CN" altLang="en-US" b="1" dirty="0" smtClean="0">
              <a:effectLst>
                <a:outerShdw blurRad="38100" dist="38100" dir="2700000" algn="tl">
                  <a:srgbClr val="000000">
                    <a:alpha val="43137"/>
                  </a:srgbClr>
                </a:outerShdw>
              </a:effectLst>
              <a:latin typeface="Agency FB" pitchFamily="34" charset="0"/>
            </a:rPr>
            <a:t>沙拉</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SHELAH</a:t>
          </a:r>
          <a:endParaRPr lang="en-US" b="1" dirty="0">
            <a:effectLst>
              <a:outerShdw blurRad="38100" dist="38100" dir="2700000" algn="tl">
                <a:srgbClr val="000000">
                  <a:alpha val="43137"/>
                </a:srgbClr>
              </a:outerShdw>
            </a:effectLst>
            <a:latin typeface="Agency FB" pitchFamily="34" charset="0"/>
          </a:endParaRPr>
        </a:p>
      </dgm:t>
    </dgm:pt>
    <dgm:pt modelId="{A082E43E-5AF7-455C-8BC6-5C780DF851E9}" type="parTrans" cxnId="{49914610-C2C8-4E48-B08B-07343D78F28B}">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C5B4BA37-DF97-472E-871D-F645AF1A7E65}" type="sibTrans" cxnId="{49914610-C2C8-4E48-B08B-07343D78F28B}">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ECC2A470-CC33-4FA7-B78E-0B2448CDCE93}">
      <dgm:prSet/>
      <dgm:spPr/>
      <dgm:t>
        <a:bodyPr/>
        <a:lstStyle/>
        <a:p>
          <a:r>
            <a:rPr lang="zh-CN" altLang="en-US" b="1" dirty="0" smtClean="0">
              <a:effectLst>
                <a:outerShdw blurRad="38100" dist="38100" dir="2700000" algn="tl">
                  <a:srgbClr val="000000">
                    <a:alpha val="43137"/>
                  </a:srgbClr>
                </a:outerShdw>
              </a:effectLst>
              <a:latin typeface="Agency FB" pitchFamily="34" charset="0"/>
            </a:rPr>
            <a:t>希伯</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EBER</a:t>
          </a:r>
        </a:p>
      </dgm:t>
    </dgm:pt>
    <dgm:pt modelId="{80D349F5-247B-4210-82BB-7BD398B7650F}" type="parTrans" cxnId="{4A290FE1-40E3-4A9F-88C0-B045326C7C2B}">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AAF89113-04FE-45FF-A0E5-8D88F8DD9345}" type="sibTrans" cxnId="{4A290FE1-40E3-4A9F-88C0-B045326C7C2B}">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585DBDEE-4721-4B6D-A314-5E3215BAFD63}">
      <dgm:prSet/>
      <dgm:spPr/>
      <dgm:t>
        <a:bodyPr/>
        <a:lstStyle/>
        <a:p>
          <a:r>
            <a:rPr lang="zh-CN" altLang="en-US" b="1" dirty="0" smtClean="0">
              <a:effectLst>
                <a:outerShdw blurRad="38100" dist="38100" dir="2700000" algn="tl">
                  <a:srgbClr val="000000">
                    <a:alpha val="43137"/>
                  </a:srgbClr>
                </a:outerShdw>
              </a:effectLst>
              <a:latin typeface="Agency FB" pitchFamily="34" charset="0"/>
            </a:rPr>
            <a:t>法勒</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PELEG</a:t>
          </a:r>
          <a:endParaRPr lang="en-US" b="1" dirty="0">
            <a:effectLst>
              <a:outerShdw blurRad="38100" dist="38100" dir="2700000" algn="tl">
                <a:srgbClr val="000000">
                  <a:alpha val="43137"/>
                </a:srgbClr>
              </a:outerShdw>
            </a:effectLst>
            <a:latin typeface="Agency FB" pitchFamily="34" charset="0"/>
          </a:endParaRPr>
        </a:p>
      </dgm:t>
    </dgm:pt>
    <dgm:pt modelId="{24E54500-7AD1-4A3D-9CFB-C022945002DB}" type="parTrans" cxnId="{18A84BCD-1B83-411E-A0D4-823ECCF7F1B2}">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606759FA-184C-4043-836D-DA0152C1F7FF}" type="sibTrans" cxnId="{18A84BCD-1B83-411E-A0D4-823ECCF7F1B2}">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CBE2568F-F35D-4F87-9913-071F22928B9C}">
      <dgm:prSet/>
      <dgm:spPr/>
      <dgm:t>
        <a:bodyPr/>
        <a:lstStyle/>
        <a:p>
          <a:r>
            <a:rPr lang="zh-CN" altLang="en-US" b="1" dirty="0" smtClean="0">
              <a:effectLst>
                <a:outerShdw blurRad="38100" dist="38100" dir="2700000" algn="tl">
                  <a:srgbClr val="000000">
                    <a:alpha val="43137"/>
                  </a:srgbClr>
                </a:outerShdw>
              </a:effectLst>
              <a:latin typeface="Agency FB" pitchFamily="34" charset="0"/>
            </a:rPr>
            <a:t>拉吴</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REU</a:t>
          </a:r>
          <a:endParaRPr lang="en-US" b="1" dirty="0">
            <a:effectLst>
              <a:outerShdw blurRad="38100" dist="38100" dir="2700000" algn="tl">
                <a:srgbClr val="000000">
                  <a:alpha val="43137"/>
                </a:srgbClr>
              </a:outerShdw>
            </a:effectLst>
            <a:latin typeface="Agency FB" pitchFamily="34" charset="0"/>
          </a:endParaRPr>
        </a:p>
      </dgm:t>
    </dgm:pt>
    <dgm:pt modelId="{3E6B5584-D00E-4DE1-8C40-9D30638F5217}" type="parTrans" cxnId="{4956821B-EED3-4AF8-BAA4-FA549D5BC0C5}">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A3697992-D629-459C-A79C-889039B7C9BB}" type="sibTrans" cxnId="{4956821B-EED3-4AF8-BAA4-FA549D5BC0C5}">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FA30C5DC-404C-43B4-853E-BFF3B00A8A3E}">
      <dgm:prSet/>
      <dgm:spPr/>
      <dgm:t>
        <a:bodyPr/>
        <a:lstStyle/>
        <a:p>
          <a:r>
            <a:rPr lang="zh-CN" altLang="en-US" b="1" dirty="0" smtClean="0">
              <a:effectLst>
                <a:outerShdw blurRad="38100" dist="38100" dir="2700000" algn="tl">
                  <a:srgbClr val="000000">
                    <a:alpha val="43137"/>
                  </a:srgbClr>
                </a:outerShdw>
              </a:effectLst>
              <a:latin typeface="Agency FB" pitchFamily="34" charset="0"/>
            </a:rPr>
            <a:t>西鹿</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SERUG</a:t>
          </a:r>
          <a:endParaRPr lang="en-US" b="1" dirty="0">
            <a:effectLst>
              <a:outerShdw blurRad="38100" dist="38100" dir="2700000" algn="tl">
                <a:srgbClr val="000000">
                  <a:alpha val="43137"/>
                </a:srgbClr>
              </a:outerShdw>
            </a:effectLst>
            <a:latin typeface="Agency FB" pitchFamily="34" charset="0"/>
          </a:endParaRPr>
        </a:p>
      </dgm:t>
    </dgm:pt>
    <dgm:pt modelId="{2CCC7A60-4C49-4C8A-A87E-897180FF025F}" type="parTrans" cxnId="{7B5A18F4-0772-4937-85FE-2A26853BCD67}">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53E74B45-F10E-4141-97C6-2E0BC48F9A33}" type="sibTrans" cxnId="{7B5A18F4-0772-4937-85FE-2A26853BCD67}">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0DFB023E-D13E-4EFA-A2A9-A3D2BD50E372}">
      <dgm:prSet/>
      <dgm:spPr/>
      <dgm:t>
        <a:bodyPr/>
        <a:lstStyle/>
        <a:p>
          <a:r>
            <a:rPr lang="zh-CN" altLang="en-US" b="1" dirty="0" smtClean="0">
              <a:effectLst>
                <a:outerShdw blurRad="38100" dist="38100" dir="2700000" algn="tl">
                  <a:srgbClr val="000000">
                    <a:alpha val="43137"/>
                  </a:srgbClr>
                </a:outerShdw>
              </a:effectLst>
              <a:latin typeface="Agency FB" pitchFamily="34" charset="0"/>
            </a:rPr>
            <a:t>他拉</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TERAH</a:t>
          </a:r>
          <a:endParaRPr lang="en-US" b="1" dirty="0">
            <a:effectLst>
              <a:outerShdw blurRad="38100" dist="38100" dir="2700000" algn="tl">
                <a:srgbClr val="000000">
                  <a:alpha val="43137"/>
                </a:srgbClr>
              </a:outerShdw>
            </a:effectLst>
            <a:latin typeface="Agency FB" pitchFamily="34" charset="0"/>
          </a:endParaRPr>
        </a:p>
      </dgm:t>
    </dgm:pt>
    <dgm:pt modelId="{D7CA468C-B83E-4745-8B57-99344A3E8597}" type="parTrans" cxnId="{2C7E1D29-A4EE-405F-8F7D-235A7B65F9EE}">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D39F1E08-E033-4FA0-88E2-CDC5AC58F7D0}" type="sibTrans" cxnId="{2C7E1D29-A4EE-405F-8F7D-235A7B65F9EE}">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7769A78C-0048-4CF4-BEE3-E38812A4F4DE}">
      <dgm:prSet/>
      <dgm:spPr/>
      <dgm:t>
        <a:bodyPr/>
        <a:lstStyle/>
        <a:p>
          <a:r>
            <a:rPr lang="zh-CN" altLang="en-US" b="1" dirty="0" smtClean="0">
              <a:effectLst>
                <a:outerShdw blurRad="38100" dist="38100" dir="2700000" algn="tl">
                  <a:srgbClr val="000000">
                    <a:alpha val="43137"/>
                  </a:srgbClr>
                </a:outerShdw>
              </a:effectLst>
              <a:latin typeface="Agency FB" pitchFamily="34" charset="0"/>
            </a:rPr>
            <a:t>亚伯兰</a:t>
          </a:r>
          <a:endParaRPr lang="en-US" b="1" dirty="0" smtClean="0">
            <a:effectLst>
              <a:outerShdw blurRad="38100" dist="38100" dir="2700000" algn="tl">
                <a:srgbClr val="000000">
                  <a:alpha val="43137"/>
                </a:srgbClr>
              </a:outerShdw>
            </a:effectLst>
            <a:latin typeface="Agency FB" pitchFamily="34" charset="0"/>
          </a:endParaRPr>
        </a:p>
        <a:p>
          <a:r>
            <a:rPr lang="en-US" b="1" dirty="0" smtClean="0">
              <a:effectLst>
                <a:outerShdw blurRad="38100" dist="38100" dir="2700000" algn="tl">
                  <a:srgbClr val="000000">
                    <a:alpha val="43137"/>
                  </a:srgbClr>
                </a:outerShdw>
              </a:effectLst>
              <a:latin typeface="Agency FB" pitchFamily="34" charset="0"/>
            </a:rPr>
            <a:t>ABRAM</a:t>
          </a:r>
          <a:endParaRPr lang="en-US" b="1" dirty="0">
            <a:effectLst>
              <a:outerShdw blurRad="38100" dist="38100" dir="2700000" algn="tl">
                <a:srgbClr val="000000">
                  <a:alpha val="43137"/>
                </a:srgbClr>
              </a:outerShdw>
            </a:effectLst>
            <a:latin typeface="Agency FB" pitchFamily="34" charset="0"/>
          </a:endParaRPr>
        </a:p>
      </dgm:t>
    </dgm:pt>
    <dgm:pt modelId="{2C20D8A5-72BD-47D5-B864-69D5FFE15C92}" type="parTrans" cxnId="{E6C74F58-462C-467F-A198-6616E0AC081F}">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3F53C4DE-C354-4344-8F1B-1C0B68E0DC69}" type="sibTrans" cxnId="{E6C74F58-462C-467F-A198-6616E0AC081F}">
      <dgm:prSet/>
      <dgm:spPr/>
      <dgm:t>
        <a:bodyPr/>
        <a:lstStyle/>
        <a:p>
          <a:endParaRPr lang="en-US" b="1">
            <a:solidFill>
              <a:schemeClr val="tx1"/>
            </a:solidFill>
            <a:effectLst>
              <a:outerShdw blurRad="38100" dist="38100" dir="2700000" algn="tl">
                <a:srgbClr val="000000">
                  <a:alpha val="43137"/>
                </a:srgbClr>
              </a:outerShdw>
            </a:effectLst>
            <a:latin typeface="Agency FB" pitchFamily="34" charset="0"/>
          </a:endParaRPr>
        </a:p>
      </dgm:t>
    </dgm:pt>
    <dgm:pt modelId="{1250A8AC-5E3C-4472-83EA-475700EF2B36}" type="pres">
      <dgm:prSet presAssocID="{9BBA11A3-3ECC-4A87-B7F8-9EDCCA29599F}" presName="Name0" presStyleCnt="0">
        <dgm:presLayoutVars>
          <dgm:dir/>
          <dgm:resizeHandles/>
        </dgm:presLayoutVars>
      </dgm:prSet>
      <dgm:spPr/>
      <dgm:t>
        <a:bodyPr/>
        <a:lstStyle/>
        <a:p>
          <a:endParaRPr lang="en-US"/>
        </a:p>
      </dgm:t>
    </dgm:pt>
    <dgm:pt modelId="{734329B6-5887-4214-AC47-25BD3FD33F22}" type="pres">
      <dgm:prSet presAssocID="{76370B3B-CA8E-4D8A-9466-B43E2F195F07}" presName="compNode" presStyleCnt="0"/>
      <dgm:spPr/>
    </dgm:pt>
    <dgm:pt modelId="{FF3923C0-5628-4C29-BA75-1B32581DDD34}" type="pres">
      <dgm:prSet presAssocID="{76370B3B-CA8E-4D8A-9466-B43E2F195F07}" presName="dummyConnPt" presStyleCnt="0"/>
      <dgm:spPr/>
    </dgm:pt>
    <dgm:pt modelId="{C479C9A3-9E27-4B93-AE52-57795D3F0825}" type="pres">
      <dgm:prSet presAssocID="{76370B3B-CA8E-4D8A-9466-B43E2F195F07}" presName="node" presStyleLbl="node1" presStyleIdx="0" presStyleCnt="20">
        <dgm:presLayoutVars>
          <dgm:bulletEnabled val="1"/>
        </dgm:presLayoutVars>
      </dgm:prSet>
      <dgm:spPr/>
      <dgm:t>
        <a:bodyPr/>
        <a:lstStyle/>
        <a:p>
          <a:endParaRPr lang="en-US"/>
        </a:p>
      </dgm:t>
    </dgm:pt>
    <dgm:pt modelId="{566A71F6-1ECB-4FAA-B02D-AF2647F5D5B4}" type="pres">
      <dgm:prSet presAssocID="{035BA9E2-CFE9-4974-8C8B-B12ABCFC2842}" presName="sibTrans" presStyleLbl="bgSibTrans2D1" presStyleIdx="0" presStyleCnt="19"/>
      <dgm:spPr/>
      <dgm:t>
        <a:bodyPr/>
        <a:lstStyle/>
        <a:p>
          <a:endParaRPr lang="en-US"/>
        </a:p>
      </dgm:t>
    </dgm:pt>
    <dgm:pt modelId="{A15EDAF9-B469-4497-A3C1-7734F2A4E54E}" type="pres">
      <dgm:prSet presAssocID="{7747C22C-D00F-4DBE-8D5B-294636166361}" presName="compNode" presStyleCnt="0"/>
      <dgm:spPr/>
    </dgm:pt>
    <dgm:pt modelId="{D6937E3C-340E-4B38-833F-B9C885543D0E}" type="pres">
      <dgm:prSet presAssocID="{7747C22C-D00F-4DBE-8D5B-294636166361}" presName="dummyConnPt" presStyleCnt="0"/>
      <dgm:spPr/>
    </dgm:pt>
    <dgm:pt modelId="{1289B057-4F77-4481-815B-914403438634}" type="pres">
      <dgm:prSet presAssocID="{7747C22C-D00F-4DBE-8D5B-294636166361}" presName="node" presStyleLbl="node1" presStyleIdx="1" presStyleCnt="20">
        <dgm:presLayoutVars>
          <dgm:bulletEnabled val="1"/>
        </dgm:presLayoutVars>
      </dgm:prSet>
      <dgm:spPr/>
      <dgm:t>
        <a:bodyPr/>
        <a:lstStyle/>
        <a:p>
          <a:endParaRPr lang="en-US"/>
        </a:p>
      </dgm:t>
    </dgm:pt>
    <dgm:pt modelId="{6C275121-C0CE-4956-94C6-CC47E845822A}" type="pres">
      <dgm:prSet presAssocID="{DDB71FDD-4592-44CF-9A49-86C521906371}" presName="sibTrans" presStyleLbl="bgSibTrans2D1" presStyleIdx="1" presStyleCnt="19"/>
      <dgm:spPr/>
      <dgm:t>
        <a:bodyPr/>
        <a:lstStyle/>
        <a:p>
          <a:endParaRPr lang="en-US"/>
        </a:p>
      </dgm:t>
    </dgm:pt>
    <dgm:pt modelId="{CE08D294-F0EE-46CB-969C-07F7C0BEE77A}" type="pres">
      <dgm:prSet presAssocID="{10AB3113-57E0-40FE-B0DF-360428A743C5}" presName="compNode" presStyleCnt="0"/>
      <dgm:spPr/>
    </dgm:pt>
    <dgm:pt modelId="{2456FC8D-D262-4D55-BEF7-64FEDCC45408}" type="pres">
      <dgm:prSet presAssocID="{10AB3113-57E0-40FE-B0DF-360428A743C5}" presName="dummyConnPt" presStyleCnt="0"/>
      <dgm:spPr/>
    </dgm:pt>
    <dgm:pt modelId="{3A32D59B-7A74-4D0C-B5D4-C139A84F6684}" type="pres">
      <dgm:prSet presAssocID="{10AB3113-57E0-40FE-B0DF-360428A743C5}" presName="node" presStyleLbl="node1" presStyleIdx="2" presStyleCnt="20">
        <dgm:presLayoutVars>
          <dgm:bulletEnabled val="1"/>
        </dgm:presLayoutVars>
      </dgm:prSet>
      <dgm:spPr/>
      <dgm:t>
        <a:bodyPr/>
        <a:lstStyle/>
        <a:p>
          <a:endParaRPr lang="en-US"/>
        </a:p>
      </dgm:t>
    </dgm:pt>
    <dgm:pt modelId="{2EA2BFC1-2FCC-40C6-9CE1-75B2591FC81E}" type="pres">
      <dgm:prSet presAssocID="{B6A3E326-82F9-473D-98E9-793AFF3532E3}" presName="sibTrans" presStyleLbl="bgSibTrans2D1" presStyleIdx="2" presStyleCnt="19"/>
      <dgm:spPr/>
      <dgm:t>
        <a:bodyPr/>
        <a:lstStyle/>
        <a:p>
          <a:endParaRPr lang="en-US"/>
        </a:p>
      </dgm:t>
    </dgm:pt>
    <dgm:pt modelId="{28992619-C6FE-4BB8-AFF8-65F4B17887A4}" type="pres">
      <dgm:prSet presAssocID="{2CCC1632-69E4-4AC5-A3CF-5DF4ABABB2B6}" presName="compNode" presStyleCnt="0"/>
      <dgm:spPr/>
    </dgm:pt>
    <dgm:pt modelId="{816EDD50-F3D6-4CE9-928C-6F1AE3AF22B7}" type="pres">
      <dgm:prSet presAssocID="{2CCC1632-69E4-4AC5-A3CF-5DF4ABABB2B6}" presName="dummyConnPt" presStyleCnt="0"/>
      <dgm:spPr/>
    </dgm:pt>
    <dgm:pt modelId="{15C0500E-1184-43E7-AFA1-4FA4EF14F6F4}" type="pres">
      <dgm:prSet presAssocID="{2CCC1632-69E4-4AC5-A3CF-5DF4ABABB2B6}" presName="node" presStyleLbl="node1" presStyleIdx="3" presStyleCnt="20">
        <dgm:presLayoutVars>
          <dgm:bulletEnabled val="1"/>
        </dgm:presLayoutVars>
      </dgm:prSet>
      <dgm:spPr/>
      <dgm:t>
        <a:bodyPr/>
        <a:lstStyle/>
        <a:p>
          <a:endParaRPr lang="en-US"/>
        </a:p>
      </dgm:t>
    </dgm:pt>
    <dgm:pt modelId="{BC022324-B6D7-4D86-8357-D9298F4EE600}" type="pres">
      <dgm:prSet presAssocID="{12A1A0A4-0A5B-4A38-BA5F-6A0D7A41C434}" presName="sibTrans" presStyleLbl="bgSibTrans2D1" presStyleIdx="3" presStyleCnt="19"/>
      <dgm:spPr/>
      <dgm:t>
        <a:bodyPr/>
        <a:lstStyle/>
        <a:p>
          <a:endParaRPr lang="en-US"/>
        </a:p>
      </dgm:t>
    </dgm:pt>
    <dgm:pt modelId="{7DC81C7D-8371-473B-B407-E18E0BEFD7E3}" type="pres">
      <dgm:prSet presAssocID="{FED61A1D-56C8-49BA-92DF-C931E3F95F1C}" presName="compNode" presStyleCnt="0"/>
      <dgm:spPr/>
    </dgm:pt>
    <dgm:pt modelId="{728AF97D-9AA4-47B9-823E-1F3B6C3CB7E8}" type="pres">
      <dgm:prSet presAssocID="{FED61A1D-56C8-49BA-92DF-C931E3F95F1C}" presName="dummyConnPt" presStyleCnt="0"/>
      <dgm:spPr/>
    </dgm:pt>
    <dgm:pt modelId="{7DC6D215-0E9E-4473-87A1-1748C8FE10B7}" type="pres">
      <dgm:prSet presAssocID="{FED61A1D-56C8-49BA-92DF-C931E3F95F1C}" presName="node" presStyleLbl="node1" presStyleIdx="4" presStyleCnt="20">
        <dgm:presLayoutVars>
          <dgm:bulletEnabled val="1"/>
        </dgm:presLayoutVars>
      </dgm:prSet>
      <dgm:spPr/>
      <dgm:t>
        <a:bodyPr/>
        <a:lstStyle/>
        <a:p>
          <a:endParaRPr lang="en-US"/>
        </a:p>
      </dgm:t>
    </dgm:pt>
    <dgm:pt modelId="{9268C187-B43C-439B-B86C-F1CD86BD370F}" type="pres">
      <dgm:prSet presAssocID="{EB052CD7-8C71-4BC9-B1D2-D80F7B069B1E}" presName="sibTrans" presStyleLbl="bgSibTrans2D1" presStyleIdx="4" presStyleCnt="19"/>
      <dgm:spPr/>
      <dgm:t>
        <a:bodyPr/>
        <a:lstStyle/>
        <a:p>
          <a:endParaRPr lang="en-US"/>
        </a:p>
      </dgm:t>
    </dgm:pt>
    <dgm:pt modelId="{CFF5E259-0E54-47CD-8D89-7ECFEEDEE8F5}" type="pres">
      <dgm:prSet presAssocID="{AEF9A16F-7521-4E97-9742-50012412D20C}" presName="compNode" presStyleCnt="0"/>
      <dgm:spPr/>
    </dgm:pt>
    <dgm:pt modelId="{FF365595-9E90-4DB5-B47D-C727C45B46C4}" type="pres">
      <dgm:prSet presAssocID="{AEF9A16F-7521-4E97-9742-50012412D20C}" presName="dummyConnPt" presStyleCnt="0"/>
      <dgm:spPr/>
    </dgm:pt>
    <dgm:pt modelId="{653EC5F2-B9E0-4A51-B5AD-5F20324E3603}" type="pres">
      <dgm:prSet presAssocID="{AEF9A16F-7521-4E97-9742-50012412D20C}" presName="node" presStyleLbl="node1" presStyleIdx="5" presStyleCnt="20">
        <dgm:presLayoutVars>
          <dgm:bulletEnabled val="1"/>
        </dgm:presLayoutVars>
      </dgm:prSet>
      <dgm:spPr/>
      <dgm:t>
        <a:bodyPr/>
        <a:lstStyle/>
        <a:p>
          <a:endParaRPr lang="en-US"/>
        </a:p>
      </dgm:t>
    </dgm:pt>
    <dgm:pt modelId="{1632FA69-0C30-4EFD-9872-8A2C44692A06}" type="pres">
      <dgm:prSet presAssocID="{DC0D3BB7-72A0-4A8F-AF34-C9F603A6172C}" presName="sibTrans" presStyleLbl="bgSibTrans2D1" presStyleIdx="5" presStyleCnt="19"/>
      <dgm:spPr/>
      <dgm:t>
        <a:bodyPr/>
        <a:lstStyle/>
        <a:p>
          <a:endParaRPr lang="en-US"/>
        </a:p>
      </dgm:t>
    </dgm:pt>
    <dgm:pt modelId="{AC68E061-DB65-4EB7-BBE8-BF659CAEB428}" type="pres">
      <dgm:prSet presAssocID="{AB0AC4F2-7EF5-47F0-A678-528A8FA2690D}" presName="compNode" presStyleCnt="0"/>
      <dgm:spPr/>
    </dgm:pt>
    <dgm:pt modelId="{603D7F01-3734-4B1E-90A6-6403CE84B4CC}" type="pres">
      <dgm:prSet presAssocID="{AB0AC4F2-7EF5-47F0-A678-528A8FA2690D}" presName="dummyConnPt" presStyleCnt="0"/>
      <dgm:spPr/>
    </dgm:pt>
    <dgm:pt modelId="{F2A918A6-16D8-4666-AAB0-346DEE1480C7}" type="pres">
      <dgm:prSet presAssocID="{AB0AC4F2-7EF5-47F0-A678-528A8FA2690D}" presName="node" presStyleLbl="node1" presStyleIdx="6" presStyleCnt="20">
        <dgm:presLayoutVars>
          <dgm:bulletEnabled val="1"/>
        </dgm:presLayoutVars>
      </dgm:prSet>
      <dgm:spPr/>
      <dgm:t>
        <a:bodyPr/>
        <a:lstStyle/>
        <a:p>
          <a:endParaRPr lang="en-US"/>
        </a:p>
      </dgm:t>
    </dgm:pt>
    <dgm:pt modelId="{D2EDD371-CB99-49A1-B7B7-55FE587FF86C}" type="pres">
      <dgm:prSet presAssocID="{72E0EBEF-F119-4F58-9A89-0266155851BF}" presName="sibTrans" presStyleLbl="bgSibTrans2D1" presStyleIdx="6" presStyleCnt="19"/>
      <dgm:spPr/>
      <dgm:t>
        <a:bodyPr/>
        <a:lstStyle/>
        <a:p>
          <a:endParaRPr lang="en-US"/>
        </a:p>
      </dgm:t>
    </dgm:pt>
    <dgm:pt modelId="{7549209D-F445-40F1-B32F-1B02B0E8EFAB}" type="pres">
      <dgm:prSet presAssocID="{7AEAD491-56FF-4F46-9ABA-81879A04953F}" presName="compNode" presStyleCnt="0"/>
      <dgm:spPr/>
    </dgm:pt>
    <dgm:pt modelId="{65D4C055-B1A3-4244-9DBA-BBF2F7A88F5E}" type="pres">
      <dgm:prSet presAssocID="{7AEAD491-56FF-4F46-9ABA-81879A04953F}" presName="dummyConnPt" presStyleCnt="0"/>
      <dgm:spPr/>
    </dgm:pt>
    <dgm:pt modelId="{F00B0A0C-FE6C-4160-B5D3-7E3C5DE330A6}" type="pres">
      <dgm:prSet presAssocID="{7AEAD491-56FF-4F46-9ABA-81879A04953F}" presName="node" presStyleLbl="node1" presStyleIdx="7" presStyleCnt="20">
        <dgm:presLayoutVars>
          <dgm:bulletEnabled val="1"/>
        </dgm:presLayoutVars>
      </dgm:prSet>
      <dgm:spPr/>
      <dgm:t>
        <a:bodyPr/>
        <a:lstStyle/>
        <a:p>
          <a:endParaRPr lang="en-US"/>
        </a:p>
      </dgm:t>
    </dgm:pt>
    <dgm:pt modelId="{DBD1EA8A-E49A-4AAB-8D05-08254669ABE9}" type="pres">
      <dgm:prSet presAssocID="{2D226329-A8B9-47B5-84AF-7DBEBFE7E0C2}" presName="sibTrans" presStyleLbl="bgSibTrans2D1" presStyleIdx="7" presStyleCnt="19"/>
      <dgm:spPr/>
      <dgm:t>
        <a:bodyPr/>
        <a:lstStyle/>
        <a:p>
          <a:endParaRPr lang="en-US"/>
        </a:p>
      </dgm:t>
    </dgm:pt>
    <dgm:pt modelId="{DB941537-CC77-48CD-BB81-869AEC7518DC}" type="pres">
      <dgm:prSet presAssocID="{53E636D6-85CB-4C4B-B087-DF562682FD3B}" presName="compNode" presStyleCnt="0"/>
      <dgm:spPr/>
    </dgm:pt>
    <dgm:pt modelId="{68D3F247-3953-486C-98A7-DC7E6C179F78}" type="pres">
      <dgm:prSet presAssocID="{53E636D6-85CB-4C4B-B087-DF562682FD3B}" presName="dummyConnPt" presStyleCnt="0"/>
      <dgm:spPr/>
    </dgm:pt>
    <dgm:pt modelId="{DFA8AD98-49CE-4C28-BFF1-D4B5DFD116D8}" type="pres">
      <dgm:prSet presAssocID="{53E636D6-85CB-4C4B-B087-DF562682FD3B}" presName="node" presStyleLbl="node1" presStyleIdx="8" presStyleCnt="20">
        <dgm:presLayoutVars>
          <dgm:bulletEnabled val="1"/>
        </dgm:presLayoutVars>
      </dgm:prSet>
      <dgm:spPr/>
      <dgm:t>
        <a:bodyPr/>
        <a:lstStyle/>
        <a:p>
          <a:endParaRPr lang="en-US"/>
        </a:p>
      </dgm:t>
    </dgm:pt>
    <dgm:pt modelId="{2CF11A16-1948-4FB2-9F4E-F1A082CE6A74}" type="pres">
      <dgm:prSet presAssocID="{F1B962BF-4EF8-4993-AA7A-7E2238939221}" presName="sibTrans" presStyleLbl="bgSibTrans2D1" presStyleIdx="8" presStyleCnt="19"/>
      <dgm:spPr/>
      <dgm:t>
        <a:bodyPr/>
        <a:lstStyle/>
        <a:p>
          <a:endParaRPr lang="en-US"/>
        </a:p>
      </dgm:t>
    </dgm:pt>
    <dgm:pt modelId="{2ED34998-E6C5-4EA1-857E-9B5D11DF8846}" type="pres">
      <dgm:prSet presAssocID="{BD04F5F0-5217-4D2E-83A6-BE861317F323}" presName="compNode" presStyleCnt="0"/>
      <dgm:spPr/>
    </dgm:pt>
    <dgm:pt modelId="{15EAE8C9-07A5-4758-8C37-244A4E457DF2}" type="pres">
      <dgm:prSet presAssocID="{BD04F5F0-5217-4D2E-83A6-BE861317F323}" presName="dummyConnPt" presStyleCnt="0"/>
      <dgm:spPr/>
    </dgm:pt>
    <dgm:pt modelId="{516B1A7A-2D80-4FBF-AFFF-CA18AE9F5199}" type="pres">
      <dgm:prSet presAssocID="{BD04F5F0-5217-4D2E-83A6-BE861317F323}" presName="node" presStyleLbl="node1" presStyleIdx="9" presStyleCnt="20">
        <dgm:presLayoutVars>
          <dgm:bulletEnabled val="1"/>
        </dgm:presLayoutVars>
      </dgm:prSet>
      <dgm:spPr/>
      <dgm:t>
        <a:bodyPr/>
        <a:lstStyle/>
        <a:p>
          <a:endParaRPr lang="en-US"/>
        </a:p>
      </dgm:t>
    </dgm:pt>
    <dgm:pt modelId="{A24BEEA7-A394-44E3-8AFE-17F219CA1B8E}" type="pres">
      <dgm:prSet presAssocID="{C6921DB8-DC62-4149-9938-5E793C66D39D}" presName="sibTrans" presStyleLbl="bgSibTrans2D1" presStyleIdx="9" presStyleCnt="19"/>
      <dgm:spPr/>
      <dgm:t>
        <a:bodyPr/>
        <a:lstStyle/>
        <a:p>
          <a:endParaRPr lang="en-US"/>
        </a:p>
      </dgm:t>
    </dgm:pt>
    <dgm:pt modelId="{5D9070DD-7813-482D-B5B0-88376540105A}" type="pres">
      <dgm:prSet presAssocID="{CE8BE07E-138D-4E6C-8B8D-5EF89088AF0F}" presName="compNode" presStyleCnt="0"/>
      <dgm:spPr/>
    </dgm:pt>
    <dgm:pt modelId="{76103DAD-BA97-4ADD-AA5F-A11C94517DAC}" type="pres">
      <dgm:prSet presAssocID="{CE8BE07E-138D-4E6C-8B8D-5EF89088AF0F}" presName="dummyConnPt" presStyleCnt="0"/>
      <dgm:spPr/>
    </dgm:pt>
    <dgm:pt modelId="{E1DB6396-DA1A-49E9-9FF0-E9B3E0BAFE26}" type="pres">
      <dgm:prSet presAssocID="{CE8BE07E-138D-4E6C-8B8D-5EF89088AF0F}" presName="node" presStyleLbl="node1" presStyleIdx="10" presStyleCnt="20">
        <dgm:presLayoutVars>
          <dgm:bulletEnabled val="1"/>
        </dgm:presLayoutVars>
      </dgm:prSet>
      <dgm:spPr/>
      <dgm:t>
        <a:bodyPr/>
        <a:lstStyle/>
        <a:p>
          <a:endParaRPr lang="en-US"/>
        </a:p>
      </dgm:t>
    </dgm:pt>
    <dgm:pt modelId="{DD9DB6E7-FA81-4804-BA77-BFCAE040BC1E}" type="pres">
      <dgm:prSet presAssocID="{478CFCF9-0334-474A-B37A-A7D062860706}" presName="sibTrans" presStyleLbl="bgSibTrans2D1" presStyleIdx="10" presStyleCnt="19"/>
      <dgm:spPr/>
      <dgm:t>
        <a:bodyPr/>
        <a:lstStyle/>
        <a:p>
          <a:endParaRPr lang="en-US"/>
        </a:p>
      </dgm:t>
    </dgm:pt>
    <dgm:pt modelId="{AEB335D7-7733-43F2-9CB6-498ACE9CCA4B}" type="pres">
      <dgm:prSet presAssocID="{A38B79DD-F314-48A7-875E-7262431ECD55}" presName="compNode" presStyleCnt="0"/>
      <dgm:spPr/>
    </dgm:pt>
    <dgm:pt modelId="{C118FAEE-4572-450E-9568-659B5FC4F593}" type="pres">
      <dgm:prSet presAssocID="{A38B79DD-F314-48A7-875E-7262431ECD55}" presName="dummyConnPt" presStyleCnt="0"/>
      <dgm:spPr/>
    </dgm:pt>
    <dgm:pt modelId="{57ED9D34-02A0-4EB0-A663-D9A051F4C9C5}" type="pres">
      <dgm:prSet presAssocID="{A38B79DD-F314-48A7-875E-7262431ECD55}" presName="node" presStyleLbl="node1" presStyleIdx="11" presStyleCnt="20">
        <dgm:presLayoutVars>
          <dgm:bulletEnabled val="1"/>
        </dgm:presLayoutVars>
      </dgm:prSet>
      <dgm:spPr/>
      <dgm:t>
        <a:bodyPr/>
        <a:lstStyle/>
        <a:p>
          <a:endParaRPr lang="en-US"/>
        </a:p>
      </dgm:t>
    </dgm:pt>
    <dgm:pt modelId="{B337673B-CD02-4D3B-B0C8-BE6C3CF1CE30}" type="pres">
      <dgm:prSet presAssocID="{FD6155B2-B9F8-43B0-A879-3D6713EB0A2C}" presName="sibTrans" presStyleLbl="bgSibTrans2D1" presStyleIdx="11" presStyleCnt="19"/>
      <dgm:spPr/>
      <dgm:t>
        <a:bodyPr/>
        <a:lstStyle/>
        <a:p>
          <a:endParaRPr lang="en-US"/>
        </a:p>
      </dgm:t>
    </dgm:pt>
    <dgm:pt modelId="{48A48463-DEBC-4BC6-93EE-F42DDE6A21CA}" type="pres">
      <dgm:prSet presAssocID="{7083B07B-BF49-4643-8EEA-13709BA60DEF}" presName="compNode" presStyleCnt="0"/>
      <dgm:spPr/>
    </dgm:pt>
    <dgm:pt modelId="{43421699-C58E-4BCE-B513-B8589121938F}" type="pres">
      <dgm:prSet presAssocID="{7083B07B-BF49-4643-8EEA-13709BA60DEF}" presName="dummyConnPt" presStyleCnt="0"/>
      <dgm:spPr/>
    </dgm:pt>
    <dgm:pt modelId="{DDD98222-F012-4667-B89C-263CCAD6817E}" type="pres">
      <dgm:prSet presAssocID="{7083B07B-BF49-4643-8EEA-13709BA60DEF}" presName="node" presStyleLbl="node1" presStyleIdx="12" presStyleCnt="20">
        <dgm:presLayoutVars>
          <dgm:bulletEnabled val="1"/>
        </dgm:presLayoutVars>
      </dgm:prSet>
      <dgm:spPr/>
      <dgm:t>
        <a:bodyPr/>
        <a:lstStyle/>
        <a:p>
          <a:endParaRPr lang="en-US"/>
        </a:p>
      </dgm:t>
    </dgm:pt>
    <dgm:pt modelId="{A5A4541E-D345-4AD0-8827-C01419A72FAE}" type="pres">
      <dgm:prSet presAssocID="{36F420F7-3E7C-42E0-8700-CB133658B523}" presName="sibTrans" presStyleLbl="bgSibTrans2D1" presStyleIdx="12" presStyleCnt="19"/>
      <dgm:spPr/>
      <dgm:t>
        <a:bodyPr/>
        <a:lstStyle/>
        <a:p>
          <a:endParaRPr lang="en-US"/>
        </a:p>
      </dgm:t>
    </dgm:pt>
    <dgm:pt modelId="{BFCDC617-FA95-42EA-92AC-1309DAFE8A31}" type="pres">
      <dgm:prSet presAssocID="{E345ADC3-43BD-46C8-8EAE-55F0DCC591CA}" presName="compNode" presStyleCnt="0"/>
      <dgm:spPr/>
    </dgm:pt>
    <dgm:pt modelId="{985ADA5F-9AC1-4DA1-8AEA-A65F4E77DB31}" type="pres">
      <dgm:prSet presAssocID="{E345ADC3-43BD-46C8-8EAE-55F0DCC591CA}" presName="dummyConnPt" presStyleCnt="0"/>
      <dgm:spPr/>
    </dgm:pt>
    <dgm:pt modelId="{60F2A172-C0AA-4CC1-9DFB-B7830E798F23}" type="pres">
      <dgm:prSet presAssocID="{E345ADC3-43BD-46C8-8EAE-55F0DCC591CA}" presName="node" presStyleLbl="node1" presStyleIdx="13" presStyleCnt="20">
        <dgm:presLayoutVars>
          <dgm:bulletEnabled val="1"/>
        </dgm:presLayoutVars>
      </dgm:prSet>
      <dgm:spPr/>
      <dgm:t>
        <a:bodyPr/>
        <a:lstStyle/>
        <a:p>
          <a:endParaRPr lang="en-US"/>
        </a:p>
      </dgm:t>
    </dgm:pt>
    <dgm:pt modelId="{C945789E-44C0-4601-BF04-BFDD1F920E80}" type="pres">
      <dgm:prSet presAssocID="{C5B4BA37-DF97-472E-871D-F645AF1A7E65}" presName="sibTrans" presStyleLbl="bgSibTrans2D1" presStyleIdx="13" presStyleCnt="19"/>
      <dgm:spPr/>
      <dgm:t>
        <a:bodyPr/>
        <a:lstStyle/>
        <a:p>
          <a:endParaRPr lang="en-US"/>
        </a:p>
      </dgm:t>
    </dgm:pt>
    <dgm:pt modelId="{F2AD890E-57D1-40F3-9994-71A1AE3A5F24}" type="pres">
      <dgm:prSet presAssocID="{ECC2A470-CC33-4FA7-B78E-0B2448CDCE93}" presName="compNode" presStyleCnt="0"/>
      <dgm:spPr/>
    </dgm:pt>
    <dgm:pt modelId="{BCF7D23C-FCBF-4384-B5A8-F41A6D8727CF}" type="pres">
      <dgm:prSet presAssocID="{ECC2A470-CC33-4FA7-B78E-0B2448CDCE93}" presName="dummyConnPt" presStyleCnt="0"/>
      <dgm:spPr/>
    </dgm:pt>
    <dgm:pt modelId="{4ED6DCAC-A045-4631-B02A-099584C26571}" type="pres">
      <dgm:prSet presAssocID="{ECC2A470-CC33-4FA7-B78E-0B2448CDCE93}" presName="node" presStyleLbl="node1" presStyleIdx="14" presStyleCnt="20">
        <dgm:presLayoutVars>
          <dgm:bulletEnabled val="1"/>
        </dgm:presLayoutVars>
      </dgm:prSet>
      <dgm:spPr/>
      <dgm:t>
        <a:bodyPr/>
        <a:lstStyle/>
        <a:p>
          <a:endParaRPr lang="en-US"/>
        </a:p>
      </dgm:t>
    </dgm:pt>
    <dgm:pt modelId="{AC5D4ED4-88FA-4935-BF24-C33BBD4A9936}" type="pres">
      <dgm:prSet presAssocID="{AAF89113-04FE-45FF-A0E5-8D88F8DD9345}" presName="sibTrans" presStyleLbl="bgSibTrans2D1" presStyleIdx="14" presStyleCnt="19"/>
      <dgm:spPr/>
      <dgm:t>
        <a:bodyPr/>
        <a:lstStyle/>
        <a:p>
          <a:endParaRPr lang="en-US"/>
        </a:p>
      </dgm:t>
    </dgm:pt>
    <dgm:pt modelId="{4575C495-1DFD-4ABF-B98F-DC2CC74034A3}" type="pres">
      <dgm:prSet presAssocID="{585DBDEE-4721-4B6D-A314-5E3215BAFD63}" presName="compNode" presStyleCnt="0"/>
      <dgm:spPr/>
    </dgm:pt>
    <dgm:pt modelId="{E04FB4C0-2267-4926-90B8-FEC2A87E3AE2}" type="pres">
      <dgm:prSet presAssocID="{585DBDEE-4721-4B6D-A314-5E3215BAFD63}" presName="dummyConnPt" presStyleCnt="0"/>
      <dgm:spPr/>
    </dgm:pt>
    <dgm:pt modelId="{2965E704-62CA-495F-83CE-A35163FCC6D5}" type="pres">
      <dgm:prSet presAssocID="{585DBDEE-4721-4B6D-A314-5E3215BAFD63}" presName="node" presStyleLbl="node1" presStyleIdx="15" presStyleCnt="20">
        <dgm:presLayoutVars>
          <dgm:bulletEnabled val="1"/>
        </dgm:presLayoutVars>
      </dgm:prSet>
      <dgm:spPr/>
      <dgm:t>
        <a:bodyPr/>
        <a:lstStyle/>
        <a:p>
          <a:endParaRPr lang="en-US"/>
        </a:p>
      </dgm:t>
    </dgm:pt>
    <dgm:pt modelId="{E2BBDAE4-4051-4E92-9905-008696A4E4F0}" type="pres">
      <dgm:prSet presAssocID="{606759FA-184C-4043-836D-DA0152C1F7FF}" presName="sibTrans" presStyleLbl="bgSibTrans2D1" presStyleIdx="15" presStyleCnt="19"/>
      <dgm:spPr/>
      <dgm:t>
        <a:bodyPr/>
        <a:lstStyle/>
        <a:p>
          <a:endParaRPr lang="en-US"/>
        </a:p>
      </dgm:t>
    </dgm:pt>
    <dgm:pt modelId="{4E8AA63C-69C2-4B50-9839-B7C2DB5373DF}" type="pres">
      <dgm:prSet presAssocID="{CBE2568F-F35D-4F87-9913-071F22928B9C}" presName="compNode" presStyleCnt="0"/>
      <dgm:spPr/>
    </dgm:pt>
    <dgm:pt modelId="{8335F618-5513-4DC8-91DB-4F23C6CE0940}" type="pres">
      <dgm:prSet presAssocID="{CBE2568F-F35D-4F87-9913-071F22928B9C}" presName="dummyConnPt" presStyleCnt="0"/>
      <dgm:spPr/>
    </dgm:pt>
    <dgm:pt modelId="{D1BC11F4-5279-45A5-BF31-3AEA0C4B03A2}" type="pres">
      <dgm:prSet presAssocID="{CBE2568F-F35D-4F87-9913-071F22928B9C}" presName="node" presStyleLbl="node1" presStyleIdx="16" presStyleCnt="20">
        <dgm:presLayoutVars>
          <dgm:bulletEnabled val="1"/>
        </dgm:presLayoutVars>
      </dgm:prSet>
      <dgm:spPr/>
      <dgm:t>
        <a:bodyPr/>
        <a:lstStyle/>
        <a:p>
          <a:endParaRPr lang="en-US"/>
        </a:p>
      </dgm:t>
    </dgm:pt>
    <dgm:pt modelId="{A4CCE0F1-53E4-4E72-9D7C-3D0B7DCC5CF4}" type="pres">
      <dgm:prSet presAssocID="{A3697992-D629-459C-A79C-889039B7C9BB}" presName="sibTrans" presStyleLbl="bgSibTrans2D1" presStyleIdx="16" presStyleCnt="19"/>
      <dgm:spPr/>
      <dgm:t>
        <a:bodyPr/>
        <a:lstStyle/>
        <a:p>
          <a:endParaRPr lang="en-US"/>
        </a:p>
      </dgm:t>
    </dgm:pt>
    <dgm:pt modelId="{16A6876A-C051-485C-9C0D-1DF744CF4B1D}" type="pres">
      <dgm:prSet presAssocID="{FA30C5DC-404C-43B4-853E-BFF3B00A8A3E}" presName="compNode" presStyleCnt="0"/>
      <dgm:spPr/>
    </dgm:pt>
    <dgm:pt modelId="{D90D5346-E0C0-48E6-97A3-75A65461ACB7}" type="pres">
      <dgm:prSet presAssocID="{FA30C5DC-404C-43B4-853E-BFF3B00A8A3E}" presName="dummyConnPt" presStyleCnt="0"/>
      <dgm:spPr/>
    </dgm:pt>
    <dgm:pt modelId="{13D07099-7CCF-4760-AA5F-448E179A7D43}" type="pres">
      <dgm:prSet presAssocID="{FA30C5DC-404C-43B4-853E-BFF3B00A8A3E}" presName="node" presStyleLbl="node1" presStyleIdx="17" presStyleCnt="20">
        <dgm:presLayoutVars>
          <dgm:bulletEnabled val="1"/>
        </dgm:presLayoutVars>
      </dgm:prSet>
      <dgm:spPr/>
      <dgm:t>
        <a:bodyPr/>
        <a:lstStyle/>
        <a:p>
          <a:endParaRPr lang="en-US"/>
        </a:p>
      </dgm:t>
    </dgm:pt>
    <dgm:pt modelId="{8AAF29BA-3135-49CB-B447-6EC025B2C267}" type="pres">
      <dgm:prSet presAssocID="{53E74B45-F10E-4141-97C6-2E0BC48F9A33}" presName="sibTrans" presStyleLbl="bgSibTrans2D1" presStyleIdx="17" presStyleCnt="19"/>
      <dgm:spPr/>
      <dgm:t>
        <a:bodyPr/>
        <a:lstStyle/>
        <a:p>
          <a:endParaRPr lang="en-US"/>
        </a:p>
      </dgm:t>
    </dgm:pt>
    <dgm:pt modelId="{7FFB5C4A-9851-42F6-9948-9D6810B75B35}" type="pres">
      <dgm:prSet presAssocID="{0DFB023E-D13E-4EFA-A2A9-A3D2BD50E372}" presName="compNode" presStyleCnt="0"/>
      <dgm:spPr/>
    </dgm:pt>
    <dgm:pt modelId="{2B27ABB7-3302-44DC-89E5-DD8415F9B844}" type="pres">
      <dgm:prSet presAssocID="{0DFB023E-D13E-4EFA-A2A9-A3D2BD50E372}" presName="dummyConnPt" presStyleCnt="0"/>
      <dgm:spPr/>
    </dgm:pt>
    <dgm:pt modelId="{49DBD3E9-F7F5-4C9F-9A76-8883F7A3A63F}" type="pres">
      <dgm:prSet presAssocID="{0DFB023E-D13E-4EFA-A2A9-A3D2BD50E372}" presName="node" presStyleLbl="node1" presStyleIdx="18" presStyleCnt="20">
        <dgm:presLayoutVars>
          <dgm:bulletEnabled val="1"/>
        </dgm:presLayoutVars>
      </dgm:prSet>
      <dgm:spPr/>
      <dgm:t>
        <a:bodyPr/>
        <a:lstStyle/>
        <a:p>
          <a:endParaRPr lang="en-US"/>
        </a:p>
      </dgm:t>
    </dgm:pt>
    <dgm:pt modelId="{6CFC36C6-BCA7-4F56-B886-084E161FC74D}" type="pres">
      <dgm:prSet presAssocID="{D39F1E08-E033-4FA0-88E2-CDC5AC58F7D0}" presName="sibTrans" presStyleLbl="bgSibTrans2D1" presStyleIdx="18" presStyleCnt="19"/>
      <dgm:spPr/>
      <dgm:t>
        <a:bodyPr/>
        <a:lstStyle/>
        <a:p>
          <a:endParaRPr lang="en-US"/>
        </a:p>
      </dgm:t>
    </dgm:pt>
    <dgm:pt modelId="{286EAD70-A1EA-4EA5-8A87-4BBD19E167AA}" type="pres">
      <dgm:prSet presAssocID="{7769A78C-0048-4CF4-BEE3-E38812A4F4DE}" presName="compNode" presStyleCnt="0"/>
      <dgm:spPr/>
    </dgm:pt>
    <dgm:pt modelId="{7B0E8084-3FEA-44D3-BCE8-0D45FC97FB37}" type="pres">
      <dgm:prSet presAssocID="{7769A78C-0048-4CF4-BEE3-E38812A4F4DE}" presName="dummyConnPt" presStyleCnt="0"/>
      <dgm:spPr/>
    </dgm:pt>
    <dgm:pt modelId="{F30465A6-7B4C-458F-9430-EBC67BDD093D}" type="pres">
      <dgm:prSet presAssocID="{7769A78C-0048-4CF4-BEE3-E38812A4F4DE}" presName="node" presStyleLbl="node1" presStyleIdx="19" presStyleCnt="20">
        <dgm:presLayoutVars>
          <dgm:bulletEnabled val="1"/>
        </dgm:presLayoutVars>
      </dgm:prSet>
      <dgm:spPr/>
      <dgm:t>
        <a:bodyPr/>
        <a:lstStyle/>
        <a:p>
          <a:endParaRPr lang="en-US"/>
        </a:p>
      </dgm:t>
    </dgm:pt>
  </dgm:ptLst>
  <dgm:cxnLst>
    <dgm:cxn modelId="{8B1617F1-702A-435B-8296-0D3FF3555EEC}" srcId="{9BBA11A3-3ECC-4A87-B7F8-9EDCCA29599F}" destId="{AB0AC4F2-7EF5-47F0-A678-528A8FA2690D}" srcOrd="6" destOrd="0" parTransId="{9FC5ADF0-AB33-40AF-B2A4-F11EF3AEE22D}" sibTransId="{72E0EBEF-F119-4F58-9A89-0266155851BF}"/>
    <dgm:cxn modelId="{3D783B9D-EB6C-4921-AA79-E5183C4EA048}" type="presOf" srcId="{ECC2A470-CC33-4FA7-B78E-0B2448CDCE93}" destId="{4ED6DCAC-A045-4631-B02A-099584C26571}" srcOrd="0" destOrd="0" presId="urn:microsoft.com/office/officeart/2005/8/layout/bProcess4"/>
    <dgm:cxn modelId="{EAFE5775-AAC4-46CD-B6C8-B1E8949E5C06}" type="presOf" srcId="{72E0EBEF-F119-4F58-9A89-0266155851BF}" destId="{D2EDD371-CB99-49A1-B7B7-55FE587FF86C}" srcOrd="0" destOrd="0" presId="urn:microsoft.com/office/officeart/2005/8/layout/bProcess4"/>
    <dgm:cxn modelId="{8E67BD72-968A-45FF-9D2D-FCCA644F21DD}" srcId="{9BBA11A3-3ECC-4A87-B7F8-9EDCCA29599F}" destId="{FED61A1D-56C8-49BA-92DF-C931E3F95F1C}" srcOrd="4" destOrd="0" parTransId="{CDD37089-CA37-44E0-92D7-EA306BB906B3}" sibTransId="{EB052CD7-8C71-4BC9-B1D2-D80F7B069B1E}"/>
    <dgm:cxn modelId="{794621FC-B026-4CEE-96CE-1C0C6A80FA83}" type="presOf" srcId="{AEF9A16F-7521-4E97-9742-50012412D20C}" destId="{653EC5F2-B9E0-4A51-B5AD-5F20324E3603}" srcOrd="0" destOrd="0" presId="urn:microsoft.com/office/officeart/2005/8/layout/bProcess4"/>
    <dgm:cxn modelId="{9820520C-6840-4575-89EB-3021B533C5CA}" type="presOf" srcId="{2CCC1632-69E4-4AC5-A3CF-5DF4ABABB2B6}" destId="{15C0500E-1184-43E7-AFA1-4FA4EF14F6F4}" srcOrd="0" destOrd="0" presId="urn:microsoft.com/office/officeart/2005/8/layout/bProcess4"/>
    <dgm:cxn modelId="{E6C74F58-462C-467F-A198-6616E0AC081F}" srcId="{9BBA11A3-3ECC-4A87-B7F8-9EDCCA29599F}" destId="{7769A78C-0048-4CF4-BEE3-E38812A4F4DE}" srcOrd="19" destOrd="0" parTransId="{2C20D8A5-72BD-47D5-B864-69D5FFE15C92}" sibTransId="{3F53C4DE-C354-4344-8F1B-1C0B68E0DC69}"/>
    <dgm:cxn modelId="{A5F7E632-6E3B-495D-9C37-354C1B3E28E2}" type="presOf" srcId="{53E74B45-F10E-4141-97C6-2E0BC48F9A33}" destId="{8AAF29BA-3135-49CB-B447-6EC025B2C267}" srcOrd="0" destOrd="0" presId="urn:microsoft.com/office/officeart/2005/8/layout/bProcess4"/>
    <dgm:cxn modelId="{886E0416-FA55-466D-ACF4-2C1F6F572D02}" srcId="{9BBA11A3-3ECC-4A87-B7F8-9EDCCA29599F}" destId="{10AB3113-57E0-40FE-B0DF-360428A743C5}" srcOrd="2" destOrd="0" parTransId="{0A725BA2-38CF-4067-9E24-CDD8DF28868F}" sibTransId="{B6A3E326-82F9-473D-98E9-793AFF3532E3}"/>
    <dgm:cxn modelId="{DED83317-4534-4362-BCA8-E5D4334F6733}" srcId="{9BBA11A3-3ECC-4A87-B7F8-9EDCCA29599F}" destId="{53E636D6-85CB-4C4B-B087-DF562682FD3B}" srcOrd="8" destOrd="0" parTransId="{61BAEA70-2C96-4BB3-B2E8-46EF89A79601}" sibTransId="{F1B962BF-4EF8-4993-AA7A-7E2238939221}"/>
    <dgm:cxn modelId="{4956821B-EED3-4AF8-BAA4-FA549D5BC0C5}" srcId="{9BBA11A3-3ECC-4A87-B7F8-9EDCCA29599F}" destId="{CBE2568F-F35D-4F87-9913-071F22928B9C}" srcOrd="16" destOrd="0" parTransId="{3E6B5584-D00E-4DE1-8C40-9D30638F5217}" sibTransId="{A3697992-D629-459C-A79C-889039B7C9BB}"/>
    <dgm:cxn modelId="{074C7398-689B-46A8-B9A2-1F3CF4478D35}" type="presOf" srcId="{C5B4BA37-DF97-472E-871D-F645AF1A7E65}" destId="{C945789E-44C0-4601-BF04-BFDD1F920E80}" srcOrd="0" destOrd="0" presId="urn:microsoft.com/office/officeart/2005/8/layout/bProcess4"/>
    <dgm:cxn modelId="{4ABE247B-4BA3-4E31-A818-32F8F04F6F52}" type="presOf" srcId="{7AEAD491-56FF-4F46-9ABA-81879A04953F}" destId="{F00B0A0C-FE6C-4160-B5D3-7E3C5DE330A6}" srcOrd="0" destOrd="0" presId="urn:microsoft.com/office/officeart/2005/8/layout/bProcess4"/>
    <dgm:cxn modelId="{0C3D9FC9-0A28-49B2-9578-02402AB95A80}" type="presOf" srcId="{7747C22C-D00F-4DBE-8D5B-294636166361}" destId="{1289B057-4F77-4481-815B-914403438634}" srcOrd="0" destOrd="0" presId="urn:microsoft.com/office/officeart/2005/8/layout/bProcess4"/>
    <dgm:cxn modelId="{CE1D6E2F-5B3A-4665-80B6-AFF256448E61}" type="presOf" srcId="{AB0AC4F2-7EF5-47F0-A678-528A8FA2690D}" destId="{F2A918A6-16D8-4666-AAB0-346DEE1480C7}" srcOrd="0" destOrd="0" presId="urn:microsoft.com/office/officeart/2005/8/layout/bProcess4"/>
    <dgm:cxn modelId="{F7296FAD-1851-42CF-AEF6-02A1A6B0CFBB}" type="presOf" srcId="{76370B3B-CA8E-4D8A-9466-B43E2F195F07}" destId="{C479C9A3-9E27-4B93-AE52-57795D3F0825}" srcOrd="0" destOrd="0" presId="urn:microsoft.com/office/officeart/2005/8/layout/bProcess4"/>
    <dgm:cxn modelId="{524724EA-BECC-4BFA-81F6-0D7733B38FDD}" type="presOf" srcId="{CE8BE07E-138D-4E6C-8B8D-5EF89088AF0F}" destId="{E1DB6396-DA1A-49E9-9FF0-E9B3E0BAFE26}" srcOrd="0" destOrd="0" presId="urn:microsoft.com/office/officeart/2005/8/layout/bProcess4"/>
    <dgm:cxn modelId="{47007F68-9706-434D-8250-FA19C94DD49C}" srcId="{9BBA11A3-3ECC-4A87-B7F8-9EDCCA29599F}" destId="{A38B79DD-F314-48A7-875E-7262431ECD55}" srcOrd="11" destOrd="0" parTransId="{721C5822-F82A-4565-86AB-457900AAB6AD}" sibTransId="{FD6155B2-B9F8-43B0-A879-3D6713EB0A2C}"/>
    <dgm:cxn modelId="{736E79D2-C7A8-4384-BFBD-3B7190BDD556}" type="presOf" srcId="{DDB71FDD-4592-44CF-9A49-86C521906371}" destId="{6C275121-C0CE-4956-94C6-CC47E845822A}" srcOrd="0" destOrd="0" presId="urn:microsoft.com/office/officeart/2005/8/layout/bProcess4"/>
    <dgm:cxn modelId="{F7BCAA49-F8A1-438D-8D4D-E239E043659E}" type="presOf" srcId="{7083B07B-BF49-4643-8EEA-13709BA60DEF}" destId="{DDD98222-F012-4667-B89C-263CCAD6817E}" srcOrd="0" destOrd="0" presId="urn:microsoft.com/office/officeart/2005/8/layout/bProcess4"/>
    <dgm:cxn modelId="{2E306CCE-E92E-4582-BF60-566B25DA9F6A}" type="presOf" srcId="{A38B79DD-F314-48A7-875E-7262431ECD55}" destId="{57ED9D34-02A0-4EB0-A663-D9A051F4C9C5}" srcOrd="0" destOrd="0" presId="urn:microsoft.com/office/officeart/2005/8/layout/bProcess4"/>
    <dgm:cxn modelId="{F1A5F3F3-CC82-4313-B8E1-D695A403DB7C}" type="presOf" srcId="{C6921DB8-DC62-4149-9938-5E793C66D39D}" destId="{A24BEEA7-A394-44E3-8AFE-17F219CA1B8E}" srcOrd="0" destOrd="0" presId="urn:microsoft.com/office/officeart/2005/8/layout/bProcess4"/>
    <dgm:cxn modelId="{18A84BCD-1B83-411E-A0D4-823ECCF7F1B2}" srcId="{9BBA11A3-3ECC-4A87-B7F8-9EDCCA29599F}" destId="{585DBDEE-4721-4B6D-A314-5E3215BAFD63}" srcOrd="15" destOrd="0" parTransId="{24E54500-7AD1-4A3D-9CFB-C022945002DB}" sibTransId="{606759FA-184C-4043-836D-DA0152C1F7FF}"/>
    <dgm:cxn modelId="{9B3A0410-7CCE-4FEF-B864-1F9DCCCC6575}" type="presOf" srcId="{B6A3E326-82F9-473D-98E9-793AFF3532E3}" destId="{2EA2BFC1-2FCC-40C6-9CE1-75B2591FC81E}" srcOrd="0" destOrd="0" presId="urn:microsoft.com/office/officeart/2005/8/layout/bProcess4"/>
    <dgm:cxn modelId="{E60958D0-F466-4F0A-BF7D-3A795458A220}" type="presOf" srcId="{AAF89113-04FE-45FF-A0E5-8D88F8DD9345}" destId="{AC5D4ED4-88FA-4935-BF24-C33BBD4A9936}" srcOrd="0" destOrd="0" presId="urn:microsoft.com/office/officeart/2005/8/layout/bProcess4"/>
    <dgm:cxn modelId="{6A851876-5AB6-47A5-8865-E3D9B4A9E208}" type="presOf" srcId="{035BA9E2-CFE9-4974-8C8B-B12ABCFC2842}" destId="{566A71F6-1ECB-4FAA-B02D-AF2647F5D5B4}" srcOrd="0" destOrd="0" presId="urn:microsoft.com/office/officeart/2005/8/layout/bProcess4"/>
    <dgm:cxn modelId="{0CA84A42-C5E1-4AC2-BD98-1162B62287D0}" type="presOf" srcId="{A3697992-D629-459C-A79C-889039B7C9BB}" destId="{A4CCE0F1-53E4-4E72-9D7C-3D0B7DCC5CF4}" srcOrd="0" destOrd="0" presId="urn:microsoft.com/office/officeart/2005/8/layout/bProcess4"/>
    <dgm:cxn modelId="{86A692E0-70AD-4713-A2BD-ECF38BECB0CD}" type="presOf" srcId="{12A1A0A4-0A5B-4A38-BA5F-6A0D7A41C434}" destId="{BC022324-B6D7-4D86-8357-D9298F4EE600}" srcOrd="0" destOrd="0" presId="urn:microsoft.com/office/officeart/2005/8/layout/bProcess4"/>
    <dgm:cxn modelId="{D9E56899-EA71-4B21-9D92-0D943F5630F4}" type="presOf" srcId="{2D226329-A8B9-47B5-84AF-7DBEBFE7E0C2}" destId="{DBD1EA8A-E49A-4AAB-8D05-08254669ABE9}" srcOrd="0" destOrd="0" presId="urn:microsoft.com/office/officeart/2005/8/layout/bProcess4"/>
    <dgm:cxn modelId="{EF9E60DC-9B1C-44DC-AD13-17AA6644F2BD}" srcId="{9BBA11A3-3ECC-4A87-B7F8-9EDCCA29599F}" destId="{AEF9A16F-7521-4E97-9742-50012412D20C}" srcOrd="5" destOrd="0" parTransId="{3188A881-6EAC-41A8-B766-EE7007463B4C}" sibTransId="{DC0D3BB7-72A0-4A8F-AF34-C9F603A6172C}"/>
    <dgm:cxn modelId="{49914610-C2C8-4E48-B08B-07343D78F28B}" srcId="{9BBA11A3-3ECC-4A87-B7F8-9EDCCA29599F}" destId="{E345ADC3-43BD-46C8-8EAE-55F0DCC591CA}" srcOrd="13" destOrd="0" parTransId="{A082E43E-5AF7-455C-8BC6-5C780DF851E9}" sibTransId="{C5B4BA37-DF97-472E-871D-F645AF1A7E65}"/>
    <dgm:cxn modelId="{2DF96BE1-F3F5-4646-A4FB-8E6D00756208}" type="presOf" srcId="{EB052CD7-8C71-4BC9-B1D2-D80F7B069B1E}" destId="{9268C187-B43C-439B-B86C-F1CD86BD370F}" srcOrd="0" destOrd="0" presId="urn:microsoft.com/office/officeart/2005/8/layout/bProcess4"/>
    <dgm:cxn modelId="{1CE612D8-82C6-408D-9B56-FD0201A3A983}" type="presOf" srcId="{DC0D3BB7-72A0-4A8F-AF34-C9F603A6172C}" destId="{1632FA69-0C30-4EFD-9872-8A2C44692A06}" srcOrd="0" destOrd="0" presId="urn:microsoft.com/office/officeart/2005/8/layout/bProcess4"/>
    <dgm:cxn modelId="{7B5A18F4-0772-4937-85FE-2A26853BCD67}" srcId="{9BBA11A3-3ECC-4A87-B7F8-9EDCCA29599F}" destId="{FA30C5DC-404C-43B4-853E-BFF3B00A8A3E}" srcOrd="17" destOrd="0" parTransId="{2CCC7A60-4C49-4C8A-A87E-897180FF025F}" sibTransId="{53E74B45-F10E-4141-97C6-2E0BC48F9A33}"/>
    <dgm:cxn modelId="{25909DA1-3A27-4F99-96C1-F3D9E78AD96C}" srcId="{9BBA11A3-3ECC-4A87-B7F8-9EDCCA29599F}" destId="{7AEAD491-56FF-4F46-9ABA-81879A04953F}" srcOrd="7" destOrd="0" parTransId="{87ED39D4-801C-40F1-A947-C60A42AC04E5}" sibTransId="{2D226329-A8B9-47B5-84AF-7DBEBFE7E0C2}"/>
    <dgm:cxn modelId="{45FCBC11-448D-41F5-BD58-C9F5D75CEAE1}" type="presOf" srcId="{7769A78C-0048-4CF4-BEE3-E38812A4F4DE}" destId="{F30465A6-7B4C-458F-9430-EBC67BDD093D}" srcOrd="0" destOrd="0" presId="urn:microsoft.com/office/officeart/2005/8/layout/bProcess4"/>
    <dgm:cxn modelId="{88416827-90DE-417B-81FF-876388EF49BA}" type="presOf" srcId="{FA30C5DC-404C-43B4-853E-BFF3B00A8A3E}" destId="{13D07099-7CCF-4760-AA5F-448E179A7D43}" srcOrd="0" destOrd="0" presId="urn:microsoft.com/office/officeart/2005/8/layout/bProcess4"/>
    <dgm:cxn modelId="{6524376F-0C72-4E45-AAFB-F3F0C4C80751}" type="presOf" srcId="{F1B962BF-4EF8-4993-AA7A-7E2238939221}" destId="{2CF11A16-1948-4FB2-9F4E-F1A082CE6A74}" srcOrd="0" destOrd="0" presId="urn:microsoft.com/office/officeart/2005/8/layout/bProcess4"/>
    <dgm:cxn modelId="{2C7E1D29-A4EE-405F-8F7D-235A7B65F9EE}" srcId="{9BBA11A3-3ECC-4A87-B7F8-9EDCCA29599F}" destId="{0DFB023E-D13E-4EFA-A2A9-A3D2BD50E372}" srcOrd="18" destOrd="0" parTransId="{D7CA468C-B83E-4745-8B57-99344A3E8597}" sibTransId="{D39F1E08-E033-4FA0-88E2-CDC5AC58F7D0}"/>
    <dgm:cxn modelId="{E5879B30-C233-44EC-8E3A-178F374C1612}" type="presOf" srcId="{BD04F5F0-5217-4D2E-83A6-BE861317F323}" destId="{516B1A7A-2D80-4FBF-AFFF-CA18AE9F5199}" srcOrd="0" destOrd="0" presId="urn:microsoft.com/office/officeart/2005/8/layout/bProcess4"/>
    <dgm:cxn modelId="{3C14C237-205C-4EEF-AEE1-B0D289307CE8}" type="presOf" srcId="{478CFCF9-0334-474A-B37A-A7D062860706}" destId="{DD9DB6E7-FA81-4804-BA77-BFCAE040BC1E}" srcOrd="0" destOrd="0" presId="urn:microsoft.com/office/officeart/2005/8/layout/bProcess4"/>
    <dgm:cxn modelId="{4E5F8305-6F2B-418E-86BC-5181CA750B0A}" type="presOf" srcId="{FED61A1D-56C8-49BA-92DF-C931E3F95F1C}" destId="{7DC6D215-0E9E-4473-87A1-1748C8FE10B7}" srcOrd="0" destOrd="0" presId="urn:microsoft.com/office/officeart/2005/8/layout/bProcess4"/>
    <dgm:cxn modelId="{07253295-8681-40F3-A1F2-97AF016DBBBF}" type="presOf" srcId="{606759FA-184C-4043-836D-DA0152C1F7FF}" destId="{E2BBDAE4-4051-4E92-9905-008696A4E4F0}" srcOrd="0" destOrd="0" presId="urn:microsoft.com/office/officeart/2005/8/layout/bProcess4"/>
    <dgm:cxn modelId="{4A290FE1-40E3-4A9F-88C0-B045326C7C2B}" srcId="{9BBA11A3-3ECC-4A87-B7F8-9EDCCA29599F}" destId="{ECC2A470-CC33-4FA7-B78E-0B2448CDCE93}" srcOrd="14" destOrd="0" parTransId="{80D349F5-247B-4210-82BB-7BD398B7650F}" sibTransId="{AAF89113-04FE-45FF-A0E5-8D88F8DD9345}"/>
    <dgm:cxn modelId="{7D20EFBE-4180-48AE-9E29-7FA2BBCEB841}" srcId="{9BBA11A3-3ECC-4A87-B7F8-9EDCCA29599F}" destId="{BD04F5F0-5217-4D2E-83A6-BE861317F323}" srcOrd="9" destOrd="0" parTransId="{6E9ADCFF-91A9-414B-9E4E-73BF338D07C2}" sibTransId="{C6921DB8-DC62-4149-9938-5E793C66D39D}"/>
    <dgm:cxn modelId="{35655DB5-AD7C-470D-A265-ECE7147B9F97}" type="presOf" srcId="{585DBDEE-4721-4B6D-A314-5E3215BAFD63}" destId="{2965E704-62CA-495F-83CE-A35163FCC6D5}" srcOrd="0" destOrd="0" presId="urn:microsoft.com/office/officeart/2005/8/layout/bProcess4"/>
    <dgm:cxn modelId="{4131B196-799C-401E-B5C3-556161704848}" srcId="{9BBA11A3-3ECC-4A87-B7F8-9EDCCA29599F}" destId="{CE8BE07E-138D-4E6C-8B8D-5EF89088AF0F}" srcOrd="10" destOrd="0" parTransId="{D57A4E36-8FF1-4840-8E7F-7B0020A0E6FD}" sibTransId="{478CFCF9-0334-474A-B37A-A7D062860706}"/>
    <dgm:cxn modelId="{4B9DAFE6-0269-4CF4-B13A-6872029AD7B7}" type="presOf" srcId="{CBE2568F-F35D-4F87-9913-071F22928B9C}" destId="{D1BC11F4-5279-45A5-BF31-3AEA0C4B03A2}" srcOrd="0" destOrd="0" presId="urn:microsoft.com/office/officeart/2005/8/layout/bProcess4"/>
    <dgm:cxn modelId="{5A8EB34C-5264-475A-9EAD-24C0F9CB1677}" type="presOf" srcId="{53E636D6-85CB-4C4B-B087-DF562682FD3B}" destId="{DFA8AD98-49CE-4C28-BFF1-D4B5DFD116D8}" srcOrd="0" destOrd="0" presId="urn:microsoft.com/office/officeart/2005/8/layout/bProcess4"/>
    <dgm:cxn modelId="{8C05E6F8-B613-4AE4-B344-E9ED64A8D0F7}" type="presOf" srcId="{36F420F7-3E7C-42E0-8700-CB133658B523}" destId="{A5A4541E-D345-4AD0-8827-C01419A72FAE}" srcOrd="0" destOrd="0" presId="urn:microsoft.com/office/officeart/2005/8/layout/bProcess4"/>
    <dgm:cxn modelId="{CF70FC16-D6F9-42A8-90CF-3BABEA1F194E}" srcId="{9BBA11A3-3ECC-4A87-B7F8-9EDCCA29599F}" destId="{7083B07B-BF49-4643-8EEA-13709BA60DEF}" srcOrd="12" destOrd="0" parTransId="{0BFB10EE-831F-413F-97FD-ABAE855FFC8D}" sibTransId="{36F420F7-3E7C-42E0-8700-CB133658B523}"/>
    <dgm:cxn modelId="{6DD7B4AB-B47A-4DB2-89F2-5B17B25F18F3}" type="presOf" srcId="{E345ADC3-43BD-46C8-8EAE-55F0DCC591CA}" destId="{60F2A172-C0AA-4CC1-9DFB-B7830E798F23}" srcOrd="0" destOrd="0" presId="urn:microsoft.com/office/officeart/2005/8/layout/bProcess4"/>
    <dgm:cxn modelId="{BC42FECB-CA4F-414B-B0FF-B7B35E5C0812}" type="presOf" srcId="{9BBA11A3-3ECC-4A87-B7F8-9EDCCA29599F}" destId="{1250A8AC-5E3C-4472-83EA-475700EF2B36}" srcOrd="0" destOrd="0" presId="urn:microsoft.com/office/officeart/2005/8/layout/bProcess4"/>
    <dgm:cxn modelId="{BA0E06DD-6BDA-4C8F-BE6B-071062456503}" type="presOf" srcId="{0DFB023E-D13E-4EFA-A2A9-A3D2BD50E372}" destId="{49DBD3E9-F7F5-4C9F-9A76-8883F7A3A63F}" srcOrd="0" destOrd="0" presId="urn:microsoft.com/office/officeart/2005/8/layout/bProcess4"/>
    <dgm:cxn modelId="{042696B9-8278-46A9-ABC2-F9765C87CF45}" srcId="{9BBA11A3-3ECC-4A87-B7F8-9EDCCA29599F}" destId="{2CCC1632-69E4-4AC5-A3CF-5DF4ABABB2B6}" srcOrd="3" destOrd="0" parTransId="{5B2562CC-D8DB-40B4-BF82-2300501E5911}" sibTransId="{12A1A0A4-0A5B-4A38-BA5F-6A0D7A41C434}"/>
    <dgm:cxn modelId="{7747A174-5EB5-4585-835E-1B8FB21DF3F0}" type="presOf" srcId="{10AB3113-57E0-40FE-B0DF-360428A743C5}" destId="{3A32D59B-7A74-4D0C-B5D4-C139A84F6684}" srcOrd="0" destOrd="0" presId="urn:microsoft.com/office/officeart/2005/8/layout/bProcess4"/>
    <dgm:cxn modelId="{71F3B45C-ED61-4D49-870D-8677426324C6}" type="presOf" srcId="{FD6155B2-B9F8-43B0-A879-3D6713EB0A2C}" destId="{B337673B-CD02-4D3B-B0C8-BE6C3CF1CE30}" srcOrd="0" destOrd="0" presId="urn:microsoft.com/office/officeart/2005/8/layout/bProcess4"/>
    <dgm:cxn modelId="{0706E1C7-8AB4-4212-BE5B-FAB22CBC5762}" srcId="{9BBA11A3-3ECC-4A87-B7F8-9EDCCA29599F}" destId="{7747C22C-D00F-4DBE-8D5B-294636166361}" srcOrd="1" destOrd="0" parTransId="{F0AEC926-8E1F-45C0-9EBB-01F2B5064D33}" sibTransId="{DDB71FDD-4592-44CF-9A49-86C521906371}"/>
    <dgm:cxn modelId="{092877CB-3983-4005-AB1F-B92F23B35738}" type="presOf" srcId="{D39F1E08-E033-4FA0-88E2-CDC5AC58F7D0}" destId="{6CFC36C6-BCA7-4F56-B886-084E161FC74D}" srcOrd="0" destOrd="0" presId="urn:microsoft.com/office/officeart/2005/8/layout/bProcess4"/>
    <dgm:cxn modelId="{5FA6ECB8-75C6-4408-B6B0-6B98739718BF}" srcId="{9BBA11A3-3ECC-4A87-B7F8-9EDCCA29599F}" destId="{76370B3B-CA8E-4D8A-9466-B43E2F195F07}" srcOrd="0" destOrd="0" parTransId="{A0616829-522D-45A6-B91C-8450FF446991}" sibTransId="{035BA9E2-CFE9-4974-8C8B-B12ABCFC2842}"/>
    <dgm:cxn modelId="{191037DB-FA5A-4301-86D2-13116841C18C}" type="presParOf" srcId="{1250A8AC-5E3C-4472-83EA-475700EF2B36}" destId="{734329B6-5887-4214-AC47-25BD3FD33F22}" srcOrd="0" destOrd="0" presId="urn:microsoft.com/office/officeart/2005/8/layout/bProcess4"/>
    <dgm:cxn modelId="{A40BE2ED-45BC-4F82-8439-24EFD9706FEB}" type="presParOf" srcId="{734329B6-5887-4214-AC47-25BD3FD33F22}" destId="{FF3923C0-5628-4C29-BA75-1B32581DDD34}" srcOrd="0" destOrd="0" presId="urn:microsoft.com/office/officeart/2005/8/layout/bProcess4"/>
    <dgm:cxn modelId="{EAE73FF3-D579-460E-9A17-F696B9EA594A}" type="presParOf" srcId="{734329B6-5887-4214-AC47-25BD3FD33F22}" destId="{C479C9A3-9E27-4B93-AE52-57795D3F0825}" srcOrd="1" destOrd="0" presId="urn:microsoft.com/office/officeart/2005/8/layout/bProcess4"/>
    <dgm:cxn modelId="{AFD24441-491F-42B5-B77B-41E53A9F8DD4}" type="presParOf" srcId="{1250A8AC-5E3C-4472-83EA-475700EF2B36}" destId="{566A71F6-1ECB-4FAA-B02D-AF2647F5D5B4}" srcOrd="1" destOrd="0" presId="urn:microsoft.com/office/officeart/2005/8/layout/bProcess4"/>
    <dgm:cxn modelId="{826E09E2-9801-42E2-AC58-BA5CC33EB747}" type="presParOf" srcId="{1250A8AC-5E3C-4472-83EA-475700EF2B36}" destId="{A15EDAF9-B469-4497-A3C1-7734F2A4E54E}" srcOrd="2" destOrd="0" presId="urn:microsoft.com/office/officeart/2005/8/layout/bProcess4"/>
    <dgm:cxn modelId="{95078BE5-AF67-488A-903A-CB0DE67B85C9}" type="presParOf" srcId="{A15EDAF9-B469-4497-A3C1-7734F2A4E54E}" destId="{D6937E3C-340E-4B38-833F-B9C885543D0E}" srcOrd="0" destOrd="0" presId="urn:microsoft.com/office/officeart/2005/8/layout/bProcess4"/>
    <dgm:cxn modelId="{1942612F-BD43-4C14-8A3E-EAD9F4702AD0}" type="presParOf" srcId="{A15EDAF9-B469-4497-A3C1-7734F2A4E54E}" destId="{1289B057-4F77-4481-815B-914403438634}" srcOrd="1" destOrd="0" presId="urn:microsoft.com/office/officeart/2005/8/layout/bProcess4"/>
    <dgm:cxn modelId="{018C1A3B-BA29-4F38-93A2-B7547CF0BD7D}" type="presParOf" srcId="{1250A8AC-5E3C-4472-83EA-475700EF2B36}" destId="{6C275121-C0CE-4956-94C6-CC47E845822A}" srcOrd="3" destOrd="0" presId="urn:microsoft.com/office/officeart/2005/8/layout/bProcess4"/>
    <dgm:cxn modelId="{132C56BB-CD25-4A70-9C4C-BCAB957829A6}" type="presParOf" srcId="{1250A8AC-5E3C-4472-83EA-475700EF2B36}" destId="{CE08D294-F0EE-46CB-969C-07F7C0BEE77A}" srcOrd="4" destOrd="0" presId="urn:microsoft.com/office/officeart/2005/8/layout/bProcess4"/>
    <dgm:cxn modelId="{37C6301F-485C-4088-BA9B-D186FE497C30}" type="presParOf" srcId="{CE08D294-F0EE-46CB-969C-07F7C0BEE77A}" destId="{2456FC8D-D262-4D55-BEF7-64FEDCC45408}" srcOrd="0" destOrd="0" presId="urn:microsoft.com/office/officeart/2005/8/layout/bProcess4"/>
    <dgm:cxn modelId="{38EBC800-1AA7-4EC2-9F0A-8E625993DA8B}" type="presParOf" srcId="{CE08D294-F0EE-46CB-969C-07F7C0BEE77A}" destId="{3A32D59B-7A74-4D0C-B5D4-C139A84F6684}" srcOrd="1" destOrd="0" presId="urn:microsoft.com/office/officeart/2005/8/layout/bProcess4"/>
    <dgm:cxn modelId="{FBED714C-5FDE-44DD-8635-CC86A7EFDA22}" type="presParOf" srcId="{1250A8AC-5E3C-4472-83EA-475700EF2B36}" destId="{2EA2BFC1-2FCC-40C6-9CE1-75B2591FC81E}" srcOrd="5" destOrd="0" presId="urn:microsoft.com/office/officeart/2005/8/layout/bProcess4"/>
    <dgm:cxn modelId="{13B81DF7-D6C5-41EE-B064-20BA4DD7780C}" type="presParOf" srcId="{1250A8AC-5E3C-4472-83EA-475700EF2B36}" destId="{28992619-C6FE-4BB8-AFF8-65F4B17887A4}" srcOrd="6" destOrd="0" presId="urn:microsoft.com/office/officeart/2005/8/layout/bProcess4"/>
    <dgm:cxn modelId="{D695BDEE-1F55-478E-9DF5-A678D874E356}" type="presParOf" srcId="{28992619-C6FE-4BB8-AFF8-65F4B17887A4}" destId="{816EDD50-F3D6-4CE9-928C-6F1AE3AF22B7}" srcOrd="0" destOrd="0" presId="urn:microsoft.com/office/officeart/2005/8/layout/bProcess4"/>
    <dgm:cxn modelId="{54EE015F-676B-46BA-B70B-183A80DEFA3D}" type="presParOf" srcId="{28992619-C6FE-4BB8-AFF8-65F4B17887A4}" destId="{15C0500E-1184-43E7-AFA1-4FA4EF14F6F4}" srcOrd="1" destOrd="0" presId="urn:microsoft.com/office/officeart/2005/8/layout/bProcess4"/>
    <dgm:cxn modelId="{5956F0DA-63A1-420A-A9A3-64462E20D3C1}" type="presParOf" srcId="{1250A8AC-5E3C-4472-83EA-475700EF2B36}" destId="{BC022324-B6D7-4D86-8357-D9298F4EE600}" srcOrd="7" destOrd="0" presId="urn:microsoft.com/office/officeart/2005/8/layout/bProcess4"/>
    <dgm:cxn modelId="{39501F5E-4451-4ABA-B170-FAB04E3818D5}" type="presParOf" srcId="{1250A8AC-5E3C-4472-83EA-475700EF2B36}" destId="{7DC81C7D-8371-473B-B407-E18E0BEFD7E3}" srcOrd="8" destOrd="0" presId="urn:microsoft.com/office/officeart/2005/8/layout/bProcess4"/>
    <dgm:cxn modelId="{8458A1D7-EE35-4F69-AF0C-C1CBB7855660}" type="presParOf" srcId="{7DC81C7D-8371-473B-B407-E18E0BEFD7E3}" destId="{728AF97D-9AA4-47B9-823E-1F3B6C3CB7E8}" srcOrd="0" destOrd="0" presId="urn:microsoft.com/office/officeart/2005/8/layout/bProcess4"/>
    <dgm:cxn modelId="{9EEE3D48-7B56-4D7F-9D49-D29F438E87F1}" type="presParOf" srcId="{7DC81C7D-8371-473B-B407-E18E0BEFD7E3}" destId="{7DC6D215-0E9E-4473-87A1-1748C8FE10B7}" srcOrd="1" destOrd="0" presId="urn:microsoft.com/office/officeart/2005/8/layout/bProcess4"/>
    <dgm:cxn modelId="{90430824-FA38-42D1-9E42-01CE7C878042}" type="presParOf" srcId="{1250A8AC-5E3C-4472-83EA-475700EF2B36}" destId="{9268C187-B43C-439B-B86C-F1CD86BD370F}" srcOrd="9" destOrd="0" presId="urn:microsoft.com/office/officeart/2005/8/layout/bProcess4"/>
    <dgm:cxn modelId="{BAAE589B-8ACB-4E3A-BB3E-7C7457DBA787}" type="presParOf" srcId="{1250A8AC-5E3C-4472-83EA-475700EF2B36}" destId="{CFF5E259-0E54-47CD-8D89-7ECFEEDEE8F5}" srcOrd="10" destOrd="0" presId="urn:microsoft.com/office/officeart/2005/8/layout/bProcess4"/>
    <dgm:cxn modelId="{3B9D645B-F53B-4EEA-8FFE-8AC4CFCA3D2B}" type="presParOf" srcId="{CFF5E259-0E54-47CD-8D89-7ECFEEDEE8F5}" destId="{FF365595-9E90-4DB5-B47D-C727C45B46C4}" srcOrd="0" destOrd="0" presId="urn:microsoft.com/office/officeart/2005/8/layout/bProcess4"/>
    <dgm:cxn modelId="{16A4FA61-174B-4B04-948B-BE8608D8F777}" type="presParOf" srcId="{CFF5E259-0E54-47CD-8D89-7ECFEEDEE8F5}" destId="{653EC5F2-B9E0-4A51-B5AD-5F20324E3603}" srcOrd="1" destOrd="0" presId="urn:microsoft.com/office/officeart/2005/8/layout/bProcess4"/>
    <dgm:cxn modelId="{B743F74F-CBB7-44EC-BE20-8F153CCBA699}" type="presParOf" srcId="{1250A8AC-5E3C-4472-83EA-475700EF2B36}" destId="{1632FA69-0C30-4EFD-9872-8A2C44692A06}" srcOrd="11" destOrd="0" presId="urn:microsoft.com/office/officeart/2005/8/layout/bProcess4"/>
    <dgm:cxn modelId="{6D9CFAF0-EA92-481A-BCE1-29718034FF15}" type="presParOf" srcId="{1250A8AC-5E3C-4472-83EA-475700EF2B36}" destId="{AC68E061-DB65-4EB7-BBE8-BF659CAEB428}" srcOrd="12" destOrd="0" presId="urn:microsoft.com/office/officeart/2005/8/layout/bProcess4"/>
    <dgm:cxn modelId="{C9B28BE7-D5C5-438F-BDCE-9FCB7434368F}" type="presParOf" srcId="{AC68E061-DB65-4EB7-BBE8-BF659CAEB428}" destId="{603D7F01-3734-4B1E-90A6-6403CE84B4CC}" srcOrd="0" destOrd="0" presId="urn:microsoft.com/office/officeart/2005/8/layout/bProcess4"/>
    <dgm:cxn modelId="{D17F056F-B8BC-4419-B463-D73C37AAE01E}" type="presParOf" srcId="{AC68E061-DB65-4EB7-BBE8-BF659CAEB428}" destId="{F2A918A6-16D8-4666-AAB0-346DEE1480C7}" srcOrd="1" destOrd="0" presId="urn:microsoft.com/office/officeart/2005/8/layout/bProcess4"/>
    <dgm:cxn modelId="{C5086F30-BD88-40A0-B70B-221C0EA2F785}" type="presParOf" srcId="{1250A8AC-5E3C-4472-83EA-475700EF2B36}" destId="{D2EDD371-CB99-49A1-B7B7-55FE587FF86C}" srcOrd="13" destOrd="0" presId="urn:microsoft.com/office/officeart/2005/8/layout/bProcess4"/>
    <dgm:cxn modelId="{360B7459-3757-43FF-9762-AA2CACACFA4D}" type="presParOf" srcId="{1250A8AC-5E3C-4472-83EA-475700EF2B36}" destId="{7549209D-F445-40F1-B32F-1B02B0E8EFAB}" srcOrd="14" destOrd="0" presId="urn:microsoft.com/office/officeart/2005/8/layout/bProcess4"/>
    <dgm:cxn modelId="{88964A73-5C82-41BA-9DC5-B2FE63C7BD6E}" type="presParOf" srcId="{7549209D-F445-40F1-B32F-1B02B0E8EFAB}" destId="{65D4C055-B1A3-4244-9DBA-BBF2F7A88F5E}" srcOrd="0" destOrd="0" presId="urn:microsoft.com/office/officeart/2005/8/layout/bProcess4"/>
    <dgm:cxn modelId="{0FD32FFA-A668-4158-8C6C-909680764343}" type="presParOf" srcId="{7549209D-F445-40F1-B32F-1B02B0E8EFAB}" destId="{F00B0A0C-FE6C-4160-B5D3-7E3C5DE330A6}" srcOrd="1" destOrd="0" presId="urn:microsoft.com/office/officeart/2005/8/layout/bProcess4"/>
    <dgm:cxn modelId="{5152B30F-DDE4-4518-88C9-28A7F1C00F9B}" type="presParOf" srcId="{1250A8AC-5E3C-4472-83EA-475700EF2B36}" destId="{DBD1EA8A-E49A-4AAB-8D05-08254669ABE9}" srcOrd="15" destOrd="0" presId="urn:microsoft.com/office/officeart/2005/8/layout/bProcess4"/>
    <dgm:cxn modelId="{D67F5BBB-7C32-4053-8EC0-1C62CA4B34F2}" type="presParOf" srcId="{1250A8AC-5E3C-4472-83EA-475700EF2B36}" destId="{DB941537-CC77-48CD-BB81-869AEC7518DC}" srcOrd="16" destOrd="0" presId="urn:microsoft.com/office/officeart/2005/8/layout/bProcess4"/>
    <dgm:cxn modelId="{72B09E91-3DBF-4BA8-9CB6-F26033F0E815}" type="presParOf" srcId="{DB941537-CC77-48CD-BB81-869AEC7518DC}" destId="{68D3F247-3953-486C-98A7-DC7E6C179F78}" srcOrd="0" destOrd="0" presId="urn:microsoft.com/office/officeart/2005/8/layout/bProcess4"/>
    <dgm:cxn modelId="{A0BA2158-B702-4CA9-89E6-E35260F04757}" type="presParOf" srcId="{DB941537-CC77-48CD-BB81-869AEC7518DC}" destId="{DFA8AD98-49CE-4C28-BFF1-D4B5DFD116D8}" srcOrd="1" destOrd="0" presId="urn:microsoft.com/office/officeart/2005/8/layout/bProcess4"/>
    <dgm:cxn modelId="{B4F35097-3A91-4871-B357-D7EEA14B9F2C}" type="presParOf" srcId="{1250A8AC-5E3C-4472-83EA-475700EF2B36}" destId="{2CF11A16-1948-4FB2-9F4E-F1A082CE6A74}" srcOrd="17" destOrd="0" presId="urn:microsoft.com/office/officeart/2005/8/layout/bProcess4"/>
    <dgm:cxn modelId="{27ED141E-F62E-461C-BB6E-9F680E0D07D7}" type="presParOf" srcId="{1250A8AC-5E3C-4472-83EA-475700EF2B36}" destId="{2ED34998-E6C5-4EA1-857E-9B5D11DF8846}" srcOrd="18" destOrd="0" presId="urn:microsoft.com/office/officeart/2005/8/layout/bProcess4"/>
    <dgm:cxn modelId="{B2EDFDFA-74A0-47CE-AEFC-D4F9CAB06CCF}" type="presParOf" srcId="{2ED34998-E6C5-4EA1-857E-9B5D11DF8846}" destId="{15EAE8C9-07A5-4758-8C37-244A4E457DF2}" srcOrd="0" destOrd="0" presId="urn:microsoft.com/office/officeart/2005/8/layout/bProcess4"/>
    <dgm:cxn modelId="{3D3FB0CF-3AEC-470F-95DC-4BF672F72FBD}" type="presParOf" srcId="{2ED34998-E6C5-4EA1-857E-9B5D11DF8846}" destId="{516B1A7A-2D80-4FBF-AFFF-CA18AE9F5199}" srcOrd="1" destOrd="0" presId="urn:microsoft.com/office/officeart/2005/8/layout/bProcess4"/>
    <dgm:cxn modelId="{6BD22F90-C177-4691-98AE-C5B6E09E39C9}" type="presParOf" srcId="{1250A8AC-5E3C-4472-83EA-475700EF2B36}" destId="{A24BEEA7-A394-44E3-8AFE-17F219CA1B8E}" srcOrd="19" destOrd="0" presId="urn:microsoft.com/office/officeart/2005/8/layout/bProcess4"/>
    <dgm:cxn modelId="{52580DE6-1AE2-4215-A3A1-F9C24F9C38FC}" type="presParOf" srcId="{1250A8AC-5E3C-4472-83EA-475700EF2B36}" destId="{5D9070DD-7813-482D-B5B0-88376540105A}" srcOrd="20" destOrd="0" presId="urn:microsoft.com/office/officeart/2005/8/layout/bProcess4"/>
    <dgm:cxn modelId="{74868DD2-CF56-4F03-9EF9-E78FB6AFD7BC}" type="presParOf" srcId="{5D9070DD-7813-482D-B5B0-88376540105A}" destId="{76103DAD-BA97-4ADD-AA5F-A11C94517DAC}" srcOrd="0" destOrd="0" presId="urn:microsoft.com/office/officeart/2005/8/layout/bProcess4"/>
    <dgm:cxn modelId="{C8DA370E-CF71-4962-865D-D6FC82B28BB4}" type="presParOf" srcId="{5D9070DD-7813-482D-B5B0-88376540105A}" destId="{E1DB6396-DA1A-49E9-9FF0-E9B3E0BAFE26}" srcOrd="1" destOrd="0" presId="urn:microsoft.com/office/officeart/2005/8/layout/bProcess4"/>
    <dgm:cxn modelId="{0880B7EF-3E97-479A-BD05-C8ED49B99878}" type="presParOf" srcId="{1250A8AC-5E3C-4472-83EA-475700EF2B36}" destId="{DD9DB6E7-FA81-4804-BA77-BFCAE040BC1E}" srcOrd="21" destOrd="0" presId="urn:microsoft.com/office/officeart/2005/8/layout/bProcess4"/>
    <dgm:cxn modelId="{220A7721-FECF-47E8-ADCE-39F386C38688}" type="presParOf" srcId="{1250A8AC-5E3C-4472-83EA-475700EF2B36}" destId="{AEB335D7-7733-43F2-9CB6-498ACE9CCA4B}" srcOrd="22" destOrd="0" presId="urn:microsoft.com/office/officeart/2005/8/layout/bProcess4"/>
    <dgm:cxn modelId="{B2B8C094-C16C-4161-BC8F-8379E96FCFEC}" type="presParOf" srcId="{AEB335D7-7733-43F2-9CB6-498ACE9CCA4B}" destId="{C118FAEE-4572-450E-9568-659B5FC4F593}" srcOrd="0" destOrd="0" presId="urn:microsoft.com/office/officeart/2005/8/layout/bProcess4"/>
    <dgm:cxn modelId="{D40D513D-2025-405A-B4F2-EE340169FD6B}" type="presParOf" srcId="{AEB335D7-7733-43F2-9CB6-498ACE9CCA4B}" destId="{57ED9D34-02A0-4EB0-A663-D9A051F4C9C5}" srcOrd="1" destOrd="0" presId="urn:microsoft.com/office/officeart/2005/8/layout/bProcess4"/>
    <dgm:cxn modelId="{B4D6AE1F-56E9-4376-A938-9312F20804B9}" type="presParOf" srcId="{1250A8AC-5E3C-4472-83EA-475700EF2B36}" destId="{B337673B-CD02-4D3B-B0C8-BE6C3CF1CE30}" srcOrd="23" destOrd="0" presId="urn:microsoft.com/office/officeart/2005/8/layout/bProcess4"/>
    <dgm:cxn modelId="{89BC0062-FE4F-4AF1-8E33-9E4714A5BC8F}" type="presParOf" srcId="{1250A8AC-5E3C-4472-83EA-475700EF2B36}" destId="{48A48463-DEBC-4BC6-93EE-F42DDE6A21CA}" srcOrd="24" destOrd="0" presId="urn:microsoft.com/office/officeart/2005/8/layout/bProcess4"/>
    <dgm:cxn modelId="{C29B03FA-DB4E-43F2-BD69-AC02A27692F2}" type="presParOf" srcId="{48A48463-DEBC-4BC6-93EE-F42DDE6A21CA}" destId="{43421699-C58E-4BCE-B513-B8589121938F}" srcOrd="0" destOrd="0" presId="urn:microsoft.com/office/officeart/2005/8/layout/bProcess4"/>
    <dgm:cxn modelId="{732DE695-2B9D-4CF8-B67B-E3B68FCC065A}" type="presParOf" srcId="{48A48463-DEBC-4BC6-93EE-F42DDE6A21CA}" destId="{DDD98222-F012-4667-B89C-263CCAD6817E}" srcOrd="1" destOrd="0" presId="urn:microsoft.com/office/officeart/2005/8/layout/bProcess4"/>
    <dgm:cxn modelId="{DA7287B0-31AB-4205-8AF3-614104852490}" type="presParOf" srcId="{1250A8AC-5E3C-4472-83EA-475700EF2B36}" destId="{A5A4541E-D345-4AD0-8827-C01419A72FAE}" srcOrd="25" destOrd="0" presId="urn:microsoft.com/office/officeart/2005/8/layout/bProcess4"/>
    <dgm:cxn modelId="{282E7D7D-45A2-4FFE-B904-1E922B821930}" type="presParOf" srcId="{1250A8AC-5E3C-4472-83EA-475700EF2B36}" destId="{BFCDC617-FA95-42EA-92AC-1309DAFE8A31}" srcOrd="26" destOrd="0" presId="urn:microsoft.com/office/officeart/2005/8/layout/bProcess4"/>
    <dgm:cxn modelId="{3786E99F-8439-437A-BB66-A732A2946D91}" type="presParOf" srcId="{BFCDC617-FA95-42EA-92AC-1309DAFE8A31}" destId="{985ADA5F-9AC1-4DA1-8AEA-A65F4E77DB31}" srcOrd="0" destOrd="0" presId="urn:microsoft.com/office/officeart/2005/8/layout/bProcess4"/>
    <dgm:cxn modelId="{16151158-2619-4C0F-B505-54442FF00343}" type="presParOf" srcId="{BFCDC617-FA95-42EA-92AC-1309DAFE8A31}" destId="{60F2A172-C0AA-4CC1-9DFB-B7830E798F23}" srcOrd="1" destOrd="0" presId="urn:microsoft.com/office/officeart/2005/8/layout/bProcess4"/>
    <dgm:cxn modelId="{F91F8DC9-8715-404C-A550-663C7D8A832C}" type="presParOf" srcId="{1250A8AC-5E3C-4472-83EA-475700EF2B36}" destId="{C945789E-44C0-4601-BF04-BFDD1F920E80}" srcOrd="27" destOrd="0" presId="urn:microsoft.com/office/officeart/2005/8/layout/bProcess4"/>
    <dgm:cxn modelId="{E1B3E62E-59A6-4DAC-85DD-95A1259E3529}" type="presParOf" srcId="{1250A8AC-5E3C-4472-83EA-475700EF2B36}" destId="{F2AD890E-57D1-40F3-9994-71A1AE3A5F24}" srcOrd="28" destOrd="0" presId="urn:microsoft.com/office/officeart/2005/8/layout/bProcess4"/>
    <dgm:cxn modelId="{B1E79D79-DE0E-406C-A225-3644D9C245D6}" type="presParOf" srcId="{F2AD890E-57D1-40F3-9994-71A1AE3A5F24}" destId="{BCF7D23C-FCBF-4384-B5A8-F41A6D8727CF}" srcOrd="0" destOrd="0" presId="urn:microsoft.com/office/officeart/2005/8/layout/bProcess4"/>
    <dgm:cxn modelId="{031DEAB7-7282-4BF7-B461-ECC23A74567D}" type="presParOf" srcId="{F2AD890E-57D1-40F3-9994-71A1AE3A5F24}" destId="{4ED6DCAC-A045-4631-B02A-099584C26571}" srcOrd="1" destOrd="0" presId="urn:microsoft.com/office/officeart/2005/8/layout/bProcess4"/>
    <dgm:cxn modelId="{1A83A865-AE8E-4E39-8120-45CC81F0F4C2}" type="presParOf" srcId="{1250A8AC-5E3C-4472-83EA-475700EF2B36}" destId="{AC5D4ED4-88FA-4935-BF24-C33BBD4A9936}" srcOrd="29" destOrd="0" presId="urn:microsoft.com/office/officeart/2005/8/layout/bProcess4"/>
    <dgm:cxn modelId="{960F9BF4-F247-4598-B32C-B5ACD7D5264F}" type="presParOf" srcId="{1250A8AC-5E3C-4472-83EA-475700EF2B36}" destId="{4575C495-1DFD-4ABF-B98F-DC2CC74034A3}" srcOrd="30" destOrd="0" presId="urn:microsoft.com/office/officeart/2005/8/layout/bProcess4"/>
    <dgm:cxn modelId="{861FD326-B084-4E68-96F3-2F42B651AF46}" type="presParOf" srcId="{4575C495-1DFD-4ABF-B98F-DC2CC74034A3}" destId="{E04FB4C0-2267-4926-90B8-FEC2A87E3AE2}" srcOrd="0" destOrd="0" presId="urn:microsoft.com/office/officeart/2005/8/layout/bProcess4"/>
    <dgm:cxn modelId="{0F826BDF-A6D0-40EF-9325-70EA475A9F19}" type="presParOf" srcId="{4575C495-1DFD-4ABF-B98F-DC2CC74034A3}" destId="{2965E704-62CA-495F-83CE-A35163FCC6D5}" srcOrd="1" destOrd="0" presId="urn:microsoft.com/office/officeart/2005/8/layout/bProcess4"/>
    <dgm:cxn modelId="{35198A05-447D-43CA-8E90-09A4740236C1}" type="presParOf" srcId="{1250A8AC-5E3C-4472-83EA-475700EF2B36}" destId="{E2BBDAE4-4051-4E92-9905-008696A4E4F0}" srcOrd="31" destOrd="0" presId="urn:microsoft.com/office/officeart/2005/8/layout/bProcess4"/>
    <dgm:cxn modelId="{26481D67-40AB-4867-BFE0-53D0A95499DC}" type="presParOf" srcId="{1250A8AC-5E3C-4472-83EA-475700EF2B36}" destId="{4E8AA63C-69C2-4B50-9839-B7C2DB5373DF}" srcOrd="32" destOrd="0" presId="urn:microsoft.com/office/officeart/2005/8/layout/bProcess4"/>
    <dgm:cxn modelId="{788C2A19-B398-4031-AC63-23BCD9CAA58C}" type="presParOf" srcId="{4E8AA63C-69C2-4B50-9839-B7C2DB5373DF}" destId="{8335F618-5513-4DC8-91DB-4F23C6CE0940}" srcOrd="0" destOrd="0" presId="urn:microsoft.com/office/officeart/2005/8/layout/bProcess4"/>
    <dgm:cxn modelId="{D318D812-87E7-4453-9102-EE9181E743B5}" type="presParOf" srcId="{4E8AA63C-69C2-4B50-9839-B7C2DB5373DF}" destId="{D1BC11F4-5279-45A5-BF31-3AEA0C4B03A2}" srcOrd="1" destOrd="0" presId="urn:microsoft.com/office/officeart/2005/8/layout/bProcess4"/>
    <dgm:cxn modelId="{1A9B40FA-AF94-4EA0-8C6E-BA42A40F90A0}" type="presParOf" srcId="{1250A8AC-5E3C-4472-83EA-475700EF2B36}" destId="{A4CCE0F1-53E4-4E72-9D7C-3D0B7DCC5CF4}" srcOrd="33" destOrd="0" presId="urn:microsoft.com/office/officeart/2005/8/layout/bProcess4"/>
    <dgm:cxn modelId="{5B771411-E7BE-4DEC-9966-BFCBDD2C2C13}" type="presParOf" srcId="{1250A8AC-5E3C-4472-83EA-475700EF2B36}" destId="{16A6876A-C051-485C-9C0D-1DF744CF4B1D}" srcOrd="34" destOrd="0" presId="urn:microsoft.com/office/officeart/2005/8/layout/bProcess4"/>
    <dgm:cxn modelId="{EF31D42D-42FC-4DFC-8F38-300B52213BE3}" type="presParOf" srcId="{16A6876A-C051-485C-9C0D-1DF744CF4B1D}" destId="{D90D5346-E0C0-48E6-97A3-75A65461ACB7}" srcOrd="0" destOrd="0" presId="urn:microsoft.com/office/officeart/2005/8/layout/bProcess4"/>
    <dgm:cxn modelId="{6B293EBF-3CFC-48B6-9940-8DCAC0A7702D}" type="presParOf" srcId="{16A6876A-C051-485C-9C0D-1DF744CF4B1D}" destId="{13D07099-7CCF-4760-AA5F-448E179A7D43}" srcOrd="1" destOrd="0" presId="urn:microsoft.com/office/officeart/2005/8/layout/bProcess4"/>
    <dgm:cxn modelId="{A2687523-33E2-4878-ABB2-4F2AE4F3B2BE}" type="presParOf" srcId="{1250A8AC-5E3C-4472-83EA-475700EF2B36}" destId="{8AAF29BA-3135-49CB-B447-6EC025B2C267}" srcOrd="35" destOrd="0" presId="urn:microsoft.com/office/officeart/2005/8/layout/bProcess4"/>
    <dgm:cxn modelId="{5B2CC676-11A6-4B8A-8333-CA64FC28076E}" type="presParOf" srcId="{1250A8AC-5E3C-4472-83EA-475700EF2B36}" destId="{7FFB5C4A-9851-42F6-9948-9D6810B75B35}" srcOrd="36" destOrd="0" presId="urn:microsoft.com/office/officeart/2005/8/layout/bProcess4"/>
    <dgm:cxn modelId="{9C9D2BEF-C41B-4B64-9E63-1556753C0312}" type="presParOf" srcId="{7FFB5C4A-9851-42F6-9948-9D6810B75B35}" destId="{2B27ABB7-3302-44DC-89E5-DD8415F9B844}" srcOrd="0" destOrd="0" presId="urn:microsoft.com/office/officeart/2005/8/layout/bProcess4"/>
    <dgm:cxn modelId="{F4C3E24B-4DC7-4DCA-AF7F-DDE1073404F7}" type="presParOf" srcId="{7FFB5C4A-9851-42F6-9948-9D6810B75B35}" destId="{49DBD3E9-F7F5-4C9F-9A76-8883F7A3A63F}" srcOrd="1" destOrd="0" presId="urn:microsoft.com/office/officeart/2005/8/layout/bProcess4"/>
    <dgm:cxn modelId="{1D407F6F-2240-4256-8C02-7935D1187AAF}" type="presParOf" srcId="{1250A8AC-5E3C-4472-83EA-475700EF2B36}" destId="{6CFC36C6-BCA7-4F56-B886-084E161FC74D}" srcOrd="37" destOrd="0" presId="urn:microsoft.com/office/officeart/2005/8/layout/bProcess4"/>
    <dgm:cxn modelId="{C7F9E6F0-3CAB-4C8B-BB78-4EC319D3626E}" type="presParOf" srcId="{1250A8AC-5E3C-4472-83EA-475700EF2B36}" destId="{286EAD70-A1EA-4EA5-8A87-4BBD19E167AA}" srcOrd="38" destOrd="0" presId="urn:microsoft.com/office/officeart/2005/8/layout/bProcess4"/>
    <dgm:cxn modelId="{CCCC96D6-2195-4B65-B1BD-84C755D452F6}" type="presParOf" srcId="{286EAD70-A1EA-4EA5-8A87-4BBD19E167AA}" destId="{7B0E8084-3FEA-44D3-BCE8-0D45FC97FB37}" srcOrd="0" destOrd="0" presId="urn:microsoft.com/office/officeart/2005/8/layout/bProcess4"/>
    <dgm:cxn modelId="{D5FAAB38-E700-4A32-8541-4E267250969A}" type="presParOf" srcId="{286EAD70-A1EA-4EA5-8A87-4BBD19E167AA}" destId="{F30465A6-7B4C-458F-9430-EBC67BDD093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51B16-692D-447C-BFB9-F17136A67436}"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10489D80-F253-43AB-BE5D-C22ADF157203}">
      <dgm:prSet phldrT="[Text]"/>
      <dgm:spPr/>
      <dgm:t>
        <a:bodyPr/>
        <a:lstStyle/>
        <a:p>
          <a:r>
            <a:rPr lang="zh-CN" altLang="en-US" b="1" smtClean="0">
              <a:effectLst>
                <a:outerShdw blurRad="38100" dist="38100" dir="2700000" algn="tl">
                  <a:srgbClr val="000000">
                    <a:alpha val="43137"/>
                  </a:srgbClr>
                </a:outerShdw>
              </a:effectLst>
            </a:rPr>
            <a:t>亚伯拉罕</a:t>
          </a:r>
          <a:r>
            <a:rPr lang="en-US" b="1" smtClean="0">
              <a:effectLst>
                <a:outerShdw blurRad="38100" dist="38100" dir="2700000" algn="tl">
                  <a:srgbClr val="000000">
                    <a:alpha val="43137"/>
                  </a:srgbClr>
                </a:outerShdw>
              </a:effectLst>
            </a:rPr>
            <a:t>- Abraham</a:t>
          </a:r>
          <a:endParaRPr lang="en-US" dirty="0"/>
        </a:p>
      </dgm:t>
    </dgm:pt>
    <dgm:pt modelId="{1488C102-AACF-4047-BE99-0A414AE8DE90}" type="parTrans" cxnId="{895E3425-C1AE-41A4-BE20-BEC452D691C4}">
      <dgm:prSet/>
      <dgm:spPr/>
      <dgm:t>
        <a:bodyPr/>
        <a:lstStyle/>
        <a:p>
          <a:endParaRPr lang="en-US">
            <a:solidFill>
              <a:schemeClr val="tx1"/>
            </a:solidFill>
          </a:endParaRPr>
        </a:p>
      </dgm:t>
    </dgm:pt>
    <dgm:pt modelId="{4967F67D-70D9-4FC8-BA7C-D49A7235F44D}" type="sibTrans" cxnId="{895E3425-C1AE-41A4-BE20-BEC452D691C4}">
      <dgm:prSet/>
      <dgm:spPr/>
      <dgm:t>
        <a:bodyPr/>
        <a:lstStyle/>
        <a:p>
          <a:endParaRPr lang="en-US">
            <a:solidFill>
              <a:schemeClr val="tx1"/>
            </a:solidFill>
          </a:endParaRPr>
        </a:p>
      </dgm:t>
    </dgm:pt>
    <dgm:pt modelId="{6A28B2A9-B154-4AAD-B441-95996D1B817E}">
      <dgm:prSet phldrT="[Text]"/>
      <dgm:spPr/>
      <dgm:t>
        <a:bodyPr/>
        <a:lstStyle/>
        <a:p>
          <a:r>
            <a:rPr lang="zh-CN" altLang="en-US" b="1" smtClean="0">
              <a:effectLst>
                <a:outerShdw blurRad="38100" dist="38100" dir="2700000" algn="tl">
                  <a:srgbClr val="000000">
                    <a:alpha val="43137"/>
                  </a:srgbClr>
                </a:outerShdw>
              </a:effectLst>
            </a:rPr>
            <a:t>犹大</a:t>
          </a:r>
          <a:r>
            <a:rPr lang="en-US" b="1" smtClean="0">
              <a:effectLst>
                <a:outerShdw blurRad="38100" dist="38100" dir="2700000" algn="tl">
                  <a:srgbClr val="000000">
                    <a:alpha val="43137"/>
                  </a:srgbClr>
                </a:outerShdw>
              </a:effectLst>
            </a:rPr>
            <a:t>   Judah</a:t>
          </a:r>
          <a:endParaRPr lang="en-US" dirty="0" smtClean="0"/>
        </a:p>
      </dgm:t>
    </dgm:pt>
    <dgm:pt modelId="{BBA3129D-059A-41FA-A3E4-17C97D5D3E52}" type="parTrans" cxnId="{6568CC61-7437-4EF6-B209-B3AD9D958F6B}">
      <dgm:prSet/>
      <dgm:spPr/>
      <dgm:t>
        <a:bodyPr/>
        <a:lstStyle/>
        <a:p>
          <a:endParaRPr lang="en-US">
            <a:solidFill>
              <a:schemeClr val="tx1"/>
            </a:solidFill>
          </a:endParaRPr>
        </a:p>
      </dgm:t>
    </dgm:pt>
    <dgm:pt modelId="{8E26AEAF-6093-482A-B6DB-724254B7AE29}" type="sibTrans" cxnId="{6568CC61-7437-4EF6-B209-B3AD9D958F6B}">
      <dgm:prSet/>
      <dgm:spPr/>
      <dgm:t>
        <a:bodyPr/>
        <a:lstStyle/>
        <a:p>
          <a:endParaRPr lang="en-US">
            <a:solidFill>
              <a:schemeClr val="tx1"/>
            </a:solidFill>
          </a:endParaRPr>
        </a:p>
      </dgm:t>
    </dgm:pt>
    <dgm:pt modelId="{9196F37A-AABF-4583-A0FD-879B41D8468A}">
      <dgm:prSet phldrT="[Text]"/>
      <dgm:spPr/>
      <dgm:t>
        <a:bodyPr/>
        <a:lstStyle/>
        <a:p>
          <a:r>
            <a:rPr lang="zh-CN" altLang="en-US" b="1" smtClean="0">
              <a:effectLst>
                <a:outerShdw blurRad="38100" dist="38100" dir="2700000" algn="tl">
                  <a:srgbClr val="000000">
                    <a:alpha val="43137"/>
                  </a:srgbClr>
                </a:outerShdw>
              </a:effectLst>
            </a:rPr>
            <a:t>法勒斯</a:t>
          </a:r>
          <a:r>
            <a:rPr lang="en-US" b="1" smtClean="0">
              <a:effectLst>
                <a:outerShdw blurRad="38100" dist="38100" dir="2700000" algn="tl">
                  <a:srgbClr val="000000">
                    <a:alpha val="43137"/>
                  </a:srgbClr>
                </a:outerShdw>
              </a:effectLst>
            </a:rPr>
            <a:t> Perez</a:t>
          </a:r>
          <a:endParaRPr lang="en-US" dirty="0"/>
        </a:p>
      </dgm:t>
    </dgm:pt>
    <dgm:pt modelId="{C0843208-F30C-4F01-AF0E-C788F4214328}" type="parTrans" cxnId="{CBED37A4-1047-4137-9853-E0AF05CD6C46}">
      <dgm:prSet/>
      <dgm:spPr/>
      <dgm:t>
        <a:bodyPr/>
        <a:lstStyle/>
        <a:p>
          <a:endParaRPr lang="en-US">
            <a:solidFill>
              <a:schemeClr val="tx1"/>
            </a:solidFill>
          </a:endParaRPr>
        </a:p>
      </dgm:t>
    </dgm:pt>
    <dgm:pt modelId="{5C3F9128-BC6B-4F88-9111-612541732A8C}" type="sibTrans" cxnId="{CBED37A4-1047-4137-9853-E0AF05CD6C46}">
      <dgm:prSet/>
      <dgm:spPr/>
      <dgm:t>
        <a:bodyPr/>
        <a:lstStyle/>
        <a:p>
          <a:endParaRPr lang="en-US">
            <a:solidFill>
              <a:schemeClr val="tx1"/>
            </a:solidFill>
          </a:endParaRPr>
        </a:p>
      </dgm:t>
    </dgm:pt>
    <dgm:pt modelId="{2975B939-A435-4641-BA5A-998F81A2AC8F}">
      <dgm:prSet phldrT="[Text]"/>
      <dgm:spPr/>
      <dgm:t>
        <a:bodyPr/>
        <a:lstStyle/>
        <a:p>
          <a:r>
            <a:rPr lang="zh-CN" altLang="en-US" b="1" smtClean="0">
              <a:effectLst>
                <a:outerShdw blurRad="38100" dist="38100" dir="2700000" algn="tl">
                  <a:srgbClr val="000000">
                    <a:alpha val="43137"/>
                  </a:srgbClr>
                </a:outerShdw>
              </a:effectLst>
            </a:rPr>
            <a:t>希斯仑</a:t>
          </a:r>
          <a:r>
            <a:rPr lang="en-US" b="1" smtClean="0">
              <a:effectLst>
                <a:outerShdw blurRad="38100" dist="38100" dir="2700000" algn="tl">
                  <a:srgbClr val="000000">
                    <a:alpha val="43137"/>
                  </a:srgbClr>
                </a:outerShdw>
              </a:effectLst>
            </a:rPr>
            <a:t>  Hezron</a:t>
          </a:r>
          <a:endParaRPr lang="en-US" dirty="0"/>
        </a:p>
      </dgm:t>
    </dgm:pt>
    <dgm:pt modelId="{E28E215C-A9BE-4311-B6B9-C907F785E7CA}" type="parTrans" cxnId="{627A12ED-CF3D-4AA5-AFFD-FFB509ED3862}">
      <dgm:prSet/>
      <dgm:spPr/>
      <dgm:t>
        <a:bodyPr/>
        <a:lstStyle/>
        <a:p>
          <a:endParaRPr lang="en-US">
            <a:solidFill>
              <a:schemeClr val="tx1"/>
            </a:solidFill>
          </a:endParaRPr>
        </a:p>
      </dgm:t>
    </dgm:pt>
    <dgm:pt modelId="{0FF9DB5E-F248-49C5-BAA2-24774DBD49A7}" type="sibTrans" cxnId="{627A12ED-CF3D-4AA5-AFFD-FFB509ED3862}">
      <dgm:prSet/>
      <dgm:spPr/>
      <dgm:t>
        <a:bodyPr/>
        <a:lstStyle/>
        <a:p>
          <a:endParaRPr lang="en-US">
            <a:solidFill>
              <a:schemeClr val="tx1"/>
            </a:solidFill>
          </a:endParaRPr>
        </a:p>
      </dgm:t>
    </dgm:pt>
    <dgm:pt modelId="{291DB091-1FD9-4D0C-8E32-9E71E891BA4B}">
      <dgm:prSet phldrT="[Text]"/>
      <dgm:spPr/>
      <dgm:t>
        <a:bodyPr/>
        <a:lstStyle/>
        <a:p>
          <a:r>
            <a:rPr lang="zh-CN" altLang="en-US" b="1" smtClean="0">
              <a:effectLst>
                <a:outerShdw blurRad="38100" dist="38100" dir="2700000" algn="tl">
                  <a:srgbClr val="000000">
                    <a:alpha val="43137"/>
                  </a:srgbClr>
                </a:outerShdw>
              </a:effectLst>
            </a:rPr>
            <a:t>亚兰</a:t>
          </a:r>
          <a:r>
            <a:rPr lang="en-US" b="1" smtClean="0">
              <a:effectLst>
                <a:outerShdw blurRad="38100" dist="38100" dir="2700000" algn="tl">
                  <a:srgbClr val="000000">
                    <a:alpha val="43137"/>
                  </a:srgbClr>
                </a:outerShdw>
              </a:effectLst>
            </a:rPr>
            <a:t>      Ram</a:t>
          </a:r>
          <a:endParaRPr lang="en-US" dirty="0"/>
        </a:p>
      </dgm:t>
    </dgm:pt>
    <dgm:pt modelId="{D9465B6A-FE68-4EDB-A2F8-2077FBD648E6}" type="parTrans" cxnId="{870C1794-61A8-42D2-8D36-62AAFFEE2ED2}">
      <dgm:prSet/>
      <dgm:spPr/>
      <dgm:t>
        <a:bodyPr/>
        <a:lstStyle/>
        <a:p>
          <a:endParaRPr lang="en-US">
            <a:solidFill>
              <a:schemeClr val="tx1"/>
            </a:solidFill>
          </a:endParaRPr>
        </a:p>
      </dgm:t>
    </dgm:pt>
    <dgm:pt modelId="{7C2CD6A7-9A88-4C3C-88E7-A05EA72D4D70}" type="sibTrans" cxnId="{870C1794-61A8-42D2-8D36-62AAFFEE2ED2}">
      <dgm:prSet/>
      <dgm:spPr/>
      <dgm:t>
        <a:bodyPr/>
        <a:lstStyle/>
        <a:p>
          <a:endParaRPr lang="en-US">
            <a:solidFill>
              <a:schemeClr val="tx1"/>
            </a:solidFill>
          </a:endParaRPr>
        </a:p>
      </dgm:t>
    </dgm:pt>
    <dgm:pt modelId="{D09BF6EF-ABB6-41A4-8FA3-4E850881D82B}">
      <dgm:prSet phldrT="[Text]"/>
      <dgm:spPr/>
      <dgm:t>
        <a:bodyPr/>
        <a:lstStyle/>
        <a:p>
          <a:r>
            <a:rPr lang="zh-CN" altLang="en-US" b="1" dirty="0" smtClean="0">
              <a:effectLst>
                <a:outerShdw blurRad="38100" dist="38100" dir="2700000" algn="tl">
                  <a:srgbClr val="000000">
                    <a:alpha val="43137"/>
                  </a:srgbClr>
                </a:outerShdw>
              </a:effectLst>
            </a:rPr>
            <a:t>亚米拿达</a:t>
          </a:r>
          <a:r>
            <a:rPr lang="en-US" b="1" dirty="0" smtClean="0">
              <a:effectLst>
                <a:outerShdw blurRad="38100" dist="38100" dir="2700000" algn="tl">
                  <a:srgbClr val="000000">
                    <a:alpha val="43137"/>
                  </a:srgbClr>
                </a:outerShdw>
              </a:effectLst>
            </a:rPr>
            <a:t>- Amminadab</a:t>
          </a:r>
          <a:endParaRPr lang="en-US" dirty="0"/>
        </a:p>
      </dgm:t>
    </dgm:pt>
    <dgm:pt modelId="{2F08E0F2-9F32-474B-811E-08CAC9257524}" type="parTrans" cxnId="{7C5DF16C-1372-44B9-BC66-3E37C666FF67}">
      <dgm:prSet/>
      <dgm:spPr/>
      <dgm:t>
        <a:bodyPr/>
        <a:lstStyle/>
        <a:p>
          <a:endParaRPr lang="en-US">
            <a:solidFill>
              <a:schemeClr val="tx1"/>
            </a:solidFill>
          </a:endParaRPr>
        </a:p>
      </dgm:t>
    </dgm:pt>
    <dgm:pt modelId="{57BBD088-7C36-4617-A94D-4897B4381BA0}" type="sibTrans" cxnId="{7C5DF16C-1372-44B9-BC66-3E37C666FF67}">
      <dgm:prSet/>
      <dgm:spPr/>
      <dgm:t>
        <a:bodyPr/>
        <a:lstStyle/>
        <a:p>
          <a:endParaRPr lang="en-US">
            <a:solidFill>
              <a:schemeClr val="tx1"/>
            </a:solidFill>
          </a:endParaRPr>
        </a:p>
      </dgm:t>
    </dgm:pt>
    <dgm:pt modelId="{039B935A-3897-426C-9349-66F5ABA527FF}">
      <dgm:prSet phldrT="[Text]"/>
      <dgm:spPr/>
      <dgm:t>
        <a:bodyPr/>
        <a:lstStyle/>
        <a:p>
          <a:r>
            <a:rPr lang="zh-CN" altLang="en-US" b="1" smtClean="0">
              <a:effectLst>
                <a:outerShdw blurRad="38100" dist="38100" dir="2700000" algn="tl">
                  <a:srgbClr val="000000">
                    <a:alpha val="43137"/>
                  </a:srgbClr>
                </a:outerShdw>
              </a:effectLst>
            </a:rPr>
            <a:t>拿顺</a:t>
          </a:r>
          <a:r>
            <a:rPr lang="en-US" b="1" smtClean="0">
              <a:effectLst>
                <a:outerShdw blurRad="38100" dist="38100" dir="2700000" algn="tl">
                  <a:srgbClr val="000000">
                    <a:alpha val="43137"/>
                  </a:srgbClr>
                </a:outerShdw>
              </a:effectLst>
            </a:rPr>
            <a:t> Nashon</a:t>
          </a:r>
          <a:endParaRPr lang="en-US" dirty="0"/>
        </a:p>
      </dgm:t>
    </dgm:pt>
    <dgm:pt modelId="{FD1AA17F-B7B0-4BAB-BE55-0279AB536066}" type="parTrans" cxnId="{55B97DBA-E349-41E3-A09F-90FF5BCB2342}">
      <dgm:prSet/>
      <dgm:spPr/>
      <dgm:t>
        <a:bodyPr/>
        <a:lstStyle/>
        <a:p>
          <a:endParaRPr lang="en-US">
            <a:solidFill>
              <a:schemeClr val="tx1"/>
            </a:solidFill>
          </a:endParaRPr>
        </a:p>
      </dgm:t>
    </dgm:pt>
    <dgm:pt modelId="{38F4355F-BF99-4E4E-AB0D-0DC9946F1441}" type="sibTrans" cxnId="{55B97DBA-E349-41E3-A09F-90FF5BCB2342}">
      <dgm:prSet/>
      <dgm:spPr/>
      <dgm:t>
        <a:bodyPr/>
        <a:lstStyle/>
        <a:p>
          <a:endParaRPr lang="en-US">
            <a:solidFill>
              <a:schemeClr val="tx1"/>
            </a:solidFill>
          </a:endParaRPr>
        </a:p>
      </dgm:t>
    </dgm:pt>
    <dgm:pt modelId="{DC27AA2E-AC77-4F3F-897F-FA5B7D62897C}">
      <dgm:prSet phldrT="[Text]"/>
      <dgm:spPr/>
      <dgm:t>
        <a:bodyPr/>
        <a:lstStyle/>
        <a:p>
          <a:r>
            <a:rPr lang="zh-CN" altLang="en-US" b="1" smtClean="0">
              <a:effectLst>
                <a:outerShdw blurRad="38100" dist="38100" dir="2700000" algn="tl">
                  <a:srgbClr val="000000">
                    <a:alpha val="43137"/>
                  </a:srgbClr>
                </a:outerShdw>
              </a:effectLst>
            </a:rPr>
            <a:t>撒门</a:t>
          </a:r>
          <a:r>
            <a:rPr lang="en-US" b="1" smtClean="0">
              <a:effectLst>
                <a:outerShdw blurRad="38100" dist="38100" dir="2700000" algn="tl">
                  <a:srgbClr val="000000">
                    <a:alpha val="43137"/>
                  </a:srgbClr>
                </a:outerShdw>
              </a:effectLst>
            </a:rPr>
            <a:t>  Salmon</a:t>
          </a:r>
          <a:endParaRPr lang="en-US" dirty="0"/>
        </a:p>
      </dgm:t>
    </dgm:pt>
    <dgm:pt modelId="{887068ED-BA8B-4D3C-975A-5C15E8B2CDF9}" type="parTrans" cxnId="{45F9313F-0A52-46FB-8AAA-7D4E4E90E7FC}">
      <dgm:prSet/>
      <dgm:spPr/>
      <dgm:t>
        <a:bodyPr/>
        <a:lstStyle/>
        <a:p>
          <a:endParaRPr lang="en-US">
            <a:solidFill>
              <a:schemeClr val="tx1"/>
            </a:solidFill>
          </a:endParaRPr>
        </a:p>
      </dgm:t>
    </dgm:pt>
    <dgm:pt modelId="{AD5480E8-A89A-460F-BF4A-A5704BD01A24}" type="sibTrans" cxnId="{45F9313F-0A52-46FB-8AAA-7D4E4E90E7FC}">
      <dgm:prSet/>
      <dgm:spPr/>
      <dgm:t>
        <a:bodyPr/>
        <a:lstStyle/>
        <a:p>
          <a:endParaRPr lang="en-US">
            <a:solidFill>
              <a:schemeClr val="tx1"/>
            </a:solidFill>
          </a:endParaRPr>
        </a:p>
      </dgm:t>
    </dgm:pt>
    <dgm:pt modelId="{DC15703F-02B3-4CAF-8D41-3B8D1E1CA0E6}">
      <dgm:prSet phldrT="[Text]"/>
      <dgm:spPr/>
      <dgm:t>
        <a:bodyPr/>
        <a:lstStyle/>
        <a:p>
          <a:r>
            <a:rPr lang="zh-CN" altLang="en-US" b="1" smtClean="0">
              <a:effectLst>
                <a:outerShdw blurRad="38100" dist="38100" dir="2700000" algn="tl">
                  <a:srgbClr val="000000">
                    <a:alpha val="43137"/>
                  </a:srgbClr>
                </a:outerShdw>
              </a:effectLst>
            </a:rPr>
            <a:t>波阿斯</a:t>
          </a:r>
          <a:r>
            <a:rPr lang="en-US" b="1" smtClean="0">
              <a:effectLst>
                <a:outerShdw blurRad="38100" dist="38100" dir="2700000" algn="tl">
                  <a:srgbClr val="000000">
                    <a:alpha val="43137"/>
                  </a:srgbClr>
                </a:outerShdw>
              </a:effectLst>
            </a:rPr>
            <a:t>BOAZ</a:t>
          </a:r>
          <a:endParaRPr lang="en-US" dirty="0"/>
        </a:p>
      </dgm:t>
    </dgm:pt>
    <dgm:pt modelId="{DB38CE9D-582D-4BAD-85B9-B20E7AEF0D26}" type="parTrans" cxnId="{B390A5CC-3670-4EF4-AC47-414ADB7CFDE1}">
      <dgm:prSet/>
      <dgm:spPr/>
      <dgm:t>
        <a:bodyPr/>
        <a:lstStyle/>
        <a:p>
          <a:endParaRPr lang="en-US">
            <a:solidFill>
              <a:schemeClr val="tx1"/>
            </a:solidFill>
          </a:endParaRPr>
        </a:p>
      </dgm:t>
    </dgm:pt>
    <dgm:pt modelId="{8E6CD00E-8278-4423-B1E9-96C24F5F94DF}" type="sibTrans" cxnId="{B390A5CC-3670-4EF4-AC47-414ADB7CFDE1}">
      <dgm:prSet/>
      <dgm:spPr/>
      <dgm:t>
        <a:bodyPr/>
        <a:lstStyle/>
        <a:p>
          <a:endParaRPr lang="en-US">
            <a:solidFill>
              <a:schemeClr val="tx1"/>
            </a:solidFill>
          </a:endParaRPr>
        </a:p>
      </dgm:t>
    </dgm:pt>
    <dgm:pt modelId="{81213F85-B65E-4543-81EC-DE7A2F714552}">
      <dgm:prSet/>
      <dgm:spPr/>
      <dgm:t>
        <a:bodyPr/>
        <a:lstStyle/>
        <a:p>
          <a:r>
            <a:rPr lang="zh-CN" altLang="en-US" b="1" dirty="0" smtClean="0">
              <a:effectLst>
                <a:outerShdw blurRad="38100" dist="38100" dir="2700000" algn="tl">
                  <a:srgbClr val="000000">
                    <a:alpha val="43137"/>
                  </a:srgbClr>
                </a:outerShdw>
              </a:effectLst>
            </a:rPr>
            <a:t>以撒     </a:t>
          </a:r>
          <a:r>
            <a:rPr lang="en-US" b="1" dirty="0" smtClean="0">
              <a:effectLst>
                <a:outerShdw blurRad="38100" dist="38100" dir="2700000" algn="tl">
                  <a:srgbClr val="000000">
                    <a:alpha val="43137"/>
                  </a:srgbClr>
                </a:outerShdw>
              </a:effectLst>
            </a:rPr>
            <a:t>Isaac</a:t>
          </a:r>
          <a:endParaRPr lang="en-US" dirty="0"/>
        </a:p>
      </dgm:t>
    </dgm:pt>
    <dgm:pt modelId="{86BF8540-FB5D-4FE1-8FFD-0EBA43FD6BED}" type="parTrans" cxnId="{23C7E550-BC1E-4241-8DDB-569D1BACE23A}">
      <dgm:prSet/>
      <dgm:spPr/>
      <dgm:t>
        <a:bodyPr/>
        <a:lstStyle/>
        <a:p>
          <a:endParaRPr lang="en-US">
            <a:solidFill>
              <a:schemeClr val="tx1"/>
            </a:solidFill>
          </a:endParaRPr>
        </a:p>
      </dgm:t>
    </dgm:pt>
    <dgm:pt modelId="{6BDBE854-968E-48BD-8A8B-A7CA401EE931}" type="sibTrans" cxnId="{23C7E550-BC1E-4241-8DDB-569D1BACE23A}">
      <dgm:prSet/>
      <dgm:spPr/>
      <dgm:t>
        <a:bodyPr/>
        <a:lstStyle/>
        <a:p>
          <a:endParaRPr lang="en-US">
            <a:solidFill>
              <a:schemeClr val="tx1"/>
            </a:solidFill>
          </a:endParaRPr>
        </a:p>
      </dgm:t>
    </dgm:pt>
    <dgm:pt modelId="{20D63294-22B9-4AF4-A355-A9A9844F63A2}">
      <dgm:prSet/>
      <dgm:spPr/>
      <dgm:t>
        <a:bodyPr/>
        <a:lstStyle/>
        <a:p>
          <a:r>
            <a:rPr lang="zh-CN" altLang="en-US" b="1" dirty="0" smtClean="0">
              <a:effectLst>
                <a:outerShdw blurRad="38100" dist="38100" dir="2700000" algn="tl">
                  <a:srgbClr val="000000">
                    <a:alpha val="43137"/>
                  </a:srgbClr>
                </a:outerShdw>
              </a:effectLst>
            </a:rPr>
            <a:t>雅各</a:t>
          </a:r>
          <a:r>
            <a:rPr lang="en-US" b="1" dirty="0" smtClean="0">
              <a:effectLst>
                <a:outerShdw blurRad="38100" dist="38100" dir="2700000" algn="tl">
                  <a:srgbClr val="000000">
                    <a:alpha val="43137"/>
                  </a:srgbClr>
                </a:outerShdw>
              </a:effectLst>
            </a:rPr>
            <a:t>    Jacob</a:t>
          </a:r>
          <a:endParaRPr lang="en-US" dirty="0"/>
        </a:p>
      </dgm:t>
    </dgm:pt>
    <dgm:pt modelId="{25EFC2CE-6B7F-4342-92DA-12DDBB439BB2}" type="parTrans" cxnId="{D7738323-244A-4DE7-8DF2-7436C8E0C2C3}">
      <dgm:prSet/>
      <dgm:spPr/>
      <dgm:t>
        <a:bodyPr/>
        <a:lstStyle/>
        <a:p>
          <a:endParaRPr lang="en-US">
            <a:solidFill>
              <a:schemeClr val="tx1"/>
            </a:solidFill>
          </a:endParaRPr>
        </a:p>
      </dgm:t>
    </dgm:pt>
    <dgm:pt modelId="{EFD12FBD-8F0E-4060-AA6E-C8009288424E}" type="sibTrans" cxnId="{D7738323-244A-4DE7-8DF2-7436C8E0C2C3}">
      <dgm:prSet/>
      <dgm:spPr/>
      <dgm:t>
        <a:bodyPr/>
        <a:lstStyle/>
        <a:p>
          <a:endParaRPr lang="en-US">
            <a:solidFill>
              <a:schemeClr val="tx1"/>
            </a:solidFill>
          </a:endParaRPr>
        </a:p>
      </dgm:t>
    </dgm:pt>
    <dgm:pt modelId="{88CAA24F-018C-473C-B091-368B0A221C25}" type="pres">
      <dgm:prSet presAssocID="{C8251B16-692D-447C-BFB9-F17136A67436}" presName="Name0" presStyleCnt="0">
        <dgm:presLayoutVars>
          <dgm:dir/>
          <dgm:resizeHandles/>
        </dgm:presLayoutVars>
      </dgm:prSet>
      <dgm:spPr/>
      <dgm:t>
        <a:bodyPr/>
        <a:lstStyle/>
        <a:p>
          <a:endParaRPr lang="en-US"/>
        </a:p>
      </dgm:t>
    </dgm:pt>
    <dgm:pt modelId="{CC4AA0C3-D109-4BAC-B312-97441D60E953}" type="pres">
      <dgm:prSet presAssocID="{10489D80-F253-43AB-BE5D-C22ADF157203}" presName="compNode" presStyleCnt="0"/>
      <dgm:spPr/>
    </dgm:pt>
    <dgm:pt modelId="{739A97AB-D52E-4D99-8352-32EB107BB377}" type="pres">
      <dgm:prSet presAssocID="{10489D80-F253-43AB-BE5D-C22ADF157203}" presName="dummyConnPt" presStyleCnt="0"/>
      <dgm:spPr/>
    </dgm:pt>
    <dgm:pt modelId="{8E6C0C4A-86E6-4BDA-BB6B-AFE123E224DB}" type="pres">
      <dgm:prSet presAssocID="{10489D80-F253-43AB-BE5D-C22ADF157203}" presName="node" presStyleLbl="node1" presStyleIdx="0" presStyleCnt="11">
        <dgm:presLayoutVars>
          <dgm:bulletEnabled val="1"/>
        </dgm:presLayoutVars>
      </dgm:prSet>
      <dgm:spPr/>
      <dgm:t>
        <a:bodyPr/>
        <a:lstStyle/>
        <a:p>
          <a:endParaRPr lang="en-US"/>
        </a:p>
      </dgm:t>
    </dgm:pt>
    <dgm:pt modelId="{94DF9F5F-03FD-4315-B01F-C8D620B659BD}" type="pres">
      <dgm:prSet presAssocID="{4967F67D-70D9-4FC8-BA7C-D49A7235F44D}" presName="sibTrans" presStyleLbl="bgSibTrans2D1" presStyleIdx="0" presStyleCnt="10"/>
      <dgm:spPr/>
      <dgm:t>
        <a:bodyPr/>
        <a:lstStyle/>
        <a:p>
          <a:endParaRPr lang="en-US"/>
        </a:p>
      </dgm:t>
    </dgm:pt>
    <dgm:pt modelId="{3E2563A2-9D0E-4A9C-89A2-EDFF39104300}" type="pres">
      <dgm:prSet presAssocID="{81213F85-B65E-4543-81EC-DE7A2F714552}" presName="compNode" presStyleCnt="0"/>
      <dgm:spPr/>
    </dgm:pt>
    <dgm:pt modelId="{E38B2CBD-2ABC-4197-BDA7-10201C2F9D8F}" type="pres">
      <dgm:prSet presAssocID="{81213F85-B65E-4543-81EC-DE7A2F714552}" presName="dummyConnPt" presStyleCnt="0"/>
      <dgm:spPr/>
    </dgm:pt>
    <dgm:pt modelId="{6ECE60CC-9947-4DB8-BB29-C1040206C245}" type="pres">
      <dgm:prSet presAssocID="{81213F85-B65E-4543-81EC-DE7A2F714552}" presName="node" presStyleLbl="node1" presStyleIdx="1" presStyleCnt="11">
        <dgm:presLayoutVars>
          <dgm:bulletEnabled val="1"/>
        </dgm:presLayoutVars>
      </dgm:prSet>
      <dgm:spPr/>
      <dgm:t>
        <a:bodyPr/>
        <a:lstStyle/>
        <a:p>
          <a:endParaRPr lang="en-US"/>
        </a:p>
      </dgm:t>
    </dgm:pt>
    <dgm:pt modelId="{CEED08E0-0C60-4118-95ED-1188580C5E05}" type="pres">
      <dgm:prSet presAssocID="{6BDBE854-968E-48BD-8A8B-A7CA401EE931}" presName="sibTrans" presStyleLbl="bgSibTrans2D1" presStyleIdx="1" presStyleCnt="10"/>
      <dgm:spPr/>
      <dgm:t>
        <a:bodyPr/>
        <a:lstStyle/>
        <a:p>
          <a:endParaRPr lang="en-US"/>
        </a:p>
      </dgm:t>
    </dgm:pt>
    <dgm:pt modelId="{482D772A-0F5E-473A-A4BF-AFE470E15424}" type="pres">
      <dgm:prSet presAssocID="{20D63294-22B9-4AF4-A355-A9A9844F63A2}" presName="compNode" presStyleCnt="0"/>
      <dgm:spPr/>
    </dgm:pt>
    <dgm:pt modelId="{31889EFF-2EF5-4D05-9F46-B01F7A8F0F61}" type="pres">
      <dgm:prSet presAssocID="{20D63294-22B9-4AF4-A355-A9A9844F63A2}" presName="dummyConnPt" presStyleCnt="0"/>
      <dgm:spPr/>
    </dgm:pt>
    <dgm:pt modelId="{2D8D64DA-A49C-42F8-B257-D43D939121E2}" type="pres">
      <dgm:prSet presAssocID="{20D63294-22B9-4AF4-A355-A9A9844F63A2}" presName="node" presStyleLbl="node1" presStyleIdx="2" presStyleCnt="11">
        <dgm:presLayoutVars>
          <dgm:bulletEnabled val="1"/>
        </dgm:presLayoutVars>
      </dgm:prSet>
      <dgm:spPr/>
      <dgm:t>
        <a:bodyPr/>
        <a:lstStyle/>
        <a:p>
          <a:endParaRPr lang="en-US"/>
        </a:p>
      </dgm:t>
    </dgm:pt>
    <dgm:pt modelId="{6D94DD2A-D111-4432-BE45-1CF7D320349E}" type="pres">
      <dgm:prSet presAssocID="{EFD12FBD-8F0E-4060-AA6E-C8009288424E}" presName="sibTrans" presStyleLbl="bgSibTrans2D1" presStyleIdx="2" presStyleCnt="10"/>
      <dgm:spPr/>
      <dgm:t>
        <a:bodyPr/>
        <a:lstStyle/>
        <a:p>
          <a:endParaRPr lang="en-US"/>
        </a:p>
      </dgm:t>
    </dgm:pt>
    <dgm:pt modelId="{2958718E-4B44-41EC-93D2-D0EC94784688}" type="pres">
      <dgm:prSet presAssocID="{6A28B2A9-B154-4AAD-B441-95996D1B817E}" presName="compNode" presStyleCnt="0"/>
      <dgm:spPr/>
    </dgm:pt>
    <dgm:pt modelId="{8A305ABC-284D-4A58-94AE-BA08C41FB6C2}" type="pres">
      <dgm:prSet presAssocID="{6A28B2A9-B154-4AAD-B441-95996D1B817E}" presName="dummyConnPt" presStyleCnt="0"/>
      <dgm:spPr/>
    </dgm:pt>
    <dgm:pt modelId="{E122EC00-0F87-4E62-BA62-825550FCCBB7}" type="pres">
      <dgm:prSet presAssocID="{6A28B2A9-B154-4AAD-B441-95996D1B817E}" presName="node" presStyleLbl="node1" presStyleIdx="3" presStyleCnt="11">
        <dgm:presLayoutVars>
          <dgm:bulletEnabled val="1"/>
        </dgm:presLayoutVars>
      </dgm:prSet>
      <dgm:spPr/>
      <dgm:t>
        <a:bodyPr/>
        <a:lstStyle/>
        <a:p>
          <a:endParaRPr lang="en-US"/>
        </a:p>
      </dgm:t>
    </dgm:pt>
    <dgm:pt modelId="{6049C0FC-6A34-4E34-AA77-B48E05A2B71E}" type="pres">
      <dgm:prSet presAssocID="{8E26AEAF-6093-482A-B6DB-724254B7AE29}" presName="sibTrans" presStyleLbl="bgSibTrans2D1" presStyleIdx="3" presStyleCnt="10"/>
      <dgm:spPr/>
      <dgm:t>
        <a:bodyPr/>
        <a:lstStyle/>
        <a:p>
          <a:endParaRPr lang="en-US"/>
        </a:p>
      </dgm:t>
    </dgm:pt>
    <dgm:pt modelId="{E9DAE5B5-5933-4DC9-9E7E-AB7AEA166C8D}" type="pres">
      <dgm:prSet presAssocID="{9196F37A-AABF-4583-A0FD-879B41D8468A}" presName="compNode" presStyleCnt="0"/>
      <dgm:spPr/>
    </dgm:pt>
    <dgm:pt modelId="{6D4F2EAF-5298-49ED-A750-36097D6FE0F7}" type="pres">
      <dgm:prSet presAssocID="{9196F37A-AABF-4583-A0FD-879B41D8468A}" presName="dummyConnPt" presStyleCnt="0"/>
      <dgm:spPr/>
    </dgm:pt>
    <dgm:pt modelId="{BDADD21F-480C-46E8-B65C-7F087D0FDC4B}" type="pres">
      <dgm:prSet presAssocID="{9196F37A-AABF-4583-A0FD-879B41D8468A}" presName="node" presStyleLbl="node1" presStyleIdx="4" presStyleCnt="11">
        <dgm:presLayoutVars>
          <dgm:bulletEnabled val="1"/>
        </dgm:presLayoutVars>
      </dgm:prSet>
      <dgm:spPr/>
      <dgm:t>
        <a:bodyPr/>
        <a:lstStyle/>
        <a:p>
          <a:endParaRPr lang="en-US"/>
        </a:p>
      </dgm:t>
    </dgm:pt>
    <dgm:pt modelId="{48A0685B-6520-4DAC-BA68-1218BEECED33}" type="pres">
      <dgm:prSet presAssocID="{5C3F9128-BC6B-4F88-9111-612541732A8C}" presName="sibTrans" presStyleLbl="bgSibTrans2D1" presStyleIdx="4" presStyleCnt="10"/>
      <dgm:spPr/>
      <dgm:t>
        <a:bodyPr/>
        <a:lstStyle/>
        <a:p>
          <a:endParaRPr lang="en-US"/>
        </a:p>
      </dgm:t>
    </dgm:pt>
    <dgm:pt modelId="{CE9BAADA-3043-494D-8397-05FC27F690B5}" type="pres">
      <dgm:prSet presAssocID="{2975B939-A435-4641-BA5A-998F81A2AC8F}" presName="compNode" presStyleCnt="0"/>
      <dgm:spPr/>
    </dgm:pt>
    <dgm:pt modelId="{E4A7D10B-624D-4F7A-BB80-88E54CD73F8A}" type="pres">
      <dgm:prSet presAssocID="{2975B939-A435-4641-BA5A-998F81A2AC8F}" presName="dummyConnPt" presStyleCnt="0"/>
      <dgm:spPr/>
    </dgm:pt>
    <dgm:pt modelId="{C4385DCB-DCBA-4192-9369-BF6033393DAC}" type="pres">
      <dgm:prSet presAssocID="{2975B939-A435-4641-BA5A-998F81A2AC8F}" presName="node" presStyleLbl="node1" presStyleIdx="5" presStyleCnt="11">
        <dgm:presLayoutVars>
          <dgm:bulletEnabled val="1"/>
        </dgm:presLayoutVars>
      </dgm:prSet>
      <dgm:spPr/>
      <dgm:t>
        <a:bodyPr/>
        <a:lstStyle/>
        <a:p>
          <a:endParaRPr lang="en-US"/>
        </a:p>
      </dgm:t>
    </dgm:pt>
    <dgm:pt modelId="{72266D1C-C7D3-4166-870F-BEF105361FA5}" type="pres">
      <dgm:prSet presAssocID="{0FF9DB5E-F248-49C5-BAA2-24774DBD49A7}" presName="sibTrans" presStyleLbl="bgSibTrans2D1" presStyleIdx="5" presStyleCnt="10"/>
      <dgm:spPr/>
      <dgm:t>
        <a:bodyPr/>
        <a:lstStyle/>
        <a:p>
          <a:endParaRPr lang="en-US"/>
        </a:p>
      </dgm:t>
    </dgm:pt>
    <dgm:pt modelId="{A5DADFE2-4BA6-466E-B656-D6B6FA6C1E0F}" type="pres">
      <dgm:prSet presAssocID="{291DB091-1FD9-4D0C-8E32-9E71E891BA4B}" presName="compNode" presStyleCnt="0"/>
      <dgm:spPr/>
    </dgm:pt>
    <dgm:pt modelId="{1207814A-B81A-4A1B-AE08-657C82473A06}" type="pres">
      <dgm:prSet presAssocID="{291DB091-1FD9-4D0C-8E32-9E71E891BA4B}" presName="dummyConnPt" presStyleCnt="0"/>
      <dgm:spPr/>
    </dgm:pt>
    <dgm:pt modelId="{16FEBDE9-F445-4A17-814A-F0712E0B7DA5}" type="pres">
      <dgm:prSet presAssocID="{291DB091-1FD9-4D0C-8E32-9E71E891BA4B}" presName="node" presStyleLbl="node1" presStyleIdx="6" presStyleCnt="11">
        <dgm:presLayoutVars>
          <dgm:bulletEnabled val="1"/>
        </dgm:presLayoutVars>
      </dgm:prSet>
      <dgm:spPr/>
      <dgm:t>
        <a:bodyPr/>
        <a:lstStyle/>
        <a:p>
          <a:endParaRPr lang="en-US"/>
        </a:p>
      </dgm:t>
    </dgm:pt>
    <dgm:pt modelId="{81737C37-E78A-454A-A0E1-46DFA041B53A}" type="pres">
      <dgm:prSet presAssocID="{7C2CD6A7-9A88-4C3C-88E7-A05EA72D4D70}" presName="sibTrans" presStyleLbl="bgSibTrans2D1" presStyleIdx="6" presStyleCnt="10"/>
      <dgm:spPr/>
      <dgm:t>
        <a:bodyPr/>
        <a:lstStyle/>
        <a:p>
          <a:endParaRPr lang="en-US"/>
        </a:p>
      </dgm:t>
    </dgm:pt>
    <dgm:pt modelId="{35176E86-5EC9-48FA-B2A9-A86421BB91EF}" type="pres">
      <dgm:prSet presAssocID="{D09BF6EF-ABB6-41A4-8FA3-4E850881D82B}" presName="compNode" presStyleCnt="0"/>
      <dgm:spPr/>
    </dgm:pt>
    <dgm:pt modelId="{EACE75C7-9B99-4BE3-9E68-5CAF5756967E}" type="pres">
      <dgm:prSet presAssocID="{D09BF6EF-ABB6-41A4-8FA3-4E850881D82B}" presName="dummyConnPt" presStyleCnt="0"/>
      <dgm:spPr/>
    </dgm:pt>
    <dgm:pt modelId="{65223CF3-EFF5-490C-ACE0-6E7A336DCA82}" type="pres">
      <dgm:prSet presAssocID="{D09BF6EF-ABB6-41A4-8FA3-4E850881D82B}" presName="node" presStyleLbl="node1" presStyleIdx="7" presStyleCnt="11">
        <dgm:presLayoutVars>
          <dgm:bulletEnabled val="1"/>
        </dgm:presLayoutVars>
      </dgm:prSet>
      <dgm:spPr/>
      <dgm:t>
        <a:bodyPr/>
        <a:lstStyle/>
        <a:p>
          <a:endParaRPr lang="en-US"/>
        </a:p>
      </dgm:t>
    </dgm:pt>
    <dgm:pt modelId="{E642EFAC-858C-4C50-939B-3337AD334AB2}" type="pres">
      <dgm:prSet presAssocID="{57BBD088-7C36-4617-A94D-4897B4381BA0}" presName="sibTrans" presStyleLbl="bgSibTrans2D1" presStyleIdx="7" presStyleCnt="10"/>
      <dgm:spPr/>
      <dgm:t>
        <a:bodyPr/>
        <a:lstStyle/>
        <a:p>
          <a:endParaRPr lang="en-US"/>
        </a:p>
      </dgm:t>
    </dgm:pt>
    <dgm:pt modelId="{E940B644-0718-4C4A-9235-E9AAA1CC4738}" type="pres">
      <dgm:prSet presAssocID="{039B935A-3897-426C-9349-66F5ABA527FF}" presName="compNode" presStyleCnt="0"/>
      <dgm:spPr/>
    </dgm:pt>
    <dgm:pt modelId="{18B59922-8370-4318-B089-581E2384C90A}" type="pres">
      <dgm:prSet presAssocID="{039B935A-3897-426C-9349-66F5ABA527FF}" presName="dummyConnPt" presStyleCnt="0"/>
      <dgm:spPr/>
    </dgm:pt>
    <dgm:pt modelId="{7A551307-E5BC-4256-B65F-7CA18DD93645}" type="pres">
      <dgm:prSet presAssocID="{039B935A-3897-426C-9349-66F5ABA527FF}" presName="node" presStyleLbl="node1" presStyleIdx="8" presStyleCnt="11">
        <dgm:presLayoutVars>
          <dgm:bulletEnabled val="1"/>
        </dgm:presLayoutVars>
      </dgm:prSet>
      <dgm:spPr/>
      <dgm:t>
        <a:bodyPr/>
        <a:lstStyle/>
        <a:p>
          <a:endParaRPr lang="en-US"/>
        </a:p>
      </dgm:t>
    </dgm:pt>
    <dgm:pt modelId="{69AC9D45-E022-4A28-B892-3B94DEEA7D58}" type="pres">
      <dgm:prSet presAssocID="{38F4355F-BF99-4E4E-AB0D-0DC9946F1441}" presName="sibTrans" presStyleLbl="bgSibTrans2D1" presStyleIdx="8" presStyleCnt="10"/>
      <dgm:spPr/>
      <dgm:t>
        <a:bodyPr/>
        <a:lstStyle/>
        <a:p>
          <a:endParaRPr lang="en-US"/>
        </a:p>
      </dgm:t>
    </dgm:pt>
    <dgm:pt modelId="{460FE254-5DC1-4163-B6D2-0D39E59AED1B}" type="pres">
      <dgm:prSet presAssocID="{DC27AA2E-AC77-4F3F-897F-FA5B7D62897C}" presName="compNode" presStyleCnt="0"/>
      <dgm:spPr/>
    </dgm:pt>
    <dgm:pt modelId="{F8B0A0CB-33AE-45FC-AB1C-CCB2797D851F}" type="pres">
      <dgm:prSet presAssocID="{DC27AA2E-AC77-4F3F-897F-FA5B7D62897C}" presName="dummyConnPt" presStyleCnt="0"/>
      <dgm:spPr/>
    </dgm:pt>
    <dgm:pt modelId="{FED90ECE-2C93-4A96-A0AF-EC92806C9630}" type="pres">
      <dgm:prSet presAssocID="{DC27AA2E-AC77-4F3F-897F-FA5B7D62897C}" presName="node" presStyleLbl="node1" presStyleIdx="9" presStyleCnt="11">
        <dgm:presLayoutVars>
          <dgm:bulletEnabled val="1"/>
        </dgm:presLayoutVars>
      </dgm:prSet>
      <dgm:spPr/>
      <dgm:t>
        <a:bodyPr/>
        <a:lstStyle/>
        <a:p>
          <a:endParaRPr lang="en-US"/>
        </a:p>
      </dgm:t>
    </dgm:pt>
    <dgm:pt modelId="{3BFE194A-EFEB-45A8-AE23-6C935A5F7CDE}" type="pres">
      <dgm:prSet presAssocID="{AD5480E8-A89A-460F-BF4A-A5704BD01A24}" presName="sibTrans" presStyleLbl="bgSibTrans2D1" presStyleIdx="9" presStyleCnt="10"/>
      <dgm:spPr/>
      <dgm:t>
        <a:bodyPr/>
        <a:lstStyle/>
        <a:p>
          <a:endParaRPr lang="en-US"/>
        </a:p>
      </dgm:t>
    </dgm:pt>
    <dgm:pt modelId="{E83C7DB3-AC76-4165-A47D-02EC137A5250}" type="pres">
      <dgm:prSet presAssocID="{DC15703F-02B3-4CAF-8D41-3B8D1E1CA0E6}" presName="compNode" presStyleCnt="0"/>
      <dgm:spPr/>
    </dgm:pt>
    <dgm:pt modelId="{402EE42E-167A-4DC6-ACF3-AB25F94C145B}" type="pres">
      <dgm:prSet presAssocID="{DC15703F-02B3-4CAF-8D41-3B8D1E1CA0E6}" presName="dummyConnPt" presStyleCnt="0"/>
      <dgm:spPr/>
    </dgm:pt>
    <dgm:pt modelId="{8E2F8ABF-61D8-4C01-A4B9-C29EF8EB5997}" type="pres">
      <dgm:prSet presAssocID="{DC15703F-02B3-4CAF-8D41-3B8D1E1CA0E6}" presName="node" presStyleLbl="node1" presStyleIdx="10" presStyleCnt="11">
        <dgm:presLayoutVars>
          <dgm:bulletEnabled val="1"/>
        </dgm:presLayoutVars>
      </dgm:prSet>
      <dgm:spPr/>
      <dgm:t>
        <a:bodyPr/>
        <a:lstStyle/>
        <a:p>
          <a:endParaRPr lang="en-US"/>
        </a:p>
      </dgm:t>
    </dgm:pt>
  </dgm:ptLst>
  <dgm:cxnLst>
    <dgm:cxn modelId="{E78388CE-F370-4790-8480-F193D06C1CED}" type="presOf" srcId="{7C2CD6A7-9A88-4C3C-88E7-A05EA72D4D70}" destId="{81737C37-E78A-454A-A0E1-46DFA041B53A}" srcOrd="0" destOrd="0" presId="urn:microsoft.com/office/officeart/2005/8/layout/bProcess4"/>
    <dgm:cxn modelId="{0AEF77EF-6498-4002-8587-386E6FB71014}" type="presOf" srcId="{8E26AEAF-6093-482A-B6DB-724254B7AE29}" destId="{6049C0FC-6A34-4E34-AA77-B48E05A2B71E}" srcOrd="0" destOrd="0" presId="urn:microsoft.com/office/officeart/2005/8/layout/bProcess4"/>
    <dgm:cxn modelId="{B1BE60F5-170C-41A4-BA80-D4892CB921E0}" type="presOf" srcId="{6BDBE854-968E-48BD-8A8B-A7CA401EE931}" destId="{CEED08E0-0C60-4118-95ED-1188580C5E05}" srcOrd="0" destOrd="0" presId="urn:microsoft.com/office/officeart/2005/8/layout/bProcess4"/>
    <dgm:cxn modelId="{C5CDFEF8-AB68-4A47-A915-3005DFD76CAF}" type="presOf" srcId="{0FF9DB5E-F248-49C5-BAA2-24774DBD49A7}" destId="{72266D1C-C7D3-4166-870F-BEF105361FA5}" srcOrd="0" destOrd="0" presId="urn:microsoft.com/office/officeart/2005/8/layout/bProcess4"/>
    <dgm:cxn modelId="{55E69883-441F-416B-B255-77364C1A5EC1}" type="presOf" srcId="{EFD12FBD-8F0E-4060-AA6E-C8009288424E}" destId="{6D94DD2A-D111-4432-BE45-1CF7D320349E}" srcOrd="0" destOrd="0" presId="urn:microsoft.com/office/officeart/2005/8/layout/bProcess4"/>
    <dgm:cxn modelId="{45F9313F-0A52-46FB-8AAA-7D4E4E90E7FC}" srcId="{C8251B16-692D-447C-BFB9-F17136A67436}" destId="{DC27AA2E-AC77-4F3F-897F-FA5B7D62897C}" srcOrd="9" destOrd="0" parTransId="{887068ED-BA8B-4D3C-975A-5C15E8B2CDF9}" sibTransId="{AD5480E8-A89A-460F-BF4A-A5704BD01A24}"/>
    <dgm:cxn modelId="{CE514DA4-02B1-446F-8C01-E23F80A89C9D}" type="presOf" srcId="{57BBD088-7C36-4617-A94D-4897B4381BA0}" destId="{E642EFAC-858C-4C50-939B-3337AD334AB2}" srcOrd="0" destOrd="0" presId="urn:microsoft.com/office/officeart/2005/8/layout/bProcess4"/>
    <dgm:cxn modelId="{BDC3B5F7-0479-46C1-B482-3CA41FAA0CBC}" type="presOf" srcId="{6A28B2A9-B154-4AAD-B441-95996D1B817E}" destId="{E122EC00-0F87-4E62-BA62-825550FCCBB7}" srcOrd="0" destOrd="0" presId="urn:microsoft.com/office/officeart/2005/8/layout/bProcess4"/>
    <dgm:cxn modelId="{23C7E550-BC1E-4241-8DDB-569D1BACE23A}" srcId="{C8251B16-692D-447C-BFB9-F17136A67436}" destId="{81213F85-B65E-4543-81EC-DE7A2F714552}" srcOrd="1" destOrd="0" parTransId="{86BF8540-FB5D-4FE1-8FFD-0EBA43FD6BED}" sibTransId="{6BDBE854-968E-48BD-8A8B-A7CA401EE931}"/>
    <dgm:cxn modelId="{895E3425-C1AE-41A4-BE20-BEC452D691C4}" srcId="{C8251B16-692D-447C-BFB9-F17136A67436}" destId="{10489D80-F253-43AB-BE5D-C22ADF157203}" srcOrd="0" destOrd="0" parTransId="{1488C102-AACF-4047-BE99-0A414AE8DE90}" sibTransId="{4967F67D-70D9-4FC8-BA7C-D49A7235F44D}"/>
    <dgm:cxn modelId="{31438993-273F-4E4E-B257-12C59D05D886}" type="presOf" srcId="{9196F37A-AABF-4583-A0FD-879B41D8468A}" destId="{BDADD21F-480C-46E8-B65C-7F087D0FDC4B}" srcOrd="0" destOrd="0" presId="urn:microsoft.com/office/officeart/2005/8/layout/bProcess4"/>
    <dgm:cxn modelId="{870C1794-61A8-42D2-8D36-62AAFFEE2ED2}" srcId="{C8251B16-692D-447C-BFB9-F17136A67436}" destId="{291DB091-1FD9-4D0C-8E32-9E71E891BA4B}" srcOrd="6" destOrd="0" parTransId="{D9465B6A-FE68-4EDB-A2F8-2077FBD648E6}" sibTransId="{7C2CD6A7-9A88-4C3C-88E7-A05EA72D4D70}"/>
    <dgm:cxn modelId="{7C5DF16C-1372-44B9-BC66-3E37C666FF67}" srcId="{C8251B16-692D-447C-BFB9-F17136A67436}" destId="{D09BF6EF-ABB6-41A4-8FA3-4E850881D82B}" srcOrd="7" destOrd="0" parTransId="{2F08E0F2-9F32-474B-811E-08CAC9257524}" sibTransId="{57BBD088-7C36-4617-A94D-4897B4381BA0}"/>
    <dgm:cxn modelId="{CBED37A4-1047-4137-9853-E0AF05CD6C46}" srcId="{C8251B16-692D-447C-BFB9-F17136A67436}" destId="{9196F37A-AABF-4583-A0FD-879B41D8468A}" srcOrd="4" destOrd="0" parTransId="{C0843208-F30C-4F01-AF0E-C788F4214328}" sibTransId="{5C3F9128-BC6B-4F88-9111-612541732A8C}"/>
    <dgm:cxn modelId="{8F6ED2C7-B89F-4421-9D2C-0F876D78CEAD}" type="presOf" srcId="{291DB091-1FD9-4D0C-8E32-9E71E891BA4B}" destId="{16FEBDE9-F445-4A17-814A-F0712E0B7DA5}" srcOrd="0" destOrd="0" presId="urn:microsoft.com/office/officeart/2005/8/layout/bProcess4"/>
    <dgm:cxn modelId="{D7738323-244A-4DE7-8DF2-7436C8E0C2C3}" srcId="{C8251B16-692D-447C-BFB9-F17136A67436}" destId="{20D63294-22B9-4AF4-A355-A9A9844F63A2}" srcOrd="2" destOrd="0" parTransId="{25EFC2CE-6B7F-4342-92DA-12DDBB439BB2}" sibTransId="{EFD12FBD-8F0E-4060-AA6E-C8009288424E}"/>
    <dgm:cxn modelId="{AA78408B-B93F-4425-9004-1114B4F9DF21}" type="presOf" srcId="{81213F85-B65E-4543-81EC-DE7A2F714552}" destId="{6ECE60CC-9947-4DB8-BB29-C1040206C245}" srcOrd="0" destOrd="0" presId="urn:microsoft.com/office/officeart/2005/8/layout/bProcess4"/>
    <dgm:cxn modelId="{EA8CB21B-252C-4DC2-8E52-CD639BCC9287}" type="presOf" srcId="{DC15703F-02B3-4CAF-8D41-3B8D1E1CA0E6}" destId="{8E2F8ABF-61D8-4C01-A4B9-C29EF8EB5997}" srcOrd="0" destOrd="0" presId="urn:microsoft.com/office/officeart/2005/8/layout/bProcess4"/>
    <dgm:cxn modelId="{EC352BD8-5CA5-48DA-A200-D2F36350A72F}" type="presOf" srcId="{039B935A-3897-426C-9349-66F5ABA527FF}" destId="{7A551307-E5BC-4256-B65F-7CA18DD93645}" srcOrd="0" destOrd="0" presId="urn:microsoft.com/office/officeart/2005/8/layout/bProcess4"/>
    <dgm:cxn modelId="{627A12ED-CF3D-4AA5-AFFD-FFB509ED3862}" srcId="{C8251B16-692D-447C-BFB9-F17136A67436}" destId="{2975B939-A435-4641-BA5A-998F81A2AC8F}" srcOrd="5" destOrd="0" parTransId="{E28E215C-A9BE-4311-B6B9-C907F785E7CA}" sibTransId="{0FF9DB5E-F248-49C5-BAA2-24774DBD49A7}"/>
    <dgm:cxn modelId="{85488CC1-F710-406D-A8A3-5A9C61C01C18}" type="presOf" srcId="{D09BF6EF-ABB6-41A4-8FA3-4E850881D82B}" destId="{65223CF3-EFF5-490C-ACE0-6E7A336DCA82}" srcOrd="0" destOrd="0" presId="urn:microsoft.com/office/officeart/2005/8/layout/bProcess4"/>
    <dgm:cxn modelId="{BF65030C-61C7-45F7-A06D-F29979DC072C}" type="presOf" srcId="{DC27AA2E-AC77-4F3F-897F-FA5B7D62897C}" destId="{FED90ECE-2C93-4A96-A0AF-EC92806C9630}" srcOrd="0" destOrd="0" presId="urn:microsoft.com/office/officeart/2005/8/layout/bProcess4"/>
    <dgm:cxn modelId="{B390A5CC-3670-4EF4-AC47-414ADB7CFDE1}" srcId="{C8251B16-692D-447C-BFB9-F17136A67436}" destId="{DC15703F-02B3-4CAF-8D41-3B8D1E1CA0E6}" srcOrd="10" destOrd="0" parTransId="{DB38CE9D-582D-4BAD-85B9-B20E7AEF0D26}" sibTransId="{8E6CD00E-8278-4423-B1E9-96C24F5F94DF}"/>
    <dgm:cxn modelId="{488EB4F9-F947-47C3-B625-855887484C42}" type="presOf" srcId="{C8251B16-692D-447C-BFB9-F17136A67436}" destId="{88CAA24F-018C-473C-B091-368B0A221C25}" srcOrd="0" destOrd="0" presId="urn:microsoft.com/office/officeart/2005/8/layout/bProcess4"/>
    <dgm:cxn modelId="{6568CC61-7437-4EF6-B209-B3AD9D958F6B}" srcId="{C8251B16-692D-447C-BFB9-F17136A67436}" destId="{6A28B2A9-B154-4AAD-B441-95996D1B817E}" srcOrd="3" destOrd="0" parTransId="{BBA3129D-059A-41FA-A3E4-17C97D5D3E52}" sibTransId="{8E26AEAF-6093-482A-B6DB-724254B7AE29}"/>
    <dgm:cxn modelId="{73BA44D9-F2B0-41DF-B37B-D2CF168A82DC}" type="presOf" srcId="{10489D80-F253-43AB-BE5D-C22ADF157203}" destId="{8E6C0C4A-86E6-4BDA-BB6B-AFE123E224DB}" srcOrd="0" destOrd="0" presId="urn:microsoft.com/office/officeart/2005/8/layout/bProcess4"/>
    <dgm:cxn modelId="{315691C8-C332-4A96-AE57-7B890CCDE0BA}" type="presOf" srcId="{2975B939-A435-4641-BA5A-998F81A2AC8F}" destId="{C4385DCB-DCBA-4192-9369-BF6033393DAC}" srcOrd="0" destOrd="0" presId="urn:microsoft.com/office/officeart/2005/8/layout/bProcess4"/>
    <dgm:cxn modelId="{55B97DBA-E349-41E3-A09F-90FF5BCB2342}" srcId="{C8251B16-692D-447C-BFB9-F17136A67436}" destId="{039B935A-3897-426C-9349-66F5ABA527FF}" srcOrd="8" destOrd="0" parTransId="{FD1AA17F-B7B0-4BAB-BE55-0279AB536066}" sibTransId="{38F4355F-BF99-4E4E-AB0D-0DC9946F1441}"/>
    <dgm:cxn modelId="{00F19A24-D146-47C5-9A30-03F1ACC3F02D}" type="presOf" srcId="{20D63294-22B9-4AF4-A355-A9A9844F63A2}" destId="{2D8D64DA-A49C-42F8-B257-D43D939121E2}" srcOrd="0" destOrd="0" presId="urn:microsoft.com/office/officeart/2005/8/layout/bProcess4"/>
    <dgm:cxn modelId="{17C8DC03-96C6-4C5C-9AA1-8A8E301D7F22}" type="presOf" srcId="{38F4355F-BF99-4E4E-AB0D-0DC9946F1441}" destId="{69AC9D45-E022-4A28-B892-3B94DEEA7D58}" srcOrd="0" destOrd="0" presId="urn:microsoft.com/office/officeart/2005/8/layout/bProcess4"/>
    <dgm:cxn modelId="{D6177FF4-AA36-4210-8C3D-5447CA552AE4}" type="presOf" srcId="{5C3F9128-BC6B-4F88-9111-612541732A8C}" destId="{48A0685B-6520-4DAC-BA68-1218BEECED33}" srcOrd="0" destOrd="0" presId="urn:microsoft.com/office/officeart/2005/8/layout/bProcess4"/>
    <dgm:cxn modelId="{86DAD7DD-ADA5-4A27-8497-D46507EB211C}" type="presOf" srcId="{AD5480E8-A89A-460F-BF4A-A5704BD01A24}" destId="{3BFE194A-EFEB-45A8-AE23-6C935A5F7CDE}" srcOrd="0" destOrd="0" presId="urn:microsoft.com/office/officeart/2005/8/layout/bProcess4"/>
    <dgm:cxn modelId="{28436DD5-2A6F-4617-BDF6-82AA64E470C7}" type="presOf" srcId="{4967F67D-70D9-4FC8-BA7C-D49A7235F44D}" destId="{94DF9F5F-03FD-4315-B01F-C8D620B659BD}" srcOrd="0" destOrd="0" presId="urn:microsoft.com/office/officeart/2005/8/layout/bProcess4"/>
    <dgm:cxn modelId="{85776615-D6D8-4ED7-939F-EBBB3A0D1DF1}" type="presParOf" srcId="{88CAA24F-018C-473C-B091-368B0A221C25}" destId="{CC4AA0C3-D109-4BAC-B312-97441D60E953}" srcOrd="0" destOrd="0" presId="urn:microsoft.com/office/officeart/2005/8/layout/bProcess4"/>
    <dgm:cxn modelId="{E06D0FBD-46D8-4CB3-9B6D-5843D162CF79}" type="presParOf" srcId="{CC4AA0C3-D109-4BAC-B312-97441D60E953}" destId="{739A97AB-D52E-4D99-8352-32EB107BB377}" srcOrd="0" destOrd="0" presId="urn:microsoft.com/office/officeart/2005/8/layout/bProcess4"/>
    <dgm:cxn modelId="{BB9CF4B6-4A1F-4EEC-8889-C2288991CBE8}" type="presParOf" srcId="{CC4AA0C3-D109-4BAC-B312-97441D60E953}" destId="{8E6C0C4A-86E6-4BDA-BB6B-AFE123E224DB}" srcOrd="1" destOrd="0" presId="urn:microsoft.com/office/officeart/2005/8/layout/bProcess4"/>
    <dgm:cxn modelId="{F0666DEF-A08F-4EDF-880F-CDC0533E9C96}" type="presParOf" srcId="{88CAA24F-018C-473C-B091-368B0A221C25}" destId="{94DF9F5F-03FD-4315-B01F-C8D620B659BD}" srcOrd="1" destOrd="0" presId="urn:microsoft.com/office/officeart/2005/8/layout/bProcess4"/>
    <dgm:cxn modelId="{940E4E9D-C0E9-40D8-A172-BC6D60FD6250}" type="presParOf" srcId="{88CAA24F-018C-473C-B091-368B0A221C25}" destId="{3E2563A2-9D0E-4A9C-89A2-EDFF39104300}" srcOrd="2" destOrd="0" presId="urn:microsoft.com/office/officeart/2005/8/layout/bProcess4"/>
    <dgm:cxn modelId="{F03B36A1-4960-4C98-8820-372025BBDF3A}" type="presParOf" srcId="{3E2563A2-9D0E-4A9C-89A2-EDFF39104300}" destId="{E38B2CBD-2ABC-4197-BDA7-10201C2F9D8F}" srcOrd="0" destOrd="0" presId="urn:microsoft.com/office/officeart/2005/8/layout/bProcess4"/>
    <dgm:cxn modelId="{704F9139-8249-46E9-8E96-59C5F9171FBD}" type="presParOf" srcId="{3E2563A2-9D0E-4A9C-89A2-EDFF39104300}" destId="{6ECE60CC-9947-4DB8-BB29-C1040206C245}" srcOrd="1" destOrd="0" presId="urn:microsoft.com/office/officeart/2005/8/layout/bProcess4"/>
    <dgm:cxn modelId="{F516138A-3857-4739-9A16-8ABD52C827DD}" type="presParOf" srcId="{88CAA24F-018C-473C-B091-368B0A221C25}" destId="{CEED08E0-0C60-4118-95ED-1188580C5E05}" srcOrd="3" destOrd="0" presId="urn:microsoft.com/office/officeart/2005/8/layout/bProcess4"/>
    <dgm:cxn modelId="{E24AC106-48FC-45AC-97CB-065DE1E03446}" type="presParOf" srcId="{88CAA24F-018C-473C-B091-368B0A221C25}" destId="{482D772A-0F5E-473A-A4BF-AFE470E15424}" srcOrd="4" destOrd="0" presId="urn:microsoft.com/office/officeart/2005/8/layout/bProcess4"/>
    <dgm:cxn modelId="{C6AD3997-24DB-46B9-8482-6DE8D92081A6}" type="presParOf" srcId="{482D772A-0F5E-473A-A4BF-AFE470E15424}" destId="{31889EFF-2EF5-4D05-9F46-B01F7A8F0F61}" srcOrd="0" destOrd="0" presId="urn:microsoft.com/office/officeart/2005/8/layout/bProcess4"/>
    <dgm:cxn modelId="{C6F8B387-B16F-4F40-8CB8-1AA90EBAFA6B}" type="presParOf" srcId="{482D772A-0F5E-473A-A4BF-AFE470E15424}" destId="{2D8D64DA-A49C-42F8-B257-D43D939121E2}" srcOrd="1" destOrd="0" presId="urn:microsoft.com/office/officeart/2005/8/layout/bProcess4"/>
    <dgm:cxn modelId="{DCDF152C-EE69-4C43-8C48-9D0CB0847E8C}" type="presParOf" srcId="{88CAA24F-018C-473C-B091-368B0A221C25}" destId="{6D94DD2A-D111-4432-BE45-1CF7D320349E}" srcOrd="5" destOrd="0" presId="urn:microsoft.com/office/officeart/2005/8/layout/bProcess4"/>
    <dgm:cxn modelId="{8ABAB20B-DCD5-49C9-A5F0-DBCA7C38615E}" type="presParOf" srcId="{88CAA24F-018C-473C-B091-368B0A221C25}" destId="{2958718E-4B44-41EC-93D2-D0EC94784688}" srcOrd="6" destOrd="0" presId="urn:microsoft.com/office/officeart/2005/8/layout/bProcess4"/>
    <dgm:cxn modelId="{019E04DA-93DF-42BE-918F-B2A0072DCF2C}" type="presParOf" srcId="{2958718E-4B44-41EC-93D2-D0EC94784688}" destId="{8A305ABC-284D-4A58-94AE-BA08C41FB6C2}" srcOrd="0" destOrd="0" presId="urn:microsoft.com/office/officeart/2005/8/layout/bProcess4"/>
    <dgm:cxn modelId="{BF4DCC19-8651-4BA4-9C13-AE1322061BC3}" type="presParOf" srcId="{2958718E-4B44-41EC-93D2-D0EC94784688}" destId="{E122EC00-0F87-4E62-BA62-825550FCCBB7}" srcOrd="1" destOrd="0" presId="urn:microsoft.com/office/officeart/2005/8/layout/bProcess4"/>
    <dgm:cxn modelId="{CE995192-4F90-4681-983A-DB04E6052EA8}" type="presParOf" srcId="{88CAA24F-018C-473C-B091-368B0A221C25}" destId="{6049C0FC-6A34-4E34-AA77-B48E05A2B71E}" srcOrd="7" destOrd="0" presId="urn:microsoft.com/office/officeart/2005/8/layout/bProcess4"/>
    <dgm:cxn modelId="{CB22C50F-1673-472B-959F-3F93990F86DD}" type="presParOf" srcId="{88CAA24F-018C-473C-B091-368B0A221C25}" destId="{E9DAE5B5-5933-4DC9-9E7E-AB7AEA166C8D}" srcOrd="8" destOrd="0" presId="urn:microsoft.com/office/officeart/2005/8/layout/bProcess4"/>
    <dgm:cxn modelId="{3F083101-3C6C-42F5-85CD-63B81ABE608D}" type="presParOf" srcId="{E9DAE5B5-5933-4DC9-9E7E-AB7AEA166C8D}" destId="{6D4F2EAF-5298-49ED-A750-36097D6FE0F7}" srcOrd="0" destOrd="0" presId="urn:microsoft.com/office/officeart/2005/8/layout/bProcess4"/>
    <dgm:cxn modelId="{5ACCE0E2-4F99-422E-94CA-AD0F2C48EF2B}" type="presParOf" srcId="{E9DAE5B5-5933-4DC9-9E7E-AB7AEA166C8D}" destId="{BDADD21F-480C-46E8-B65C-7F087D0FDC4B}" srcOrd="1" destOrd="0" presId="urn:microsoft.com/office/officeart/2005/8/layout/bProcess4"/>
    <dgm:cxn modelId="{10124981-4DCB-43A0-A62A-D1787CED1816}" type="presParOf" srcId="{88CAA24F-018C-473C-B091-368B0A221C25}" destId="{48A0685B-6520-4DAC-BA68-1218BEECED33}" srcOrd="9" destOrd="0" presId="urn:microsoft.com/office/officeart/2005/8/layout/bProcess4"/>
    <dgm:cxn modelId="{DB8AB7EF-9F8F-47D8-8F64-3A87B227E202}" type="presParOf" srcId="{88CAA24F-018C-473C-B091-368B0A221C25}" destId="{CE9BAADA-3043-494D-8397-05FC27F690B5}" srcOrd="10" destOrd="0" presId="urn:microsoft.com/office/officeart/2005/8/layout/bProcess4"/>
    <dgm:cxn modelId="{DDC437B8-3A39-4234-AB34-E502D3EBCD33}" type="presParOf" srcId="{CE9BAADA-3043-494D-8397-05FC27F690B5}" destId="{E4A7D10B-624D-4F7A-BB80-88E54CD73F8A}" srcOrd="0" destOrd="0" presId="urn:microsoft.com/office/officeart/2005/8/layout/bProcess4"/>
    <dgm:cxn modelId="{9E50F017-3467-46C2-95CD-75781FE926D0}" type="presParOf" srcId="{CE9BAADA-3043-494D-8397-05FC27F690B5}" destId="{C4385DCB-DCBA-4192-9369-BF6033393DAC}" srcOrd="1" destOrd="0" presId="urn:microsoft.com/office/officeart/2005/8/layout/bProcess4"/>
    <dgm:cxn modelId="{9F046A62-833F-4925-8FD8-212BFF15FA8A}" type="presParOf" srcId="{88CAA24F-018C-473C-B091-368B0A221C25}" destId="{72266D1C-C7D3-4166-870F-BEF105361FA5}" srcOrd="11" destOrd="0" presId="urn:microsoft.com/office/officeart/2005/8/layout/bProcess4"/>
    <dgm:cxn modelId="{174F5308-922E-4D91-BF51-D58B12F4FC33}" type="presParOf" srcId="{88CAA24F-018C-473C-B091-368B0A221C25}" destId="{A5DADFE2-4BA6-466E-B656-D6B6FA6C1E0F}" srcOrd="12" destOrd="0" presId="urn:microsoft.com/office/officeart/2005/8/layout/bProcess4"/>
    <dgm:cxn modelId="{6884A37F-DC89-43D4-9ADB-5E961E326AED}" type="presParOf" srcId="{A5DADFE2-4BA6-466E-B656-D6B6FA6C1E0F}" destId="{1207814A-B81A-4A1B-AE08-657C82473A06}" srcOrd="0" destOrd="0" presId="urn:microsoft.com/office/officeart/2005/8/layout/bProcess4"/>
    <dgm:cxn modelId="{1E64CFF7-E854-4227-81CD-7DA035C2FD63}" type="presParOf" srcId="{A5DADFE2-4BA6-466E-B656-D6B6FA6C1E0F}" destId="{16FEBDE9-F445-4A17-814A-F0712E0B7DA5}" srcOrd="1" destOrd="0" presId="urn:microsoft.com/office/officeart/2005/8/layout/bProcess4"/>
    <dgm:cxn modelId="{CFC37C18-0D0E-4EC6-9C86-A9EF082F031C}" type="presParOf" srcId="{88CAA24F-018C-473C-B091-368B0A221C25}" destId="{81737C37-E78A-454A-A0E1-46DFA041B53A}" srcOrd="13" destOrd="0" presId="urn:microsoft.com/office/officeart/2005/8/layout/bProcess4"/>
    <dgm:cxn modelId="{2E318559-03B3-4E2F-96DF-DDE5776353D8}" type="presParOf" srcId="{88CAA24F-018C-473C-B091-368B0A221C25}" destId="{35176E86-5EC9-48FA-B2A9-A86421BB91EF}" srcOrd="14" destOrd="0" presId="urn:microsoft.com/office/officeart/2005/8/layout/bProcess4"/>
    <dgm:cxn modelId="{5F04AAD7-B5F0-4344-9DDC-137642DF88BA}" type="presParOf" srcId="{35176E86-5EC9-48FA-B2A9-A86421BB91EF}" destId="{EACE75C7-9B99-4BE3-9E68-5CAF5756967E}" srcOrd="0" destOrd="0" presId="urn:microsoft.com/office/officeart/2005/8/layout/bProcess4"/>
    <dgm:cxn modelId="{1623794B-63F4-4A4B-B559-CBA11030E55F}" type="presParOf" srcId="{35176E86-5EC9-48FA-B2A9-A86421BB91EF}" destId="{65223CF3-EFF5-490C-ACE0-6E7A336DCA82}" srcOrd="1" destOrd="0" presId="urn:microsoft.com/office/officeart/2005/8/layout/bProcess4"/>
    <dgm:cxn modelId="{99E0EAD0-02E7-4B8C-A1F4-6D7861448FB2}" type="presParOf" srcId="{88CAA24F-018C-473C-B091-368B0A221C25}" destId="{E642EFAC-858C-4C50-939B-3337AD334AB2}" srcOrd="15" destOrd="0" presId="urn:microsoft.com/office/officeart/2005/8/layout/bProcess4"/>
    <dgm:cxn modelId="{132D0005-D532-44F5-B6EC-6D2F4A975E53}" type="presParOf" srcId="{88CAA24F-018C-473C-B091-368B0A221C25}" destId="{E940B644-0718-4C4A-9235-E9AAA1CC4738}" srcOrd="16" destOrd="0" presId="urn:microsoft.com/office/officeart/2005/8/layout/bProcess4"/>
    <dgm:cxn modelId="{CA1A7156-3C63-4568-9657-06D855068177}" type="presParOf" srcId="{E940B644-0718-4C4A-9235-E9AAA1CC4738}" destId="{18B59922-8370-4318-B089-581E2384C90A}" srcOrd="0" destOrd="0" presId="urn:microsoft.com/office/officeart/2005/8/layout/bProcess4"/>
    <dgm:cxn modelId="{B44B8ADB-BDBC-4E6E-898D-85D989D7C11C}" type="presParOf" srcId="{E940B644-0718-4C4A-9235-E9AAA1CC4738}" destId="{7A551307-E5BC-4256-B65F-7CA18DD93645}" srcOrd="1" destOrd="0" presId="urn:microsoft.com/office/officeart/2005/8/layout/bProcess4"/>
    <dgm:cxn modelId="{9E7D4F9D-4700-4FBF-9C6C-4532C4BEECF3}" type="presParOf" srcId="{88CAA24F-018C-473C-B091-368B0A221C25}" destId="{69AC9D45-E022-4A28-B892-3B94DEEA7D58}" srcOrd="17" destOrd="0" presId="urn:microsoft.com/office/officeart/2005/8/layout/bProcess4"/>
    <dgm:cxn modelId="{825ABB6A-2ECB-401F-B3A1-6B8A4DA2D055}" type="presParOf" srcId="{88CAA24F-018C-473C-B091-368B0A221C25}" destId="{460FE254-5DC1-4163-B6D2-0D39E59AED1B}" srcOrd="18" destOrd="0" presId="urn:microsoft.com/office/officeart/2005/8/layout/bProcess4"/>
    <dgm:cxn modelId="{297B4236-6B68-48A5-BA80-E6B99264FB6F}" type="presParOf" srcId="{460FE254-5DC1-4163-B6D2-0D39E59AED1B}" destId="{F8B0A0CB-33AE-45FC-AB1C-CCB2797D851F}" srcOrd="0" destOrd="0" presId="urn:microsoft.com/office/officeart/2005/8/layout/bProcess4"/>
    <dgm:cxn modelId="{3555F3E6-D646-4005-BE2C-2EF48A4B177D}" type="presParOf" srcId="{460FE254-5DC1-4163-B6D2-0D39E59AED1B}" destId="{FED90ECE-2C93-4A96-A0AF-EC92806C9630}" srcOrd="1" destOrd="0" presId="urn:microsoft.com/office/officeart/2005/8/layout/bProcess4"/>
    <dgm:cxn modelId="{0FC9174E-07DA-4A33-BDDD-0B10956570F2}" type="presParOf" srcId="{88CAA24F-018C-473C-B091-368B0A221C25}" destId="{3BFE194A-EFEB-45A8-AE23-6C935A5F7CDE}" srcOrd="19" destOrd="0" presId="urn:microsoft.com/office/officeart/2005/8/layout/bProcess4"/>
    <dgm:cxn modelId="{8EC49AFB-E9ED-43D6-8D54-7377F7501CF6}" type="presParOf" srcId="{88CAA24F-018C-473C-B091-368B0A221C25}" destId="{E83C7DB3-AC76-4165-A47D-02EC137A5250}" srcOrd="20" destOrd="0" presId="urn:microsoft.com/office/officeart/2005/8/layout/bProcess4"/>
    <dgm:cxn modelId="{4A2DDC4A-FFBD-4E67-A1B4-A27730C45AAE}" type="presParOf" srcId="{E83C7DB3-AC76-4165-A47D-02EC137A5250}" destId="{402EE42E-167A-4DC6-ACF3-AB25F94C145B}" srcOrd="0" destOrd="0" presId="urn:microsoft.com/office/officeart/2005/8/layout/bProcess4"/>
    <dgm:cxn modelId="{35286F16-46C0-4C68-A501-5D6D76869F7D}" type="presParOf" srcId="{E83C7DB3-AC76-4165-A47D-02EC137A5250}" destId="{8E2F8ABF-61D8-4C01-A4B9-C29EF8EB5997}"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20AE36-94CD-4D7B-B6AB-44050D43EF0B}" type="doc">
      <dgm:prSet loTypeId="urn:microsoft.com/office/officeart/2005/8/layout/bProcess4" loCatId="process" qsTypeId="urn:microsoft.com/office/officeart/2005/8/quickstyle/3d3" qsCatId="3D" csTypeId="urn:microsoft.com/office/officeart/2005/8/colors/accent3_2" csCatId="accent3" phldr="1"/>
      <dgm:spPr/>
      <dgm:t>
        <a:bodyPr/>
        <a:lstStyle/>
        <a:p>
          <a:endParaRPr lang="en-US"/>
        </a:p>
      </dgm:t>
    </dgm:pt>
    <dgm:pt modelId="{B6204212-49D0-447A-BC7B-23FE4AE991EC}">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俄备得</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OBED</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FD4C7995-8D0E-4E1A-AD67-C42544C46FFF}" type="parTrans" cxnId="{51225BE9-617F-46E6-8D4A-DFC1F8B837A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9118862-D87F-403C-A9A3-837E615E477D}" type="sibTrans" cxnId="{51225BE9-617F-46E6-8D4A-DFC1F8B837A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1DFAC91E-8FDB-433F-B602-343EAD7C70BA}">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耶西</a:t>
          </a:r>
          <a:endParaRPr lang="en-US" altLang="zh-CN"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JESSIE</a:t>
          </a:r>
        </a:p>
      </dgm:t>
    </dgm:pt>
    <dgm:pt modelId="{DB067398-8AE4-4FD3-9451-12394E2C91B0}" type="parTrans" cxnId="{A633D904-59C1-4012-A8E9-E0FF614831E0}">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FB19B913-6357-46CD-9EC1-6F344C9F58D3}" type="sibTrans" cxnId="{A633D904-59C1-4012-A8E9-E0FF614831E0}">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7C65EB5-44E1-4F7A-AA30-DE114E244369}">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大卫</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DAVID</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56B307C3-E5C8-44E0-AEB2-72E5E276994E}" type="parTrans" cxnId="{44E008EA-1D84-4C40-980C-143060BAF45F}">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A0A6BF45-65FD-4C01-80E4-4DBFCEDEFC00}" type="sibTrans" cxnId="{44E008EA-1D84-4C40-980C-143060BAF45F}">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6B8E7157-B428-40CE-A12E-2A12FBA3E840}">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所罗门</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SOLOMON</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2F44ECA4-4681-4D13-B65B-77375181C576}" type="parTrans" cxnId="{09391901-A8B5-469A-91ED-9D00DB77FDC9}">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E2CF3723-C0FB-4E59-84D9-625339AB4528}" type="sibTrans" cxnId="{09391901-A8B5-469A-91ED-9D00DB77FDC9}">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BB05147F-2EFE-485E-9CCF-9ADAFECA51C8}">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罗波安</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REHOBOAM</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26FFCEA8-114B-400D-9599-6BB3C53F2FD1}" type="parTrans" cxnId="{7A428C42-1F20-4C20-A6AA-4E3DFD772B0E}">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7780DC97-95CA-4BD2-9C76-8F6D75376F69}" type="sibTrans" cxnId="{7A428C42-1F20-4C20-A6AA-4E3DFD772B0E}">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714A45E-F47A-4E08-84E9-55996C1DE656}">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亚比雅</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ABIJAH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B9588CAA-8F68-451E-9F5C-40A79B99E1CB}" type="parTrans" cxnId="{2FB8E296-D046-4267-B68E-53A3121FE73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D1E0FA54-E137-4921-9222-13675BE5C48A}" type="sibTrans" cxnId="{2FB8E296-D046-4267-B68E-53A3121FE73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9F24AB4-5806-40CF-B368-25F22F191571}">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亚撒</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ASA</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F06FA1A2-2B80-47CB-B3AE-B0382076AE4F}" type="parTrans" cxnId="{7585BDB5-B673-47D0-BA3E-F0337141B961}">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E00E36FC-3B33-4131-9A3D-EFA1F2F857E0}" type="sibTrans" cxnId="{7585BDB5-B673-47D0-BA3E-F0337141B961}">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416148F6-F203-4019-BD45-849AEA23C5CA}">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约沙法</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JEHOSHAPHAT</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4A057FDF-F81F-4A25-AF70-A247BB4337F0}" type="parTrans" cxnId="{149EE226-BE37-4C74-927E-B1D3F766E9C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49816F7-98E4-43F7-A0E7-0C7987FE5FE8}" type="sibTrans" cxnId="{149EE226-BE37-4C74-927E-B1D3F766E9C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10789D29-D73C-4EC8-8EA4-63F2ED97AD85}">
      <dgm:prSet phldrT="[Tex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约兰</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JEHORAM</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12100818-06CD-477A-81F3-1E765DC27006}" type="parTrans" cxnId="{2D5167F5-E158-4346-8467-A05D94AD84A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B785DB8A-B661-4CBD-885A-972E60FB1C64}" type="sibTrans" cxnId="{2D5167F5-E158-4346-8467-A05D94AD84A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7E76E918-9B75-4E6A-9971-2A6D8EF39D11}">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乌西亚</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UZZIAH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64792CFE-150B-4B00-82B2-39BB3931B1DC}" type="parTrans" cxnId="{287CD36C-4A7D-4AEA-89CA-4DF68858C62D}">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F9E74A21-A2DE-4962-AB40-3562B3E2B8AC}" type="sibTrans" cxnId="{287CD36C-4A7D-4AEA-89CA-4DF68858C62D}">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668D8E53-E682-4984-A8D5-BCBACACA14BD}">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约坦</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JOTHAM</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33496F76-1867-4BA7-994B-CA6319C4D640}" type="parTrans" cxnId="{8ACFE1AD-E9B0-458D-A72A-03DF7EEEFA8D}">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3071B73-6D9E-495E-BA3A-4BAD8E296CF4}" type="sibTrans" cxnId="{8ACFE1AD-E9B0-458D-A72A-03DF7EEEFA8D}">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6438C36B-5E60-49D3-8A8F-D0A0D1F0068F}">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亚哈斯</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AHAZ</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63405551-9AA4-4E6E-B30A-B0850DB17E33}" type="parTrans" cxnId="{3A845142-A24C-4027-8A02-FFA21E8997A8}">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1E4532D5-AB2C-415E-B78A-870BFF2D10EB}" type="sibTrans" cxnId="{3A845142-A24C-4027-8A02-FFA21E8997A8}">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724A4150-A4BA-4637-94A6-8BA67FEED164}">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希西家</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HEZEKIAH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B2CDE254-C543-4FD8-950A-42A69BD57D9C}" type="parTrans" cxnId="{85E58801-9E57-44C7-8F8F-FDAB5CE57CDB}">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49AD8A8A-C864-45E7-8C6E-72E0495A6B35}" type="sibTrans" cxnId="{85E58801-9E57-44C7-8F8F-FDAB5CE57CDB}">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F3145EE7-C50B-48DB-A2FC-FE4906688133}">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玛拿西</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MANASSEH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D6C75789-08CB-44A1-83A2-A630DD5A2D03}" type="parTrans" cxnId="{3D9A3D42-88BC-4182-9F74-F1BB48134D0A}">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B1E168DB-9712-46D5-9EDC-05418C433202}" type="sibTrans" cxnId="{3D9A3D42-88BC-4182-9F74-F1BB48134D0A}">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F40A8020-D678-4321-9D47-2015A8991B7D}">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亚们</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AMON</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CE12C92B-D20B-46A8-94B6-113E1FD616FA}" type="parTrans" cxnId="{868A696C-9EEA-4A29-AB8C-3FF2C9D75B7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17A801E3-2D50-4A18-BD6D-3CC516F3C4D4}" type="sibTrans" cxnId="{868A696C-9EEA-4A29-AB8C-3FF2C9D75B7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E09B72B9-7610-4413-A80A-569CDCE89A31}">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约西亚</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JOSIAH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699D572E-5AF7-47C4-B3CC-46EDDDBC50DA}" type="parTrans" cxnId="{DED649B0-83FC-4BCC-84CE-38262C7EAE5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D99AABC-CD33-4BDF-B75F-9F6F658C1E33}" type="sibTrans" cxnId="{DED649B0-83FC-4BCC-84CE-38262C7EAE5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2037E85-FC1A-46BE-9781-C89D080932BE}">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耶哥尼雅</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JECONIAH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FFAC053A-D60A-4C20-B194-CE22E303A7C7}" type="parTrans" cxnId="{D374099E-D537-43AE-9A0E-AE9DB337EDBE}">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52DA3CAF-4A39-4825-857E-B6B9F16469FC}" type="sibTrans" cxnId="{D374099E-D537-43AE-9A0E-AE9DB337EDBE}">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7658C04D-381E-4D04-A7FB-ABB733F9DB76}">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撒拉铁</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SHEALTIEL</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BAFBD496-C8E3-492A-8AB9-7231F97BABC2}" type="parTrans" cxnId="{2383E2CD-BB57-4F0D-B59F-DACB32FB5F95}">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744F3222-A0AA-4AD6-A54A-8C65E1E684F5}" type="sibTrans" cxnId="{2383E2CD-BB57-4F0D-B59F-DACB32FB5F95}">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11797A5E-5547-4D34-AAC3-53A180590A24}">
      <dgm:prSet custT="1"/>
      <dgm:spPr>
        <a:solidFill>
          <a:schemeClr val="accent3">
            <a:lumMod val="40000"/>
            <a:lumOff val="60000"/>
          </a:schemeClr>
        </a:solidFill>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所罗巴伯</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ZERUBBABEL</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CB2C2C35-C006-4BEC-9DE2-C875C474EE70}" type="parTrans" cxnId="{76970B28-0CEB-4B06-BA1F-65E1850C2ECE}">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713515DF-E4DD-4527-AB67-A6D451430095}" type="sibTrans" cxnId="{76970B28-0CEB-4B06-BA1F-65E1850C2ECE}">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BCE5003A-0E32-41DF-8059-59C1EB475642}">
      <dgm:prSet custT="1"/>
      <dgm:spPr>
        <a:solidFill>
          <a:schemeClr val="accent3">
            <a:lumMod val="40000"/>
            <a:lumOff val="60000"/>
          </a:schemeClr>
        </a:solidFill>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亚比玉</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ABIUD</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4F275D20-C3C2-4F77-967B-C7C1535A40F8}" type="parTrans" cxnId="{4235D5A4-3863-4BA1-B290-36803631F4BD}">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0F9C6FA-4E2E-4A14-8C8F-9922CF2A785D}" type="sibTrans" cxnId="{4235D5A4-3863-4BA1-B290-36803631F4BD}">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868FA7E-335E-4CFE-909B-779D6BCA99B5}">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以利亚敬</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ELIAKIM</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999E017C-4CD3-47CF-9CFC-2F975740E07A}" type="parTrans" cxnId="{AA0AEFCB-AE9D-49CA-AD6E-3986C4C5C2F8}">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C355F360-5B5A-4D98-9974-50BF946352A2}" type="sibTrans" cxnId="{AA0AEFCB-AE9D-49CA-AD6E-3986C4C5C2F8}">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CE884B06-C568-4B48-8911-0D8350BB2EC6}">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亚所</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AZOR</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938044E6-4E55-4FE1-A3D3-D5DF06A0A41E}" type="parTrans" cxnId="{D137705E-3BD1-4241-9401-F21C38E3D369}">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862FA51-5E7C-40EE-BD2F-49E03DE2D1BC}" type="sibTrans" cxnId="{D137705E-3BD1-4241-9401-F21C38E3D369}">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66E618E-F8A6-4C42-BBE6-49ED82C7C967}">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撒督</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ZADOK</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D62ABC1F-1631-4D7D-BECE-09AAB127E351}" type="parTrans" cxnId="{13DC64AE-526F-4701-9802-CE478E728375}">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428FEBC-3BE6-4BE9-9D00-7991864CD0DC}" type="sibTrans" cxnId="{13DC64AE-526F-4701-9802-CE478E728375}">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C9157BB9-711F-4394-8379-6F39AEBEE832}">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亚金</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AKIM</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B554F22B-4F06-4381-9E8B-C14A8F3EA724}" type="parTrans" cxnId="{D5E4BD87-1038-4030-A3BC-B6715A3829B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57B78DC6-1DBC-49B9-A30A-3455642E5E93}" type="sibTrans" cxnId="{D5E4BD87-1038-4030-A3BC-B6715A3829B3}">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EBC79F6-2AF0-4B8F-BEDD-CE90B27B16A7}">
      <dgm:prSet custT="1"/>
      <dgm:spPr>
        <a:solidFill>
          <a:schemeClr val="accent3">
            <a:lumMod val="40000"/>
            <a:lumOff val="60000"/>
          </a:schemeClr>
        </a:solidFill>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以律</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ELIUD</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A90E479D-BD3D-4C27-B892-C1F9E568F234}" type="parTrans" cxnId="{053006CF-F8FC-4F87-A2EF-9D349F347055}">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94E78E5-1F1E-4264-8B32-A8B53E4742F2}" type="sibTrans" cxnId="{053006CF-F8FC-4F87-A2EF-9D349F347055}">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1F009BEE-9AB0-4535-B736-8B1FCDE449D9}">
      <dgm:prSet custT="1"/>
      <dgm:spPr>
        <a:solidFill>
          <a:schemeClr val="accent3">
            <a:lumMod val="40000"/>
            <a:lumOff val="60000"/>
          </a:schemeClr>
        </a:solidFill>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以利亚撒</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ELIAZAR</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C5BE8C95-05FF-4C2C-9C71-95C3FE57D2D5}" type="parTrans" cxnId="{227FD66B-73A5-43D0-B798-2C568A51916B}">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87B2DED0-7265-43E0-B134-A3824279AEB2}" type="sibTrans" cxnId="{227FD66B-73A5-43D0-B798-2C568A51916B}">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EEBFC833-C47F-4BAA-AE39-CA5A4989AADA}">
      <dgm:prSet custT="1"/>
      <dgm:spPr>
        <a:solidFill>
          <a:schemeClr val="accent3">
            <a:lumMod val="40000"/>
            <a:lumOff val="60000"/>
          </a:schemeClr>
        </a:solidFill>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马但</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MATTHAN</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9D7412E5-0CE1-47FD-87C3-CFE52F07693C}" type="parTrans" cxnId="{7D465553-ABED-4202-A81B-9B7660CF6F82}">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20915D38-E128-4C3A-BD2C-D98F9D416848}" type="sibTrans" cxnId="{7D465553-ABED-4202-A81B-9B7660CF6F82}">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08D7B8FE-A10D-4E8B-B143-99C39612CB1F}">
      <dgm:prSet custT="1"/>
      <dgm:spPr>
        <a:solidFill>
          <a:schemeClr val="accent3">
            <a:lumMod val="40000"/>
            <a:lumOff val="60000"/>
          </a:schemeClr>
        </a:solidFill>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雅各</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JACOB</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34D74CBD-384F-4206-9262-FF452717DB40}" type="parTrans" cxnId="{2397CB97-7DA1-4CAE-BF45-3B20C3904DA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D739BDA2-1376-4C86-AA7F-04717A77625A}" type="sibTrans" cxnId="{2397CB97-7DA1-4CAE-BF45-3B20C3904DA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41AF38A2-65E8-44AF-B167-EE226098565A}">
      <dgm:prSet custT="1"/>
      <dgm:spPr/>
      <dgm:t>
        <a:bodyPr/>
        <a:lstStyle/>
        <a:p>
          <a:r>
            <a:rPr lang="zh-CN" altLang="en-US" sz="1600" b="1" dirty="0" smtClean="0">
              <a:solidFill>
                <a:schemeClr val="tx1"/>
              </a:solidFill>
              <a:effectLst>
                <a:outerShdw blurRad="38100" dist="38100" dir="2700000" algn="tl">
                  <a:srgbClr val="000000">
                    <a:alpha val="43137"/>
                  </a:srgbClr>
                </a:outerShdw>
              </a:effectLst>
              <a:latin typeface="Agency FB" pitchFamily="34" charset="0"/>
            </a:rPr>
            <a:t>约瑟</a:t>
          </a:r>
          <a:endParaRPr lang="en-US" sz="1600" b="1" dirty="0" smtClean="0">
            <a:solidFill>
              <a:schemeClr val="tx1"/>
            </a:solidFill>
            <a:effectLst>
              <a:outerShdw blurRad="38100" dist="38100" dir="2700000" algn="tl">
                <a:srgbClr val="000000">
                  <a:alpha val="43137"/>
                </a:srgbClr>
              </a:outerShdw>
            </a:effectLst>
            <a:latin typeface="Agency FB" pitchFamily="34" charset="0"/>
          </a:endParaRPr>
        </a:p>
        <a:p>
          <a:r>
            <a:rPr lang="en-US" sz="1600" b="1" dirty="0" smtClean="0">
              <a:solidFill>
                <a:schemeClr val="tx1"/>
              </a:solidFill>
              <a:effectLst>
                <a:outerShdw blurRad="38100" dist="38100" dir="2700000" algn="tl">
                  <a:srgbClr val="000000">
                    <a:alpha val="43137"/>
                  </a:srgbClr>
                </a:outerShdw>
              </a:effectLst>
              <a:latin typeface="Agency FB" pitchFamily="34" charset="0"/>
            </a:rPr>
            <a:t>JOSEPH</a:t>
          </a:r>
          <a:endParaRPr lang="en-US" sz="1600" b="1" dirty="0">
            <a:solidFill>
              <a:schemeClr val="tx1"/>
            </a:solidFill>
            <a:effectLst>
              <a:outerShdw blurRad="38100" dist="38100" dir="2700000" algn="tl">
                <a:srgbClr val="000000">
                  <a:alpha val="43137"/>
                </a:srgbClr>
              </a:outerShdw>
            </a:effectLst>
            <a:latin typeface="Agency FB" pitchFamily="34" charset="0"/>
          </a:endParaRPr>
        </a:p>
      </dgm:t>
    </dgm:pt>
    <dgm:pt modelId="{E0327349-D8E0-48F4-88B0-8B956EF529CB}" type="parTrans" cxnId="{5267111E-BA39-4848-8D5C-19D8DD579B40}">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F976ECF8-C439-4DF0-804F-9933211E6A47}" type="sibTrans" cxnId="{5267111E-BA39-4848-8D5C-19D8DD579B40}">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DC1CCDF8-AA42-4A0E-9634-49A8C944FDA9}">
      <dgm:prSet custT="1"/>
      <dgm:spPr>
        <a:solidFill>
          <a:srgbClr val="FFFF00"/>
        </a:solidFill>
      </dgm:spPr>
      <dgm:t>
        <a:bodyPr/>
        <a:lstStyle/>
        <a:p>
          <a:pPr>
            <a:lnSpc>
              <a:spcPct val="100000"/>
            </a:lnSpc>
            <a:spcAft>
              <a:spcPts val="0"/>
            </a:spcAft>
          </a:pPr>
          <a:r>
            <a:rPr lang="zh-CN" altLang="en-US" sz="2800" b="1" cap="none" spc="0" dirty="0" smtClean="0">
              <a:ln w="18415" cmpd="sng">
                <a:prstDash val="solid"/>
              </a:ln>
              <a:solidFill>
                <a:schemeClr val="tx1"/>
              </a:solidFill>
              <a:effectLst>
                <a:outerShdw blurRad="38100" dist="38100" dir="2700000" algn="tl">
                  <a:srgbClr val="000000">
                    <a:alpha val="43137"/>
                  </a:srgbClr>
                </a:outerShdw>
              </a:effectLst>
              <a:latin typeface="Arial Black" pitchFamily="34" charset="0"/>
            </a:rPr>
            <a:t>耶稣</a:t>
          </a:r>
          <a:endParaRPr lang="en-US" sz="2800" b="1" cap="none" spc="0" dirty="0" smtClean="0">
            <a:ln w="18415" cmpd="sng">
              <a:prstDash val="solid"/>
            </a:ln>
            <a:solidFill>
              <a:schemeClr val="tx1"/>
            </a:solidFill>
            <a:effectLst>
              <a:outerShdw blurRad="38100" dist="38100" dir="2700000" algn="tl">
                <a:srgbClr val="000000">
                  <a:alpha val="43137"/>
                </a:srgbClr>
              </a:outerShdw>
            </a:effectLst>
            <a:latin typeface="Arial Black" pitchFamily="34" charset="0"/>
          </a:endParaRPr>
        </a:p>
        <a:p>
          <a:pPr>
            <a:lnSpc>
              <a:spcPct val="100000"/>
            </a:lnSpc>
            <a:spcAft>
              <a:spcPts val="0"/>
            </a:spcAft>
          </a:pPr>
          <a:r>
            <a:rPr lang="en-US" sz="2400" b="1" dirty="0" smtClean="0">
              <a:solidFill>
                <a:schemeClr val="tx1"/>
              </a:solidFill>
              <a:effectLst>
                <a:outerShdw blurRad="38100" dist="38100" dir="2700000" algn="tl">
                  <a:srgbClr val="000000">
                    <a:alpha val="43137"/>
                  </a:srgbClr>
                </a:outerShdw>
              </a:effectLst>
              <a:latin typeface="Arial Black" pitchFamily="34" charset="0"/>
            </a:rPr>
            <a:t>JESUS</a:t>
          </a:r>
          <a:endParaRPr lang="en-US" sz="2400" b="1" dirty="0">
            <a:solidFill>
              <a:schemeClr val="tx1"/>
            </a:solidFill>
            <a:effectLst>
              <a:outerShdw blurRad="38100" dist="38100" dir="2700000" algn="tl">
                <a:srgbClr val="000000">
                  <a:alpha val="43137"/>
                </a:srgbClr>
              </a:outerShdw>
            </a:effectLst>
            <a:latin typeface="Arial Black" pitchFamily="34" charset="0"/>
          </a:endParaRPr>
        </a:p>
      </dgm:t>
    </dgm:pt>
    <dgm:pt modelId="{B1126298-2201-4CC2-AE5A-B6A6C87BC875}" type="parTrans" cxnId="{CCFEB267-D6FB-4BBB-9842-85FAF9B5318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0247A70B-4FD8-408A-860C-369B6AAFE714}" type="sibTrans" cxnId="{CCFEB267-D6FB-4BBB-9842-85FAF9B5318C}">
      <dgm:prSet/>
      <dgm:spPr/>
      <dgm:t>
        <a:bodyPr/>
        <a:lstStyle/>
        <a:p>
          <a:endParaRPr lang="en-US" sz="1600" b="1">
            <a:solidFill>
              <a:schemeClr val="tx1"/>
            </a:solidFill>
            <a:effectLst>
              <a:outerShdw blurRad="38100" dist="38100" dir="2700000" algn="tl">
                <a:srgbClr val="000000">
                  <a:alpha val="43137"/>
                </a:srgbClr>
              </a:outerShdw>
            </a:effectLst>
            <a:latin typeface="Agency FB" pitchFamily="34" charset="0"/>
          </a:endParaRPr>
        </a:p>
      </dgm:t>
    </dgm:pt>
    <dgm:pt modelId="{06BBDF44-536E-46E9-ACE3-2A9D9C0BBC53}" type="pres">
      <dgm:prSet presAssocID="{1D20AE36-94CD-4D7B-B6AB-44050D43EF0B}" presName="Name0" presStyleCnt="0">
        <dgm:presLayoutVars>
          <dgm:dir/>
          <dgm:resizeHandles/>
        </dgm:presLayoutVars>
      </dgm:prSet>
      <dgm:spPr/>
      <dgm:t>
        <a:bodyPr/>
        <a:lstStyle/>
        <a:p>
          <a:endParaRPr lang="en-US"/>
        </a:p>
      </dgm:t>
    </dgm:pt>
    <dgm:pt modelId="{3235A98E-5371-426D-BB79-256429E83948}" type="pres">
      <dgm:prSet presAssocID="{B6204212-49D0-447A-BC7B-23FE4AE991EC}" presName="compNode" presStyleCnt="0"/>
      <dgm:spPr/>
    </dgm:pt>
    <dgm:pt modelId="{4385D0CB-3127-490B-A950-6BFE12B637B3}" type="pres">
      <dgm:prSet presAssocID="{B6204212-49D0-447A-BC7B-23FE4AE991EC}" presName="dummyConnPt" presStyleCnt="0"/>
      <dgm:spPr/>
    </dgm:pt>
    <dgm:pt modelId="{522C74AB-DD59-4E21-B556-10C33AC09397}" type="pres">
      <dgm:prSet presAssocID="{B6204212-49D0-447A-BC7B-23FE4AE991EC}" presName="node" presStyleLbl="node1" presStyleIdx="0" presStyleCnt="30">
        <dgm:presLayoutVars>
          <dgm:bulletEnabled val="1"/>
        </dgm:presLayoutVars>
      </dgm:prSet>
      <dgm:spPr/>
      <dgm:t>
        <a:bodyPr/>
        <a:lstStyle/>
        <a:p>
          <a:endParaRPr lang="en-US"/>
        </a:p>
      </dgm:t>
    </dgm:pt>
    <dgm:pt modelId="{5F822D2F-EB2F-4C9B-99D5-04F5A96DF8F2}" type="pres">
      <dgm:prSet presAssocID="{29118862-D87F-403C-A9A3-837E615E477D}" presName="sibTrans" presStyleLbl="bgSibTrans2D1" presStyleIdx="0" presStyleCnt="29"/>
      <dgm:spPr/>
      <dgm:t>
        <a:bodyPr/>
        <a:lstStyle/>
        <a:p>
          <a:endParaRPr lang="en-US"/>
        </a:p>
      </dgm:t>
    </dgm:pt>
    <dgm:pt modelId="{7F8220CB-4626-469E-AF56-752356A0DEA1}" type="pres">
      <dgm:prSet presAssocID="{1DFAC91E-8FDB-433F-B602-343EAD7C70BA}" presName="compNode" presStyleCnt="0"/>
      <dgm:spPr/>
    </dgm:pt>
    <dgm:pt modelId="{C8FD8F0D-65CE-4AA5-AE1E-7A53830561FB}" type="pres">
      <dgm:prSet presAssocID="{1DFAC91E-8FDB-433F-B602-343EAD7C70BA}" presName="dummyConnPt" presStyleCnt="0"/>
      <dgm:spPr/>
    </dgm:pt>
    <dgm:pt modelId="{ABC67ED7-85AA-45A0-ACD0-35C991D9010D}" type="pres">
      <dgm:prSet presAssocID="{1DFAC91E-8FDB-433F-B602-343EAD7C70BA}" presName="node" presStyleLbl="node1" presStyleIdx="1" presStyleCnt="30">
        <dgm:presLayoutVars>
          <dgm:bulletEnabled val="1"/>
        </dgm:presLayoutVars>
      </dgm:prSet>
      <dgm:spPr/>
      <dgm:t>
        <a:bodyPr/>
        <a:lstStyle/>
        <a:p>
          <a:endParaRPr lang="en-US"/>
        </a:p>
      </dgm:t>
    </dgm:pt>
    <dgm:pt modelId="{2A44DCFF-CB06-4D91-B4DA-A3D4EEA2F3CE}" type="pres">
      <dgm:prSet presAssocID="{FB19B913-6357-46CD-9EC1-6F344C9F58D3}" presName="sibTrans" presStyleLbl="bgSibTrans2D1" presStyleIdx="1" presStyleCnt="29"/>
      <dgm:spPr/>
      <dgm:t>
        <a:bodyPr/>
        <a:lstStyle/>
        <a:p>
          <a:endParaRPr lang="en-US"/>
        </a:p>
      </dgm:t>
    </dgm:pt>
    <dgm:pt modelId="{40BDB80A-5DA8-4811-881A-3456EE320042}" type="pres">
      <dgm:prSet presAssocID="{87C65EB5-44E1-4F7A-AA30-DE114E244369}" presName="compNode" presStyleCnt="0"/>
      <dgm:spPr/>
    </dgm:pt>
    <dgm:pt modelId="{23080B8F-63DB-4FE9-AB3E-6233E88B811C}" type="pres">
      <dgm:prSet presAssocID="{87C65EB5-44E1-4F7A-AA30-DE114E244369}" presName="dummyConnPt" presStyleCnt="0"/>
      <dgm:spPr/>
    </dgm:pt>
    <dgm:pt modelId="{E7FF5243-696D-490C-949E-C9438134F67E}" type="pres">
      <dgm:prSet presAssocID="{87C65EB5-44E1-4F7A-AA30-DE114E244369}" presName="node" presStyleLbl="node1" presStyleIdx="2" presStyleCnt="30">
        <dgm:presLayoutVars>
          <dgm:bulletEnabled val="1"/>
        </dgm:presLayoutVars>
      </dgm:prSet>
      <dgm:spPr/>
      <dgm:t>
        <a:bodyPr/>
        <a:lstStyle/>
        <a:p>
          <a:endParaRPr lang="en-US"/>
        </a:p>
      </dgm:t>
    </dgm:pt>
    <dgm:pt modelId="{1159BF5B-EB1C-4C97-AA7B-7CC3BD2EAA95}" type="pres">
      <dgm:prSet presAssocID="{A0A6BF45-65FD-4C01-80E4-4DBFCEDEFC00}" presName="sibTrans" presStyleLbl="bgSibTrans2D1" presStyleIdx="2" presStyleCnt="29"/>
      <dgm:spPr/>
      <dgm:t>
        <a:bodyPr/>
        <a:lstStyle/>
        <a:p>
          <a:endParaRPr lang="en-US"/>
        </a:p>
      </dgm:t>
    </dgm:pt>
    <dgm:pt modelId="{CF0327E6-4EC6-4229-B333-C4690895FD01}" type="pres">
      <dgm:prSet presAssocID="{6B8E7157-B428-40CE-A12E-2A12FBA3E840}" presName="compNode" presStyleCnt="0"/>
      <dgm:spPr/>
    </dgm:pt>
    <dgm:pt modelId="{22657F89-3F22-4480-A1CA-E3BE87A3B590}" type="pres">
      <dgm:prSet presAssocID="{6B8E7157-B428-40CE-A12E-2A12FBA3E840}" presName="dummyConnPt" presStyleCnt="0"/>
      <dgm:spPr/>
    </dgm:pt>
    <dgm:pt modelId="{F9B92FDC-DA27-4E30-9908-F7741DCB6A61}" type="pres">
      <dgm:prSet presAssocID="{6B8E7157-B428-40CE-A12E-2A12FBA3E840}" presName="node" presStyleLbl="node1" presStyleIdx="3" presStyleCnt="30">
        <dgm:presLayoutVars>
          <dgm:bulletEnabled val="1"/>
        </dgm:presLayoutVars>
      </dgm:prSet>
      <dgm:spPr/>
      <dgm:t>
        <a:bodyPr/>
        <a:lstStyle/>
        <a:p>
          <a:endParaRPr lang="en-US"/>
        </a:p>
      </dgm:t>
    </dgm:pt>
    <dgm:pt modelId="{43071AB1-D8EC-4281-9138-F9A2ADCA7E7C}" type="pres">
      <dgm:prSet presAssocID="{E2CF3723-C0FB-4E59-84D9-625339AB4528}" presName="sibTrans" presStyleLbl="bgSibTrans2D1" presStyleIdx="3" presStyleCnt="29"/>
      <dgm:spPr/>
      <dgm:t>
        <a:bodyPr/>
        <a:lstStyle/>
        <a:p>
          <a:endParaRPr lang="en-US"/>
        </a:p>
      </dgm:t>
    </dgm:pt>
    <dgm:pt modelId="{C0D884F9-BB35-4F0E-998E-DB990E396EDB}" type="pres">
      <dgm:prSet presAssocID="{BB05147F-2EFE-485E-9CCF-9ADAFECA51C8}" presName="compNode" presStyleCnt="0"/>
      <dgm:spPr/>
    </dgm:pt>
    <dgm:pt modelId="{8BD60450-8DD7-4BF4-AE44-682EAF702466}" type="pres">
      <dgm:prSet presAssocID="{BB05147F-2EFE-485E-9CCF-9ADAFECA51C8}" presName="dummyConnPt" presStyleCnt="0"/>
      <dgm:spPr/>
    </dgm:pt>
    <dgm:pt modelId="{AD63609E-0EA9-409F-BFF8-539D703AD5D9}" type="pres">
      <dgm:prSet presAssocID="{BB05147F-2EFE-485E-9CCF-9ADAFECA51C8}" presName="node" presStyleLbl="node1" presStyleIdx="4" presStyleCnt="30">
        <dgm:presLayoutVars>
          <dgm:bulletEnabled val="1"/>
        </dgm:presLayoutVars>
      </dgm:prSet>
      <dgm:spPr/>
      <dgm:t>
        <a:bodyPr/>
        <a:lstStyle/>
        <a:p>
          <a:endParaRPr lang="en-US"/>
        </a:p>
      </dgm:t>
    </dgm:pt>
    <dgm:pt modelId="{51FD1BD4-5697-4514-A010-6C5A7D74A315}" type="pres">
      <dgm:prSet presAssocID="{7780DC97-95CA-4BD2-9C76-8F6D75376F69}" presName="sibTrans" presStyleLbl="bgSibTrans2D1" presStyleIdx="4" presStyleCnt="29"/>
      <dgm:spPr/>
      <dgm:t>
        <a:bodyPr/>
        <a:lstStyle/>
        <a:p>
          <a:endParaRPr lang="en-US"/>
        </a:p>
      </dgm:t>
    </dgm:pt>
    <dgm:pt modelId="{FB89D78F-CBB5-4721-81F6-8FD78E707F30}" type="pres">
      <dgm:prSet presAssocID="{2714A45E-F47A-4E08-84E9-55996C1DE656}" presName="compNode" presStyleCnt="0"/>
      <dgm:spPr/>
    </dgm:pt>
    <dgm:pt modelId="{A82B9AB5-5E06-4ACF-8C6C-5955749E986A}" type="pres">
      <dgm:prSet presAssocID="{2714A45E-F47A-4E08-84E9-55996C1DE656}" presName="dummyConnPt" presStyleCnt="0"/>
      <dgm:spPr/>
    </dgm:pt>
    <dgm:pt modelId="{26840F1A-769F-4C98-BD62-8D1B78D39C69}" type="pres">
      <dgm:prSet presAssocID="{2714A45E-F47A-4E08-84E9-55996C1DE656}" presName="node" presStyleLbl="node1" presStyleIdx="5" presStyleCnt="30">
        <dgm:presLayoutVars>
          <dgm:bulletEnabled val="1"/>
        </dgm:presLayoutVars>
      </dgm:prSet>
      <dgm:spPr/>
      <dgm:t>
        <a:bodyPr/>
        <a:lstStyle/>
        <a:p>
          <a:endParaRPr lang="en-US"/>
        </a:p>
      </dgm:t>
    </dgm:pt>
    <dgm:pt modelId="{5823842E-C7E8-41C5-921F-DD2926AB93CE}" type="pres">
      <dgm:prSet presAssocID="{D1E0FA54-E137-4921-9222-13675BE5C48A}" presName="sibTrans" presStyleLbl="bgSibTrans2D1" presStyleIdx="5" presStyleCnt="29"/>
      <dgm:spPr/>
      <dgm:t>
        <a:bodyPr/>
        <a:lstStyle/>
        <a:p>
          <a:endParaRPr lang="en-US"/>
        </a:p>
      </dgm:t>
    </dgm:pt>
    <dgm:pt modelId="{6D044862-BB2F-42FD-BB03-9F3BBBF22982}" type="pres">
      <dgm:prSet presAssocID="{29F24AB4-5806-40CF-B368-25F22F191571}" presName="compNode" presStyleCnt="0"/>
      <dgm:spPr/>
    </dgm:pt>
    <dgm:pt modelId="{19CC2083-0025-4DAA-957B-27342C6F5524}" type="pres">
      <dgm:prSet presAssocID="{29F24AB4-5806-40CF-B368-25F22F191571}" presName="dummyConnPt" presStyleCnt="0"/>
      <dgm:spPr/>
    </dgm:pt>
    <dgm:pt modelId="{F2C1BF9F-20D8-4B29-99E6-5665E352A940}" type="pres">
      <dgm:prSet presAssocID="{29F24AB4-5806-40CF-B368-25F22F191571}" presName="node" presStyleLbl="node1" presStyleIdx="6" presStyleCnt="30">
        <dgm:presLayoutVars>
          <dgm:bulletEnabled val="1"/>
        </dgm:presLayoutVars>
      </dgm:prSet>
      <dgm:spPr/>
      <dgm:t>
        <a:bodyPr/>
        <a:lstStyle/>
        <a:p>
          <a:endParaRPr lang="en-US"/>
        </a:p>
      </dgm:t>
    </dgm:pt>
    <dgm:pt modelId="{70EC18E8-71DE-4844-8C75-D27D585749F9}" type="pres">
      <dgm:prSet presAssocID="{E00E36FC-3B33-4131-9A3D-EFA1F2F857E0}" presName="sibTrans" presStyleLbl="bgSibTrans2D1" presStyleIdx="6" presStyleCnt="29"/>
      <dgm:spPr/>
      <dgm:t>
        <a:bodyPr/>
        <a:lstStyle/>
        <a:p>
          <a:endParaRPr lang="en-US"/>
        </a:p>
      </dgm:t>
    </dgm:pt>
    <dgm:pt modelId="{90811289-0A93-4518-A7A3-183E1BBF15CB}" type="pres">
      <dgm:prSet presAssocID="{416148F6-F203-4019-BD45-849AEA23C5CA}" presName="compNode" presStyleCnt="0"/>
      <dgm:spPr/>
    </dgm:pt>
    <dgm:pt modelId="{FEDE5FBB-F776-493A-B99D-161AC7D273BF}" type="pres">
      <dgm:prSet presAssocID="{416148F6-F203-4019-BD45-849AEA23C5CA}" presName="dummyConnPt" presStyleCnt="0"/>
      <dgm:spPr/>
    </dgm:pt>
    <dgm:pt modelId="{A5A62A68-C0E8-41BB-9A54-F1E06BF66E67}" type="pres">
      <dgm:prSet presAssocID="{416148F6-F203-4019-BD45-849AEA23C5CA}" presName="node" presStyleLbl="node1" presStyleIdx="7" presStyleCnt="30">
        <dgm:presLayoutVars>
          <dgm:bulletEnabled val="1"/>
        </dgm:presLayoutVars>
      </dgm:prSet>
      <dgm:spPr/>
      <dgm:t>
        <a:bodyPr/>
        <a:lstStyle/>
        <a:p>
          <a:endParaRPr lang="en-US"/>
        </a:p>
      </dgm:t>
    </dgm:pt>
    <dgm:pt modelId="{5EF1C470-6D35-4D85-9D54-092EC8A325B6}" type="pres">
      <dgm:prSet presAssocID="{249816F7-98E4-43F7-A0E7-0C7987FE5FE8}" presName="sibTrans" presStyleLbl="bgSibTrans2D1" presStyleIdx="7" presStyleCnt="29"/>
      <dgm:spPr/>
      <dgm:t>
        <a:bodyPr/>
        <a:lstStyle/>
        <a:p>
          <a:endParaRPr lang="en-US"/>
        </a:p>
      </dgm:t>
    </dgm:pt>
    <dgm:pt modelId="{77686D46-ABE8-420A-BDF6-1DD566173E79}" type="pres">
      <dgm:prSet presAssocID="{10789D29-D73C-4EC8-8EA4-63F2ED97AD85}" presName="compNode" presStyleCnt="0"/>
      <dgm:spPr/>
    </dgm:pt>
    <dgm:pt modelId="{B68675A6-0FFD-4BA0-8C7A-F4E9C479D34A}" type="pres">
      <dgm:prSet presAssocID="{10789D29-D73C-4EC8-8EA4-63F2ED97AD85}" presName="dummyConnPt" presStyleCnt="0"/>
      <dgm:spPr/>
    </dgm:pt>
    <dgm:pt modelId="{F3899819-6AFD-4592-A935-80F38C83BBAB}" type="pres">
      <dgm:prSet presAssocID="{10789D29-D73C-4EC8-8EA4-63F2ED97AD85}" presName="node" presStyleLbl="node1" presStyleIdx="8" presStyleCnt="30">
        <dgm:presLayoutVars>
          <dgm:bulletEnabled val="1"/>
        </dgm:presLayoutVars>
      </dgm:prSet>
      <dgm:spPr/>
      <dgm:t>
        <a:bodyPr/>
        <a:lstStyle/>
        <a:p>
          <a:endParaRPr lang="en-US"/>
        </a:p>
      </dgm:t>
    </dgm:pt>
    <dgm:pt modelId="{2EC233EE-970E-4841-9FA0-F8BF1B79F0BB}" type="pres">
      <dgm:prSet presAssocID="{B785DB8A-B661-4CBD-885A-972E60FB1C64}" presName="sibTrans" presStyleLbl="bgSibTrans2D1" presStyleIdx="8" presStyleCnt="29"/>
      <dgm:spPr/>
      <dgm:t>
        <a:bodyPr/>
        <a:lstStyle/>
        <a:p>
          <a:endParaRPr lang="en-US"/>
        </a:p>
      </dgm:t>
    </dgm:pt>
    <dgm:pt modelId="{CA5D29BC-6D64-4630-8350-066C83031AC2}" type="pres">
      <dgm:prSet presAssocID="{7E76E918-9B75-4E6A-9971-2A6D8EF39D11}" presName="compNode" presStyleCnt="0"/>
      <dgm:spPr/>
    </dgm:pt>
    <dgm:pt modelId="{6ACBC002-733F-4834-A444-E1AF1FB6A051}" type="pres">
      <dgm:prSet presAssocID="{7E76E918-9B75-4E6A-9971-2A6D8EF39D11}" presName="dummyConnPt" presStyleCnt="0"/>
      <dgm:spPr/>
    </dgm:pt>
    <dgm:pt modelId="{5066B72C-A039-428F-AB2D-DF2E8161937C}" type="pres">
      <dgm:prSet presAssocID="{7E76E918-9B75-4E6A-9971-2A6D8EF39D11}" presName="node" presStyleLbl="node1" presStyleIdx="9" presStyleCnt="30">
        <dgm:presLayoutVars>
          <dgm:bulletEnabled val="1"/>
        </dgm:presLayoutVars>
      </dgm:prSet>
      <dgm:spPr/>
      <dgm:t>
        <a:bodyPr/>
        <a:lstStyle/>
        <a:p>
          <a:endParaRPr lang="en-US"/>
        </a:p>
      </dgm:t>
    </dgm:pt>
    <dgm:pt modelId="{54F7A919-3E9C-49F8-BC26-63A047C82F05}" type="pres">
      <dgm:prSet presAssocID="{F9E74A21-A2DE-4962-AB40-3562B3E2B8AC}" presName="sibTrans" presStyleLbl="bgSibTrans2D1" presStyleIdx="9" presStyleCnt="29"/>
      <dgm:spPr/>
      <dgm:t>
        <a:bodyPr/>
        <a:lstStyle/>
        <a:p>
          <a:endParaRPr lang="en-US"/>
        </a:p>
      </dgm:t>
    </dgm:pt>
    <dgm:pt modelId="{A8A3A046-1E23-4A29-B608-BDA53B1D55E5}" type="pres">
      <dgm:prSet presAssocID="{668D8E53-E682-4984-A8D5-BCBACACA14BD}" presName="compNode" presStyleCnt="0"/>
      <dgm:spPr/>
    </dgm:pt>
    <dgm:pt modelId="{A011408D-1B86-4949-9B01-8C16A149FEA2}" type="pres">
      <dgm:prSet presAssocID="{668D8E53-E682-4984-A8D5-BCBACACA14BD}" presName="dummyConnPt" presStyleCnt="0"/>
      <dgm:spPr/>
    </dgm:pt>
    <dgm:pt modelId="{8C7E0892-884D-4988-9A15-7B0DB6E56638}" type="pres">
      <dgm:prSet presAssocID="{668D8E53-E682-4984-A8D5-BCBACACA14BD}" presName="node" presStyleLbl="node1" presStyleIdx="10" presStyleCnt="30">
        <dgm:presLayoutVars>
          <dgm:bulletEnabled val="1"/>
        </dgm:presLayoutVars>
      </dgm:prSet>
      <dgm:spPr/>
      <dgm:t>
        <a:bodyPr/>
        <a:lstStyle/>
        <a:p>
          <a:endParaRPr lang="en-US"/>
        </a:p>
      </dgm:t>
    </dgm:pt>
    <dgm:pt modelId="{D8EA5CA1-66F9-46CA-9609-AE567AD4ED64}" type="pres">
      <dgm:prSet presAssocID="{23071B73-6D9E-495E-BA3A-4BAD8E296CF4}" presName="sibTrans" presStyleLbl="bgSibTrans2D1" presStyleIdx="10" presStyleCnt="29"/>
      <dgm:spPr/>
      <dgm:t>
        <a:bodyPr/>
        <a:lstStyle/>
        <a:p>
          <a:endParaRPr lang="en-US"/>
        </a:p>
      </dgm:t>
    </dgm:pt>
    <dgm:pt modelId="{6589C8E0-3CE1-4DDF-A3F4-E4AE75D7D831}" type="pres">
      <dgm:prSet presAssocID="{6438C36B-5E60-49D3-8A8F-D0A0D1F0068F}" presName="compNode" presStyleCnt="0"/>
      <dgm:spPr/>
    </dgm:pt>
    <dgm:pt modelId="{8E9D0C86-52EF-4487-9269-397C626F2184}" type="pres">
      <dgm:prSet presAssocID="{6438C36B-5E60-49D3-8A8F-D0A0D1F0068F}" presName="dummyConnPt" presStyleCnt="0"/>
      <dgm:spPr/>
    </dgm:pt>
    <dgm:pt modelId="{62DD21A4-AF8F-4E52-B43F-28DE90511ED5}" type="pres">
      <dgm:prSet presAssocID="{6438C36B-5E60-49D3-8A8F-D0A0D1F0068F}" presName="node" presStyleLbl="node1" presStyleIdx="11" presStyleCnt="30">
        <dgm:presLayoutVars>
          <dgm:bulletEnabled val="1"/>
        </dgm:presLayoutVars>
      </dgm:prSet>
      <dgm:spPr/>
      <dgm:t>
        <a:bodyPr/>
        <a:lstStyle/>
        <a:p>
          <a:endParaRPr lang="en-US"/>
        </a:p>
      </dgm:t>
    </dgm:pt>
    <dgm:pt modelId="{13B5174A-7B76-4B56-9620-210C671071AD}" type="pres">
      <dgm:prSet presAssocID="{1E4532D5-AB2C-415E-B78A-870BFF2D10EB}" presName="sibTrans" presStyleLbl="bgSibTrans2D1" presStyleIdx="11" presStyleCnt="29"/>
      <dgm:spPr/>
      <dgm:t>
        <a:bodyPr/>
        <a:lstStyle/>
        <a:p>
          <a:endParaRPr lang="en-US"/>
        </a:p>
      </dgm:t>
    </dgm:pt>
    <dgm:pt modelId="{C2CF6C28-E2F2-4396-9F53-3A66D0CAC5EA}" type="pres">
      <dgm:prSet presAssocID="{724A4150-A4BA-4637-94A6-8BA67FEED164}" presName="compNode" presStyleCnt="0"/>
      <dgm:spPr/>
    </dgm:pt>
    <dgm:pt modelId="{005E896B-0901-468E-A761-AE7767C6EAB7}" type="pres">
      <dgm:prSet presAssocID="{724A4150-A4BA-4637-94A6-8BA67FEED164}" presName="dummyConnPt" presStyleCnt="0"/>
      <dgm:spPr/>
    </dgm:pt>
    <dgm:pt modelId="{9D05915D-8CFB-4397-94D8-BBE2EDC38383}" type="pres">
      <dgm:prSet presAssocID="{724A4150-A4BA-4637-94A6-8BA67FEED164}" presName="node" presStyleLbl="node1" presStyleIdx="12" presStyleCnt="30">
        <dgm:presLayoutVars>
          <dgm:bulletEnabled val="1"/>
        </dgm:presLayoutVars>
      </dgm:prSet>
      <dgm:spPr/>
      <dgm:t>
        <a:bodyPr/>
        <a:lstStyle/>
        <a:p>
          <a:endParaRPr lang="en-US"/>
        </a:p>
      </dgm:t>
    </dgm:pt>
    <dgm:pt modelId="{9D0564CD-39B3-427F-9963-B7270B97FC76}" type="pres">
      <dgm:prSet presAssocID="{49AD8A8A-C864-45E7-8C6E-72E0495A6B35}" presName="sibTrans" presStyleLbl="bgSibTrans2D1" presStyleIdx="12" presStyleCnt="29"/>
      <dgm:spPr/>
      <dgm:t>
        <a:bodyPr/>
        <a:lstStyle/>
        <a:p>
          <a:endParaRPr lang="en-US"/>
        </a:p>
      </dgm:t>
    </dgm:pt>
    <dgm:pt modelId="{DB707ABC-FE6A-4B79-9042-6A62E73F1C2D}" type="pres">
      <dgm:prSet presAssocID="{F3145EE7-C50B-48DB-A2FC-FE4906688133}" presName="compNode" presStyleCnt="0"/>
      <dgm:spPr/>
    </dgm:pt>
    <dgm:pt modelId="{95CB7D6F-B21B-46AE-9742-353FE8DB091E}" type="pres">
      <dgm:prSet presAssocID="{F3145EE7-C50B-48DB-A2FC-FE4906688133}" presName="dummyConnPt" presStyleCnt="0"/>
      <dgm:spPr/>
    </dgm:pt>
    <dgm:pt modelId="{23B6EF37-37AD-4773-A164-0C597C732ECD}" type="pres">
      <dgm:prSet presAssocID="{F3145EE7-C50B-48DB-A2FC-FE4906688133}" presName="node" presStyleLbl="node1" presStyleIdx="13" presStyleCnt="30">
        <dgm:presLayoutVars>
          <dgm:bulletEnabled val="1"/>
        </dgm:presLayoutVars>
      </dgm:prSet>
      <dgm:spPr/>
      <dgm:t>
        <a:bodyPr/>
        <a:lstStyle/>
        <a:p>
          <a:endParaRPr lang="en-US"/>
        </a:p>
      </dgm:t>
    </dgm:pt>
    <dgm:pt modelId="{31FF16D9-1687-47B7-8A38-84EC49C9DAB9}" type="pres">
      <dgm:prSet presAssocID="{B1E168DB-9712-46D5-9EDC-05418C433202}" presName="sibTrans" presStyleLbl="bgSibTrans2D1" presStyleIdx="13" presStyleCnt="29"/>
      <dgm:spPr/>
      <dgm:t>
        <a:bodyPr/>
        <a:lstStyle/>
        <a:p>
          <a:endParaRPr lang="en-US"/>
        </a:p>
      </dgm:t>
    </dgm:pt>
    <dgm:pt modelId="{C7293A00-AD1D-41FE-A500-D60A2F66BADF}" type="pres">
      <dgm:prSet presAssocID="{F40A8020-D678-4321-9D47-2015A8991B7D}" presName="compNode" presStyleCnt="0"/>
      <dgm:spPr/>
    </dgm:pt>
    <dgm:pt modelId="{41B8F76B-CC08-4269-AA85-64FA1FC64686}" type="pres">
      <dgm:prSet presAssocID="{F40A8020-D678-4321-9D47-2015A8991B7D}" presName="dummyConnPt" presStyleCnt="0"/>
      <dgm:spPr/>
    </dgm:pt>
    <dgm:pt modelId="{440E39A9-6895-4D1C-9C49-F646FAA229EC}" type="pres">
      <dgm:prSet presAssocID="{F40A8020-D678-4321-9D47-2015A8991B7D}" presName="node" presStyleLbl="node1" presStyleIdx="14" presStyleCnt="30">
        <dgm:presLayoutVars>
          <dgm:bulletEnabled val="1"/>
        </dgm:presLayoutVars>
      </dgm:prSet>
      <dgm:spPr/>
      <dgm:t>
        <a:bodyPr/>
        <a:lstStyle/>
        <a:p>
          <a:endParaRPr lang="en-US"/>
        </a:p>
      </dgm:t>
    </dgm:pt>
    <dgm:pt modelId="{A08A0D1B-6D3C-4AD3-9AF5-4C53BCD23E04}" type="pres">
      <dgm:prSet presAssocID="{17A801E3-2D50-4A18-BD6D-3CC516F3C4D4}" presName="sibTrans" presStyleLbl="bgSibTrans2D1" presStyleIdx="14" presStyleCnt="29"/>
      <dgm:spPr/>
      <dgm:t>
        <a:bodyPr/>
        <a:lstStyle/>
        <a:p>
          <a:endParaRPr lang="en-US"/>
        </a:p>
      </dgm:t>
    </dgm:pt>
    <dgm:pt modelId="{A8033402-9813-45EF-AB1C-7F19E3E672B7}" type="pres">
      <dgm:prSet presAssocID="{E09B72B9-7610-4413-A80A-569CDCE89A31}" presName="compNode" presStyleCnt="0"/>
      <dgm:spPr/>
    </dgm:pt>
    <dgm:pt modelId="{C6894B6C-D2EB-4FD7-ADDE-0D0E6147F34A}" type="pres">
      <dgm:prSet presAssocID="{E09B72B9-7610-4413-A80A-569CDCE89A31}" presName="dummyConnPt" presStyleCnt="0"/>
      <dgm:spPr/>
    </dgm:pt>
    <dgm:pt modelId="{344BC937-1B57-4B62-9917-42D625535B26}" type="pres">
      <dgm:prSet presAssocID="{E09B72B9-7610-4413-A80A-569CDCE89A31}" presName="node" presStyleLbl="node1" presStyleIdx="15" presStyleCnt="30">
        <dgm:presLayoutVars>
          <dgm:bulletEnabled val="1"/>
        </dgm:presLayoutVars>
      </dgm:prSet>
      <dgm:spPr/>
      <dgm:t>
        <a:bodyPr/>
        <a:lstStyle/>
        <a:p>
          <a:endParaRPr lang="en-US"/>
        </a:p>
      </dgm:t>
    </dgm:pt>
    <dgm:pt modelId="{68378517-B232-418E-B31B-551F288AFEBA}" type="pres">
      <dgm:prSet presAssocID="{2D99AABC-CD33-4BDF-B75F-9F6F658C1E33}" presName="sibTrans" presStyleLbl="bgSibTrans2D1" presStyleIdx="15" presStyleCnt="29"/>
      <dgm:spPr/>
      <dgm:t>
        <a:bodyPr/>
        <a:lstStyle/>
        <a:p>
          <a:endParaRPr lang="en-US"/>
        </a:p>
      </dgm:t>
    </dgm:pt>
    <dgm:pt modelId="{C3D2335E-23AC-464E-98ED-615B298F08A7}" type="pres">
      <dgm:prSet presAssocID="{82037E85-FC1A-46BE-9781-C89D080932BE}" presName="compNode" presStyleCnt="0"/>
      <dgm:spPr/>
    </dgm:pt>
    <dgm:pt modelId="{BDB8A3C6-9363-4C59-9BEA-D5FACAE49970}" type="pres">
      <dgm:prSet presAssocID="{82037E85-FC1A-46BE-9781-C89D080932BE}" presName="dummyConnPt" presStyleCnt="0"/>
      <dgm:spPr/>
    </dgm:pt>
    <dgm:pt modelId="{5986F66B-9E5C-43AD-BD97-0D7FF78FF594}" type="pres">
      <dgm:prSet presAssocID="{82037E85-FC1A-46BE-9781-C89D080932BE}" presName="node" presStyleLbl="node1" presStyleIdx="16" presStyleCnt="30">
        <dgm:presLayoutVars>
          <dgm:bulletEnabled val="1"/>
        </dgm:presLayoutVars>
      </dgm:prSet>
      <dgm:spPr/>
      <dgm:t>
        <a:bodyPr/>
        <a:lstStyle/>
        <a:p>
          <a:endParaRPr lang="en-US"/>
        </a:p>
      </dgm:t>
    </dgm:pt>
    <dgm:pt modelId="{96F1B76A-C31B-4A31-A617-D8D83C6B13CA}" type="pres">
      <dgm:prSet presAssocID="{52DA3CAF-4A39-4825-857E-B6B9F16469FC}" presName="sibTrans" presStyleLbl="bgSibTrans2D1" presStyleIdx="16" presStyleCnt="29"/>
      <dgm:spPr/>
      <dgm:t>
        <a:bodyPr/>
        <a:lstStyle/>
        <a:p>
          <a:endParaRPr lang="en-US"/>
        </a:p>
      </dgm:t>
    </dgm:pt>
    <dgm:pt modelId="{5BA9A86E-0D13-4DB9-8AE7-2D562FC9999D}" type="pres">
      <dgm:prSet presAssocID="{7658C04D-381E-4D04-A7FB-ABB733F9DB76}" presName="compNode" presStyleCnt="0"/>
      <dgm:spPr/>
    </dgm:pt>
    <dgm:pt modelId="{22AB49CD-1B57-48D8-AE26-C4C7E9FAC65E}" type="pres">
      <dgm:prSet presAssocID="{7658C04D-381E-4D04-A7FB-ABB733F9DB76}" presName="dummyConnPt" presStyleCnt="0"/>
      <dgm:spPr/>
    </dgm:pt>
    <dgm:pt modelId="{47A15517-4243-4812-B911-A37D154F7A4F}" type="pres">
      <dgm:prSet presAssocID="{7658C04D-381E-4D04-A7FB-ABB733F9DB76}" presName="node" presStyleLbl="node1" presStyleIdx="17" presStyleCnt="30">
        <dgm:presLayoutVars>
          <dgm:bulletEnabled val="1"/>
        </dgm:presLayoutVars>
      </dgm:prSet>
      <dgm:spPr/>
      <dgm:t>
        <a:bodyPr/>
        <a:lstStyle/>
        <a:p>
          <a:endParaRPr lang="en-US"/>
        </a:p>
      </dgm:t>
    </dgm:pt>
    <dgm:pt modelId="{9DE25EAF-4248-468E-A3BB-47C352EF96F8}" type="pres">
      <dgm:prSet presAssocID="{744F3222-A0AA-4AD6-A54A-8C65E1E684F5}" presName="sibTrans" presStyleLbl="bgSibTrans2D1" presStyleIdx="17" presStyleCnt="29"/>
      <dgm:spPr/>
      <dgm:t>
        <a:bodyPr/>
        <a:lstStyle/>
        <a:p>
          <a:endParaRPr lang="en-US"/>
        </a:p>
      </dgm:t>
    </dgm:pt>
    <dgm:pt modelId="{7E217AF2-986C-4DB7-80AF-69F9CEEC1A70}" type="pres">
      <dgm:prSet presAssocID="{11797A5E-5547-4D34-AAC3-53A180590A24}" presName="compNode" presStyleCnt="0"/>
      <dgm:spPr/>
    </dgm:pt>
    <dgm:pt modelId="{5E7E1D42-0335-46C8-959B-A6ABED54F41B}" type="pres">
      <dgm:prSet presAssocID="{11797A5E-5547-4D34-AAC3-53A180590A24}" presName="dummyConnPt" presStyleCnt="0"/>
      <dgm:spPr/>
    </dgm:pt>
    <dgm:pt modelId="{7F6227B3-DF4B-468F-96C9-B16FD2F9F8D8}" type="pres">
      <dgm:prSet presAssocID="{11797A5E-5547-4D34-AAC3-53A180590A24}" presName="node" presStyleLbl="node1" presStyleIdx="18" presStyleCnt="30">
        <dgm:presLayoutVars>
          <dgm:bulletEnabled val="1"/>
        </dgm:presLayoutVars>
      </dgm:prSet>
      <dgm:spPr/>
      <dgm:t>
        <a:bodyPr/>
        <a:lstStyle/>
        <a:p>
          <a:endParaRPr lang="en-US"/>
        </a:p>
      </dgm:t>
    </dgm:pt>
    <dgm:pt modelId="{72117097-6463-4E49-B4B1-663430E5EAA7}" type="pres">
      <dgm:prSet presAssocID="{713515DF-E4DD-4527-AB67-A6D451430095}" presName="sibTrans" presStyleLbl="bgSibTrans2D1" presStyleIdx="18" presStyleCnt="29"/>
      <dgm:spPr/>
      <dgm:t>
        <a:bodyPr/>
        <a:lstStyle/>
        <a:p>
          <a:endParaRPr lang="en-US"/>
        </a:p>
      </dgm:t>
    </dgm:pt>
    <dgm:pt modelId="{20242C2F-1568-4071-BF5A-67661F3F5333}" type="pres">
      <dgm:prSet presAssocID="{BCE5003A-0E32-41DF-8059-59C1EB475642}" presName="compNode" presStyleCnt="0"/>
      <dgm:spPr/>
    </dgm:pt>
    <dgm:pt modelId="{298AA4A9-D320-4BF1-A6E1-2B39E9DFCF79}" type="pres">
      <dgm:prSet presAssocID="{BCE5003A-0E32-41DF-8059-59C1EB475642}" presName="dummyConnPt" presStyleCnt="0"/>
      <dgm:spPr/>
    </dgm:pt>
    <dgm:pt modelId="{481899AF-87E1-4A26-A2A8-44AD3115F50B}" type="pres">
      <dgm:prSet presAssocID="{BCE5003A-0E32-41DF-8059-59C1EB475642}" presName="node" presStyleLbl="node1" presStyleIdx="19" presStyleCnt="30">
        <dgm:presLayoutVars>
          <dgm:bulletEnabled val="1"/>
        </dgm:presLayoutVars>
      </dgm:prSet>
      <dgm:spPr/>
      <dgm:t>
        <a:bodyPr/>
        <a:lstStyle/>
        <a:p>
          <a:endParaRPr lang="en-US"/>
        </a:p>
      </dgm:t>
    </dgm:pt>
    <dgm:pt modelId="{63670ABD-31D2-49E0-A596-AD174C761286}" type="pres">
      <dgm:prSet presAssocID="{80F9C6FA-4E2E-4A14-8C8F-9922CF2A785D}" presName="sibTrans" presStyleLbl="bgSibTrans2D1" presStyleIdx="19" presStyleCnt="29"/>
      <dgm:spPr/>
      <dgm:t>
        <a:bodyPr/>
        <a:lstStyle/>
        <a:p>
          <a:endParaRPr lang="en-US"/>
        </a:p>
      </dgm:t>
    </dgm:pt>
    <dgm:pt modelId="{A5E02C48-C64B-497B-A80A-F720539617E4}" type="pres">
      <dgm:prSet presAssocID="{2868FA7E-335E-4CFE-909B-779D6BCA99B5}" presName="compNode" presStyleCnt="0"/>
      <dgm:spPr/>
    </dgm:pt>
    <dgm:pt modelId="{05630490-C086-443E-B9AA-E02A59B53178}" type="pres">
      <dgm:prSet presAssocID="{2868FA7E-335E-4CFE-909B-779D6BCA99B5}" presName="dummyConnPt" presStyleCnt="0"/>
      <dgm:spPr/>
    </dgm:pt>
    <dgm:pt modelId="{11E3CE0E-5AF9-4CE4-9758-A503200C6D60}" type="pres">
      <dgm:prSet presAssocID="{2868FA7E-335E-4CFE-909B-779D6BCA99B5}" presName="node" presStyleLbl="node1" presStyleIdx="20" presStyleCnt="30">
        <dgm:presLayoutVars>
          <dgm:bulletEnabled val="1"/>
        </dgm:presLayoutVars>
      </dgm:prSet>
      <dgm:spPr/>
      <dgm:t>
        <a:bodyPr/>
        <a:lstStyle/>
        <a:p>
          <a:endParaRPr lang="en-US"/>
        </a:p>
      </dgm:t>
    </dgm:pt>
    <dgm:pt modelId="{DBA6251A-F442-4BA6-A259-F93D988E8FB5}" type="pres">
      <dgm:prSet presAssocID="{C355F360-5B5A-4D98-9974-50BF946352A2}" presName="sibTrans" presStyleLbl="bgSibTrans2D1" presStyleIdx="20" presStyleCnt="29"/>
      <dgm:spPr/>
      <dgm:t>
        <a:bodyPr/>
        <a:lstStyle/>
        <a:p>
          <a:endParaRPr lang="en-US"/>
        </a:p>
      </dgm:t>
    </dgm:pt>
    <dgm:pt modelId="{D350985E-B879-4A81-A351-0BB2B7D0E634}" type="pres">
      <dgm:prSet presAssocID="{CE884B06-C568-4B48-8911-0D8350BB2EC6}" presName="compNode" presStyleCnt="0"/>
      <dgm:spPr/>
    </dgm:pt>
    <dgm:pt modelId="{FFCBABFA-D7C9-48BA-9765-8BBFA008F51E}" type="pres">
      <dgm:prSet presAssocID="{CE884B06-C568-4B48-8911-0D8350BB2EC6}" presName="dummyConnPt" presStyleCnt="0"/>
      <dgm:spPr/>
    </dgm:pt>
    <dgm:pt modelId="{48A9565C-7AE8-4000-A87D-7A780181E7EA}" type="pres">
      <dgm:prSet presAssocID="{CE884B06-C568-4B48-8911-0D8350BB2EC6}" presName="node" presStyleLbl="node1" presStyleIdx="21" presStyleCnt="30">
        <dgm:presLayoutVars>
          <dgm:bulletEnabled val="1"/>
        </dgm:presLayoutVars>
      </dgm:prSet>
      <dgm:spPr/>
      <dgm:t>
        <a:bodyPr/>
        <a:lstStyle/>
        <a:p>
          <a:endParaRPr lang="en-US"/>
        </a:p>
      </dgm:t>
    </dgm:pt>
    <dgm:pt modelId="{882A9AB5-CAF5-4D66-A3C7-19608BEE199D}" type="pres">
      <dgm:prSet presAssocID="{8862FA51-5E7C-40EE-BD2F-49E03DE2D1BC}" presName="sibTrans" presStyleLbl="bgSibTrans2D1" presStyleIdx="21" presStyleCnt="29"/>
      <dgm:spPr/>
      <dgm:t>
        <a:bodyPr/>
        <a:lstStyle/>
        <a:p>
          <a:endParaRPr lang="en-US"/>
        </a:p>
      </dgm:t>
    </dgm:pt>
    <dgm:pt modelId="{40A57303-EBD4-47BE-B13C-F768E63062CF}" type="pres">
      <dgm:prSet presAssocID="{866E618E-F8A6-4C42-BBE6-49ED82C7C967}" presName="compNode" presStyleCnt="0"/>
      <dgm:spPr/>
    </dgm:pt>
    <dgm:pt modelId="{9BA67C39-E618-4DCD-B8FE-C623C56E69EF}" type="pres">
      <dgm:prSet presAssocID="{866E618E-F8A6-4C42-BBE6-49ED82C7C967}" presName="dummyConnPt" presStyleCnt="0"/>
      <dgm:spPr/>
    </dgm:pt>
    <dgm:pt modelId="{3CA07AE2-0098-4A64-AF24-81B2791A8A8D}" type="pres">
      <dgm:prSet presAssocID="{866E618E-F8A6-4C42-BBE6-49ED82C7C967}" presName="node" presStyleLbl="node1" presStyleIdx="22" presStyleCnt="30">
        <dgm:presLayoutVars>
          <dgm:bulletEnabled val="1"/>
        </dgm:presLayoutVars>
      </dgm:prSet>
      <dgm:spPr/>
      <dgm:t>
        <a:bodyPr/>
        <a:lstStyle/>
        <a:p>
          <a:endParaRPr lang="en-US"/>
        </a:p>
      </dgm:t>
    </dgm:pt>
    <dgm:pt modelId="{8C9DDA05-045B-4A4E-AA03-537F1965EE4D}" type="pres">
      <dgm:prSet presAssocID="{2428FEBC-3BE6-4BE9-9D00-7991864CD0DC}" presName="sibTrans" presStyleLbl="bgSibTrans2D1" presStyleIdx="22" presStyleCnt="29"/>
      <dgm:spPr/>
      <dgm:t>
        <a:bodyPr/>
        <a:lstStyle/>
        <a:p>
          <a:endParaRPr lang="en-US"/>
        </a:p>
      </dgm:t>
    </dgm:pt>
    <dgm:pt modelId="{638D396C-FB0D-4ED6-9898-108B6041377E}" type="pres">
      <dgm:prSet presAssocID="{C9157BB9-711F-4394-8379-6F39AEBEE832}" presName="compNode" presStyleCnt="0"/>
      <dgm:spPr/>
    </dgm:pt>
    <dgm:pt modelId="{791331BA-5A34-4B78-8D08-43FC4156EEDE}" type="pres">
      <dgm:prSet presAssocID="{C9157BB9-711F-4394-8379-6F39AEBEE832}" presName="dummyConnPt" presStyleCnt="0"/>
      <dgm:spPr/>
    </dgm:pt>
    <dgm:pt modelId="{CB80CA51-C029-44A0-B648-2E4FA83D188B}" type="pres">
      <dgm:prSet presAssocID="{C9157BB9-711F-4394-8379-6F39AEBEE832}" presName="node" presStyleLbl="node1" presStyleIdx="23" presStyleCnt="30">
        <dgm:presLayoutVars>
          <dgm:bulletEnabled val="1"/>
        </dgm:presLayoutVars>
      </dgm:prSet>
      <dgm:spPr/>
      <dgm:t>
        <a:bodyPr/>
        <a:lstStyle/>
        <a:p>
          <a:endParaRPr lang="en-US"/>
        </a:p>
      </dgm:t>
    </dgm:pt>
    <dgm:pt modelId="{02892DE5-3719-4CF2-A266-E012DD6542B3}" type="pres">
      <dgm:prSet presAssocID="{57B78DC6-1DBC-49B9-A30A-3455642E5E93}" presName="sibTrans" presStyleLbl="bgSibTrans2D1" presStyleIdx="23" presStyleCnt="29"/>
      <dgm:spPr/>
      <dgm:t>
        <a:bodyPr/>
        <a:lstStyle/>
        <a:p>
          <a:endParaRPr lang="en-US"/>
        </a:p>
      </dgm:t>
    </dgm:pt>
    <dgm:pt modelId="{96F1C646-ED4D-447E-B61A-41428ECEDDAB}" type="pres">
      <dgm:prSet presAssocID="{8EBC79F6-2AF0-4B8F-BEDD-CE90B27B16A7}" presName="compNode" presStyleCnt="0"/>
      <dgm:spPr/>
    </dgm:pt>
    <dgm:pt modelId="{7C385BFE-4C58-45AD-B8C5-315A566E6DAF}" type="pres">
      <dgm:prSet presAssocID="{8EBC79F6-2AF0-4B8F-BEDD-CE90B27B16A7}" presName="dummyConnPt" presStyleCnt="0"/>
      <dgm:spPr/>
    </dgm:pt>
    <dgm:pt modelId="{14DA4F34-9879-4BC3-966D-D26E359D305D}" type="pres">
      <dgm:prSet presAssocID="{8EBC79F6-2AF0-4B8F-BEDD-CE90B27B16A7}" presName="node" presStyleLbl="node1" presStyleIdx="24" presStyleCnt="30">
        <dgm:presLayoutVars>
          <dgm:bulletEnabled val="1"/>
        </dgm:presLayoutVars>
      </dgm:prSet>
      <dgm:spPr/>
      <dgm:t>
        <a:bodyPr/>
        <a:lstStyle/>
        <a:p>
          <a:endParaRPr lang="en-US"/>
        </a:p>
      </dgm:t>
    </dgm:pt>
    <dgm:pt modelId="{A5CBDB8E-2C31-4316-B9D8-B64DD9C46F07}" type="pres">
      <dgm:prSet presAssocID="{894E78E5-1F1E-4264-8B32-A8B53E4742F2}" presName="sibTrans" presStyleLbl="bgSibTrans2D1" presStyleIdx="24" presStyleCnt="29"/>
      <dgm:spPr/>
      <dgm:t>
        <a:bodyPr/>
        <a:lstStyle/>
        <a:p>
          <a:endParaRPr lang="en-US"/>
        </a:p>
      </dgm:t>
    </dgm:pt>
    <dgm:pt modelId="{2F23DC24-A19F-4FD8-91AB-1523EEEE4E46}" type="pres">
      <dgm:prSet presAssocID="{1F009BEE-9AB0-4535-B736-8B1FCDE449D9}" presName="compNode" presStyleCnt="0"/>
      <dgm:spPr/>
    </dgm:pt>
    <dgm:pt modelId="{6FC8D7BE-886B-4D18-A540-F6136E860B26}" type="pres">
      <dgm:prSet presAssocID="{1F009BEE-9AB0-4535-B736-8B1FCDE449D9}" presName="dummyConnPt" presStyleCnt="0"/>
      <dgm:spPr/>
    </dgm:pt>
    <dgm:pt modelId="{D350F6AB-9320-41B7-A6A5-9BEEE3E6AA78}" type="pres">
      <dgm:prSet presAssocID="{1F009BEE-9AB0-4535-B736-8B1FCDE449D9}" presName="node" presStyleLbl="node1" presStyleIdx="25" presStyleCnt="30">
        <dgm:presLayoutVars>
          <dgm:bulletEnabled val="1"/>
        </dgm:presLayoutVars>
      </dgm:prSet>
      <dgm:spPr/>
      <dgm:t>
        <a:bodyPr/>
        <a:lstStyle/>
        <a:p>
          <a:endParaRPr lang="en-US"/>
        </a:p>
      </dgm:t>
    </dgm:pt>
    <dgm:pt modelId="{89B91A09-7A6D-403A-B754-54E95B2628D9}" type="pres">
      <dgm:prSet presAssocID="{87B2DED0-7265-43E0-B134-A3824279AEB2}" presName="sibTrans" presStyleLbl="bgSibTrans2D1" presStyleIdx="25" presStyleCnt="29"/>
      <dgm:spPr/>
      <dgm:t>
        <a:bodyPr/>
        <a:lstStyle/>
        <a:p>
          <a:endParaRPr lang="en-US"/>
        </a:p>
      </dgm:t>
    </dgm:pt>
    <dgm:pt modelId="{D5CD0D88-6ABF-43C1-A8D9-D40FE9078A3A}" type="pres">
      <dgm:prSet presAssocID="{EEBFC833-C47F-4BAA-AE39-CA5A4989AADA}" presName="compNode" presStyleCnt="0"/>
      <dgm:spPr/>
    </dgm:pt>
    <dgm:pt modelId="{C7BBEC34-A1B6-4C96-A103-B50428EFCE82}" type="pres">
      <dgm:prSet presAssocID="{EEBFC833-C47F-4BAA-AE39-CA5A4989AADA}" presName="dummyConnPt" presStyleCnt="0"/>
      <dgm:spPr/>
    </dgm:pt>
    <dgm:pt modelId="{7386B058-E90A-4313-AF31-777851F39ADB}" type="pres">
      <dgm:prSet presAssocID="{EEBFC833-C47F-4BAA-AE39-CA5A4989AADA}" presName="node" presStyleLbl="node1" presStyleIdx="26" presStyleCnt="30">
        <dgm:presLayoutVars>
          <dgm:bulletEnabled val="1"/>
        </dgm:presLayoutVars>
      </dgm:prSet>
      <dgm:spPr/>
      <dgm:t>
        <a:bodyPr/>
        <a:lstStyle/>
        <a:p>
          <a:endParaRPr lang="en-US"/>
        </a:p>
      </dgm:t>
    </dgm:pt>
    <dgm:pt modelId="{CCC76935-D65A-48A0-9EB6-973790B93B1F}" type="pres">
      <dgm:prSet presAssocID="{20915D38-E128-4C3A-BD2C-D98F9D416848}" presName="sibTrans" presStyleLbl="bgSibTrans2D1" presStyleIdx="26" presStyleCnt="29"/>
      <dgm:spPr/>
      <dgm:t>
        <a:bodyPr/>
        <a:lstStyle/>
        <a:p>
          <a:endParaRPr lang="en-US"/>
        </a:p>
      </dgm:t>
    </dgm:pt>
    <dgm:pt modelId="{FF62D4CA-5B45-4137-9780-619867D3EDDE}" type="pres">
      <dgm:prSet presAssocID="{08D7B8FE-A10D-4E8B-B143-99C39612CB1F}" presName="compNode" presStyleCnt="0"/>
      <dgm:spPr/>
    </dgm:pt>
    <dgm:pt modelId="{93C9B490-78DF-4F64-B680-C58CF24E01E0}" type="pres">
      <dgm:prSet presAssocID="{08D7B8FE-A10D-4E8B-B143-99C39612CB1F}" presName="dummyConnPt" presStyleCnt="0"/>
      <dgm:spPr/>
    </dgm:pt>
    <dgm:pt modelId="{200CBACC-2CE5-43D2-B24E-45DE73F056E9}" type="pres">
      <dgm:prSet presAssocID="{08D7B8FE-A10D-4E8B-B143-99C39612CB1F}" presName="node" presStyleLbl="node1" presStyleIdx="27" presStyleCnt="30">
        <dgm:presLayoutVars>
          <dgm:bulletEnabled val="1"/>
        </dgm:presLayoutVars>
      </dgm:prSet>
      <dgm:spPr/>
      <dgm:t>
        <a:bodyPr/>
        <a:lstStyle/>
        <a:p>
          <a:endParaRPr lang="en-US"/>
        </a:p>
      </dgm:t>
    </dgm:pt>
    <dgm:pt modelId="{9AA1A377-E0B9-459B-B139-B50EA3B725F7}" type="pres">
      <dgm:prSet presAssocID="{D739BDA2-1376-4C86-AA7F-04717A77625A}" presName="sibTrans" presStyleLbl="bgSibTrans2D1" presStyleIdx="27" presStyleCnt="29"/>
      <dgm:spPr/>
      <dgm:t>
        <a:bodyPr/>
        <a:lstStyle/>
        <a:p>
          <a:endParaRPr lang="en-US"/>
        </a:p>
      </dgm:t>
    </dgm:pt>
    <dgm:pt modelId="{C01D2264-6DD2-4F09-B84C-D1CBDE2EC42E}" type="pres">
      <dgm:prSet presAssocID="{41AF38A2-65E8-44AF-B167-EE226098565A}" presName="compNode" presStyleCnt="0"/>
      <dgm:spPr/>
    </dgm:pt>
    <dgm:pt modelId="{01A595DA-CDA3-4430-B3B0-EE7F5D6DDED5}" type="pres">
      <dgm:prSet presAssocID="{41AF38A2-65E8-44AF-B167-EE226098565A}" presName="dummyConnPt" presStyleCnt="0"/>
      <dgm:spPr/>
    </dgm:pt>
    <dgm:pt modelId="{DFB3A36B-A702-465F-919A-324E2C8D8D45}" type="pres">
      <dgm:prSet presAssocID="{41AF38A2-65E8-44AF-B167-EE226098565A}" presName="node" presStyleLbl="node1" presStyleIdx="28" presStyleCnt="30">
        <dgm:presLayoutVars>
          <dgm:bulletEnabled val="1"/>
        </dgm:presLayoutVars>
      </dgm:prSet>
      <dgm:spPr/>
      <dgm:t>
        <a:bodyPr/>
        <a:lstStyle/>
        <a:p>
          <a:endParaRPr lang="en-US"/>
        </a:p>
      </dgm:t>
    </dgm:pt>
    <dgm:pt modelId="{CDEC01FF-32F5-46E3-80C7-B997E88D96B5}" type="pres">
      <dgm:prSet presAssocID="{F976ECF8-C439-4DF0-804F-9933211E6A47}" presName="sibTrans" presStyleLbl="bgSibTrans2D1" presStyleIdx="28" presStyleCnt="29"/>
      <dgm:spPr/>
      <dgm:t>
        <a:bodyPr/>
        <a:lstStyle/>
        <a:p>
          <a:endParaRPr lang="en-US"/>
        </a:p>
      </dgm:t>
    </dgm:pt>
    <dgm:pt modelId="{DBFFA6CD-74EB-464D-AA62-9EB753D46BE5}" type="pres">
      <dgm:prSet presAssocID="{DC1CCDF8-AA42-4A0E-9634-49A8C944FDA9}" presName="compNode" presStyleCnt="0"/>
      <dgm:spPr/>
    </dgm:pt>
    <dgm:pt modelId="{EE18AD2B-353E-4BD4-8F51-51AF1F977411}" type="pres">
      <dgm:prSet presAssocID="{DC1CCDF8-AA42-4A0E-9634-49A8C944FDA9}" presName="dummyConnPt" presStyleCnt="0"/>
      <dgm:spPr/>
    </dgm:pt>
    <dgm:pt modelId="{2FAE2A0C-598E-4A85-9AD3-03EC0163544D}" type="pres">
      <dgm:prSet presAssocID="{DC1CCDF8-AA42-4A0E-9634-49A8C944FDA9}" presName="node" presStyleLbl="node1" presStyleIdx="29" presStyleCnt="30" custLinFactNeighborX="49" custLinFactNeighborY="-10192">
        <dgm:presLayoutVars>
          <dgm:bulletEnabled val="1"/>
        </dgm:presLayoutVars>
      </dgm:prSet>
      <dgm:spPr/>
      <dgm:t>
        <a:bodyPr/>
        <a:lstStyle/>
        <a:p>
          <a:endParaRPr lang="en-US"/>
        </a:p>
      </dgm:t>
    </dgm:pt>
  </dgm:ptLst>
  <dgm:cxnLst>
    <dgm:cxn modelId="{CCFEB267-D6FB-4BBB-9842-85FAF9B5318C}" srcId="{1D20AE36-94CD-4D7B-B6AB-44050D43EF0B}" destId="{DC1CCDF8-AA42-4A0E-9634-49A8C944FDA9}" srcOrd="29" destOrd="0" parTransId="{B1126298-2201-4CC2-AE5A-B6A6C87BC875}" sibTransId="{0247A70B-4FD8-408A-860C-369B6AAFE714}"/>
    <dgm:cxn modelId="{E44E1BB9-B3C2-4836-A88E-AAB7A0BAC0A6}" type="presOf" srcId="{7780DC97-95CA-4BD2-9C76-8F6D75376F69}" destId="{51FD1BD4-5697-4514-A010-6C5A7D74A315}" srcOrd="0" destOrd="0" presId="urn:microsoft.com/office/officeart/2005/8/layout/bProcess4"/>
    <dgm:cxn modelId="{7E834C9B-CC82-4668-B25D-F3AC2B523796}" type="presOf" srcId="{2714A45E-F47A-4E08-84E9-55996C1DE656}" destId="{26840F1A-769F-4C98-BD62-8D1B78D39C69}" srcOrd="0" destOrd="0" presId="urn:microsoft.com/office/officeart/2005/8/layout/bProcess4"/>
    <dgm:cxn modelId="{33F42E10-BE41-4182-933A-0DEE7EFC9E21}" type="presOf" srcId="{B6204212-49D0-447A-BC7B-23FE4AE991EC}" destId="{522C74AB-DD59-4E21-B556-10C33AC09397}" srcOrd="0" destOrd="0" presId="urn:microsoft.com/office/officeart/2005/8/layout/bProcess4"/>
    <dgm:cxn modelId="{3A058A14-A0DB-420D-96E0-7A1D3CD07680}" type="presOf" srcId="{87C65EB5-44E1-4F7A-AA30-DE114E244369}" destId="{E7FF5243-696D-490C-949E-C9438134F67E}" srcOrd="0" destOrd="0" presId="urn:microsoft.com/office/officeart/2005/8/layout/bProcess4"/>
    <dgm:cxn modelId="{13DC64AE-526F-4701-9802-CE478E728375}" srcId="{1D20AE36-94CD-4D7B-B6AB-44050D43EF0B}" destId="{866E618E-F8A6-4C42-BBE6-49ED82C7C967}" srcOrd="22" destOrd="0" parTransId="{D62ABC1F-1631-4D7D-BECE-09AAB127E351}" sibTransId="{2428FEBC-3BE6-4BE9-9D00-7991864CD0DC}"/>
    <dgm:cxn modelId="{F77067BB-4EF4-4860-9CF0-94F37657E675}" type="presOf" srcId="{BCE5003A-0E32-41DF-8059-59C1EB475642}" destId="{481899AF-87E1-4A26-A2A8-44AD3115F50B}" srcOrd="0" destOrd="0" presId="urn:microsoft.com/office/officeart/2005/8/layout/bProcess4"/>
    <dgm:cxn modelId="{0AD7CE16-7A5B-461B-A5E5-A5D6143EDFC2}" type="presOf" srcId="{11797A5E-5547-4D34-AAC3-53A180590A24}" destId="{7F6227B3-DF4B-468F-96C9-B16FD2F9F8D8}" srcOrd="0" destOrd="0" presId="urn:microsoft.com/office/officeart/2005/8/layout/bProcess4"/>
    <dgm:cxn modelId="{AA0AEFCB-AE9D-49CA-AD6E-3986C4C5C2F8}" srcId="{1D20AE36-94CD-4D7B-B6AB-44050D43EF0B}" destId="{2868FA7E-335E-4CFE-909B-779D6BCA99B5}" srcOrd="20" destOrd="0" parTransId="{999E017C-4CD3-47CF-9CFC-2F975740E07A}" sibTransId="{C355F360-5B5A-4D98-9974-50BF946352A2}"/>
    <dgm:cxn modelId="{868A696C-9EEA-4A29-AB8C-3FF2C9D75B7C}" srcId="{1D20AE36-94CD-4D7B-B6AB-44050D43EF0B}" destId="{F40A8020-D678-4321-9D47-2015A8991B7D}" srcOrd="14" destOrd="0" parTransId="{CE12C92B-D20B-46A8-94B6-113E1FD616FA}" sibTransId="{17A801E3-2D50-4A18-BD6D-3CC516F3C4D4}"/>
    <dgm:cxn modelId="{7043B907-1227-451A-B29E-B31EDD441DB1}" type="presOf" srcId="{8EBC79F6-2AF0-4B8F-BEDD-CE90B27B16A7}" destId="{14DA4F34-9879-4BC3-966D-D26E359D305D}" srcOrd="0" destOrd="0" presId="urn:microsoft.com/office/officeart/2005/8/layout/bProcess4"/>
    <dgm:cxn modelId="{F77D89C1-80E5-4E7C-B25D-A4B543B9C09F}" type="presOf" srcId="{249816F7-98E4-43F7-A0E7-0C7987FE5FE8}" destId="{5EF1C470-6D35-4D85-9D54-092EC8A325B6}" srcOrd="0" destOrd="0" presId="urn:microsoft.com/office/officeart/2005/8/layout/bProcess4"/>
    <dgm:cxn modelId="{149EE226-BE37-4C74-927E-B1D3F766E9C3}" srcId="{1D20AE36-94CD-4D7B-B6AB-44050D43EF0B}" destId="{416148F6-F203-4019-BD45-849AEA23C5CA}" srcOrd="7" destOrd="0" parTransId="{4A057FDF-F81F-4A25-AF70-A247BB4337F0}" sibTransId="{249816F7-98E4-43F7-A0E7-0C7987FE5FE8}"/>
    <dgm:cxn modelId="{A9DD1F2F-B1AC-4B50-93F4-291035D074FC}" type="presOf" srcId="{BB05147F-2EFE-485E-9CCF-9ADAFECA51C8}" destId="{AD63609E-0EA9-409F-BFF8-539D703AD5D9}" srcOrd="0" destOrd="0" presId="urn:microsoft.com/office/officeart/2005/8/layout/bProcess4"/>
    <dgm:cxn modelId="{88105D2D-F1D4-4945-9F7D-1BFC8CCB9FEC}" type="presOf" srcId="{F976ECF8-C439-4DF0-804F-9933211E6A47}" destId="{CDEC01FF-32F5-46E3-80C7-B997E88D96B5}" srcOrd="0" destOrd="0" presId="urn:microsoft.com/office/officeart/2005/8/layout/bProcess4"/>
    <dgm:cxn modelId="{6858620E-6D33-4BF9-8470-3CCF371A7442}" type="presOf" srcId="{20915D38-E128-4C3A-BD2C-D98F9D416848}" destId="{CCC76935-D65A-48A0-9EB6-973790B93B1F}" srcOrd="0" destOrd="0" presId="urn:microsoft.com/office/officeart/2005/8/layout/bProcess4"/>
    <dgm:cxn modelId="{09391901-A8B5-469A-91ED-9D00DB77FDC9}" srcId="{1D20AE36-94CD-4D7B-B6AB-44050D43EF0B}" destId="{6B8E7157-B428-40CE-A12E-2A12FBA3E840}" srcOrd="3" destOrd="0" parTransId="{2F44ECA4-4681-4D13-B65B-77375181C576}" sibTransId="{E2CF3723-C0FB-4E59-84D9-625339AB4528}"/>
    <dgm:cxn modelId="{977A2333-E484-4794-A925-507775A3E1C3}" type="presOf" srcId="{C9157BB9-711F-4394-8379-6F39AEBEE832}" destId="{CB80CA51-C029-44A0-B648-2E4FA83D188B}" srcOrd="0" destOrd="0" presId="urn:microsoft.com/office/officeart/2005/8/layout/bProcess4"/>
    <dgm:cxn modelId="{BCFF0B91-7420-4DC4-8129-1984AF161482}" type="presOf" srcId="{CE884B06-C568-4B48-8911-0D8350BB2EC6}" destId="{48A9565C-7AE8-4000-A87D-7A780181E7EA}" srcOrd="0" destOrd="0" presId="urn:microsoft.com/office/officeart/2005/8/layout/bProcess4"/>
    <dgm:cxn modelId="{D4952CDA-C45D-4928-BC0E-B14EFC7755CA}" type="presOf" srcId="{08D7B8FE-A10D-4E8B-B143-99C39612CB1F}" destId="{200CBACC-2CE5-43D2-B24E-45DE73F056E9}" srcOrd="0" destOrd="0" presId="urn:microsoft.com/office/officeart/2005/8/layout/bProcess4"/>
    <dgm:cxn modelId="{B734514B-5B7A-41C9-9FB8-20884862A735}" type="presOf" srcId="{713515DF-E4DD-4527-AB67-A6D451430095}" destId="{72117097-6463-4E49-B4B1-663430E5EAA7}" srcOrd="0" destOrd="0" presId="urn:microsoft.com/office/officeart/2005/8/layout/bProcess4"/>
    <dgm:cxn modelId="{1784828C-3756-4440-A70E-0EAA58FBC174}" type="presOf" srcId="{668D8E53-E682-4984-A8D5-BCBACACA14BD}" destId="{8C7E0892-884D-4988-9A15-7B0DB6E56638}" srcOrd="0" destOrd="0" presId="urn:microsoft.com/office/officeart/2005/8/layout/bProcess4"/>
    <dgm:cxn modelId="{E00BBDDF-0BE0-4884-AACC-F85530526134}" type="presOf" srcId="{EEBFC833-C47F-4BAA-AE39-CA5A4989AADA}" destId="{7386B058-E90A-4313-AF31-777851F39ADB}" srcOrd="0" destOrd="0" presId="urn:microsoft.com/office/officeart/2005/8/layout/bProcess4"/>
    <dgm:cxn modelId="{053006CF-F8FC-4F87-A2EF-9D349F347055}" srcId="{1D20AE36-94CD-4D7B-B6AB-44050D43EF0B}" destId="{8EBC79F6-2AF0-4B8F-BEDD-CE90B27B16A7}" srcOrd="24" destOrd="0" parTransId="{A90E479D-BD3D-4C27-B892-C1F9E568F234}" sibTransId="{894E78E5-1F1E-4264-8B32-A8B53E4742F2}"/>
    <dgm:cxn modelId="{E6551494-471A-49F5-B326-9E1ED5157ADA}" type="presOf" srcId="{E00E36FC-3B33-4131-9A3D-EFA1F2F857E0}" destId="{70EC18E8-71DE-4844-8C75-D27D585749F9}" srcOrd="0" destOrd="0" presId="urn:microsoft.com/office/officeart/2005/8/layout/bProcess4"/>
    <dgm:cxn modelId="{642331A0-CDD2-4F0D-A3A6-6216808D9B96}" type="presOf" srcId="{41AF38A2-65E8-44AF-B167-EE226098565A}" destId="{DFB3A36B-A702-465F-919A-324E2C8D8D45}" srcOrd="0" destOrd="0" presId="urn:microsoft.com/office/officeart/2005/8/layout/bProcess4"/>
    <dgm:cxn modelId="{2D107A69-DAC4-491A-92AB-C8747A4F58A5}" type="presOf" srcId="{894E78E5-1F1E-4264-8B32-A8B53E4742F2}" destId="{A5CBDB8E-2C31-4316-B9D8-B64DD9C46F07}" srcOrd="0" destOrd="0" presId="urn:microsoft.com/office/officeart/2005/8/layout/bProcess4"/>
    <dgm:cxn modelId="{57E37FAC-98DB-494E-BFC4-58C6C79E7306}" type="presOf" srcId="{D1E0FA54-E137-4921-9222-13675BE5C48A}" destId="{5823842E-C7E8-41C5-921F-DD2926AB93CE}" srcOrd="0" destOrd="0" presId="urn:microsoft.com/office/officeart/2005/8/layout/bProcess4"/>
    <dgm:cxn modelId="{7D465553-ABED-4202-A81B-9B7660CF6F82}" srcId="{1D20AE36-94CD-4D7B-B6AB-44050D43EF0B}" destId="{EEBFC833-C47F-4BAA-AE39-CA5A4989AADA}" srcOrd="26" destOrd="0" parTransId="{9D7412E5-0CE1-47FD-87C3-CFE52F07693C}" sibTransId="{20915D38-E128-4C3A-BD2C-D98F9D416848}"/>
    <dgm:cxn modelId="{55F794F4-2C72-453A-ADA4-2E8CFDF633F0}" type="presOf" srcId="{10789D29-D73C-4EC8-8EA4-63F2ED97AD85}" destId="{F3899819-6AFD-4592-A935-80F38C83BBAB}" srcOrd="0" destOrd="0" presId="urn:microsoft.com/office/officeart/2005/8/layout/bProcess4"/>
    <dgm:cxn modelId="{35917722-4AFF-4979-91A1-CB4C6A41D021}" type="presOf" srcId="{C355F360-5B5A-4D98-9974-50BF946352A2}" destId="{DBA6251A-F442-4BA6-A259-F93D988E8FB5}" srcOrd="0" destOrd="0" presId="urn:microsoft.com/office/officeart/2005/8/layout/bProcess4"/>
    <dgm:cxn modelId="{8D543279-B93B-40C3-A06B-5721AE625ADD}" type="presOf" srcId="{416148F6-F203-4019-BD45-849AEA23C5CA}" destId="{A5A62A68-C0E8-41BB-9A54-F1E06BF66E67}" srcOrd="0" destOrd="0" presId="urn:microsoft.com/office/officeart/2005/8/layout/bProcess4"/>
    <dgm:cxn modelId="{AA05528C-54FB-464C-A887-61E53DF18A35}" type="presOf" srcId="{DC1CCDF8-AA42-4A0E-9634-49A8C944FDA9}" destId="{2FAE2A0C-598E-4A85-9AD3-03EC0163544D}" srcOrd="0" destOrd="0" presId="urn:microsoft.com/office/officeart/2005/8/layout/bProcess4"/>
    <dgm:cxn modelId="{698C0A13-DA4D-4FCA-A87D-46F381F879E6}" type="presOf" srcId="{2D99AABC-CD33-4BDF-B75F-9F6F658C1E33}" destId="{68378517-B232-418E-B31B-551F288AFEBA}" srcOrd="0" destOrd="0" presId="urn:microsoft.com/office/officeart/2005/8/layout/bProcess4"/>
    <dgm:cxn modelId="{C529D668-5C27-4DC0-A148-2E085EE467DB}" type="presOf" srcId="{6B8E7157-B428-40CE-A12E-2A12FBA3E840}" destId="{F9B92FDC-DA27-4E30-9908-F7741DCB6A61}" srcOrd="0" destOrd="0" presId="urn:microsoft.com/office/officeart/2005/8/layout/bProcess4"/>
    <dgm:cxn modelId="{4235D5A4-3863-4BA1-B290-36803631F4BD}" srcId="{1D20AE36-94CD-4D7B-B6AB-44050D43EF0B}" destId="{BCE5003A-0E32-41DF-8059-59C1EB475642}" srcOrd="19" destOrd="0" parTransId="{4F275D20-C3C2-4F77-967B-C7C1535A40F8}" sibTransId="{80F9C6FA-4E2E-4A14-8C8F-9922CF2A785D}"/>
    <dgm:cxn modelId="{E61522DE-8D79-4B8D-B28E-F06952E52544}" type="presOf" srcId="{724A4150-A4BA-4637-94A6-8BA67FEED164}" destId="{9D05915D-8CFB-4397-94D8-BBE2EDC38383}" srcOrd="0" destOrd="0" presId="urn:microsoft.com/office/officeart/2005/8/layout/bProcess4"/>
    <dgm:cxn modelId="{1D1492DF-5325-4C12-97A6-2248B4F4CE50}" type="presOf" srcId="{29118862-D87F-403C-A9A3-837E615E477D}" destId="{5F822D2F-EB2F-4C9B-99D5-04F5A96DF8F2}" srcOrd="0" destOrd="0" presId="urn:microsoft.com/office/officeart/2005/8/layout/bProcess4"/>
    <dgm:cxn modelId="{3928A3E2-83F9-4BF4-9D1A-9A89B4C00B11}" type="presOf" srcId="{F9E74A21-A2DE-4962-AB40-3562B3E2B8AC}" destId="{54F7A919-3E9C-49F8-BC26-63A047C82F05}" srcOrd="0" destOrd="0" presId="urn:microsoft.com/office/officeart/2005/8/layout/bProcess4"/>
    <dgm:cxn modelId="{D137705E-3BD1-4241-9401-F21C38E3D369}" srcId="{1D20AE36-94CD-4D7B-B6AB-44050D43EF0B}" destId="{CE884B06-C568-4B48-8911-0D8350BB2EC6}" srcOrd="21" destOrd="0" parTransId="{938044E6-4E55-4FE1-A3D3-D5DF06A0A41E}" sibTransId="{8862FA51-5E7C-40EE-BD2F-49E03DE2D1BC}"/>
    <dgm:cxn modelId="{D23AD7AD-88E8-414C-A2B3-94DCF73F861A}" type="presOf" srcId="{6438C36B-5E60-49D3-8A8F-D0A0D1F0068F}" destId="{62DD21A4-AF8F-4E52-B43F-28DE90511ED5}" srcOrd="0" destOrd="0" presId="urn:microsoft.com/office/officeart/2005/8/layout/bProcess4"/>
    <dgm:cxn modelId="{287CD36C-4A7D-4AEA-89CA-4DF68858C62D}" srcId="{1D20AE36-94CD-4D7B-B6AB-44050D43EF0B}" destId="{7E76E918-9B75-4E6A-9971-2A6D8EF39D11}" srcOrd="9" destOrd="0" parTransId="{64792CFE-150B-4B00-82B2-39BB3931B1DC}" sibTransId="{F9E74A21-A2DE-4962-AB40-3562B3E2B8AC}"/>
    <dgm:cxn modelId="{53BC2347-76CB-4881-8922-CB94A772EC54}" type="presOf" srcId="{2868FA7E-335E-4CFE-909B-779D6BCA99B5}" destId="{11E3CE0E-5AF9-4CE4-9758-A503200C6D60}" srcOrd="0" destOrd="0" presId="urn:microsoft.com/office/officeart/2005/8/layout/bProcess4"/>
    <dgm:cxn modelId="{51225BE9-617F-46E6-8D4A-DFC1F8B837AC}" srcId="{1D20AE36-94CD-4D7B-B6AB-44050D43EF0B}" destId="{B6204212-49D0-447A-BC7B-23FE4AE991EC}" srcOrd="0" destOrd="0" parTransId="{FD4C7995-8D0E-4E1A-AD67-C42544C46FFF}" sibTransId="{29118862-D87F-403C-A9A3-837E615E477D}"/>
    <dgm:cxn modelId="{CDB62026-C4D3-4E08-8E56-4FF090661542}" type="presOf" srcId="{1F009BEE-9AB0-4535-B736-8B1FCDE449D9}" destId="{D350F6AB-9320-41B7-A6A5-9BEEE3E6AA78}" srcOrd="0" destOrd="0" presId="urn:microsoft.com/office/officeart/2005/8/layout/bProcess4"/>
    <dgm:cxn modelId="{65C9CD89-63BE-4258-8930-B021F7B253C3}" type="presOf" srcId="{29F24AB4-5806-40CF-B368-25F22F191571}" destId="{F2C1BF9F-20D8-4B29-99E6-5665E352A940}" srcOrd="0" destOrd="0" presId="urn:microsoft.com/office/officeart/2005/8/layout/bProcess4"/>
    <dgm:cxn modelId="{3D9A3D42-88BC-4182-9F74-F1BB48134D0A}" srcId="{1D20AE36-94CD-4D7B-B6AB-44050D43EF0B}" destId="{F3145EE7-C50B-48DB-A2FC-FE4906688133}" srcOrd="13" destOrd="0" parTransId="{D6C75789-08CB-44A1-83A2-A630DD5A2D03}" sibTransId="{B1E168DB-9712-46D5-9EDC-05418C433202}"/>
    <dgm:cxn modelId="{8EC0872E-13D1-4DD9-8C52-90DF260C0131}" type="presOf" srcId="{F40A8020-D678-4321-9D47-2015A8991B7D}" destId="{440E39A9-6895-4D1C-9C49-F646FAA229EC}" srcOrd="0" destOrd="0" presId="urn:microsoft.com/office/officeart/2005/8/layout/bProcess4"/>
    <dgm:cxn modelId="{A633D904-59C1-4012-A8E9-E0FF614831E0}" srcId="{1D20AE36-94CD-4D7B-B6AB-44050D43EF0B}" destId="{1DFAC91E-8FDB-433F-B602-343EAD7C70BA}" srcOrd="1" destOrd="0" parTransId="{DB067398-8AE4-4FD3-9451-12394E2C91B0}" sibTransId="{FB19B913-6357-46CD-9EC1-6F344C9F58D3}"/>
    <dgm:cxn modelId="{051E0C8F-2255-48A3-ADE1-B3E07E49CB5F}" type="presOf" srcId="{57B78DC6-1DBC-49B9-A30A-3455642E5E93}" destId="{02892DE5-3719-4CF2-A266-E012DD6542B3}" srcOrd="0" destOrd="0" presId="urn:microsoft.com/office/officeart/2005/8/layout/bProcess4"/>
    <dgm:cxn modelId="{2F3C78F0-AE3A-4DEB-B406-455A974ECF86}" type="presOf" srcId="{87B2DED0-7265-43E0-B134-A3824279AEB2}" destId="{89B91A09-7A6D-403A-B754-54E95B2628D9}" srcOrd="0" destOrd="0" presId="urn:microsoft.com/office/officeart/2005/8/layout/bProcess4"/>
    <dgm:cxn modelId="{53515DCD-D61E-46A0-993F-2B96D8169496}" type="presOf" srcId="{1E4532D5-AB2C-415E-B78A-870BFF2D10EB}" destId="{13B5174A-7B76-4B56-9620-210C671071AD}" srcOrd="0" destOrd="0" presId="urn:microsoft.com/office/officeart/2005/8/layout/bProcess4"/>
    <dgm:cxn modelId="{1696DD8D-F789-40FF-B0FC-290EBBF41D50}" type="presOf" srcId="{7E76E918-9B75-4E6A-9971-2A6D8EF39D11}" destId="{5066B72C-A039-428F-AB2D-DF2E8161937C}" srcOrd="0" destOrd="0" presId="urn:microsoft.com/office/officeart/2005/8/layout/bProcess4"/>
    <dgm:cxn modelId="{EBFBA22C-5E61-4850-BC60-E5EFB441D19C}" type="presOf" srcId="{2428FEBC-3BE6-4BE9-9D00-7991864CD0DC}" destId="{8C9DDA05-045B-4A4E-AA03-537F1965EE4D}" srcOrd="0" destOrd="0" presId="urn:microsoft.com/office/officeart/2005/8/layout/bProcess4"/>
    <dgm:cxn modelId="{2E8AF405-CD1B-4887-A153-70246626E999}" type="presOf" srcId="{A0A6BF45-65FD-4C01-80E4-4DBFCEDEFC00}" destId="{1159BF5B-EB1C-4C97-AA7B-7CC3BD2EAA95}" srcOrd="0" destOrd="0" presId="urn:microsoft.com/office/officeart/2005/8/layout/bProcess4"/>
    <dgm:cxn modelId="{C1C3DE6A-C909-47D4-B7AA-B6970F71C398}" type="presOf" srcId="{E09B72B9-7610-4413-A80A-569CDCE89A31}" destId="{344BC937-1B57-4B62-9917-42D625535B26}" srcOrd="0" destOrd="0" presId="urn:microsoft.com/office/officeart/2005/8/layout/bProcess4"/>
    <dgm:cxn modelId="{83CCBB8B-CEDD-4998-8619-907A0B0627AC}" type="presOf" srcId="{FB19B913-6357-46CD-9EC1-6F344C9F58D3}" destId="{2A44DCFF-CB06-4D91-B4DA-A3D4EEA2F3CE}" srcOrd="0" destOrd="0" presId="urn:microsoft.com/office/officeart/2005/8/layout/bProcess4"/>
    <dgm:cxn modelId="{76970B28-0CEB-4B06-BA1F-65E1850C2ECE}" srcId="{1D20AE36-94CD-4D7B-B6AB-44050D43EF0B}" destId="{11797A5E-5547-4D34-AAC3-53A180590A24}" srcOrd="18" destOrd="0" parTransId="{CB2C2C35-C006-4BEC-9DE2-C875C474EE70}" sibTransId="{713515DF-E4DD-4527-AB67-A6D451430095}"/>
    <dgm:cxn modelId="{7585BDB5-B673-47D0-BA3E-F0337141B961}" srcId="{1D20AE36-94CD-4D7B-B6AB-44050D43EF0B}" destId="{29F24AB4-5806-40CF-B368-25F22F191571}" srcOrd="6" destOrd="0" parTransId="{F06FA1A2-2B80-47CB-B3AE-B0382076AE4F}" sibTransId="{E00E36FC-3B33-4131-9A3D-EFA1F2F857E0}"/>
    <dgm:cxn modelId="{227FD66B-73A5-43D0-B798-2C568A51916B}" srcId="{1D20AE36-94CD-4D7B-B6AB-44050D43EF0B}" destId="{1F009BEE-9AB0-4535-B736-8B1FCDE449D9}" srcOrd="25" destOrd="0" parTransId="{C5BE8C95-05FF-4C2C-9C71-95C3FE57D2D5}" sibTransId="{87B2DED0-7265-43E0-B134-A3824279AEB2}"/>
    <dgm:cxn modelId="{755EF1E7-C4FB-43C4-82B0-487939828E72}" type="presOf" srcId="{80F9C6FA-4E2E-4A14-8C8F-9922CF2A785D}" destId="{63670ABD-31D2-49E0-A596-AD174C761286}" srcOrd="0" destOrd="0" presId="urn:microsoft.com/office/officeart/2005/8/layout/bProcess4"/>
    <dgm:cxn modelId="{CE01E4AE-4007-4E1C-A79A-7B8CE22BAB0B}" type="presOf" srcId="{8862FA51-5E7C-40EE-BD2F-49E03DE2D1BC}" destId="{882A9AB5-CAF5-4D66-A3C7-19608BEE199D}" srcOrd="0" destOrd="0" presId="urn:microsoft.com/office/officeart/2005/8/layout/bProcess4"/>
    <dgm:cxn modelId="{8EB08CC0-3786-4840-A38A-40AFE51A022E}" type="presOf" srcId="{B1E168DB-9712-46D5-9EDC-05418C433202}" destId="{31FF16D9-1687-47B7-8A38-84EC49C9DAB9}" srcOrd="0" destOrd="0" presId="urn:microsoft.com/office/officeart/2005/8/layout/bProcess4"/>
    <dgm:cxn modelId="{0B5D9DE6-88CA-463F-BE10-A9CF6900BB8A}" type="presOf" srcId="{7658C04D-381E-4D04-A7FB-ABB733F9DB76}" destId="{47A15517-4243-4812-B911-A37D154F7A4F}" srcOrd="0" destOrd="0" presId="urn:microsoft.com/office/officeart/2005/8/layout/bProcess4"/>
    <dgm:cxn modelId="{2397CB97-7DA1-4CAE-BF45-3B20C3904DAC}" srcId="{1D20AE36-94CD-4D7B-B6AB-44050D43EF0B}" destId="{08D7B8FE-A10D-4E8B-B143-99C39612CB1F}" srcOrd="27" destOrd="0" parTransId="{34D74CBD-384F-4206-9262-FF452717DB40}" sibTransId="{D739BDA2-1376-4C86-AA7F-04717A77625A}"/>
    <dgm:cxn modelId="{8E201051-6A3A-4FFD-99D5-06650E3E402B}" type="presOf" srcId="{52DA3CAF-4A39-4825-857E-B6B9F16469FC}" destId="{96F1B76A-C31B-4A31-A617-D8D83C6B13CA}" srcOrd="0" destOrd="0" presId="urn:microsoft.com/office/officeart/2005/8/layout/bProcess4"/>
    <dgm:cxn modelId="{85E58801-9E57-44C7-8F8F-FDAB5CE57CDB}" srcId="{1D20AE36-94CD-4D7B-B6AB-44050D43EF0B}" destId="{724A4150-A4BA-4637-94A6-8BA67FEED164}" srcOrd="12" destOrd="0" parTransId="{B2CDE254-C543-4FD8-950A-42A69BD57D9C}" sibTransId="{49AD8A8A-C864-45E7-8C6E-72E0495A6B35}"/>
    <dgm:cxn modelId="{2D5167F5-E158-4346-8467-A05D94AD84A3}" srcId="{1D20AE36-94CD-4D7B-B6AB-44050D43EF0B}" destId="{10789D29-D73C-4EC8-8EA4-63F2ED97AD85}" srcOrd="8" destOrd="0" parTransId="{12100818-06CD-477A-81F3-1E765DC27006}" sibTransId="{B785DB8A-B661-4CBD-885A-972E60FB1C64}"/>
    <dgm:cxn modelId="{8ACFE1AD-E9B0-458D-A72A-03DF7EEEFA8D}" srcId="{1D20AE36-94CD-4D7B-B6AB-44050D43EF0B}" destId="{668D8E53-E682-4984-A8D5-BCBACACA14BD}" srcOrd="10" destOrd="0" parTransId="{33496F76-1867-4BA7-994B-CA6319C4D640}" sibTransId="{23071B73-6D9E-495E-BA3A-4BAD8E296CF4}"/>
    <dgm:cxn modelId="{2FB8E296-D046-4267-B68E-53A3121FE733}" srcId="{1D20AE36-94CD-4D7B-B6AB-44050D43EF0B}" destId="{2714A45E-F47A-4E08-84E9-55996C1DE656}" srcOrd="5" destOrd="0" parTransId="{B9588CAA-8F68-451E-9F5C-40A79B99E1CB}" sibTransId="{D1E0FA54-E137-4921-9222-13675BE5C48A}"/>
    <dgm:cxn modelId="{5267111E-BA39-4848-8D5C-19D8DD579B40}" srcId="{1D20AE36-94CD-4D7B-B6AB-44050D43EF0B}" destId="{41AF38A2-65E8-44AF-B167-EE226098565A}" srcOrd="28" destOrd="0" parTransId="{E0327349-D8E0-48F4-88B0-8B956EF529CB}" sibTransId="{F976ECF8-C439-4DF0-804F-9933211E6A47}"/>
    <dgm:cxn modelId="{DED649B0-83FC-4BCC-84CE-38262C7EAE53}" srcId="{1D20AE36-94CD-4D7B-B6AB-44050D43EF0B}" destId="{E09B72B9-7610-4413-A80A-569CDCE89A31}" srcOrd="15" destOrd="0" parTransId="{699D572E-5AF7-47C4-B3CC-46EDDDBC50DA}" sibTransId="{2D99AABC-CD33-4BDF-B75F-9F6F658C1E33}"/>
    <dgm:cxn modelId="{46E9049F-6A9B-4C4D-9582-4ABA1541C0D2}" type="presOf" srcId="{866E618E-F8A6-4C42-BBE6-49ED82C7C967}" destId="{3CA07AE2-0098-4A64-AF24-81B2791A8A8D}" srcOrd="0" destOrd="0" presId="urn:microsoft.com/office/officeart/2005/8/layout/bProcess4"/>
    <dgm:cxn modelId="{8643D2F5-182D-4253-B3ED-B642765F09D9}" type="presOf" srcId="{B785DB8A-B661-4CBD-885A-972E60FB1C64}" destId="{2EC233EE-970E-4841-9FA0-F8BF1B79F0BB}" srcOrd="0" destOrd="0" presId="urn:microsoft.com/office/officeart/2005/8/layout/bProcess4"/>
    <dgm:cxn modelId="{F2E59A2A-6C64-4A93-876B-B8598B8017A5}" type="presOf" srcId="{17A801E3-2D50-4A18-BD6D-3CC516F3C4D4}" destId="{A08A0D1B-6D3C-4AD3-9AF5-4C53BCD23E04}" srcOrd="0" destOrd="0" presId="urn:microsoft.com/office/officeart/2005/8/layout/bProcess4"/>
    <dgm:cxn modelId="{4A9D31E7-19F3-4E97-B0AB-6EF88102E0E9}" type="presOf" srcId="{49AD8A8A-C864-45E7-8C6E-72E0495A6B35}" destId="{9D0564CD-39B3-427F-9963-B7270B97FC76}" srcOrd="0" destOrd="0" presId="urn:microsoft.com/office/officeart/2005/8/layout/bProcess4"/>
    <dgm:cxn modelId="{D5E4BD87-1038-4030-A3BC-B6715A3829B3}" srcId="{1D20AE36-94CD-4D7B-B6AB-44050D43EF0B}" destId="{C9157BB9-711F-4394-8379-6F39AEBEE832}" srcOrd="23" destOrd="0" parTransId="{B554F22B-4F06-4381-9E8B-C14A8F3EA724}" sibTransId="{57B78DC6-1DBC-49B9-A30A-3455642E5E93}"/>
    <dgm:cxn modelId="{78CAA3AF-04C1-4C69-B6D9-B825F03447E0}" type="presOf" srcId="{E2CF3723-C0FB-4E59-84D9-625339AB4528}" destId="{43071AB1-D8EC-4281-9138-F9A2ADCA7E7C}" srcOrd="0" destOrd="0" presId="urn:microsoft.com/office/officeart/2005/8/layout/bProcess4"/>
    <dgm:cxn modelId="{44E008EA-1D84-4C40-980C-143060BAF45F}" srcId="{1D20AE36-94CD-4D7B-B6AB-44050D43EF0B}" destId="{87C65EB5-44E1-4F7A-AA30-DE114E244369}" srcOrd="2" destOrd="0" parTransId="{56B307C3-E5C8-44E0-AEB2-72E5E276994E}" sibTransId="{A0A6BF45-65FD-4C01-80E4-4DBFCEDEFC00}"/>
    <dgm:cxn modelId="{A6106D45-F6BA-4AD2-B664-566C94B6DDF2}" type="presOf" srcId="{82037E85-FC1A-46BE-9781-C89D080932BE}" destId="{5986F66B-9E5C-43AD-BD97-0D7FF78FF594}" srcOrd="0" destOrd="0" presId="urn:microsoft.com/office/officeart/2005/8/layout/bProcess4"/>
    <dgm:cxn modelId="{2383E2CD-BB57-4F0D-B59F-DACB32FB5F95}" srcId="{1D20AE36-94CD-4D7B-B6AB-44050D43EF0B}" destId="{7658C04D-381E-4D04-A7FB-ABB733F9DB76}" srcOrd="17" destOrd="0" parTransId="{BAFBD496-C8E3-492A-8AB9-7231F97BABC2}" sibTransId="{744F3222-A0AA-4AD6-A54A-8C65E1E684F5}"/>
    <dgm:cxn modelId="{29D10F25-014C-4E19-B00B-F715E63EE013}" type="presOf" srcId="{23071B73-6D9E-495E-BA3A-4BAD8E296CF4}" destId="{D8EA5CA1-66F9-46CA-9609-AE567AD4ED64}" srcOrd="0" destOrd="0" presId="urn:microsoft.com/office/officeart/2005/8/layout/bProcess4"/>
    <dgm:cxn modelId="{A2BD928D-2609-4F42-AAFE-A66207C98FD2}" type="presOf" srcId="{D739BDA2-1376-4C86-AA7F-04717A77625A}" destId="{9AA1A377-E0B9-459B-B139-B50EA3B725F7}" srcOrd="0" destOrd="0" presId="urn:microsoft.com/office/officeart/2005/8/layout/bProcess4"/>
    <dgm:cxn modelId="{D374099E-D537-43AE-9A0E-AE9DB337EDBE}" srcId="{1D20AE36-94CD-4D7B-B6AB-44050D43EF0B}" destId="{82037E85-FC1A-46BE-9781-C89D080932BE}" srcOrd="16" destOrd="0" parTransId="{FFAC053A-D60A-4C20-B194-CE22E303A7C7}" sibTransId="{52DA3CAF-4A39-4825-857E-B6B9F16469FC}"/>
    <dgm:cxn modelId="{1B367D69-1EDE-433A-81DB-A017C4839CC5}" type="presOf" srcId="{1DFAC91E-8FDB-433F-B602-343EAD7C70BA}" destId="{ABC67ED7-85AA-45A0-ACD0-35C991D9010D}" srcOrd="0" destOrd="0" presId="urn:microsoft.com/office/officeart/2005/8/layout/bProcess4"/>
    <dgm:cxn modelId="{DFBDF6F4-1D68-4B68-9EDC-1B4FA6EAD36A}" type="presOf" srcId="{1D20AE36-94CD-4D7B-B6AB-44050D43EF0B}" destId="{06BBDF44-536E-46E9-ACE3-2A9D9C0BBC53}" srcOrd="0" destOrd="0" presId="urn:microsoft.com/office/officeart/2005/8/layout/bProcess4"/>
    <dgm:cxn modelId="{C16FAC91-4C60-4EE0-B9A2-D501DFCC2663}" type="presOf" srcId="{F3145EE7-C50B-48DB-A2FC-FE4906688133}" destId="{23B6EF37-37AD-4773-A164-0C597C732ECD}" srcOrd="0" destOrd="0" presId="urn:microsoft.com/office/officeart/2005/8/layout/bProcess4"/>
    <dgm:cxn modelId="{7A428C42-1F20-4C20-A6AA-4E3DFD772B0E}" srcId="{1D20AE36-94CD-4D7B-B6AB-44050D43EF0B}" destId="{BB05147F-2EFE-485E-9CCF-9ADAFECA51C8}" srcOrd="4" destOrd="0" parTransId="{26FFCEA8-114B-400D-9599-6BB3C53F2FD1}" sibTransId="{7780DC97-95CA-4BD2-9C76-8F6D75376F69}"/>
    <dgm:cxn modelId="{3A845142-A24C-4027-8A02-FFA21E8997A8}" srcId="{1D20AE36-94CD-4D7B-B6AB-44050D43EF0B}" destId="{6438C36B-5E60-49D3-8A8F-D0A0D1F0068F}" srcOrd="11" destOrd="0" parTransId="{63405551-9AA4-4E6E-B30A-B0850DB17E33}" sibTransId="{1E4532D5-AB2C-415E-B78A-870BFF2D10EB}"/>
    <dgm:cxn modelId="{05AEA080-C233-46FA-9038-7063D4F4C546}" type="presOf" srcId="{744F3222-A0AA-4AD6-A54A-8C65E1E684F5}" destId="{9DE25EAF-4248-468E-A3BB-47C352EF96F8}" srcOrd="0" destOrd="0" presId="urn:microsoft.com/office/officeart/2005/8/layout/bProcess4"/>
    <dgm:cxn modelId="{0423C1C2-A36C-4763-A0E9-EB6660665C15}" type="presParOf" srcId="{06BBDF44-536E-46E9-ACE3-2A9D9C0BBC53}" destId="{3235A98E-5371-426D-BB79-256429E83948}" srcOrd="0" destOrd="0" presId="urn:microsoft.com/office/officeart/2005/8/layout/bProcess4"/>
    <dgm:cxn modelId="{4F3BFFB9-3278-4C7F-9FC6-281E2EA3DF88}" type="presParOf" srcId="{3235A98E-5371-426D-BB79-256429E83948}" destId="{4385D0CB-3127-490B-A950-6BFE12B637B3}" srcOrd="0" destOrd="0" presId="urn:microsoft.com/office/officeart/2005/8/layout/bProcess4"/>
    <dgm:cxn modelId="{77D32EE0-5D30-4717-A6E4-224A078678CF}" type="presParOf" srcId="{3235A98E-5371-426D-BB79-256429E83948}" destId="{522C74AB-DD59-4E21-B556-10C33AC09397}" srcOrd="1" destOrd="0" presId="urn:microsoft.com/office/officeart/2005/8/layout/bProcess4"/>
    <dgm:cxn modelId="{AF2E5C17-85E1-4B26-A26F-A8776ADB7D3B}" type="presParOf" srcId="{06BBDF44-536E-46E9-ACE3-2A9D9C0BBC53}" destId="{5F822D2F-EB2F-4C9B-99D5-04F5A96DF8F2}" srcOrd="1" destOrd="0" presId="urn:microsoft.com/office/officeart/2005/8/layout/bProcess4"/>
    <dgm:cxn modelId="{E755EC40-A1AC-4F70-825E-8D1F72E9D6E2}" type="presParOf" srcId="{06BBDF44-536E-46E9-ACE3-2A9D9C0BBC53}" destId="{7F8220CB-4626-469E-AF56-752356A0DEA1}" srcOrd="2" destOrd="0" presId="urn:microsoft.com/office/officeart/2005/8/layout/bProcess4"/>
    <dgm:cxn modelId="{B5A92365-7F68-4095-8A0E-6D265C5C0EF0}" type="presParOf" srcId="{7F8220CB-4626-469E-AF56-752356A0DEA1}" destId="{C8FD8F0D-65CE-4AA5-AE1E-7A53830561FB}" srcOrd="0" destOrd="0" presId="urn:microsoft.com/office/officeart/2005/8/layout/bProcess4"/>
    <dgm:cxn modelId="{29384514-692C-4C21-A15F-32B6021E6DEE}" type="presParOf" srcId="{7F8220CB-4626-469E-AF56-752356A0DEA1}" destId="{ABC67ED7-85AA-45A0-ACD0-35C991D9010D}" srcOrd="1" destOrd="0" presId="urn:microsoft.com/office/officeart/2005/8/layout/bProcess4"/>
    <dgm:cxn modelId="{0F4BC03B-1149-4EAC-B4FA-D2C7A91E3564}" type="presParOf" srcId="{06BBDF44-536E-46E9-ACE3-2A9D9C0BBC53}" destId="{2A44DCFF-CB06-4D91-B4DA-A3D4EEA2F3CE}" srcOrd="3" destOrd="0" presId="urn:microsoft.com/office/officeart/2005/8/layout/bProcess4"/>
    <dgm:cxn modelId="{BB12E25A-A8D2-4F3D-936F-D2643D237D90}" type="presParOf" srcId="{06BBDF44-536E-46E9-ACE3-2A9D9C0BBC53}" destId="{40BDB80A-5DA8-4811-881A-3456EE320042}" srcOrd="4" destOrd="0" presId="urn:microsoft.com/office/officeart/2005/8/layout/bProcess4"/>
    <dgm:cxn modelId="{BB5A86F4-5B75-42D4-A9D2-5817353C5C1D}" type="presParOf" srcId="{40BDB80A-5DA8-4811-881A-3456EE320042}" destId="{23080B8F-63DB-4FE9-AB3E-6233E88B811C}" srcOrd="0" destOrd="0" presId="urn:microsoft.com/office/officeart/2005/8/layout/bProcess4"/>
    <dgm:cxn modelId="{BDF05031-F689-4DFF-B386-F422909B3832}" type="presParOf" srcId="{40BDB80A-5DA8-4811-881A-3456EE320042}" destId="{E7FF5243-696D-490C-949E-C9438134F67E}" srcOrd="1" destOrd="0" presId="urn:microsoft.com/office/officeart/2005/8/layout/bProcess4"/>
    <dgm:cxn modelId="{A6EBA65A-98E9-4D1F-BF12-A1766304AC28}" type="presParOf" srcId="{06BBDF44-536E-46E9-ACE3-2A9D9C0BBC53}" destId="{1159BF5B-EB1C-4C97-AA7B-7CC3BD2EAA95}" srcOrd="5" destOrd="0" presId="urn:microsoft.com/office/officeart/2005/8/layout/bProcess4"/>
    <dgm:cxn modelId="{76D68C6E-9EA3-4B44-9B28-4DEDE4AF0530}" type="presParOf" srcId="{06BBDF44-536E-46E9-ACE3-2A9D9C0BBC53}" destId="{CF0327E6-4EC6-4229-B333-C4690895FD01}" srcOrd="6" destOrd="0" presId="urn:microsoft.com/office/officeart/2005/8/layout/bProcess4"/>
    <dgm:cxn modelId="{C4FADDB9-B6F1-4A49-9324-C4C8DC6BA719}" type="presParOf" srcId="{CF0327E6-4EC6-4229-B333-C4690895FD01}" destId="{22657F89-3F22-4480-A1CA-E3BE87A3B590}" srcOrd="0" destOrd="0" presId="urn:microsoft.com/office/officeart/2005/8/layout/bProcess4"/>
    <dgm:cxn modelId="{206F33C0-F06E-47F8-BE45-99CA4B5FB7D9}" type="presParOf" srcId="{CF0327E6-4EC6-4229-B333-C4690895FD01}" destId="{F9B92FDC-DA27-4E30-9908-F7741DCB6A61}" srcOrd="1" destOrd="0" presId="urn:microsoft.com/office/officeart/2005/8/layout/bProcess4"/>
    <dgm:cxn modelId="{FA31F0A1-BBBB-47D3-9033-5ECD3DCAA51C}" type="presParOf" srcId="{06BBDF44-536E-46E9-ACE3-2A9D9C0BBC53}" destId="{43071AB1-D8EC-4281-9138-F9A2ADCA7E7C}" srcOrd="7" destOrd="0" presId="urn:microsoft.com/office/officeart/2005/8/layout/bProcess4"/>
    <dgm:cxn modelId="{B9E3E096-207E-4E5E-B7E5-508EB448875C}" type="presParOf" srcId="{06BBDF44-536E-46E9-ACE3-2A9D9C0BBC53}" destId="{C0D884F9-BB35-4F0E-998E-DB990E396EDB}" srcOrd="8" destOrd="0" presId="urn:microsoft.com/office/officeart/2005/8/layout/bProcess4"/>
    <dgm:cxn modelId="{C796C9DE-7E27-480A-9409-92D364695318}" type="presParOf" srcId="{C0D884F9-BB35-4F0E-998E-DB990E396EDB}" destId="{8BD60450-8DD7-4BF4-AE44-682EAF702466}" srcOrd="0" destOrd="0" presId="urn:microsoft.com/office/officeart/2005/8/layout/bProcess4"/>
    <dgm:cxn modelId="{69B99B29-26FF-4510-A072-A996249900EE}" type="presParOf" srcId="{C0D884F9-BB35-4F0E-998E-DB990E396EDB}" destId="{AD63609E-0EA9-409F-BFF8-539D703AD5D9}" srcOrd="1" destOrd="0" presId="urn:microsoft.com/office/officeart/2005/8/layout/bProcess4"/>
    <dgm:cxn modelId="{3F474458-FED5-49E8-A45F-7D36D2426416}" type="presParOf" srcId="{06BBDF44-536E-46E9-ACE3-2A9D9C0BBC53}" destId="{51FD1BD4-5697-4514-A010-6C5A7D74A315}" srcOrd="9" destOrd="0" presId="urn:microsoft.com/office/officeart/2005/8/layout/bProcess4"/>
    <dgm:cxn modelId="{8B9EE1EE-4225-4B62-90D7-A1DDE26DF962}" type="presParOf" srcId="{06BBDF44-536E-46E9-ACE3-2A9D9C0BBC53}" destId="{FB89D78F-CBB5-4721-81F6-8FD78E707F30}" srcOrd="10" destOrd="0" presId="urn:microsoft.com/office/officeart/2005/8/layout/bProcess4"/>
    <dgm:cxn modelId="{46BC74A4-1E19-4BBC-AD19-8A8F0AFCA4BE}" type="presParOf" srcId="{FB89D78F-CBB5-4721-81F6-8FD78E707F30}" destId="{A82B9AB5-5E06-4ACF-8C6C-5955749E986A}" srcOrd="0" destOrd="0" presId="urn:microsoft.com/office/officeart/2005/8/layout/bProcess4"/>
    <dgm:cxn modelId="{C810AE59-A635-4A68-9FD2-17160BD1A4E4}" type="presParOf" srcId="{FB89D78F-CBB5-4721-81F6-8FD78E707F30}" destId="{26840F1A-769F-4C98-BD62-8D1B78D39C69}" srcOrd="1" destOrd="0" presId="urn:microsoft.com/office/officeart/2005/8/layout/bProcess4"/>
    <dgm:cxn modelId="{0D8FD375-21F5-43B9-A88D-5490BE1D0E15}" type="presParOf" srcId="{06BBDF44-536E-46E9-ACE3-2A9D9C0BBC53}" destId="{5823842E-C7E8-41C5-921F-DD2926AB93CE}" srcOrd="11" destOrd="0" presId="urn:microsoft.com/office/officeart/2005/8/layout/bProcess4"/>
    <dgm:cxn modelId="{BFE64F36-196B-4AF7-8A53-74B096576666}" type="presParOf" srcId="{06BBDF44-536E-46E9-ACE3-2A9D9C0BBC53}" destId="{6D044862-BB2F-42FD-BB03-9F3BBBF22982}" srcOrd="12" destOrd="0" presId="urn:microsoft.com/office/officeart/2005/8/layout/bProcess4"/>
    <dgm:cxn modelId="{A778D7D0-114B-40DC-A99B-695DE4609DF2}" type="presParOf" srcId="{6D044862-BB2F-42FD-BB03-9F3BBBF22982}" destId="{19CC2083-0025-4DAA-957B-27342C6F5524}" srcOrd="0" destOrd="0" presId="urn:microsoft.com/office/officeart/2005/8/layout/bProcess4"/>
    <dgm:cxn modelId="{0F6E72F9-23A3-4DED-A126-4D229599B122}" type="presParOf" srcId="{6D044862-BB2F-42FD-BB03-9F3BBBF22982}" destId="{F2C1BF9F-20D8-4B29-99E6-5665E352A940}" srcOrd="1" destOrd="0" presId="urn:microsoft.com/office/officeart/2005/8/layout/bProcess4"/>
    <dgm:cxn modelId="{2E6D791F-4F8F-45C6-A47D-873088D46354}" type="presParOf" srcId="{06BBDF44-536E-46E9-ACE3-2A9D9C0BBC53}" destId="{70EC18E8-71DE-4844-8C75-D27D585749F9}" srcOrd="13" destOrd="0" presId="urn:microsoft.com/office/officeart/2005/8/layout/bProcess4"/>
    <dgm:cxn modelId="{51D81B64-F22C-4BA6-84A3-4E09EA8405E7}" type="presParOf" srcId="{06BBDF44-536E-46E9-ACE3-2A9D9C0BBC53}" destId="{90811289-0A93-4518-A7A3-183E1BBF15CB}" srcOrd="14" destOrd="0" presId="urn:microsoft.com/office/officeart/2005/8/layout/bProcess4"/>
    <dgm:cxn modelId="{C2273CDB-AA63-4D14-9B02-A20D48BAAC63}" type="presParOf" srcId="{90811289-0A93-4518-A7A3-183E1BBF15CB}" destId="{FEDE5FBB-F776-493A-B99D-161AC7D273BF}" srcOrd="0" destOrd="0" presId="urn:microsoft.com/office/officeart/2005/8/layout/bProcess4"/>
    <dgm:cxn modelId="{7D5B6D8C-9D96-4059-B550-04C61A431E56}" type="presParOf" srcId="{90811289-0A93-4518-A7A3-183E1BBF15CB}" destId="{A5A62A68-C0E8-41BB-9A54-F1E06BF66E67}" srcOrd="1" destOrd="0" presId="urn:microsoft.com/office/officeart/2005/8/layout/bProcess4"/>
    <dgm:cxn modelId="{92C3EBA3-5F38-4342-B65F-DC9A22984186}" type="presParOf" srcId="{06BBDF44-536E-46E9-ACE3-2A9D9C0BBC53}" destId="{5EF1C470-6D35-4D85-9D54-092EC8A325B6}" srcOrd="15" destOrd="0" presId="urn:microsoft.com/office/officeart/2005/8/layout/bProcess4"/>
    <dgm:cxn modelId="{CA9B35DE-7981-4F80-9050-EC0D8ADB243B}" type="presParOf" srcId="{06BBDF44-536E-46E9-ACE3-2A9D9C0BBC53}" destId="{77686D46-ABE8-420A-BDF6-1DD566173E79}" srcOrd="16" destOrd="0" presId="urn:microsoft.com/office/officeart/2005/8/layout/bProcess4"/>
    <dgm:cxn modelId="{AA6AC57C-EC56-4E93-AD3B-EED8D0FD0DC2}" type="presParOf" srcId="{77686D46-ABE8-420A-BDF6-1DD566173E79}" destId="{B68675A6-0FFD-4BA0-8C7A-F4E9C479D34A}" srcOrd="0" destOrd="0" presId="urn:microsoft.com/office/officeart/2005/8/layout/bProcess4"/>
    <dgm:cxn modelId="{DDA14C89-0D42-4850-AEBF-3E0BE424A5D3}" type="presParOf" srcId="{77686D46-ABE8-420A-BDF6-1DD566173E79}" destId="{F3899819-6AFD-4592-A935-80F38C83BBAB}" srcOrd="1" destOrd="0" presId="urn:microsoft.com/office/officeart/2005/8/layout/bProcess4"/>
    <dgm:cxn modelId="{4C1C12C3-DB68-4CD7-AFCC-6101A517300A}" type="presParOf" srcId="{06BBDF44-536E-46E9-ACE3-2A9D9C0BBC53}" destId="{2EC233EE-970E-4841-9FA0-F8BF1B79F0BB}" srcOrd="17" destOrd="0" presId="urn:microsoft.com/office/officeart/2005/8/layout/bProcess4"/>
    <dgm:cxn modelId="{D0E4B161-2EBA-41F4-887E-28CDC1072C85}" type="presParOf" srcId="{06BBDF44-536E-46E9-ACE3-2A9D9C0BBC53}" destId="{CA5D29BC-6D64-4630-8350-066C83031AC2}" srcOrd="18" destOrd="0" presId="urn:microsoft.com/office/officeart/2005/8/layout/bProcess4"/>
    <dgm:cxn modelId="{9C692B26-DBD5-4F43-B497-F5346B7481AE}" type="presParOf" srcId="{CA5D29BC-6D64-4630-8350-066C83031AC2}" destId="{6ACBC002-733F-4834-A444-E1AF1FB6A051}" srcOrd="0" destOrd="0" presId="urn:microsoft.com/office/officeart/2005/8/layout/bProcess4"/>
    <dgm:cxn modelId="{082A4203-5FB5-4D4B-BE6C-FE425153B1CA}" type="presParOf" srcId="{CA5D29BC-6D64-4630-8350-066C83031AC2}" destId="{5066B72C-A039-428F-AB2D-DF2E8161937C}" srcOrd="1" destOrd="0" presId="urn:microsoft.com/office/officeart/2005/8/layout/bProcess4"/>
    <dgm:cxn modelId="{0B21627B-9747-4A0A-9CB1-0EA1DCFD81FE}" type="presParOf" srcId="{06BBDF44-536E-46E9-ACE3-2A9D9C0BBC53}" destId="{54F7A919-3E9C-49F8-BC26-63A047C82F05}" srcOrd="19" destOrd="0" presId="urn:microsoft.com/office/officeart/2005/8/layout/bProcess4"/>
    <dgm:cxn modelId="{0B96DF3A-F2CA-4DC1-8788-2BFCA085395C}" type="presParOf" srcId="{06BBDF44-536E-46E9-ACE3-2A9D9C0BBC53}" destId="{A8A3A046-1E23-4A29-B608-BDA53B1D55E5}" srcOrd="20" destOrd="0" presId="urn:microsoft.com/office/officeart/2005/8/layout/bProcess4"/>
    <dgm:cxn modelId="{93894785-C66A-418C-A94A-2D24293E9BE4}" type="presParOf" srcId="{A8A3A046-1E23-4A29-B608-BDA53B1D55E5}" destId="{A011408D-1B86-4949-9B01-8C16A149FEA2}" srcOrd="0" destOrd="0" presId="urn:microsoft.com/office/officeart/2005/8/layout/bProcess4"/>
    <dgm:cxn modelId="{D5C7C47D-6825-46E0-9257-F865C3DD8090}" type="presParOf" srcId="{A8A3A046-1E23-4A29-B608-BDA53B1D55E5}" destId="{8C7E0892-884D-4988-9A15-7B0DB6E56638}" srcOrd="1" destOrd="0" presId="urn:microsoft.com/office/officeart/2005/8/layout/bProcess4"/>
    <dgm:cxn modelId="{8647AC21-EB59-43CB-8FAC-27D8FFDE9CA7}" type="presParOf" srcId="{06BBDF44-536E-46E9-ACE3-2A9D9C0BBC53}" destId="{D8EA5CA1-66F9-46CA-9609-AE567AD4ED64}" srcOrd="21" destOrd="0" presId="urn:microsoft.com/office/officeart/2005/8/layout/bProcess4"/>
    <dgm:cxn modelId="{0C5AF9CE-3855-43B6-AD21-35B9AC4CCC1E}" type="presParOf" srcId="{06BBDF44-536E-46E9-ACE3-2A9D9C0BBC53}" destId="{6589C8E0-3CE1-4DDF-A3F4-E4AE75D7D831}" srcOrd="22" destOrd="0" presId="urn:microsoft.com/office/officeart/2005/8/layout/bProcess4"/>
    <dgm:cxn modelId="{C6AE22BF-2A6A-43EB-A4F3-F533E2657D97}" type="presParOf" srcId="{6589C8E0-3CE1-4DDF-A3F4-E4AE75D7D831}" destId="{8E9D0C86-52EF-4487-9269-397C626F2184}" srcOrd="0" destOrd="0" presId="urn:microsoft.com/office/officeart/2005/8/layout/bProcess4"/>
    <dgm:cxn modelId="{69E2FBB9-2A58-42BD-9F60-6CBD1F87D7C4}" type="presParOf" srcId="{6589C8E0-3CE1-4DDF-A3F4-E4AE75D7D831}" destId="{62DD21A4-AF8F-4E52-B43F-28DE90511ED5}" srcOrd="1" destOrd="0" presId="urn:microsoft.com/office/officeart/2005/8/layout/bProcess4"/>
    <dgm:cxn modelId="{32B7A51E-8C5F-488E-A686-051769BF8190}" type="presParOf" srcId="{06BBDF44-536E-46E9-ACE3-2A9D9C0BBC53}" destId="{13B5174A-7B76-4B56-9620-210C671071AD}" srcOrd="23" destOrd="0" presId="urn:microsoft.com/office/officeart/2005/8/layout/bProcess4"/>
    <dgm:cxn modelId="{5E44D57E-7E43-4579-A7EF-D36857DA5233}" type="presParOf" srcId="{06BBDF44-536E-46E9-ACE3-2A9D9C0BBC53}" destId="{C2CF6C28-E2F2-4396-9F53-3A66D0CAC5EA}" srcOrd="24" destOrd="0" presId="urn:microsoft.com/office/officeart/2005/8/layout/bProcess4"/>
    <dgm:cxn modelId="{B839C50F-2512-4CF7-8434-7D1BCECB93FC}" type="presParOf" srcId="{C2CF6C28-E2F2-4396-9F53-3A66D0CAC5EA}" destId="{005E896B-0901-468E-A761-AE7767C6EAB7}" srcOrd="0" destOrd="0" presId="urn:microsoft.com/office/officeart/2005/8/layout/bProcess4"/>
    <dgm:cxn modelId="{180E340B-5ABE-44D6-BEA3-C3A0B75D0889}" type="presParOf" srcId="{C2CF6C28-E2F2-4396-9F53-3A66D0CAC5EA}" destId="{9D05915D-8CFB-4397-94D8-BBE2EDC38383}" srcOrd="1" destOrd="0" presId="urn:microsoft.com/office/officeart/2005/8/layout/bProcess4"/>
    <dgm:cxn modelId="{20F0E833-8709-4C05-BD3B-976ECE47E665}" type="presParOf" srcId="{06BBDF44-536E-46E9-ACE3-2A9D9C0BBC53}" destId="{9D0564CD-39B3-427F-9963-B7270B97FC76}" srcOrd="25" destOrd="0" presId="urn:microsoft.com/office/officeart/2005/8/layout/bProcess4"/>
    <dgm:cxn modelId="{B8654ACA-10E5-4201-A78E-506828877F90}" type="presParOf" srcId="{06BBDF44-536E-46E9-ACE3-2A9D9C0BBC53}" destId="{DB707ABC-FE6A-4B79-9042-6A62E73F1C2D}" srcOrd="26" destOrd="0" presId="urn:microsoft.com/office/officeart/2005/8/layout/bProcess4"/>
    <dgm:cxn modelId="{15976A65-1303-43EE-B09F-A2586B6FF457}" type="presParOf" srcId="{DB707ABC-FE6A-4B79-9042-6A62E73F1C2D}" destId="{95CB7D6F-B21B-46AE-9742-353FE8DB091E}" srcOrd="0" destOrd="0" presId="urn:microsoft.com/office/officeart/2005/8/layout/bProcess4"/>
    <dgm:cxn modelId="{3AC7C292-B53F-4AD2-92AD-968CC5AD43C9}" type="presParOf" srcId="{DB707ABC-FE6A-4B79-9042-6A62E73F1C2D}" destId="{23B6EF37-37AD-4773-A164-0C597C732ECD}" srcOrd="1" destOrd="0" presId="urn:microsoft.com/office/officeart/2005/8/layout/bProcess4"/>
    <dgm:cxn modelId="{8A083741-51FE-425A-BED6-256581068D94}" type="presParOf" srcId="{06BBDF44-536E-46E9-ACE3-2A9D9C0BBC53}" destId="{31FF16D9-1687-47B7-8A38-84EC49C9DAB9}" srcOrd="27" destOrd="0" presId="urn:microsoft.com/office/officeart/2005/8/layout/bProcess4"/>
    <dgm:cxn modelId="{A1F09FE7-2A3D-43F7-8C31-2B9E408544EC}" type="presParOf" srcId="{06BBDF44-536E-46E9-ACE3-2A9D9C0BBC53}" destId="{C7293A00-AD1D-41FE-A500-D60A2F66BADF}" srcOrd="28" destOrd="0" presId="urn:microsoft.com/office/officeart/2005/8/layout/bProcess4"/>
    <dgm:cxn modelId="{8C158951-AA9F-4528-BDDE-DB8D43E15EE4}" type="presParOf" srcId="{C7293A00-AD1D-41FE-A500-D60A2F66BADF}" destId="{41B8F76B-CC08-4269-AA85-64FA1FC64686}" srcOrd="0" destOrd="0" presId="urn:microsoft.com/office/officeart/2005/8/layout/bProcess4"/>
    <dgm:cxn modelId="{B316B0A0-7604-4C8F-88CD-25F2D4C8CFAB}" type="presParOf" srcId="{C7293A00-AD1D-41FE-A500-D60A2F66BADF}" destId="{440E39A9-6895-4D1C-9C49-F646FAA229EC}" srcOrd="1" destOrd="0" presId="urn:microsoft.com/office/officeart/2005/8/layout/bProcess4"/>
    <dgm:cxn modelId="{678DBD87-0BC6-4C97-8F4F-1BEA85D5553C}" type="presParOf" srcId="{06BBDF44-536E-46E9-ACE3-2A9D9C0BBC53}" destId="{A08A0D1B-6D3C-4AD3-9AF5-4C53BCD23E04}" srcOrd="29" destOrd="0" presId="urn:microsoft.com/office/officeart/2005/8/layout/bProcess4"/>
    <dgm:cxn modelId="{7BCC6524-FA46-48B3-AB44-BA179556D8A1}" type="presParOf" srcId="{06BBDF44-536E-46E9-ACE3-2A9D9C0BBC53}" destId="{A8033402-9813-45EF-AB1C-7F19E3E672B7}" srcOrd="30" destOrd="0" presId="urn:microsoft.com/office/officeart/2005/8/layout/bProcess4"/>
    <dgm:cxn modelId="{04E72CB4-881C-4FA8-B821-581CE144FFF6}" type="presParOf" srcId="{A8033402-9813-45EF-AB1C-7F19E3E672B7}" destId="{C6894B6C-D2EB-4FD7-ADDE-0D0E6147F34A}" srcOrd="0" destOrd="0" presId="urn:microsoft.com/office/officeart/2005/8/layout/bProcess4"/>
    <dgm:cxn modelId="{261F2B13-FF8E-4CAD-966E-00AE02573946}" type="presParOf" srcId="{A8033402-9813-45EF-AB1C-7F19E3E672B7}" destId="{344BC937-1B57-4B62-9917-42D625535B26}" srcOrd="1" destOrd="0" presId="urn:microsoft.com/office/officeart/2005/8/layout/bProcess4"/>
    <dgm:cxn modelId="{2227775B-3941-4997-BE8E-05C0B7D87211}" type="presParOf" srcId="{06BBDF44-536E-46E9-ACE3-2A9D9C0BBC53}" destId="{68378517-B232-418E-B31B-551F288AFEBA}" srcOrd="31" destOrd="0" presId="urn:microsoft.com/office/officeart/2005/8/layout/bProcess4"/>
    <dgm:cxn modelId="{3F4EF248-D308-4730-B41F-10A3AEDDE048}" type="presParOf" srcId="{06BBDF44-536E-46E9-ACE3-2A9D9C0BBC53}" destId="{C3D2335E-23AC-464E-98ED-615B298F08A7}" srcOrd="32" destOrd="0" presId="urn:microsoft.com/office/officeart/2005/8/layout/bProcess4"/>
    <dgm:cxn modelId="{BB914C35-BF0A-4E9E-8733-52FADA341D76}" type="presParOf" srcId="{C3D2335E-23AC-464E-98ED-615B298F08A7}" destId="{BDB8A3C6-9363-4C59-9BEA-D5FACAE49970}" srcOrd="0" destOrd="0" presId="urn:microsoft.com/office/officeart/2005/8/layout/bProcess4"/>
    <dgm:cxn modelId="{F8DA31ED-96EF-4277-8B33-9F23DE57AEE7}" type="presParOf" srcId="{C3D2335E-23AC-464E-98ED-615B298F08A7}" destId="{5986F66B-9E5C-43AD-BD97-0D7FF78FF594}" srcOrd="1" destOrd="0" presId="urn:microsoft.com/office/officeart/2005/8/layout/bProcess4"/>
    <dgm:cxn modelId="{87B11579-0AB6-419E-B84C-1ACEE1A65581}" type="presParOf" srcId="{06BBDF44-536E-46E9-ACE3-2A9D9C0BBC53}" destId="{96F1B76A-C31B-4A31-A617-D8D83C6B13CA}" srcOrd="33" destOrd="0" presId="urn:microsoft.com/office/officeart/2005/8/layout/bProcess4"/>
    <dgm:cxn modelId="{277069B6-D93C-402E-B1DF-5AFE95681555}" type="presParOf" srcId="{06BBDF44-536E-46E9-ACE3-2A9D9C0BBC53}" destId="{5BA9A86E-0D13-4DB9-8AE7-2D562FC9999D}" srcOrd="34" destOrd="0" presId="urn:microsoft.com/office/officeart/2005/8/layout/bProcess4"/>
    <dgm:cxn modelId="{4DD5FAF4-052A-467D-A735-44A5120E21D6}" type="presParOf" srcId="{5BA9A86E-0D13-4DB9-8AE7-2D562FC9999D}" destId="{22AB49CD-1B57-48D8-AE26-C4C7E9FAC65E}" srcOrd="0" destOrd="0" presId="urn:microsoft.com/office/officeart/2005/8/layout/bProcess4"/>
    <dgm:cxn modelId="{253821CF-D06A-4699-84CF-30B35920F611}" type="presParOf" srcId="{5BA9A86E-0D13-4DB9-8AE7-2D562FC9999D}" destId="{47A15517-4243-4812-B911-A37D154F7A4F}" srcOrd="1" destOrd="0" presId="urn:microsoft.com/office/officeart/2005/8/layout/bProcess4"/>
    <dgm:cxn modelId="{913C9240-7A3C-4CBB-85E4-2678C2DFD57E}" type="presParOf" srcId="{06BBDF44-536E-46E9-ACE3-2A9D9C0BBC53}" destId="{9DE25EAF-4248-468E-A3BB-47C352EF96F8}" srcOrd="35" destOrd="0" presId="urn:microsoft.com/office/officeart/2005/8/layout/bProcess4"/>
    <dgm:cxn modelId="{A1AC1AC4-4D6A-4A61-815C-EE45D1F67267}" type="presParOf" srcId="{06BBDF44-536E-46E9-ACE3-2A9D9C0BBC53}" destId="{7E217AF2-986C-4DB7-80AF-69F9CEEC1A70}" srcOrd="36" destOrd="0" presId="urn:microsoft.com/office/officeart/2005/8/layout/bProcess4"/>
    <dgm:cxn modelId="{6EBC9B82-8DC9-4635-AE9A-5E28876D8A17}" type="presParOf" srcId="{7E217AF2-986C-4DB7-80AF-69F9CEEC1A70}" destId="{5E7E1D42-0335-46C8-959B-A6ABED54F41B}" srcOrd="0" destOrd="0" presId="urn:microsoft.com/office/officeart/2005/8/layout/bProcess4"/>
    <dgm:cxn modelId="{B35D2A04-66E9-40CE-8DB0-CA85B55C00DA}" type="presParOf" srcId="{7E217AF2-986C-4DB7-80AF-69F9CEEC1A70}" destId="{7F6227B3-DF4B-468F-96C9-B16FD2F9F8D8}" srcOrd="1" destOrd="0" presId="urn:microsoft.com/office/officeart/2005/8/layout/bProcess4"/>
    <dgm:cxn modelId="{BE3406EB-2C4C-4BC6-9CAA-FEFBA74F0B63}" type="presParOf" srcId="{06BBDF44-536E-46E9-ACE3-2A9D9C0BBC53}" destId="{72117097-6463-4E49-B4B1-663430E5EAA7}" srcOrd="37" destOrd="0" presId="urn:microsoft.com/office/officeart/2005/8/layout/bProcess4"/>
    <dgm:cxn modelId="{5C127B90-FC10-4CD3-A6D4-6E1D9AFB95F9}" type="presParOf" srcId="{06BBDF44-536E-46E9-ACE3-2A9D9C0BBC53}" destId="{20242C2F-1568-4071-BF5A-67661F3F5333}" srcOrd="38" destOrd="0" presId="urn:microsoft.com/office/officeart/2005/8/layout/bProcess4"/>
    <dgm:cxn modelId="{585851F5-8F57-4044-B6C4-4564B6ABBDF3}" type="presParOf" srcId="{20242C2F-1568-4071-BF5A-67661F3F5333}" destId="{298AA4A9-D320-4BF1-A6E1-2B39E9DFCF79}" srcOrd="0" destOrd="0" presId="urn:microsoft.com/office/officeart/2005/8/layout/bProcess4"/>
    <dgm:cxn modelId="{894405E7-AFF1-4C6F-A6D5-C6540402A47E}" type="presParOf" srcId="{20242C2F-1568-4071-BF5A-67661F3F5333}" destId="{481899AF-87E1-4A26-A2A8-44AD3115F50B}" srcOrd="1" destOrd="0" presId="urn:microsoft.com/office/officeart/2005/8/layout/bProcess4"/>
    <dgm:cxn modelId="{6E8277EF-E60C-4BCB-B05E-AC201E4561F7}" type="presParOf" srcId="{06BBDF44-536E-46E9-ACE3-2A9D9C0BBC53}" destId="{63670ABD-31D2-49E0-A596-AD174C761286}" srcOrd="39" destOrd="0" presId="urn:microsoft.com/office/officeart/2005/8/layout/bProcess4"/>
    <dgm:cxn modelId="{CD26AAA6-4589-4AF9-9F79-B6DBE00BF14E}" type="presParOf" srcId="{06BBDF44-536E-46E9-ACE3-2A9D9C0BBC53}" destId="{A5E02C48-C64B-497B-A80A-F720539617E4}" srcOrd="40" destOrd="0" presId="urn:microsoft.com/office/officeart/2005/8/layout/bProcess4"/>
    <dgm:cxn modelId="{9E0A63FA-B099-4C93-A4B3-6C6561766A38}" type="presParOf" srcId="{A5E02C48-C64B-497B-A80A-F720539617E4}" destId="{05630490-C086-443E-B9AA-E02A59B53178}" srcOrd="0" destOrd="0" presId="urn:microsoft.com/office/officeart/2005/8/layout/bProcess4"/>
    <dgm:cxn modelId="{EB3A753F-C407-4C4B-9EFA-A9134B79F9EE}" type="presParOf" srcId="{A5E02C48-C64B-497B-A80A-F720539617E4}" destId="{11E3CE0E-5AF9-4CE4-9758-A503200C6D60}" srcOrd="1" destOrd="0" presId="urn:microsoft.com/office/officeart/2005/8/layout/bProcess4"/>
    <dgm:cxn modelId="{7ECD1D1A-47F2-4476-9873-7CFFD1F92D70}" type="presParOf" srcId="{06BBDF44-536E-46E9-ACE3-2A9D9C0BBC53}" destId="{DBA6251A-F442-4BA6-A259-F93D988E8FB5}" srcOrd="41" destOrd="0" presId="urn:microsoft.com/office/officeart/2005/8/layout/bProcess4"/>
    <dgm:cxn modelId="{82483869-71F3-4FE8-BD39-510D622CE25E}" type="presParOf" srcId="{06BBDF44-536E-46E9-ACE3-2A9D9C0BBC53}" destId="{D350985E-B879-4A81-A351-0BB2B7D0E634}" srcOrd="42" destOrd="0" presId="urn:microsoft.com/office/officeart/2005/8/layout/bProcess4"/>
    <dgm:cxn modelId="{5C3B5F0E-54C8-4159-BF9E-D1C9A6BD4840}" type="presParOf" srcId="{D350985E-B879-4A81-A351-0BB2B7D0E634}" destId="{FFCBABFA-D7C9-48BA-9765-8BBFA008F51E}" srcOrd="0" destOrd="0" presId="urn:microsoft.com/office/officeart/2005/8/layout/bProcess4"/>
    <dgm:cxn modelId="{1B6987B8-B998-485F-8F76-83C93ACC3DA6}" type="presParOf" srcId="{D350985E-B879-4A81-A351-0BB2B7D0E634}" destId="{48A9565C-7AE8-4000-A87D-7A780181E7EA}" srcOrd="1" destOrd="0" presId="urn:microsoft.com/office/officeart/2005/8/layout/bProcess4"/>
    <dgm:cxn modelId="{8305F6CA-FE88-4034-8E7D-AF98EA525BA9}" type="presParOf" srcId="{06BBDF44-536E-46E9-ACE3-2A9D9C0BBC53}" destId="{882A9AB5-CAF5-4D66-A3C7-19608BEE199D}" srcOrd="43" destOrd="0" presId="urn:microsoft.com/office/officeart/2005/8/layout/bProcess4"/>
    <dgm:cxn modelId="{49037A25-D138-47A2-BF6E-13194FD6AFD8}" type="presParOf" srcId="{06BBDF44-536E-46E9-ACE3-2A9D9C0BBC53}" destId="{40A57303-EBD4-47BE-B13C-F768E63062CF}" srcOrd="44" destOrd="0" presId="urn:microsoft.com/office/officeart/2005/8/layout/bProcess4"/>
    <dgm:cxn modelId="{EC186030-F391-4F19-BDF5-993D3CBABC36}" type="presParOf" srcId="{40A57303-EBD4-47BE-B13C-F768E63062CF}" destId="{9BA67C39-E618-4DCD-B8FE-C623C56E69EF}" srcOrd="0" destOrd="0" presId="urn:microsoft.com/office/officeart/2005/8/layout/bProcess4"/>
    <dgm:cxn modelId="{3635782A-429D-461B-BD80-4E806AFCD65C}" type="presParOf" srcId="{40A57303-EBD4-47BE-B13C-F768E63062CF}" destId="{3CA07AE2-0098-4A64-AF24-81B2791A8A8D}" srcOrd="1" destOrd="0" presId="urn:microsoft.com/office/officeart/2005/8/layout/bProcess4"/>
    <dgm:cxn modelId="{68C3DED1-7BED-4B7B-9884-8B3427CD8FA6}" type="presParOf" srcId="{06BBDF44-536E-46E9-ACE3-2A9D9C0BBC53}" destId="{8C9DDA05-045B-4A4E-AA03-537F1965EE4D}" srcOrd="45" destOrd="0" presId="urn:microsoft.com/office/officeart/2005/8/layout/bProcess4"/>
    <dgm:cxn modelId="{31CD29CD-8B6B-46E5-ADA8-7CBB47FF0367}" type="presParOf" srcId="{06BBDF44-536E-46E9-ACE3-2A9D9C0BBC53}" destId="{638D396C-FB0D-4ED6-9898-108B6041377E}" srcOrd="46" destOrd="0" presId="urn:microsoft.com/office/officeart/2005/8/layout/bProcess4"/>
    <dgm:cxn modelId="{057AD53D-9BE4-47AE-9EBA-35C8615C0743}" type="presParOf" srcId="{638D396C-FB0D-4ED6-9898-108B6041377E}" destId="{791331BA-5A34-4B78-8D08-43FC4156EEDE}" srcOrd="0" destOrd="0" presId="urn:microsoft.com/office/officeart/2005/8/layout/bProcess4"/>
    <dgm:cxn modelId="{79AE1434-32DE-4FAC-BA94-BC924A4F14F7}" type="presParOf" srcId="{638D396C-FB0D-4ED6-9898-108B6041377E}" destId="{CB80CA51-C029-44A0-B648-2E4FA83D188B}" srcOrd="1" destOrd="0" presId="urn:microsoft.com/office/officeart/2005/8/layout/bProcess4"/>
    <dgm:cxn modelId="{605552B4-4A6D-4436-BE6C-87DFE5731A54}" type="presParOf" srcId="{06BBDF44-536E-46E9-ACE3-2A9D9C0BBC53}" destId="{02892DE5-3719-4CF2-A266-E012DD6542B3}" srcOrd="47" destOrd="0" presId="urn:microsoft.com/office/officeart/2005/8/layout/bProcess4"/>
    <dgm:cxn modelId="{534FF4F0-1268-4A1C-B109-03F14F2BB060}" type="presParOf" srcId="{06BBDF44-536E-46E9-ACE3-2A9D9C0BBC53}" destId="{96F1C646-ED4D-447E-B61A-41428ECEDDAB}" srcOrd="48" destOrd="0" presId="urn:microsoft.com/office/officeart/2005/8/layout/bProcess4"/>
    <dgm:cxn modelId="{31387F0E-BD49-40F1-AE3D-7723984ECC34}" type="presParOf" srcId="{96F1C646-ED4D-447E-B61A-41428ECEDDAB}" destId="{7C385BFE-4C58-45AD-B8C5-315A566E6DAF}" srcOrd="0" destOrd="0" presId="urn:microsoft.com/office/officeart/2005/8/layout/bProcess4"/>
    <dgm:cxn modelId="{75F8B5DF-59D9-416D-960C-F32C83474A2A}" type="presParOf" srcId="{96F1C646-ED4D-447E-B61A-41428ECEDDAB}" destId="{14DA4F34-9879-4BC3-966D-D26E359D305D}" srcOrd="1" destOrd="0" presId="urn:microsoft.com/office/officeart/2005/8/layout/bProcess4"/>
    <dgm:cxn modelId="{CF25D1EA-34AD-4AFC-A96F-951F474BDA81}" type="presParOf" srcId="{06BBDF44-536E-46E9-ACE3-2A9D9C0BBC53}" destId="{A5CBDB8E-2C31-4316-B9D8-B64DD9C46F07}" srcOrd="49" destOrd="0" presId="urn:microsoft.com/office/officeart/2005/8/layout/bProcess4"/>
    <dgm:cxn modelId="{3D1EE238-08BB-4D5D-B05A-CE1B43C36124}" type="presParOf" srcId="{06BBDF44-536E-46E9-ACE3-2A9D9C0BBC53}" destId="{2F23DC24-A19F-4FD8-91AB-1523EEEE4E46}" srcOrd="50" destOrd="0" presId="urn:microsoft.com/office/officeart/2005/8/layout/bProcess4"/>
    <dgm:cxn modelId="{EFCF02C4-1E42-4EC8-9132-C4FD00AF6B14}" type="presParOf" srcId="{2F23DC24-A19F-4FD8-91AB-1523EEEE4E46}" destId="{6FC8D7BE-886B-4D18-A540-F6136E860B26}" srcOrd="0" destOrd="0" presId="urn:microsoft.com/office/officeart/2005/8/layout/bProcess4"/>
    <dgm:cxn modelId="{FBF4A369-9558-4565-B282-37ADFEBA1711}" type="presParOf" srcId="{2F23DC24-A19F-4FD8-91AB-1523EEEE4E46}" destId="{D350F6AB-9320-41B7-A6A5-9BEEE3E6AA78}" srcOrd="1" destOrd="0" presId="urn:microsoft.com/office/officeart/2005/8/layout/bProcess4"/>
    <dgm:cxn modelId="{E863AAAE-09D5-426F-88A5-7480AB58D30D}" type="presParOf" srcId="{06BBDF44-536E-46E9-ACE3-2A9D9C0BBC53}" destId="{89B91A09-7A6D-403A-B754-54E95B2628D9}" srcOrd="51" destOrd="0" presId="urn:microsoft.com/office/officeart/2005/8/layout/bProcess4"/>
    <dgm:cxn modelId="{41240FF1-00A6-4504-A61B-BD0543ABC042}" type="presParOf" srcId="{06BBDF44-536E-46E9-ACE3-2A9D9C0BBC53}" destId="{D5CD0D88-6ABF-43C1-A8D9-D40FE9078A3A}" srcOrd="52" destOrd="0" presId="urn:microsoft.com/office/officeart/2005/8/layout/bProcess4"/>
    <dgm:cxn modelId="{7D6D8D8D-12F2-4F2C-B954-20133B48F466}" type="presParOf" srcId="{D5CD0D88-6ABF-43C1-A8D9-D40FE9078A3A}" destId="{C7BBEC34-A1B6-4C96-A103-B50428EFCE82}" srcOrd="0" destOrd="0" presId="urn:microsoft.com/office/officeart/2005/8/layout/bProcess4"/>
    <dgm:cxn modelId="{8C0E65B8-EAE4-4D7F-9D51-4E7812844906}" type="presParOf" srcId="{D5CD0D88-6ABF-43C1-A8D9-D40FE9078A3A}" destId="{7386B058-E90A-4313-AF31-777851F39ADB}" srcOrd="1" destOrd="0" presId="urn:microsoft.com/office/officeart/2005/8/layout/bProcess4"/>
    <dgm:cxn modelId="{4FCB9B01-E8E5-4BC2-BC0F-89E39E01428D}" type="presParOf" srcId="{06BBDF44-536E-46E9-ACE3-2A9D9C0BBC53}" destId="{CCC76935-D65A-48A0-9EB6-973790B93B1F}" srcOrd="53" destOrd="0" presId="urn:microsoft.com/office/officeart/2005/8/layout/bProcess4"/>
    <dgm:cxn modelId="{ADDD81DC-688F-4E37-984F-C07A54FB64B0}" type="presParOf" srcId="{06BBDF44-536E-46E9-ACE3-2A9D9C0BBC53}" destId="{FF62D4CA-5B45-4137-9780-619867D3EDDE}" srcOrd="54" destOrd="0" presId="urn:microsoft.com/office/officeart/2005/8/layout/bProcess4"/>
    <dgm:cxn modelId="{79F8F771-15E9-4D78-A2C1-AEF8F513E4BF}" type="presParOf" srcId="{FF62D4CA-5B45-4137-9780-619867D3EDDE}" destId="{93C9B490-78DF-4F64-B680-C58CF24E01E0}" srcOrd="0" destOrd="0" presId="urn:microsoft.com/office/officeart/2005/8/layout/bProcess4"/>
    <dgm:cxn modelId="{A268CF3F-DC60-4A3C-A844-73F5C7D9C5C9}" type="presParOf" srcId="{FF62D4CA-5B45-4137-9780-619867D3EDDE}" destId="{200CBACC-2CE5-43D2-B24E-45DE73F056E9}" srcOrd="1" destOrd="0" presId="urn:microsoft.com/office/officeart/2005/8/layout/bProcess4"/>
    <dgm:cxn modelId="{C8B29D47-499B-4F82-9D04-1A7AB7A20E89}" type="presParOf" srcId="{06BBDF44-536E-46E9-ACE3-2A9D9C0BBC53}" destId="{9AA1A377-E0B9-459B-B139-B50EA3B725F7}" srcOrd="55" destOrd="0" presId="urn:microsoft.com/office/officeart/2005/8/layout/bProcess4"/>
    <dgm:cxn modelId="{F14D3129-52C3-4217-8DE9-E291CE366CEF}" type="presParOf" srcId="{06BBDF44-536E-46E9-ACE3-2A9D9C0BBC53}" destId="{C01D2264-6DD2-4F09-B84C-D1CBDE2EC42E}" srcOrd="56" destOrd="0" presId="urn:microsoft.com/office/officeart/2005/8/layout/bProcess4"/>
    <dgm:cxn modelId="{9F28A8D4-6D71-4B3B-BF95-F967FCC4220F}" type="presParOf" srcId="{C01D2264-6DD2-4F09-B84C-D1CBDE2EC42E}" destId="{01A595DA-CDA3-4430-B3B0-EE7F5D6DDED5}" srcOrd="0" destOrd="0" presId="urn:microsoft.com/office/officeart/2005/8/layout/bProcess4"/>
    <dgm:cxn modelId="{8A45C8C8-B569-47A2-B2EC-1720409361FF}" type="presParOf" srcId="{C01D2264-6DD2-4F09-B84C-D1CBDE2EC42E}" destId="{DFB3A36B-A702-465F-919A-324E2C8D8D45}" srcOrd="1" destOrd="0" presId="urn:microsoft.com/office/officeart/2005/8/layout/bProcess4"/>
    <dgm:cxn modelId="{BFCD4A6D-B7F0-4859-B566-D27C1F04F863}" type="presParOf" srcId="{06BBDF44-536E-46E9-ACE3-2A9D9C0BBC53}" destId="{CDEC01FF-32F5-46E3-80C7-B997E88D96B5}" srcOrd="57" destOrd="0" presId="urn:microsoft.com/office/officeart/2005/8/layout/bProcess4"/>
    <dgm:cxn modelId="{87CE4959-41FD-4256-B0B7-1C7092461C36}" type="presParOf" srcId="{06BBDF44-536E-46E9-ACE3-2A9D9C0BBC53}" destId="{DBFFA6CD-74EB-464D-AA62-9EB753D46BE5}" srcOrd="58" destOrd="0" presId="urn:microsoft.com/office/officeart/2005/8/layout/bProcess4"/>
    <dgm:cxn modelId="{7A7C7371-AC18-4532-A0C4-978C59185F06}" type="presParOf" srcId="{DBFFA6CD-74EB-464D-AA62-9EB753D46BE5}" destId="{EE18AD2B-353E-4BD4-8F51-51AF1F977411}" srcOrd="0" destOrd="0" presId="urn:microsoft.com/office/officeart/2005/8/layout/bProcess4"/>
    <dgm:cxn modelId="{375622B2-6992-4F9E-9B07-8767671CBCE2}" type="presParOf" srcId="{DBFFA6CD-74EB-464D-AA62-9EB753D46BE5}" destId="{2FAE2A0C-598E-4A85-9AD3-03EC0163544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C39C6E8-7CD1-4313-9EE1-E4A0CCD647E7}" type="presOf" srcId="{41CC69BA-6508-4A89-A0EB-68C5DE663576}" destId="{7157FCC6-321F-4CB7-8B72-FEF687EA6469}" srcOrd="0" destOrd="0" presId="urn:microsoft.com/office/officeart/2005/8/layout/vList4"/>
    <dgm:cxn modelId="{A91C47C0-8F75-4FFB-AEEB-1A0A4D2FC567}"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50F0B16B-88E2-441D-9920-FB7ED997CCCA}" type="presOf" srcId="{496FD635-1F85-4115-AF1D-3C09812051E7}" destId="{059E99A9-A362-4F89-84AC-CD430470905F}"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22B94131-CC55-4F21-A70D-5F4AC6E57AAE}" type="presOf" srcId="{C0BF5E21-878F-4B59-9B39-2224F7B73EBE}" destId="{163E85AD-8798-4D80-AD45-E1E53B79B3F8}" srcOrd="1" destOrd="0" presId="urn:microsoft.com/office/officeart/2005/8/layout/vList4"/>
    <dgm:cxn modelId="{EE692780-1164-416F-B84F-BB8B27FD5973}" type="presOf" srcId="{E68021CE-6B0F-4EF8-952B-DF10C5B11840}" destId="{E6918643-196D-4946-A0E0-6588EE54471F}" srcOrd="0" destOrd="0" presId="urn:microsoft.com/office/officeart/2005/8/layout/vList4"/>
    <dgm:cxn modelId="{02ED934F-675E-4020-A4EE-4E44B027C4A0}"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85863A50-89DC-468A-9BEF-E9C6A4407C73}"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D704C1AB-AB3D-4EC0-95B4-1D11A7AC1388}" type="presOf" srcId="{905EE23C-8AB9-4734-B5BB-CA6F8CE86909}" destId="{52FF7E54-EFE2-4EE2-B331-D740881035EA}" srcOrd="0" destOrd="0" presId="urn:microsoft.com/office/officeart/2005/8/layout/vList4"/>
    <dgm:cxn modelId="{7B17C572-CA53-4280-B5F3-33D707A7C5B9}" type="presOf" srcId="{905EE23C-8AB9-4734-B5BB-CA6F8CE86909}" destId="{EEE40FCC-35EF-4FD4-B611-EA085125BC09}" srcOrd="1" destOrd="0" presId="urn:microsoft.com/office/officeart/2005/8/layout/vList4"/>
    <dgm:cxn modelId="{5B0FA7D5-DAD9-4553-A1DC-896141CFDAF1}" type="presParOf" srcId="{E6918643-196D-4946-A0E0-6588EE54471F}" destId="{2C882415-D3B2-434F-9909-EC8A1687A764}" srcOrd="0" destOrd="0" presId="urn:microsoft.com/office/officeart/2005/8/layout/vList4"/>
    <dgm:cxn modelId="{E3130C9E-74D5-40A2-8B7E-A9037A4CF6D1}" type="presParOf" srcId="{2C882415-D3B2-434F-9909-EC8A1687A764}" destId="{059E99A9-A362-4F89-84AC-CD430470905F}" srcOrd="0" destOrd="0" presId="urn:microsoft.com/office/officeart/2005/8/layout/vList4"/>
    <dgm:cxn modelId="{72E55892-EE19-41B6-9A12-5F9CAC836CCF}" type="presParOf" srcId="{2C882415-D3B2-434F-9909-EC8A1687A764}" destId="{EB9E0B56-2D80-4098-AA45-C7A37B95B909}" srcOrd="1" destOrd="0" presId="urn:microsoft.com/office/officeart/2005/8/layout/vList4"/>
    <dgm:cxn modelId="{0944CEF3-5E66-4727-B517-03E8E2922897}" type="presParOf" srcId="{2C882415-D3B2-434F-9909-EC8A1687A764}" destId="{4D6E6DB2-E7FA-40C9-8760-E67954BB088B}" srcOrd="2" destOrd="0" presId="urn:microsoft.com/office/officeart/2005/8/layout/vList4"/>
    <dgm:cxn modelId="{055B3900-5C91-433C-B8F0-8564AF6FEC5D}" type="presParOf" srcId="{E6918643-196D-4946-A0E0-6588EE54471F}" destId="{7C7FDC7E-B997-4883-B478-E74089F903A8}" srcOrd="1" destOrd="0" presId="urn:microsoft.com/office/officeart/2005/8/layout/vList4"/>
    <dgm:cxn modelId="{37559378-8F21-412D-A13E-CE276DA3C407}" type="presParOf" srcId="{E6918643-196D-4946-A0E0-6588EE54471F}" destId="{343914D3-AE3F-47F4-95EA-2EA074D1E255}" srcOrd="2" destOrd="0" presId="urn:microsoft.com/office/officeart/2005/8/layout/vList4"/>
    <dgm:cxn modelId="{114E9CF9-9810-4AC4-A3BB-3C426824470A}" type="presParOf" srcId="{343914D3-AE3F-47F4-95EA-2EA074D1E255}" destId="{52FF7E54-EFE2-4EE2-B331-D740881035EA}" srcOrd="0" destOrd="0" presId="urn:microsoft.com/office/officeart/2005/8/layout/vList4"/>
    <dgm:cxn modelId="{88D8BB88-70FD-4437-BA90-6B6C8863DC23}" type="presParOf" srcId="{343914D3-AE3F-47F4-95EA-2EA074D1E255}" destId="{5113409F-9227-4BF1-AD4D-460EA7273C93}" srcOrd="1" destOrd="0" presId="urn:microsoft.com/office/officeart/2005/8/layout/vList4"/>
    <dgm:cxn modelId="{5783FCDD-6247-4241-A889-6FEECA939E20}" type="presParOf" srcId="{343914D3-AE3F-47F4-95EA-2EA074D1E255}" destId="{EEE40FCC-35EF-4FD4-B611-EA085125BC09}" srcOrd="2" destOrd="0" presId="urn:microsoft.com/office/officeart/2005/8/layout/vList4"/>
    <dgm:cxn modelId="{F0D14DB6-0D57-4EE3-836C-E3E75F9D20E2}" type="presParOf" srcId="{E6918643-196D-4946-A0E0-6588EE54471F}" destId="{7880D802-B9B7-4903-B4A8-DBB186FC981C}" srcOrd="3" destOrd="0" presId="urn:microsoft.com/office/officeart/2005/8/layout/vList4"/>
    <dgm:cxn modelId="{72199D42-68E6-4C96-AF70-2A890809F135}" type="presParOf" srcId="{E6918643-196D-4946-A0E0-6588EE54471F}" destId="{8110EE85-711F-4BC8-9617-F53B6BF10453}" srcOrd="4" destOrd="0" presId="urn:microsoft.com/office/officeart/2005/8/layout/vList4"/>
    <dgm:cxn modelId="{16904937-C1DE-4FDD-978B-2731B7BA2525}" type="presParOf" srcId="{8110EE85-711F-4BC8-9617-F53B6BF10453}" destId="{B0837115-8987-473B-9D15-C2B2D594B0AF}" srcOrd="0" destOrd="0" presId="urn:microsoft.com/office/officeart/2005/8/layout/vList4"/>
    <dgm:cxn modelId="{377799D0-13BF-4E6F-A494-930A131B2674}" type="presParOf" srcId="{8110EE85-711F-4BC8-9617-F53B6BF10453}" destId="{A135456C-B8ED-4253-9772-B57523C1DAC6}" srcOrd="1" destOrd="0" presId="urn:microsoft.com/office/officeart/2005/8/layout/vList4"/>
    <dgm:cxn modelId="{ED632A61-4B81-495E-AC96-8352AF197A19}" type="presParOf" srcId="{8110EE85-711F-4BC8-9617-F53B6BF10453}" destId="{163E85AD-8798-4D80-AD45-E1E53B79B3F8}" srcOrd="2" destOrd="0" presId="urn:microsoft.com/office/officeart/2005/8/layout/vList4"/>
    <dgm:cxn modelId="{4D545BB6-0637-4D7F-A8C1-BA3575A9FDF1}" type="presParOf" srcId="{E6918643-196D-4946-A0E0-6588EE54471F}" destId="{64E17CD8-13CE-4A8D-AA92-D26F37FD6E7A}" srcOrd="5" destOrd="0" presId="urn:microsoft.com/office/officeart/2005/8/layout/vList4"/>
    <dgm:cxn modelId="{7B64A1DC-C073-4E51-AF96-15745CBFF0F3}" type="presParOf" srcId="{E6918643-196D-4946-A0E0-6588EE54471F}" destId="{24AE6030-FB46-49C2-BD8D-5822D59AEB26}" srcOrd="6" destOrd="0" presId="urn:microsoft.com/office/officeart/2005/8/layout/vList4"/>
    <dgm:cxn modelId="{9EFF2CDB-1FC7-40F4-B300-692EB2141C1F}" type="presParOf" srcId="{24AE6030-FB46-49C2-BD8D-5822D59AEB26}" destId="{7157FCC6-321F-4CB7-8B72-FEF687EA6469}" srcOrd="0" destOrd="0" presId="urn:microsoft.com/office/officeart/2005/8/layout/vList4"/>
    <dgm:cxn modelId="{B3A764CA-ACD9-496D-96A5-546671DAC089}" type="presParOf" srcId="{24AE6030-FB46-49C2-BD8D-5822D59AEB26}" destId="{845E1389-B19D-4F0B-AE36-18C3A8087B13}" srcOrd="1" destOrd="0" presId="urn:microsoft.com/office/officeart/2005/8/layout/vList4"/>
    <dgm:cxn modelId="{8D158856-F3E0-446E-B24A-958697DCBBE2}"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阅读  第四章</a:t>
          </a:r>
          <a:r>
            <a:rPr lang="en-US" altLang="zh-CN" sz="3600" b="0" kern="120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b="0" kern="120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4:13-22)</a:t>
          </a:r>
          <a:endParaRPr lang="en-US" sz="360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3600" kern="1200" dirty="0" smtClean="0">
              <a:solidFill>
                <a:schemeClr val="tx1"/>
              </a:solidFill>
              <a:effectLst>
                <a:outerShdw blurRad="38100" dist="38100" dir="2700000" algn="tl">
                  <a:srgbClr val="000000">
                    <a:alpha val="43137"/>
                  </a:srgbClr>
                </a:outerShdw>
              </a:effectLst>
            </a:rPr>
            <a:t>   (OBSERVE)</a:t>
          </a:r>
          <a:endParaRPr lang="en-US" sz="36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3600" kern="1200" dirty="0" smtClean="0">
              <a:solidFill>
                <a:schemeClr val="tx1"/>
              </a:solidFill>
              <a:effectLst>
                <a:outerShdw blurRad="38100" dist="38100" dir="2700000" algn="tl">
                  <a:srgbClr val="000000">
                    <a:alpha val="43137"/>
                  </a:srgbClr>
                </a:outerShdw>
              </a:effectLst>
            </a:rPr>
            <a:t>   (INTERPRET)</a:t>
          </a:r>
          <a:endParaRPr lang="en-US" sz="36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3600" kern="1200" dirty="0" smtClean="0">
              <a:solidFill>
                <a:schemeClr val="tx1"/>
              </a:solidFill>
              <a:effectLst>
                <a:outerShdw blurRad="38100" dist="38100" dir="2700000" algn="tl">
                  <a:srgbClr val="000000">
                    <a:alpha val="43137"/>
                  </a:srgbClr>
                </a:outerShdw>
              </a:effectLst>
            </a:rPr>
            <a:t>   (APPLY)</a:t>
          </a:r>
          <a:endParaRPr lang="en-US" sz="36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READ</a:t>
          </a:r>
          <a:r>
            <a:rPr lang="en-US" sz="4000" kern="1200" dirty="0" smtClean="0">
              <a:solidFill>
                <a:schemeClr val="tx1"/>
              </a:solidFill>
              <a:effectLst>
                <a:outerShdw blurRad="38100" dist="38100" dir="2700000" algn="tl">
                  <a:srgbClr val="000000">
                    <a:alpha val="43137"/>
                  </a:srgbClr>
                </a:outerShdw>
              </a:effectLst>
            </a:rPr>
            <a:t>)</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(INTERPRET)</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813252" y="2675473"/>
        <a:ext cx="6644947" cy="1216124"/>
      </dsp:txXfrm>
    </dsp:sp>
    <dsp:sp modelId="{A135456C-B8ED-4253-9772-B57523C1DAC6}">
      <dsp:nvSpPr>
        <dsp:cNvPr id="0" name=""/>
        <dsp:cNvSpPr/>
      </dsp:nvSpPr>
      <dsp:spPr>
        <a:xfrm>
          <a:off x="153804"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APPLY</a:t>
          </a:r>
          <a:r>
            <a:rPr lang="en-US" sz="4000" kern="1200" dirty="0" smtClean="0">
              <a:solidFill>
                <a:schemeClr val="tx1"/>
              </a:solidFill>
              <a:effectLst>
                <a:outerShdw blurRad="38100" dist="38100" dir="2700000" algn="tl">
                  <a:srgbClr val="000000">
                    <a:alpha val="43137"/>
                  </a:srgbClr>
                </a:outerShdw>
              </a:effectLst>
            </a:rPr>
            <a:t>)</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089402"/>
          <a:ext cx="924142" cy="106373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READ</a:t>
          </a:r>
          <a:r>
            <a:rPr lang="en-US" sz="4000" kern="1200" dirty="0" smtClean="0">
              <a:solidFill>
                <a:schemeClr val="tx1"/>
              </a:solidFill>
              <a:effectLst>
                <a:outerShdw blurRad="38100" dist="38100" dir="2700000" algn="tl">
                  <a:srgbClr val="000000">
                    <a:alpha val="43137"/>
                  </a:srgbClr>
                </a:outerShdw>
              </a:effectLst>
            </a:rPr>
            <a:t>)</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(OBSERVE)</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3804"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(APPLY)</a:t>
          </a:r>
          <a:endPara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813252" y="4013209"/>
        <a:ext cx="6644947" cy="1216124"/>
      </dsp:txXfrm>
    </dsp:sp>
    <dsp:sp modelId="{845E1389-B19D-4F0B-AE36-18C3A8087B13}">
      <dsp:nvSpPr>
        <dsp:cNvPr id="0" name=""/>
        <dsp:cNvSpPr/>
      </dsp:nvSpPr>
      <dsp:spPr>
        <a:xfrm>
          <a:off x="144060" y="4089402"/>
          <a:ext cx="924142" cy="106373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07847-71E0-4132-A4A4-86E4A75A89E9}">
      <dsp:nvSpPr>
        <dsp:cNvPr id="0" name=""/>
        <dsp:cNvSpPr/>
      </dsp:nvSpPr>
      <dsp:spPr>
        <a:xfrm>
          <a:off x="662939" y="0"/>
          <a:ext cx="7513320" cy="5232400"/>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1C08C37-66EE-4C1F-BC95-230820C9D22E}">
      <dsp:nvSpPr>
        <dsp:cNvPr id="0" name=""/>
        <dsp:cNvSpPr/>
      </dsp:nvSpPr>
      <dsp:spPr>
        <a:xfrm>
          <a:off x="1241" y="1569719"/>
          <a:ext cx="2819446" cy="20929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ts val="0"/>
            </a:spcAft>
          </a:pPr>
          <a:r>
            <a:rPr lang="zh-CN" altLang="en-US" sz="4000" b="1" kern="1200" dirty="0" smtClean="0">
              <a:effectLst>
                <a:outerShdw blurRad="38100" dist="38100" dir="2700000" algn="tl">
                  <a:srgbClr val="000000">
                    <a:alpha val="43137"/>
                  </a:srgbClr>
                </a:outerShdw>
              </a:effectLst>
            </a:rPr>
            <a:t>亚当</a:t>
          </a:r>
          <a:r>
            <a:rPr lang="en-US" altLang="zh-CN" sz="4000" b="1" kern="1200" dirty="0" smtClean="0">
              <a:effectLst>
                <a:outerShdw blurRad="38100" dist="38100" dir="2700000" algn="tl">
                  <a:srgbClr val="000000">
                    <a:alpha val="43137"/>
                  </a:srgbClr>
                </a:outerShdw>
              </a:effectLst>
            </a:rPr>
            <a:t>-</a:t>
          </a:r>
        </a:p>
        <a:p>
          <a:pPr lvl="0" algn="ctr" defTabSz="1778000">
            <a:lnSpc>
              <a:spcPct val="90000"/>
            </a:lnSpc>
            <a:spcBef>
              <a:spcPct val="0"/>
            </a:spcBef>
            <a:spcAft>
              <a:spcPts val="0"/>
            </a:spcAft>
          </a:pPr>
          <a:r>
            <a:rPr lang="zh-CN" altLang="en-US" sz="4000" b="1" kern="1200" dirty="0" smtClean="0">
              <a:effectLst>
                <a:outerShdw blurRad="38100" dist="38100" dir="2700000" algn="tl">
                  <a:srgbClr val="000000">
                    <a:alpha val="43137"/>
                  </a:srgbClr>
                </a:outerShdw>
              </a:effectLst>
            </a:rPr>
            <a:t>亚伯兰</a:t>
          </a:r>
          <a:endParaRPr lang="en-US" sz="4000" b="1" kern="1200" dirty="0" smtClean="0">
            <a:effectLst>
              <a:outerShdw blurRad="38100" dist="38100" dir="2700000" algn="tl">
                <a:srgbClr val="000000">
                  <a:alpha val="43137"/>
                </a:srgbClr>
              </a:outerShdw>
            </a:effectLst>
          </a:endParaRPr>
        </a:p>
        <a:p>
          <a:pPr lvl="0" algn="ctr" defTabSz="17780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Adam - Abram</a:t>
          </a:r>
          <a:endParaRPr lang="en-US" sz="2800" b="1" kern="1200" dirty="0">
            <a:effectLst>
              <a:outerShdw blurRad="38100" dist="38100" dir="2700000" algn="tl">
                <a:srgbClr val="000000">
                  <a:alpha val="43137"/>
                </a:srgbClr>
              </a:outerShdw>
            </a:effectLst>
          </a:endParaRPr>
        </a:p>
      </dsp:txBody>
      <dsp:txXfrm>
        <a:off x="1241" y="1569719"/>
        <a:ext cx="2819446" cy="2092960"/>
      </dsp:txXfrm>
    </dsp:sp>
    <dsp:sp modelId="{DBFD9B9A-1A52-4EFA-9B31-81F5CAD53ED5}">
      <dsp:nvSpPr>
        <dsp:cNvPr id="0" name=""/>
        <dsp:cNvSpPr/>
      </dsp:nvSpPr>
      <dsp:spPr>
        <a:xfrm>
          <a:off x="3146977" y="1569719"/>
          <a:ext cx="2715803" cy="209296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ts val="0"/>
            </a:spcAft>
          </a:pPr>
          <a:r>
            <a:rPr lang="zh-CN" altLang="en-US" sz="4000" b="1" kern="1200" dirty="0" smtClean="0">
              <a:effectLst>
                <a:outerShdw blurRad="38100" dist="38100" dir="2700000" algn="tl">
                  <a:srgbClr val="000000">
                    <a:alpha val="43137"/>
                  </a:srgbClr>
                </a:outerShdw>
              </a:effectLst>
            </a:rPr>
            <a:t>亚伯兰</a:t>
          </a:r>
          <a:r>
            <a:rPr lang="en-US" altLang="zh-CN" sz="4000" b="1" kern="1200" dirty="0" smtClean="0">
              <a:effectLst>
                <a:outerShdw blurRad="38100" dist="38100" dir="2700000" algn="tl">
                  <a:srgbClr val="000000">
                    <a:alpha val="43137"/>
                  </a:srgbClr>
                </a:outerShdw>
              </a:effectLst>
            </a:rPr>
            <a:t>-</a:t>
          </a:r>
        </a:p>
        <a:p>
          <a:pPr lvl="0" algn="ctr" defTabSz="1778000">
            <a:lnSpc>
              <a:spcPct val="90000"/>
            </a:lnSpc>
            <a:spcBef>
              <a:spcPct val="0"/>
            </a:spcBef>
            <a:spcAft>
              <a:spcPts val="0"/>
            </a:spcAft>
          </a:pPr>
          <a:r>
            <a:rPr lang="zh-CN" altLang="en-US" sz="4000" b="1" kern="1200" dirty="0" smtClean="0">
              <a:effectLst>
                <a:outerShdw blurRad="38100" dist="38100" dir="2700000" algn="tl">
                  <a:srgbClr val="000000">
                    <a:alpha val="43137"/>
                  </a:srgbClr>
                </a:outerShdw>
              </a:effectLst>
            </a:rPr>
            <a:t>波阿斯</a:t>
          </a:r>
          <a:endParaRPr lang="en-US" sz="4000" b="1" kern="1200" dirty="0" smtClean="0">
            <a:effectLst>
              <a:outerShdw blurRad="38100" dist="38100" dir="2700000" algn="tl">
                <a:srgbClr val="000000">
                  <a:alpha val="43137"/>
                </a:srgbClr>
              </a:outerShdw>
            </a:effectLst>
          </a:endParaRPr>
        </a:p>
        <a:p>
          <a:pPr lvl="0" algn="ctr" defTabSz="17780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Abram - Boaz</a:t>
          </a:r>
          <a:endParaRPr lang="en-US" sz="2800" b="1" kern="1200" dirty="0">
            <a:effectLst>
              <a:outerShdw blurRad="38100" dist="38100" dir="2700000" algn="tl">
                <a:srgbClr val="000000">
                  <a:alpha val="43137"/>
                </a:srgbClr>
              </a:outerShdw>
            </a:effectLst>
          </a:endParaRPr>
        </a:p>
      </dsp:txBody>
      <dsp:txXfrm>
        <a:off x="3146977" y="1569719"/>
        <a:ext cx="2715803" cy="2092960"/>
      </dsp:txXfrm>
    </dsp:sp>
    <dsp:sp modelId="{09C1296E-4965-4BBA-A5AD-1AD155D671F2}">
      <dsp:nvSpPr>
        <dsp:cNvPr id="0" name=""/>
        <dsp:cNvSpPr/>
      </dsp:nvSpPr>
      <dsp:spPr>
        <a:xfrm>
          <a:off x="6189071" y="1569719"/>
          <a:ext cx="2648887" cy="209296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ts val="0"/>
            </a:spcAft>
          </a:pPr>
          <a:r>
            <a:rPr lang="zh-CN" altLang="en-US" sz="4000" b="1" kern="1200" dirty="0" smtClean="0">
              <a:effectLst>
                <a:outerShdw blurRad="38100" dist="38100" dir="2700000" algn="tl">
                  <a:srgbClr val="000000">
                    <a:alpha val="43137"/>
                  </a:srgbClr>
                </a:outerShdw>
              </a:effectLst>
            </a:rPr>
            <a:t>波阿斯</a:t>
          </a:r>
          <a:r>
            <a:rPr lang="en-US" altLang="zh-CN" sz="4000" b="1" kern="1200" dirty="0" smtClean="0">
              <a:effectLst>
                <a:outerShdw blurRad="38100" dist="38100" dir="2700000" algn="tl">
                  <a:srgbClr val="000000">
                    <a:alpha val="43137"/>
                  </a:srgbClr>
                </a:outerShdw>
              </a:effectLst>
            </a:rPr>
            <a:t>-</a:t>
          </a:r>
        </a:p>
        <a:p>
          <a:pPr lvl="0" algn="ctr" defTabSz="1778000">
            <a:lnSpc>
              <a:spcPct val="90000"/>
            </a:lnSpc>
            <a:spcBef>
              <a:spcPct val="0"/>
            </a:spcBef>
            <a:spcAft>
              <a:spcPts val="0"/>
            </a:spcAft>
          </a:pPr>
          <a:r>
            <a:rPr lang="zh-CN" altLang="en-US" sz="4000" b="1" kern="1200" dirty="0" smtClean="0">
              <a:effectLst>
                <a:outerShdw blurRad="38100" dist="38100" dir="2700000" algn="tl">
                  <a:srgbClr val="000000">
                    <a:alpha val="43137"/>
                  </a:srgbClr>
                </a:outerShdw>
              </a:effectLst>
            </a:rPr>
            <a:t>耶稣</a:t>
          </a:r>
          <a:endParaRPr lang="en-US" sz="4000" b="1" kern="1200" dirty="0" smtClean="0">
            <a:effectLst>
              <a:outerShdw blurRad="38100" dist="38100" dir="2700000" algn="tl">
                <a:srgbClr val="000000">
                  <a:alpha val="43137"/>
                </a:srgbClr>
              </a:outerShdw>
            </a:effectLst>
          </a:endParaRPr>
        </a:p>
        <a:p>
          <a:pPr lvl="0" algn="ctr" defTabSz="17780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Boaz - Jesus</a:t>
          </a:r>
          <a:endParaRPr lang="en-US" sz="2800" b="1" kern="1200" dirty="0">
            <a:effectLst>
              <a:outerShdw blurRad="38100" dist="38100" dir="2700000" algn="tl">
                <a:srgbClr val="000000">
                  <a:alpha val="43137"/>
                </a:srgbClr>
              </a:outerShdw>
            </a:effectLst>
          </a:endParaRPr>
        </a:p>
      </dsp:txBody>
      <dsp:txXfrm>
        <a:off x="6189071" y="1569719"/>
        <a:ext cx="2648887" cy="20929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6A71F6-1ECB-4FAA-B02D-AF2647F5D5B4}">
      <dsp:nvSpPr>
        <dsp:cNvPr id="0" name=""/>
        <dsp:cNvSpPr/>
      </dsp:nvSpPr>
      <dsp:spPr>
        <a:xfrm rot="5400000">
          <a:off x="-51046" y="810538"/>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79C9A3-9E27-4B93-AE52-57795D3F0825}">
      <dsp:nvSpPr>
        <dsp:cNvPr id="0" name=""/>
        <dsp:cNvSpPr/>
      </dsp:nvSpPr>
      <dsp:spPr>
        <a:xfrm>
          <a:off x="238088" y="379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亚当</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ADAM</a:t>
          </a:r>
          <a:endParaRPr lang="en-US" sz="2200" b="1" kern="1200" dirty="0">
            <a:effectLst>
              <a:outerShdw blurRad="38100" dist="38100" dir="2700000" algn="tl">
                <a:srgbClr val="000000">
                  <a:alpha val="43137"/>
                </a:srgbClr>
              </a:outerShdw>
            </a:effectLst>
            <a:latin typeface="Agency FB" pitchFamily="34" charset="0"/>
          </a:endParaRPr>
        </a:p>
      </dsp:txBody>
      <dsp:txXfrm>
        <a:off x="238088" y="3791"/>
        <a:ext cx="1691227" cy="1014736"/>
      </dsp:txXfrm>
    </dsp:sp>
    <dsp:sp modelId="{6C275121-C0CE-4956-94C6-CC47E845822A}">
      <dsp:nvSpPr>
        <dsp:cNvPr id="0" name=""/>
        <dsp:cNvSpPr/>
      </dsp:nvSpPr>
      <dsp:spPr>
        <a:xfrm rot="5400000">
          <a:off x="-51046" y="207895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89B057-4F77-4481-815B-914403438634}">
      <dsp:nvSpPr>
        <dsp:cNvPr id="0" name=""/>
        <dsp:cNvSpPr/>
      </dsp:nvSpPr>
      <dsp:spPr>
        <a:xfrm>
          <a:off x="238088" y="127221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赛特</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SETH</a:t>
          </a:r>
          <a:endParaRPr lang="en-US" sz="2200" b="1" kern="1200" dirty="0">
            <a:effectLst>
              <a:outerShdw blurRad="38100" dist="38100" dir="2700000" algn="tl">
                <a:srgbClr val="000000">
                  <a:alpha val="43137"/>
                </a:srgbClr>
              </a:outerShdw>
            </a:effectLst>
            <a:latin typeface="Agency FB" pitchFamily="34" charset="0"/>
          </a:endParaRPr>
        </a:p>
      </dsp:txBody>
      <dsp:txXfrm>
        <a:off x="238088" y="1272211"/>
        <a:ext cx="1691227" cy="1014736"/>
      </dsp:txXfrm>
    </dsp:sp>
    <dsp:sp modelId="{2EA2BFC1-2FCC-40C6-9CE1-75B2591FC81E}">
      <dsp:nvSpPr>
        <dsp:cNvPr id="0" name=""/>
        <dsp:cNvSpPr/>
      </dsp:nvSpPr>
      <dsp:spPr>
        <a:xfrm rot="5400000">
          <a:off x="-51046" y="334737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32D59B-7A74-4D0C-B5D4-C139A84F6684}">
      <dsp:nvSpPr>
        <dsp:cNvPr id="0" name=""/>
        <dsp:cNvSpPr/>
      </dsp:nvSpPr>
      <dsp:spPr>
        <a:xfrm>
          <a:off x="238088" y="254063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以挪士</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ENOSH</a:t>
          </a:r>
          <a:endParaRPr lang="en-US" sz="2200" b="1" kern="1200" dirty="0">
            <a:effectLst>
              <a:outerShdw blurRad="38100" dist="38100" dir="2700000" algn="tl">
                <a:srgbClr val="000000">
                  <a:alpha val="43137"/>
                </a:srgbClr>
              </a:outerShdw>
            </a:effectLst>
            <a:latin typeface="Agency FB" pitchFamily="34" charset="0"/>
          </a:endParaRPr>
        </a:p>
      </dsp:txBody>
      <dsp:txXfrm>
        <a:off x="238088" y="2540631"/>
        <a:ext cx="1691227" cy="1014736"/>
      </dsp:txXfrm>
    </dsp:sp>
    <dsp:sp modelId="{BC022324-B6D7-4D86-8357-D9298F4EE600}">
      <dsp:nvSpPr>
        <dsp:cNvPr id="0" name=""/>
        <dsp:cNvSpPr/>
      </dsp:nvSpPr>
      <dsp:spPr>
        <a:xfrm rot="5400000">
          <a:off x="-51046" y="461579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C0500E-1184-43E7-AFA1-4FA4EF14F6F4}">
      <dsp:nvSpPr>
        <dsp:cNvPr id="0" name=""/>
        <dsp:cNvSpPr/>
      </dsp:nvSpPr>
      <dsp:spPr>
        <a:xfrm>
          <a:off x="238088" y="380905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该南</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KENAN</a:t>
          </a:r>
          <a:endParaRPr lang="en-US" sz="2200" b="1" kern="1200" dirty="0">
            <a:effectLst>
              <a:outerShdw blurRad="38100" dist="38100" dir="2700000" algn="tl">
                <a:srgbClr val="000000">
                  <a:alpha val="43137"/>
                </a:srgbClr>
              </a:outerShdw>
            </a:effectLst>
            <a:latin typeface="Agency FB" pitchFamily="34" charset="0"/>
          </a:endParaRPr>
        </a:p>
      </dsp:txBody>
      <dsp:txXfrm>
        <a:off x="238088" y="3809052"/>
        <a:ext cx="1691227" cy="1014736"/>
      </dsp:txXfrm>
    </dsp:sp>
    <dsp:sp modelId="{9268C187-B43C-439B-B86C-F1CD86BD370F}">
      <dsp:nvSpPr>
        <dsp:cNvPr id="0" name=""/>
        <dsp:cNvSpPr/>
      </dsp:nvSpPr>
      <dsp:spPr>
        <a:xfrm>
          <a:off x="583163" y="5250009"/>
          <a:ext cx="2242502"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C6D215-0E9E-4473-87A1-1748C8FE10B7}">
      <dsp:nvSpPr>
        <dsp:cNvPr id="0" name=""/>
        <dsp:cNvSpPr/>
      </dsp:nvSpPr>
      <dsp:spPr>
        <a:xfrm>
          <a:off x="238088" y="507747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玛勒列</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MAHALALEL</a:t>
          </a:r>
          <a:endParaRPr lang="en-US" sz="2200" b="1" kern="1200" dirty="0">
            <a:effectLst>
              <a:outerShdw blurRad="38100" dist="38100" dir="2700000" algn="tl">
                <a:srgbClr val="000000">
                  <a:alpha val="43137"/>
                </a:srgbClr>
              </a:outerShdw>
            </a:effectLst>
            <a:latin typeface="Agency FB" pitchFamily="34" charset="0"/>
          </a:endParaRPr>
        </a:p>
      </dsp:txBody>
      <dsp:txXfrm>
        <a:off x="238088" y="5077472"/>
        <a:ext cx="1691227" cy="1014736"/>
      </dsp:txXfrm>
    </dsp:sp>
    <dsp:sp modelId="{1632FA69-0C30-4EFD-9872-8A2C44692A06}">
      <dsp:nvSpPr>
        <dsp:cNvPr id="0" name=""/>
        <dsp:cNvSpPr/>
      </dsp:nvSpPr>
      <dsp:spPr>
        <a:xfrm rot="16200000">
          <a:off x="2198284" y="461579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3EC5F2-B9E0-4A51-B5AD-5F20324E3603}">
      <dsp:nvSpPr>
        <dsp:cNvPr id="0" name=""/>
        <dsp:cNvSpPr/>
      </dsp:nvSpPr>
      <dsp:spPr>
        <a:xfrm>
          <a:off x="2487420" y="507747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雅列</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JARED</a:t>
          </a:r>
          <a:endParaRPr lang="en-US" sz="2200" b="1" kern="1200" dirty="0">
            <a:effectLst>
              <a:outerShdw blurRad="38100" dist="38100" dir="2700000" algn="tl">
                <a:srgbClr val="000000">
                  <a:alpha val="43137"/>
                </a:srgbClr>
              </a:outerShdw>
            </a:effectLst>
            <a:latin typeface="Agency FB" pitchFamily="34" charset="0"/>
          </a:endParaRPr>
        </a:p>
      </dsp:txBody>
      <dsp:txXfrm>
        <a:off x="2487420" y="5077472"/>
        <a:ext cx="1691227" cy="1014736"/>
      </dsp:txXfrm>
    </dsp:sp>
    <dsp:sp modelId="{D2EDD371-CB99-49A1-B7B7-55FE587FF86C}">
      <dsp:nvSpPr>
        <dsp:cNvPr id="0" name=""/>
        <dsp:cNvSpPr/>
      </dsp:nvSpPr>
      <dsp:spPr>
        <a:xfrm rot="16200000">
          <a:off x="2198284" y="334737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A918A6-16D8-4666-AAB0-346DEE1480C7}">
      <dsp:nvSpPr>
        <dsp:cNvPr id="0" name=""/>
        <dsp:cNvSpPr/>
      </dsp:nvSpPr>
      <dsp:spPr>
        <a:xfrm>
          <a:off x="2487420" y="380905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以诺</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ENOCH</a:t>
          </a:r>
          <a:endParaRPr lang="en-US" sz="2200" b="1" kern="1200" dirty="0">
            <a:effectLst>
              <a:outerShdw blurRad="38100" dist="38100" dir="2700000" algn="tl">
                <a:srgbClr val="000000">
                  <a:alpha val="43137"/>
                </a:srgbClr>
              </a:outerShdw>
            </a:effectLst>
            <a:latin typeface="Agency FB" pitchFamily="34" charset="0"/>
          </a:endParaRPr>
        </a:p>
      </dsp:txBody>
      <dsp:txXfrm>
        <a:off x="2487420" y="3809052"/>
        <a:ext cx="1691227" cy="1014736"/>
      </dsp:txXfrm>
    </dsp:sp>
    <dsp:sp modelId="{DBD1EA8A-E49A-4AAB-8D05-08254669ABE9}">
      <dsp:nvSpPr>
        <dsp:cNvPr id="0" name=""/>
        <dsp:cNvSpPr/>
      </dsp:nvSpPr>
      <dsp:spPr>
        <a:xfrm rot="16200000">
          <a:off x="2198284" y="207895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0B0A0C-FE6C-4160-B5D3-7E3C5DE330A6}">
      <dsp:nvSpPr>
        <dsp:cNvPr id="0" name=""/>
        <dsp:cNvSpPr/>
      </dsp:nvSpPr>
      <dsp:spPr>
        <a:xfrm>
          <a:off x="2487420" y="254063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玛土撒拉</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METHUSELAH</a:t>
          </a:r>
          <a:endParaRPr lang="en-US" sz="2200" b="1" kern="1200" dirty="0">
            <a:effectLst>
              <a:outerShdw blurRad="38100" dist="38100" dir="2700000" algn="tl">
                <a:srgbClr val="000000">
                  <a:alpha val="43137"/>
                </a:srgbClr>
              </a:outerShdw>
            </a:effectLst>
            <a:latin typeface="Agency FB" pitchFamily="34" charset="0"/>
          </a:endParaRPr>
        </a:p>
      </dsp:txBody>
      <dsp:txXfrm>
        <a:off x="2487420" y="2540631"/>
        <a:ext cx="1691227" cy="1014736"/>
      </dsp:txXfrm>
    </dsp:sp>
    <dsp:sp modelId="{2CF11A16-1948-4FB2-9F4E-F1A082CE6A74}">
      <dsp:nvSpPr>
        <dsp:cNvPr id="0" name=""/>
        <dsp:cNvSpPr/>
      </dsp:nvSpPr>
      <dsp:spPr>
        <a:xfrm rot="16200000">
          <a:off x="2198284" y="810538"/>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A8AD98-49CE-4C28-BFF1-D4B5DFD116D8}">
      <dsp:nvSpPr>
        <dsp:cNvPr id="0" name=""/>
        <dsp:cNvSpPr/>
      </dsp:nvSpPr>
      <dsp:spPr>
        <a:xfrm>
          <a:off x="2487420" y="127221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拉麦</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LAMECH</a:t>
          </a:r>
        </a:p>
      </dsp:txBody>
      <dsp:txXfrm>
        <a:off x="2487420" y="1272211"/>
        <a:ext cx="1691227" cy="1014736"/>
      </dsp:txXfrm>
    </dsp:sp>
    <dsp:sp modelId="{A24BEEA7-A394-44E3-8AFE-17F219CA1B8E}">
      <dsp:nvSpPr>
        <dsp:cNvPr id="0" name=""/>
        <dsp:cNvSpPr/>
      </dsp:nvSpPr>
      <dsp:spPr>
        <a:xfrm>
          <a:off x="2832495" y="176328"/>
          <a:ext cx="2242502"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6B1A7A-2D80-4FBF-AFFF-CA18AE9F5199}">
      <dsp:nvSpPr>
        <dsp:cNvPr id="0" name=""/>
        <dsp:cNvSpPr/>
      </dsp:nvSpPr>
      <dsp:spPr>
        <a:xfrm>
          <a:off x="2487420" y="379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挪亚</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NOAH</a:t>
          </a:r>
          <a:endParaRPr lang="en-US" sz="2200" b="1" kern="1200" dirty="0">
            <a:effectLst>
              <a:outerShdw blurRad="38100" dist="38100" dir="2700000" algn="tl">
                <a:srgbClr val="000000">
                  <a:alpha val="43137"/>
                </a:srgbClr>
              </a:outerShdw>
            </a:effectLst>
            <a:latin typeface="Agency FB" pitchFamily="34" charset="0"/>
          </a:endParaRPr>
        </a:p>
      </dsp:txBody>
      <dsp:txXfrm>
        <a:off x="2487420" y="3791"/>
        <a:ext cx="1691227" cy="1014736"/>
      </dsp:txXfrm>
    </dsp:sp>
    <dsp:sp modelId="{DD9DB6E7-FA81-4804-BA77-BFCAE040BC1E}">
      <dsp:nvSpPr>
        <dsp:cNvPr id="0" name=""/>
        <dsp:cNvSpPr/>
      </dsp:nvSpPr>
      <dsp:spPr>
        <a:xfrm rot="5400000">
          <a:off x="4447616" y="810538"/>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DB6396-DA1A-49E9-9FF0-E9B3E0BAFE26}">
      <dsp:nvSpPr>
        <dsp:cNvPr id="0" name=""/>
        <dsp:cNvSpPr/>
      </dsp:nvSpPr>
      <dsp:spPr>
        <a:xfrm>
          <a:off x="4736752" y="379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闪</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SHEM</a:t>
          </a:r>
          <a:endParaRPr lang="en-US" sz="2200" b="1" kern="1200" dirty="0">
            <a:effectLst>
              <a:outerShdw blurRad="38100" dist="38100" dir="2700000" algn="tl">
                <a:srgbClr val="000000">
                  <a:alpha val="43137"/>
                </a:srgbClr>
              </a:outerShdw>
            </a:effectLst>
            <a:latin typeface="Agency FB" pitchFamily="34" charset="0"/>
          </a:endParaRPr>
        </a:p>
      </dsp:txBody>
      <dsp:txXfrm>
        <a:off x="4736752" y="3791"/>
        <a:ext cx="1691227" cy="1014736"/>
      </dsp:txXfrm>
    </dsp:sp>
    <dsp:sp modelId="{B337673B-CD02-4D3B-B0C8-BE6C3CF1CE30}">
      <dsp:nvSpPr>
        <dsp:cNvPr id="0" name=""/>
        <dsp:cNvSpPr/>
      </dsp:nvSpPr>
      <dsp:spPr>
        <a:xfrm rot="5400000">
          <a:off x="4447616" y="207895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ED9D34-02A0-4EB0-A663-D9A051F4C9C5}">
      <dsp:nvSpPr>
        <dsp:cNvPr id="0" name=""/>
        <dsp:cNvSpPr/>
      </dsp:nvSpPr>
      <dsp:spPr>
        <a:xfrm>
          <a:off x="4736752" y="127221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亚法撒</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ARPHAXAD</a:t>
          </a:r>
          <a:endParaRPr lang="en-US" sz="2200" b="1" kern="1200" dirty="0">
            <a:effectLst>
              <a:outerShdw blurRad="38100" dist="38100" dir="2700000" algn="tl">
                <a:srgbClr val="000000">
                  <a:alpha val="43137"/>
                </a:srgbClr>
              </a:outerShdw>
            </a:effectLst>
            <a:latin typeface="Agency FB" pitchFamily="34" charset="0"/>
          </a:endParaRPr>
        </a:p>
      </dsp:txBody>
      <dsp:txXfrm>
        <a:off x="4736752" y="1272211"/>
        <a:ext cx="1691227" cy="1014736"/>
      </dsp:txXfrm>
    </dsp:sp>
    <dsp:sp modelId="{A5A4541E-D345-4AD0-8827-C01419A72FAE}">
      <dsp:nvSpPr>
        <dsp:cNvPr id="0" name=""/>
        <dsp:cNvSpPr/>
      </dsp:nvSpPr>
      <dsp:spPr>
        <a:xfrm rot="5400000">
          <a:off x="4447616" y="334737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DD98222-F012-4667-B89C-263CCAD6817E}">
      <dsp:nvSpPr>
        <dsp:cNvPr id="0" name=""/>
        <dsp:cNvSpPr/>
      </dsp:nvSpPr>
      <dsp:spPr>
        <a:xfrm>
          <a:off x="4736752" y="254063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该南</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CAINAN</a:t>
          </a:r>
          <a:endParaRPr lang="en-US" sz="2200" b="1" kern="1200" dirty="0">
            <a:effectLst>
              <a:outerShdw blurRad="38100" dist="38100" dir="2700000" algn="tl">
                <a:srgbClr val="000000">
                  <a:alpha val="43137"/>
                </a:srgbClr>
              </a:outerShdw>
            </a:effectLst>
            <a:latin typeface="Agency FB" pitchFamily="34" charset="0"/>
          </a:endParaRPr>
        </a:p>
      </dsp:txBody>
      <dsp:txXfrm>
        <a:off x="4736752" y="2540631"/>
        <a:ext cx="1691227" cy="1014736"/>
      </dsp:txXfrm>
    </dsp:sp>
    <dsp:sp modelId="{C945789E-44C0-4601-BF04-BFDD1F920E80}">
      <dsp:nvSpPr>
        <dsp:cNvPr id="0" name=""/>
        <dsp:cNvSpPr/>
      </dsp:nvSpPr>
      <dsp:spPr>
        <a:xfrm rot="5400000">
          <a:off x="4447616" y="461579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0F2A172-C0AA-4CC1-9DFB-B7830E798F23}">
      <dsp:nvSpPr>
        <dsp:cNvPr id="0" name=""/>
        <dsp:cNvSpPr/>
      </dsp:nvSpPr>
      <dsp:spPr>
        <a:xfrm>
          <a:off x="4736752" y="380905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沙拉</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SHELAH</a:t>
          </a:r>
          <a:endParaRPr lang="en-US" sz="2200" b="1" kern="1200" dirty="0">
            <a:effectLst>
              <a:outerShdw blurRad="38100" dist="38100" dir="2700000" algn="tl">
                <a:srgbClr val="000000">
                  <a:alpha val="43137"/>
                </a:srgbClr>
              </a:outerShdw>
            </a:effectLst>
            <a:latin typeface="Agency FB" pitchFamily="34" charset="0"/>
          </a:endParaRPr>
        </a:p>
      </dsp:txBody>
      <dsp:txXfrm>
        <a:off x="4736752" y="3809052"/>
        <a:ext cx="1691227" cy="1014736"/>
      </dsp:txXfrm>
    </dsp:sp>
    <dsp:sp modelId="{AC5D4ED4-88FA-4935-BF24-C33BBD4A9936}">
      <dsp:nvSpPr>
        <dsp:cNvPr id="0" name=""/>
        <dsp:cNvSpPr/>
      </dsp:nvSpPr>
      <dsp:spPr>
        <a:xfrm>
          <a:off x="5081826" y="5250009"/>
          <a:ext cx="2242502"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ED6DCAC-A045-4631-B02A-099584C26571}">
      <dsp:nvSpPr>
        <dsp:cNvPr id="0" name=""/>
        <dsp:cNvSpPr/>
      </dsp:nvSpPr>
      <dsp:spPr>
        <a:xfrm>
          <a:off x="4736752" y="507747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希伯</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EBER</a:t>
          </a:r>
        </a:p>
      </dsp:txBody>
      <dsp:txXfrm>
        <a:off x="4736752" y="5077472"/>
        <a:ext cx="1691227" cy="1014736"/>
      </dsp:txXfrm>
    </dsp:sp>
    <dsp:sp modelId="{E2BBDAE4-4051-4E92-9905-008696A4E4F0}">
      <dsp:nvSpPr>
        <dsp:cNvPr id="0" name=""/>
        <dsp:cNvSpPr/>
      </dsp:nvSpPr>
      <dsp:spPr>
        <a:xfrm rot="16200000">
          <a:off x="6696948" y="461579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965E704-62CA-495F-83CE-A35163FCC6D5}">
      <dsp:nvSpPr>
        <dsp:cNvPr id="0" name=""/>
        <dsp:cNvSpPr/>
      </dsp:nvSpPr>
      <dsp:spPr>
        <a:xfrm>
          <a:off x="6986084" y="507747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法勒</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PELEG</a:t>
          </a:r>
          <a:endParaRPr lang="en-US" sz="2200" b="1" kern="1200" dirty="0">
            <a:effectLst>
              <a:outerShdw blurRad="38100" dist="38100" dir="2700000" algn="tl">
                <a:srgbClr val="000000">
                  <a:alpha val="43137"/>
                </a:srgbClr>
              </a:outerShdw>
            </a:effectLst>
            <a:latin typeface="Agency FB" pitchFamily="34" charset="0"/>
          </a:endParaRPr>
        </a:p>
      </dsp:txBody>
      <dsp:txXfrm>
        <a:off x="6986084" y="5077472"/>
        <a:ext cx="1691227" cy="1014736"/>
      </dsp:txXfrm>
    </dsp:sp>
    <dsp:sp modelId="{A4CCE0F1-53E4-4E72-9D7C-3D0B7DCC5CF4}">
      <dsp:nvSpPr>
        <dsp:cNvPr id="0" name=""/>
        <dsp:cNvSpPr/>
      </dsp:nvSpPr>
      <dsp:spPr>
        <a:xfrm rot="16200000">
          <a:off x="6696948" y="334737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1BC11F4-5279-45A5-BF31-3AEA0C4B03A2}">
      <dsp:nvSpPr>
        <dsp:cNvPr id="0" name=""/>
        <dsp:cNvSpPr/>
      </dsp:nvSpPr>
      <dsp:spPr>
        <a:xfrm>
          <a:off x="6986084" y="3809052"/>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拉吴</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REU</a:t>
          </a:r>
          <a:endParaRPr lang="en-US" sz="2200" b="1" kern="1200" dirty="0">
            <a:effectLst>
              <a:outerShdw blurRad="38100" dist="38100" dir="2700000" algn="tl">
                <a:srgbClr val="000000">
                  <a:alpha val="43137"/>
                </a:srgbClr>
              </a:outerShdw>
            </a:effectLst>
            <a:latin typeface="Agency FB" pitchFamily="34" charset="0"/>
          </a:endParaRPr>
        </a:p>
      </dsp:txBody>
      <dsp:txXfrm>
        <a:off x="6986084" y="3809052"/>
        <a:ext cx="1691227" cy="1014736"/>
      </dsp:txXfrm>
    </dsp:sp>
    <dsp:sp modelId="{8AAF29BA-3135-49CB-B447-6EC025B2C267}">
      <dsp:nvSpPr>
        <dsp:cNvPr id="0" name=""/>
        <dsp:cNvSpPr/>
      </dsp:nvSpPr>
      <dsp:spPr>
        <a:xfrm rot="16200000">
          <a:off x="6696948" y="2078959"/>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D07099-7CCF-4760-AA5F-448E179A7D43}">
      <dsp:nvSpPr>
        <dsp:cNvPr id="0" name=""/>
        <dsp:cNvSpPr/>
      </dsp:nvSpPr>
      <dsp:spPr>
        <a:xfrm>
          <a:off x="6986084" y="254063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西鹿</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SERUG</a:t>
          </a:r>
          <a:endParaRPr lang="en-US" sz="2200" b="1" kern="1200" dirty="0">
            <a:effectLst>
              <a:outerShdw blurRad="38100" dist="38100" dir="2700000" algn="tl">
                <a:srgbClr val="000000">
                  <a:alpha val="43137"/>
                </a:srgbClr>
              </a:outerShdw>
            </a:effectLst>
            <a:latin typeface="Agency FB" pitchFamily="34" charset="0"/>
          </a:endParaRPr>
        </a:p>
      </dsp:txBody>
      <dsp:txXfrm>
        <a:off x="6986084" y="2540631"/>
        <a:ext cx="1691227" cy="1014736"/>
      </dsp:txXfrm>
    </dsp:sp>
    <dsp:sp modelId="{6CFC36C6-BCA7-4F56-B886-084E161FC74D}">
      <dsp:nvSpPr>
        <dsp:cNvPr id="0" name=""/>
        <dsp:cNvSpPr/>
      </dsp:nvSpPr>
      <dsp:spPr>
        <a:xfrm rot="16200000">
          <a:off x="6696948" y="810538"/>
          <a:ext cx="1261591" cy="152210"/>
        </a:xfrm>
        <a:prstGeom prst="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9DBD3E9-F7F5-4C9F-9A76-8883F7A3A63F}">
      <dsp:nvSpPr>
        <dsp:cNvPr id="0" name=""/>
        <dsp:cNvSpPr/>
      </dsp:nvSpPr>
      <dsp:spPr>
        <a:xfrm>
          <a:off x="6986084" y="127221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他拉</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TERAH</a:t>
          </a:r>
          <a:endParaRPr lang="en-US" sz="2200" b="1" kern="1200" dirty="0">
            <a:effectLst>
              <a:outerShdw blurRad="38100" dist="38100" dir="2700000" algn="tl">
                <a:srgbClr val="000000">
                  <a:alpha val="43137"/>
                </a:srgbClr>
              </a:outerShdw>
            </a:effectLst>
            <a:latin typeface="Agency FB" pitchFamily="34" charset="0"/>
          </a:endParaRPr>
        </a:p>
      </dsp:txBody>
      <dsp:txXfrm>
        <a:off x="6986084" y="1272211"/>
        <a:ext cx="1691227" cy="1014736"/>
      </dsp:txXfrm>
    </dsp:sp>
    <dsp:sp modelId="{F30465A6-7B4C-458F-9430-EBC67BDD093D}">
      <dsp:nvSpPr>
        <dsp:cNvPr id="0" name=""/>
        <dsp:cNvSpPr/>
      </dsp:nvSpPr>
      <dsp:spPr>
        <a:xfrm>
          <a:off x="6986084" y="3791"/>
          <a:ext cx="1691227" cy="10147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effectLst>
                <a:outerShdw blurRad="38100" dist="38100" dir="2700000" algn="tl">
                  <a:srgbClr val="000000">
                    <a:alpha val="43137"/>
                  </a:srgbClr>
                </a:outerShdw>
              </a:effectLst>
              <a:latin typeface="Agency FB" pitchFamily="34" charset="0"/>
            </a:rPr>
            <a:t>亚伯兰</a:t>
          </a:r>
          <a:endParaRPr lang="en-US" sz="2200" b="1" kern="1200" dirty="0" smtClean="0">
            <a:effectLst>
              <a:outerShdw blurRad="38100" dist="38100" dir="2700000" algn="tl">
                <a:srgbClr val="000000">
                  <a:alpha val="43137"/>
                </a:srgbClr>
              </a:outerShdw>
            </a:effectLst>
            <a:latin typeface="Agency FB" pitchFamily="34" charset="0"/>
          </a:endParaRPr>
        </a:p>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gency FB" pitchFamily="34" charset="0"/>
            </a:rPr>
            <a:t>ABRAM</a:t>
          </a:r>
          <a:endParaRPr lang="en-US" sz="2200" b="1" kern="1200" dirty="0">
            <a:effectLst>
              <a:outerShdw blurRad="38100" dist="38100" dir="2700000" algn="tl">
                <a:srgbClr val="000000">
                  <a:alpha val="43137"/>
                </a:srgbClr>
              </a:outerShdw>
            </a:effectLst>
            <a:latin typeface="Agency FB" pitchFamily="34" charset="0"/>
          </a:endParaRPr>
        </a:p>
      </dsp:txBody>
      <dsp:txXfrm>
        <a:off x="6986084" y="3791"/>
        <a:ext cx="1691227" cy="10147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DF9F5F-03FD-4315-B01F-C8D620B659BD}">
      <dsp:nvSpPr>
        <dsp:cNvPr id="0" name=""/>
        <dsp:cNvSpPr/>
      </dsp:nvSpPr>
      <dsp:spPr>
        <a:xfrm rot="5400000">
          <a:off x="278206" y="969669"/>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E6C0C4A-86E6-4BDA-BB6B-AFE123E224DB}">
      <dsp:nvSpPr>
        <dsp:cNvPr id="0" name=""/>
        <dsp:cNvSpPr/>
      </dsp:nvSpPr>
      <dsp:spPr>
        <a:xfrm>
          <a:off x="625339" y="388"/>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亚伯拉罕</a:t>
          </a:r>
          <a:r>
            <a:rPr lang="en-US" sz="2700" b="1" kern="1200" smtClean="0">
              <a:effectLst>
                <a:outerShdw blurRad="38100" dist="38100" dir="2700000" algn="tl">
                  <a:srgbClr val="000000">
                    <a:alpha val="43137"/>
                  </a:srgbClr>
                </a:outerShdw>
              </a:effectLst>
            </a:rPr>
            <a:t>- Abraham</a:t>
          </a:r>
          <a:endParaRPr lang="en-US" sz="2700" kern="1200" dirty="0"/>
        </a:p>
      </dsp:txBody>
      <dsp:txXfrm>
        <a:off x="625339" y="388"/>
        <a:ext cx="2031727" cy="1219036"/>
      </dsp:txXfrm>
    </dsp:sp>
    <dsp:sp modelId="{CEED08E0-0C60-4118-95ED-1188580C5E05}">
      <dsp:nvSpPr>
        <dsp:cNvPr id="0" name=""/>
        <dsp:cNvSpPr/>
      </dsp:nvSpPr>
      <dsp:spPr>
        <a:xfrm rot="5400000">
          <a:off x="278206" y="2493464"/>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CE60CC-9947-4DB8-BB29-C1040206C245}">
      <dsp:nvSpPr>
        <dsp:cNvPr id="0" name=""/>
        <dsp:cNvSpPr/>
      </dsp:nvSpPr>
      <dsp:spPr>
        <a:xfrm>
          <a:off x="625339" y="1524184"/>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effectLst>
                <a:outerShdw blurRad="38100" dist="38100" dir="2700000" algn="tl">
                  <a:srgbClr val="000000">
                    <a:alpha val="43137"/>
                  </a:srgbClr>
                </a:outerShdw>
              </a:effectLst>
            </a:rPr>
            <a:t>以撒     </a:t>
          </a:r>
          <a:r>
            <a:rPr lang="en-US" sz="2700" b="1" kern="1200" dirty="0" smtClean="0">
              <a:effectLst>
                <a:outerShdw blurRad="38100" dist="38100" dir="2700000" algn="tl">
                  <a:srgbClr val="000000">
                    <a:alpha val="43137"/>
                  </a:srgbClr>
                </a:outerShdw>
              </a:effectLst>
            </a:rPr>
            <a:t>Isaac</a:t>
          </a:r>
          <a:endParaRPr lang="en-US" sz="2700" kern="1200" dirty="0"/>
        </a:p>
      </dsp:txBody>
      <dsp:txXfrm>
        <a:off x="625339" y="1524184"/>
        <a:ext cx="2031727" cy="1219036"/>
      </dsp:txXfrm>
    </dsp:sp>
    <dsp:sp modelId="{6D94DD2A-D111-4432-BE45-1CF7D320349E}">
      <dsp:nvSpPr>
        <dsp:cNvPr id="0" name=""/>
        <dsp:cNvSpPr/>
      </dsp:nvSpPr>
      <dsp:spPr>
        <a:xfrm rot="5400000">
          <a:off x="278206" y="4017259"/>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8D64DA-A49C-42F8-B257-D43D939121E2}">
      <dsp:nvSpPr>
        <dsp:cNvPr id="0" name=""/>
        <dsp:cNvSpPr/>
      </dsp:nvSpPr>
      <dsp:spPr>
        <a:xfrm>
          <a:off x="625339" y="3047979"/>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effectLst>
                <a:outerShdw blurRad="38100" dist="38100" dir="2700000" algn="tl">
                  <a:srgbClr val="000000">
                    <a:alpha val="43137"/>
                  </a:srgbClr>
                </a:outerShdw>
              </a:effectLst>
            </a:rPr>
            <a:t>雅各</a:t>
          </a:r>
          <a:r>
            <a:rPr lang="en-US" sz="2700" b="1" kern="1200" dirty="0" smtClean="0">
              <a:effectLst>
                <a:outerShdw blurRad="38100" dist="38100" dir="2700000" algn="tl">
                  <a:srgbClr val="000000">
                    <a:alpha val="43137"/>
                  </a:srgbClr>
                </a:outerShdw>
              </a:effectLst>
            </a:rPr>
            <a:t>    Jacob</a:t>
          </a:r>
          <a:endParaRPr lang="en-US" sz="2700" kern="1200" dirty="0"/>
        </a:p>
      </dsp:txBody>
      <dsp:txXfrm>
        <a:off x="625339" y="3047979"/>
        <a:ext cx="2031727" cy="1219036"/>
      </dsp:txXfrm>
    </dsp:sp>
    <dsp:sp modelId="{6049C0FC-6A34-4E34-AA77-B48E05A2B71E}">
      <dsp:nvSpPr>
        <dsp:cNvPr id="0" name=""/>
        <dsp:cNvSpPr/>
      </dsp:nvSpPr>
      <dsp:spPr>
        <a:xfrm>
          <a:off x="1040104" y="4779157"/>
          <a:ext cx="2693777"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22EC00-0F87-4E62-BA62-825550FCCBB7}">
      <dsp:nvSpPr>
        <dsp:cNvPr id="0" name=""/>
        <dsp:cNvSpPr/>
      </dsp:nvSpPr>
      <dsp:spPr>
        <a:xfrm>
          <a:off x="625339" y="4571774"/>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犹大</a:t>
          </a:r>
          <a:r>
            <a:rPr lang="en-US" sz="2700" b="1" kern="1200" smtClean="0">
              <a:effectLst>
                <a:outerShdw blurRad="38100" dist="38100" dir="2700000" algn="tl">
                  <a:srgbClr val="000000">
                    <a:alpha val="43137"/>
                  </a:srgbClr>
                </a:outerShdw>
              </a:effectLst>
            </a:rPr>
            <a:t>   Judah</a:t>
          </a:r>
          <a:endParaRPr lang="en-US" sz="2700" kern="1200" dirty="0" smtClean="0"/>
        </a:p>
      </dsp:txBody>
      <dsp:txXfrm>
        <a:off x="625339" y="4571774"/>
        <a:ext cx="2031727" cy="1219036"/>
      </dsp:txXfrm>
    </dsp:sp>
    <dsp:sp modelId="{48A0685B-6520-4DAC-BA68-1218BEECED33}">
      <dsp:nvSpPr>
        <dsp:cNvPr id="0" name=""/>
        <dsp:cNvSpPr/>
      </dsp:nvSpPr>
      <dsp:spPr>
        <a:xfrm rot="16200000">
          <a:off x="2980404" y="4017259"/>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DADD21F-480C-46E8-B65C-7F087D0FDC4B}">
      <dsp:nvSpPr>
        <dsp:cNvPr id="0" name=""/>
        <dsp:cNvSpPr/>
      </dsp:nvSpPr>
      <dsp:spPr>
        <a:xfrm>
          <a:off x="3327536" y="4571774"/>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法勒斯</a:t>
          </a:r>
          <a:r>
            <a:rPr lang="en-US" sz="2700" b="1" kern="1200" smtClean="0">
              <a:effectLst>
                <a:outerShdw blurRad="38100" dist="38100" dir="2700000" algn="tl">
                  <a:srgbClr val="000000">
                    <a:alpha val="43137"/>
                  </a:srgbClr>
                </a:outerShdw>
              </a:effectLst>
            </a:rPr>
            <a:t> Perez</a:t>
          </a:r>
          <a:endParaRPr lang="en-US" sz="2700" kern="1200" dirty="0"/>
        </a:p>
      </dsp:txBody>
      <dsp:txXfrm>
        <a:off x="3327536" y="4571774"/>
        <a:ext cx="2031727" cy="1219036"/>
      </dsp:txXfrm>
    </dsp:sp>
    <dsp:sp modelId="{72266D1C-C7D3-4166-870F-BEF105361FA5}">
      <dsp:nvSpPr>
        <dsp:cNvPr id="0" name=""/>
        <dsp:cNvSpPr/>
      </dsp:nvSpPr>
      <dsp:spPr>
        <a:xfrm rot="16200000">
          <a:off x="2980404" y="2493464"/>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385DCB-DCBA-4192-9369-BF6033393DAC}">
      <dsp:nvSpPr>
        <dsp:cNvPr id="0" name=""/>
        <dsp:cNvSpPr/>
      </dsp:nvSpPr>
      <dsp:spPr>
        <a:xfrm>
          <a:off x="3327536" y="3047979"/>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希斯仑</a:t>
          </a:r>
          <a:r>
            <a:rPr lang="en-US" sz="2700" b="1" kern="1200" smtClean="0">
              <a:effectLst>
                <a:outerShdw blurRad="38100" dist="38100" dir="2700000" algn="tl">
                  <a:srgbClr val="000000">
                    <a:alpha val="43137"/>
                  </a:srgbClr>
                </a:outerShdw>
              </a:effectLst>
            </a:rPr>
            <a:t>  Hezron</a:t>
          </a:r>
          <a:endParaRPr lang="en-US" sz="2700" kern="1200" dirty="0"/>
        </a:p>
      </dsp:txBody>
      <dsp:txXfrm>
        <a:off x="3327536" y="3047979"/>
        <a:ext cx="2031727" cy="1219036"/>
      </dsp:txXfrm>
    </dsp:sp>
    <dsp:sp modelId="{81737C37-E78A-454A-A0E1-46DFA041B53A}">
      <dsp:nvSpPr>
        <dsp:cNvPr id="0" name=""/>
        <dsp:cNvSpPr/>
      </dsp:nvSpPr>
      <dsp:spPr>
        <a:xfrm rot="16200000">
          <a:off x="2980404" y="969669"/>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FEBDE9-F445-4A17-814A-F0712E0B7DA5}">
      <dsp:nvSpPr>
        <dsp:cNvPr id="0" name=""/>
        <dsp:cNvSpPr/>
      </dsp:nvSpPr>
      <dsp:spPr>
        <a:xfrm>
          <a:off x="3327536" y="1524184"/>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亚兰</a:t>
          </a:r>
          <a:r>
            <a:rPr lang="en-US" sz="2700" b="1" kern="1200" smtClean="0">
              <a:effectLst>
                <a:outerShdw blurRad="38100" dist="38100" dir="2700000" algn="tl">
                  <a:srgbClr val="000000">
                    <a:alpha val="43137"/>
                  </a:srgbClr>
                </a:outerShdw>
              </a:effectLst>
            </a:rPr>
            <a:t>      Ram</a:t>
          </a:r>
          <a:endParaRPr lang="en-US" sz="2700" kern="1200" dirty="0"/>
        </a:p>
      </dsp:txBody>
      <dsp:txXfrm>
        <a:off x="3327536" y="1524184"/>
        <a:ext cx="2031727" cy="1219036"/>
      </dsp:txXfrm>
    </dsp:sp>
    <dsp:sp modelId="{E642EFAC-858C-4C50-939B-3337AD334AB2}">
      <dsp:nvSpPr>
        <dsp:cNvPr id="0" name=""/>
        <dsp:cNvSpPr/>
      </dsp:nvSpPr>
      <dsp:spPr>
        <a:xfrm>
          <a:off x="3742301" y="207771"/>
          <a:ext cx="2693777"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223CF3-EFF5-490C-ACE0-6E7A336DCA82}">
      <dsp:nvSpPr>
        <dsp:cNvPr id="0" name=""/>
        <dsp:cNvSpPr/>
      </dsp:nvSpPr>
      <dsp:spPr>
        <a:xfrm>
          <a:off x="3327536" y="388"/>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effectLst>
                <a:outerShdw blurRad="38100" dist="38100" dir="2700000" algn="tl">
                  <a:srgbClr val="000000">
                    <a:alpha val="43137"/>
                  </a:srgbClr>
                </a:outerShdw>
              </a:effectLst>
            </a:rPr>
            <a:t>亚米拿达</a:t>
          </a:r>
          <a:r>
            <a:rPr lang="en-US" sz="2700" b="1" kern="1200" dirty="0" smtClean="0">
              <a:effectLst>
                <a:outerShdw blurRad="38100" dist="38100" dir="2700000" algn="tl">
                  <a:srgbClr val="000000">
                    <a:alpha val="43137"/>
                  </a:srgbClr>
                </a:outerShdw>
              </a:effectLst>
            </a:rPr>
            <a:t>- Amminadab</a:t>
          </a:r>
          <a:endParaRPr lang="en-US" sz="2700" kern="1200" dirty="0"/>
        </a:p>
      </dsp:txBody>
      <dsp:txXfrm>
        <a:off x="3327536" y="388"/>
        <a:ext cx="2031727" cy="1219036"/>
      </dsp:txXfrm>
    </dsp:sp>
    <dsp:sp modelId="{69AC9D45-E022-4A28-B892-3B94DEEA7D58}">
      <dsp:nvSpPr>
        <dsp:cNvPr id="0" name=""/>
        <dsp:cNvSpPr/>
      </dsp:nvSpPr>
      <dsp:spPr>
        <a:xfrm rot="5400000">
          <a:off x="5682601" y="969669"/>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A551307-E5BC-4256-B65F-7CA18DD93645}">
      <dsp:nvSpPr>
        <dsp:cNvPr id="0" name=""/>
        <dsp:cNvSpPr/>
      </dsp:nvSpPr>
      <dsp:spPr>
        <a:xfrm>
          <a:off x="6029733" y="388"/>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拿顺</a:t>
          </a:r>
          <a:r>
            <a:rPr lang="en-US" sz="2700" b="1" kern="1200" smtClean="0">
              <a:effectLst>
                <a:outerShdw blurRad="38100" dist="38100" dir="2700000" algn="tl">
                  <a:srgbClr val="000000">
                    <a:alpha val="43137"/>
                  </a:srgbClr>
                </a:outerShdw>
              </a:effectLst>
            </a:rPr>
            <a:t> Nashon</a:t>
          </a:r>
          <a:endParaRPr lang="en-US" sz="2700" kern="1200" dirty="0"/>
        </a:p>
      </dsp:txBody>
      <dsp:txXfrm>
        <a:off x="6029733" y="388"/>
        <a:ext cx="2031727" cy="1219036"/>
      </dsp:txXfrm>
    </dsp:sp>
    <dsp:sp modelId="{3BFE194A-EFEB-45A8-AE23-6C935A5F7CDE}">
      <dsp:nvSpPr>
        <dsp:cNvPr id="0" name=""/>
        <dsp:cNvSpPr/>
      </dsp:nvSpPr>
      <dsp:spPr>
        <a:xfrm rot="5400000">
          <a:off x="5682601" y="2493464"/>
          <a:ext cx="1515375" cy="182855"/>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D90ECE-2C93-4A96-A0AF-EC92806C9630}">
      <dsp:nvSpPr>
        <dsp:cNvPr id="0" name=""/>
        <dsp:cNvSpPr/>
      </dsp:nvSpPr>
      <dsp:spPr>
        <a:xfrm>
          <a:off x="6029733" y="1524184"/>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撒门</a:t>
          </a:r>
          <a:r>
            <a:rPr lang="en-US" sz="2700" b="1" kern="1200" smtClean="0">
              <a:effectLst>
                <a:outerShdw blurRad="38100" dist="38100" dir="2700000" algn="tl">
                  <a:srgbClr val="000000">
                    <a:alpha val="43137"/>
                  </a:srgbClr>
                </a:outerShdw>
              </a:effectLst>
            </a:rPr>
            <a:t>  Salmon</a:t>
          </a:r>
          <a:endParaRPr lang="en-US" sz="2700" kern="1200" dirty="0"/>
        </a:p>
      </dsp:txBody>
      <dsp:txXfrm>
        <a:off x="6029733" y="1524184"/>
        <a:ext cx="2031727" cy="1219036"/>
      </dsp:txXfrm>
    </dsp:sp>
    <dsp:sp modelId="{8E2F8ABF-61D8-4C01-A4B9-C29EF8EB5997}">
      <dsp:nvSpPr>
        <dsp:cNvPr id="0" name=""/>
        <dsp:cNvSpPr/>
      </dsp:nvSpPr>
      <dsp:spPr>
        <a:xfrm>
          <a:off x="6029733" y="3047979"/>
          <a:ext cx="2031727" cy="12190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smtClean="0">
              <a:effectLst>
                <a:outerShdw blurRad="38100" dist="38100" dir="2700000" algn="tl">
                  <a:srgbClr val="000000">
                    <a:alpha val="43137"/>
                  </a:srgbClr>
                </a:outerShdw>
              </a:effectLst>
            </a:rPr>
            <a:t>波阿斯</a:t>
          </a:r>
          <a:r>
            <a:rPr lang="en-US" sz="2700" b="1" kern="1200" smtClean="0">
              <a:effectLst>
                <a:outerShdw blurRad="38100" dist="38100" dir="2700000" algn="tl">
                  <a:srgbClr val="000000">
                    <a:alpha val="43137"/>
                  </a:srgbClr>
                </a:outerShdw>
              </a:effectLst>
            </a:rPr>
            <a:t>BOAZ</a:t>
          </a:r>
          <a:endParaRPr lang="en-US" sz="2700" kern="1200" dirty="0"/>
        </a:p>
      </dsp:txBody>
      <dsp:txXfrm>
        <a:off x="6029733" y="3047979"/>
        <a:ext cx="2031727" cy="121903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822D2F-EB2F-4C9B-99D5-04F5A96DF8F2}">
      <dsp:nvSpPr>
        <dsp:cNvPr id="0" name=""/>
        <dsp:cNvSpPr/>
      </dsp:nvSpPr>
      <dsp:spPr>
        <a:xfrm rot="5400000">
          <a:off x="-244643" y="726405"/>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2C74AB-DD59-4E21-B556-10C33AC09397}">
      <dsp:nvSpPr>
        <dsp:cNvPr id="0" name=""/>
        <dsp:cNvSpPr/>
      </dsp:nvSpPr>
      <dsp:spPr>
        <a:xfrm>
          <a:off x="708" y="42144"/>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俄备得</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OBED</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08" y="42144"/>
        <a:ext cx="1434554" cy="860732"/>
      </dsp:txXfrm>
    </dsp:sp>
    <dsp:sp modelId="{2A44DCFF-CB06-4D91-B4DA-A3D4EEA2F3CE}">
      <dsp:nvSpPr>
        <dsp:cNvPr id="0" name=""/>
        <dsp:cNvSpPr/>
      </dsp:nvSpPr>
      <dsp:spPr>
        <a:xfrm rot="5400000">
          <a:off x="-244643" y="1802321"/>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BC67ED7-85AA-45A0-ACD0-35C991D9010D}">
      <dsp:nvSpPr>
        <dsp:cNvPr id="0" name=""/>
        <dsp:cNvSpPr/>
      </dsp:nvSpPr>
      <dsp:spPr>
        <a:xfrm>
          <a:off x="708" y="1118060"/>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耶西</a:t>
          </a:r>
          <a:endParaRPr lang="en-US" altLang="zh-CN"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JESSIE</a:t>
          </a:r>
        </a:p>
      </dsp:txBody>
      <dsp:txXfrm>
        <a:off x="708" y="1118060"/>
        <a:ext cx="1434554" cy="860732"/>
      </dsp:txXfrm>
    </dsp:sp>
    <dsp:sp modelId="{1159BF5B-EB1C-4C97-AA7B-7CC3BD2EAA95}">
      <dsp:nvSpPr>
        <dsp:cNvPr id="0" name=""/>
        <dsp:cNvSpPr/>
      </dsp:nvSpPr>
      <dsp:spPr>
        <a:xfrm rot="5400000">
          <a:off x="-244643" y="2878236"/>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FF5243-696D-490C-949E-C9438134F67E}">
      <dsp:nvSpPr>
        <dsp:cNvPr id="0" name=""/>
        <dsp:cNvSpPr/>
      </dsp:nvSpPr>
      <dsp:spPr>
        <a:xfrm>
          <a:off x="708" y="2193975"/>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大卫</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DAVID</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08" y="2193975"/>
        <a:ext cx="1434554" cy="860732"/>
      </dsp:txXfrm>
    </dsp:sp>
    <dsp:sp modelId="{43071AB1-D8EC-4281-9138-F9A2ADCA7E7C}">
      <dsp:nvSpPr>
        <dsp:cNvPr id="0" name=""/>
        <dsp:cNvSpPr/>
      </dsp:nvSpPr>
      <dsp:spPr>
        <a:xfrm rot="5400000">
          <a:off x="-244643" y="3954152"/>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9B92FDC-DA27-4E30-9908-F7741DCB6A61}">
      <dsp:nvSpPr>
        <dsp:cNvPr id="0" name=""/>
        <dsp:cNvSpPr/>
      </dsp:nvSpPr>
      <dsp:spPr>
        <a:xfrm>
          <a:off x="708" y="3269891"/>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所罗门</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SOLOMON</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08" y="3269891"/>
        <a:ext cx="1434554" cy="860732"/>
      </dsp:txXfrm>
    </dsp:sp>
    <dsp:sp modelId="{51FD1BD4-5697-4514-A010-6C5A7D74A315}">
      <dsp:nvSpPr>
        <dsp:cNvPr id="0" name=""/>
        <dsp:cNvSpPr/>
      </dsp:nvSpPr>
      <dsp:spPr>
        <a:xfrm rot="5400000">
          <a:off x="-244643" y="5030068"/>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63609E-0EA9-409F-BFF8-539D703AD5D9}">
      <dsp:nvSpPr>
        <dsp:cNvPr id="0" name=""/>
        <dsp:cNvSpPr/>
      </dsp:nvSpPr>
      <dsp:spPr>
        <a:xfrm>
          <a:off x="708" y="4345807"/>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罗波安</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REHOBOAM</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08" y="4345807"/>
        <a:ext cx="1434554" cy="860732"/>
      </dsp:txXfrm>
    </dsp:sp>
    <dsp:sp modelId="{5823842E-C7E8-41C5-921F-DD2926AB93CE}">
      <dsp:nvSpPr>
        <dsp:cNvPr id="0" name=""/>
        <dsp:cNvSpPr/>
      </dsp:nvSpPr>
      <dsp:spPr>
        <a:xfrm>
          <a:off x="293314" y="5568026"/>
          <a:ext cx="1902261"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6840F1A-769F-4C98-BD62-8D1B78D39C69}">
      <dsp:nvSpPr>
        <dsp:cNvPr id="0" name=""/>
        <dsp:cNvSpPr/>
      </dsp:nvSpPr>
      <dsp:spPr>
        <a:xfrm>
          <a:off x="708" y="5421723"/>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亚比雅</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ABIJAH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08" y="5421723"/>
        <a:ext cx="1434554" cy="860732"/>
      </dsp:txXfrm>
    </dsp:sp>
    <dsp:sp modelId="{70EC18E8-71DE-4844-8C75-D27D585749F9}">
      <dsp:nvSpPr>
        <dsp:cNvPr id="0" name=""/>
        <dsp:cNvSpPr/>
      </dsp:nvSpPr>
      <dsp:spPr>
        <a:xfrm rot="16200000">
          <a:off x="1663313" y="5030068"/>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C1BF9F-20D8-4B29-99E6-5665E352A940}">
      <dsp:nvSpPr>
        <dsp:cNvPr id="0" name=""/>
        <dsp:cNvSpPr/>
      </dsp:nvSpPr>
      <dsp:spPr>
        <a:xfrm>
          <a:off x="1908665" y="5421723"/>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亚撒</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ASA</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1908665" y="5421723"/>
        <a:ext cx="1434554" cy="860732"/>
      </dsp:txXfrm>
    </dsp:sp>
    <dsp:sp modelId="{5EF1C470-6D35-4D85-9D54-092EC8A325B6}">
      <dsp:nvSpPr>
        <dsp:cNvPr id="0" name=""/>
        <dsp:cNvSpPr/>
      </dsp:nvSpPr>
      <dsp:spPr>
        <a:xfrm rot="16200000">
          <a:off x="1663313" y="3954152"/>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A62A68-C0E8-41BB-9A54-F1E06BF66E67}">
      <dsp:nvSpPr>
        <dsp:cNvPr id="0" name=""/>
        <dsp:cNvSpPr/>
      </dsp:nvSpPr>
      <dsp:spPr>
        <a:xfrm>
          <a:off x="1908665" y="4345807"/>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约沙法</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JEHOSHAPHAT</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1908665" y="4345807"/>
        <a:ext cx="1434554" cy="860732"/>
      </dsp:txXfrm>
    </dsp:sp>
    <dsp:sp modelId="{2EC233EE-970E-4841-9FA0-F8BF1B79F0BB}">
      <dsp:nvSpPr>
        <dsp:cNvPr id="0" name=""/>
        <dsp:cNvSpPr/>
      </dsp:nvSpPr>
      <dsp:spPr>
        <a:xfrm rot="16200000">
          <a:off x="1663313" y="2878236"/>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3899819-6AFD-4592-A935-80F38C83BBAB}">
      <dsp:nvSpPr>
        <dsp:cNvPr id="0" name=""/>
        <dsp:cNvSpPr/>
      </dsp:nvSpPr>
      <dsp:spPr>
        <a:xfrm>
          <a:off x="1908665" y="3269891"/>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约兰</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JEHORAM</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1908665" y="3269891"/>
        <a:ext cx="1434554" cy="860732"/>
      </dsp:txXfrm>
    </dsp:sp>
    <dsp:sp modelId="{54F7A919-3E9C-49F8-BC26-63A047C82F05}">
      <dsp:nvSpPr>
        <dsp:cNvPr id="0" name=""/>
        <dsp:cNvSpPr/>
      </dsp:nvSpPr>
      <dsp:spPr>
        <a:xfrm rot="16200000">
          <a:off x="1663313" y="1802321"/>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66B72C-A039-428F-AB2D-DF2E8161937C}">
      <dsp:nvSpPr>
        <dsp:cNvPr id="0" name=""/>
        <dsp:cNvSpPr/>
      </dsp:nvSpPr>
      <dsp:spPr>
        <a:xfrm>
          <a:off x="1908665" y="2193975"/>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乌西亚</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UZZIAH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1908665" y="2193975"/>
        <a:ext cx="1434554" cy="860732"/>
      </dsp:txXfrm>
    </dsp:sp>
    <dsp:sp modelId="{D8EA5CA1-66F9-46CA-9609-AE567AD4ED64}">
      <dsp:nvSpPr>
        <dsp:cNvPr id="0" name=""/>
        <dsp:cNvSpPr/>
      </dsp:nvSpPr>
      <dsp:spPr>
        <a:xfrm rot="16200000">
          <a:off x="1663313" y="726405"/>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C7E0892-884D-4988-9A15-7B0DB6E56638}">
      <dsp:nvSpPr>
        <dsp:cNvPr id="0" name=""/>
        <dsp:cNvSpPr/>
      </dsp:nvSpPr>
      <dsp:spPr>
        <a:xfrm>
          <a:off x="1908665" y="1118060"/>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约坦</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JOTHAM</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1908665" y="1118060"/>
        <a:ext cx="1434554" cy="860732"/>
      </dsp:txXfrm>
    </dsp:sp>
    <dsp:sp modelId="{13B5174A-7B76-4B56-9620-210C671071AD}">
      <dsp:nvSpPr>
        <dsp:cNvPr id="0" name=""/>
        <dsp:cNvSpPr/>
      </dsp:nvSpPr>
      <dsp:spPr>
        <a:xfrm>
          <a:off x="2201271" y="188447"/>
          <a:ext cx="1902261"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DD21A4-AF8F-4E52-B43F-28DE90511ED5}">
      <dsp:nvSpPr>
        <dsp:cNvPr id="0" name=""/>
        <dsp:cNvSpPr/>
      </dsp:nvSpPr>
      <dsp:spPr>
        <a:xfrm>
          <a:off x="1908665" y="42144"/>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亚哈斯</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AHAZ</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1908665" y="42144"/>
        <a:ext cx="1434554" cy="860732"/>
      </dsp:txXfrm>
    </dsp:sp>
    <dsp:sp modelId="{9D0564CD-39B3-427F-9963-B7270B97FC76}">
      <dsp:nvSpPr>
        <dsp:cNvPr id="0" name=""/>
        <dsp:cNvSpPr/>
      </dsp:nvSpPr>
      <dsp:spPr>
        <a:xfrm rot="5400000">
          <a:off x="3571271" y="726405"/>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D05915D-8CFB-4397-94D8-BBE2EDC38383}">
      <dsp:nvSpPr>
        <dsp:cNvPr id="0" name=""/>
        <dsp:cNvSpPr/>
      </dsp:nvSpPr>
      <dsp:spPr>
        <a:xfrm>
          <a:off x="3816622" y="42144"/>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希西家</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HEZEKIAH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3816622" y="42144"/>
        <a:ext cx="1434554" cy="860732"/>
      </dsp:txXfrm>
    </dsp:sp>
    <dsp:sp modelId="{31FF16D9-1687-47B7-8A38-84EC49C9DAB9}">
      <dsp:nvSpPr>
        <dsp:cNvPr id="0" name=""/>
        <dsp:cNvSpPr/>
      </dsp:nvSpPr>
      <dsp:spPr>
        <a:xfrm rot="5400000">
          <a:off x="3571271" y="1802321"/>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B6EF37-37AD-4773-A164-0C597C732ECD}">
      <dsp:nvSpPr>
        <dsp:cNvPr id="0" name=""/>
        <dsp:cNvSpPr/>
      </dsp:nvSpPr>
      <dsp:spPr>
        <a:xfrm>
          <a:off x="3816622" y="1118060"/>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玛拿西</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MANASSEH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3816622" y="1118060"/>
        <a:ext cx="1434554" cy="860732"/>
      </dsp:txXfrm>
    </dsp:sp>
    <dsp:sp modelId="{A08A0D1B-6D3C-4AD3-9AF5-4C53BCD23E04}">
      <dsp:nvSpPr>
        <dsp:cNvPr id="0" name=""/>
        <dsp:cNvSpPr/>
      </dsp:nvSpPr>
      <dsp:spPr>
        <a:xfrm rot="5400000">
          <a:off x="3571271" y="2878236"/>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40E39A9-6895-4D1C-9C49-F646FAA229EC}">
      <dsp:nvSpPr>
        <dsp:cNvPr id="0" name=""/>
        <dsp:cNvSpPr/>
      </dsp:nvSpPr>
      <dsp:spPr>
        <a:xfrm>
          <a:off x="3816622" y="2193975"/>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亚们</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AMON</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3816622" y="2193975"/>
        <a:ext cx="1434554" cy="860732"/>
      </dsp:txXfrm>
    </dsp:sp>
    <dsp:sp modelId="{68378517-B232-418E-B31B-551F288AFEBA}">
      <dsp:nvSpPr>
        <dsp:cNvPr id="0" name=""/>
        <dsp:cNvSpPr/>
      </dsp:nvSpPr>
      <dsp:spPr>
        <a:xfrm rot="5400000">
          <a:off x="3571271" y="3954152"/>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4BC937-1B57-4B62-9917-42D625535B26}">
      <dsp:nvSpPr>
        <dsp:cNvPr id="0" name=""/>
        <dsp:cNvSpPr/>
      </dsp:nvSpPr>
      <dsp:spPr>
        <a:xfrm>
          <a:off x="3816622" y="3269891"/>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约西亚</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JOSIAH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3816622" y="3269891"/>
        <a:ext cx="1434554" cy="860732"/>
      </dsp:txXfrm>
    </dsp:sp>
    <dsp:sp modelId="{96F1B76A-C31B-4A31-A617-D8D83C6B13CA}">
      <dsp:nvSpPr>
        <dsp:cNvPr id="0" name=""/>
        <dsp:cNvSpPr/>
      </dsp:nvSpPr>
      <dsp:spPr>
        <a:xfrm rot="5400000">
          <a:off x="3571271" y="5030068"/>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986F66B-9E5C-43AD-BD97-0D7FF78FF594}">
      <dsp:nvSpPr>
        <dsp:cNvPr id="0" name=""/>
        <dsp:cNvSpPr/>
      </dsp:nvSpPr>
      <dsp:spPr>
        <a:xfrm>
          <a:off x="3816622" y="4345807"/>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耶哥尼雅</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JECONIAH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3816622" y="4345807"/>
        <a:ext cx="1434554" cy="860732"/>
      </dsp:txXfrm>
    </dsp:sp>
    <dsp:sp modelId="{9DE25EAF-4248-468E-A3BB-47C352EF96F8}">
      <dsp:nvSpPr>
        <dsp:cNvPr id="0" name=""/>
        <dsp:cNvSpPr/>
      </dsp:nvSpPr>
      <dsp:spPr>
        <a:xfrm>
          <a:off x="4109229" y="5568026"/>
          <a:ext cx="1902261"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7A15517-4243-4812-B911-A37D154F7A4F}">
      <dsp:nvSpPr>
        <dsp:cNvPr id="0" name=""/>
        <dsp:cNvSpPr/>
      </dsp:nvSpPr>
      <dsp:spPr>
        <a:xfrm>
          <a:off x="3816622" y="5421723"/>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撒拉铁</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SHEALTIEL</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3816622" y="5421723"/>
        <a:ext cx="1434554" cy="860732"/>
      </dsp:txXfrm>
    </dsp:sp>
    <dsp:sp modelId="{72117097-6463-4E49-B4B1-663430E5EAA7}">
      <dsp:nvSpPr>
        <dsp:cNvPr id="0" name=""/>
        <dsp:cNvSpPr/>
      </dsp:nvSpPr>
      <dsp:spPr>
        <a:xfrm rot="16200000">
          <a:off x="5479228" y="5030068"/>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F6227B3-DF4B-468F-96C9-B16FD2F9F8D8}">
      <dsp:nvSpPr>
        <dsp:cNvPr id="0" name=""/>
        <dsp:cNvSpPr/>
      </dsp:nvSpPr>
      <dsp:spPr>
        <a:xfrm>
          <a:off x="5724580" y="5421723"/>
          <a:ext cx="1434554" cy="86073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所罗巴伯</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ZERUBBABEL</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5724580" y="5421723"/>
        <a:ext cx="1434554" cy="860732"/>
      </dsp:txXfrm>
    </dsp:sp>
    <dsp:sp modelId="{63670ABD-31D2-49E0-A596-AD174C761286}">
      <dsp:nvSpPr>
        <dsp:cNvPr id="0" name=""/>
        <dsp:cNvSpPr/>
      </dsp:nvSpPr>
      <dsp:spPr>
        <a:xfrm rot="16200000">
          <a:off x="5479228" y="3954152"/>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1899AF-87E1-4A26-A2A8-44AD3115F50B}">
      <dsp:nvSpPr>
        <dsp:cNvPr id="0" name=""/>
        <dsp:cNvSpPr/>
      </dsp:nvSpPr>
      <dsp:spPr>
        <a:xfrm>
          <a:off x="5724580" y="4345807"/>
          <a:ext cx="1434554" cy="86073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亚比玉</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ABIUD</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5724580" y="4345807"/>
        <a:ext cx="1434554" cy="860732"/>
      </dsp:txXfrm>
    </dsp:sp>
    <dsp:sp modelId="{DBA6251A-F442-4BA6-A259-F93D988E8FB5}">
      <dsp:nvSpPr>
        <dsp:cNvPr id="0" name=""/>
        <dsp:cNvSpPr/>
      </dsp:nvSpPr>
      <dsp:spPr>
        <a:xfrm rot="16200000">
          <a:off x="5479228" y="2878236"/>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1E3CE0E-5AF9-4CE4-9758-A503200C6D60}">
      <dsp:nvSpPr>
        <dsp:cNvPr id="0" name=""/>
        <dsp:cNvSpPr/>
      </dsp:nvSpPr>
      <dsp:spPr>
        <a:xfrm>
          <a:off x="5724580" y="3269891"/>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以利亚敬</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ELIAKIM</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5724580" y="3269891"/>
        <a:ext cx="1434554" cy="860732"/>
      </dsp:txXfrm>
    </dsp:sp>
    <dsp:sp modelId="{882A9AB5-CAF5-4D66-A3C7-19608BEE199D}">
      <dsp:nvSpPr>
        <dsp:cNvPr id="0" name=""/>
        <dsp:cNvSpPr/>
      </dsp:nvSpPr>
      <dsp:spPr>
        <a:xfrm rot="16200000">
          <a:off x="5479228" y="1802321"/>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A9565C-7AE8-4000-A87D-7A780181E7EA}">
      <dsp:nvSpPr>
        <dsp:cNvPr id="0" name=""/>
        <dsp:cNvSpPr/>
      </dsp:nvSpPr>
      <dsp:spPr>
        <a:xfrm>
          <a:off x="5724580" y="2193975"/>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亚所</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AZOR</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5724580" y="2193975"/>
        <a:ext cx="1434554" cy="860732"/>
      </dsp:txXfrm>
    </dsp:sp>
    <dsp:sp modelId="{8C9DDA05-045B-4A4E-AA03-537F1965EE4D}">
      <dsp:nvSpPr>
        <dsp:cNvPr id="0" name=""/>
        <dsp:cNvSpPr/>
      </dsp:nvSpPr>
      <dsp:spPr>
        <a:xfrm rot="16200000">
          <a:off x="5479228" y="726405"/>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A07AE2-0098-4A64-AF24-81B2791A8A8D}">
      <dsp:nvSpPr>
        <dsp:cNvPr id="0" name=""/>
        <dsp:cNvSpPr/>
      </dsp:nvSpPr>
      <dsp:spPr>
        <a:xfrm>
          <a:off x="5724580" y="1118060"/>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撒督</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ZADOK</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5724580" y="1118060"/>
        <a:ext cx="1434554" cy="860732"/>
      </dsp:txXfrm>
    </dsp:sp>
    <dsp:sp modelId="{02892DE5-3719-4CF2-A266-E012DD6542B3}">
      <dsp:nvSpPr>
        <dsp:cNvPr id="0" name=""/>
        <dsp:cNvSpPr/>
      </dsp:nvSpPr>
      <dsp:spPr>
        <a:xfrm>
          <a:off x="6017186" y="188447"/>
          <a:ext cx="1902261"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B80CA51-C029-44A0-B648-2E4FA83D188B}">
      <dsp:nvSpPr>
        <dsp:cNvPr id="0" name=""/>
        <dsp:cNvSpPr/>
      </dsp:nvSpPr>
      <dsp:spPr>
        <a:xfrm>
          <a:off x="5724580" y="42144"/>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亚金</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AKIM</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5724580" y="42144"/>
        <a:ext cx="1434554" cy="860732"/>
      </dsp:txXfrm>
    </dsp:sp>
    <dsp:sp modelId="{A5CBDB8E-2C31-4316-B9D8-B64DD9C46F07}">
      <dsp:nvSpPr>
        <dsp:cNvPr id="0" name=""/>
        <dsp:cNvSpPr/>
      </dsp:nvSpPr>
      <dsp:spPr>
        <a:xfrm rot="5400000">
          <a:off x="7387185" y="726405"/>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4DA4F34-9879-4BC3-966D-D26E359D305D}">
      <dsp:nvSpPr>
        <dsp:cNvPr id="0" name=""/>
        <dsp:cNvSpPr/>
      </dsp:nvSpPr>
      <dsp:spPr>
        <a:xfrm>
          <a:off x="7632537" y="42144"/>
          <a:ext cx="1434554" cy="86073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以律</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ELIUD</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632537" y="42144"/>
        <a:ext cx="1434554" cy="860732"/>
      </dsp:txXfrm>
    </dsp:sp>
    <dsp:sp modelId="{89B91A09-7A6D-403A-B754-54E95B2628D9}">
      <dsp:nvSpPr>
        <dsp:cNvPr id="0" name=""/>
        <dsp:cNvSpPr/>
      </dsp:nvSpPr>
      <dsp:spPr>
        <a:xfrm rot="5400000">
          <a:off x="7387185" y="1802321"/>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350F6AB-9320-41B7-A6A5-9BEEE3E6AA78}">
      <dsp:nvSpPr>
        <dsp:cNvPr id="0" name=""/>
        <dsp:cNvSpPr/>
      </dsp:nvSpPr>
      <dsp:spPr>
        <a:xfrm>
          <a:off x="7632537" y="1118060"/>
          <a:ext cx="1434554" cy="86073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以利亚撒</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ELIAZAR</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632537" y="1118060"/>
        <a:ext cx="1434554" cy="860732"/>
      </dsp:txXfrm>
    </dsp:sp>
    <dsp:sp modelId="{CCC76935-D65A-48A0-9EB6-973790B93B1F}">
      <dsp:nvSpPr>
        <dsp:cNvPr id="0" name=""/>
        <dsp:cNvSpPr/>
      </dsp:nvSpPr>
      <dsp:spPr>
        <a:xfrm rot="5400000">
          <a:off x="7387185" y="2878236"/>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386B058-E90A-4313-AF31-777851F39ADB}">
      <dsp:nvSpPr>
        <dsp:cNvPr id="0" name=""/>
        <dsp:cNvSpPr/>
      </dsp:nvSpPr>
      <dsp:spPr>
        <a:xfrm>
          <a:off x="7632537" y="2193975"/>
          <a:ext cx="1434554" cy="86073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马但</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MATTHAN</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632537" y="2193975"/>
        <a:ext cx="1434554" cy="860732"/>
      </dsp:txXfrm>
    </dsp:sp>
    <dsp:sp modelId="{9AA1A377-E0B9-459B-B139-B50EA3B725F7}">
      <dsp:nvSpPr>
        <dsp:cNvPr id="0" name=""/>
        <dsp:cNvSpPr/>
      </dsp:nvSpPr>
      <dsp:spPr>
        <a:xfrm rot="5400000">
          <a:off x="7387185" y="3954152"/>
          <a:ext cx="1070220"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00CBACC-2CE5-43D2-B24E-45DE73F056E9}">
      <dsp:nvSpPr>
        <dsp:cNvPr id="0" name=""/>
        <dsp:cNvSpPr/>
      </dsp:nvSpPr>
      <dsp:spPr>
        <a:xfrm>
          <a:off x="7632537" y="3269891"/>
          <a:ext cx="1434554" cy="86073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雅各</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JACOB</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632537" y="3269891"/>
        <a:ext cx="1434554" cy="860732"/>
      </dsp:txXfrm>
    </dsp:sp>
    <dsp:sp modelId="{CDEC01FF-32F5-46E3-80C7-B997E88D96B5}">
      <dsp:nvSpPr>
        <dsp:cNvPr id="0" name=""/>
        <dsp:cNvSpPr/>
      </dsp:nvSpPr>
      <dsp:spPr>
        <a:xfrm rot="5397540">
          <a:off x="7431399" y="4986205"/>
          <a:ext cx="982494" cy="129109"/>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B3A36B-A702-465F-919A-324E2C8D8D45}">
      <dsp:nvSpPr>
        <dsp:cNvPr id="0" name=""/>
        <dsp:cNvSpPr/>
      </dsp:nvSpPr>
      <dsp:spPr>
        <a:xfrm>
          <a:off x="7632537" y="4345807"/>
          <a:ext cx="1434554" cy="86073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effectLst>
                <a:outerShdw blurRad="38100" dist="38100" dir="2700000" algn="tl">
                  <a:srgbClr val="000000">
                    <a:alpha val="43137"/>
                  </a:srgbClr>
                </a:outerShdw>
              </a:effectLst>
              <a:latin typeface="Agency FB" pitchFamily="34" charset="0"/>
            </a:rPr>
            <a:t>约瑟</a:t>
          </a:r>
          <a:endParaRPr lang="en-US" sz="1600" b="1" kern="1200" dirty="0" smtClean="0">
            <a:solidFill>
              <a:schemeClr val="tx1"/>
            </a:solidFill>
            <a:effectLst>
              <a:outerShdw blurRad="38100" dist="38100" dir="2700000" algn="tl">
                <a:srgbClr val="000000">
                  <a:alpha val="43137"/>
                </a:srgbClr>
              </a:outerShdw>
            </a:effectLst>
            <a:latin typeface="Agency FB" pitchFamily="34" charset="0"/>
          </a:endParaRPr>
        </a:p>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Agency FB" pitchFamily="34" charset="0"/>
            </a:rPr>
            <a:t>JOSEPH</a:t>
          </a:r>
          <a:endParaRPr lang="en-US" sz="1600" b="1" kern="1200" dirty="0">
            <a:solidFill>
              <a:schemeClr val="tx1"/>
            </a:solidFill>
            <a:effectLst>
              <a:outerShdw blurRad="38100" dist="38100" dir="2700000" algn="tl">
                <a:srgbClr val="000000">
                  <a:alpha val="43137"/>
                </a:srgbClr>
              </a:outerShdw>
            </a:effectLst>
            <a:latin typeface="Agency FB" pitchFamily="34" charset="0"/>
          </a:endParaRPr>
        </a:p>
      </dsp:txBody>
      <dsp:txXfrm>
        <a:off x="7632537" y="4345807"/>
        <a:ext cx="1434554" cy="860732"/>
      </dsp:txXfrm>
    </dsp:sp>
    <dsp:sp modelId="{2FAE2A0C-598E-4A85-9AD3-03EC0163544D}">
      <dsp:nvSpPr>
        <dsp:cNvPr id="0" name=""/>
        <dsp:cNvSpPr/>
      </dsp:nvSpPr>
      <dsp:spPr>
        <a:xfrm>
          <a:off x="7633240" y="5333997"/>
          <a:ext cx="1434554" cy="86073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zh-CN" altLang="en-US" sz="2800" b="1" kern="1200" cap="none" spc="0" dirty="0" smtClean="0">
              <a:ln w="18415" cmpd="sng">
                <a:prstDash val="solid"/>
              </a:ln>
              <a:solidFill>
                <a:schemeClr val="tx1"/>
              </a:solidFill>
              <a:effectLst>
                <a:outerShdw blurRad="38100" dist="38100" dir="2700000" algn="tl">
                  <a:srgbClr val="000000">
                    <a:alpha val="43137"/>
                  </a:srgbClr>
                </a:outerShdw>
              </a:effectLst>
              <a:latin typeface="Arial Black" pitchFamily="34" charset="0"/>
            </a:rPr>
            <a:t>耶稣</a:t>
          </a:r>
          <a:endParaRPr lang="en-US" sz="2800" b="1" kern="1200" cap="none" spc="0" dirty="0" smtClean="0">
            <a:ln w="18415" cmpd="sng">
              <a:prstDash val="solid"/>
            </a:ln>
            <a:solidFill>
              <a:schemeClr val="tx1"/>
            </a:solidFill>
            <a:effectLst>
              <a:outerShdw blurRad="38100" dist="38100" dir="2700000" algn="tl">
                <a:srgbClr val="000000">
                  <a:alpha val="43137"/>
                </a:srgbClr>
              </a:outerShdw>
            </a:effectLst>
            <a:latin typeface="Arial Black" pitchFamily="34" charset="0"/>
          </a:endParaRPr>
        </a:p>
        <a:p>
          <a:pPr lvl="0" algn="ctr" defTabSz="1244600">
            <a:lnSpc>
              <a:spcPct val="100000"/>
            </a:lnSpc>
            <a:spcBef>
              <a:spcPct val="0"/>
            </a:spcBef>
            <a:spcAft>
              <a:spcPts val="0"/>
            </a:spcAft>
          </a:pPr>
          <a:r>
            <a:rPr lang="en-US" sz="2400" b="1" kern="1200" dirty="0" smtClean="0">
              <a:solidFill>
                <a:schemeClr val="tx1"/>
              </a:solidFill>
              <a:effectLst>
                <a:outerShdw blurRad="38100" dist="38100" dir="2700000" algn="tl">
                  <a:srgbClr val="000000">
                    <a:alpha val="43137"/>
                  </a:srgbClr>
                </a:outerShdw>
              </a:effectLst>
              <a:latin typeface="Arial Black" pitchFamily="34" charset="0"/>
            </a:rPr>
            <a:t>JESUS</a:t>
          </a:r>
          <a:endParaRPr lang="en-US" sz="2400" b="1" kern="1200" dirty="0">
            <a:solidFill>
              <a:schemeClr val="tx1"/>
            </a:solidFill>
            <a:effectLst>
              <a:outerShdw blurRad="38100" dist="38100" dir="2700000" algn="tl">
                <a:srgbClr val="000000">
                  <a:alpha val="43137"/>
                </a:srgbClr>
              </a:outerShdw>
            </a:effectLst>
            <a:latin typeface="Arial Black" pitchFamily="34" charset="0"/>
          </a:endParaRPr>
        </a:p>
      </dsp:txBody>
      <dsp:txXfrm>
        <a:off x="7633240" y="5333997"/>
        <a:ext cx="1434554" cy="86073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AC172-736D-4284-80FB-EBA1D0F9A1AB}" type="datetimeFigureOut">
              <a:rPr lang="en-US" smtClean="0"/>
              <a:pPr/>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D6337-8854-4AED-A9D4-3F3CCF0B4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8D6337-8854-4AED-A9D4-3F3CCF0B4278}"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gif"/><Relationship Id="rId5" Type="http://schemas.openxmlformats.org/officeDocument/2006/relationships/diagramQuickStyle" Target="../diagrams/quickStyle1.xml"/><Relationship Id="rId10" Type="http://schemas.openxmlformats.org/officeDocument/2006/relationships/image" Target="../media/image6.gif"/><Relationship Id="rId4" Type="http://schemas.openxmlformats.org/officeDocument/2006/relationships/diagramLayout" Target="../diagrams/layout1.xml"/><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gif"/><Relationship Id="rId5" Type="http://schemas.openxmlformats.org/officeDocument/2006/relationships/diagramQuickStyle" Target="../diagrams/quickStyle2.xml"/><Relationship Id="rId10" Type="http://schemas.openxmlformats.org/officeDocument/2006/relationships/image" Target="../media/image6.gif"/><Relationship Id="rId4" Type="http://schemas.openxmlformats.org/officeDocument/2006/relationships/diagramLayout" Target="../diagrams/layout2.xml"/><Relationship Id="rId9"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en-US" sz="20000" dirty="0" smtClean="0">
                <a:latin typeface="Arial Black" pitchFamily="34" charset="0"/>
              </a:rPr>
              <a:t>RUTH</a:t>
            </a:r>
            <a:endParaRPr lang="en-US" sz="20000"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smtClean="0">
                <a:solidFill>
                  <a:schemeClr val="tx1"/>
                </a:solidFill>
                <a:effectLst>
                  <a:outerShdw blurRad="38100" dist="38100" dir="2700000" algn="tl">
                    <a:srgbClr val="000000">
                      <a:alpha val="43137"/>
                    </a:srgbClr>
                  </a:outerShdw>
                </a:effectLst>
                <a:latin typeface="Arial Black" pitchFamily="34" charset="0"/>
              </a:rPr>
              <a:t>7</a:t>
            </a:r>
            <a:endParaRPr lang="en-US" sz="20000" dirty="0">
              <a:solidFill>
                <a:schemeClr val="tx1"/>
              </a:solidFill>
              <a:effectLst>
                <a:outerShdw blurRad="38100" dist="38100" dir="2700000" algn="tl">
                  <a:srgbClr val="000000">
                    <a:alpha val="43137"/>
                  </a:srgbClr>
                </a:outerShdw>
              </a:effectLst>
              <a:latin typeface="Arial Black" pitchFamily="34" charset="0"/>
            </a:endParaRPr>
          </a:p>
        </p:txBody>
      </p:sp>
      <p:pic>
        <p:nvPicPr>
          <p:cNvPr id="4"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这样，波阿斯便娶了路得为妻，与她同房。耶和华使她怀孕生了一个儿子。 </a:t>
            </a:r>
            <a:r>
              <a:rPr lang="en-US" altLang="zh-CN" dirty="0" smtClean="0">
                <a:solidFill>
                  <a:schemeClr val="bg1"/>
                </a:solidFill>
              </a:rPr>
              <a:t>14</a:t>
            </a:r>
            <a:r>
              <a:rPr lang="zh-CN" altLang="en-US" dirty="0" smtClean="0">
                <a:solidFill>
                  <a:schemeClr val="bg1"/>
                </a:solidFill>
              </a:rPr>
              <a:t>妇女们对拿俄米说：“耶和华当受称颂！因为今日祂赐给你一位至亲，使你后继有人，愿这孩子在以色列得享盛名！ </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Boaz took Ruth and she became his wife. When he made love to her, the LORD enabled her to conceive, and she gave birth to a son.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women said to Naomi: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“Praise be to the LORD, who this day has not left you without a guardian-redeemer.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a:t>
            </a:r>
            <a:r>
              <a:rPr lang="en-US" altLang="zh-CN" dirty="0" smtClean="0">
                <a:solidFill>
                  <a:schemeClr val="bg1"/>
                </a:solidFill>
              </a:rPr>
              <a:t>15</a:t>
            </a:r>
            <a:r>
              <a:rPr lang="zh-CN" altLang="en-US" dirty="0" smtClean="0">
                <a:solidFill>
                  <a:schemeClr val="bg1"/>
                </a:solidFill>
              </a:rPr>
              <a:t>他必让你的生命重新得力，奉养你，使你安度晚年，因为他是爱你的儿媳妇所生的。有这儿媳妇比有七个儿子还要好！”</a:t>
            </a:r>
            <a:r>
              <a:rPr lang="zh-CN" altLang="en-US" dirty="0" smtClean="0"/>
              <a:t> </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May he become famous throughout Israel! </a:t>
            </a:r>
          </a:p>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000" b="1" dirty="0" smtClean="0">
                <a:solidFill>
                  <a:schemeClr val="tx1"/>
                </a:solidFill>
                <a:effectLst>
                  <a:outerShdw blurRad="38100" dist="38100" dir="2700000" algn="tl">
                    <a:srgbClr val="000000">
                      <a:alpha val="43137"/>
                    </a:srgbClr>
                  </a:outerShdw>
                </a:effectLst>
                <a:latin typeface="Arial Narrow" pitchFamily="34" charset="0"/>
              </a:rPr>
              <a:t> He will renew your life and sustain you in your old age. For your daughter-in-law,       who loves you and who is better to  you than seven sons, has given him birth.” </a:t>
            </a:r>
            <a:endParaRPr kumimoji="0" 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en-US" altLang="zh-CN" dirty="0" smtClean="0">
                <a:solidFill>
                  <a:schemeClr val="bg1"/>
                </a:solidFill>
              </a:rPr>
              <a:t>16</a:t>
            </a:r>
            <a:r>
              <a:rPr lang="zh-CN" altLang="en-US" dirty="0" smtClean="0">
                <a:solidFill>
                  <a:schemeClr val="bg1"/>
                </a:solidFill>
              </a:rPr>
              <a:t>拿俄米接过婴孩抱在怀中，照顾他。 </a:t>
            </a:r>
            <a:r>
              <a:rPr lang="en-US" altLang="zh-CN" dirty="0" smtClean="0">
                <a:solidFill>
                  <a:schemeClr val="bg1"/>
                </a:solidFill>
              </a:rPr>
              <a:t>17</a:t>
            </a:r>
            <a:r>
              <a:rPr lang="zh-CN" altLang="en-US" dirty="0" smtClean="0">
                <a:solidFill>
                  <a:schemeClr val="bg1"/>
                </a:solidFill>
              </a:rPr>
              <a:t>邻居的妇女们喊着说：“拿俄米有孩子了！”她们给孩子取名叫俄备得，这俄备得就是耶西的父亲，耶西是大卫的父亲。</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Naomi took the child in her arms and cared for him. </a:t>
            </a:r>
          </a:p>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women living there said, “Naomi has a son!” And they named him Obed.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He was the father of Jesse, the father of David.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法勒斯的后代记在下面：法勒斯生希斯仑； 希斯仑生兰；兰生亚米拿达； </a:t>
            </a:r>
            <a:r>
              <a:rPr lang="en-US" altLang="zh-CN" dirty="0" smtClean="0">
                <a:solidFill>
                  <a:schemeClr val="bg1"/>
                </a:solidFill>
              </a:rPr>
              <a:t> </a:t>
            </a:r>
            <a:r>
              <a:rPr lang="zh-CN" altLang="en-US" dirty="0" smtClean="0">
                <a:solidFill>
                  <a:schemeClr val="bg1"/>
                </a:solidFill>
              </a:rPr>
              <a:t>亚米拿达生拿顺；拿顺生撒门；撒门生波阿斯；波阿斯生俄备得 ；</a:t>
            </a:r>
            <a:r>
              <a:rPr lang="en-US" altLang="zh-CN" dirty="0" smtClean="0">
                <a:solidFill>
                  <a:schemeClr val="bg1"/>
                </a:solidFill>
              </a:rPr>
              <a:t> </a:t>
            </a:r>
            <a:r>
              <a:rPr lang="zh-CN" altLang="en-US" dirty="0" smtClean="0">
                <a:solidFill>
                  <a:schemeClr val="bg1"/>
                </a:solidFill>
              </a:rPr>
              <a:t>俄备得 生耶西；耶西生大卫。</a:t>
            </a:r>
            <a:r>
              <a:rPr lang="zh-CN" altLang="en-US" sz="2000" dirty="0" smtClean="0">
                <a:solidFill>
                  <a:schemeClr val="bg1"/>
                </a:solidFill>
              </a:rPr>
              <a:t>（圣经当代译本修订本）</a:t>
            </a:r>
            <a:endParaRPr lang="en-US" sz="2000"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This, then, is the family line of Perez: Perez was the father of Hezron,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father         of Ram, the father of Amminadab,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father of Nashon, the father of Salmon,</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 21</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father of Boaz,  the father of Obed,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father of Jesse,  the father of David.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30.gif"/>
          <p:cNvPicPr>
            <a:picLocks noChangeAspect="1"/>
          </p:cNvPicPr>
          <p:nvPr/>
        </p:nvPicPr>
        <p:blipFill>
          <a:blip r:embed="rId8" cstate="print"/>
          <a:stretch>
            <a:fillRect/>
          </a:stretch>
        </p:blipFill>
        <p:spPr>
          <a:xfrm>
            <a:off x="457200" y="2895600"/>
            <a:ext cx="990600" cy="86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于是，波阿斯娶了路得 为妻，与她同房。耶和华使她怀孕生了一个儿子</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Boaz took Ruth and she became his wife. When he made love to her,</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the LORD enabled her to conceive, and she gave birth to a son.</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为何这里说：“耶和华使她怀孕”？你认为这涉及的是波阿斯的年纪吗？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Why does it say “the Lord enabled her to conceive”?  Do you think it is referring to Boaz’ age?</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为什么路得的头胎是个儿子很重要？</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was it important for Ruth to have a son first? </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谁决定这个孩子的性别？</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Who decides if the child is a boy or a girl?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p:cTn id="1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6">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 calcmode="lin" valueType="num">
                                      <p:cBhvr>
                                        <p:cTn id="24"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妇女们对拿俄米说：“耶和华当受称颂！因为今日祂赐给你一位至亲，使你后继有人，愿这孩子在以色列得享盛名！</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women said to Naomi: “Praise be to the LORD, who this day has not left you without a guardian-redeemer. May he become famous throughout Israel!</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为何村里的女人都很高兴？</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were the village women so happy?</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她们是叫她玛拉</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苦毒</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还是拿俄米</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甜美</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Do they call her Mara (bitter) or Naomi (pleasant)?</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她们为俄备得祷告什么？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What was their prayer for Obed?</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这个祷告以什么方式得回应了？</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In what way was the prayer answered?</a:t>
            </a:r>
          </a:p>
          <a:p>
            <a:pPr marL="284163" lvl="0" indent="9525">
              <a:spcBef>
                <a:spcPct val="0"/>
              </a:spcBef>
              <a:buFont typeface="Arial" charset="0"/>
              <a:buChar char="•"/>
              <a:defRPr/>
            </a:pPr>
            <a:endParaRPr lang="en-US" sz="2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p:cTn id="1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6">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 calcmode="lin" valueType="num">
                                      <p:cBhvr>
                                        <p:cTn id="24"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p:cTn id="31"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33" dur="500"/>
                                        <p:tgtEl>
                                          <p:spTgt spid="6">
                                            <p:txEl>
                                              <p:pRg st="9" end="9"/>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 calcmode="lin" valueType="num">
                                      <p:cBhvr>
                                        <p:cTn id="36"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3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en-US" altLang="zh-CN" sz="3600" b="1" dirty="0" smtClean="0">
                <a:solidFill>
                  <a:schemeClr val="accent4">
                    <a:lumMod val="50000"/>
                  </a:schemeClr>
                </a:solidFill>
                <a:effectLst>
                  <a:outerShdw blurRad="38100" dist="38100" dir="2700000" algn="tl">
                    <a:srgbClr val="000000">
                      <a:alpha val="43137"/>
                    </a:srgbClr>
                  </a:outerShdw>
                </a:effectLst>
              </a:rPr>
              <a:t>15</a:t>
            </a:r>
            <a:r>
              <a:rPr lang="zh-CN" altLang="en-US" sz="3600" b="1" dirty="0" smtClean="0">
                <a:solidFill>
                  <a:schemeClr val="accent4">
                    <a:lumMod val="50000"/>
                  </a:schemeClr>
                </a:solidFill>
                <a:effectLst>
                  <a:outerShdw blurRad="38100" dist="38100" dir="2700000" algn="tl">
                    <a:srgbClr val="000000">
                      <a:alpha val="43137"/>
                    </a:srgbClr>
                  </a:outerShdw>
                </a:effectLst>
              </a:rPr>
              <a:t>他必让你的生命重新得力，奉养你，使你安度晚年，因为他是爱你的儿媳妇所生的。有这儿媳妇比有七个儿子还要好！”</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000" b="1" dirty="0" smtClean="0">
                <a:solidFill>
                  <a:schemeClr val="tx1"/>
                </a:solidFill>
                <a:effectLst>
                  <a:outerShdw blurRad="38100" dist="38100" dir="2700000" algn="tl">
                    <a:srgbClr val="000000">
                      <a:alpha val="43137"/>
                    </a:srgbClr>
                  </a:outerShdw>
                </a:effectLst>
                <a:latin typeface="Arial Narrow" pitchFamily="34" charset="0"/>
              </a:rPr>
              <a:t> He will renew your life and sustain you in your old age. For your daughter-in-law, who  and who is better to you than seven sons, has given him birth.”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一个孙子如何“更新她的生命”？</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How will a grandchild “renew her  life”?</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俄备得将如何奉养拿俄米？</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How will Obed sustain Naomi?</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妇人们说</a:t>
            </a:r>
            <a:r>
              <a:rPr lang="en-US" altLang="zh-CN" sz="3200" b="1" dirty="0" smtClean="0">
                <a:solidFill>
                  <a:schemeClr val="accent4">
                    <a:lumMod val="50000"/>
                  </a:schemeClr>
                </a:solidFill>
                <a:effectLst>
                  <a:outerShdw blurRad="38100" dist="38100" dir="2700000" algn="tl">
                    <a:srgbClr val="000000">
                      <a:alpha val="43137"/>
                    </a:srgbClr>
                  </a:outerShdw>
                </a:effectLst>
              </a:rPr>
              <a:t> “</a:t>
            </a:r>
            <a:r>
              <a:rPr lang="zh-CN" altLang="en-US" sz="3200" b="1" dirty="0" smtClean="0">
                <a:solidFill>
                  <a:schemeClr val="accent4">
                    <a:lumMod val="50000"/>
                  </a:schemeClr>
                </a:solidFill>
                <a:effectLst>
                  <a:outerShdw blurRad="38100" dist="38100" dir="2700000" algn="tl">
                    <a:srgbClr val="000000">
                      <a:alpha val="43137"/>
                    </a:srgbClr>
                  </a:outerShdw>
                </a:effectLst>
              </a:rPr>
              <a:t>路得比七个儿子还好</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是什么意思？</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What did the women mean by “Ruth is better than 7 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p:cTn id="1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6">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 calcmode="lin" valueType="num">
                                      <p:cBhvr>
                                        <p:cTn id="24"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拿俄</a:t>
            </a: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米的后代从路得而来</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553200"/>
            <a:ext cx="9144000" cy="304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6" name="Picture 2" descr="Gerald Whitely: Ruth 4:9-11a"/>
          <p:cNvPicPr>
            <a:picLocks noChangeAspect="1" noChangeArrowheads="1"/>
          </p:cNvPicPr>
          <p:nvPr/>
        </p:nvPicPr>
        <p:blipFill>
          <a:blip r:embed="rId2" cstate="print"/>
          <a:srcRect/>
          <a:stretch>
            <a:fillRect/>
          </a:stretch>
        </p:blipFill>
        <p:spPr bwMode="auto">
          <a:xfrm>
            <a:off x="0" y="1066800"/>
            <a:ext cx="9144000" cy="5455920"/>
          </a:xfrm>
          <a:prstGeom prst="rect">
            <a:avLst/>
          </a:prstGeom>
          <a:ln w="88900" cap="sq" cmpd="thickThin">
            <a:solidFill>
              <a:srgbClr val="7030A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拿俄米就把孩子抱在怀中，作他的养母。 邻舍的妇人说：“拿俄米得 孩子了！”就给孩子起名叫俄备得 。这俄备得 是耶西的父，耶西是大卫的父。</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Naomi took the child in her arms and cared for him.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women living there  said, “Naomi has a son!” And they named him Obed. He was the father of Jesse,             the father of David.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谁是俄备得第一个看顾者？</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Who was the primary caretaker for Obed?</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为何她们说</a:t>
            </a:r>
            <a:r>
              <a:rPr lang="en-US" altLang="zh-CN" sz="3200" b="1" dirty="0" smtClean="0">
                <a:solidFill>
                  <a:schemeClr val="accent4">
                    <a:lumMod val="50000"/>
                  </a:schemeClr>
                </a:solidFill>
                <a:effectLst>
                  <a:outerShdw blurRad="38100" dist="38100" dir="2700000" algn="tl">
                    <a:srgbClr val="000000">
                      <a:alpha val="43137"/>
                    </a:srgbClr>
                  </a:outerShdw>
                </a:effectLst>
              </a:rPr>
              <a:t>: “</a:t>
            </a:r>
            <a:r>
              <a:rPr lang="zh-CN" altLang="en-US" sz="3200" b="1" dirty="0" smtClean="0">
                <a:solidFill>
                  <a:schemeClr val="accent4">
                    <a:lumMod val="50000"/>
                  </a:schemeClr>
                </a:solidFill>
                <a:effectLst>
                  <a:outerShdw blurRad="38100" dist="38100" dir="2700000" algn="tl">
                    <a:srgbClr val="000000">
                      <a:alpha val="43137"/>
                    </a:srgbClr>
                  </a:outerShdw>
                </a:effectLst>
              </a:rPr>
              <a:t>拿俄米得孩子了</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they say, “Naomi has a son”?</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为何她们给他取名俄备得（意思是‘侍奉’）？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they name their son Obed     (which means ‘serving’)?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p:cTn id="1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6">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 calcmode="lin" valueType="num">
                                      <p:cBhvr>
                                        <p:cTn id="24"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上帝对敬畏祂之人的抬举和祝福</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flipV="1">
            <a:off x="0" y="6857999"/>
            <a:ext cx="9144000"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ectangle 6"/>
          <p:cNvSpPr/>
          <p:nvPr/>
        </p:nvSpPr>
        <p:spPr>
          <a:xfrm>
            <a:off x="4191000" y="914400"/>
            <a:ext cx="4724400" cy="5509200"/>
          </a:xfrm>
          <a:prstGeom prst="rect">
            <a:avLst/>
          </a:prstGeom>
        </p:spPr>
        <p:txBody>
          <a:bodyPr wrap="square">
            <a:spAutoFit/>
          </a:bodyPr>
          <a:lstStyle/>
          <a:p>
            <a:r>
              <a:rPr lang="zh-CN" altLang="en-US" sz="3200" b="1" dirty="0" smtClean="0">
                <a:solidFill>
                  <a:srgbClr val="7030A0"/>
                </a:solidFill>
              </a:rPr>
              <a:t>谁像耶和华我们的神呢？他坐在至高之处，</a:t>
            </a:r>
          </a:p>
          <a:p>
            <a:r>
              <a:rPr lang="en-US" altLang="zh-CN" sz="3200" b="1" baseline="30000" dirty="0" smtClean="0">
                <a:solidFill>
                  <a:srgbClr val="7030A0"/>
                </a:solidFill>
              </a:rPr>
              <a:t>6 </a:t>
            </a:r>
            <a:r>
              <a:rPr lang="zh-CN" altLang="en-US" sz="3200" b="1" dirty="0" smtClean="0">
                <a:solidFill>
                  <a:srgbClr val="7030A0"/>
                </a:solidFill>
              </a:rPr>
              <a:t>自己谦卑，观看天上地下的事。</a:t>
            </a:r>
            <a:br>
              <a:rPr lang="zh-CN" altLang="en-US" sz="3200" b="1" dirty="0" smtClean="0">
                <a:solidFill>
                  <a:srgbClr val="7030A0"/>
                </a:solidFill>
              </a:rPr>
            </a:br>
            <a:r>
              <a:rPr lang="en-US" altLang="zh-CN" sz="3200" b="1" baseline="30000" dirty="0" smtClean="0">
                <a:solidFill>
                  <a:srgbClr val="7030A0"/>
                </a:solidFill>
              </a:rPr>
              <a:t>7 </a:t>
            </a:r>
            <a:r>
              <a:rPr lang="zh-CN" altLang="en-US" sz="3200" b="1" dirty="0" smtClean="0">
                <a:solidFill>
                  <a:srgbClr val="7030A0"/>
                </a:solidFill>
              </a:rPr>
              <a:t>他从灰尘里抬举贫寒人，从粪堆中提拔穷乏人，</a:t>
            </a:r>
            <a:br>
              <a:rPr lang="zh-CN" altLang="en-US" sz="3200" b="1" dirty="0" smtClean="0">
                <a:solidFill>
                  <a:srgbClr val="7030A0"/>
                </a:solidFill>
              </a:rPr>
            </a:br>
            <a:r>
              <a:rPr lang="en-US" altLang="zh-CN" sz="3200" b="1" baseline="30000" dirty="0" smtClean="0">
                <a:solidFill>
                  <a:srgbClr val="7030A0"/>
                </a:solidFill>
              </a:rPr>
              <a:t>8 </a:t>
            </a:r>
            <a:r>
              <a:rPr lang="zh-CN" altLang="en-US" sz="3200" b="1" dirty="0" smtClean="0">
                <a:solidFill>
                  <a:srgbClr val="7030A0"/>
                </a:solidFill>
              </a:rPr>
              <a:t>使他们与王子同坐，就是与本国的王子同坐。</a:t>
            </a:r>
            <a:br>
              <a:rPr lang="zh-CN" altLang="en-US" sz="3200" b="1" dirty="0" smtClean="0">
                <a:solidFill>
                  <a:srgbClr val="7030A0"/>
                </a:solidFill>
              </a:rPr>
            </a:br>
            <a:r>
              <a:rPr lang="en-US" altLang="zh-CN" sz="3200" b="1" baseline="30000" dirty="0" smtClean="0">
                <a:solidFill>
                  <a:srgbClr val="7030A0"/>
                </a:solidFill>
              </a:rPr>
              <a:t>9 </a:t>
            </a:r>
            <a:r>
              <a:rPr lang="zh-CN" altLang="en-US" sz="3200" b="1" u="sng" dirty="0" smtClean="0">
                <a:solidFill>
                  <a:srgbClr val="7030A0"/>
                </a:solidFill>
                <a:effectLst>
                  <a:outerShdw blurRad="38100" dist="38100" dir="2700000" algn="tl">
                    <a:srgbClr val="000000">
                      <a:alpha val="43137"/>
                    </a:srgbClr>
                  </a:outerShdw>
                </a:effectLst>
              </a:rPr>
              <a:t>他使不能生育的妇人安居家中，为多子的乐母</a:t>
            </a:r>
            <a:r>
              <a:rPr lang="zh-CN" altLang="en-US" sz="3200" b="1" dirty="0" smtClean="0">
                <a:solidFill>
                  <a:srgbClr val="7030A0"/>
                </a:solidFill>
              </a:rPr>
              <a:t>。你们要赞美耶和华！</a:t>
            </a:r>
            <a:endParaRPr lang="zh-CN" altLang="en-US" sz="3200" b="1" dirty="0">
              <a:solidFill>
                <a:srgbClr val="7030A0"/>
              </a:solidFill>
            </a:endParaRPr>
          </a:p>
        </p:txBody>
      </p:sp>
      <p:pic>
        <p:nvPicPr>
          <p:cNvPr id="62470" name="Picture 6" descr="Ruth 4 Bible Pictures: Naomi with Ruth Boaz and Obed"/>
          <p:cNvPicPr>
            <a:picLocks noChangeAspect="1" noChangeArrowheads="1"/>
          </p:cNvPicPr>
          <p:nvPr/>
        </p:nvPicPr>
        <p:blipFill>
          <a:blip r:embed="rId2" cstate="print"/>
          <a:srcRect/>
          <a:stretch>
            <a:fillRect/>
          </a:stretch>
        </p:blipFill>
        <p:spPr bwMode="auto">
          <a:xfrm>
            <a:off x="0" y="1143000"/>
            <a:ext cx="3962400" cy="4876800"/>
          </a:xfrm>
          <a:prstGeom prst="rect">
            <a:avLst/>
          </a:prstGeom>
          <a:ln w="88900" cap="sq" cmpd="thickThin">
            <a:solidFill>
              <a:srgbClr val="7030A0"/>
            </a:solidFill>
            <a:prstDash val="solid"/>
            <a:miter lim="800000"/>
          </a:ln>
          <a:effectLst>
            <a:innerShdw blurRad="76200">
              <a:srgbClr val="000000"/>
            </a:innerShdw>
          </a:effectLst>
        </p:spPr>
      </p:pic>
      <p:sp>
        <p:nvSpPr>
          <p:cNvPr id="10" name="TextBox 9"/>
          <p:cNvSpPr txBox="1"/>
          <p:nvPr/>
        </p:nvSpPr>
        <p:spPr>
          <a:xfrm>
            <a:off x="1676400" y="6172200"/>
            <a:ext cx="2286000" cy="523220"/>
          </a:xfrm>
          <a:prstGeom prst="rect">
            <a:avLst/>
          </a:prstGeom>
          <a:noFill/>
        </p:spPr>
        <p:txBody>
          <a:bodyPr wrap="square" rtlCol="0">
            <a:spAutoFit/>
          </a:bodyPr>
          <a:lstStyle/>
          <a:p>
            <a:r>
              <a:rPr lang="zh-CN" altLang="en-US" sz="2800" b="1" dirty="0" smtClean="0">
                <a:solidFill>
                  <a:srgbClr val="002060"/>
                </a:solidFill>
                <a:effectLst>
                  <a:outerShdw blurRad="38100" dist="38100" dir="2700000" algn="tl">
                    <a:srgbClr val="000000">
                      <a:alpha val="43137"/>
                    </a:srgbClr>
                  </a:outerShdw>
                </a:effectLst>
              </a:rPr>
              <a:t>诗篇</a:t>
            </a:r>
            <a:r>
              <a:rPr lang="en-US" altLang="zh-CN" sz="2800" b="1" dirty="0" smtClean="0">
                <a:solidFill>
                  <a:srgbClr val="002060"/>
                </a:solidFill>
                <a:effectLst>
                  <a:outerShdw blurRad="38100" dist="38100" dir="2700000" algn="tl">
                    <a:srgbClr val="000000">
                      <a:alpha val="43137"/>
                    </a:srgbClr>
                  </a:outerShdw>
                </a:effectLst>
              </a:rPr>
              <a:t>113:5-9</a:t>
            </a:r>
            <a:endParaRPr lang="en-US"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228600" indent="-60325"/>
            <a:r>
              <a:rPr lang="zh-CN" altLang="en-US" sz="3600" b="1" dirty="0" smtClean="0">
                <a:solidFill>
                  <a:schemeClr val="accent4">
                    <a:lumMod val="50000"/>
                  </a:schemeClr>
                </a:solidFill>
                <a:effectLst>
                  <a:outerShdw blurRad="38100" dist="38100" dir="2700000" algn="tl">
                    <a:srgbClr val="000000">
                      <a:alpha val="43137"/>
                    </a:srgbClr>
                  </a:outerShdw>
                </a:effectLst>
              </a:rPr>
              <a:t>法勒斯的后代记在下面：法勒斯生希斯仑； 希斯仑生兰；兰生亚米拿达； </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亚米拿达生拿顺；拿顺生撒门；撒门生波阿斯；波阿斯生俄备得 ；</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俄备得 生耶西；耶西生大卫。</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 </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b="1" dirty="0" smtClean="0">
                <a:solidFill>
                  <a:schemeClr val="tx1"/>
                </a:solidFill>
                <a:effectLst>
                  <a:outerShdw blurRad="38100" dist="38100" dir="2700000" algn="tl">
                    <a:srgbClr val="000000">
                      <a:alpha val="43137"/>
                    </a:srgbClr>
                  </a:outerShdw>
                </a:effectLst>
                <a:latin typeface="Arial Narrow" pitchFamily="34" charset="0"/>
              </a:rPr>
              <a:t> This, then, is the family line of Perez:    Perez was the father of Hezron,  </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b="1" dirty="0" smtClean="0">
                <a:solidFill>
                  <a:schemeClr val="tx1"/>
                </a:solidFill>
                <a:effectLst>
                  <a:outerShdw blurRad="38100" dist="38100" dir="2700000" algn="tl">
                    <a:srgbClr val="000000">
                      <a:alpha val="43137"/>
                    </a:srgbClr>
                  </a:outerShdw>
                </a:effectLst>
                <a:latin typeface="Arial Narrow" pitchFamily="34" charset="0"/>
              </a:rPr>
              <a:t> Hezron the father </a:t>
            </a:r>
          </a:p>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of Ram, Ram the father of Amminadab,  </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b="1" dirty="0" smtClean="0">
                <a:solidFill>
                  <a:schemeClr val="tx1"/>
                </a:solidFill>
                <a:effectLst>
                  <a:outerShdw blurRad="38100" dist="38100" dir="2700000" algn="tl">
                    <a:srgbClr val="000000">
                      <a:alpha val="43137"/>
                    </a:srgbClr>
                  </a:outerShdw>
                </a:effectLst>
                <a:latin typeface="Arial Narrow" pitchFamily="34" charset="0"/>
              </a:rPr>
              <a:t> Amminadab the father of </a:t>
            </a:r>
            <a:r>
              <a:rPr lang="en-US" b="1" dirty="0" err="1" smtClean="0">
                <a:solidFill>
                  <a:schemeClr val="tx1"/>
                </a:solidFill>
                <a:effectLst>
                  <a:outerShdw blurRad="38100" dist="38100" dir="2700000" algn="tl">
                    <a:srgbClr val="000000">
                      <a:alpha val="43137"/>
                    </a:srgbClr>
                  </a:outerShdw>
                </a:effectLst>
                <a:latin typeface="Arial Narrow" pitchFamily="34" charset="0"/>
              </a:rPr>
              <a:t>Nahshon</a:t>
            </a:r>
            <a:r>
              <a:rPr lang="en-US" b="1" dirty="0" smtClean="0">
                <a:solidFill>
                  <a:schemeClr val="tx1"/>
                </a:solidFill>
                <a:effectLst>
                  <a:outerShdw blurRad="38100" dist="38100" dir="2700000" algn="tl">
                    <a:srgbClr val="000000">
                      <a:alpha val="43137"/>
                    </a:srgbClr>
                  </a:outerShdw>
                </a:effectLst>
                <a:latin typeface="Arial Narrow" pitchFamily="34" charset="0"/>
              </a:rPr>
              <a:t>,   </a:t>
            </a:r>
            <a:r>
              <a:rPr lang="en-US" b="1" dirty="0" err="1" smtClean="0">
                <a:solidFill>
                  <a:schemeClr val="tx1"/>
                </a:solidFill>
                <a:effectLst>
                  <a:outerShdw blurRad="38100" dist="38100" dir="2700000" algn="tl">
                    <a:srgbClr val="000000">
                      <a:alpha val="43137"/>
                    </a:srgbClr>
                  </a:outerShdw>
                </a:effectLst>
                <a:latin typeface="Arial Narrow" pitchFamily="34" charset="0"/>
              </a:rPr>
              <a:t>Nahshon</a:t>
            </a:r>
            <a:r>
              <a:rPr lang="en-US" b="1" dirty="0" smtClean="0">
                <a:solidFill>
                  <a:schemeClr val="tx1"/>
                </a:solidFill>
                <a:effectLst>
                  <a:outerShdw blurRad="38100" dist="38100" dir="2700000" algn="tl">
                    <a:srgbClr val="000000">
                      <a:alpha val="43137"/>
                    </a:srgbClr>
                  </a:outerShdw>
                </a:effectLst>
                <a:latin typeface="Arial Narrow" pitchFamily="34" charset="0"/>
              </a:rPr>
              <a:t> the</a:t>
            </a:r>
          </a:p>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 father of Salmon,</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 21</a:t>
            </a:r>
            <a:r>
              <a:rPr lang="en-US" b="1" dirty="0" smtClean="0">
                <a:solidFill>
                  <a:schemeClr val="tx1"/>
                </a:solidFill>
                <a:effectLst>
                  <a:outerShdw blurRad="38100" dist="38100" dir="2700000" algn="tl">
                    <a:srgbClr val="000000">
                      <a:alpha val="43137"/>
                    </a:srgbClr>
                  </a:outerShdw>
                </a:effectLst>
                <a:latin typeface="Arial Narrow" pitchFamily="34" charset="0"/>
              </a:rPr>
              <a:t> Salmon the father of Boaz,   Boaz the father of Obed,  </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b="1" dirty="0" smtClean="0">
                <a:solidFill>
                  <a:schemeClr val="tx1"/>
                </a:solidFill>
                <a:effectLst>
                  <a:outerShdw blurRad="38100" dist="38100" dir="2700000" algn="tl">
                    <a:srgbClr val="000000">
                      <a:alpha val="43137"/>
                    </a:srgbClr>
                  </a:outerShdw>
                </a:effectLst>
                <a:latin typeface="Arial Narrow" pitchFamily="34" charset="0"/>
              </a:rPr>
              <a:t> Obed the father </a:t>
            </a:r>
          </a:p>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of Jesse,  and Jesse the father of David.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俄备得与大卫王有什么关系？</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What relationship was Obed to King David?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02" name="Rectangle 46"/>
          <p:cNvSpPr>
            <a:spLocks noChangeArrowheads="1"/>
          </p:cNvSpPr>
          <p:nvPr/>
        </p:nvSpPr>
        <p:spPr bwMode="auto">
          <a:xfrm>
            <a:off x="0" y="0"/>
            <a:ext cx="762000" cy="6858000"/>
          </a:xfrm>
          <a:prstGeom prst="rect">
            <a:avLst/>
          </a:prstGeom>
          <a:solidFill>
            <a:srgbClr val="CCFF99"/>
          </a:solidFill>
          <a:ln w="9525">
            <a:noFill/>
            <a:miter lim="800000"/>
            <a:headEnd/>
            <a:tailEnd/>
          </a:ln>
          <a:effectLst/>
        </p:spPr>
        <p:txBody>
          <a:bodyPr wrap="none" anchor="ctr"/>
          <a:lstStyle/>
          <a:p>
            <a:endParaRPr lang="en-US"/>
          </a:p>
        </p:txBody>
      </p:sp>
      <p:sp>
        <p:nvSpPr>
          <p:cNvPr id="70697" name="Rectangle 41"/>
          <p:cNvSpPr>
            <a:spLocks noChangeArrowheads="1"/>
          </p:cNvSpPr>
          <p:nvPr/>
        </p:nvSpPr>
        <p:spPr bwMode="auto">
          <a:xfrm>
            <a:off x="762000" y="0"/>
            <a:ext cx="3733800" cy="6858000"/>
          </a:xfrm>
          <a:prstGeom prst="rect">
            <a:avLst/>
          </a:prstGeom>
          <a:solidFill>
            <a:srgbClr val="B2B2B2"/>
          </a:solidFill>
          <a:ln w="9525">
            <a:noFill/>
            <a:miter lim="800000"/>
            <a:headEnd/>
            <a:tailEnd/>
          </a:ln>
          <a:effectLst/>
        </p:spPr>
        <p:txBody>
          <a:bodyPr wrap="none" anchor="ctr"/>
          <a:lstStyle/>
          <a:p>
            <a:endParaRPr lang="en-US"/>
          </a:p>
        </p:txBody>
      </p:sp>
      <p:sp>
        <p:nvSpPr>
          <p:cNvPr id="70696" name="Rectangle 40"/>
          <p:cNvSpPr>
            <a:spLocks noChangeArrowheads="1"/>
          </p:cNvSpPr>
          <p:nvPr/>
        </p:nvSpPr>
        <p:spPr bwMode="auto">
          <a:xfrm>
            <a:off x="4495800" y="0"/>
            <a:ext cx="609600" cy="6858000"/>
          </a:xfrm>
          <a:prstGeom prst="rect">
            <a:avLst/>
          </a:prstGeom>
          <a:solidFill>
            <a:srgbClr val="CC9900"/>
          </a:solidFill>
          <a:ln w="9525">
            <a:noFill/>
            <a:miter lim="800000"/>
            <a:headEnd/>
            <a:tailEnd/>
          </a:ln>
          <a:effectLst/>
        </p:spPr>
        <p:txBody>
          <a:bodyPr wrap="none" anchor="ctr"/>
          <a:lstStyle/>
          <a:p>
            <a:endParaRPr lang="en-US"/>
          </a:p>
        </p:txBody>
      </p:sp>
      <p:sp>
        <p:nvSpPr>
          <p:cNvPr id="70695" name="Rectangle 39"/>
          <p:cNvSpPr>
            <a:spLocks noChangeArrowheads="1"/>
          </p:cNvSpPr>
          <p:nvPr/>
        </p:nvSpPr>
        <p:spPr bwMode="auto">
          <a:xfrm>
            <a:off x="5105400" y="0"/>
            <a:ext cx="2667000" cy="6858000"/>
          </a:xfrm>
          <a:prstGeom prst="rect">
            <a:avLst/>
          </a:prstGeom>
          <a:solidFill>
            <a:srgbClr val="99CCFF"/>
          </a:solidFill>
          <a:ln w="9525">
            <a:noFill/>
            <a:miter lim="800000"/>
            <a:headEnd/>
            <a:tailEnd/>
          </a:ln>
          <a:effectLst/>
        </p:spPr>
        <p:txBody>
          <a:bodyPr wrap="none" anchor="ctr"/>
          <a:lstStyle/>
          <a:p>
            <a:endParaRPr lang="en-US"/>
          </a:p>
        </p:txBody>
      </p:sp>
      <p:sp>
        <p:nvSpPr>
          <p:cNvPr id="70694" name="Rectangle 38"/>
          <p:cNvSpPr>
            <a:spLocks noChangeArrowheads="1"/>
          </p:cNvSpPr>
          <p:nvPr/>
        </p:nvSpPr>
        <p:spPr bwMode="auto">
          <a:xfrm>
            <a:off x="7772400" y="0"/>
            <a:ext cx="1371600" cy="6858000"/>
          </a:xfrm>
          <a:prstGeom prst="rect">
            <a:avLst/>
          </a:prstGeom>
          <a:solidFill>
            <a:srgbClr val="CC99FF"/>
          </a:solidFill>
          <a:ln w="9525">
            <a:noFill/>
            <a:miter lim="800000"/>
            <a:headEnd/>
            <a:tailEnd/>
          </a:ln>
          <a:effectLst/>
        </p:spPr>
        <p:txBody>
          <a:bodyPr wrap="none" anchor="ctr"/>
          <a:lstStyle/>
          <a:p>
            <a:endParaRPr lang="en-US"/>
          </a:p>
        </p:txBody>
      </p:sp>
      <p:sp>
        <p:nvSpPr>
          <p:cNvPr id="70660" name="Rectangle 4" descr="Stationery"/>
          <p:cNvSpPr>
            <a:spLocks noChangeArrowheads="1"/>
          </p:cNvSpPr>
          <p:nvPr/>
        </p:nvSpPr>
        <p:spPr bwMode="auto">
          <a:xfrm>
            <a:off x="533400" y="12700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犹</a:t>
            </a:r>
          </a:p>
          <a:p>
            <a:pPr algn="ctr"/>
            <a:r>
              <a:rPr lang="zh-TW" altLang="en-US" sz="2000">
                <a:latin typeface="SimHei" pitchFamily="49" charset="-122"/>
                <a:ea typeface="SimHei" pitchFamily="49" charset="-122"/>
              </a:rPr>
              <a:t>大</a:t>
            </a:r>
          </a:p>
        </p:txBody>
      </p:sp>
      <p:sp>
        <p:nvSpPr>
          <p:cNvPr id="70661" name="Rectangle 5" descr="Pink tissue paper"/>
          <p:cNvSpPr>
            <a:spLocks noChangeArrowheads="1"/>
          </p:cNvSpPr>
          <p:nvPr/>
        </p:nvSpPr>
        <p:spPr bwMode="auto">
          <a:xfrm>
            <a:off x="533400" y="3022600"/>
            <a:ext cx="533400" cy="1600200"/>
          </a:xfrm>
          <a:prstGeom prst="rect">
            <a:avLst/>
          </a:prstGeom>
          <a:blipFill dpi="0" rotWithShape="1">
            <a:blip r:embed="rId3"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他</a:t>
            </a:r>
          </a:p>
          <a:p>
            <a:pPr algn="ctr"/>
            <a:r>
              <a:rPr lang="zh-TW" altLang="en-US" sz="2000">
                <a:latin typeface="SimHei" pitchFamily="49" charset="-122"/>
                <a:ea typeface="SimHei" pitchFamily="49" charset="-122"/>
              </a:rPr>
              <a:t>玛</a:t>
            </a:r>
          </a:p>
        </p:txBody>
      </p:sp>
      <p:sp>
        <p:nvSpPr>
          <p:cNvPr id="70662" name="Rectangle 6" descr="Stationery"/>
          <p:cNvSpPr>
            <a:spLocks noChangeArrowheads="1"/>
          </p:cNvSpPr>
          <p:nvPr/>
        </p:nvSpPr>
        <p:spPr bwMode="auto">
          <a:xfrm>
            <a:off x="1447800" y="21844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法</a:t>
            </a:r>
          </a:p>
          <a:p>
            <a:pPr algn="ctr"/>
            <a:r>
              <a:rPr lang="zh-TW" altLang="en-US" sz="2000">
                <a:latin typeface="SimHei" pitchFamily="49" charset="-122"/>
                <a:ea typeface="SimHei" pitchFamily="49" charset="-122"/>
              </a:rPr>
              <a:t>勒</a:t>
            </a:r>
          </a:p>
          <a:p>
            <a:pPr algn="ctr"/>
            <a:r>
              <a:rPr lang="zh-TW" altLang="en-US" sz="2000">
                <a:latin typeface="SimHei" pitchFamily="49" charset="-122"/>
                <a:ea typeface="SimHei" pitchFamily="49" charset="-122"/>
              </a:rPr>
              <a:t>斯</a:t>
            </a:r>
          </a:p>
        </p:txBody>
      </p:sp>
      <p:sp>
        <p:nvSpPr>
          <p:cNvPr id="70663" name="Rectangle 7" descr="Stationery"/>
          <p:cNvSpPr>
            <a:spLocks noChangeArrowheads="1"/>
          </p:cNvSpPr>
          <p:nvPr/>
        </p:nvSpPr>
        <p:spPr bwMode="auto">
          <a:xfrm>
            <a:off x="2133600" y="21844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希</a:t>
            </a:r>
          </a:p>
          <a:p>
            <a:pPr algn="ctr"/>
            <a:r>
              <a:rPr lang="zh-TW" altLang="en-US" sz="2000">
                <a:latin typeface="SimHei" pitchFamily="49" charset="-122"/>
                <a:ea typeface="SimHei" pitchFamily="49" charset="-122"/>
              </a:rPr>
              <a:t>斯</a:t>
            </a:r>
          </a:p>
          <a:p>
            <a:pPr algn="ctr"/>
            <a:r>
              <a:rPr lang="zh-TW" altLang="en-US" sz="2000">
                <a:latin typeface="SimHei" pitchFamily="49" charset="-122"/>
                <a:ea typeface="SimHei" pitchFamily="49" charset="-122"/>
              </a:rPr>
              <a:t>仑</a:t>
            </a:r>
          </a:p>
        </p:txBody>
      </p:sp>
      <p:sp>
        <p:nvSpPr>
          <p:cNvPr id="70665" name="Rectangle 9" descr="Stationery"/>
          <p:cNvSpPr>
            <a:spLocks noChangeArrowheads="1"/>
          </p:cNvSpPr>
          <p:nvPr/>
        </p:nvSpPr>
        <p:spPr bwMode="auto">
          <a:xfrm>
            <a:off x="2819400" y="21844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兰</a:t>
            </a:r>
          </a:p>
        </p:txBody>
      </p:sp>
      <p:sp>
        <p:nvSpPr>
          <p:cNvPr id="70667" name="Rectangle 11" descr="Stationery"/>
          <p:cNvSpPr>
            <a:spLocks noChangeArrowheads="1"/>
          </p:cNvSpPr>
          <p:nvPr/>
        </p:nvSpPr>
        <p:spPr bwMode="auto">
          <a:xfrm>
            <a:off x="3505200" y="21844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亚</a:t>
            </a:r>
          </a:p>
          <a:p>
            <a:pPr algn="ctr"/>
            <a:r>
              <a:rPr lang="zh-TW" altLang="en-US" sz="2000">
                <a:latin typeface="SimHei" pitchFamily="49" charset="-122"/>
                <a:ea typeface="SimHei" pitchFamily="49" charset="-122"/>
              </a:rPr>
              <a:t>米</a:t>
            </a:r>
          </a:p>
          <a:p>
            <a:pPr algn="ctr"/>
            <a:r>
              <a:rPr lang="zh-TW" altLang="en-US" sz="2000">
                <a:latin typeface="SimHei" pitchFamily="49" charset="-122"/>
                <a:ea typeface="SimHei" pitchFamily="49" charset="-122"/>
              </a:rPr>
              <a:t>拿</a:t>
            </a:r>
          </a:p>
          <a:p>
            <a:pPr algn="ctr"/>
            <a:r>
              <a:rPr lang="zh-TW" altLang="en-US" sz="2000">
                <a:latin typeface="SimHei" pitchFamily="49" charset="-122"/>
                <a:ea typeface="SimHei" pitchFamily="49" charset="-122"/>
              </a:rPr>
              <a:t>达</a:t>
            </a:r>
          </a:p>
        </p:txBody>
      </p:sp>
      <p:sp>
        <p:nvSpPr>
          <p:cNvPr id="70668" name="Rectangle 12" descr="Stationery"/>
          <p:cNvSpPr>
            <a:spLocks noChangeArrowheads="1"/>
          </p:cNvSpPr>
          <p:nvPr/>
        </p:nvSpPr>
        <p:spPr bwMode="auto">
          <a:xfrm>
            <a:off x="4191000" y="21844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拿</a:t>
            </a:r>
          </a:p>
          <a:p>
            <a:pPr algn="ctr"/>
            <a:r>
              <a:rPr lang="zh-TW" altLang="en-US" sz="2000">
                <a:latin typeface="SimHei" pitchFamily="49" charset="-122"/>
                <a:ea typeface="SimHei" pitchFamily="49" charset="-122"/>
              </a:rPr>
              <a:t>顺</a:t>
            </a:r>
          </a:p>
        </p:txBody>
      </p:sp>
      <p:sp>
        <p:nvSpPr>
          <p:cNvPr id="70674" name="Rectangle 18" descr="Stationery"/>
          <p:cNvSpPr>
            <a:spLocks noChangeArrowheads="1"/>
          </p:cNvSpPr>
          <p:nvPr/>
        </p:nvSpPr>
        <p:spPr bwMode="auto">
          <a:xfrm>
            <a:off x="4876800" y="21844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撒</a:t>
            </a:r>
          </a:p>
          <a:p>
            <a:pPr algn="ctr"/>
            <a:r>
              <a:rPr lang="zh-TW" altLang="en-US" sz="2000">
                <a:latin typeface="SimHei" pitchFamily="49" charset="-122"/>
                <a:ea typeface="SimHei" pitchFamily="49" charset="-122"/>
              </a:rPr>
              <a:t>门</a:t>
            </a:r>
          </a:p>
        </p:txBody>
      </p:sp>
      <p:sp>
        <p:nvSpPr>
          <p:cNvPr id="70675" name="Rectangle 19" descr="Pink tissue paper"/>
          <p:cNvSpPr>
            <a:spLocks noChangeArrowheads="1"/>
          </p:cNvSpPr>
          <p:nvPr/>
        </p:nvSpPr>
        <p:spPr bwMode="auto">
          <a:xfrm>
            <a:off x="4876800" y="3937000"/>
            <a:ext cx="533400" cy="1600200"/>
          </a:xfrm>
          <a:prstGeom prst="rect">
            <a:avLst/>
          </a:prstGeom>
          <a:blipFill dpi="0" rotWithShape="1">
            <a:blip r:embed="rId3" cstate="print"/>
            <a:srcRect/>
            <a:tile tx="0" ty="0" sx="100000" sy="100000" flip="none" algn="tl"/>
          </a:blipFill>
          <a:ln w="9525" algn="ctr">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喇</a:t>
            </a:r>
          </a:p>
          <a:p>
            <a:pPr algn="ctr"/>
            <a:r>
              <a:rPr lang="zh-TW" altLang="en-US" sz="2000">
                <a:latin typeface="SimHei" pitchFamily="49" charset="-122"/>
                <a:ea typeface="SimHei" pitchFamily="49" charset="-122"/>
              </a:rPr>
              <a:t>合</a:t>
            </a:r>
          </a:p>
        </p:txBody>
      </p:sp>
      <p:sp>
        <p:nvSpPr>
          <p:cNvPr id="70676" name="Rectangle 20" descr="Stationery"/>
          <p:cNvSpPr>
            <a:spLocks noChangeArrowheads="1"/>
          </p:cNvSpPr>
          <p:nvPr/>
        </p:nvSpPr>
        <p:spPr bwMode="auto">
          <a:xfrm>
            <a:off x="5791200" y="30988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波</a:t>
            </a:r>
          </a:p>
          <a:p>
            <a:pPr algn="ctr"/>
            <a:r>
              <a:rPr lang="zh-TW" altLang="en-US" sz="2000">
                <a:latin typeface="SimHei" pitchFamily="49" charset="-122"/>
                <a:ea typeface="SimHei" pitchFamily="49" charset="-122"/>
              </a:rPr>
              <a:t>阿</a:t>
            </a:r>
          </a:p>
          <a:p>
            <a:pPr algn="ctr"/>
            <a:r>
              <a:rPr lang="zh-TW" altLang="en-US" sz="2000">
                <a:latin typeface="SimHei" pitchFamily="49" charset="-122"/>
                <a:ea typeface="SimHei" pitchFamily="49" charset="-122"/>
              </a:rPr>
              <a:t>斯</a:t>
            </a:r>
          </a:p>
        </p:txBody>
      </p:sp>
      <p:sp>
        <p:nvSpPr>
          <p:cNvPr id="70677" name="Rectangle 21" descr="Pink tissue paper"/>
          <p:cNvSpPr>
            <a:spLocks noChangeArrowheads="1"/>
          </p:cNvSpPr>
          <p:nvPr/>
        </p:nvSpPr>
        <p:spPr bwMode="auto">
          <a:xfrm>
            <a:off x="5791200" y="4851400"/>
            <a:ext cx="533400" cy="1600200"/>
          </a:xfrm>
          <a:prstGeom prst="rect">
            <a:avLst/>
          </a:prstGeom>
          <a:blipFill dpi="0" rotWithShape="1">
            <a:blip r:embed="rId3" cstate="print"/>
            <a:srcRect/>
            <a:tile tx="0" ty="0" sx="100000" sy="100000" flip="none" algn="tl"/>
          </a:blipFill>
          <a:ln w="9525" algn="ctr">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路</a:t>
            </a:r>
          </a:p>
          <a:p>
            <a:pPr algn="ctr"/>
            <a:r>
              <a:rPr lang="zh-TW" altLang="en-US" sz="2000">
                <a:latin typeface="SimHei" pitchFamily="49" charset="-122"/>
                <a:ea typeface="SimHei" pitchFamily="49" charset="-122"/>
              </a:rPr>
              <a:t>得</a:t>
            </a:r>
          </a:p>
        </p:txBody>
      </p:sp>
      <p:sp>
        <p:nvSpPr>
          <p:cNvPr id="70678" name="Rectangle 22" descr="Stationery"/>
          <p:cNvSpPr>
            <a:spLocks noChangeArrowheads="1"/>
          </p:cNvSpPr>
          <p:nvPr/>
        </p:nvSpPr>
        <p:spPr bwMode="auto">
          <a:xfrm>
            <a:off x="6705600" y="40132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俄</a:t>
            </a:r>
          </a:p>
          <a:p>
            <a:pPr algn="ctr"/>
            <a:r>
              <a:rPr lang="zh-TW" altLang="en-US" sz="2000">
                <a:latin typeface="SimHei" pitchFamily="49" charset="-122"/>
                <a:ea typeface="SimHei" pitchFamily="49" charset="-122"/>
              </a:rPr>
              <a:t>备</a:t>
            </a:r>
          </a:p>
          <a:p>
            <a:pPr algn="ctr"/>
            <a:r>
              <a:rPr lang="zh-TW" altLang="en-US" sz="2000">
                <a:latin typeface="SimHei" pitchFamily="49" charset="-122"/>
                <a:ea typeface="SimHei" pitchFamily="49" charset="-122"/>
              </a:rPr>
              <a:t>得</a:t>
            </a:r>
          </a:p>
        </p:txBody>
      </p:sp>
      <p:sp>
        <p:nvSpPr>
          <p:cNvPr id="70679" name="Rectangle 23" descr="Stationery"/>
          <p:cNvSpPr>
            <a:spLocks noChangeArrowheads="1"/>
          </p:cNvSpPr>
          <p:nvPr/>
        </p:nvSpPr>
        <p:spPr bwMode="auto">
          <a:xfrm>
            <a:off x="7543800" y="40132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耶</a:t>
            </a:r>
          </a:p>
          <a:p>
            <a:pPr algn="ctr"/>
            <a:r>
              <a:rPr lang="zh-TW" altLang="en-US" sz="2000">
                <a:latin typeface="SimHei" pitchFamily="49" charset="-122"/>
                <a:ea typeface="SimHei" pitchFamily="49" charset="-122"/>
              </a:rPr>
              <a:t>西</a:t>
            </a:r>
          </a:p>
        </p:txBody>
      </p:sp>
      <p:sp>
        <p:nvSpPr>
          <p:cNvPr id="70680" name="Rectangle 24" descr="Stationery"/>
          <p:cNvSpPr>
            <a:spLocks noChangeArrowheads="1"/>
          </p:cNvSpPr>
          <p:nvPr/>
        </p:nvSpPr>
        <p:spPr bwMode="auto">
          <a:xfrm>
            <a:off x="8229600" y="4013200"/>
            <a:ext cx="533400" cy="16002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pPr algn="ctr"/>
            <a:r>
              <a:rPr lang="zh-TW" altLang="en-US" sz="2000">
                <a:latin typeface="SimHei" pitchFamily="49" charset="-122"/>
                <a:ea typeface="SimHei" pitchFamily="49" charset="-122"/>
              </a:rPr>
              <a:t>大</a:t>
            </a:r>
          </a:p>
          <a:p>
            <a:pPr algn="ctr"/>
            <a:r>
              <a:rPr lang="zh-TW" altLang="en-US" sz="2000">
                <a:latin typeface="SimHei" pitchFamily="49" charset="-122"/>
                <a:ea typeface="SimHei" pitchFamily="49" charset="-122"/>
              </a:rPr>
              <a:t>卫</a:t>
            </a:r>
          </a:p>
        </p:txBody>
      </p:sp>
      <p:cxnSp>
        <p:nvCxnSpPr>
          <p:cNvPr id="70681" name="AutoShape 25" descr="Stationery"/>
          <p:cNvCxnSpPr>
            <a:cxnSpLocks noChangeShapeType="1"/>
            <a:stCxn id="70660" idx="3"/>
            <a:endCxn id="70662" idx="1"/>
          </p:cNvCxnSpPr>
          <p:nvPr/>
        </p:nvCxnSpPr>
        <p:spPr bwMode="auto">
          <a:xfrm>
            <a:off x="1066800" y="2070100"/>
            <a:ext cx="381000" cy="914400"/>
          </a:xfrm>
          <a:prstGeom prst="bentConnector3">
            <a:avLst>
              <a:gd name="adj1" fmla="val 50000"/>
            </a:avLst>
          </a:prstGeom>
          <a:noFill/>
          <a:ln w="9525">
            <a:solidFill>
              <a:schemeClr val="tx1"/>
            </a:solidFill>
            <a:miter lim="800000"/>
            <a:headEnd/>
            <a:tailEnd type="triangle" w="med" len="med"/>
          </a:ln>
          <a:effectLst/>
        </p:spPr>
      </p:cxnSp>
      <p:cxnSp>
        <p:nvCxnSpPr>
          <p:cNvPr id="70682" name="AutoShape 26" descr="Pink tissue paper"/>
          <p:cNvCxnSpPr>
            <a:cxnSpLocks noChangeShapeType="1"/>
            <a:stCxn id="70661" idx="3"/>
            <a:endCxn id="70662" idx="1"/>
          </p:cNvCxnSpPr>
          <p:nvPr/>
        </p:nvCxnSpPr>
        <p:spPr bwMode="auto">
          <a:xfrm flipV="1">
            <a:off x="1066800" y="2984500"/>
            <a:ext cx="381000" cy="838200"/>
          </a:xfrm>
          <a:prstGeom prst="bentConnector3">
            <a:avLst>
              <a:gd name="adj1" fmla="val 50000"/>
            </a:avLst>
          </a:prstGeom>
          <a:noFill/>
          <a:ln w="9525">
            <a:solidFill>
              <a:schemeClr val="tx1"/>
            </a:solidFill>
            <a:miter lim="800000"/>
            <a:headEnd/>
            <a:tailEnd type="triangle" w="med" len="med"/>
          </a:ln>
          <a:effectLst/>
        </p:spPr>
      </p:cxnSp>
      <p:cxnSp>
        <p:nvCxnSpPr>
          <p:cNvPr id="70683" name="AutoShape 27" descr="Stationery"/>
          <p:cNvCxnSpPr>
            <a:cxnSpLocks noChangeShapeType="1"/>
            <a:stCxn id="70662" idx="3"/>
            <a:endCxn id="70663" idx="1"/>
          </p:cNvCxnSpPr>
          <p:nvPr/>
        </p:nvCxnSpPr>
        <p:spPr bwMode="auto">
          <a:xfrm>
            <a:off x="1981200" y="2984500"/>
            <a:ext cx="152400" cy="0"/>
          </a:xfrm>
          <a:prstGeom prst="straightConnector1">
            <a:avLst/>
          </a:prstGeom>
          <a:noFill/>
          <a:ln w="9525">
            <a:solidFill>
              <a:schemeClr val="tx1"/>
            </a:solidFill>
            <a:round/>
            <a:headEnd/>
            <a:tailEnd type="triangle" w="med" len="med"/>
          </a:ln>
          <a:effectLst/>
        </p:spPr>
      </p:cxnSp>
      <p:cxnSp>
        <p:nvCxnSpPr>
          <p:cNvPr id="70684" name="AutoShape 28" descr="Stationery"/>
          <p:cNvCxnSpPr>
            <a:cxnSpLocks noChangeShapeType="1"/>
            <a:stCxn id="70663" idx="3"/>
            <a:endCxn id="70665" idx="1"/>
          </p:cNvCxnSpPr>
          <p:nvPr/>
        </p:nvCxnSpPr>
        <p:spPr bwMode="auto">
          <a:xfrm>
            <a:off x="2667000" y="2984500"/>
            <a:ext cx="152400" cy="0"/>
          </a:xfrm>
          <a:prstGeom prst="straightConnector1">
            <a:avLst/>
          </a:prstGeom>
          <a:noFill/>
          <a:ln w="9525">
            <a:solidFill>
              <a:schemeClr val="tx1"/>
            </a:solidFill>
            <a:round/>
            <a:headEnd/>
            <a:tailEnd type="triangle" w="med" len="med"/>
          </a:ln>
          <a:effectLst/>
        </p:spPr>
      </p:cxnSp>
      <p:cxnSp>
        <p:nvCxnSpPr>
          <p:cNvPr id="70685" name="AutoShape 29" descr="Stationery"/>
          <p:cNvCxnSpPr>
            <a:cxnSpLocks noChangeShapeType="1"/>
            <a:stCxn id="70665" idx="3"/>
            <a:endCxn id="70667" idx="1"/>
          </p:cNvCxnSpPr>
          <p:nvPr/>
        </p:nvCxnSpPr>
        <p:spPr bwMode="auto">
          <a:xfrm>
            <a:off x="3352800" y="2984500"/>
            <a:ext cx="152400" cy="0"/>
          </a:xfrm>
          <a:prstGeom prst="straightConnector1">
            <a:avLst/>
          </a:prstGeom>
          <a:noFill/>
          <a:ln w="9525">
            <a:solidFill>
              <a:schemeClr val="tx1"/>
            </a:solidFill>
            <a:round/>
            <a:headEnd/>
            <a:tailEnd type="triangle" w="med" len="med"/>
          </a:ln>
          <a:effectLst/>
        </p:spPr>
      </p:cxnSp>
      <p:cxnSp>
        <p:nvCxnSpPr>
          <p:cNvPr id="70686" name="AutoShape 30" descr="Stationery"/>
          <p:cNvCxnSpPr>
            <a:cxnSpLocks noChangeShapeType="1"/>
            <a:stCxn id="70667" idx="3"/>
            <a:endCxn id="70668" idx="1"/>
          </p:cNvCxnSpPr>
          <p:nvPr/>
        </p:nvCxnSpPr>
        <p:spPr bwMode="auto">
          <a:xfrm>
            <a:off x="4038600" y="2984500"/>
            <a:ext cx="152400" cy="0"/>
          </a:xfrm>
          <a:prstGeom prst="straightConnector1">
            <a:avLst/>
          </a:prstGeom>
          <a:noFill/>
          <a:ln w="9525">
            <a:solidFill>
              <a:schemeClr val="tx1"/>
            </a:solidFill>
            <a:round/>
            <a:headEnd/>
            <a:tailEnd type="triangle" w="med" len="med"/>
          </a:ln>
          <a:effectLst/>
        </p:spPr>
      </p:cxnSp>
      <p:cxnSp>
        <p:nvCxnSpPr>
          <p:cNvPr id="70687" name="AutoShape 31" descr="Stationery"/>
          <p:cNvCxnSpPr>
            <a:cxnSpLocks noChangeShapeType="1"/>
            <a:stCxn id="70668" idx="3"/>
            <a:endCxn id="70674" idx="1"/>
          </p:cNvCxnSpPr>
          <p:nvPr/>
        </p:nvCxnSpPr>
        <p:spPr bwMode="auto">
          <a:xfrm>
            <a:off x="4724400" y="2984500"/>
            <a:ext cx="152400" cy="0"/>
          </a:xfrm>
          <a:prstGeom prst="straightConnector1">
            <a:avLst/>
          </a:prstGeom>
          <a:noFill/>
          <a:ln w="9525">
            <a:solidFill>
              <a:schemeClr val="tx1"/>
            </a:solidFill>
            <a:round/>
            <a:headEnd/>
            <a:tailEnd type="triangle" w="med" len="med"/>
          </a:ln>
          <a:effectLst/>
        </p:spPr>
      </p:cxnSp>
      <p:cxnSp>
        <p:nvCxnSpPr>
          <p:cNvPr id="70688" name="AutoShape 32" descr="Stationery"/>
          <p:cNvCxnSpPr>
            <a:cxnSpLocks noChangeShapeType="1"/>
            <a:stCxn id="70674" idx="3"/>
            <a:endCxn id="70676" idx="1"/>
          </p:cNvCxnSpPr>
          <p:nvPr/>
        </p:nvCxnSpPr>
        <p:spPr bwMode="auto">
          <a:xfrm>
            <a:off x="5410200" y="2984500"/>
            <a:ext cx="381000" cy="914400"/>
          </a:xfrm>
          <a:prstGeom prst="bentConnector3">
            <a:avLst>
              <a:gd name="adj1" fmla="val 50000"/>
            </a:avLst>
          </a:prstGeom>
          <a:noFill/>
          <a:ln w="9525">
            <a:solidFill>
              <a:schemeClr val="tx1"/>
            </a:solidFill>
            <a:prstDash val="dash"/>
            <a:miter lim="800000"/>
            <a:headEnd/>
            <a:tailEnd type="triangle" w="med" len="med"/>
          </a:ln>
          <a:effectLst/>
        </p:spPr>
      </p:cxnSp>
      <p:cxnSp>
        <p:nvCxnSpPr>
          <p:cNvPr id="70689" name="AutoShape 33" descr="Stationery"/>
          <p:cNvCxnSpPr>
            <a:cxnSpLocks noChangeShapeType="1"/>
            <a:stCxn id="70675" idx="3"/>
            <a:endCxn id="70676" idx="1"/>
          </p:cNvCxnSpPr>
          <p:nvPr/>
        </p:nvCxnSpPr>
        <p:spPr bwMode="auto">
          <a:xfrm flipV="1">
            <a:off x="5410200" y="3898900"/>
            <a:ext cx="381000" cy="838200"/>
          </a:xfrm>
          <a:prstGeom prst="bentConnector3">
            <a:avLst>
              <a:gd name="adj1" fmla="val 50000"/>
            </a:avLst>
          </a:prstGeom>
          <a:noFill/>
          <a:ln w="9525">
            <a:solidFill>
              <a:schemeClr val="tx1"/>
            </a:solidFill>
            <a:prstDash val="dash"/>
            <a:miter lim="800000"/>
            <a:headEnd/>
            <a:tailEnd type="triangle" w="med" len="med"/>
          </a:ln>
          <a:effectLst/>
        </p:spPr>
      </p:cxnSp>
      <p:cxnSp>
        <p:nvCxnSpPr>
          <p:cNvPr id="70690" name="AutoShape 34" descr="Stationery"/>
          <p:cNvCxnSpPr>
            <a:cxnSpLocks noChangeShapeType="1"/>
            <a:stCxn id="70676" idx="3"/>
            <a:endCxn id="70678" idx="1"/>
          </p:cNvCxnSpPr>
          <p:nvPr/>
        </p:nvCxnSpPr>
        <p:spPr bwMode="auto">
          <a:xfrm>
            <a:off x="6324600" y="3898900"/>
            <a:ext cx="381000" cy="914400"/>
          </a:xfrm>
          <a:prstGeom prst="bentConnector3">
            <a:avLst>
              <a:gd name="adj1" fmla="val 50000"/>
            </a:avLst>
          </a:prstGeom>
          <a:noFill/>
          <a:ln w="9525">
            <a:solidFill>
              <a:schemeClr val="tx1"/>
            </a:solidFill>
            <a:miter lim="800000"/>
            <a:headEnd/>
            <a:tailEnd type="triangle" w="med" len="med"/>
          </a:ln>
          <a:effectLst/>
        </p:spPr>
      </p:cxnSp>
      <p:cxnSp>
        <p:nvCxnSpPr>
          <p:cNvPr id="70691" name="AutoShape 35" descr="Stationery"/>
          <p:cNvCxnSpPr>
            <a:cxnSpLocks noChangeShapeType="1"/>
            <a:stCxn id="70677" idx="3"/>
            <a:endCxn id="70678" idx="1"/>
          </p:cNvCxnSpPr>
          <p:nvPr/>
        </p:nvCxnSpPr>
        <p:spPr bwMode="auto">
          <a:xfrm flipV="1">
            <a:off x="6324600" y="4813300"/>
            <a:ext cx="381000" cy="838200"/>
          </a:xfrm>
          <a:prstGeom prst="bentConnector3">
            <a:avLst>
              <a:gd name="adj1" fmla="val 50000"/>
            </a:avLst>
          </a:prstGeom>
          <a:noFill/>
          <a:ln w="9525">
            <a:solidFill>
              <a:schemeClr val="tx1"/>
            </a:solidFill>
            <a:miter lim="800000"/>
            <a:headEnd/>
            <a:tailEnd type="triangle" w="med" len="med"/>
          </a:ln>
          <a:effectLst/>
        </p:spPr>
      </p:cxnSp>
      <p:cxnSp>
        <p:nvCxnSpPr>
          <p:cNvPr id="70692" name="AutoShape 36" descr="Stationery"/>
          <p:cNvCxnSpPr>
            <a:cxnSpLocks noChangeShapeType="1"/>
            <a:stCxn id="70678" idx="3"/>
            <a:endCxn id="70679" idx="1"/>
          </p:cNvCxnSpPr>
          <p:nvPr/>
        </p:nvCxnSpPr>
        <p:spPr bwMode="auto">
          <a:xfrm>
            <a:off x="7239000" y="4813300"/>
            <a:ext cx="304800" cy="0"/>
          </a:xfrm>
          <a:prstGeom prst="straightConnector1">
            <a:avLst/>
          </a:prstGeom>
          <a:noFill/>
          <a:ln w="9525">
            <a:solidFill>
              <a:schemeClr val="tx1"/>
            </a:solidFill>
            <a:prstDash val="dash"/>
            <a:round/>
            <a:headEnd/>
            <a:tailEnd type="triangle" w="med" len="med"/>
          </a:ln>
          <a:effectLst/>
        </p:spPr>
      </p:cxnSp>
      <p:cxnSp>
        <p:nvCxnSpPr>
          <p:cNvPr id="70693" name="AutoShape 37" descr="Stationery"/>
          <p:cNvCxnSpPr>
            <a:cxnSpLocks noChangeShapeType="1"/>
            <a:stCxn id="70679" idx="3"/>
            <a:endCxn id="70680" idx="1"/>
          </p:cNvCxnSpPr>
          <p:nvPr/>
        </p:nvCxnSpPr>
        <p:spPr bwMode="auto">
          <a:xfrm>
            <a:off x="8077200" y="4813300"/>
            <a:ext cx="152400" cy="0"/>
          </a:xfrm>
          <a:prstGeom prst="straightConnector1">
            <a:avLst/>
          </a:prstGeom>
          <a:noFill/>
          <a:ln w="9525">
            <a:solidFill>
              <a:schemeClr val="tx1"/>
            </a:solidFill>
            <a:round/>
            <a:headEnd/>
            <a:tailEnd type="triangle" w="med" len="med"/>
          </a:ln>
          <a:effectLst/>
        </p:spPr>
      </p:cxnSp>
      <p:sp>
        <p:nvSpPr>
          <p:cNvPr id="70698" name="Line 42"/>
          <p:cNvSpPr>
            <a:spLocks noChangeShapeType="1"/>
          </p:cNvSpPr>
          <p:nvPr/>
        </p:nvSpPr>
        <p:spPr bwMode="auto">
          <a:xfrm>
            <a:off x="762000" y="736600"/>
            <a:ext cx="3733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0699" name="Line 43"/>
          <p:cNvSpPr>
            <a:spLocks noChangeShapeType="1"/>
          </p:cNvSpPr>
          <p:nvPr/>
        </p:nvSpPr>
        <p:spPr bwMode="auto">
          <a:xfrm>
            <a:off x="4495800" y="736600"/>
            <a:ext cx="609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0700" name="Line 44"/>
          <p:cNvSpPr>
            <a:spLocks noChangeShapeType="1"/>
          </p:cNvSpPr>
          <p:nvPr/>
        </p:nvSpPr>
        <p:spPr bwMode="auto">
          <a:xfrm>
            <a:off x="5105400" y="736600"/>
            <a:ext cx="2668588"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0701" name="Line 45"/>
          <p:cNvSpPr>
            <a:spLocks noChangeShapeType="1"/>
          </p:cNvSpPr>
          <p:nvPr/>
        </p:nvSpPr>
        <p:spPr bwMode="auto">
          <a:xfrm flipH="1">
            <a:off x="7773988" y="736600"/>
            <a:ext cx="1370012" cy="0"/>
          </a:xfrm>
          <a:prstGeom prst="line">
            <a:avLst/>
          </a:prstGeom>
          <a:noFill/>
          <a:ln w="9525">
            <a:solidFill>
              <a:schemeClr val="tx1"/>
            </a:solidFill>
            <a:round/>
            <a:headEnd/>
            <a:tailEnd type="triangle" w="med" len="med"/>
          </a:ln>
          <a:effectLst/>
        </p:spPr>
        <p:txBody>
          <a:bodyPr/>
          <a:lstStyle/>
          <a:p>
            <a:endParaRPr lang="en-US"/>
          </a:p>
        </p:txBody>
      </p:sp>
      <p:sp>
        <p:nvSpPr>
          <p:cNvPr id="70703" name="Text Box 47"/>
          <p:cNvSpPr txBox="1">
            <a:spLocks noChangeArrowheads="1"/>
          </p:cNvSpPr>
          <p:nvPr/>
        </p:nvSpPr>
        <p:spPr bwMode="auto">
          <a:xfrm>
            <a:off x="2133600" y="538163"/>
            <a:ext cx="1200150" cy="396875"/>
          </a:xfrm>
          <a:prstGeom prst="rect">
            <a:avLst/>
          </a:prstGeom>
          <a:solidFill>
            <a:srgbClr val="B2B2B2"/>
          </a:solidFill>
          <a:ln w="9525">
            <a:noFill/>
            <a:miter lim="800000"/>
            <a:headEnd/>
            <a:tailEnd/>
          </a:ln>
          <a:effectLst/>
        </p:spPr>
        <p:txBody>
          <a:bodyPr wrap="none">
            <a:spAutoFit/>
          </a:bodyPr>
          <a:lstStyle/>
          <a:p>
            <a:r>
              <a:rPr lang="zh-TW" altLang="en-US" sz="2000">
                <a:latin typeface="SimHei" pitchFamily="49" charset="-122"/>
                <a:ea typeface="SimHei" pitchFamily="49" charset="-122"/>
              </a:rPr>
              <a:t>寄居埃及</a:t>
            </a:r>
          </a:p>
        </p:txBody>
      </p:sp>
      <p:sp>
        <p:nvSpPr>
          <p:cNvPr id="70704" name="Text Box 48"/>
          <p:cNvSpPr txBox="1">
            <a:spLocks noChangeArrowheads="1"/>
          </p:cNvSpPr>
          <p:nvPr/>
        </p:nvSpPr>
        <p:spPr bwMode="auto">
          <a:xfrm>
            <a:off x="5867400" y="538163"/>
            <a:ext cx="1200150" cy="396875"/>
          </a:xfrm>
          <a:prstGeom prst="rect">
            <a:avLst/>
          </a:prstGeom>
          <a:solidFill>
            <a:srgbClr val="99CCFF"/>
          </a:solidFill>
          <a:ln w="9525">
            <a:noFill/>
            <a:miter lim="800000"/>
            <a:headEnd/>
            <a:tailEnd/>
          </a:ln>
          <a:effectLst/>
        </p:spPr>
        <p:txBody>
          <a:bodyPr wrap="none">
            <a:spAutoFit/>
          </a:bodyPr>
          <a:lstStyle/>
          <a:p>
            <a:r>
              <a:rPr lang="zh-TW" altLang="en-US" sz="2000">
                <a:latin typeface="SimHei" pitchFamily="49" charset="-122"/>
                <a:ea typeface="SimHei" pitchFamily="49" charset="-122"/>
              </a:rPr>
              <a:t>士师时代</a:t>
            </a:r>
          </a:p>
        </p:txBody>
      </p:sp>
      <p:sp>
        <p:nvSpPr>
          <p:cNvPr id="70705" name="Text Box 49"/>
          <p:cNvSpPr txBox="1">
            <a:spLocks noChangeArrowheads="1"/>
          </p:cNvSpPr>
          <p:nvPr/>
        </p:nvSpPr>
        <p:spPr bwMode="auto">
          <a:xfrm>
            <a:off x="8123238" y="355600"/>
            <a:ext cx="692150" cy="762000"/>
          </a:xfrm>
          <a:prstGeom prst="rect">
            <a:avLst/>
          </a:prstGeom>
          <a:solidFill>
            <a:srgbClr val="CC99FF"/>
          </a:solidFill>
          <a:ln w="9525">
            <a:noFill/>
            <a:miter lim="800000"/>
            <a:headEnd/>
            <a:tailEnd/>
          </a:ln>
          <a:effectLst/>
        </p:spPr>
        <p:txBody>
          <a:bodyPr wrap="none">
            <a:spAutoFit/>
          </a:bodyPr>
          <a:lstStyle/>
          <a:p>
            <a:pPr>
              <a:spcAft>
                <a:spcPct val="20000"/>
              </a:spcAft>
            </a:pPr>
            <a:r>
              <a:rPr lang="zh-TW" altLang="en-US" sz="2000">
                <a:latin typeface="SimHei" pitchFamily="49" charset="-122"/>
                <a:ea typeface="SimHei" pitchFamily="49" charset="-122"/>
              </a:rPr>
              <a:t>王国</a:t>
            </a:r>
          </a:p>
          <a:p>
            <a:pPr>
              <a:spcAft>
                <a:spcPct val="20000"/>
              </a:spcAft>
            </a:pPr>
            <a:r>
              <a:rPr lang="zh-TW" altLang="en-US" sz="2000">
                <a:latin typeface="SimHei" pitchFamily="49" charset="-122"/>
                <a:ea typeface="SimHei" pitchFamily="49" charset="-122"/>
              </a:rPr>
              <a:t>时代</a:t>
            </a:r>
          </a:p>
        </p:txBody>
      </p:sp>
      <p:sp>
        <p:nvSpPr>
          <p:cNvPr id="70706" name="Text Box 50"/>
          <p:cNvSpPr txBox="1">
            <a:spLocks noChangeArrowheads="1"/>
          </p:cNvSpPr>
          <p:nvPr/>
        </p:nvSpPr>
        <p:spPr bwMode="auto">
          <a:xfrm>
            <a:off x="4591050" y="263525"/>
            <a:ext cx="438150" cy="1006475"/>
          </a:xfrm>
          <a:prstGeom prst="rect">
            <a:avLst/>
          </a:prstGeom>
          <a:solidFill>
            <a:srgbClr val="CC9900"/>
          </a:solidFill>
          <a:ln w="9525">
            <a:noFill/>
            <a:miter lim="800000"/>
            <a:headEnd/>
            <a:tailEnd/>
          </a:ln>
          <a:effectLst/>
        </p:spPr>
        <p:txBody>
          <a:bodyPr wrap="none">
            <a:spAutoFit/>
          </a:bodyPr>
          <a:lstStyle/>
          <a:p>
            <a:r>
              <a:rPr lang="zh-TW" altLang="en-US" sz="2000">
                <a:latin typeface="SimHei" pitchFamily="49" charset="-122"/>
                <a:ea typeface="SimHei" pitchFamily="49" charset="-122"/>
              </a:rPr>
              <a:t>出</a:t>
            </a:r>
          </a:p>
          <a:p>
            <a:r>
              <a:rPr lang="zh-TW" altLang="en-US" sz="2000">
                <a:latin typeface="SimHei" pitchFamily="49" charset="-122"/>
                <a:ea typeface="SimHei" pitchFamily="49" charset="-122"/>
              </a:rPr>
              <a:t>埃</a:t>
            </a:r>
          </a:p>
          <a:p>
            <a:r>
              <a:rPr lang="zh-TW" altLang="en-US" sz="2000">
                <a:latin typeface="SimHei" pitchFamily="49" charset="-122"/>
                <a:ea typeface="SimHei" pitchFamily="49" charset="-122"/>
              </a:rPr>
              <a:t>及</a:t>
            </a:r>
          </a:p>
        </p:txBody>
      </p:sp>
      <p:sp>
        <p:nvSpPr>
          <p:cNvPr id="70707" name="Text Box 51"/>
          <p:cNvSpPr txBox="1">
            <a:spLocks noChangeArrowheads="1"/>
          </p:cNvSpPr>
          <p:nvPr/>
        </p:nvSpPr>
        <p:spPr bwMode="auto">
          <a:xfrm>
            <a:off x="5835650" y="889000"/>
            <a:ext cx="1327150" cy="762000"/>
          </a:xfrm>
          <a:prstGeom prst="rect">
            <a:avLst/>
          </a:prstGeom>
          <a:noFill/>
          <a:ln w="9525">
            <a:noFill/>
            <a:miter lim="800000"/>
            <a:headEnd/>
            <a:tailEnd/>
          </a:ln>
          <a:effectLst/>
        </p:spPr>
        <p:txBody>
          <a:bodyPr wrap="none">
            <a:spAutoFit/>
          </a:bodyPr>
          <a:lstStyle/>
          <a:p>
            <a:pPr algn="ctr">
              <a:lnSpc>
                <a:spcPct val="110000"/>
              </a:lnSpc>
            </a:pPr>
            <a:r>
              <a:rPr lang="en-US" altLang="zh-TW" sz="2000">
                <a:solidFill>
                  <a:schemeClr val="accent2"/>
                </a:solidFill>
                <a:latin typeface="SimHei" pitchFamily="49" charset="-122"/>
                <a:ea typeface="SimHei" pitchFamily="49" charset="-122"/>
              </a:rPr>
              <a:t>450</a:t>
            </a:r>
            <a:r>
              <a:rPr lang="zh-TW" altLang="en-US" sz="2000">
                <a:solidFill>
                  <a:schemeClr val="accent2"/>
                </a:solidFill>
                <a:latin typeface="SimHei" pitchFamily="49" charset="-122"/>
                <a:ea typeface="SimHei" pitchFamily="49" charset="-122"/>
              </a:rPr>
              <a:t>年</a:t>
            </a:r>
          </a:p>
          <a:p>
            <a:pPr algn="ctr">
              <a:lnSpc>
                <a:spcPct val="110000"/>
              </a:lnSpc>
            </a:pPr>
            <a:r>
              <a:rPr lang="en-US" altLang="zh-TW" sz="2000">
                <a:solidFill>
                  <a:schemeClr val="bg1"/>
                </a:solidFill>
                <a:latin typeface="SimHei" pitchFamily="49" charset="-122"/>
                <a:ea typeface="SimHei" pitchFamily="49" charset="-122"/>
              </a:rPr>
              <a:t>(</a:t>
            </a:r>
            <a:r>
              <a:rPr lang="zh-TW" altLang="en-US" sz="2000">
                <a:solidFill>
                  <a:schemeClr val="bg1"/>
                </a:solidFill>
                <a:latin typeface="SimHei" pitchFamily="49" charset="-122"/>
                <a:ea typeface="SimHei" pitchFamily="49" charset="-122"/>
              </a:rPr>
              <a:t>徒</a:t>
            </a:r>
            <a:r>
              <a:rPr lang="en-US" altLang="zh-TW" sz="2000">
                <a:solidFill>
                  <a:schemeClr val="bg1"/>
                </a:solidFill>
                <a:latin typeface="SimHei" pitchFamily="49" charset="-122"/>
                <a:ea typeface="SimHei" pitchFamily="49" charset="-122"/>
              </a:rPr>
              <a:t>13:20)</a:t>
            </a:r>
          </a:p>
        </p:txBody>
      </p:sp>
      <p:sp>
        <p:nvSpPr>
          <p:cNvPr id="70708" name="Text Box 52"/>
          <p:cNvSpPr txBox="1">
            <a:spLocks noChangeArrowheads="1"/>
          </p:cNvSpPr>
          <p:nvPr/>
        </p:nvSpPr>
        <p:spPr bwMode="auto">
          <a:xfrm>
            <a:off x="2101850" y="889000"/>
            <a:ext cx="1327150" cy="762000"/>
          </a:xfrm>
          <a:prstGeom prst="rect">
            <a:avLst/>
          </a:prstGeom>
          <a:noFill/>
          <a:ln w="9525">
            <a:noFill/>
            <a:miter lim="800000"/>
            <a:headEnd/>
            <a:tailEnd/>
          </a:ln>
          <a:effectLst/>
        </p:spPr>
        <p:txBody>
          <a:bodyPr wrap="none">
            <a:spAutoFit/>
          </a:bodyPr>
          <a:lstStyle/>
          <a:p>
            <a:pPr algn="ctr">
              <a:lnSpc>
                <a:spcPct val="110000"/>
              </a:lnSpc>
            </a:pPr>
            <a:r>
              <a:rPr lang="en-US" altLang="zh-TW" sz="2000">
                <a:solidFill>
                  <a:schemeClr val="accent2"/>
                </a:solidFill>
                <a:latin typeface="SimHei" pitchFamily="49" charset="-122"/>
                <a:ea typeface="SimHei" pitchFamily="49" charset="-122"/>
              </a:rPr>
              <a:t>430</a:t>
            </a:r>
            <a:r>
              <a:rPr lang="zh-TW" altLang="en-US" sz="2000">
                <a:solidFill>
                  <a:schemeClr val="accent2"/>
                </a:solidFill>
                <a:latin typeface="SimHei" pitchFamily="49" charset="-122"/>
                <a:ea typeface="SimHei" pitchFamily="49" charset="-122"/>
              </a:rPr>
              <a:t>年</a:t>
            </a:r>
          </a:p>
          <a:p>
            <a:pPr algn="ctr">
              <a:lnSpc>
                <a:spcPct val="110000"/>
              </a:lnSpc>
            </a:pPr>
            <a:r>
              <a:rPr lang="en-US" altLang="zh-TW" sz="2000">
                <a:solidFill>
                  <a:schemeClr val="bg1"/>
                </a:solidFill>
                <a:latin typeface="SimHei" pitchFamily="49" charset="-122"/>
                <a:ea typeface="SimHei" pitchFamily="49" charset="-122"/>
              </a:rPr>
              <a:t>(</a:t>
            </a:r>
            <a:r>
              <a:rPr lang="zh-TW" altLang="en-US" sz="2000">
                <a:solidFill>
                  <a:schemeClr val="bg1"/>
                </a:solidFill>
                <a:latin typeface="SimHei" pitchFamily="49" charset="-122"/>
                <a:ea typeface="SimHei" pitchFamily="49" charset="-122"/>
              </a:rPr>
              <a:t>出</a:t>
            </a:r>
            <a:r>
              <a:rPr lang="en-US" altLang="zh-TW" sz="2000">
                <a:solidFill>
                  <a:schemeClr val="bg1"/>
                </a:solidFill>
                <a:latin typeface="SimHei" pitchFamily="49" charset="-122"/>
                <a:ea typeface="SimHei" pitchFamily="49" charset="-122"/>
              </a:rPr>
              <a:t>12:40)</a:t>
            </a:r>
          </a:p>
        </p:txBody>
      </p:sp>
      <p:sp>
        <p:nvSpPr>
          <p:cNvPr id="70709" name="Text Box 53"/>
          <p:cNvSpPr txBox="1">
            <a:spLocks noChangeArrowheads="1"/>
          </p:cNvSpPr>
          <p:nvPr/>
        </p:nvSpPr>
        <p:spPr bwMode="auto">
          <a:xfrm>
            <a:off x="4470400" y="1300163"/>
            <a:ext cx="692150" cy="427037"/>
          </a:xfrm>
          <a:prstGeom prst="rect">
            <a:avLst/>
          </a:prstGeom>
          <a:noFill/>
          <a:ln w="9525">
            <a:noFill/>
            <a:miter lim="800000"/>
            <a:headEnd/>
            <a:tailEnd/>
          </a:ln>
          <a:effectLst/>
        </p:spPr>
        <p:txBody>
          <a:bodyPr wrap="none">
            <a:spAutoFit/>
          </a:bodyPr>
          <a:lstStyle/>
          <a:p>
            <a:pPr algn="ctr">
              <a:lnSpc>
                <a:spcPct val="110000"/>
              </a:lnSpc>
            </a:pPr>
            <a:r>
              <a:rPr lang="en-US" altLang="zh-TW" sz="2000">
                <a:solidFill>
                  <a:schemeClr val="accent2"/>
                </a:solidFill>
                <a:latin typeface="SimHei" pitchFamily="49" charset="-122"/>
                <a:ea typeface="SimHei" pitchFamily="49" charset="-122"/>
              </a:rPr>
              <a:t>40</a:t>
            </a:r>
            <a:r>
              <a:rPr lang="zh-TW" altLang="en-US" sz="2000">
                <a:solidFill>
                  <a:schemeClr val="accent2"/>
                </a:solidFill>
                <a:latin typeface="SimHei" pitchFamily="49" charset="-122"/>
                <a:ea typeface="SimHei" pitchFamily="49" charset="-122"/>
              </a:rPr>
              <a:t>年</a:t>
            </a:r>
          </a:p>
        </p:txBody>
      </p:sp>
      <p:sp>
        <p:nvSpPr>
          <p:cNvPr id="70710" name="Text Box 54"/>
          <p:cNvSpPr txBox="1">
            <a:spLocks noChangeArrowheads="1"/>
          </p:cNvSpPr>
          <p:nvPr/>
        </p:nvSpPr>
        <p:spPr bwMode="auto">
          <a:xfrm>
            <a:off x="1500188" y="4516438"/>
            <a:ext cx="2636837" cy="1127125"/>
          </a:xfrm>
          <a:prstGeom prst="rect">
            <a:avLst/>
          </a:prstGeom>
          <a:noFill/>
          <a:ln w="9525">
            <a:noFill/>
            <a:miter lim="800000"/>
            <a:headEnd/>
            <a:tailEnd/>
          </a:ln>
          <a:effectLst/>
        </p:spPr>
        <p:txBody>
          <a:bodyPr>
            <a:spAutoFit/>
          </a:bodyPr>
          <a:lstStyle/>
          <a:p>
            <a:pPr>
              <a:spcAft>
                <a:spcPct val="20000"/>
              </a:spcAft>
            </a:pPr>
            <a:r>
              <a:rPr lang="zh-CN" altLang="en-US" sz="2000">
                <a:latin typeface="SimHei" pitchFamily="49" charset="-122"/>
                <a:ea typeface="SimHei" pitchFamily="49" charset="-122"/>
              </a:rPr>
              <a:t>犹大支派的首领，</a:t>
            </a:r>
          </a:p>
          <a:p>
            <a:pPr>
              <a:spcAft>
                <a:spcPct val="20000"/>
              </a:spcAft>
            </a:pPr>
            <a:r>
              <a:rPr lang="zh-CN" altLang="en-US" sz="2000">
                <a:latin typeface="SimHei" pitchFamily="49" charset="-122"/>
                <a:ea typeface="SimHei" pitchFamily="49" charset="-122"/>
              </a:rPr>
              <a:t>大祭司亚伦的大舅子</a:t>
            </a:r>
          </a:p>
          <a:p>
            <a:pPr>
              <a:spcAft>
                <a:spcPct val="20000"/>
              </a:spcAft>
            </a:pPr>
            <a:r>
              <a:rPr lang="en-US" altLang="zh-CN" sz="2000">
                <a:solidFill>
                  <a:schemeClr val="bg1"/>
                </a:solidFill>
                <a:latin typeface="SimHei" pitchFamily="49" charset="-122"/>
                <a:ea typeface="SimHei" pitchFamily="49" charset="-122"/>
              </a:rPr>
              <a:t>(</a:t>
            </a:r>
            <a:r>
              <a:rPr lang="zh-CN" altLang="en-US" sz="2000">
                <a:solidFill>
                  <a:schemeClr val="bg1"/>
                </a:solidFill>
                <a:latin typeface="SimHei" pitchFamily="49" charset="-122"/>
                <a:ea typeface="SimHei" pitchFamily="49" charset="-122"/>
              </a:rPr>
              <a:t>民</a:t>
            </a:r>
            <a:r>
              <a:rPr lang="en-US" altLang="zh-CN" sz="2000">
                <a:solidFill>
                  <a:schemeClr val="bg1"/>
                </a:solidFill>
                <a:latin typeface="SimHei" pitchFamily="49" charset="-122"/>
                <a:ea typeface="SimHei" pitchFamily="49" charset="-122"/>
              </a:rPr>
              <a:t>1:7;2:3;</a:t>
            </a:r>
            <a:r>
              <a:rPr lang="zh-CN" altLang="en-US" sz="2000">
                <a:solidFill>
                  <a:schemeClr val="bg1"/>
                </a:solidFill>
                <a:latin typeface="SimHei" pitchFamily="49" charset="-122"/>
                <a:ea typeface="SimHei" pitchFamily="49" charset="-122"/>
              </a:rPr>
              <a:t>出</a:t>
            </a:r>
            <a:r>
              <a:rPr lang="en-US" altLang="zh-CN" sz="2000">
                <a:solidFill>
                  <a:schemeClr val="bg1"/>
                </a:solidFill>
                <a:latin typeface="SimHei" pitchFamily="49" charset="-122"/>
                <a:ea typeface="SimHei" pitchFamily="49" charset="-122"/>
              </a:rPr>
              <a:t>6:23)</a:t>
            </a:r>
            <a:endParaRPr lang="en-US" altLang="zh-TW" sz="2000">
              <a:solidFill>
                <a:schemeClr val="bg1"/>
              </a:solidFill>
              <a:latin typeface="SimHei" pitchFamily="49" charset="-122"/>
              <a:ea typeface="SimHei" pitchFamily="49" charset="-122"/>
            </a:endParaRPr>
          </a:p>
        </p:txBody>
      </p:sp>
      <p:sp>
        <p:nvSpPr>
          <p:cNvPr id="70711" name="Line 55"/>
          <p:cNvSpPr>
            <a:spLocks noChangeShapeType="1"/>
          </p:cNvSpPr>
          <p:nvPr/>
        </p:nvSpPr>
        <p:spPr bwMode="auto">
          <a:xfrm flipV="1">
            <a:off x="3495675" y="3794125"/>
            <a:ext cx="742950" cy="801688"/>
          </a:xfrm>
          <a:prstGeom prst="line">
            <a:avLst/>
          </a:prstGeom>
          <a:noFill/>
          <a:ln w="9525">
            <a:solidFill>
              <a:schemeClr val="tx1"/>
            </a:solidFill>
            <a:round/>
            <a:headEnd/>
            <a:tailEnd type="triangle" w="med" len="med"/>
          </a:ln>
          <a:effectLst/>
        </p:spPr>
        <p:txBody>
          <a:bodyPr/>
          <a:lstStyle/>
          <a:p>
            <a:endParaRPr lang="en-US"/>
          </a:p>
        </p:txBody>
      </p:sp>
      <p:sp>
        <p:nvSpPr>
          <p:cNvPr id="70712" name="Line 56"/>
          <p:cNvSpPr>
            <a:spLocks noChangeShapeType="1"/>
          </p:cNvSpPr>
          <p:nvPr/>
        </p:nvSpPr>
        <p:spPr bwMode="auto">
          <a:xfrm flipH="1">
            <a:off x="5597525" y="2520950"/>
            <a:ext cx="939800" cy="457200"/>
          </a:xfrm>
          <a:prstGeom prst="line">
            <a:avLst/>
          </a:prstGeom>
          <a:noFill/>
          <a:ln w="9525">
            <a:solidFill>
              <a:srgbClr val="FF0000"/>
            </a:solidFill>
            <a:round/>
            <a:headEnd/>
            <a:tailEnd type="triangle" w="med" len="med"/>
          </a:ln>
          <a:effectLst/>
        </p:spPr>
        <p:txBody>
          <a:bodyPr/>
          <a:lstStyle/>
          <a:p>
            <a:endParaRPr lang="en-US"/>
          </a:p>
        </p:txBody>
      </p:sp>
      <p:sp>
        <p:nvSpPr>
          <p:cNvPr id="70713" name="Line 57"/>
          <p:cNvSpPr>
            <a:spLocks noChangeShapeType="1"/>
          </p:cNvSpPr>
          <p:nvPr/>
        </p:nvSpPr>
        <p:spPr bwMode="auto">
          <a:xfrm>
            <a:off x="7204075" y="2544763"/>
            <a:ext cx="173038" cy="2262187"/>
          </a:xfrm>
          <a:prstGeom prst="line">
            <a:avLst/>
          </a:prstGeom>
          <a:noFill/>
          <a:ln w="9525">
            <a:solidFill>
              <a:srgbClr val="FF0000"/>
            </a:solidFill>
            <a:round/>
            <a:headEnd/>
            <a:tailEnd type="triangle" w="med" len="med"/>
          </a:ln>
          <a:effectLst/>
        </p:spPr>
        <p:txBody>
          <a:bodyPr/>
          <a:lstStyle/>
          <a:p>
            <a:endParaRPr lang="en-US"/>
          </a:p>
        </p:txBody>
      </p:sp>
      <p:sp>
        <p:nvSpPr>
          <p:cNvPr id="70714" name="Text Box 58"/>
          <p:cNvSpPr txBox="1">
            <a:spLocks noChangeArrowheads="1"/>
          </p:cNvSpPr>
          <p:nvPr/>
        </p:nvSpPr>
        <p:spPr bwMode="auto">
          <a:xfrm>
            <a:off x="6000750" y="2112963"/>
            <a:ext cx="1708150" cy="396875"/>
          </a:xfrm>
          <a:prstGeom prst="rect">
            <a:avLst/>
          </a:prstGeom>
          <a:noFill/>
          <a:ln w="9525">
            <a:noFill/>
            <a:miter lim="800000"/>
            <a:headEnd/>
            <a:tailEnd/>
          </a:ln>
          <a:effectLst/>
        </p:spPr>
        <p:txBody>
          <a:bodyPr wrap="none">
            <a:spAutoFit/>
          </a:bodyPr>
          <a:lstStyle/>
          <a:p>
            <a:r>
              <a:rPr lang="zh-TW" altLang="en-US" sz="2000">
                <a:solidFill>
                  <a:srgbClr val="FF0000"/>
                </a:solidFill>
                <a:latin typeface="SimHei" pitchFamily="49" charset="-122"/>
                <a:ea typeface="SimHei" pitchFamily="49" charset="-122"/>
              </a:rPr>
              <a:t>可能省略多代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7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7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7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7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7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7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70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6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7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7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07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7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7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7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02" grpId="0" animBg="1"/>
      <p:bldP spid="70697" grpId="0" animBg="1"/>
      <p:bldP spid="70696" grpId="0" animBg="1"/>
      <p:bldP spid="70695" grpId="0" animBg="1"/>
      <p:bldP spid="70694" grpId="0" animBg="1"/>
      <p:bldP spid="70698" grpId="0" animBg="1"/>
      <p:bldP spid="70699" grpId="0" animBg="1"/>
      <p:bldP spid="70700" grpId="0" animBg="1"/>
      <p:bldP spid="70701" grpId="0" animBg="1"/>
      <p:bldP spid="70703" grpId="0" animBg="1"/>
      <p:bldP spid="70704" grpId="0" animBg="1"/>
      <p:bldP spid="70705" grpId="0" animBg="1"/>
      <p:bldP spid="70706" grpId="0" animBg="1"/>
      <p:bldP spid="70707" grpId="0"/>
      <p:bldP spid="70708" grpId="0"/>
      <p:bldP spid="70709" grpId="0"/>
      <p:bldP spid="70710" grpId="0"/>
      <p:bldP spid="70711" grpId="0" animBg="1"/>
      <p:bldP spid="70712" grpId="0" animBg="1"/>
      <p:bldP spid="70713" grpId="0" animBg="1"/>
      <p:bldP spid="707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4114800" y="4724400"/>
            <a:ext cx="978408" cy="484632"/>
          </a:xfrm>
          <a:prstGeom prst="rightArrow">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ight Arrow 7"/>
          <p:cNvSpPr/>
          <p:nvPr/>
        </p:nvSpPr>
        <p:spPr>
          <a:xfrm>
            <a:off x="1676400" y="4648200"/>
            <a:ext cx="978408" cy="484632"/>
          </a:xfrm>
          <a:prstGeom prst="rightArrow">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Oval 5"/>
          <p:cNvSpPr/>
          <p:nvPr/>
        </p:nvSpPr>
        <p:spPr>
          <a:xfrm>
            <a:off x="381000" y="4572000"/>
            <a:ext cx="1676400" cy="68580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3600" b="1" dirty="0" smtClean="0">
                <a:solidFill>
                  <a:srgbClr val="FFFF00"/>
                </a:solidFill>
              </a:rPr>
              <a:t>路得</a:t>
            </a:r>
            <a:endParaRPr lang="en-US" sz="3600" b="1" dirty="0">
              <a:solidFill>
                <a:srgbClr val="FFFF00"/>
              </a:solidFill>
            </a:endParaRPr>
          </a:p>
        </p:txBody>
      </p:sp>
      <p:pic>
        <p:nvPicPr>
          <p:cNvPr id="63492" name="Picture 4" descr="士師記簡介- 成聖追經"/>
          <p:cNvPicPr>
            <a:picLocks noChangeAspect="1" noChangeArrowheads="1"/>
          </p:cNvPicPr>
          <p:nvPr/>
        </p:nvPicPr>
        <p:blipFill>
          <a:blip r:embed="rId2" cstate="print"/>
          <a:srcRect/>
          <a:stretch>
            <a:fillRect/>
          </a:stretch>
        </p:blipFill>
        <p:spPr bwMode="auto">
          <a:xfrm>
            <a:off x="1981200" y="228600"/>
            <a:ext cx="3825514" cy="3276600"/>
          </a:xfrm>
          <a:prstGeom prst="rect">
            <a:avLst/>
          </a:prstGeom>
          <a:noFill/>
        </p:spPr>
      </p:pic>
      <p:sp>
        <p:nvSpPr>
          <p:cNvPr id="12" name="Oval 11"/>
          <p:cNvSpPr/>
          <p:nvPr/>
        </p:nvSpPr>
        <p:spPr>
          <a:xfrm>
            <a:off x="2667000" y="4572000"/>
            <a:ext cx="1676400" cy="68580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3600" b="1" dirty="0" smtClean="0">
                <a:solidFill>
                  <a:srgbClr val="FFFF00"/>
                </a:solidFill>
              </a:rPr>
              <a:t>大卫</a:t>
            </a:r>
            <a:endParaRPr lang="en-US" sz="3600" b="1" dirty="0">
              <a:solidFill>
                <a:srgbClr val="FFFF00"/>
              </a:solidFill>
            </a:endParaRPr>
          </a:p>
        </p:txBody>
      </p:sp>
      <p:sp>
        <p:nvSpPr>
          <p:cNvPr id="13" name="Right Arrow 12"/>
          <p:cNvSpPr/>
          <p:nvPr/>
        </p:nvSpPr>
        <p:spPr>
          <a:xfrm>
            <a:off x="6400800" y="4724400"/>
            <a:ext cx="978408" cy="484632"/>
          </a:xfrm>
          <a:prstGeom prst="rightArrow">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a:off x="7391400" y="4572000"/>
            <a:ext cx="1524000" cy="68580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3200" b="1" dirty="0" smtClean="0">
                <a:solidFill>
                  <a:srgbClr val="FFFF00"/>
                </a:solidFill>
              </a:rPr>
              <a:t>耶稣</a:t>
            </a:r>
            <a:endParaRPr lang="en-US" sz="3200" b="1" dirty="0">
              <a:solidFill>
                <a:srgbClr val="FFFF00"/>
              </a:solidFill>
            </a:endParaRPr>
          </a:p>
        </p:txBody>
      </p:sp>
      <p:sp>
        <p:nvSpPr>
          <p:cNvPr id="16" name="Oval 15"/>
          <p:cNvSpPr/>
          <p:nvPr/>
        </p:nvSpPr>
        <p:spPr>
          <a:xfrm>
            <a:off x="5105400" y="4572000"/>
            <a:ext cx="1676400" cy="68580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所罗门</a:t>
            </a:r>
            <a:endParaRPr lang="en-US" sz="2400" b="1" dirty="0">
              <a:solidFill>
                <a:srgbClr val="FFFF00"/>
              </a:solidFill>
            </a:endParaRPr>
          </a:p>
        </p:txBody>
      </p:sp>
      <p:sp>
        <p:nvSpPr>
          <p:cNvPr id="17" name="TextBox 16"/>
          <p:cNvSpPr txBox="1"/>
          <p:nvPr/>
        </p:nvSpPr>
        <p:spPr>
          <a:xfrm>
            <a:off x="838200" y="3352800"/>
            <a:ext cx="7086600"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r>
              <a:rPr lang="zh-CN" altLang="en-US" sz="2800" b="1" dirty="0" smtClean="0"/>
              <a:t>师士时代如果没有上帝，生命就是不断的循环往复，无法突破，没有出路。</a:t>
            </a:r>
            <a:endParaRPr lang="en-US" sz="2800" b="1" dirty="0"/>
          </a:p>
        </p:txBody>
      </p:sp>
      <p:sp>
        <p:nvSpPr>
          <p:cNvPr id="18" name="TextBox 17"/>
          <p:cNvSpPr txBox="1"/>
          <p:nvPr/>
        </p:nvSpPr>
        <p:spPr>
          <a:xfrm>
            <a:off x="914400" y="5410200"/>
            <a:ext cx="7010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2800" b="1" dirty="0" smtClean="0">
                <a:effectLst>
                  <a:outerShdw blurRad="38100" dist="38100" dir="2700000" algn="tl">
                    <a:srgbClr val="000000">
                      <a:alpha val="43137"/>
                    </a:srgbClr>
                  </a:outerShdw>
                </a:effectLst>
              </a:rPr>
              <a:t>路得贤德、敬畏上帝，她便开启了皇家血脉，进入线性的历史，一路传承，直到永恒。</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213.gif"/>
          <p:cNvPicPr>
            <a:picLocks noChangeAspect="1"/>
          </p:cNvPicPr>
          <p:nvPr/>
        </p:nvPicPr>
        <p:blipFill>
          <a:blip r:embed="rId8" cstate="print"/>
          <a:stretch>
            <a:fillRect/>
          </a:stretch>
        </p:blipFill>
        <p:spPr>
          <a:xfrm>
            <a:off x="457201" y="4114800"/>
            <a:ext cx="9906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1152"/>
            <a:ext cx="9144000" cy="5632311"/>
          </a:xfrm>
          <a:prstGeom prst="rect">
            <a:avLst/>
          </a:prstGeom>
          <a:noFill/>
        </p:spPr>
        <p:txBody>
          <a:bodyPr wrap="square" rtlCol="0">
            <a:spAutoFit/>
          </a:bodyPr>
          <a:lstStyle/>
          <a:p>
            <a:pPr marL="225425" indent="-165100">
              <a:buFont typeface="Arial" charset="0"/>
              <a:buChar char="•"/>
            </a:pPr>
            <a:r>
              <a:rPr lang="zh-CN" altLang="en-US" sz="3200" b="1" u="sng" dirty="0" smtClean="0">
                <a:solidFill>
                  <a:srgbClr val="C00000"/>
                </a:solidFill>
              </a:rPr>
              <a:t>但</a:t>
            </a:r>
            <a:r>
              <a:rPr lang="en-US" altLang="zh-CN" sz="3200" b="1" u="sng" dirty="0" smtClean="0">
                <a:solidFill>
                  <a:srgbClr val="C00000"/>
                </a:solidFill>
              </a:rPr>
              <a:t>4:35: </a:t>
            </a:r>
            <a:r>
              <a:rPr lang="en-US" altLang="zh-CN" sz="3200" b="1" dirty="0" smtClean="0">
                <a:solidFill>
                  <a:srgbClr val="C00000"/>
                </a:solidFill>
              </a:rPr>
              <a:t>“</a:t>
            </a:r>
            <a:r>
              <a:rPr lang="zh-CN" altLang="en-US" sz="3200" b="1" dirty="0" smtClean="0">
                <a:solidFill>
                  <a:srgbClr val="C00000"/>
                </a:solidFill>
              </a:rPr>
              <a:t>世上所有的居民都算为虚无；在天上的万军和世上的居民中，他都凭自己的意旨行事。无人能拦住他手，或问他说，你作什么呢</a:t>
            </a:r>
            <a:r>
              <a:rPr lang="en-US" altLang="zh-CN" sz="3200" b="1" dirty="0" smtClean="0">
                <a:solidFill>
                  <a:srgbClr val="C00000"/>
                </a:solidFill>
              </a:rPr>
              <a:t>﹖”</a:t>
            </a:r>
            <a:endParaRPr lang="en-US" sz="2400" b="1" dirty="0" smtClean="0">
              <a:solidFill>
                <a:srgbClr val="C00000"/>
              </a:solidFill>
            </a:endParaRPr>
          </a:p>
          <a:p>
            <a:pPr marL="625475" lvl="1"/>
            <a:r>
              <a:rPr lang="en-US" sz="2000" i="1" dirty="0" smtClean="0"/>
              <a:t>Dan 4:35  “And all the inhabitants of the earth are reputed as nothing: and He does according to His will in the army of heaven, and among the inhabitants of the earth: and none can stay His hand, or say unto Him, What are you doing?”</a:t>
            </a:r>
          </a:p>
          <a:p>
            <a:pPr marL="165100" indent="-165100">
              <a:buFont typeface="Arial" charset="0"/>
              <a:buChar char="•"/>
            </a:pPr>
            <a:r>
              <a:rPr lang="zh-CN" altLang="en-US" sz="3600" b="1" dirty="0" smtClean="0">
                <a:solidFill>
                  <a:srgbClr val="C00000"/>
                </a:solidFill>
              </a:rPr>
              <a:t>诗篇</a:t>
            </a:r>
            <a:r>
              <a:rPr lang="en-US" altLang="zh-CN" sz="3600" b="1" dirty="0" smtClean="0">
                <a:solidFill>
                  <a:srgbClr val="C00000"/>
                </a:solidFill>
              </a:rPr>
              <a:t>115:3: “</a:t>
            </a:r>
            <a:r>
              <a:rPr lang="zh-CN" altLang="en-US" sz="3600" b="1" dirty="0" smtClean="0">
                <a:solidFill>
                  <a:srgbClr val="C00000"/>
                </a:solidFill>
              </a:rPr>
              <a:t>然而，我们的神在天上，         都随自己的意旨行事。</a:t>
            </a:r>
            <a:r>
              <a:rPr lang="en-US" altLang="zh-CN" sz="3600" b="1" dirty="0" smtClean="0">
                <a:solidFill>
                  <a:srgbClr val="C00000"/>
                </a:solidFill>
              </a:rPr>
              <a:t>”</a:t>
            </a:r>
            <a:endParaRPr lang="en-US" sz="3600" b="1" dirty="0" smtClean="0">
              <a:solidFill>
                <a:srgbClr val="C00000"/>
              </a:solidFill>
            </a:endParaRPr>
          </a:p>
          <a:p>
            <a:pPr marL="854075" lvl="1" indent="-228600"/>
            <a:r>
              <a:rPr lang="en-US" sz="2000" dirty="0" smtClean="0">
                <a:latin typeface="Arial Narrow" pitchFamily="34" charset="0"/>
              </a:rPr>
              <a:t> Psalm 115:3 </a:t>
            </a:r>
            <a:r>
              <a:rPr lang="en-US" sz="2000" i="1" dirty="0" smtClean="0">
                <a:latin typeface="Arial Narrow" pitchFamily="34" charset="0"/>
              </a:rPr>
              <a:t>"But our God is in the heavens; He does whatever He pleases."</a:t>
            </a:r>
            <a:r>
              <a:rPr lang="en-US" sz="2000" dirty="0" smtClean="0">
                <a:latin typeface="Arial Narrow" pitchFamily="34" charset="0"/>
              </a:rPr>
              <a:t> </a:t>
            </a:r>
            <a:endParaRPr lang="en-US" sz="800" dirty="0" smtClean="0">
              <a:latin typeface="Arial Narrow" pitchFamily="34" charset="0"/>
            </a:endParaRPr>
          </a:p>
          <a:p>
            <a:pPr marL="165100" indent="-165100">
              <a:buFont typeface="Arial" charset="0"/>
              <a:buChar char="•"/>
            </a:pPr>
            <a:r>
              <a:rPr lang="zh-CN" altLang="en-US" sz="3600" b="1" dirty="0" smtClean="0">
                <a:solidFill>
                  <a:srgbClr val="C00000"/>
                </a:solidFill>
              </a:rPr>
              <a:t>诗篇</a:t>
            </a:r>
            <a:r>
              <a:rPr lang="en-US" altLang="zh-CN" sz="3600" b="1" dirty="0" smtClean="0">
                <a:solidFill>
                  <a:srgbClr val="C00000"/>
                </a:solidFill>
              </a:rPr>
              <a:t>135:6</a:t>
            </a:r>
            <a:r>
              <a:rPr lang="en-US" sz="3600" b="1" dirty="0" smtClean="0">
                <a:solidFill>
                  <a:srgbClr val="C00000"/>
                </a:solidFill>
              </a:rPr>
              <a:t>: “</a:t>
            </a:r>
            <a:r>
              <a:rPr lang="zh-CN" altLang="en-US" sz="3600" b="1" dirty="0" smtClean="0">
                <a:solidFill>
                  <a:srgbClr val="C00000"/>
                </a:solidFill>
              </a:rPr>
              <a:t>耶和华在天上</a:t>
            </a:r>
            <a:r>
              <a:rPr lang="en-US" altLang="zh-CN" sz="3600" b="1" dirty="0" smtClean="0">
                <a:solidFill>
                  <a:srgbClr val="C00000"/>
                </a:solidFill>
              </a:rPr>
              <a:t>,</a:t>
            </a:r>
            <a:r>
              <a:rPr lang="zh-CN" altLang="en-US" sz="3600" b="1" dirty="0" smtClean="0">
                <a:solidFill>
                  <a:srgbClr val="C00000"/>
                </a:solidFill>
              </a:rPr>
              <a:t>在地下</a:t>
            </a:r>
            <a:r>
              <a:rPr lang="en-US" altLang="zh-CN" sz="3600" b="1" dirty="0" smtClean="0">
                <a:solidFill>
                  <a:srgbClr val="C00000"/>
                </a:solidFill>
              </a:rPr>
              <a:t>,</a:t>
            </a:r>
            <a:r>
              <a:rPr lang="zh-CN" altLang="en-US" sz="3600" b="1" dirty="0" smtClean="0">
                <a:solidFill>
                  <a:srgbClr val="C00000"/>
                </a:solidFill>
              </a:rPr>
              <a:t>在海中</a:t>
            </a:r>
            <a:r>
              <a:rPr lang="en-US" altLang="zh-CN" sz="3600" b="1" dirty="0" smtClean="0">
                <a:solidFill>
                  <a:srgbClr val="C00000"/>
                </a:solidFill>
              </a:rPr>
              <a:t>,</a:t>
            </a:r>
            <a:r>
              <a:rPr lang="zh-CN" altLang="en-US" sz="3600" b="1" dirty="0" smtClean="0">
                <a:solidFill>
                  <a:srgbClr val="C00000"/>
                </a:solidFill>
              </a:rPr>
              <a:t>在一切的深处</a:t>
            </a:r>
            <a:r>
              <a:rPr lang="en-US" altLang="zh-CN" sz="3600" b="1" dirty="0" smtClean="0">
                <a:solidFill>
                  <a:srgbClr val="C00000"/>
                </a:solidFill>
              </a:rPr>
              <a:t>,</a:t>
            </a:r>
            <a:r>
              <a:rPr lang="zh-CN" altLang="en-US" sz="3600" b="1" u="sng" dirty="0" smtClean="0">
                <a:solidFill>
                  <a:srgbClr val="C00000"/>
                </a:solidFill>
              </a:rPr>
              <a:t>都随自己的意旨而行</a:t>
            </a:r>
            <a:r>
              <a:rPr lang="en-US" altLang="zh-CN" sz="3600" b="1" dirty="0" smtClean="0">
                <a:solidFill>
                  <a:srgbClr val="C00000"/>
                </a:solidFill>
              </a:rPr>
              <a:t>.”</a:t>
            </a:r>
            <a:endParaRPr lang="en-US" sz="3600" b="1" dirty="0" smtClean="0">
              <a:solidFill>
                <a:srgbClr val="C00000"/>
              </a:solidFill>
            </a:endParaRPr>
          </a:p>
          <a:p>
            <a:pPr marL="854075" lvl="2" indent="-274638"/>
            <a:r>
              <a:rPr lang="en-US" sz="2000" dirty="0" smtClean="0">
                <a:latin typeface="Arial Narrow" pitchFamily="34" charset="0"/>
              </a:rPr>
              <a:t>Ps 135:6</a:t>
            </a:r>
            <a:r>
              <a:rPr lang="en-US" sz="2000" i="1" dirty="0" smtClean="0">
                <a:latin typeface="Arial Narrow" pitchFamily="34" charset="0"/>
              </a:rPr>
              <a:t> "</a:t>
            </a:r>
            <a:r>
              <a:rPr lang="en-US" sz="2000" i="1" u="sng" dirty="0" smtClean="0">
                <a:latin typeface="Arial Narrow" pitchFamily="34" charset="0"/>
              </a:rPr>
              <a:t>Whatever the Lord pleases, He does</a:t>
            </a:r>
            <a:r>
              <a:rPr lang="en-US" sz="2000" i="1" dirty="0" smtClean="0">
                <a:latin typeface="Arial Narrow" pitchFamily="34" charset="0"/>
              </a:rPr>
              <a:t>, In heaven and in earth, in the seas and in all deeps."</a:t>
            </a:r>
            <a:r>
              <a:rPr lang="en-US" sz="2000" dirty="0" smtClean="0">
                <a:latin typeface="Arial Narrow" pitchFamily="34" charset="0"/>
              </a:rPr>
              <a:t> </a:t>
            </a:r>
            <a:endParaRPr lang="en-US" dirty="0" smtClean="0">
              <a:latin typeface="Arial" pitchFamily="34" charset="0"/>
              <a:cs typeface="Arial" pitchFamily="34" charset="0"/>
            </a:endParaRPr>
          </a:p>
        </p:txBody>
      </p:sp>
      <p:sp>
        <p:nvSpPr>
          <p:cNvPr id="2" name="Rectangle 1"/>
          <p:cNvSpPr/>
          <p:nvPr/>
        </p:nvSpPr>
        <p:spPr>
          <a:xfrm>
            <a:off x="0" y="0"/>
            <a:ext cx="9144000" cy="6096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solidFill>
                  <a:schemeClr val="bg1"/>
                </a:solidFill>
                <a:effectLst>
                  <a:outerShdw blurRad="38100" dist="38100" dir="2700000" algn="tl">
                    <a:srgbClr val="000000">
                      <a:alpha val="43137"/>
                    </a:srgbClr>
                  </a:outerShdw>
                </a:effectLst>
              </a:rPr>
              <a:t>神的主权超越历史</a:t>
            </a:r>
            <a:endParaRPr lang="en-US" sz="4400" dirty="0">
              <a:solidFill>
                <a:schemeClr val="bg1"/>
              </a:solidFill>
            </a:endParaRPr>
          </a:p>
        </p:txBody>
      </p:sp>
      <p:sp>
        <p:nvSpPr>
          <p:cNvPr id="5" name="Rectangle 4"/>
          <p:cNvSpPr/>
          <p:nvPr/>
        </p:nvSpPr>
        <p:spPr>
          <a:xfrm>
            <a:off x="0" y="6286500"/>
            <a:ext cx="9144000" cy="5715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 IS SOVEREIGN OVER HISTORY</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8915400" cy="5816977"/>
          </a:xfrm>
          <a:prstGeom prst="rect">
            <a:avLst/>
          </a:prstGeom>
          <a:noFill/>
        </p:spPr>
        <p:txBody>
          <a:bodyPr wrap="square" rtlCol="0">
            <a:spAutoFit/>
          </a:bodyPr>
          <a:lstStyle/>
          <a:p>
            <a:pPr marL="404813" indent="-404813">
              <a:buFont typeface="Arial" charset="0"/>
              <a:buChar char="•"/>
            </a:pPr>
            <a:r>
              <a:rPr lang="zh-CN" altLang="en-US" sz="3600" b="1" dirty="0" smtClean="0">
                <a:solidFill>
                  <a:schemeClr val="accent1">
                    <a:lumMod val="50000"/>
                  </a:schemeClr>
                </a:solidFill>
                <a:effectLst>
                  <a:outerShdw blurRad="38100" dist="38100" dir="2700000" algn="tl">
                    <a:srgbClr val="000000">
                      <a:alpha val="43137"/>
                    </a:srgbClr>
                  </a:outerShdw>
                </a:effectLst>
              </a:rPr>
              <a:t>神看不见的手介入地上的每个生命中。 神在历史中做工可以透过君王，王后， 统治者和列国得到确信和承认。他也在普通人的日常细节中做工，就像拿俄米， 路得和以利米勒以及</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我们。神做工既体现在广大领域，也体现在我们的生活细节中。这就是他看不见手的护佑。</a:t>
            </a:r>
            <a:endParaRPr lang="en-US" sz="3600" b="1" dirty="0" smtClean="0">
              <a:solidFill>
                <a:schemeClr val="accent1">
                  <a:lumMod val="50000"/>
                </a:schemeClr>
              </a:solidFill>
              <a:effectLst>
                <a:outerShdw blurRad="38100" dist="38100" dir="2700000" algn="tl">
                  <a:srgbClr val="000000">
                    <a:alpha val="43137"/>
                  </a:srgbClr>
                </a:outerShdw>
              </a:effectLst>
            </a:endParaRPr>
          </a:p>
          <a:p>
            <a:pPr lvl="1" algn="just"/>
            <a:r>
              <a:rPr lang="en-US" sz="2000" b="1" dirty="0" smtClean="0"/>
              <a:t> </a:t>
            </a:r>
          </a:p>
          <a:p>
            <a:pPr lvl="1" algn="just"/>
            <a:r>
              <a:rPr lang="en-US" sz="2000" b="1" dirty="0" smtClean="0"/>
              <a:t>God’s Invisible hand is involved in the life of everyone on earth. The belief and acknowledgement that God is at work in human history through kings and queens, rulers and nations and also at work in the everyday details of normal people, like Naomi and Ruth and Elimelech...and us. God is at work in the large areas and the details of our  life. That is His invisible hand of providence</a:t>
            </a:r>
          </a:p>
        </p:txBody>
      </p:sp>
      <p:sp>
        <p:nvSpPr>
          <p:cNvPr id="4" name="Rectangle 3"/>
          <p:cNvSpPr/>
          <p:nvPr/>
        </p:nvSpPr>
        <p:spPr>
          <a:xfrm>
            <a:off x="0" y="0"/>
            <a:ext cx="9144000" cy="6096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护理</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PROVIDENCE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6340197"/>
          </a:xfrm>
          <a:prstGeom prst="rect">
            <a:avLst/>
          </a:prstGeom>
          <a:noFill/>
        </p:spPr>
        <p:txBody>
          <a:bodyPr wrap="square" rtlCol="0">
            <a:spAutoFit/>
          </a:bodyPr>
          <a:lstStyle/>
          <a:p>
            <a:pPr marL="225425" indent="-225425" algn="just">
              <a:buFont typeface="Arial" charset="0"/>
              <a:buChar char="•"/>
            </a:pPr>
            <a:r>
              <a:rPr lang="zh-CN" altLang="en-US" sz="3200" b="1" dirty="0" smtClean="0">
                <a:solidFill>
                  <a:srgbClr val="002060"/>
                </a:solidFill>
                <a:effectLst>
                  <a:outerShdw blurRad="38100" dist="38100" dir="2700000" algn="tl">
                    <a:srgbClr val="000000">
                      <a:alpha val="43137"/>
                    </a:srgbClr>
                  </a:outerShdw>
                </a:effectLst>
              </a:rPr>
              <a:t>“说：耶和华─我们列祖的神啊，你不是天上的神吗</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你不是万邦万国的主宰吗</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在你手中有大能大力，无人能抵挡你。”（志下</a:t>
            </a:r>
            <a:r>
              <a:rPr lang="en-US" altLang="zh-CN" sz="3200" b="1" dirty="0" smtClean="0">
                <a:solidFill>
                  <a:srgbClr val="002060"/>
                </a:solidFill>
                <a:effectLst>
                  <a:outerShdw blurRad="38100" dist="38100" dir="2700000" algn="tl">
                    <a:srgbClr val="000000">
                      <a:alpha val="43137"/>
                    </a:srgbClr>
                  </a:outerShdw>
                </a:effectLst>
              </a:rPr>
              <a:t>20:6</a:t>
            </a:r>
            <a:r>
              <a:rPr lang="zh-CN" altLang="en-US" sz="3200" b="1" dirty="0" smtClean="0">
                <a:solidFill>
                  <a:srgbClr val="002060"/>
                </a:solidFill>
                <a:effectLst>
                  <a:outerShdw blurRad="38100" dist="38100" dir="2700000" algn="tl">
                    <a:srgbClr val="000000">
                      <a:alpha val="43137"/>
                    </a:srgbClr>
                  </a:outerShdw>
                </a:effectLst>
              </a:rPr>
              <a:t>）</a:t>
            </a:r>
            <a:endParaRPr lang="en-US" sz="3200" b="1" dirty="0" smtClean="0">
              <a:solidFill>
                <a:srgbClr val="002060"/>
              </a:solidFill>
              <a:effectLst>
                <a:outerShdw blurRad="38100" dist="38100" dir="2700000" algn="tl">
                  <a:srgbClr val="000000">
                    <a:alpha val="43137"/>
                  </a:srgbClr>
                </a:outerShdw>
              </a:effectLst>
            </a:endParaRPr>
          </a:p>
          <a:p>
            <a:pPr marL="465138"/>
            <a:r>
              <a:rPr lang="en-US" sz="2000" dirty="0" smtClean="0">
                <a:latin typeface="Arial Narrow" pitchFamily="34" charset="0"/>
              </a:rPr>
              <a:t>“O LORD, God of our fathers, are you not the God who is in heaven? You rule over all the kingdoms of the nations. Power and might are in your hand, and no one can</a:t>
            </a:r>
          </a:p>
          <a:p>
            <a:pPr marL="465138"/>
            <a:r>
              <a:rPr lang="en-US" sz="2000" dirty="0" smtClean="0">
                <a:latin typeface="Arial Narrow" pitchFamily="34" charset="0"/>
              </a:rPr>
              <a:t>withstand you.” (2 Chron. 20:6)</a:t>
            </a:r>
          </a:p>
          <a:p>
            <a:pPr marL="465138"/>
            <a:endParaRPr lang="en-US" sz="1200" dirty="0" smtClean="0">
              <a:latin typeface="Arial Narrow" pitchFamily="34" charset="0"/>
            </a:endParaRPr>
          </a:p>
          <a:p>
            <a:pPr marL="225425" indent="-225425">
              <a:buFont typeface="Arial" charset="0"/>
              <a:buChar char="•"/>
            </a:pPr>
            <a:r>
              <a:rPr lang="zh-CN" altLang="en-US" sz="3200" b="1" dirty="0" smtClean="0">
                <a:solidFill>
                  <a:srgbClr val="002060"/>
                </a:solidFill>
                <a:effectLst>
                  <a:outerShdw blurRad="38100" dist="38100" dir="2700000" algn="tl">
                    <a:srgbClr val="000000">
                      <a:alpha val="43137"/>
                    </a:srgbClr>
                  </a:outerShdw>
                </a:effectLst>
              </a:rPr>
              <a:t>签放在怀里，定事由耶和华。（箴</a:t>
            </a:r>
            <a:r>
              <a:rPr lang="en-US" altLang="zh-CN" sz="3200" b="1" dirty="0" smtClean="0">
                <a:solidFill>
                  <a:srgbClr val="002060"/>
                </a:solidFill>
                <a:effectLst>
                  <a:outerShdw blurRad="38100" dist="38100" dir="2700000" algn="tl">
                    <a:srgbClr val="000000">
                      <a:alpha val="43137"/>
                    </a:srgbClr>
                  </a:outerShdw>
                </a:effectLst>
              </a:rPr>
              <a:t>16:33</a:t>
            </a:r>
            <a:r>
              <a:rPr lang="zh-CN" altLang="en-US" sz="3200" b="1" dirty="0" smtClean="0">
                <a:solidFill>
                  <a:srgbClr val="002060"/>
                </a:solidFill>
                <a:effectLst>
                  <a:outerShdw blurRad="38100" dist="38100" dir="2700000" algn="tl">
                    <a:srgbClr val="000000">
                      <a:alpha val="43137"/>
                    </a:srgbClr>
                  </a:outerShdw>
                </a:effectLst>
              </a:rPr>
              <a:t>）</a:t>
            </a:r>
            <a:endParaRPr lang="en-US" sz="3200" b="1" dirty="0" smtClean="0">
              <a:solidFill>
                <a:srgbClr val="002060"/>
              </a:solidFill>
              <a:effectLst>
                <a:outerShdw blurRad="38100" dist="38100" dir="2700000" algn="tl">
                  <a:srgbClr val="000000">
                    <a:alpha val="43137"/>
                  </a:srgbClr>
                </a:outerShdw>
              </a:effectLst>
            </a:endParaRPr>
          </a:p>
          <a:p>
            <a:pPr lvl="1" algn="just"/>
            <a:r>
              <a:rPr lang="en-US" sz="2000" dirty="0" smtClean="0">
                <a:latin typeface="Arial Narrow" pitchFamily="34" charset="0"/>
              </a:rPr>
              <a:t>The lot is cast into the lap, but its every decision is from the LORD. (Prov. 16:33)</a:t>
            </a:r>
          </a:p>
          <a:p>
            <a:pPr lvl="1" algn="just"/>
            <a:endParaRPr lang="en-US" sz="1200" dirty="0" smtClean="0">
              <a:latin typeface="Arial Narrow" pitchFamily="34" charset="0"/>
            </a:endParaRPr>
          </a:p>
          <a:p>
            <a:pPr marL="225425" indent="-225425">
              <a:buFont typeface="Arial" charset="0"/>
              <a:buChar char="•"/>
            </a:pPr>
            <a:r>
              <a:rPr lang="zh-CN" altLang="en-US" sz="3200" b="1" dirty="0" smtClean="0">
                <a:solidFill>
                  <a:srgbClr val="002060"/>
                </a:solidFill>
                <a:effectLst>
                  <a:outerShdw blurRad="38100" dist="38100" dir="2700000" algn="tl">
                    <a:srgbClr val="000000">
                      <a:alpha val="43137"/>
                    </a:srgbClr>
                  </a:outerShdw>
                </a:effectLst>
              </a:rPr>
              <a:t>希律和本丢彼拉多</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外邦人和以色列民</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果然在这城里聚集</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要攻打你所膏的圣仆</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仆：或作子</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耶稣</a:t>
            </a:r>
            <a:r>
              <a:rPr lang="en-US" altLang="zh-CN" sz="3200" b="1" dirty="0" smtClean="0">
                <a:solidFill>
                  <a:srgbClr val="002060"/>
                </a:solidFill>
                <a:effectLst>
                  <a:outerShdw blurRad="38100" dist="38100" dir="2700000" algn="tl">
                    <a:srgbClr val="000000">
                      <a:alpha val="43137"/>
                    </a:srgbClr>
                  </a:outerShdw>
                </a:effectLst>
              </a:rPr>
              <a:t>, </a:t>
            </a:r>
            <a:r>
              <a:rPr lang="zh-CN" altLang="en-US" sz="3200" b="1" dirty="0" smtClean="0">
                <a:solidFill>
                  <a:srgbClr val="002060"/>
                </a:solidFill>
                <a:effectLst>
                  <a:outerShdw blurRad="38100" dist="38100" dir="2700000" algn="tl">
                    <a:srgbClr val="000000">
                      <a:alpha val="43137"/>
                    </a:srgbClr>
                  </a:outerShdw>
                </a:effectLst>
              </a:rPr>
              <a:t>成就你手和你意旨所预定必有的事</a:t>
            </a:r>
            <a:r>
              <a:rPr lang="en-US" altLang="zh-CN" sz="3200" b="1" dirty="0" smtClean="0">
                <a:solidFill>
                  <a:srgbClr val="002060"/>
                </a:solidFill>
                <a:effectLst>
                  <a:outerShdw blurRad="38100" dist="38100" dir="2700000" algn="tl">
                    <a:srgbClr val="000000">
                      <a:alpha val="43137"/>
                    </a:srgbClr>
                  </a:outerShdw>
                </a:effectLst>
              </a:rPr>
              <a:t>.</a:t>
            </a:r>
            <a:r>
              <a:rPr lang="en-US" altLang="zh-CN" sz="2400" b="1" dirty="0" smtClean="0">
                <a:solidFill>
                  <a:srgbClr val="002060"/>
                </a:solidFill>
                <a:effectLst>
                  <a:outerShdw blurRad="38100" dist="38100" dir="2700000" algn="tl">
                    <a:srgbClr val="000000">
                      <a:alpha val="43137"/>
                    </a:srgbClr>
                  </a:outerShdw>
                </a:effectLst>
              </a:rPr>
              <a:t>(</a:t>
            </a:r>
            <a:r>
              <a:rPr lang="zh-CN" altLang="en-US" sz="2400" b="1" dirty="0" smtClean="0">
                <a:solidFill>
                  <a:srgbClr val="002060"/>
                </a:solidFill>
                <a:effectLst>
                  <a:outerShdw blurRad="38100" dist="38100" dir="2700000" algn="tl">
                    <a:srgbClr val="000000">
                      <a:alpha val="43137"/>
                    </a:srgbClr>
                  </a:outerShdw>
                </a:effectLst>
              </a:rPr>
              <a:t>徒</a:t>
            </a:r>
            <a:r>
              <a:rPr lang="en-US" altLang="zh-CN" sz="2400" b="1" dirty="0" smtClean="0">
                <a:solidFill>
                  <a:srgbClr val="002060"/>
                </a:solidFill>
                <a:effectLst>
                  <a:outerShdw blurRad="38100" dist="38100" dir="2700000" algn="tl">
                    <a:srgbClr val="000000">
                      <a:alpha val="43137"/>
                    </a:srgbClr>
                  </a:outerShdw>
                </a:effectLst>
              </a:rPr>
              <a:t>4:27-28)</a:t>
            </a:r>
            <a:endParaRPr lang="en-US" sz="2400" b="1" dirty="0" smtClean="0">
              <a:solidFill>
                <a:srgbClr val="002060"/>
              </a:solidFill>
              <a:effectLst>
                <a:outerShdw blurRad="38100" dist="38100" dir="2700000" algn="tl">
                  <a:srgbClr val="000000">
                    <a:alpha val="43137"/>
                  </a:srgbClr>
                </a:outerShdw>
              </a:effectLst>
            </a:endParaRPr>
          </a:p>
          <a:p>
            <a:pPr marL="465138"/>
            <a:r>
              <a:rPr lang="en-US" sz="2000" dirty="0" smtClean="0">
                <a:latin typeface="Arial Narrow" pitchFamily="34" charset="0"/>
              </a:rPr>
              <a:t>Herod and Pontius Pilate met together with the Gentiles and the people of Israel in this city to conspire against your holy servant Jesus. They did what your power and will had decided beforehand should happen. (Acts 4:27b-28)</a:t>
            </a: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护理</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PROVIDENCE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83134"/>
            <a:ext cx="8915400" cy="5693866"/>
          </a:xfrm>
          <a:prstGeom prst="rect">
            <a:avLst/>
          </a:prstGeom>
          <a:noFill/>
        </p:spPr>
        <p:txBody>
          <a:bodyPr wrap="square" rtlCol="0">
            <a:spAutoFit/>
          </a:bodyPr>
          <a:lstStyle/>
          <a:p>
            <a:pPr marL="225425" indent="-225425" algn="just">
              <a:buFont typeface="Arial" charset="0"/>
              <a:buChar char="•"/>
            </a:pPr>
            <a:r>
              <a:rPr lang="zh-CN" altLang="en-US" sz="3200" b="1" dirty="0" smtClean="0">
                <a:solidFill>
                  <a:srgbClr val="002060"/>
                </a:solidFill>
                <a:effectLst>
                  <a:outerShdw blurRad="38100" dist="38100" dir="2700000" algn="tl">
                    <a:srgbClr val="000000">
                      <a:alpha val="43137"/>
                    </a:srgbClr>
                  </a:outerShdw>
                </a:effectLst>
              </a:rPr>
              <a:t>“你们如今要知道</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我</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惟有我是神</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在我以外并无别神</a:t>
            </a:r>
            <a:r>
              <a:rPr lang="en-US" altLang="zh-CN" sz="3200" b="1" dirty="0" smtClean="0">
                <a:solidFill>
                  <a:srgbClr val="002060"/>
                </a:solidFill>
                <a:effectLst>
                  <a:outerShdw blurRad="38100" dist="38100" dir="2700000" algn="tl">
                    <a:srgbClr val="000000">
                      <a:alpha val="43137"/>
                    </a:srgbClr>
                  </a:outerShdw>
                </a:effectLst>
              </a:rPr>
              <a:t>. </a:t>
            </a:r>
            <a:r>
              <a:rPr lang="zh-CN" altLang="en-US" sz="3200" b="1" dirty="0" smtClean="0">
                <a:solidFill>
                  <a:srgbClr val="002060"/>
                </a:solidFill>
                <a:effectLst>
                  <a:outerShdw blurRad="38100" dist="38100" dir="2700000" algn="tl">
                    <a:srgbClr val="000000">
                      <a:alpha val="43137"/>
                    </a:srgbClr>
                  </a:outerShdw>
                </a:effectLst>
              </a:rPr>
              <a:t>我使人死</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我使人活</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我损伤</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我也医治</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并无人能从我手中救出来</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申</a:t>
            </a:r>
            <a:r>
              <a:rPr lang="en-US" altLang="zh-CN" sz="3200" b="1" dirty="0" smtClean="0">
                <a:solidFill>
                  <a:srgbClr val="002060"/>
                </a:solidFill>
                <a:effectLst>
                  <a:outerShdw blurRad="38100" dist="38100" dir="2700000" algn="tl">
                    <a:srgbClr val="000000">
                      <a:alpha val="43137"/>
                    </a:srgbClr>
                  </a:outerShdw>
                </a:effectLst>
              </a:rPr>
              <a:t>32:39)</a:t>
            </a:r>
            <a:endParaRPr lang="en-US" sz="3200" b="1" dirty="0" smtClean="0">
              <a:solidFill>
                <a:srgbClr val="002060"/>
              </a:solidFill>
              <a:effectLst>
                <a:outerShdw blurRad="38100" dist="38100" dir="2700000" algn="tl">
                  <a:srgbClr val="000000">
                    <a:alpha val="43137"/>
                  </a:srgbClr>
                </a:outerShdw>
              </a:effectLst>
            </a:endParaRPr>
          </a:p>
          <a:p>
            <a:pPr marL="465138"/>
            <a:r>
              <a:rPr lang="en-US" sz="2000" dirty="0" smtClean="0">
                <a:latin typeface="Arial Narrow" pitchFamily="34" charset="0"/>
              </a:rPr>
              <a:t>See now that I, even I, am he, and there is no god beside me; I kill and I make alive;          I wound and I heal; and there is none that can deliver out of my hand. (Deut. 32:39)</a:t>
            </a:r>
          </a:p>
          <a:p>
            <a:pPr marL="465138"/>
            <a:endParaRPr lang="en-US" sz="2000" dirty="0" smtClean="0">
              <a:latin typeface="Arial Narrow" pitchFamily="34" charset="0"/>
              <a:cs typeface="Arial" pitchFamily="34" charset="0"/>
            </a:endParaRPr>
          </a:p>
          <a:p>
            <a:pPr marL="225425" indent="-225425" algn="just">
              <a:buFont typeface="Arial" charset="0"/>
              <a:buChar char="•"/>
            </a:pPr>
            <a:r>
              <a:rPr lang="zh-CN" altLang="en-US" sz="3200" b="1" dirty="0" smtClean="0">
                <a:solidFill>
                  <a:srgbClr val="002060"/>
                </a:solidFill>
                <a:effectLst>
                  <a:outerShdw blurRad="38100" dist="38100" dir="2700000" algn="tl">
                    <a:srgbClr val="000000">
                      <a:alpha val="43137"/>
                    </a:srgbClr>
                  </a:outerShdw>
                </a:effectLst>
              </a:rPr>
              <a:t>举例</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a:t>
            </a:r>
            <a:r>
              <a:rPr lang="zh-CN" altLang="en-US" sz="3200" b="1" u="sng" dirty="0" smtClean="0">
                <a:solidFill>
                  <a:srgbClr val="002060"/>
                </a:solidFill>
                <a:effectLst>
                  <a:outerShdw blurRad="38100" dist="38100" dir="2700000" algn="tl">
                    <a:srgbClr val="000000">
                      <a:alpha val="43137"/>
                    </a:srgbClr>
                  </a:outerShdw>
                </a:effectLst>
              </a:rPr>
              <a:t>约拿书</a:t>
            </a:r>
            <a:r>
              <a:rPr lang="en-US" altLang="zh-CN" sz="3200" b="1" u="sng" dirty="0" smtClean="0">
                <a:solidFill>
                  <a:srgbClr val="002060"/>
                </a:solidFill>
                <a:effectLst>
                  <a:outerShdw blurRad="38100" dist="38100" dir="2700000" algn="tl">
                    <a:srgbClr val="000000">
                      <a:alpha val="43137"/>
                    </a:srgbClr>
                  </a:outerShdw>
                </a:effectLst>
              </a:rPr>
              <a:t>4:6 </a:t>
            </a:r>
            <a:r>
              <a:rPr lang="zh-CN" altLang="en-US" sz="3200" b="1" dirty="0" smtClean="0">
                <a:solidFill>
                  <a:srgbClr val="002060"/>
                </a:solidFill>
                <a:effectLst>
                  <a:outerShdw blurRad="38100" dist="38100" dir="2700000" algn="tl">
                    <a:srgbClr val="000000">
                      <a:alpha val="43137"/>
                    </a:srgbClr>
                  </a:outerShdw>
                </a:effectLst>
              </a:rPr>
              <a:t>耶和华神安排一棵蓖麻，使其发生高过约拿</a:t>
            </a:r>
            <a:r>
              <a:rPr lang="en-US" altLang="zh-CN" sz="3200" b="1" dirty="0" smtClean="0">
                <a:solidFill>
                  <a:srgbClr val="002060"/>
                </a:solidFill>
                <a:effectLst>
                  <a:outerShdw blurRad="38100" dist="38100" dir="2700000" algn="tl">
                    <a:srgbClr val="000000">
                      <a:alpha val="43137"/>
                    </a:srgbClr>
                  </a:outerShdw>
                </a:effectLst>
              </a:rPr>
              <a:t>, </a:t>
            </a:r>
            <a:r>
              <a:rPr lang="zh-CN" altLang="en-US" sz="3200" b="1" dirty="0" smtClean="0">
                <a:solidFill>
                  <a:srgbClr val="002060"/>
                </a:solidFill>
                <a:effectLst>
                  <a:outerShdw blurRad="38100" dist="38100" dir="2700000" algn="tl">
                    <a:srgbClr val="000000">
                      <a:alpha val="43137"/>
                    </a:srgbClr>
                  </a:outerShdw>
                </a:effectLst>
              </a:rPr>
              <a:t>影儿遮盖他的头</a:t>
            </a:r>
            <a:r>
              <a:rPr lang="en-US" altLang="zh-CN" sz="3200" b="1" dirty="0" smtClean="0">
                <a:solidFill>
                  <a:srgbClr val="002060"/>
                </a:solidFill>
                <a:effectLst>
                  <a:outerShdw blurRad="38100" dist="38100" dir="2700000" algn="tl">
                    <a:srgbClr val="000000">
                      <a:alpha val="43137"/>
                    </a:srgbClr>
                  </a:outerShdw>
                </a:effectLst>
              </a:rPr>
              <a:t>,</a:t>
            </a:r>
            <a:r>
              <a:rPr lang="zh-CN" altLang="en-US" sz="3200" b="1" dirty="0" smtClean="0">
                <a:solidFill>
                  <a:srgbClr val="002060"/>
                </a:solidFill>
                <a:effectLst>
                  <a:outerShdw blurRad="38100" dist="38100" dir="2700000" algn="tl">
                    <a:srgbClr val="000000">
                      <a:alpha val="43137"/>
                    </a:srgbClr>
                  </a:outerShdw>
                </a:effectLst>
              </a:rPr>
              <a:t>救他脱离苦楚；约拿 因这棵蓖麻大大喜乐</a:t>
            </a:r>
            <a:r>
              <a:rPr lang="en-US" altLang="zh-CN" sz="3200" b="1" dirty="0" smtClean="0">
                <a:solidFill>
                  <a:srgbClr val="002060"/>
                </a:solidFill>
                <a:effectLst>
                  <a:outerShdw blurRad="38100" dist="38100" dir="2700000" algn="tl">
                    <a:srgbClr val="000000">
                      <a:alpha val="43137"/>
                    </a:srgbClr>
                  </a:outerShdw>
                </a:effectLst>
              </a:rPr>
              <a:t>.” </a:t>
            </a:r>
            <a:r>
              <a:rPr lang="zh-CN" altLang="en-US" sz="3200" b="1" dirty="0" smtClean="0">
                <a:solidFill>
                  <a:srgbClr val="002060"/>
                </a:solidFill>
                <a:effectLst>
                  <a:outerShdw blurRad="38100" dist="38100" dir="2700000" algn="tl">
                    <a:srgbClr val="000000">
                      <a:alpha val="43137"/>
                    </a:srgbClr>
                  </a:outerShdw>
                </a:effectLst>
              </a:rPr>
              <a:t>神又安排一条虫子摧毁了那蓖麻。约拿通过这事学到了一个功课。</a:t>
            </a:r>
            <a:endParaRPr lang="en-US" sz="3200" b="1" dirty="0" smtClean="0">
              <a:solidFill>
                <a:srgbClr val="002060"/>
              </a:solidFill>
              <a:effectLst>
                <a:outerShdw blurRad="38100" dist="38100" dir="2700000" algn="tl">
                  <a:srgbClr val="000000">
                    <a:alpha val="43137"/>
                  </a:srgbClr>
                </a:outerShdw>
              </a:effectLst>
            </a:endParaRPr>
          </a:p>
          <a:p>
            <a:pPr lvl="1" algn="just"/>
            <a:r>
              <a:rPr lang="en-US" sz="2000" dirty="0" smtClean="0">
                <a:latin typeface="Arial Narrow" pitchFamily="34" charset="0"/>
              </a:rPr>
              <a:t>EXAMPLE: “</a:t>
            </a:r>
            <a:r>
              <a:rPr lang="en-US" sz="2000" i="1" u="sng" dirty="0" smtClean="0">
                <a:latin typeface="Arial Narrow" pitchFamily="34" charset="0"/>
              </a:rPr>
              <a:t>Jonah 4:6</a:t>
            </a:r>
            <a:r>
              <a:rPr lang="en-US" sz="2000" i="1" dirty="0" smtClean="0">
                <a:latin typeface="Arial Narrow" pitchFamily="34" charset="0"/>
              </a:rPr>
              <a:t> And the LORD God prepared a gourd, and made it to come up over Jonah, that it might be a shadow over his head, to deliver him from his grief.  So Jonah was exceeding glad of the gourd.</a:t>
            </a:r>
            <a:r>
              <a:rPr lang="en-US" sz="2000" dirty="0" smtClean="0">
                <a:latin typeface="Arial Narrow" pitchFamily="34" charset="0"/>
              </a:rPr>
              <a:t>” Then God sent a worm to destroy the gourd. Jonah learned a lesson through the event.</a:t>
            </a:r>
            <a:endParaRPr lang="en-US" dirty="0" smtClean="0">
              <a:latin typeface="Arial" pitchFamily="34" charset="0"/>
              <a:cs typeface="Arial" pitchFamily="34" charset="0"/>
            </a:endParaRPr>
          </a:p>
        </p:txBody>
      </p:sp>
      <p:sp>
        <p:nvSpPr>
          <p:cNvPr id="4" name="Rectangle 3"/>
          <p:cNvSpPr/>
          <p:nvPr/>
        </p:nvSpPr>
        <p:spPr>
          <a:xfrm>
            <a:off x="0" y="0"/>
            <a:ext cx="9144000" cy="6096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护理</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PROVIDENCE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152400" y="1397000"/>
          <a:ext cx="8839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0"/>
            <a:ext cx="91440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dirty="0" smtClean="0">
                <a:ln w="18415" cmpd="sng">
                  <a:noFill/>
                  <a:prstDash val="solid"/>
                </a:ln>
                <a:solidFill>
                  <a:schemeClr val="accent1">
                    <a:lumMod val="40000"/>
                    <a:lumOff val="60000"/>
                  </a:schemeClr>
                </a:solidFill>
                <a:effectLst>
                  <a:outerShdw blurRad="63500" dir="3600000" algn="tl" rotWithShape="0">
                    <a:srgbClr val="000000">
                      <a:alpha val="70000"/>
                    </a:srgbClr>
                  </a:outerShdw>
                </a:effectLst>
              </a:rPr>
              <a:t>耶稣基督的祖先</a:t>
            </a:r>
            <a:endParaRPr lang="en-US" sz="8800" dirty="0" smtClean="0">
              <a:ln w="18415" cmpd="sng">
                <a:noFill/>
                <a:prstDash val="solid"/>
              </a:ln>
              <a:solidFill>
                <a:schemeClr val="accent1">
                  <a:lumMod val="40000"/>
                  <a:lumOff val="60000"/>
                </a:schemeClr>
              </a:solidFill>
              <a:effectLst>
                <a:outerShdw blurRad="63500" dir="3600000" algn="tl" rotWithShape="0">
                  <a:srgbClr val="000000">
                    <a:alpha val="70000"/>
                  </a:srgbClr>
                </a:outerShdw>
              </a:effectLst>
            </a:endParaRPr>
          </a:p>
          <a:p>
            <a:r>
              <a:rPr lang="en-US" sz="1400" dirty="0" smtClean="0">
                <a:ln w="18415" cmpd="sng">
                  <a:noFill/>
                  <a:prstDash val="solid"/>
                </a:ln>
                <a:solidFill>
                  <a:schemeClr val="accent1">
                    <a:lumMod val="40000"/>
                    <a:lumOff val="60000"/>
                  </a:schemeClr>
                </a:solidFill>
                <a:effectLst>
                  <a:outerShdw blurRad="63500" dir="3600000" algn="tl" rotWithShape="0">
                    <a:srgbClr val="000000">
                      <a:alpha val="70000"/>
                    </a:srgbClr>
                  </a:outerShdw>
                </a:effectLst>
              </a:rPr>
              <a:t>      </a:t>
            </a:r>
          </a:p>
          <a:p>
            <a:r>
              <a:rPr lang="en-US" sz="3200" dirty="0" smtClean="0">
                <a:ln w="18415" cmpd="sng">
                  <a:noFill/>
                  <a:prstDash val="solid"/>
                </a:ln>
                <a:solidFill>
                  <a:schemeClr val="accent1">
                    <a:lumMod val="40000"/>
                    <a:lumOff val="60000"/>
                  </a:schemeClr>
                </a:solidFill>
                <a:effectLst>
                  <a:outerShdw blurRad="63500" dir="3600000" algn="tl" rotWithShape="0">
                    <a:srgbClr val="000000">
                      <a:alpha val="70000"/>
                    </a:srgbClr>
                  </a:outerShdw>
                </a:effectLst>
              </a:rPr>
              <a:t>      The Ancestry of Jesus Christ</a:t>
            </a:r>
            <a:endParaRPr lang="en-US" sz="3200" dirty="0">
              <a:ln w="18415" cmpd="sng">
                <a:noFill/>
                <a:prstDash val="solid"/>
              </a:ln>
              <a:solidFill>
                <a:schemeClr val="accent1">
                  <a:lumMod val="40000"/>
                  <a:lumOff val="60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graphicEl>
                                              <a:dgm id="{03207847-71E0-4132-A4A4-86E4A75A89E9}"/>
                                            </p:graphicEl>
                                          </p:spTgt>
                                        </p:tgtEl>
                                        <p:attrNameLst>
                                          <p:attrName>style.visibility</p:attrName>
                                        </p:attrNameLst>
                                      </p:cBhvr>
                                      <p:to>
                                        <p:strVal val="visible"/>
                                      </p:to>
                                    </p:set>
                                    <p:anim calcmode="lin" valueType="num">
                                      <p:cBhvr additive="base">
                                        <p:cTn id="7" dur="500" fill="hold"/>
                                        <p:tgtEl>
                                          <p:spTgt spid="4">
                                            <p:graphicEl>
                                              <a:dgm id="{03207847-71E0-4132-A4A4-86E4A75A89E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03207847-71E0-4132-A4A4-86E4A75A89E9}"/>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graphicEl>
                                              <a:dgm id="{61C08C37-66EE-4C1F-BC95-230820C9D22E}"/>
                                            </p:graphicEl>
                                          </p:spTgt>
                                        </p:tgtEl>
                                        <p:attrNameLst>
                                          <p:attrName>style.visibility</p:attrName>
                                        </p:attrNameLst>
                                      </p:cBhvr>
                                      <p:to>
                                        <p:strVal val="visible"/>
                                      </p:to>
                                    </p:set>
                                    <p:anim calcmode="lin" valueType="num">
                                      <p:cBhvr additive="base">
                                        <p:cTn id="12" dur="500" fill="hold"/>
                                        <p:tgtEl>
                                          <p:spTgt spid="4">
                                            <p:graphicEl>
                                              <a:dgm id="{61C08C37-66EE-4C1F-BC95-230820C9D22E}"/>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61C08C37-66EE-4C1F-BC95-230820C9D22E}"/>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graphicEl>
                                              <a:dgm id="{DBFD9B9A-1A52-4EFA-9B31-81F5CAD53ED5}"/>
                                            </p:graphicEl>
                                          </p:spTgt>
                                        </p:tgtEl>
                                        <p:attrNameLst>
                                          <p:attrName>style.visibility</p:attrName>
                                        </p:attrNameLst>
                                      </p:cBhvr>
                                      <p:to>
                                        <p:strVal val="visible"/>
                                      </p:to>
                                    </p:set>
                                    <p:anim calcmode="lin" valueType="num">
                                      <p:cBhvr additive="base">
                                        <p:cTn id="17" dur="500" fill="hold"/>
                                        <p:tgtEl>
                                          <p:spTgt spid="4">
                                            <p:graphicEl>
                                              <a:dgm id="{DBFD9B9A-1A52-4EFA-9B31-81F5CAD53ED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DBFD9B9A-1A52-4EFA-9B31-81F5CAD53ED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graphicEl>
                                              <a:dgm id="{09C1296E-4965-4BBA-A5AD-1AD155D671F2}"/>
                                            </p:graphicEl>
                                          </p:spTgt>
                                        </p:tgtEl>
                                        <p:attrNameLst>
                                          <p:attrName>style.visibility</p:attrName>
                                        </p:attrNameLst>
                                      </p:cBhvr>
                                      <p:to>
                                        <p:strVal val="visible"/>
                                      </p:to>
                                    </p:set>
                                    <p:anim calcmode="lin" valueType="num">
                                      <p:cBhvr additive="base">
                                        <p:cTn id="22" dur="500" fill="hold"/>
                                        <p:tgtEl>
                                          <p:spTgt spid="4">
                                            <p:graphicEl>
                                              <a:dgm id="{09C1296E-4965-4BBA-A5AD-1AD155D671F2}"/>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graphicEl>
                                              <a:dgm id="{09C1296E-4965-4BBA-A5AD-1AD155D671F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0960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亚当到亚伯兰</a:t>
            </a:r>
            <a:r>
              <a:rPr lang="en-US" altLang="zh-C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(Adam to Abram)</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20" name="Diagram 19"/>
          <p:cNvGraphicFramePr/>
          <p:nvPr/>
        </p:nvGraphicFramePr>
        <p:xfrm>
          <a:off x="152400" y="685800"/>
          <a:ext cx="8915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0" fill="hold"/>
                                        <p:tgtEl>
                                          <p:spTgt spid="20">
                                            <p:graphicEl>
                                              <a:dgm id="{C479C9A3-9E27-4B93-AE52-57795D3F0825}"/>
                                            </p:graphicEl>
                                          </p:spTgt>
                                        </p:tgtEl>
                                        <p:attrNameLst>
                                          <p:attrName>style.color</p:attrName>
                                        </p:attrNameLst>
                                      </p:cBhvr>
                                      <p:by>
                                        <p:hsl h="-7200000" s="0" l="0"/>
                                      </p:by>
                                    </p:animClr>
                                    <p:animClr clrSpc="hsl">
                                      <p:cBhvr>
                                        <p:cTn id="7" dur="5000" fill="hold"/>
                                        <p:tgtEl>
                                          <p:spTgt spid="20">
                                            <p:graphicEl>
                                              <a:dgm id="{C479C9A3-9E27-4B93-AE52-57795D3F0825}"/>
                                            </p:graphicEl>
                                          </p:spTgt>
                                        </p:tgtEl>
                                        <p:attrNameLst>
                                          <p:attrName>fillcolor</p:attrName>
                                        </p:attrNameLst>
                                      </p:cBhvr>
                                      <p:by>
                                        <p:hsl h="-7200000" s="0" l="0"/>
                                      </p:by>
                                    </p:animClr>
                                    <p:animClr clrSpc="hsl">
                                      <p:cBhvr>
                                        <p:cTn id="8" dur="5000" fill="hold"/>
                                        <p:tgtEl>
                                          <p:spTgt spid="20">
                                            <p:graphicEl>
                                              <a:dgm id="{C479C9A3-9E27-4B93-AE52-57795D3F0825}"/>
                                            </p:graphicEl>
                                          </p:spTgt>
                                        </p:tgtEl>
                                        <p:attrNameLst>
                                          <p:attrName>stroke.color</p:attrName>
                                        </p:attrNameLst>
                                      </p:cBhvr>
                                      <p:by>
                                        <p:hsl h="-7200000" s="0" l="0"/>
                                      </p:by>
                                    </p:animClr>
                                    <p:set>
                                      <p:cBhvr>
                                        <p:cTn id="9" dur="5000" fill="hold"/>
                                        <p:tgtEl>
                                          <p:spTgt spid="20">
                                            <p:graphicEl>
                                              <a:dgm id="{C479C9A3-9E27-4B93-AE52-57795D3F0825}"/>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fill="hold" grpId="0" nodeType="clickEffect">
                                  <p:stCondLst>
                                    <p:cond delay="0"/>
                                  </p:stCondLst>
                                  <p:childTnLst>
                                    <p:animClr clrSpc="hsl">
                                      <p:cBhvr override="childStyle">
                                        <p:cTn id="13" dur="5000" fill="hold"/>
                                        <p:tgtEl>
                                          <p:spTgt spid="20">
                                            <p:graphicEl>
                                              <a:dgm id="{566A71F6-1ECB-4FAA-B02D-AF2647F5D5B4}"/>
                                            </p:graphicEl>
                                          </p:spTgt>
                                        </p:tgtEl>
                                        <p:attrNameLst>
                                          <p:attrName>style.color</p:attrName>
                                        </p:attrNameLst>
                                      </p:cBhvr>
                                      <p:by>
                                        <p:hsl h="-7200000" s="0" l="0"/>
                                      </p:by>
                                    </p:animClr>
                                    <p:animClr clrSpc="hsl">
                                      <p:cBhvr>
                                        <p:cTn id="14" dur="5000" fill="hold"/>
                                        <p:tgtEl>
                                          <p:spTgt spid="20">
                                            <p:graphicEl>
                                              <a:dgm id="{566A71F6-1ECB-4FAA-B02D-AF2647F5D5B4}"/>
                                            </p:graphicEl>
                                          </p:spTgt>
                                        </p:tgtEl>
                                        <p:attrNameLst>
                                          <p:attrName>fillcolor</p:attrName>
                                        </p:attrNameLst>
                                      </p:cBhvr>
                                      <p:by>
                                        <p:hsl h="-7200000" s="0" l="0"/>
                                      </p:by>
                                    </p:animClr>
                                    <p:animClr clrSpc="hsl">
                                      <p:cBhvr>
                                        <p:cTn id="15" dur="5000" fill="hold"/>
                                        <p:tgtEl>
                                          <p:spTgt spid="20">
                                            <p:graphicEl>
                                              <a:dgm id="{566A71F6-1ECB-4FAA-B02D-AF2647F5D5B4}"/>
                                            </p:graphicEl>
                                          </p:spTgt>
                                        </p:tgtEl>
                                        <p:attrNameLst>
                                          <p:attrName>stroke.color</p:attrName>
                                        </p:attrNameLst>
                                      </p:cBhvr>
                                      <p:by>
                                        <p:hsl h="-7200000" s="0" l="0"/>
                                      </p:by>
                                    </p:animClr>
                                    <p:set>
                                      <p:cBhvr>
                                        <p:cTn id="16" dur="5000" fill="hold"/>
                                        <p:tgtEl>
                                          <p:spTgt spid="20">
                                            <p:graphicEl>
                                              <a:dgm id="{566A71F6-1ECB-4FAA-B02D-AF2647F5D5B4}"/>
                                            </p:graphicEl>
                                          </p:spTgt>
                                        </p:tgtEl>
                                        <p:attrNameLst>
                                          <p:attrName>fill.type</p:attrName>
                                        </p:attrNameLst>
                                      </p:cBhvr>
                                      <p:to>
                                        <p:strVal val="solid"/>
                                      </p:to>
                                    </p:set>
                                  </p:childTnLst>
                                </p:cTn>
                              </p:par>
                              <p:par>
                                <p:cTn id="17" presetID="22" presetClass="emph" presetSubtype="0" fill="hold" grpId="0" nodeType="withEffect">
                                  <p:stCondLst>
                                    <p:cond delay="0"/>
                                  </p:stCondLst>
                                  <p:childTnLst>
                                    <p:animClr clrSpc="hsl">
                                      <p:cBhvr override="childStyle">
                                        <p:cTn id="18" dur="5000" fill="hold"/>
                                        <p:tgtEl>
                                          <p:spTgt spid="20">
                                            <p:graphicEl>
                                              <a:dgm id="{1289B057-4F77-4481-815B-914403438634}"/>
                                            </p:graphicEl>
                                          </p:spTgt>
                                        </p:tgtEl>
                                        <p:attrNameLst>
                                          <p:attrName>style.color</p:attrName>
                                        </p:attrNameLst>
                                      </p:cBhvr>
                                      <p:by>
                                        <p:hsl h="-7200000" s="0" l="0"/>
                                      </p:by>
                                    </p:animClr>
                                    <p:animClr clrSpc="hsl">
                                      <p:cBhvr>
                                        <p:cTn id="19" dur="5000" fill="hold"/>
                                        <p:tgtEl>
                                          <p:spTgt spid="20">
                                            <p:graphicEl>
                                              <a:dgm id="{1289B057-4F77-4481-815B-914403438634}"/>
                                            </p:graphicEl>
                                          </p:spTgt>
                                        </p:tgtEl>
                                        <p:attrNameLst>
                                          <p:attrName>fillcolor</p:attrName>
                                        </p:attrNameLst>
                                      </p:cBhvr>
                                      <p:by>
                                        <p:hsl h="-7200000" s="0" l="0"/>
                                      </p:by>
                                    </p:animClr>
                                    <p:animClr clrSpc="hsl">
                                      <p:cBhvr>
                                        <p:cTn id="20" dur="5000" fill="hold"/>
                                        <p:tgtEl>
                                          <p:spTgt spid="20">
                                            <p:graphicEl>
                                              <a:dgm id="{1289B057-4F77-4481-815B-914403438634}"/>
                                            </p:graphicEl>
                                          </p:spTgt>
                                        </p:tgtEl>
                                        <p:attrNameLst>
                                          <p:attrName>stroke.color</p:attrName>
                                        </p:attrNameLst>
                                      </p:cBhvr>
                                      <p:by>
                                        <p:hsl h="-7200000" s="0" l="0"/>
                                      </p:by>
                                    </p:animClr>
                                    <p:set>
                                      <p:cBhvr>
                                        <p:cTn id="21" dur="5000" fill="hold"/>
                                        <p:tgtEl>
                                          <p:spTgt spid="20">
                                            <p:graphicEl>
                                              <a:dgm id="{1289B057-4F77-4481-815B-914403438634}"/>
                                            </p:graphic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mph" presetSubtype="0" fill="hold" grpId="0" nodeType="clickEffect">
                                  <p:stCondLst>
                                    <p:cond delay="0"/>
                                  </p:stCondLst>
                                  <p:childTnLst>
                                    <p:animClr clrSpc="hsl">
                                      <p:cBhvr override="childStyle">
                                        <p:cTn id="25" dur="5000" fill="hold"/>
                                        <p:tgtEl>
                                          <p:spTgt spid="20">
                                            <p:graphicEl>
                                              <a:dgm id="{6C275121-C0CE-4956-94C6-CC47E845822A}"/>
                                            </p:graphicEl>
                                          </p:spTgt>
                                        </p:tgtEl>
                                        <p:attrNameLst>
                                          <p:attrName>style.color</p:attrName>
                                        </p:attrNameLst>
                                      </p:cBhvr>
                                      <p:by>
                                        <p:hsl h="-7200000" s="0" l="0"/>
                                      </p:by>
                                    </p:animClr>
                                    <p:animClr clrSpc="hsl">
                                      <p:cBhvr>
                                        <p:cTn id="26" dur="5000" fill="hold"/>
                                        <p:tgtEl>
                                          <p:spTgt spid="20">
                                            <p:graphicEl>
                                              <a:dgm id="{6C275121-C0CE-4956-94C6-CC47E845822A}"/>
                                            </p:graphicEl>
                                          </p:spTgt>
                                        </p:tgtEl>
                                        <p:attrNameLst>
                                          <p:attrName>fillcolor</p:attrName>
                                        </p:attrNameLst>
                                      </p:cBhvr>
                                      <p:by>
                                        <p:hsl h="-7200000" s="0" l="0"/>
                                      </p:by>
                                    </p:animClr>
                                    <p:animClr clrSpc="hsl">
                                      <p:cBhvr>
                                        <p:cTn id="27" dur="5000" fill="hold"/>
                                        <p:tgtEl>
                                          <p:spTgt spid="20">
                                            <p:graphicEl>
                                              <a:dgm id="{6C275121-C0CE-4956-94C6-CC47E845822A}"/>
                                            </p:graphicEl>
                                          </p:spTgt>
                                        </p:tgtEl>
                                        <p:attrNameLst>
                                          <p:attrName>stroke.color</p:attrName>
                                        </p:attrNameLst>
                                      </p:cBhvr>
                                      <p:by>
                                        <p:hsl h="-7200000" s="0" l="0"/>
                                      </p:by>
                                    </p:animClr>
                                    <p:set>
                                      <p:cBhvr>
                                        <p:cTn id="28" dur="5000" fill="hold"/>
                                        <p:tgtEl>
                                          <p:spTgt spid="20">
                                            <p:graphicEl>
                                              <a:dgm id="{6C275121-C0CE-4956-94C6-CC47E845822A}"/>
                                            </p:graphicEl>
                                          </p:spTgt>
                                        </p:tgtEl>
                                        <p:attrNameLst>
                                          <p:attrName>fill.type</p:attrName>
                                        </p:attrNameLst>
                                      </p:cBhvr>
                                      <p:to>
                                        <p:strVal val="solid"/>
                                      </p:to>
                                    </p:set>
                                  </p:childTnLst>
                                </p:cTn>
                              </p:par>
                              <p:par>
                                <p:cTn id="29" presetID="22" presetClass="emph" presetSubtype="0" fill="hold" grpId="0" nodeType="withEffect">
                                  <p:stCondLst>
                                    <p:cond delay="0"/>
                                  </p:stCondLst>
                                  <p:childTnLst>
                                    <p:animClr clrSpc="hsl">
                                      <p:cBhvr override="childStyle">
                                        <p:cTn id="30" dur="5000" fill="hold"/>
                                        <p:tgtEl>
                                          <p:spTgt spid="20">
                                            <p:graphicEl>
                                              <a:dgm id="{3A32D59B-7A74-4D0C-B5D4-C139A84F6684}"/>
                                            </p:graphicEl>
                                          </p:spTgt>
                                        </p:tgtEl>
                                        <p:attrNameLst>
                                          <p:attrName>style.color</p:attrName>
                                        </p:attrNameLst>
                                      </p:cBhvr>
                                      <p:by>
                                        <p:hsl h="-7200000" s="0" l="0"/>
                                      </p:by>
                                    </p:animClr>
                                    <p:animClr clrSpc="hsl">
                                      <p:cBhvr>
                                        <p:cTn id="31" dur="5000" fill="hold"/>
                                        <p:tgtEl>
                                          <p:spTgt spid="20">
                                            <p:graphicEl>
                                              <a:dgm id="{3A32D59B-7A74-4D0C-B5D4-C139A84F6684}"/>
                                            </p:graphicEl>
                                          </p:spTgt>
                                        </p:tgtEl>
                                        <p:attrNameLst>
                                          <p:attrName>fillcolor</p:attrName>
                                        </p:attrNameLst>
                                      </p:cBhvr>
                                      <p:by>
                                        <p:hsl h="-7200000" s="0" l="0"/>
                                      </p:by>
                                    </p:animClr>
                                    <p:animClr clrSpc="hsl">
                                      <p:cBhvr>
                                        <p:cTn id="32" dur="5000" fill="hold"/>
                                        <p:tgtEl>
                                          <p:spTgt spid="20">
                                            <p:graphicEl>
                                              <a:dgm id="{3A32D59B-7A74-4D0C-B5D4-C139A84F6684}"/>
                                            </p:graphicEl>
                                          </p:spTgt>
                                        </p:tgtEl>
                                        <p:attrNameLst>
                                          <p:attrName>stroke.color</p:attrName>
                                        </p:attrNameLst>
                                      </p:cBhvr>
                                      <p:by>
                                        <p:hsl h="-7200000" s="0" l="0"/>
                                      </p:by>
                                    </p:animClr>
                                    <p:set>
                                      <p:cBhvr>
                                        <p:cTn id="33" dur="5000" fill="hold"/>
                                        <p:tgtEl>
                                          <p:spTgt spid="20">
                                            <p:graphicEl>
                                              <a:dgm id="{3A32D59B-7A74-4D0C-B5D4-C139A84F6684}"/>
                                            </p:graphic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mph" presetSubtype="0" fill="hold" grpId="0" nodeType="clickEffect">
                                  <p:stCondLst>
                                    <p:cond delay="0"/>
                                  </p:stCondLst>
                                  <p:childTnLst>
                                    <p:animClr clrSpc="hsl">
                                      <p:cBhvr override="childStyle">
                                        <p:cTn id="37" dur="5000" fill="hold"/>
                                        <p:tgtEl>
                                          <p:spTgt spid="20">
                                            <p:graphicEl>
                                              <a:dgm id="{2EA2BFC1-2FCC-40C6-9CE1-75B2591FC81E}"/>
                                            </p:graphicEl>
                                          </p:spTgt>
                                        </p:tgtEl>
                                        <p:attrNameLst>
                                          <p:attrName>style.color</p:attrName>
                                        </p:attrNameLst>
                                      </p:cBhvr>
                                      <p:by>
                                        <p:hsl h="-7200000" s="0" l="0"/>
                                      </p:by>
                                    </p:animClr>
                                    <p:animClr clrSpc="hsl">
                                      <p:cBhvr>
                                        <p:cTn id="38" dur="5000" fill="hold"/>
                                        <p:tgtEl>
                                          <p:spTgt spid="20">
                                            <p:graphicEl>
                                              <a:dgm id="{2EA2BFC1-2FCC-40C6-9CE1-75B2591FC81E}"/>
                                            </p:graphicEl>
                                          </p:spTgt>
                                        </p:tgtEl>
                                        <p:attrNameLst>
                                          <p:attrName>fillcolor</p:attrName>
                                        </p:attrNameLst>
                                      </p:cBhvr>
                                      <p:by>
                                        <p:hsl h="-7200000" s="0" l="0"/>
                                      </p:by>
                                    </p:animClr>
                                    <p:animClr clrSpc="hsl">
                                      <p:cBhvr>
                                        <p:cTn id="39" dur="5000" fill="hold"/>
                                        <p:tgtEl>
                                          <p:spTgt spid="20">
                                            <p:graphicEl>
                                              <a:dgm id="{2EA2BFC1-2FCC-40C6-9CE1-75B2591FC81E}"/>
                                            </p:graphicEl>
                                          </p:spTgt>
                                        </p:tgtEl>
                                        <p:attrNameLst>
                                          <p:attrName>stroke.color</p:attrName>
                                        </p:attrNameLst>
                                      </p:cBhvr>
                                      <p:by>
                                        <p:hsl h="-7200000" s="0" l="0"/>
                                      </p:by>
                                    </p:animClr>
                                    <p:set>
                                      <p:cBhvr>
                                        <p:cTn id="40" dur="5000" fill="hold"/>
                                        <p:tgtEl>
                                          <p:spTgt spid="20">
                                            <p:graphicEl>
                                              <a:dgm id="{2EA2BFC1-2FCC-40C6-9CE1-75B2591FC81E}"/>
                                            </p:graphicEl>
                                          </p:spTgt>
                                        </p:tgtEl>
                                        <p:attrNameLst>
                                          <p:attrName>fill.type</p:attrName>
                                        </p:attrNameLst>
                                      </p:cBhvr>
                                      <p:to>
                                        <p:strVal val="solid"/>
                                      </p:to>
                                    </p:set>
                                  </p:childTnLst>
                                </p:cTn>
                              </p:par>
                              <p:par>
                                <p:cTn id="41" presetID="22" presetClass="emph" presetSubtype="0" fill="hold" grpId="0" nodeType="withEffect">
                                  <p:stCondLst>
                                    <p:cond delay="0"/>
                                  </p:stCondLst>
                                  <p:childTnLst>
                                    <p:animClr clrSpc="hsl">
                                      <p:cBhvr override="childStyle">
                                        <p:cTn id="42" dur="5000" fill="hold"/>
                                        <p:tgtEl>
                                          <p:spTgt spid="20">
                                            <p:graphicEl>
                                              <a:dgm id="{15C0500E-1184-43E7-AFA1-4FA4EF14F6F4}"/>
                                            </p:graphicEl>
                                          </p:spTgt>
                                        </p:tgtEl>
                                        <p:attrNameLst>
                                          <p:attrName>style.color</p:attrName>
                                        </p:attrNameLst>
                                      </p:cBhvr>
                                      <p:by>
                                        <p:hsl h="-7200000" s="0" l="0"/>
                                      </p:by>
                                    </p:animClr>
                                    <p:animClr clrSpc="hsl">
                                      <p:cBhvr>
                                        <p:cTn id="43" dur="5000" fill="hold"/>
                                        <p:tgtEl>
                                          <p:spTgt spid="20">
                                            <p:graphicEl>
                                              <a:dgm id="{15C0500E-1184-43E7-AFA1-4FA4EF14F6F4}"/>
                                            </p:graphicEl>
                                          </p:spTgt>
                                        </p:tgtEl>
                                        <p:attrNameLst>
                                          <p:attrName>fillcolor</p:attrName>
                                        </p:attrNameLst>
                                      </p:cBhvr>
                                      <p:by>
                                        <p:hsl h="-7200000" s="0" l="0"/>
                                      </p:by>
                                    </p:animClr>
                                    <p:animClr clrSpc="hsl">
                                      <p:cBhvr>
                                        <p:cTn id="44" dur="5000" fill="hold"/>
                                        <p:tgtEl>
                                          <p:spTgt spid="20">
                                            <p:graphicEl>
                                              <a:dgm id="{15C0500E-1184-43E7-AFA1-4FA4EF14F6F4}"/>
                                            </p:graphicEl>
                                          </p:spTgt>
                                        </p:tgtEl>
                                        <p:attrNameLst>
                                          <p:attrName>stroke.color</p:attrName>
                                        </p:attrNameLst>
                                      </p:cBhvr>
                                      <p:by>
                                        <p:hsl h="-7200000" s="0" l="0"/>
                                      </p:by>
                                    </p:animClr>
                                    <p:set>
                                      <p:cBhvr>
                                        <p:cTn id="45" dur="5000" fill="hold"/>
                                        <p:tgtEl>
                                          <p:spTgt spid="20">
                                            <p:graphicEl>
                                              <a:dgm id="{15C0500E-1184-43E7-AFA1-4FA4EF14F6F4}"/>
                                            </p:graphic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2" presetClass="emph" presetSubtype="0" fill="hold" grpId="0" nodeType="clickEffect">
                                  <p:stCondLst>
                                    <p:cond delay="0"/>
                                  </p:stCondLst>
                                  <p:childTnLst>
                                    <p:animClr clrSpc="hsl">
                                      <p:cBhvr override="childStyle">
                                        <p:cTn id="49" dur="5000" fill="hold"/>
                                        <p:tgtEl>
                                          <p:spTgt spid="20">
                                            <p:graphicEl>
                                              <a:dgm id="{BC022324-B6D7-4D86-8357-D9298F4EE600}"/>
                                            </p:graphicEl>
                                          </p:spTgt>
                                        </p:tgtEl>
                                        <p:attrNameLst>
                                          <p:attrName>style.color</p:attrName>
                                        </p:attrNameLst>
                                      </p:cBhvr>
                                      <p:by>
                                        <p:hsl h="-7200000" s="0" l="0"/>
                                      </p:by>
                                    </p:animClr>
                                    <p:animClr clrSpc="hsl">
                                      <p:cBhvr>
                                        <p:cTn id="50" dur="5000" fill="hold"/>
                                        <p:tgtEl>
                                          <p:spTgt spid="20">
                                            <p:graphicEl>
                                              <a:dgm id="{BC022324-B6D7-4D86-8357-D9298F4EE600}"/>
                                            </p:graphicEl>
                                          </p:spTgt>
                                        </p:tgtEl>
                                        <p:attrNameLst>
                                          <p:attrName>fillcolor</p:attrName>
                                        </p:attrNameLst>
                                      </p:cBhvr>
                                      <p:by>
                                        <p:hsl h="-7200000" s="0" l="0"/>
                                      </p:by>
                                    </p:animClr>
                                    <p:animClr clrSpc="hsl">
                                      <p:cBhvr>
                                        <p:cTn id="51" dur="5000" fill="hold"/>
                                        <p:tgtEl>
                                          <p:spTgt spid="20">
                                            <p:graphicEl>
                                              <a:dgm id="{BC022324-B6D7-4D86-8357-D9298F4EE600}"/>
                                            </p:graphicEl>
                                          </p:spTgt>
                                        </p:tgtEl>
                                        <p:attrNameLst>
                                          <p:attrName>stroke.color</p:attrName>
                                        </p:attrNameLst>
                                      </p:cBhvr>
                                      <p:by>
                                        <p:hsl h="-7200000" s="0" l="0"/>
                                      </p:by>
                                    </p:animClr>
                                    <p:set>
                                      <p:cBhvr>
                                        <p:cTn id="52" dur="5000" fill="hold"/>
                                        <p:tgtEl>
                                          <p:spTgt spid="20">
                                            <p:graphicEl>
                                              <a:dgm id="{BC022324-B6D7-4D86-8357-D9298F4EE600}"/>
                                            </p:graphicEl>
                                          </p:spTgt>
                                        </p:tgtEl>
                                        <p:attrNameLst>
                                          <p:attrName>fill.type</p:attrName>
                                        </p:attrNameLst>
                                      </p:cBhvr>
                                      <p:to>
                                        <p:strVal val="solid"/>
                                      </p:to>
                                    </p:set>
                                  </p:childTnLst>
                                </p:cTn>
                              </p:par>
                              <p:par>
                                <p:cTn id="53" presetID="22" presetClass="emph" presetSubtype="0" fill="hold" grpId="0" nodeType="withEffect">
                                  <p:stCondLst>
                                    <p:cond delay="0"/>
                                  </p:stCondLst>
                                  <p:childTnLst>
                                    <p:animClr clrSpc="hsl">
                                      <p:cBhvr override="childStyle">
                                        <p:cTn id="54" dur="5000" fill="hold"/>
                                        <p:tgtEl>
                                          <p:spTgt spid="20">
                                            <p:graphicEl>
                                              <a:dgm id="{7DC6D215-0E9E-4473-87A1-1748C8FE10B7}"/>
                                            </p:graphicEl>
                                          </p:spTgt>
                                        </p:tgtEl>
                                        <p:attrNameLst>
                                          <p:attrName>style.color</p:attrName>
                                        </p:attrNameLst>
                                      </p:cBhvr>
                                      <p:by>
                                        <p:hsl h="-7200000" s="0" l="0"/>
                                      </p:by>
                                    </p:animClr>
                                    <p:animClr clrSpc="hsl">
                                      <p:cBhvr>
                                        <p:cTn id="55" dur="5000" fill="hold"/>
                                        <p:tgtEl>
                                          <p:spTgt spid="20">
                                            <p:graphicEl>
                                              <a:dgm id="{7DC6D215-0E9E-4473-87A1-1748C8FE10B7}"/>
                                            </p:graphicEl>
                                          </p:spTgt>
                                        </p:tgtEl>
                                        <p:attrNameLst>
                                          <p:attrName>fillcolor</p:attrName>
                                        </p:attrNameLst>
                                      </p:cBhvr>
                                      <p:by>
                                        <p:hsl h="-7200000" s="0" l="0"/>
                                      </p:by>
                                    </p:animClr>
                                    <p:animClr clrSpc="hsl">
                                      <p:cBhvr>
                                        <p:cTn id="56" dur="5000" fill="hold"/>
                                        <p:tgtEl>
                                          <p:spTgt spid="20">
                                            <p:graphicEl>
                                              <a:dgm id="{7DC6D215-0E9E-4473-87A1-1748C8FE10B7}"/>
                                            </p:graphicEl>
                                          </p:spTgt>
                                        </p:tgtEl>
                                        <p:attrNameLst>
                                          <p:attrName>stroke.color</p:attrName>
                                        </p:attrNameLst>
                                      </p:cBhvr>
                                      <p:by>
                                        <p:hsl h="-7200000" s="0" l="0"/>
                                      </p:by>
                                    </p:animClr>
                                    <p:set>
                                      <p:cBhvr>
                                        <p:cTn id="57" dur="5000" fill="hold"/>
                                        <p:tgtEl>
                                          <p:spTgt spid="20">
                                            <p:graphicEl>
                                              <a:dgm id="{7DC6D215-0E9E-4473-87A1-1748C8FE10B7}"/>
                                            </p:graphic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2" presetClass="emph" presetSubtype="0" fill="hold" grpId="0" nodeType="clickEffect">
                                  <p:stCondLst>
                                    <p:cond delay="0"/>
                                  </p:stCondLst>
                                  <p:childTnLst>
                                    <p:animClr clrSpc="hsl">
                                      <p:cBhvr override="childStyle">
                                        <p:cTn id="61" dur="5000" fill="hold"/>
                                        <p:tgtEl>
                                          <p:spTgt spid="20">
                                            <p:graphicEl>
                                              <a:dgm id="{9268C187-B43C-439B-B86C-F1CD86BD370F}"/>
                                            </p:graphicEl>
                                          </p:spTgt>
                                        </p:tgtEl>
                                        <p:attrNameLst>
                                          <p:attrName>style.color</p:attrName>
                                        </p:attrNameLst>
                                      </p:cBhvr>
                                      <p:by>
                                        <p:hsl h="-7200000" s="0" l="0"/>
                                      </p:by>
                                    </p:animClr>
                                    <p:animClr clrSpc="hsl">
                                      <p:cBhvr>
                                        <p:cTn id="62" dur="5000" fill="hold"/>
                                        <p:tgtEl>
                                          <p:spTgt spid="20">
                                            <p:graphicEl>
                                              <a:dgm id="{9268C187-B43C-439B-B86C-F1CD86BD370F}"/>
                                            </p:graphicEl>
                                          </p:spTgt>
                                        </p:tgtEl>
                                        <p:attrNameLst>
                                          <p:attrName>fillcolor</p:attrName>
                                        </p:attrNameLst>
                                      </p:cBhvr>
                                      <p:by>
                                        <p:hsl h="-7200000" s="0" l="0"/>
                                      </p:by>
                                    </p:animClr>
                                    <p:animClr clrSpc="hsl">
                                      <p:cBhvr>
                                        <p:cTn id="63" dur="5000" fill="hold"/>
                                        <p:tgtEl>
                                          <p:spTgt spid="20">
                                            <p:graphicEl>
                                              <a:dgm id="{9268C187-B43C-439B-B86C-F1CD86BD370F}"/>
                                            </p:graphicEl>
                                          </p:spTgt>
                                        </p:tgtEl>
                                        <p:attrNameLst>
                                          <p:attrName>stroke.color</p:attrName>
                                        </p:attrNameLst>
                                      </p:cBhvr>
                                      <p:by>
                                        <p:hsl h="-7200000" s="0" l="0"/>
                                      </p:by>
                                    </p:animClr>
                                    <p:set>
                                      <p:cBhvr>
                                        <p:cTn id="64" dur="5000" fill="hold"/>
                                        <p:tgtEl>
                                          <p:spTgt spid="20">
                                            <p:graphicEl>
                                              <a:dgm id="{9268C187-B43C-439B-B86C-F1CD86BD370F}"/>
                                            </p:graphicEl>
                                          </p:spTgt>
                                        </p:tgtEl>
                                        <p:attrNameLst>
                                          <p:attrName>fill.type</p:attrName>
                                        </p:attrNameLst>
                                      </p:cBhvr>
                                      <p:to>
                                        <p:strVal val="solid"/>
                                      </p:to>
                                    </p:set>
                                  </p:childTnLst>
                                </p:cTn>
                              </p:par>
                              <p:par>
                                <p:cTn id="65" presetID="22" presetClass="emph" presetSubtype="0" fill="hold" grpId="0" nodeType="withEffect">
                                  <p:stCondLst>
                                    <p:cond delay="0"/>
                                  </p:stCondLst>
                                  <p:childTnLst>
                                    <p:animClr clrSpc="hsl">
                                      <p:cBhvr override="childStyle">
                                        <p:cTn id="66" dur="5000" fill="hold"/>
                                        <p:tgtEl>
                                          <p:spTgt spid="20">
                                            <p:graphicEl>
                                              <a:dgm id="{653EC5F2-B9E0-4A51-B5AD-5F20324E3603}"/>
                                            </p:graphicEl>
                                          </p:spTgt>
                                        </p:tgtEl>
                                        <p:attrNameLst>
                                          <p:attrName>style.color</p:attrName>
                                        </p:attrNameLst>
                                      </p:cBhvr>
                                      <p:by>
                                        <p:hsl h="-7200000" s="0" l="0"/>
                                      </p:by>
                                    </p:animClr>
                                    <p:animClr clrSpc="hsl">
                                      <p:cBhvr>
                                        <p:cTn id="67" dur="5000" fill="hold"/>
                                        <p:tgtEl>
                                          <p:spTgt spid="20">
                                            <p:graphicEl>
                                              <a:dgm id="{653EC5F2-B9E0-4A51-B5AD-5F20324E3603}"/>
                                            </p:graphicEl>
                                          </p:spTgt>
                                        </p:tgtEl>
                                        <p:attrNameLst>
                                          <p:attrName>fillcolor</p:attrName>
                                        </p:attrNameLst>
                                      </p:cBhvr>
                                      <p:by>
                                        <p:hsl h="-7200000" s="0" l="0"/>
                                      </p:by>
                                    </p:animClr>
                                    <p:animClr clrSpc="hsl">
                                      <p:cBhvr>
                                        <p:cTn id="68" dur="5000" fill="hold"/>
                                        <p:tgtEl>
                                          <p:spTgt spid="20">
                                            <p:graphicEl>
                                              <a:dgm id="{653EC5F2-B9E0-4A51-B5AD-5F20324E3603}"/>
                                            </p:graphicEl>
                                          </p:spTgt>
                                        </p:tgtEl>
                                        <p:attrNameLst>
                                          <p:attrName>stroke.color</p:attrName>
                                        </p:attrNameLst>
                                      </p:cBhvr>
                                      <p:by>
                                        <p:hsl h="-7200000" s="0" l="0"/>
                                      </p:by>
                                    </p:animClr>
                                    <p:set>
                                      <p:cBhvr>
                                        <p:cTn id="69" dur="5000" fill="hold"/>
                                        <p:tgtEl>
                                          <p:spTgt spid="20">
                                            <p:graphicEl>
                                              <a:dgm id="{653EC5F2-B9E0-4A51-B5AD-5F20324E3603}"/>
                                            </p:graphic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2" presetClass="emph" presetSubtype="0" fill="hold" grpId="0" nodeType="clickEffect">
                                  <p:stCondLst>
                                    <p:cond delay="0"/>
                                  </p:stCondLst>
                                  <p:childTnLst>
                                    <p:animClr clrSpc="hsl">
                                      <p:cBhvr override="childStyle">
                                        <p:cTn id="73" dur="5000" fill="hold"/>
                                        <p:tgtEl>
                                          <p:spTgt spid="20">
                                            <p:graphicEl>
                                              <a:dgm id="{1632FA69-0C30-4EFD-9872-8A2C44692A06}"/>
                                            </p:graphicEl>
                                          </p:spTgt>
                                        </p:tgtEl>
                                        <p:attrNameLst>
                                          <p:attrName>style.color</p:attrName>
                                        </p:attrNameLst>
                                      </p:cBhvr>
                                      <p:by>
                                        <p:hsl h="-7200000" s="0" l="0"/>
                                      </p:by>
                                    </p:animClr>
                                    <p:animClr clrSpc="hsl">
                                      <p:cBhvr>
                                        <p:cTn id="74" dur="5000" fill="hold"/>
                                        <p:tgtEl>
                                          <p:spTgt spid="20">
                                            <p:graphicEl>
                                              <a:dgm id="{1632FA69-0C30-4EFD-9872-8A2C44692A06}"/>
                                            </p:graphicEl>
                                          </p:spTgt>
                                        </p:tgtEl>
                                        <p:attrNameLst>
                                          <p:attrName>fillcolor</p:attrName>
                                        </p:attrNameLst>
                                      </p:cBhvr>
                                      <p:by>
                                        <p:hsl h="-7200000" s="0" l="0"/>
                                      </p:by>
                                    </p:animClr>
                                    <p:animClr clrSpc="hsl">
                                      <p:cBhvr>
                                        <p:cTn id="75" dur="5000" fill="hold"/>
                                        <p:tgtEl>
                                          <p:spTgt spid="20">
                                            <p:graphicEl>
                                              <a:dgm id="{1632FA69-0C30-4EFD-9872-8A2C44692A06}"/>
                                            </p:graphicEl>
                                          </p:spTgt>
                                        </p:tgtEl>
                                        <p:attrNameLst>
                                          <p:attrName>stroke.color</p:attrName>
                                        </p:attrNameLst>
                                      </p:cBhvr>
                                      <p:by>
                                        <p:hsl h="-7200000" s="0" l="0"/>
                                      </p:by>
                                    </p:animClr>
                                    <p:set>
                                      <p:cBhvr>
                                        <p:cTn id="76" dur="5000" fill="hold"/>
                                        <p:tgtEl>
                                          <p:spTgt spid="20">
                                            <p:graphicEl>
                                              <a:dgm id="{1632FA69-0C30-4EFD-9872-8A2C44692A06}"/>
                                            </p:graphicEl>
                                          </p:spTgt>
                                        </p:tgtEl>
                                        <p:attrNameLst>
                                          <p:attrName>fill.type</p:attrName>
                                        </p:attrNameLst>
                                      </p:cBhvr>
                                      <p:to>
                                        <p:strVal val="solid"/>
                                      </p:to>
                                    </p:set>
                                  </p:childTnLst>
                                </p:cTn>
                              </p:par>
                              <p:par>
                                <p:cTn id="77" presetID="22" presetClass="emph" presetSubtype="0" fill="hold" grpId="0" nodeType="withEffect">
                                  <p:stCondLst>
                                    <p:cond delay="0"/>
                                  </p:stCondLst>
                                  <p:childTnLst>
                                    <p:animClr clrSpc="hsl">
                                      <p:cBhvr override="childStyle">
                                        <p:cTn id="78" dur="5000" fill="hold"/>
                                        <p:tgtEl>
                                          <p:spTgt spid="20">
                                            <p:graphicEl>
                                              <a:dgm id="{F2A918A6-16D8-4666-AAB0-346DEE1480C7}"/>
                                            </p:graphicEl>
                                          </p:spTgt>
                                        </p:tgtEl>
                                        <p:attrNameLst>
                                          <p:attrName>style.color</p:attrName>
                                        </p:attrNameLst>
                                      </p:cBhvr>
                                      <p:by>
                                        <p:hsl h="-7200000" s="0" l="0"/>
                                      </p:by>
                                    </p:animClr>
                                    <p:animClr clrSpc="hsl">
                                      <p:cBhvr>
                                        <p:cTn id="79" dur="5000" fill="hold"/>
                                        <p:tgtEl>
                                          <p:spTgt spid="20">
                                            <p:graphicEl>
                                              <a:dgm id="{F2A918A6-16D8-4666-AAB0-346DEE1480C7}"/>
                                            </p:graphicEl>
                                          </p:spTgt>
                                        </p:tgtEl>
                                        <p:attrNameLst>
                                          <p:attrName>fillcolor</p:attrName>
                                        </p:attrNameLst>
                                      </p:cBhvr>
                                      <p:by>
                                        <p:hsl h="-7200000" s="0" l="0"/>
                                      </p:by>
                                    </p:animClr>
                                    <p:animClr clrSpc="hsl">
                                      <p:cBhvr>
                                        <p:cTn id="80" dur="5000" fill="hold"/>
                                        <p:tgtEl>
                                          <p:spTgt spid="20">
                                            <p:graphicEl>
                                              <a:dgm id="{F2A918A6-16D8-4666-AAB0-346DEE1480C7}"/>
                                            </p:graphicEl>
                                          </p:spTgt>
                                        </p:tgtEl>
                                        <p:attrNameLst>
                                          <p:attrName>stroke.color</p:attrName>
                                        </p:attrNameLst>
                                      </p:cBhvr>
                                      <p:by>
                                        <p:hsl h="-7200000" s="0" l="0"/>
                                      </p:by>
                                    </p:animClr>
                                    <p:set>
                                      <p:cBhvr>
                                        <p:cTn id="81" dur="5000" fill="hold"/>
                                        <p:tgtEl>
                                          <p:spTgt spid="20">
                                            <p:graphicEl>
                                              <a:dgm id="{F2A918A6-16D8-4666-AAB0-346DEE1480C7}"/>
                                            </p:graphic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2" presetClass="emph" presetSubtype="0" fill="hold" grpId="0" nodeType="clickEffect">
                                  <p:stCondLst>
                                    <p:cond delay="0"/>
                                  </p:stCondLst>
                                  <p:childTnLst>
                                    <p:animClr clrSpc="hsl">
                                      <p:cBhvr override="childStyle">
                                        <p:cTn id="85" dur="5000" fill="hold"/>
                                        <p:tgtEl>
                                          <p:spTgt spid="20">
                                            <p:graphicEl>
                                              <a:dgm id="{D2EDD371-CB99-49A1-B7B7-55FE587FF86C}"/>
                                            </p:graphicEl>
                                          </p:spTgt>
                                        </p:tgtEl>
                                        <p:attrNameLst>
                                          <p:attrName>style.color</p:attrName>
                                        </p:attrNameLst>
                                      </p:cBhvr>
                                      <p:by>
                                        <p:hsl h="-7200000" s="0" l="0"/>
                                      </p:by>
                                    </p:animClr>
                                    <p:animClr clrSpc="hsl">
                                      <p:cBhvr>
                                        <p:cTn id="86" dur="5000" fill="hold"/>
                                        <p:tgtEl>
                                          <p:spTgt spid="20">
                                            <p:graphicEl>
                                              <a:dgm id="{D2EDD371-CB99-49A1-B7B7-55FE587FF86C}"/>
                                            </p:graphicEl>
                                          </p:spTgt>
                                        </p:tgtEl>
                                        <p:attrNameLst>
                                          <p:attrName>fillcolor</p:attrName>
                                        </p:attrNameLst>
                                      </p:cBhvr>
                                      <p:by>
                                        <p:hsl h="-7200000" s="0" l="0"/>
                                      </p:by>
                                    </p:animClr>
                                    <p:animClr clrSpc="hsl">
                                      <p:cBhvr>
                                        <p:cTn id="87" dur="5000" fill="hold"/>
                                        <p:tgtEl>
                                          <p:spTgt spid="20">
                                            <p:graphicEl>
                                              <a:dgm id="{D2EDD371-CB99-49A1-B7B7-55FE587FF86C}"/>
                                            </p:graphicEl>
                                          </p:spTgt>
                                        </p:tgtEl>
                                        <p:attrNameLst>
                                          <p:attrName>stroke.color</p:attrName>
                                        </p:attrNameLst>
                                      </p:cBhvr>
                                      <p:by>
                                        <p:hsl h="-7200000" s="0" l="0"/>
                                      </p:by>
                                    </p:animClr>
                                    <p:set>
                                      <p:cBhvr>
                                        <p:cTn id="88" dur="5000" fill="hold"/>
                                        <p:tgtEl>
                                          <p:spTgt spid="20">
                                            <p:graphicEl>
                                              <a:dgm id="{D2EDD371-CB99-49A1-B7B7-55FE587FF86C}"/>
                                            </p:graphicEl>
                                          </p:spTgt>
                                        </p:tgtEl>
                                        <p:attrNameLst>
                                          <p:attrName>fill.type</p:attrName>
                                        </p:attrNameLst>
                                      </p:cBhvr>
                                      <p:to>
                                        <p:strVal val="solid"/>
                                      </p:to>
                                    </p:set>
                                  </p:childTnLst>
                                </p:cTn>
                              </p:par>
                              <p:par>
                                <p:cTn id="89" presetID="22" presetClass="emph" presetSubtype="0" fill="hold" grpId="0" nodeType="withEffect">
                                  <p:stCondLst>
                                    <p:cond delay="0"/>
                                  </p:stCondLst>
                                  <p:childTnLst>
                                    <p:animClr clrSpc="hsl">
                                      <p:cBhvr override="childStyle">
                                        <p:cTn id="90" dur="5000" fill="hold"/>
                                        <p:tgtEl>
                                          <p:spTgt spid="20">
                                            <p:graphicEl>
                                              <a:dgm id="{F00B0A0C-FE6C-4160-B5D3-7E3C5DE330A6}"/>
                                            </p:graphicEl>
                                          </p:spTgt>
                                        </p:tgtEl>
                                        <p:attrNameLst>
                                          <p:attrName>style.color</p:attrName>
                                        </p:attrNameLst>
                                      </p:cBhvr>
                                      <p:by>
                                        <p:hsl h="-7200000" s="0" l="0"/>
                                      </p:by>
                                    </p:animClr>
                                    <p:animClr clrSpc="hsl">
                                      <p:cBhvr>
                                        <p:cTn id="91" dur="5000" fill="hold"/>
                                        <p:tgtEl>
                                          <p:spTgt spid="20">
                                            <p:graphicEl>
                                              <a:dgm id="{F00B0A0C-FE6C-4160-B5D3-7E3C5DE330A6}"/>
                                            </p:graphicEl>
                                          </p:spTgt>
                                        </p:tgtEl>
                                        <p:attrNameLst>
                                          <p:attrName>fillcolor</p:attrName>
                                        </p:attrNameLst>
                                      </p:cBhvr>
                                      <p:by>
                                        <p:hsl h="-7200000" s="0" l="0"/>
                                      </p:by>
                                    </p:animClr>
                                    <p:animClr clrSpc="hsl">
                                      <p:cBhvr>
                                        <p:cTn id="92" dur="5000" fill="hold"/>
                                        <p:tgtEl>
                                          <p:spTgt spid="20">
                                            <p:graphicEl>
                                              <a:dgm id="{F00B0A0C-FE6C-4160-B5D3-7E3C5DE330A6}"/>
                                            </p:graphicEl>
                                          </p:spTgt>
                                        </p:tgtEl>
                                        <p:attrNameLst>
                                          <p:attrName>stroke.color</p:attrName>
                                        </p:attrNameLst>
                                      </p:cBhvr>
                                      <p:by>
                                        <p:hsl h="-7200000" s="0" l="0"/>
                                      </p:by>
                                    </p:animClr>
                                    <p:set>
                                      <p:cBhvr>
                                        <p:cTn id="93" dur="5000" fill="hold"/>
                                        <p:tgtEl>
                                          <p:spTgt spid="20">
                                            <p:graphicEl>
                                              <a:dgm id="{F00B0A0C-FE6C-4160-B5D3-7E3C5DE330A6}"/>
                                            </p:graphic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2" presetClass="emph" presetSubtype="0" fill="hold" grpId="0" nodeType="clickEffect">
                                  <p:stCondLst>
                                    <p:cond delay="0"/>
                                  </p:stCondLst>
                                  <p:childTnLst>
                                    <p:animClr clrSpc="hsl">
                                      <p:cBhvr override="childStyle">
                                        <p:cTn id="97" dur="5000" fill="hold"/>
                                        <p:tgtEl>
                                          <p:spTgt spid="20">
                                            <p:graphicEl>
                                              <a:dgm id="{DBD1EA8A-E49A-4AAB-8D05-08254669ABE9}"/>
                                            </p:graphicEl>
                                          </p:spTgt>
                                        </p:tgtEl>
                                        <p:attrNameLst>
                                          <p:attrName>style.color</p:attrName>
                                        </p:attrNameLst>
                                      </p:cBhvr>
                                      <p:by>
                                        <p:hsl h="-7200000" s="0" l="0"/>
                                      </p:by>
                                    </p:animClr>
                                    <p:animClr clrSpc="hsl">
                                      <p:cBhvr>
                                        <p:cTn id="98" dur="5000" fill="hold"/>
                                        <p:tgtEl>
                                          <p:spTgt spid="20">
                                            <p:graphicEl>
                                              <a:dgm id="{DBD1EA8A-E49A-4AAB-8D05-08254669ABE9}"/>
                                            </p:graphicEl>
                                          </p:spTgt>
                                        </p:tgtEl>
                                        <p:attrNameLst>
                                          <p:attrName>fillcolor</p:attrName>
                                        </p:attrNameLst>
                                      </p:cBhvr>
                                      <p:by>
                                        <p:hsl h="-7200000" s="0" l="0"/>
                                      </p:by>
                                    </p:animClr>
                                    <p:animClr clrSpc="hsl">
                                      <p:cBhvr>
                                        <p:cTn id="99" dur="5000" fill="hold"/>
                                        <p:tgtEl>
                                          <p:spTgt spid="20">
                                            <p:graphicEl>
                                              <a:dgm id="{DBD1EA8A-E49A-4AAB-8D05-08254669ABE9}"/>
                                            </p:graphicEl>
                                          </p:spTgt>
                                        </p:tgtEl>
                                        <p:attrNameLst>
                                          <p:attrName>stroke.color</p:attrName>
                                        </p:attrNameLst>
                                      </p:cBhvr>
                                      <p:by>
                                        <p:hsl h="-7200000" s="0" l="0"/>
                                      </p:by>
                                    </p:animClr>
                                    <p:set>
                                      <p:cBhvr>
                                        <p:cTn id="100" dur="5000" fill="hold"/>
                                        <p:tgtEl>
                                          <p:spTgt spid="20">
                                            <p:graphicEl>
                                              <a:dgm id="{DBD1EA8A-E49A-4AAB-8D05-08254669ABE9}"/>
                                            </p:graphicEl>
                                          </p:spTgt>
                                        </p:tgtEl>
                                        <p:attrNameLst>
                                          <p:attrName>fill.type</p:attrName>
                                        </p:attrNameLst>
                                      </p:cBhvr>
                                      <p:to>
                                        <p:strVal val="solid"/>
                                      </p:to>
                                    </p:set>
                                  </p:childTnLst>
                                </p:cTn>
                              </p:par>
                              <p:par>
                                <p:cTn id="101" presetID="22" presetClass="emph" presetSubtype="0" fill="hold" grpId="0" nodeType="withEffect">
                                  <p:stCondLst>
                                    <p:cond delay="0"/>
                                  </p:stCondLst>
                                  <p:childTnLst>
                                    <p:animClr clrSpc="hsl">
                                      <p:cBhvr override="childStyle">
                                        <p:cTn id="102" dur="5000" fill="hold"/>
                                        <p:tgtEl>
                                          <p:spTgt spid="20">
                                            <p:graphicEl>
                                              <a:dgm id="{DFA8AD98-49CE-4C28-BFF1-D4B5DFD116D8}"/>
                                            </p:graphicEl>
                                          </p:spTgt>
                                        </p:tgtEl>
                                        <p:attrNameLst>
                                          <p:attrName>style.color</p:attrName>
                                        </p:attrNameLst>
                                      </p:cBhvr>
                                      <p:by>
                                        <p:hsl h="-7200000" s="0" l="0"/>
                                      </p:by>
                                    </p:animClr>
                                    <p:animClr clrSpc="hsl">
                                      <p:cBhvr>
                                        <p:cTn id="103" dur="5000" fill="hold"/>
                                        <p:tgtEl>
                                          <p:spTgt spid="20">
                                            <p:graphicEl>
                                              <a:dgm id="{DFA8AD98-49CE-4C28-BFF1-D4B5DFD116D8}"/>
                                            </p:graphicEl>
                                          </p:spTgt>
                                        </p:tgtEl>
                                        <p:attrNameLst>
                                          <p:attrName>fillcolor</p:attrName>
                                        </p:attrNameLst>
                                      </p:cBhvr>
                                      <p:by>
                                        <p:hsl h="-7200000" s="0" l="0"/>
                                      </p:by>
                                    </p:animClr>
                                    <p:animClr clrSpc="hsl">
                                      <p:cBhvr>
                                        <p:cTn id="104" dur="5000" fill="hold"/>
                                        <p:tgtEl>
                                          <p:spTgt spid="20">
                                            <p:graphicEl>
                                              <a:dgm id="{DFA8AD98-49CE-4C28-BFF1-D4B5DFD116D8}"/>
                                            </p:graphicEl>
                                          </p:spTgt>
                                        </p:tgtEl>
                                        <p:attrNameLst>
                                          <p:attrName>stroke.color</p:attrName>
                                        </p:attrNameLst>
                                      </p:cBhvr>
                                      <p:by>
                                        <p:hsl h="-7200000" s="0" l="0"/>
                                      </p:by>
                                    </p:animClr>
                                    <p:set>
                                      <p:cBhvr>
                                        <p:cTn id="105" dur="5000" fill="hold"/>
                                        <p:tgtEl>
                                          <p:spTgt spid="20">
                                            <p:graphicEl>
                                              <a:dgm id="{DFA8AD98-49CE-4C28-BFF1-D4B5DFD116D8}"/>
                                            </p:graphicEl>
                                          </p:spTgt>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2" presetClass="emph" presetSubtype="0" fill="hold" grpId="0" nodeType="clickEffect">
                                  <p:stCondLst>
                                    <p:cond delay="0"/>
                                  </p:stCondLst>
                                  <p:childTnLst>
                                    <p:animClr clrSpc="hsl">
                                      <p:cBhvr override="childStyle">
                                        <p:cTn id="109" dur="5000" fill="hold"/>
                                        <p:tgtEl>
                                          <p:spTgt spid="20">
                                            <p:graphicEl>
                                              <a:dgm id="{2CF11A16-1948-4FB2-9F4E-F1A082CE6A74}"/>
                                            </p:graphicEl>
                                          </p:spTgt>
                                        </p:tgtEl>
                                        <p:attrNameLst>
                                          <p:attrName>style.color</p:attrName>
                                        </p:attrNameLst>
                                      </p:cBhvr>
                                      <p:by>
                                        <p:hsl h="-7200000" s="0" l="0"/>
                                      </p:by>
                                    </p:animClr>
                                    <p:animClr clrSpc="hsl">
                                      <p:cBhvr>
                                        <p:cTn id="110" dur="5000" fill="hold"/>
                                        <p:tgtEl>
                                          <p:spTgt spid="20">
                                            <p:graphicEl>
                                              <a:dgm id="{2CF11A16-1948-4FB2-9F4E-F1A082CE6A74}"/>
                                            </p:graphicEl>
                                          </p:spTgt>
                                        </p:tgtEl>
                                        <p:attrNameLst>
                                          <p:attrName>fillcolor</p:attrName>
                                        </p:attrNameLst>
                                      </p:cBhvr>
                                      <p:by>
                                        <p:hsl h="-7200000" s="0" l="0"/>
                                      </p:by>
                                    </p:animClr>
                                    <p:animClr clrSpc="hsl">
                                      <p:cBhvr>
                                        <p:cTn id="111" dur="5000" fill="hold"/>
                                        <p:tgtEl>
                                          <p:spTgt spid="20">
                                            <p:graphicEl>
                                              <a:dgm id="{2CF11A16-1948-4FB2-9F4E-F1A082CE6A74}"/>
                                            </p:graphicEl>
                                          </p:spTgt>
                                        </p:tgtEl>
                                        <p:attrNameLst>
                                          <p:attrName>stroke.color</p:attrName>
                                        </p:attrNameLst>
                                      </p:cBhvr>
                                      <p:by>
                                        <p:hsl h="-7200000" s="0" l="0"/>
                                      </p:by>
                                    </p:animClr>
                                    <p:set>
                                      <p:cBhvr>
                                        <p:cTn id="112" dur="5000" fill="hold"/>
                                        <p:tgtEl>
                                          <p:spTgt spid="20">
                                            <p:graphicEl>
                                              <a:dgm id="{2CF11A16-1948-4FB2-9F4E-F1A082CE6A74}"/>
                                            </p:graphicEl>
                                          </p:spTgt>
                                        </p:tgtEl>
                                        <p:attrNameLst>
                                          <p:attrName>fill.type</p:attrName>
                                        </p:attrNameLst>
                                      </p:cBhvr>
                                      <p:to>
                                        <p:strVal val="solid"/>
                                      </p:to>
                                    </p:set>
                                  </p:childTnLst>
                                </p:cTn>
                              </p:par>
                              <p:par>
                                <p:cTn id="113" presetID="22" presetClass="emph" presetSubtype="0" fill="hold" grpId="0" nodeType="withEffect">
                                  <p:stCondLst>
                                    <p:cond delay="0"/>
                                  </p:stCondLst>
                                  <p:childTnLst>
                                    <p:animClr clrSpc="hsl">
                                      <p:cBhvr override="childStyle">
                                        <p:cTn id="114" dur="5000" fill="hold"/>
                                        <p:tgtEl>
                                          <p:spTgt spid="20">
                                            <p:graphicEl>
                                              <a:dgm id="{516B1A7A-2D80-4FBF-AFFF-CA18AE9F5199}"/>
                                            </p:graphicEl>
                                          </p:spTgt>
                                        </p:tgtEl>
                                        <p:attrNameLst>
                                          <p:attrName>style.color</p:attrName>
                                        </p:attrNameLst>
                                      </p:cBhvr>
                                      <p:by>
                                        <p:hsl h="-7200000" s="0" l="0"/>
                                      </p:by>
                                    </p:animClr>
                                    <p:animClr clrSpc="hsl">
                                      <p:cBhvr>
                                        <p:cTn id="115" dur="5000" fill="hold"/>
                                        <p:tgtEl>
                                          <p:spTgt spid="20">
                                            <p:graphicEl>
                                              <a:dgm id="{516B1A7A-2D80-4FBF-AFFF-CA18AE9F5199}"/>
                                            </p:graphicEl>
                                          </p:spTgt>
                                        </p:tgtEl>
                                        <p:attrNameLst>
                                          <p:attrName>fillcolor</p:attrName>
                                        </p:attrNameLst>
                                      </p:cBhvr>
                                      <p:by>
                                        <p:hsl h="-7200000" s="0" l="0"/>
                                      </p:by>
                                    </p:animClr>
                                    <p:animClr clrSpc="hsl">
                                      <p:cBhvr>
                                        <p:cTn id="116" dur="5000" fill="hold"/>
                                        <p:tgtEl>
                                          <p:spTgt spid="20">
                                            <p:graphicEl>
                                              <a:dgm id="{516B1A7A-2D80-4FBF-AFFF-CA18AE9F5199}"/>
                                            </p:graphicEl>
                                          </p:spTgt>
                                        </p:tgtEl>
                                        <p:attrNameLst>
                                          <p:attrName>stroke.color</p:attrName>
                                        </p:attrNameLst>
                                      </p:cBhvr>
                                      <p:by>
                                        <p:hsl h="-7200000" s="0" l="0"/>
                                      </p:by>
                                    </p:animClr>
                                    <p:set>
                                      <p:cBhvr>
                                        <p:cTn id="117" dur="5000" fill="hold"/>
                                        <p:tgtEl>
                                          <p:spTgt spid="20">
                                            <p:graphicEl>
                                              <a:dgm id="{516B1A7A-2D80-4FBF-AFFF-CA18AE9F5199}"/>
                                            </p:graphicEl>
                                          </p:spTgt>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22" presetClass="emph" presetSubtype="0" fill="hold" grpId="0" nodeType="clickEffect">
                                  <p:stCondLst>
                                    <p:cond delay="0"/>
                                  </p:stCondLst>
                                  <p:childTnLst>
                                    <p:animClr clrSpc="hsl">
                                      <p:cBhvr override="childStyle">
                                        <p:cTn id="121" dur="5000" fill="hold"/>
                                        <p:tgtEl>
                                          <p:spTgt spid="20">
                                            <p:graphicEl>
                                              <a:dgm id="{A24BEEA7-A394-44E3-8AFE-17F219CA1B8E}"/>
                                            </p:graphicEl>
                                          </p:spTgt>
                                        </p:tgtEl>
                                        <p:attrNameLst>
                                          <p:attrName>style.color</p:attrName>
                                        </p:attrNameLst>
                                      </p:cBhvr>
                                      <p:by>
                                        <p:hsl h="-7200000" s="0" l="0"/>
                                      </p:by>
                                    </p:animClr>
                                    <p:animClr clrSpc="hsl">
                                      <p:cBhvr>
                                        <p:cTn id="122" dur="5000" fill="hold"/>
                                        <p:tgtEl>
                                          <p:spTgt spid="20">
                                            <p:graphicEl>
                                              <a:dgm id="{A24BEEA7-A394-44E3-8AFE-17F219CA1B8E}"/>
                                            </p:graphicEl>
                                          </p:spTgt>
                                        </p:tgtEl>
                                        <p:attrNameLst>
                                          <p:attrName>fillcolor</p:attrName>
                                        </p:attrNameLst>
                                      </p:cBhvr>
                                      <p:by>
                                        <p:hsl h="-7200000" s="0" l="0"/>
                                      </p:by>
                                    </p:animClr>
                                    <p:animClr clrSpc="hsl">
                                      <p:cBhvr>
                                        <p:cTn id="123" dur="5000" fill="hold"/>
                                        <p:tgtEl>
                                          <p:spTgt spid="20">
                                            <p:graphicEl>
                                              <a:dgm id="{A24BEEA7-A394-44E3-8AFE-17F219CA1B8E}"/>
                                            </p:graphicEl>
                                          </p:spTgt>
                                        </p:tgtEl>
                                        <p:attrNameLst>
                                          <p:attrName>stroke.color</p:attrName>
                                        </p:attrNameLst>
                                      </p:cBhvr>
                                      <p:by>
                                        <p:hsl h="-7200000" s="0" l="0"/>
                                      </p:by>
                                    </p:animClr>
                                    <p:set>
                                      <p:cBhvr>
                                        <p:cTn id="124" dur="5000" fill="hold"/>
                                        <p:tgtEl>
                                          <p:spTgt spid="20">
                                            <p:graphicEl>
                                              <a:dgm id="{A24BEEA7-A394-44E3-8AFE-17F219CA1B8E}"/>
                                            </p:graphicEl>
                                          </p:spTgt>
                                        </p:tgtEl>
                                        <p:attrNameLst>
                                          <p:attrName>fill.type</p:attrName>
                                        </p:attrNameLst>
                                      </p:cBhvr>
                                      <p:to>
                                        <p:strVal val="solid"/>
                                      </p:to>
                                    </p:set>
                                  </p:childTnLst>
                                </p:cTn>
                              </p:par>
                              <p:par>
                                <p:cTn id="125" presetID="22" presetClass="emph" presetSubtype="0" fill="hold" grpId="0" nodeType="withEffect">
                                  <p:stCondLst>
                                    <p:cond delay="0"/>
                                  </p:stCondLst>
                                  <p:childTnLst>
                                    <p:animClr clrSpc="hsl">
                                      <p:cBhvr override="childStyle">
                                        <p:cTn id="126" dur="5000" fill="hold"/>
                                        <p:tgtEl>
                                          <p:spTgt spid="20">
                                            <p:graphicEl>
                                              <a:dgm id="{E1DB6396-DA1A-49E9-9FF0-E9B3E0BAFE26}"/>
                                            </p:graphicEl>
                                          </p:spTgt>
                                        </p:tgtEl>
                                        <p:attrNameLst>
                                          <p:attrName>style.color</p:attrName>
                                        </p:attrNameLst>
                                      </p:cBhvr>
                                      <p:by>
                                        <p:hsl h="-7200000" s="0" l="0"/>
                                      </p:by>
                                    </p:animClr>
                                    <p:animClr clrSpc="hsl">
                                      <p:cBhvr>
                                        <p:cTn id="127" dur="5000" fill="hold"/>
                                        <p:tgtEl>
                                          <p:spTgt spid="20">
                                            <p:graphicEl>
                                              <a:dgm id="{E1DB6396-DA1A-49E9-9FF0-E9B3E0BAFE26}"/>
                                            </p:graphicEl>
                                          </p:spTgt>
                                        </p:tgtEl>
                                        <p:attrNameLst>
                                          <p:attrName>fillcolor</p:attrName>
                                        </p:attrNameLst>
                                      </p:cBhvr>
                                      <p:by>
                                        <p:hsl h="-7200000" s="0" l="0"/>
                                      </p:by>
                                    </p:animClr>
                                    <p:animClr clrSpc="hsl">
                                      <p:cBhvr>
                                        <p:cTn id="128" dur="5000" fill="hold"/>
                                        <p:tgtEl>
                                          <p:spTgt spid="20">
                                            <p:graphicEl>
                                              <a:dgm id="{E1DB6396-DA1A-49E9-9FF0-E9B3E0BAFE26}"/>
                                            </p:graphicEl>
                                          </p:spTgt>
                                        </p:tgtEl>
                                        <p:attrNameLst>
                                          <p:attrName>stroke.color</p:attrName>
                                        </p:attrNameLst>
                                      </p:cBhvr>
                                      <p:by>
                                        <p:hsl h="-7200000" s="0" l="0"/>
                                      </p:by>
                                    </p:animClr>
                                    <p:set>
                                      <p:cBhvr>
                                        <p:cTn id="129" dur="5000" fill="hold"/>
                                        <p:tgtEl>
                                          <p:spTgt spid="20">
                                            <p:graphicEl>
                                              <a:dgm id="{E1DB6396-DA1A-49E9-9FF0-E9B3E0BAFE26}"/>
                                            </p:graphicEl>
                                          </p:spTgt>
                                        </p:tgtEl>
                                        <p:attrNameLst>
                                          <p:attrName>fill.type</p:attrName>
                                        </p:attrNameLst>
                                      </p:cBhvr>
                                      <p:to>
                                        <p:strVal val="solid"/>
                                      </p:to>
                                    </p:set>
                                  </p:childTnLst>
                                </p:cTn>
                              </p:par>
                            </p:childTnLst>
                          </p:cTn>
                        </p:par>
                      </p:childTnLst>
                    </p:cTn>
                  </p:par>
                  <p:par>
                    <p:cTn id="130" fill="hold">
                      <p:stCondLst>
                        <p:cond delay="indefinite"/>
                      </p:stCondLst>
                      <p:childTnLst>
                        <p:par>
                          <p:cTn id="131" fill="hold">
                            <p:stCondLst>
                              <p:cond delay="0"/>
                            </p:stCondLst>
                            <p:childTnLst>
                              <p:par>
                                <p:cTn id="132" presetID="22" presetClass="emph" presetSubtype="0" fill="hold" grpId="0" nodeType="clickEffect">
                                  <p:stCondLst>
                                    <p:cond delay="0"/>
                                  </p:stCondLst>
                                  <p:childTnLst>
                                    <p:animClr clrSpc="hsl">
                                      <p:cBhvr override="childStyle">
                                        <p:cTn id="133" dur="5000" fill="hold"/>
                                        <p:tgtEl>
                                          <p:spTgt spid="20">
                                            <p:graphicEl>
                                              <a:dgm id="{DD9DB6E7-FA81-4804-BA77-BFCAE040BC1E}"/>
                                            </p:graphicEl>
                                          </p:spTgt>
                                        </p:tgtEl>
                                        <p:attrNameLst>
                                          <p:attrName>style.color</p:attrName>
                                        </p:attrNameLst>
                                      </p:cBhvr>
                                      <p:by>
                                        <p:hsl h="-7200000" s="0" l="0"/>
                                      </p:by>
                                    </p:animClr>
                                    <p:animClr clrSpc="hsl">
                                      <p:cBhvr>
                                        <p:cTn id="134" dur="5000" fill="hold"/>
                                        <p:tgtEl>
                                          <p:spTgt spid="20">
                                            <p:graphicEl>
                                              <a:dgm id="{DD9DB6E7-FA81-4804-BA77-BFCAE040BC1E}"/>
                                            </p:graphicEl>
                                          </p:spTgt>
                                        </p:tgtEl>
                                        <p:attrNameLst>
                                          <p:attrName>fillcolor</p:attrName>
                                        </p:attrNameLst>
                                      </p:cBhvr>
                                      <p:by>
                                        <p:hsl h="-7200000" s="0" l="0"/>
                                      </p:by>
                                    </p:animClr>
                                    <p:animClr clrSpc="hsl">
                                      <p:cBhvr>
                                        <p:cTn id="135" dur="5000" fill="hold"/>
                                        <p:tgtEl>
                                          <p:spTgt spid="20">
                                            <p:graphicEl>
                                              <a:dgm id="{DD9DB6E7-FA81-4804-BA77-BFCAE040BC1E}"/>
                                            </p:graphicEl>
                                          </p:spTgt>
                                        </p:tgtEl>
                                        <p:attrNameLst>
                                          <p:attrName>stroke.color</p:attrName>
                                        </p:attrNameLst>
                                      </p:cBhvr>
                                      <p:by>
                                        <p:hsl h="-7200000" s="0" l="0"/>
                                      </p:by>
                                    </p:animClr>
                                    <p:set>
                                      <p:cBhvr>
                                        <p:cTn id="136" dur="5000" fill="hold"/>
                                        <p:tgtEl>
                                          <p:spTgt spid="20">
                                            <p:graphicEl>
                                              <a:dgm id="{DD9DB6E7-FA81-4804-BA77-BFCAE040BC1E}"/>
                                            </p:graphicEl>
                                          </p:spTgt>
                                        </p:tgtEl>
                                        <p:attrNameLst>
                                          <p:attrName>fill.type</p:attrName>
                                        </p:attrNameLst>
                                      </p:cBhvr>
                                      <p:to>
                                        <p:strVal val="solid"/>
                                      </p:to>
                                    </p:set>
                                  </p:childTnLst>
                                </p:cTn>
                              </p:par>
                              <p:par>
                                <p:cTn id="137" presetID="22" presetClass="emph" presetSubtype="0" fill="hold" grpId="0" nodeType="withEffect">
                                  <p:stCondLst>
                                    <p:cond delay="0"/>
                                  </p:stCondLst>
                                  <p:childTnLst>
                                    <p:animClr clrSpc="hsl">
                                      <p:cBhvr override="childStyle">
                                        <p:cTn id="138" dur="5000" fill="hold"/>
                                        <p:tgtEl>
                                          <p:spTgt spid="20">
                                            <p:graphicEl>
                                              <a:dgm id="{57ED9D34-02A0-4EB0-A663-D9A051F4C9C5}"/>
                                            </p:graphicEl>
                                          </p:spTgt>
                                        </p:tgtEl>
                                        <p:attrNameLst>
                                          <p:attrName>style.color</p:attrName>
                                        </p:attrNameLst>
                                      </p:cBhvr>
                                      <p:by>
                                        <p:hsl h="-7200000" s="0" l="0"/>
                                      </p:by>
                                    </p:animClr>
                                    <p:animClr clrSpc="hsl">
                                      <p:cBhvr>
                                        <p:cTn id="139" dur="5000" fill="hold"/>
                                        <p:tgtEl>
                                          <p:spTgt spid="20">
                                            <p:graphicEl>
                                              <a:dgm id="{57ED9D34-02A0-4EB0-A663-D9A051F4C9C5}"/>
                                            </p:graphicEl>
                                          </p:spTgt>
                                        </p:tgtEl>
                                        <p:attrNameLst>
                                          <p:attrName>fillcolor</p:attrName>
                                        </p:attrNameLst>
                                      </p:cBhvr>
                                      <p:by>
                                        <p:hsl h="-7200000" s="0" l="0"/>
                                      </p:by>
                                    </p:animClr>
                                    <p:animClr clrSpc="hsl">
                                      <p:cBhvr>
                                        <p:cTn id="140" dur="5000" fill="hold"/>
                                        <p:tgtEl>
                                          <p:spTgt spid="20">
                                            <p:graphicEl>
                                              <a:dgm id="{57ED9D34-02A0-4EB0-A663-D9A051F4C9C5}"/>
                                            </p:graphicEl>
                                          </p:spTgt>
                                        </p:tgtEl>
                                        <p:attrNameLst>
                                          <p:attrName>stroke.color</p:attrName>
                                        </p:attrNameLst>
                                      </p:cBhvr>
                                      <p:by>
                                        <p:hsl h="-7200000" s="0" l="0"/>
                                      </p:by>
                                    </p:animClr>
                                    <p:set>
                                      <p:cBhvr>
                                        <p:cTn id="141" dur="5000" fill="hold"/>
                                        <p:tgtEl>
                                          <p:spTgt spid="20">
                                            <p:graphicEl>
                                              <a:dgm id="{57ED9D34-02A0-4EB0-A663-D9A051F4C9C5}"/>
                                            </p:graphicEl>
                                          </p:spTgt>
                                        </p:tgtEl>
                                        <p:attrNameLst>
                                          <p:attrName>fill.type</p:attrName>
                                        </p:attrNameLst>
                                      </p:cBhvr>
                                      <p:to>
                                        <p:strVal val="solid"/>
                                      </p:to>
                                    </p:set>
                                  </p:childTnLst>
                                </p:cTn>
                              </p:par>
                            </p:childTnLst>
                          </p:cTn>
                        </p:par>
                      </p:childTnLst>
                    </p:cTn>
                  </p:par>
                  <p:par>
                    <p:cTn id="142" fill="hold">
                      <p:stCondLst>
                        <p:cond delay="indefinite"/>
                      </p:stCondLst>
                      <p:childTnLst>
                        <p:par>
                          <p:cTn id="143" fill="hold">
                            <p:stCondLst>
                              <p:cond delay="0"/>
                            </p:stCondLst>
                            <p:childTnLst>
                              <p:par>
                                <p:cTn id="144" presetID="22" presetClass="emph" presetSubtype="0" fill="hold" grpId="0" nodeType="clickEffect">
                                  <p:stCondLst>
                                    <p:cond delay="0"/>
                                  </p:stCondLst>
                                  <p:childTnLst>
                                    <p:animClr clrSpc="hsl">
                                      <p:cBhvr override="childStyle">
                                        <p:cTn id="145" dur="5000" fill="hold"/>
                                        <p:tgtEl>
                                          <p:spTgt spid="20">
                                            <p:graphicEl>
                                              <a:dgm id="{B337673B-CD02-4D3B-B0C8-BE6C3CF1CE30}"/>
                                            </p:graphicEl>
                                          </p:spTgt>
                                        </p:tgtEl>
                                        <p:attrNameLst>
                                          <p:attrName>style.color</p:attrName>
                                        </p:attrNameLst>
                                      </p:cBhvr>
                                      <p:by>
                                        <p:hsl h="-7200000" s="0" l="0"/>
                                      </p:by>
                                    </p:animClr>
                                    <p:animClr clrSpc="hsl">
                                      <p:cBhvr>
                                        <p:cTn id="146" dur="5000" fill="hold"/>
                                        <p:tgtEl>
                                          <p:spTgt spid="20">
                                            <p:graphicEl>
                                              <a:dgm id="{B337673B-CD02-4D3B-B0C8-BE6C3CF1CE30}"/>
                                            </p:graphicEl>
                                          </p:spTgt>
                                        </p:tgtEl>
                                        <p:attrNameLst>
                                          <p:attrName>fillcolor</p:attrName>
                                        </p:attrNameLst>
                                      </p:cBhvr>
                                      <p:by>
                                        <p:hsl h="-7200000" s="0" l="0"/>
                                      </p:by>
                                    </p:animClr>
                                    <p:animClr clrSpc="hsl">
                                      <p:cBhvr>
                                        <p:cTn id="147" dur="5000" fill="hold"/>
                                        <p:tgtEl>
                                          <p:spTgt spid="20">
                                            <p:graphicEl>
                                              <a:dgm id="{B337673B-CD02-4D3B-B0C8-BE6C3CF1CE30}"/>
                                            </p:graphicEl>
                                          </p:spTgt>
                                        </p:tgtEl>
                                        <p:attrNameLst>
                                          <p:attrName>stroke.color</p:attrName>
                                        </p:attrNameLst>
                                      </p:cBhvr>
                                      <p:by>
                                        <p:hsl h="-7200000" s="0" l="0"/>
                                      </p:by>
                                    </p:animClr>
                                    <p:set>
                                      <p:cBhvr>
                                        <p:cTn id="148" dur="5000" fill="hold"/>
                                        <p:tgtEl>
                                          <p:spTgt spid="20">
                                            <p:graphicEl>
                                              <a:dgm id="{B337673B-CD02-4D3B-B0C8-BE6C3CF1CE30}"/>
                                            </p:graphicEl>
                                          </p:spTgt>
                                        </p:tgtEl>
                                        <p:attrNameLst>
                                          <p:attrName>fill.type</p:attrName>
                                        </p:attrNameLst>
                                      </p:cBhvr>
                                      <p:to>
                                        <p:strVal val="solid"/>
                                      </p:to>
                                    </p:set>
                                  </p:childTnLst>
                                </p:cTn>
                              </p:par>
                              <p:par>
                                <p:cTn id="149" presetID="22" presetClass="emph" presetSubtype="0" fill="hold" grpId="0" nodeType="withEffect">
                                  <p:stCondLst>
                                    <p:cond delay="0"/>
                                  </p:stCondLst>
                                  <p:childTnLst>
                                    <p:animClr clrSpc="hsl">
                                      <p:cBhvr override="childStyle">
                                        <p:cTn id="150" dur="5000" fill="hold"/>
                                        <p:tgtEl>
                                          <p:spTgt spid="20">
                                            <p:graphicEl>
                                              <a:dgm id="{DDD98222-F012-4667-B89C-263CCAD6817E}"/>
                                            </p:graphicEl>
                                          </p:spTgt>
                                        </p:tgtEl>
                                        <p:attrNameLst>
                                          <p:attrName>style.color</p:attrName>
                                        </p:attrNameLst>
                                      </p:cBhvr>
                                      <p:by>
                                        <p:hsl h="-7200000" s="0" l="0"/>
                                      </p:by>
                                    </p:animClr>
                                    <p:animClr clrSpc="hsl">
                                      <p:cBhvr>
                                        <p:cTn id="151" dur="5000" fill="hold"/>
                                        <p:tgtEl>
                                          <p:spTgt spid="20">
                                            <p:graphicEl>
                                              <a:dgm id="{DDD98222-F012-4667-B89C-263CCAD6817E}"/>
                                            </p:graphicEl>
                                          </p:spTgt>
                                        </p:tgtEl>
                                        <p:attrNameLst>
                                          <p:attrName>fillcolor</p:attrName>
                                        </p:attrNameLst>
                                      </p:cBhvr>
                                      <p:by>
                                        <p:hsl h="-7200000" s="0" l="0"/>
                                      </p:by>
                                    </p:animClr>
                                    <p:animClr clrSpc="hsl">
                                      <p:cBhvr>
                                        <p:cTn id="152" dur="5000" fill="hold"/>
                                        <p:tgtEl>
                                          <p:spTgt spid="20">
                                            <p:graphicEl>
                                              <a:dgm id="{DDD98222-F012-4667-B89C-263CCAD6817E}"/>
                                            </p:graphicEl>
                                          </p:spTgt>
                                        </p:tgtEl>
                                        <p:attrNameLst>
                                          <p:attrName>stroke.color</p:attrName>
                                        </p:attrNameLst>
                                      </p:cBhvr>
                                      <p:by>
                                        <p:hsl h="-7200000" s="0" l="0"/>
                                      </p:by>
                                    </p:animClr>
                                    <p:set>
                                      <p:cBhvr>
                                        <p:cTn id="153" dur="5000" fill="hold"/>
                                        <p:tgtEl>
                                          <p:spTgt spid="20">
                                            <p:graphicEl>
                                              <a:dgm id="{DDD98222-F012-4667-B89C-263CCAD6817E}"/>
                                            </p:graphicEl>
                                          </p:spTgt>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2" presetClass="emph" presetSubtype="0" fill="hold" grpId="0" nodeType="clickEffect">
                                  <p:stCondLst>
                                    <p:cond delay="0"/>
                                  </p:stCondLst>
                                  <p:childTnLst>
                                    <p:animClr clrSpc="hsl">
                                      <p:cBhvr override="childStyle">
                                        <p:cTn id="157" dur="5000" fill="hold"/>
                                        <p:tgtEl>
                                          <p:spTgt spid="20">
                                            <p:graphicEl>
                                              <a:dgm id="{A5A4541E-D345-4AD0-8827-C01419A72FAE}"/>
                                            </p:graphicEl>
                                          </p:spTgt>
                                        </p:tgtEl>
                                        <p:attrNameLst>
                                          <p:attrName>style.color</p:attrName>
                                        </p:attrNameLst>
                                      </p:cBhvr>
                                      <p:by>
                                        <p:hsl h="-7200000" s="0" l="0"/>
                                      </p:by>
                                    </p:animClr>
                                    <p:animClr clrSpc="hsl">
                                      <p:cBhvr>
                                        <p:cTn id="158" dur="5000" fill="hold"/>
                                        <p:tgtEl>
                                          <p:spTgt spid="20">
                                            <p:graphicEl>
                                              <a:dgm id="{A5A4541E-D345-4AD0-8827-C01419A72FAE}"/>
                                            </p:graphicEl>
                                          </p:spTgt>
                                        </p:tgtEl>
                                        <p:attrNameLst>
                                          <p:attrName>fillcolor</p:attrName>
                                        </p:attrNameLst>
                                      </p:cBhvr>
                                      <p:by>
                                        <p:hsl h="-7200000" s="0" l="0"/>
                                      </p:by>
                                    </p:animClr>
                                    <p:animClr clrSpc="hsl">
                                      <p:cBhvr>
                                        <p:cTn id="159" dur="5000" fill="hold"/>
                                        <p:tgtEl>
                                          <p:spTgt spid="20">
                                            <p:graphicEl>
                                              <a:dgm id="{A5A4541E-D345-4AD0-8827-C01419A72FAE}"/>
                                            </p:graphicEl>
                                          </p:spTgt>
                                        </p:tgtEl>
                                        <p:attrNameLst>
                                          <p:attrName>stroke.color</p:attrName>
                                        </p:attrNameLst>
                                      </p:cBhvr>
                                      <p:by>
                                        <p:hsl h="-7200000" s="0" l="0"/>
                                      </p:by>
                                    </p:animClr>
                                    <p:set>
                                      <p:cBhvr>
                                        <p:cTn id="160" dur="5000" fill="hold"/>
                                        <p:tgtEl>
                                          <p:spTgt spid="20">
                                            <p:graphicEl>
                                              <a:dgm id="{A5A4541E-D345-4AD0-8827-C01419A72FAE}"/>
                                            </p:graphicEl>
                                          </p:spTgt>
                                        </p:tgtEl>
                                        <p:attrNameLst>
                                          <p:attrName>fill.type</p:attrName>
                                        </p:attrNameLst>
                                      </p:cBhvr>
                                      <p:to>
                                        <p:strVal val="solid"/>
                                      </p:to>
                                    </p:set>
                                  </p:childTnLst>
                                </p:cTn>
                              </p:par>
                              <p:par>
                                <p:cTn id="161" presetID="22" presetClass="emph" presetSubtype="0" fill="hold" grpId="0" nodeType="withEffect">
                                  <p:stCondLst>
                                    <p:cond delay="0"/>
                                  </p:stCondLst>
                                  <p:childTnLst>
                                    <p:animClr clrSpc="hsl">
                                      <p:cBhvr override="childStyle">
                                        <p:cTn id="162" dur="5000" fill="hold"/>
                                        <p:tgtEl>
                                          <p:spTgt spid="20">
                                            <p:graphicEl>
                                              <a:dgm id="{60F2A172-C0AA-4CC1-9DFB-B7830E798F23}"/>
                                            </p:graphicEl>
                                          </p:spTgt>
                                        </p:tgtEl>
                                        <p:attrNameLst>
                                          <p:attrName>style.color</p:attrName>
                                        </p:attrNameLst>
                                      </p:cBhvr>
                                      <p:by>
                                        <p:hsl h="-7200000" s="0" l="0"/>
                                      </p:by>
                                    </p:animClr>
                                    <p:animClr clrSpc="hsl">
                                      <p:cBhvr>
                                        <p:cTn id="163" dur="5000" fill="hold"/>
                                        <p:tgtEl>
                                          <p:spTgt spid="20">
                                            <p:graphicEl>
                                              <a:dgm id="{60F2A172-C0AA-4CC1-9DFB-B7830E798F23}"/>
                                            </p:graphicEl>
                                          </p:spTgt>
                                        </p:tgtEl>
                                        <p:attrNameLst>
                                          <p:attrName>fillcolor</p:attrName>
                                        </p:attrNameLst>
                                      </p:cBhvr>
                                      <p:by>
                                        <p:hsl h="-7200000" s="0" l="0"/>
                                      </p:by>
                                    </p:animClr>
                                    <p:animClr clrSpc="hsl">
                                      <p:cBhvr>
                                        <p:cTn id="164" dur="5000" fill="hold"/>
                                        <p:tgtEl>
                                          <p:spTgt spid="20">
                                            <p:graphicEl>
                                              <a:dgm id="{60F2A172-C0AA-4CC1-9DFB-B7830E798F23}"/>
                                            </p:graphicEl>
                                          </p:spTgt>
                                        </p:tgtEl>
                                        <p:attrNameLst>
                                          <p:attrName>stroke.color</p:attrName>
                                        </p:attrNameLst>
                                      </p:cBhvr>
                                      <p:by>
                                        <p:hsl h="-7200000" s="0" l="0"/>
                                      </p:by>
                                    </p:animClr>
                                    <p:set>
                                      <p:cBhvr>
                                        <p:cTn id="165" dur="5000" fill="hold"/>
                                        <p:tgtEl>
                                          <p:spTgt spid="20">
                                            <p:graphicEl>
                                              <a:dgm id="{60F2A172-C0AA-4CC1-9DFB-B7830E798F23}"/>
                                            </p:graphicEl>
                                          </p:spTgt>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22" presetClass="emph" presetSubtype="0" fill="hold" grpId="0" nodeType="clickEffect">
                                  <p:stCondLst>
                                    <p:cond delay="0"/>
                                  </p:stCondLst>
                                  <p:childTnLst>
                                    <p:animClr clrSpc="hsl">
                                      <p:cBhvr override="childStyle">
                                        <p:cTn id="169" dur="5000" fill="hold"/>
                                        <p:tgtEl>
                                          <p:spTgt spid="20">
                                            <p:graphicEl>
                                              <a:dgm id="{C945789E-44C0-4601-BF04-BFDD1F920E80}"/>
                                            </p:graphicEl>
                                          </p:spTgt>
                                        </p:tgtEl>
                                        <p:attrNameLst>
                                          <p:attrName>style.color</p:attrName>
                                        </p:attrNameLst>
                                      </p:cBhvr>
                                      <p:by>
                                        <p:hsl h="-7200000" s="0" l="0"/>
                                      </p:by>
                                    </p:animClr>
                                    <p:animClr clrSpc="hsl">
                                      <p:cBhvr>
                                        <p:cTn id="170" dur="5000" fill="hold"/>
                                        <p:tgtEl>
                                          <p:spTgt spid="20">
                                            <p:graphicEl>
                                              <a:dgm id="{C945789E-44C0-4601-BF04-BFDD1F920E80}"/>
                                            </p:graphicEl>
                                          </p:spTgt>
                                        </p:tgtEl>
                                        <p:attrNameLst>
                                          <p:attrName>fillcolor</p:attrName>
                                        </p:attrNameLst>
                                      </p:cBhvr>
                                      <p:by>
                                        <p:hsl h="-7200000" s="0" l="0"/>
                                      </p:by>
                                    </p:animClr>
                                    <p:animClr clrSpc="hsl">
                                      <p:cBhvr>
                                        <p:cTn id="171" dur="5000" fill="hold"/>
                                        <p:tgtEl>
                                          <p:spTgt spid="20">
                                            <p:graphicEl>
                                              <a:dgm id="{C945789E-44C0-4601-BF04-BFDD1F920E80}"/>
                                            </p:graphicEl>
                                          </p:spTgt>
                                        </p:tgtEl>
                                        <p:attrNameLst>
                                          <p:attrName>stroke.color</p:attrName>
                                        </p:attrNameLst>
                                      </p:cBhvr>
                                      <p:by>
                                        <p:hsl h="-7200000" s="0" l="0"/>
                                      </p:by>
                                    </p:animClr>
                                    <p:set>
                                      <p:cBhvr>
                                        <p:cTn id="172" dur="5000" fill="hold"/>
                                        <p:tgtEl>
                                          <p:spTgt spid="20">
                                            <p:graphicEl>
                                              <a:dgm id="{C945789E-44C0-4601-BF04-BFDD1F920E80}"/>
                                            </p:graphicEl>
                                          </p:spTgt>
                                        </p:tgtEl>
                                        <p:attrNameLst>
                                          <p:attrName>fill.type</p:attrName>
                                        </p:attrNameLst>
                                      </p:cBhvr>
                                      <p:to>
                                        <p:strVal val="solid"/>
                                      </p:to>
                                    </p:set>
                                  </p:childTnLst>
                                </p:cTn>
                              </p:par>
                              <p:par>
                                <p:cTn id="173" presetID="22" presetClass="emph" presetSubtype="0" fill="hold" grpId="0" nodeType="withEffect">
                                  <p:stCondLst>
                                    <p:cond delay="0"/>
                                  </p:stCondLst>
                                  <p:childTnLst>
                                    <p:animClr clrSpc="hsl">
                                      <p:cBhvr override="childStyle">
                                        <p:cTn id="174" dur="5000" fill="hold"/>
                                        <p:tgtEl>
                                          <p:spTgt spid="20">
                                            <p:graphicEl>
                                              <a:dgm id="{4ED6DCAC-A045-4631-B02A-099584C26571}"/>
                                            </p:graphicEl>
                                          </p:spTgt>
                                        </p:tgtEl>
                                        <p:attrNameLst>
                                          <p:attrName>style.color</p:attrName>
                                        </p:attrNameLst>
                                      </p:cBhvr>
                                      <p:by>
                                        <p:hsl h="-7200000" s="0" l="0"/>
                                      </p:by>
                                    </p:animClr>
                                    <p:animClr clrSpc="hsl">
                                      <p:cBhvr>
                                        <p:cTn id="175" dur="5000" fill="hold"/>
                                        <p:tgtEl>
                                          <p:spTgt spid="20">
                                            <p:graphicEl>
                                              <a:dgm id="{4ED6DCAC-A045-4631-B02A-099584C26571}"/>
                                            </p:graphicEl>
                                          </p:spTgt>
                                        </p:tgtEl>
                                        <p:attrNameLst>
                                          <p:attrName>fillcolor</p:attrName>
                                        </p:attrNameLst>
                                      </p:cBhvr>
                                      <p:by>
                                        <p:hsl h="-7200000" s="0" l="0"/>
                                      </p:by>
                                    </p:animClr>
                                    <p:animClr clrSpc="hsl">
                                      <p:cBhvr>
                                        <p:cTn id="176" dur="5000" fill="hold"/>
                                        <p:tgtEl>
                                          <p:spTgt spid="20">
                                            <p:graphicEl>
                                              <a:dgm id="{4ED6DCAC-A045-4631-B02A-099584C26571}"/>
                                            </p:graphicEl>
                                          </p:spTgt>
                                        </p:tgtEl>
                                        <p:attrNameLst>
                                          <p:attrName>stroke.color</p:attrName>
                                        </p:attrNameLst>
                                      </p:cBhvr>
                                      <p:by>
                                        <p:hsl h="-7200000" s="0" l="0"/>
                                      </p:by>
                                    </p:animClr>
                                    <p:set>
                                      <p:cBhvr>
                                        <p:cTn id="177" dur="5000" fill="hold"/>
                                        <p:tgtEl>
                                          <p:spTgt spid="20">
                                            <p:graphicEl>
                                              <a:dgm id="{4ED6DCAC-A045-4631-B02A-099584C26571}"/>
                                            </p:graphicEl>
                                          </p:spTgt>
                                        </p:tgtEl>
                                        <p:attrNameLst>
                                          <p:attrName>fill.type</p:attrName>
                                        </p:attrNameLst>
                                      </p:cBhvr>
                                      <p:to>
                                        <p:strVal val="solid"/>
                                      </p:to>
                                    </p:set>
                                  </p:childTnLst>
                                </p:cTn>
                              </p:par>
                            </p:childTnLst>
                          </p:cTn>
                        </p:par>
                      </p:childTnLst>
                    </p:cTn>
                  </p:par>
                  <p:par>
                    <p:cTn id="178" fill="hold">
                      <p:stCondLst>
                        <p:cond delay="indefinite"/>
                      </p:stCondLst>
                      <p:childTnLst>
                        <p:par>
                          <p:cTn id="179" fill="hold">
                            <p:stCondLst>
                              <p:cond delay="0"/>
                            </p:stCondLst>
                            <p:childTnLst>
                              <p:par>
                                <p:cTn id="180" presetID="22" presetClass="emph" presetSubtype="0" fill="hold" grpId="0" nodeType="clickEffect">
                                  <p:stCondLst>
                                    <p:cond delay="0"/>
                                  </p:stCondLst>
                                  <p:childTnLst>
                                    <p:animClr clrSpc="hsl">
                                      <p:cBhvr override="childStyle">
                                        <p:cTn id="181" dur="5000" fill="hold"/>
                                        <p:tgtEl>
                                          <p:spTgt spid="20">
                                            <p:graphicEl>
                                              <a:dgm id="{AC5D4ED4-88FA-4935-BF24-C33BBD4A9936}"/>
                                            </p:graphicEl>
                                          </p:spTgt>
                                        </p:tgtEl>
                                        <p:attrNameLst>
                                          <p:attrName>style.color</p:attrName>
                                        </p:attrNameLst>
                                      </p:cBhvr>
                                      <p:by>
                                        <p:hsl h="-7200000" s="0" l="0"/>
                                      </p:by>
                                    </p:animClr>
                                    <p:animClr clrSpc="hsl">
                                      <p:cBhvr>
                                        <p:cTn id="182" dur="5000" fill="hold"/>
                                        <p:tgtEl>
                                          <p:spTgt spid="20">
                                            <p:graphicEl>
                                              <a:dgm id="{AC5D4ED4-88FA-4935-BF24-C33BBD4A9936}"/>
                                            </p:graphicEl>
                                          </p:spTgt>
                                        </p:tgtEl>
                                        <p:attrNameLst>
                                          <p:attrName>fillcolor</p:attrName>
                                        </p:attrNameLst>
                                      </p:cBhvr>
                                      <p:by>
                                        <p:hsl h="-7200000" s="0" l="0"/>
                                      </p:by>
                                    </p:animClr>
                                    <p:animClr clrSpc="hsl">
                                      <p:cBhvr>
                                        <p:cTn id="183" dur="5000" fill="hold"/>
                                        <p:tgtEl>
                                          <p:spTgt spid="20">
                                            <p:graphicEl>
                                              <a:dgm id="{AC5D4ED4-88FA-4935-BF24-C33BBD4A9936}"/>
                                            </p:graphicEl>
                                          </p:spTgt>
                                        </p:tgtEl>
                                        <p:attrNameLst>
                                          <p:attrName>stroke.color</p:attrName>
                                        </p:attrNameLst>
                                      </p:cBhvr>
                                      <p:by>
                                        <p:hsl h="-7200000" s="0" l="0"/>
                                      </p:by>
                                    </p:animClr>
                                    <p:set>
                                      <p:cBhvr>
                                        <p:cTn id="184" dur="5000" fill="hold"/>
                                        <p:tgtEl>
                                          <p:spTgt spid="20">
                                            <p:graphicEl>
                                              <a:dgm id="{AC5D4ED4-88FA-4935-BF24-C33BBD4A9936}"/>
                                            </p:graphicEl>
                                          </p:spTgt>
                                        </p:tgtEl>
                                        <p:attrNameLst>
                                          <p:attrName>fill.type</p:attrName>
                                        </p:attrNameLst>
                                      </p:cBhvr>
                                      <p:to>
                                        <p:strVal val="solid"/>
                                      </p:to>
                                    </p:set>
                                  </p:childTnLst>
                                </p:cTn>
                              </p:par>
                              <p:par>
                                <p:cTn id="185" presetID="22" presetClass="emph" presetSubtype="0" fill="hold" grpId="0" nodeType="withEffect">
                                  <p:stCondLst>
                                    <p:cond delay="0"/>
                                  </p:stCondLst>
                                  <p:childTnLst>
                                    <p:animClr clrSpc="hsl">
                                      <p:cBhvr override="childStyle">
                                        <p:cTn id="186" dur="5000" fill="hold"/>
                                        <p:tgtEl>
                                          <p:spTgt spid="20">
                                            <p:graphicEl>
                                              <a:dgm id="{2965E704-62CA-495F-83CE-A35163FCC6D5}"/>
                                            </p:graphicEl>
                                          </p:spTgt>
                                        </p:tgtEl>
                                        <p:attrNameLst>
                                          <p:attrName>style.color</p:attrName>
                                        </p:attrNameLst>
                                      </p:cBhvr>
                                      <p:by>
                                        <p:hsl h="-7200000" s="0" l="0"/>
                                      </p:by>
                                    </p:animClr>
                                    <p:animClr clrSpc="hsl">
                                      <p:cBhvr>
                                        <p:cTn id="187" dur="5000" fill="hold"/>
                                        <p:tgtEl>
                                          <p:spTgt spid="20">
                                            <p:graphicEl>
                                              <a:dgm id="{2965E704-62CA-495F-83CE-A35163FCC6D5}"/>
                                            </p:graphicEl>
                                          </p:spTgt>
                                        </p:tgtEl>
                                        <p:attrNameLst>
                                          <p:attrName>fillcolor</p:attrName>
                                        </p:attrNameLst>
                                      </p:cBhvr>
                                      <p:by>
                                        <p:hsl h="-7200000" s="0" l="0"/>
                                      </p:by>
                                    </p:animClr>
                                    <p:animClr clrSpc="hsl">
                                      <p:cBhvr>
                                        <p:cTn id="188" dur="5000" fill="hold"/>
                                        <p:tgtEl>
                                          <p:spTgt spid="20">
                                            <p:graphicEl>
                                              <a:dgm id="{2965E704-62CA-495F-83CE-A35163FCC6D5}"/>
                                            </p:graphicEl>
                                          </p:spTgt>
                                        </p:tgtEl>
                                        <p:attrNameLst>
                                          <p:attrName>stroke.color</p:attrName>
                                        </p:attrNameLst>
                                      </p:cBhvr>
                                      <p:by>
                                        <p:hsl h="-7200000" s="0" l="0"/>
                                      </p:by>
                                    </p:animClr>
                                    <p:set>
                                      <p:cBhvr>
                                        <p:cTn id="189" dur="5000" fill="hold"/>
                                        <p:tgtEl>
                                          <p:spTgt spid="20">
                                            <p:graphicEl>
                                              <a:dgm id="{2965E704-62CA-495F-83CE-A35163FCC6D5}"/>
                                            </p:graphicEl>
                                          </p:spTgt>
                                        </p:tgtEl>
                                        <p:attrNameLst>
                                          <p:attrName>fill.type</p:attrName>
                                        </p:attrNameLst>
                                      </p:cBhvr>
                                      <p:to>
                                        <p:strVal val="solid"/>
                                      </p:to>
                                    </p:set>
                                  </p:childTnLst>
                                </p:cTn>
                              </p:par>
                            </p:childTnLst>
                          </p:cTn>
                        </p:par>
                      </p:childTnLst>
                    </p:cTn>
                  </p:par>
                  <p:par>
                    <p:cTn id="190" fill="hold">
                      <p:stCondLst>
                        <p:cond delay="indefinite"/>
                      </p:stCondLst>
                      <p:childTnLst>
                        <p:par>
                          <p:cTn id="191" fill="hold">
                            <p:stCondLst>
                              <p:cond delay="0"/>
                            </p:stCondLst>
                            <p:childTnLst>
                              <p:par>
                                <p:cTn id="192" presetID="22" presetClass="emph" presetSubtype="0" fill="hold" grpId="0" nodeType="clickEffect">
                                  <p:stCondLst>
                                    <p:cond delay="0"/>
                                  </p:stCondLst>
                                  <p:childTnLst>
                                    <p:animClr clrSpc="hsl">
                                      <p:cBhvr override="childStyle">
                                        <p:cTn id="193" dur="5000" fill="hold"/>
                                        <p:tgtEl>
                                          <p:spTgt spid="20">
                                            <p:graphicEl>
                                              <a:dgm id="{E2BBDAE4-4051-4E92-9905-008696A4E4F0}"/>
                                            </p:graphicEl>
                                          </p:spTgt>
                                        </p:tgtEl>
                                        <p:attrNameLst>
                                          <p:attrName>style.color</p:attrName>
                                        </p:attrNameLst>
                                      </p:cBhvr>
                                      <p:by>
                                        <p:hsl h="-7200000" s="0" l="0"/>
                                      </p:by>
                                    </p:animClr>
                                    <p:animClr clrSpc="hsl">
                                      <p:cBhvr>
                                        <p:cTn id="194" dur="5000" fill="hold"/>
                                        <p:tgtEl>
                                          <p:spTgt spid="20">
                                            <p:graphicEl>
                                              <a:dgm id="{E2BBDAE4-4051-4E92-9905-008696A4E4F0}"/>
                                            </p:graphicEl>
                                          </p:spTgt>
                                        </p:tgtEl>
                                        <p:attrNameLst>
                                          <p:attrName>fillcolor</p:attrName>
                                        </p:attrNameLst>
                                      </p:cBhvr>
                                      <p:by>
                                        <p:hsl h="-7200000" s="0" l="0"/>
                                      </p:by>
                                    </p:animClr>
                                    <p:animClr clrSpc="hsl">
                                      <p:cBhvr>
                                        <p:cTn id="195" dur="5000" fill="hold"/>
                                        <p:tgtEl>
                                          <p:spTgt spid="20">
                                            <p:graphicEl>
                                              <a:dgm id="{E2BBDAE4-4051-4E92-9905-008696A4E4F0}"/>
                                            </p:graphicEl>
                                          </p:spTgt>
                                        </p:tgtEl>
                                        <p:attrNameLst>
                                          <p:attrName>stroke.color</p:attrName>
                                        </p:attrNameLst>
                                      </p:cBhvr>
                                      <p:by>
                                        <p:hsl h="-7200000" s="0" l="0"/>
                                      </p:by>
                                    </p:animClr>
                                    <p:set>
                                      <p:cBhvr>
                                        <p:cTn id="196" dur="5000" fill="hold"/>
                                        <p:tgtEl>
                                          <p:spTgt spid="20">
                                            <p:graphicEl>
                                              <a:dgm id="{E2BBDAE4-4051-4E92-9905-008696A4E4F0}"/>
                                            </p:graphicEl>
                                          </p:spTgt>
                                        </p:tgtEl>
                                        <p:attrNameLst>
                                          <p:attrName>fill.type</p:attrName>
                                        </p:attrNameLst>
                                      </p:cBhvr>
                                      <p:to>
                                        <p:strVal val="solid"/>
                                      </p:to>
                                    </p:set>
                                  </p:childTnLst>
                                </p:cTn>
                              </p:par>
                              <p:par>
                                <p:cTn id="197" presetID="22" presetClass="emph" presetSubtype="0" fill="hold" grpId="0" nodeType="withEffect">
                                  <p:stCondLst>
                                    <p:cond delay="0"/>
                                  </p:stCondLst>
                                  <p:childTnLst>
                                    <p:animClr clrSpc="hsl">
                                      <p:cBhvr override="childStyle">
                                        <p:cTn id="198" dur="5000" fill="hold"/>
                                        <p:tgtEl>
                                          <p:spTgt spid="20">
                                            <p:graphicEl>
                                              <a:dgm id="{D1BC11F4-5279-45A5-BF31-3AEA0C4B03A2}"/>
                                            </p:graphicEl>
                                          </p:spTgt>
                                        </p:tgtEl>
                                        <p:attrNameLst>
                                          <p:attrName>style.color</p:attrName>
                                        </p:attrNameLst>
                                      </p:cBhvr>
                                      <p:by>
                                        <p:hsl h="-7200000" s="0" l="0"/>
                                      </p:by>
                                    </p:animClr>
                                    <p:animClr clrSpc="hsl">
                                      <p:cBhvr>
                                        <p:cTn id="199" dur="5000" fill="hold"/>
                                        <p:tgtEl>
                                          <p:spTgt spid="20">
                                            <p:graphicEl>
                                              <a:dgm id="{D1BC11F4-5279-45A5-BF31-3AEA0C4B03A2}"/>
                                            </p:graphicEl>
                                          </p:spTgt>
                                        </p:tgtEl>
                                        <p:attrNameLst>
                                          <p:attrName>fillcolor</p:attrName>
                                        </p:attrNameLst>
                                      </p:cBhvr>
                                      <p:by>
                                        <p:hsl h="-7200000" s="0" l="0"/>
                                      </p:by>
                                    </p:animClr>
                                    <p:animClr clrSpc="hsl">
                                      <p:cBhvr>
                                        <p:cTn id="200" dur="5000" fill="hold"/>
                                        <p:tgtEl>
                                          <p:spTgt spid="20">
                                            <p:graphicEl>
                                              <a:dgm id="{D1BC11F4-5279-45A5-BF31-3AEA0C4B03A2}"/>
                                            </p:graphicEl>
                                          </p:spTgt>
                                        </p:tgtEl>
                                        <p:attrNameLst>
                                          <p:attrName>stroke.color</p:attrName>
                                        </p:attrNameLst>
                                      </p:cBhvr>
                                      <p:by>
                                        <p:hsl h="-7200000" s="0" l="0"/>
                                      </p:by>
                                    </p:animClr>
                                    <p:set>
                                      <p:cBhvr>
                                        <p:cTn id="201" dur="5000" fill="hold"/>
                                        <p:tgtEl>
                                          <p:spTgt spid="20">
                                            <p:graphicEl>
                                              <a:dgm id="{D1BC11F4-5279-45A5-BF31-3AEA0C4B03A2}"/>
                                            </p:graphicEl>
                                          </p:spTgt>
                                        </p:tgtEl>
                                        <p:attrNameLst>
                                          <p:attrName>fill.type</p:attrName>
                                        </p:attrNameLst>
                                      </p:cBhvr>
                                      <p:to>
                                        <p:strVal val="solid"/>
                                      </p:to>
                                    </p:set>
                                  </p:childTnLst>
                                </p:cTn>
                              </p:par>
                            </p:childTnLst>
                          </p:cTn>
                        </p:par>
                      </p:childTnLst>
                    </p:cTn>
                  </p:par>
                  <p:par>
                    <p:cTn id="202" fill="hold">
                      <p:stCondLst>
                        <p:cond delay="indefinite"/>
                      </p:stCondLst>
                      <p:childTnLst>
                        <p:par>
                          <p:cTn id="203" fill="hold">
                            <p:stCondLst>
                              <p:cond delay="0"/>
                            </p:stCondLst>
                            <p:childTnLst>
                              <p:par>
                                <p:cTn id="204" presetID="22" presetClass="emph" presetSubtype="0" fill="hold" grpId="0" nodeType="clickEffect">
                                  <p:stCondLst>
                                    <p:cond delay="0"/>
                                  </p:stCondLst>
                                  <p:childTnLst>
                                    <p:animClr clrSpc="hsl">
                                      <p:cBhvr override="childStyle">
                                        <p:cTn id="205" dur="5000" fill="hold"/>
                                        <p:tgtEl>
                                          <p:spTgt spid="20">
                                            <p:graphicEl>
                                              <a:dgm id="{A4CCE0F1-53E4-4E72-9D7C-3D0B7DCC5CF4}"/>
                                            </p:graphicEl>
                                          </p:spTgt>
                                        </p:tgtEl>
                                        <p:attrNameLst>
                                          <p:attrName>style.color</p:attrName>
                                        </p:attrNameLst>
                                      </p:cBhvr>
                                      <p:by>
                                        <p:hsl h="-7200000" s="0" l="0"/>
                                      </p:by>
                                    </p:animClr>
                                    <p:animClr clrSpc="hsl">
                                      <p:cBhvr>
                                        <p:cTn id="206" dur="5000" fill="hold"/>
                                        <p:tgtEl>
                                          <p:spTgt spid="20">
                                            <p:graphicEl>
                                              <a:dgm id="{A4CCE0F1-53E4-4E72-9D7C-3D0B7DCC5CF4}"/>
                                            </p:graphicEl>
                                          </p:spTgt>
                                        </p:tgtEl>
                                        <p:attrNameLst>
                                          <p:attrName>fillcolor</p:attrName>
                                        </p:attrNameLst>
                                      </p:cBhvr>
                                      <p:by>
                                        <p:hsl h="-7200000" s="0" l="0"/>
                                      </p:by>
                                    </p:animClr>
                                    <p:animClr clrSpc="hsl">
                                      <p:cBhvr>
                                        <p:cTn id="207" dur="5000" fill="hold"/>
                                        <p:tgtEl>
                                          <p:spTgt spid="20">
                                            <p:graphicEl>
                                              <a:dgm id="{A4CCE0F1-53E4-4E72-9D7C-3D0B7DCC5CF4}"/>
                                            </p:graphicEl>
                                          </p:spTgt>
                                        </p:tgtEl>
                                        <p:attrNameLst>
                                          <p:attrName>stroke.color</p:attrName>
                                        </p:attrNameLst>
                                      </p:cBhvr>
                                      <p:by>
                                        <p:hsl h="-7200000" s="0" l="0"/>
                                      </p:by>
                                    </p:animClr>
                                    <p:set>
                                      <p:cBhvr>
                                        <p:cTn id="208" dur="5000" fill="hold"/>
                                        <p:tgtEl>
                                          <p:spTgt spid="20">
                                            <p:graphicEl>
                                              <a:dgm id="{A4CCE0F1-53E4-4E72-9D7C-3D0B7DCC5CF4}"/>
                                            </p:graphicEl>
                                          </p:spTgt>
                                        </p:tgtEl>
                                        <p:attrNameLst>
                                          <p:attrName>fill.type</p:attrName>
                                        </p:attrNameLst>
                                      </p:cBhvr>
                                      <p:to>
                                        <p:strVal val="solid"/>
                                      </p:to>
                                    </p:set>
                                  </p:childTnLst>
                                </p:cTn>
                              </p:par>
                              <p:par>
                                <p:cTn id="209" presetID="22" presetClass="emph" presetSubtype="0" fill="hold" grpId="0" nodeType="withEffect">
                                  <p:stCondLst>
                                    <p:cond delay="0"/>
                                  </p:stCondLst>
                                  <p:childTnLst>
                                    <p:animClr clrSpc="hsl">
                                      <p:cBhvr override="childStyle">
                                        <p:cTn id="210" dur="5000" fill="hold"/>
                                        <p:tgtEl>
                                          <p:spTgt spid="20">
                                            <p:graphicEl>
                                              <a:dgm id="{13D07099-7CCF-4760-AA5F-448E179A7D43}"/>
                                            </p:graphicEl>
                                          </p:spTgt>
                                        </p:tgtEl>
                                        <p:attrNameLst>
                                          <p:attrName>style.color</p:attrName>
                                        </p:attrNameLst>
                                      </p:cBhvr>
                                      <p:by>
                                        <p:hsl h="-7200000" s="0" l="0"/>
                                      </p:by>
                                    </p:animClr>
                                    <p:animClr clrSpc="hsl">
                                      <p:cBhvr>
                                        <p:cTn id="211" dur="5000" fill="hold"/>
                                        <p:tgtEl>
                                          <p:spTgt spid="20">
                                            <p:graphicEl>
                                              <a:dgm id="{13D07099-7CCF-4760-AA5F-448E179A7D43}"/>
                                            </p:graphicEl>
                                          </p:spTgt>
                                        </p:tgtEl>
                                        <p:attrNameLst>
                                          <p:attrName>fillcolor</p:attrName>
                                        </p:attrNameLst>
                                      </p:cBhvr>
                                      <p:by>
                                        <p:hsl h="-7200000" s="0" l="0"/>
                                      </p:by>
                                    </p:animClr>
                                    <p:animClr clrSpc="hsl">
                                      <p:cBhvr>
                                        <p:cTn id="212" dur="5000" fill="hold"/>
                                        <p:tgtEl>
                                          <p:spTgt spid="20">
                                            <p:graphicEl>
                                              <a:dgm id="{13D07099-7CCF-4760-AA5F-448E179A7D43}"/>
                                            </p:graphicEl>
                                          </p:spTgt>
                                        </p:tgtEl>
                                        <p:attrNameLst>
                                          <p:attrName>stroke.color</p:attrName>
                                        </p:attrNameLst>
                                      </p:cBhvr>
                                      <p:by>
                                        <p:hsl h="-7200000" s="0" l="0"/>
                                      </p:by>
                                    </p:animClr>
                                    <p:set>
                                      <p:cBhvr>
                                        <p:cTn id="213" dur="5000" fill="hold"/>
                                        <p:tgtEl>
                                          <p:spTgt spid="20">
                                            <p:graphicEl>
                                              <a:dgm id="{13D07099-7CCF-4760-AA5F-448E179A7D43}"/>
                                            </p:graphicEl>
                                          </p:spTgt>
                                        </p:tgtEl>
                                        <p:attrNameLst>
                                          <p:attrName>fill.type</p:attrName>
                                        </p:attrNameLst>
                                      </p:cBhvr>
                                      <p:to>
                                        <p:strVal val="solid"/>
                                      </p:to>
                                    </p:set>
                                  </p:childTnLst>
                                </p:cTn>
                              </p:par>
                            </p:childTnLst>
                          </p:cTn>
                        </p:par>
                      </p:childTnLst>
                    </p:cTn>
                  </p:par>
                  <p:par>
                    <p:cTn id="214" fill="hold">
                      <p:stCondLst>
                        <p:cond delay="indefinite"/>
                      </p:stCondLst>
                      <p:childTnLst>
                        <p:par>
                          <p:cTn id="215" fill="hold">
                            <p:stCondLst>
                              <p:cond delay="0"/>
                            </p:stCondLst>
                            <p:childTnLst>
                              <p:par>
                                <p:cTn id="216" presetID="22" presetClass="emph" presetSubtype="0" fill="hold" grpId="0" nodeType="clickEffect">
                                  <p:stCondLst>
                                    <p:cond delay="0"/>
                                  </p:stCondLst>
                                  <p:childTnLst>
                                    <p:animClr clrSpc="hsl">
                                      <p:cBhvr override="childStyle">
                                        <p:cTn id="217" dur="5000" fill="hold"/>
                                        <p:tgtEl>
                                          <p:spTgt spid="20">
                                            <p:graphicEl>
                                              <a:dgm id="{8AAF29BA-3135-49CB-B447-6EC025B2C267}"/>
                                            </p:graphicEl>
                                          </p:spTgt>
                                        </p:tgtEl>
                                        <p:attrNameLst>
                                          <p:attrName>style.color</p:attrName>
                                        </p:attrNameLst>
                                      </p:cBhvr>
                                      <p:by>
                                        <p:hsl h="-7200000" s="0" l="0"/>
                                      </p:by>
                                    </p:animClr>
                                    <p:animClr clrSpc="hsl">
                                      <p:cBhvr>
                                        <p:cTn id="218" dur="5000" fill="hold"/>
                                        <p:tgtEl>
                                          <p:spTgt spid="20">
                                            <p:graphicEl>
                                              <a:dgm id="{8AAF29BA-3135-49CB-B447-6EC025B2C267}"/>
                                            </p:graphicEl>
                                          </p:spTgt>
                                        </p:tgtEl>
                                        <p:attrNameLst>
                                          <p:attrName>fillcolor</p:attrName>
                                        </p:attrNameLst>
                                      </p:cBhvr>
                                      <p:by>
                                        <p:hsl h="-7200000" s="0" l="0"/>
                                      </p:by>
                                    </p:animClr>
                                    <p:animClr clrSpc="hsl">
                                      <p:cBhvr>
                                        <p:cTn id="219" dur="5000" fill="hold"/>
                                        <p:tgtEl>
                                          <p:spTgt spid="20">
                                            <p:graphicEl>
                                              <a:dgm id="{8AAF29BA-3135-49CB-B447-6EC025B2C267}"/>
                                            </p:graphicEl>
                                          </p:spTgt>
                                        </p:tgtEl>
                                        <p:attrNameLst>
                                          <p:attrName>stroke.color</p:attrName>
                                        </p:attrNameLst>
                                      </p:cBhvr>
                                      <p:by>
                                        <p:hsl h="-7200000" s="0" l="0"/>
                                      </p:by>
                                    </p:animClr>
                                    <p:set>
                                      <p:cBhvr>
                                        <p:cTn id="220" dur="5000" fill="hold"/>
                                        <p:tgtEl>
                                          <p:spTgt spid="20">
                                            <p:graphicEl>
                                              <a:dgm id="{8AAF29BA-3135-49CB-B447-6EC025B2C267}"/>
                                            </p:graphicEl>
                                          </p:spTgt>
                                        </p:tgtEl>
                                        <p:attrNameLst>
                                          <p:attrName>fill.type</p:attrName>
                                        </p:attrNameLst>
                                      </p:cBhvr>
                                      <p:to>
                                        <p:strVal val="solid"/>
                                      </p:to>
                                    </p:set>
                                  </p:childTnLst>
                                </p:cTn>
                              </p:par>
                              <p:par>
                                <p:cTn id="221" presetID="22" presetClass="emph" presetSubtype="0" fill="hold" grpId="0" nodeType="withEffect">
                                  <p:stCondLst>
                                    <p:cond delay="0"/>
                                  </p:stCondLst>
                                  <p:childTnLst>
                                    <p:animClr clrSpc="hsl">
                                      <p:cBhvr override="childStyle">
                                        <p:cTn id="222" dur="5000" fill="hold"/>
                                        <p:tgtEl>
                                          <p:spTgt spid="20">
                                            <p:graphicEl>
                                              <a:dgm id="{49DBD3E9-F7F5-4C9F-9A76-8883F7A3A63F}"/>
                                            </p:graphicEl>
                                          </p:spTgt>
                                        </p:tgtEl>
                                        <p:attrNameLst>
                                          <p:attrName>style.color</p:attrName>
                                        </p:attrNameLst>
                                      </p:cBhvr>
                                      <p:by>
                                        <p:hsl h="-7200000" s="0" l="0"/>
                                      </p:by>
                                    </p:animClr>
                                    <p:animClr clrSpc="hsl">
                                      <p:cBhvr>
                                        <p:cTn id="223" dur="5000" fill="hold"/>
                                        <p:tgtEl>
                                          <p:spTgt spid="20">
                                            <p:graphicEl>
                                              <a:dgm id="{49DBD3E9-F7F5-4C9F-9A76-8883F7A3A63F}"/>
                                            </p:graphicEl>
                                          </p:spTgt>
                                        </p:tgtEl>
                                        <p:attrNameLst>
                                          <p:attrName>fillcolor</p:attrName>
                                        </p:attrNameLst>
                                      </p:cBhvr>
                                      <p:by>
                                        <p:hsl h="-7200000" s="0" l="0"/>
                                      </p:by>
                                    </p:animClr>
                                    <p:animClr clrSpc="hsl">
                                      <p:cBhvr>
                                        <p:cTn id="224" dur="5000" fill="hold"/>
                                        <p:tgtEl>
                                          <p:spTgt spid="20">
                                            <p:graphicEl>
                                              <a:dgm id="{49DBD3E9-F7F5-4C9F-9A76-8883F7A3A63F}"/>
                                            </p:graphicEl>
                                          </p:spTgt>
                                        </p:tgtEl>
                                        <p:attrNameLst>
                                          <p:attrName>stroke.color</p:attrName>
                                        </p:attrNameLst>
                                      </p:cBhvr>
                                      <p:by>
                                        <p:hsl h="-7200000" s="0" l="0"/>
                                      </p:by>
                                    </p:animClr>
                                    <p:set>
                                      <p:cBhvr>
                                        <p:cTn id="225" dur="5000" fill="hold"/>
                                        <p:tgtEl>
                                          <p:spTgt spid="20">
                                            <p:graphicEl>
                                              <a:dgm id="{49DBD3E9-F7F5-4C9F-9A76-8883F7A3A63F}"/>
                                            </p:graphicEl>
                                          </p:spTgt>
                                        </p:tgtEl>
                                        <p:attrNameLst>
                                          <p:attrName>fill.type</p:attrName>
                                        </p:attrNameLst>
                                      </p:cBhvr>
                                      <p:to>
                                        <p:strVal val="solid"/>
                                      </p:to>
                                    </p:set>
                                  </p:childTnLst>
                                </p:cTn>
                              </p:par>
                            </p:childTnLst>
                          </p:cTn>
                        </p:par>
                      </p:childTnLst>
                    </p:cTn>
                  </p:par>
                  <p:par>
                    <p:cTn id="226" fill="hold">
                      <p:stCondLst>
                        <p:cond delay="indefinite"/>
                      </p:stCondLst>
                      <p:childTnLst>
                        <p:par>
                          <p:cTn id="227" fill="hold">
                            <p:stCondLst>
                              <p:cond delay="0"/>
                            </p:stCondLst>
                            <p:childTnLst>
                              <p:par>
                                <p:cTn id="228" presetID="22" presetClass="emph" presetSubtype="0" fill="hold" grpId="0" nodeType="clickEffect">
                                  <p:stCondLst>
                                    <p:cond delay="0"/>
                                  </p:stCondLst>
                                  <p:childTnLst>
                                    <p:animClr clrSpc="hsl">
                                      <p:cBhvr override="childStyle">
                                        <p:cTn id="229" dur="5000" fill="hold"/>
                                        <p:tgtEl>
                                          <p:spTgt spid="20">
                                            <p:graphicEl>
                                              <a:dgm id="{6CFC36C6-BCA7-4F56-B886-084E161FC74D}"/>
                                            </p:graphicEl>
                                          </p:spTgt>
                                        </p:tgtEl>
                                        <p:attrNameLst>
                                          <p:attrName>style.color</p:attrName>
                                        </p:attrNameLst>
                                      </p:cBhvr>
                                      <p:by>
                                        <p:hsl h="-7200000" s="0" l="0"/>
                                      </p:by>
                                    </p:animClr>
                                    <p:animClr clrSpc="hsl">
                                      <p:cBhvr>
                                        <p:cTn id="230" dur="5000" fill="hold"/>
                                        <p:tgtEl>
                                          <p:spTgt spid="20">
                                            <p:graphicEl>
                                              <a:dgm id="{6CFC36C6-BCA7-4F56-B886-084E161FC74D}"/>
                                            </p:graphicEl>
                                          </p:spTgt>
                                        </p:tgtEl>
                                        <p:attrNameLst>
                                          <p:attrName>fillcolor</p:attrName>
                                        </p:attrNameLst>
                                      </p:cBhvr>
                                      <p:by>
                                        <p:hsl h="-7200000" s="0" l="0"/>
                                      </p:by>
                                    </p:animClr>
                                    <p:animClr clrSpc="hsl">
                                      <p:cBhvr>
                                        <p:cTn id="231" dur="5000" fill="hold"/>
                                        <p:tgtEl>
                                          <p:spTgt spid="20">
                                            <p:graphicEl>
                                              <a:dgm id="{6CFC36C6-BCA7-4F56-B886-084E161FC74D}"/>
                                            </p:graphicEl>
                                          </p:spTgt>
                                        </p:tgtEl>
                                        <p:attrNameLst>
                                          <p:attrName>stroke.color</p:attrName>
                                        </p:attrNameLst>
                                      </p:cBhvr>
                                      <p:by>
                                        <p:hsl h="-7200000" s="0" l="0"/>
                                      </p:by>
                                    </p:animClr>
                                    <p:set>
                                      <p:cBhvr>
                                        <p:cTn id="232" dur="5000" fill="hold"/>
                                        <p:tgtEl>
                                          <p:spTgt spid="20">
                                            <p:graphicEl>
                                              <a:dgm id="{6CFC36C6-BCA7-4F56-B886-084E161FC74D}"/>
                                            </p:graphicEl>
                                          </p:spTgt>
                                        </p:tgtEl>
                                        <p:attrNameLst>
                                          <p:attrName>fill.type</p:attrName>
                                        </p:attrNameLst>
                                      </p:cBhvr>
                                      <p:to>
                                        <p:strVal val="solid"/>
                                      </p:to>
                                    </p:set>
                                  </p:childTnLst>
                                </p:cTn>
                              </p:par>
                              <p:par>
                                <p:cTn id="233" presetID="22" presetClass="emph" presetSubtype="0" fill="hold" grpId="0" nodeType="withEffect">
                                  <p:stCondLst>
                                    <p:cond delay="0"/>
                                  </p:stCondLst>
                                  <p:childTnLst>
                                    <p:animClr clrSpc="hsl">
                                      <p:cBhvr override="childStyle">
                                        <p:cTn id="234" dur="5000" fill="hold"/>
                                        <p:tgtEl>
                                          <p:spTgt spid="20">
                                            <p:graphicEl>
                                              <a:dgm id="{F30465A6-7B4C-458F-9430-EBC67BDD093D}"/>
                                            </p:graphicEl>
                                          </p:spTgt>
                                        </p:tgtEl>
                                        <p:attrNameLst>
                                          <p:attrName>style.color</p:attrName>
                                        </p:attrNameLst>
                                      </p:cBhvr>
                                      <p:by>
                                        <p:hsl h="-7200000" s="0" l="0"/>
                                      </p:by>
                                    </p:animClr>
                                    <p:animClr clrSpc="hsl">
                                      <p:cBhvr>
                                        <p:cTn id="235" dur="5000" fill="hold"/>
                                        <p:tgtEl>
                                          <p:spTgt spid="20">
                                            <p:graphicEl>
                                              <a:dgm id="{F30465A6-7B4C-458F-9430-EBC67BDD093D}"/>
                                            </p:graphicEl>
                                          </p:spTgt>
                                        </p:tgtEl>
                                        <p:attrNameLst>
                                          <p:attrName>fillcolor</p:attrName>
                                        </p:attrNameLst>
                                      </p:cBhvr>
                                      <p:by>
                                        <p:hsl h="-7200000" s="0" l="0"/>
                                      </p:by>
                                    </p:animClr>
                                    <p:animClr clrSpc="hsl">
                                      <p:cBhvr>
                                        <p:cTn id="236" dur="5000" fill="hold"/>
                                        <p:tgtEl>
                                          <p:spTgt spid="20">
                                            <p:graphicEl>
                                              <a:dgm id="{F30465A6-7B4C-458F-9430-EBC67BDD093D}"/>
                                            </p:graphicEl>
                                          </p:spTgt>
                                        </p:tgtEl>
                                        <p:attrNameLst>
                                          <p:attrName>stroke.color</p:attrName>
                                        </p:attrNameLst>
                                      </p:cBhvr>
                                      <p:by>
                                        <p:hsl h="-7200000" s="0" l="0"/>
                                      </p:by>
                                    </p:animClr>
                                    <p:set>
                                      <p:cBhvr>
                                        <p:cTn id="237" dur="5000" fill="hold"/>
                                        <p:tgtEl>
                                          <p:spTgt spid="20">
                                            <p:graphicEl>
                                              <a:dgm id="{F30465A6-7B4C-458F-9430-EBC67BDD093D}"/>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从亚伯拉罕到波阿斯</a:t>
            </a:r>
            <a:r>
              <a:rPr lang="en-US" altLang="zh-C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gency FB" pitchFamily="34" charset="0"/>
              </a:rPr>
              <a:t>(Abraham to Boaz)</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gency FB" pitchFamily="34" charset="0"/>
            </a:endParaRPr>
          </a:p>
        </p:txBody>
      </p:sp>
      <p:graphicFrame>
        <p:nvGraphicFramePr>
          <p:cNvPr id="42" name="Diagram 41"/>
          <p:cNvGraphicFramePr/>
          <p:nvPr/>
        </p:nvGraphicFramePr>
        <p:xfrm>
          <a:off x="228600" y="838200"/>
          <a:ext cx="8686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1" nodeType="clickEffect">
                                  <p:stCondLst>
                                    <p:cond delay="0"/>
                                  </p:stCondLst>
                                  <p:childTnLst>
                                    <p:animClr clrSpc="hsl">
                                      <p:cBhvr override="childStyle">
                                        <p:cTn id="6" dur="5000" fill="hold"/>
                                        <p:tgtEl>
                                          <p:spTgt spid="42">
                                            <p:graphicEl>
                                              <a:dgm id="{8E6C0C4A-86E6-4BDA-BB6B-AFE123E224DB}"/>
                                            </p:graphicEl>
                                          </p:spTgt>
                                        </p:tgtEl>
                                        <p:attrNameLst>
                                          <p:attrName>style.color</p:attrName>
                                        </p:attrNameLst>
                                      </p:cBhvr>
                                      <p:by>
                                        <p:hsl h="-7200000" s="0" l="0"/>
                                      </p:by>
                                    </p:animClr>
                                    <p:animClr clrSpc="hsl">
                                      <p:cBhvr>
                                        <p:cTn id="7" dur="5000" fill="hold"/>
                                        <p:tgtEl>
                                          <p:spTgt spid="42">
                                            <p:graphicEl>
                                              <a:dgm id="{8E6C0C4A-86E6-4BDA-BB6B-AFE123E224DB}"/>
                                            </p:graphicEl>
                                          </p:spTgt>
                                        </p:tgtEl>
                                        <p:attrNameLst>
                                          <p:attrName>fillcolor</p:attrName>
                                        </p:attrNameLst>
                                      </p:cBhvr>
                                      <p:by>
                                        <p:hsl h="-7200000" s="0" l="0"/>
                                      </p:by>
                                    </p:animClr>
                                    <p:animClr clrSpc="hsl">
                                      <p:cBhvr>
                                        <p:cTn id="8" dur="5000" fill="hold"/>
                                        <p:tgtEl>
                                          <p:spTgt spid="42">
                                            <p:graphicEl>
                                              <a:dgm id="{8E6C0C4A-86E6-4BDA-BB6B-AFE123E224DB}"/>
                                            </p:graphicEl>
                                          </p:spTgt>
                                        </p:tgtEl>
                                        <p:attrNameLst>
                                          <p:attrName>stroke.color</p:attrName>
                                        </p:attrNameLst>
                                      </p:cBhvr>
                                      <p:by>
                                        <p:hsl h="-7200000" s="0" l="0"/>
                                      </p:by>
                                    </p:animClr>
                                    <p:set>
                                      <p:cBhvr>
                                        <p:cTn id="9" dur="5000" fill="hold"/>
                                        <p:tgtEl>
                                          <p:spTgt spid="42">
                                            <p:graphicEl>
                                              <a:dgm id="{8E6C0C4A-86E6-4BDA-BB6B-AFE123E224DB}"/>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fill="hold" grpId="1" nodeType="clickEffect">
                                  <p:stCondLst>
                                    <p:cond delay="0"/>
                                  </p:stCondLst>
                                  <p:childTnLst>
                                    <p:animClr clrSpc="hsl">
                                      <p:cBhvr override="childStyle">
                                        <p:cTn id="13" dur="5000" fill="hold"/>
                                        <p:tgtEl>
                                          <p:spTgt spid="42">
                                            <p:graphicEl>
                                              <a:dgm id="{94DF9F5F-03FD-4315-B01F-C8D620B659BD}"/>
                                            </p:graphicEl>
                                          </p:spTgt>
                                        </p:tgtEl>
                                        <p:attrNameLst>
                                          <p:attrName>style.color</p:attrName>
                                        </p:attrNameLst>
                                      </p:cBhvr>
                                      <p:by>
                                        <p:hsl h="-7200000" s="0" l="0"/>
                                      </p:by>
                                    </p:animClr>
                                    <p:animClr clrSpc="hsl">
                                      <p:cBhvr>
                                        <p:cTn id="14" dur="5000" fill="hold"/>
                                        <p:tgtEl>
                                          <p:spTgt spid="42">
                                            <p:graphicEl>
                                              <a:dgm id="{94DF9F5F-03FD-4315-B01F-C8D620B659BD}"/>
                                            </p:graphicEl>
                                          </p:spTgt>
                                        </p:tgtEl>
                                        <p:attrNameLst>
                                          <p:attrName>fillcolor</p:attrName>
                                        </p:attrNameLst>
                                      </p:cBhvr>
                                      <p:by>
                                        <p:hsl h="-7200000" s="0" l="0"/>
                                      </p:by>
                                    </p:animClr>
                                    <p:animClr clrSpc="hsl">
                                      <p:cBhvr>
                                        <p:cTn id="15" dur="5000" fill="hold"/>
                                        <p:tgtEl>
                                          <p:spTgt spid="42">
                                            <p:graphicEl>
                                              <a:dgm id="{94DF9F5F-03FD-4315-B01F-C8D620B659BD}"/>
                                            </p:graphicEl>
                                          </p:spTgt>
                                        </p:tgtEl>
                                        <p:attrNameLst>
                                          <p:attrName>stroke.color</p:attrName>
                                        </p:attrNameLst>
                                      </p:cBhvr>
                                      <p:by>
                                        <p:hsl h="-7200000" s="0" l="0"/>
                                      </p:by>
                                    </p:animClr>
                                    <p:set>
                                      <p:cBhvr>
                                        <p:cTn id="16" dur="5000" fill="hold"/>
                                        <p:tgtEl>
                                          <p:spTgt spid="42">
                                            <p:graphicEl>
                                              <a:dgm id="{94DF9F5F-03FD-4315-B01F-C8D620B659BD}"/>
                                            </p:graphicEl>
                                          </p:spTgt>
                                        </p:tgtEl>
                                        <p:attrNameLst>
                                          <p:attrName>fill.type</p:attrName>
                                        </p:attrNameLst>
                                      </p:cBhvr>
                                      <p:to>
                                        <p:strVal val="solid"/>
                                      </p:to>
                                    </p:set>
                                  </p:childTnLst>
                                </p:cTn>
                              </p:par>
                              <p:par>
                                <p:cTn id="17" presetID="22" presetClass="emph" presetSubtype="0" fill="hold" grpId="1" nodeType="withEffect">
                                  <p:stCondLst>
                                    <p:cond delay="0"/>
                                  </p:stCondLst>
                                  <p:childTnLst>
                                    <p:animClr clrSpc="hsl">
                                      <p:cBhvr override="childStyle">
                                        <p:cTn id="18" dur="5000" fill="hold"/>
                                        <p:tgtEl>
                                          <p:spTgt spid="42">
                                            <p:graphicEl>
                                              <a:dgm id="{6ECE60CC-9947-4DB8-BB29-C1040206C245}"/>
                                            </p:graphicEl>
                                          </p:spTgt>
                                        </p:tgtEl>
                                        <p:attrNameLst>
                                          <p:attrName>style.color</p:attrName>
                                        </p:attrNameLst>
                                      </p:cBhvr>
                                      <p:by>
                                        <p:hsl h="-7200000" s="0" l="0"/>
                                      </p:by>
                                    </p:animClr>
                                    <p:animClr clrSpc="hsl">
                                      <p:cBhvr>
                                        <p:cTn id="19" dur="5000" fill="hold"/>
                                        <p:tgtEl>
                                          <p:spTgt spid="42">
                                            <p:graphicEl>
                                              <a:dgm id="{6ECE60CC-9947-4DB8-BB29-C1040206C245}"/>
                                            </p:graphicEl>
                                          </p:spTgt>
                                        </p:tgtEl>
                                        <p:attrNameLst>
                                          <p:attrName>fillcolor</p:attrName>
                                        </p:attrNameLst>
                                      </p:cBhvr>
                                      <p:by>
                                        <p:hsl h="-7200000" s="0" l="0"/>
                                      </p:by>
                                    </p:animClr>
                                    <p:animClr clrSpc="hsl">
                                      <p:cBhvr>
                                        <p:cTn id="20" dur="5000" fill="hold"/>
                                        <p:tgtEl>
                                          <p:spTgt spid="42">
                                            <p:graphicEl>
                                              <a:dgm id="{6ECE60CC-9947-4DB8-BB29-C1040206C245}"/>
                                            </p:graphicEl>
                                          </p:spTgt>
                                        </p:tgtEl>
                                        <p:attrNameLst>
                                          <p:attrName>stroke.color</p:attrName>
                                        </p:attrNameLst>
                                      </p:cBhvr>
                                      <p:by>
                                        <p:hsl h="-7200000" s="0" l="0"/>
                                      </p:by>
                                    </p:animClr>
                                    <p:set>
                                      <p:cBhvr>
                                        <p:cTn id="21" dur="5000" fill="hold"/>
                                        <p:tgtEl>
                                          <p:spTgt spid="42">
                                            <p:graphicEl>
                                              <a:dgm id="{6ECE60CC-9947-4DB8-BB29-C1040206C245}"/>
                                            </p:graphic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mph" presetSubtype="0" fill="hold" grpId="1" nodeType="clickEffect">
                                  <p:stCondLst>
                                    <p:cond delay="0"/>
                                  </p:stCondLst>
                                  <p:childTnLst>
                                    <p:animClr clrSpc="hsl">
                                      <p:cBhvr override="childStyle">
                                        <p:cTn id="25" dur="5000" fill="hold"/>
                                        <p:tgtEl>
                                          <p:spTgt spid="42">
                                            <p:graphicEl>
                                              <a:dgm id="{CEED08E0-0C60-4118-95ED-1188580C5E05}"/>
                                            </p:graphicEl>
                                          </p:spTgt>
                                        </p:tgtEl>
                                        <p:attrNameLst>
                                          <p:attrName>style.color</p:attrName>
                                        </p:attrNameLst>
                                      </p:cBhvr>
                                      <p:by>
                                        <p:hsl h="-7200000" s="0" l="0"/>
                                      </p:by>
                                    </p:animClr>
                                    <p:animClr clrSpc="hsl">
                                      <p:cBhvr>
                                        <p:cTn id="26" dur="5000" fill="hold"/>
                                        <p:tgtEl>
                                          <p:spTgt spid="42">
                                            <p:graphicEl>
                                              <a:dgm id="{CEED08E0-0C60-4118-95ED-1188580C5E05}"/>
                                            </p:graphicEl>
                                          </p:spTgt>
                                        </p:tgtEl>
                                        <p:attrNameLst>
                                          <p:attrName>fillcolor</p:attrName>
                                        </p:attrNameLst>
                                      </p:cBhvr>
                                      <p:by>
                                        <p:hsl h="-7200000" s="0" l="0"/>
                                      </p:by>
                                    </p:animClr>
                                    <p:animClr clrSpc="hsl">
                                      <p:cBhvr>
                                        <p:cTn id="27" dur="5000" fill="hold"/>
                                        <p:tgtEl>
                                          <p:spTgt spid="42">
                                            <p:graphicEl>
                                              <a:dgm id="{CEED08E0-0C60-4118-95ED-1188580C5E05}"/>
                                            </p:graphicEl>
                                          </p:spTgt>
                                        </p:tgtEl>
                                        <p:attrNameLst>
                                          <p:attrName>stroke.color</p:attrName>
                                        </p:attrNameLst>
                                      </p:cBhvr>
                                      <p:by>
                                        <p:hsl h="-7200000" s="0" l="0"/>
                                      </p:by>
                                    </p:animClr>
                                    <p:set>
                                      <p:cBhvr>
                                        <p:cTn id="28" dur="5000" fill="hold"/>
                                        <p:tgtEl>
                                          <p:spTgt spid="42">
                                            <p:graphicEl>
                                              <a:dgm id="{CEED08E0-0C60-4118-95ED-1188580C5E05}"/>
                                            </p:graphicEl>
                                          </p:spTgt>
                                        </p:tgtEl>
                                        <p:attrNameLst>
                                          <p:attrName>fill.type</p:attrName>
                                        </p:attrNameLst>
                                      </p:cBhvr>
                                      <p:to>
                                        <p:strVal val="solid"/>
                                      </p:to>
                                    </p:set>
                                  </p:childTnLst>
                                </p:cTn>
                              </p:par>
                              <p:par>
                                <p:cTn id="29" presetID="22" presetClass="emph" presetSubtype="0" fill="hold" grpId="1" nodeType="withEffect">
                                  <p:stCondLst>
                                    <p:cond delay="0"/>
                                  </p:stCondLst>
                                  <p:childTnLst>
                                    <p:animClr clrSpc="hsl">
                                      <p:cBhvr override="childStyle">
                                        <p:cTn id="30" dur="5000" fill="hold"/>
                                        <p:tgtEl>
                                          <p:spTgt spid="42">
                                            <p:graphicEl>
                                              <a:dgm id="{2D8D64DA-A49C-42F8-B257-D43D939121E2}"/>
                                            </p:graphicEl>
                                          </p:spTgt>
                                        </p:tgtEl>
                                        <p:attrNameLst>
                                          <p:attrName>style.color</p:attrName>
                                        </p:attrNameLst>
                                      </p:cBhvr>
                                      <p:by>
                                        <p:hsl h="-7200000" s="0" l="0"/>
                                      </p:by>
                                    </p:animClr>
                                    <p:animClr clrSpc="hsl">
                                      <p:cBhvr>
                                        <p:cTn id="31" dur="5000" fill="hold"/>
                                        <p:tgtEl>
                                          <p:spTgt spid="42">
                                            <p:graphicEl>
                                              <a:dgm id="{2D8D64DA-A49C-42F8-B257-D43D939121E2}"/>
                                            </p:graphicEl>
                                          </p:spTgt>
                                        </p:tgtEl>
                                        <p:attrNameLst>
                                          <p:attrName>fillcolor</p:attrName>
                                        </p:attrNameLst>
                                      </p:cBhvr>
                                      <p:by>
                                        <p:hsl h="-7200000" s="0" l="0"/>
                                      </p:by>
                                    </p:animClr>
                                    <p:animClr clrSpc="hsl">
                                      <p:cBhvr>
                                        <p:cTn id="32" dur="5000" fill="hold"/>
                                        <p:tgtEl>
                                          <p:spTgt spid="42">
                                            <p:graphicEl>
                                              <a:dgm id="{2D8D64DA-A49C-42F8-B257-D43D939121E2}"/>
                                            </p:graphicEl>
                                          </p:spTgt>
                                        </p:tgtEl>
                                        <p:attrNameLst>
                                          <p:attrName>stroke.color</p:attrName>
                                        </p:attrNameLst>
                                      </p:cBhvr>
                                      <p:by>
                                        <p:hsl h="-7200000" s="0" l="0"/>
                                      </p:by>
                                    </p:animClr>
                                    <p:set>
                                      <p:cBhvr>
                                        <p:cTn id="33" dur="5000" fill="hold"/>
                                        <p:tgtEl>
                                          <p:spTgt spid="42">
                                            <p:graphicEl>
                                              <a:dgm id="{2D8D64DA-A49C-42F8-B257-D43D939121E2}"/>
                                            </p:graphic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mph" presetSubtype="0" fill="hold" grpId="1" nodeType="clickEffect">
                                  <p:stCondLst>
                                    <p:cond delay="0"/>
                                  </p:stCondLst>
                                  <p:childTnLst>
                                    <p:animClr clrSpc="hsl">
                                      <p:cBhvr override="childStyle">
                                        <p:cTn id="37" dur="5000" fill="hold"/>
                                        <p:tgtEl>
                                          <p:spTgt spid="42">
                                            <p:graphicEl>
                                              <a:dgm id="{6D94DD2A-D111-4432-BE45-1CF7D320349E}"/>
                                            </p:graphicEl>
                                          </p:spTgt>
                                        </p:tgtEl>
                                        <p:attrNameLst>
                                          <p:attrName>style.color</p:attrName>
                                        </p:attrNameLst>
                                      </p:cBhvr>
                                      <p:by>
                                        <p:hsl h="-7200000" s="0" l="0"/>
                                      </p:by>
                                    </p:animClr>
                                    <p:animClr clrSpc="hsl">
                                      <p:cBhvr>
                                        <p:cTn id="38" dur="5000" fill="hold"/>
                                        <p:tgtEl>
                                          <p:spTgt spid="42">
                                            <p:graphicEl>
                                              <a:dgm id="{6D94DD2A-D111-4432-BE45-1CF7D320349E}"/>
                                            </p:graphicEl>
                                          </p:spTgt>
                                        </p:tgtEl>
                                        <p:attrNameLst>
                                          <p:attrName>fillcolor</p:attrName>
                                        </p:attrNameLst>
                                      </p:cBhvr>
                                      <p:by>
                                        <p:hsl h="-7200000" s="0" l="0"/>
                                      </p:by>
                                    </p:animClr>
                                    <p:animClr clrSpc="hsl">
                                      <p:cBhvr>
                                        <p:cTn id="39" dur="5000" fill="hold"/>
                                        <p:tgtEl>
                                          <p:spTgt spid="42">
                                            <p:graphicEl>
                                              <a:dgm id="{6D94DD2A-D111-4432-BE45-1CF7D320349E}"/>
                                            </p:graphicEl>
                                          </p:spTgt>
                                        </p:tgtEl>
                                        <p:attrNameLst>
                                          <p:attrName>stroke.color</p:attrName>
                                        </p:attrNameLst>
                                      </p:cBhvr>
                                      <p:by>
                                        <p:hsl h="-7200000" s="0" l="0"/>
                                      </p:by>
                                    </p:animClr>
                                    <p:set>
                                      <p:cBhvr>
                                        <p:cTn id="40" dur="5000" fill="hold"/>
                                        <p:tgtEl>
                                          <p:spTgt spid="42">
                                            <p:graphicEl>
                                              <a:dgm id="{6D94DD2A-D111-4432-BE45-1CF7D320349E}"/>
                                            </p:graphicEl>
                                          </p:spTgt>
                                        </p:tgtEl>
                                        <p:attrNameLst>
                                          <p:attrName>fill.type</p:attrName>
                                        </p:attrNameLst>
                                      </p:cBhvr>
                                      <p:to>
                                        <p:strVal val="solid"/>
                                      </p:to>
                                    </p:set>
                                  </p:childTnLst>
                                </p:cTn>
                              </p:par>
                              <p:par>
                                <p:cTn id="41" presetID="22" presetClass="emph" presetSubtype="0" fill="hold" grpId="1" nodeType="withEffect">
                                  <p:stCondLst>
                                    <p:cond delay="0"/>
                                  </p:stCondLst>
                                  <p:childTnLst>
                                    <p:animClr clrSpc="hsl">
                                      <p:cBhvr override="childStyle">
                                        <p:cTn id="42" dur="5000" fill="hold"/>
                                        <p:tgtEl>
                                          <p:spTgt spid="42">
                                            <p:graphicEl>
                                              <a:dgm id="{E122EC00-0F87-4E62-BA62-825550FCCBB7}"/>
                                            </p:graphicEl>
                                          </p:spTgt>
                                        </p:tgtEl>
                                        <p:attrNameLst>
                                          <p:attrName>style.color</p:attrName>
                                        </p:attrNameLst>
                                      </p:cBhvr>
                                      <p:by>
                                        <p:hsl h="-7200000" s="0" l="0"/>
                                      </p:by>
                                    </p:animClr>
                                    <p:animClr clrSpc="hsl">
                                      <p:cBhvr>
                                        <p:cTn id="43" dur="5000" fill="hold"/>
                                        <p:tgtEl>
                                          <p:spTgt spid="42">
                                            <p:graphicEl>
                                              <a:dgm id="{E122EC00-0F87-4E62-BA62-825550FCCBB7}"/>
                                            </p:graphicEl>
                                          </p:spTgt>
                                        </p:tgtEl>
                                        <p:attrNameLst>
                                          <p:attrName>fillcolor</p:attrName>
                                        </p:attrNameLst>
                                      </p:cBhvr>
                                      <p:by>
                                        <p:hsl h="-7200000" s="0" l="0"/>
                                      </p:by>
                                    </p:animClr>
                                    <p:animClr clrSpc="hsl">
                                      <p:cBhvr>
                                        <p:cTn id="44" dur="5000" fill="hold"/>
                                        <p:tgtEl>
                                          <p:spTgt spid="42">
                                            <p:graphicEl>
                                              <a:dgm id="{E122EC00-0F87-4E62-BA62-825550FCCBB7}"/>
                                            </p:graphicEl>
                                          </p:spTgt>
                                        </p:tgtEl>
                                        <p:attrNameLst>
                                          <p:attrName>stroke.color</p:attrName>
                                        </p:attrNameLst>
                                      </p:cBhvr>
                                      <p:by>
                                        <p:hsl h="-7200000" s="0" l="0"/>
                                      </p:by>
                                    </p:animClr>
                                    <p:set>
                                      <p:cBhvr>
                                        <p:cTn id="45" dur="5000" fill="hold"/>
                                        <p:tgtEl>
                                          <p:spTgt spid="42">
                                            <p:graphicEl>
                                              <a:dgm id="{E122EC00-0F87-4E62-BA62-825550FCCBB7}"/>
                                            </p:graphic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2" presetClass="emph" presetSubtype="0" fill="hold" grpId="1" nodeType="clickEffect">
                                  <p:stCondLst>
                                    <p:cond delay="0"/>
                                  </p:stCondLst>
                                  <p:childTnLst>
                                    <p:animClr clrSpc="hsl">
                                      <p:cBhvr override="childStyle">
                                        <p:cTn id="49" dur="5000" fill="hold"/>
                                        <p:tgtEl>
                                          <p:spTgt spid="42">
                                            <p:graphicEl>
                                              <a:dgm id="{6049C0FC-6A34-4E34-AA77-B48E05A2B71E}"/>
                                            </p:graphicEl>
                                          </p:spTgt>
                                        </p:tgtEl>
                                        <p:attrNameLst>
                                          <p:attrName>style.color</p:attrName>
                                        </p:attrNameLst>
                                      </p:cBhvr>
                                      <p:by>
                                        <p:hsl h="-7200000" s="0" l="0"/>
                                      </p:by>
                                    </p:animClr>
                                    <p:animClr clrSpc="hsl">
                                      <p:cBhvr>
                                        <p:cTn id="50" dur="5000" fill="hold"/>
                                        <p:tgtEl>
                                          <p:spTgt spid="42">
                                            <p:graphicEl>
                                              <a:dgm id="{6049C0FC-6A34-4E34-AA77-B48E05A2B71E}"/>
                                            </p:graphicEl>
                                          </p:spTgt>
                                        </p:tgtEl>
                                        <p:attrNameLst>
                                          <p:attrName>fillcolor</p:attrName>
                                        </p:attrNameLst>
                                      </p:cBhvr>
                                      <p:by>
                                        <p:hsl h="-7200000" s="0" l="0"/>
                                      </p:by>
                                    </p:animClr>
                                    <p:animClr clrSpc="hsl">
                                      <p:cBhvr>
                                        <p:cTn id="51" dur="5000" fill="hold"/>
                                        <p:tgtEl>
                                          <p:spTgt spid="42">
                                            <p:graphicEl>
                                              <a:dgm id="{6049C0FC-6A34-4E34-AA77-B48E05A2B71E}"/>
                                            </p:graphicEl>
                                          </p:spTgt>
                                        </p:tgtEl>
                                        <p:attrNameLst>
                                          <p:attrName>stroke.color</p:attrName>
                                        </p:attrNameLst>
                                      </p:cBhvr>
                                      <p:by>
                                        <p:hsl h="-7200000" s="0" l="0"/>
                                      </p:by>
                                    </p:animClr>
                                    <p:set>
                                      <p:cBhvr>
                                        <p:cTn id="52" dur="5000" fill="hold"/>
                                        <p:tgtEl>
                                          <p:spTgt spid="42">
                                            <p:graphicEl>
                                              <a:dgm id="{6049C0FC-6A34-4E34-AA77-B48E05A2B71E}"/>
                                            </p:graphicEl>
                                          </p:spTgt>
                                        </p:tgtEl>
                                        <p:attrNameLst>
                                          <p:attrName>fill.type</p:attrName>
                                        </p:attrNameLst>
                                      </p:cBhvr>
                                      <p:to>
                                        <p:strVal val="solid"/>
                                      </p:to>
                                    </p:set>
                                  </p:childTnLst>
                                </p:cTn>
                              </p:par>
                              <p:par>
                                <p:cTn id="53" presetID="22" presetClass="emph" presetSubtype="0" fill="hold" grpId="1" nodeType="withEffect">
                                  <p:stCondLst>
                                    <p:cond delay="0"/>
                                  </p:stCondLst>
                                  <p:childTnLst>
                                    <p:animClr clrSpc="hsl">
                                      <p:cBhvr override="childStyle">
                                        <p:cTn id="54" dur="5000" fill="hold"/>
                                        <p:tgtEl>
                                          <p:spTgt spid="42">
                                            <p:graphicEl>
                                              <a:dgm id="{BDADD21F-480C-46E8-B65C-7F087D0FDC4B}"/>
                                            </p:graphicEl>
                                          </p:spTgt>
                                        </p:tgtEl>
                                        <p:attrNameLst>
                                          <p:attrName>style.color</p:attrName>
                                        </p:attrNameLst>
                                      </p:cBhvr>
                                      <p:by>
                                        <p:hsl h="-7200000" s="0" l="0"/>
                                      </p:by>
                                    </p:animClr>
                                    <p:animClr clrSpc="hsl">
                                      <p:cBhvr>
                                        <p:cTn id="55" dur="5000" fill="hold"/>
                                        <p:tgtEl>
                                          <p:spTgt spid="42">
                                            <p:graphicEl>
                                              <a:dgm id="{BDADD21F-480C-46E8-B65C-7F087D0FDC4B}"/>
                                            </p:graphicEl>
                                          </p:spTgt>
                                        </p:tgtEl>
                                        <p:attrNameLst>
                                          <p:attrName>fillcolor</p:attrName>
                                        </p:attrNameLst>
                                      </p:cBhvr>
                                      <p:by>
                                        <p:hsl h="-7200000" s="0" l="0"/>
                                      </p:by>
                                    </p:animClr>
                                    <p:animClr clrSpc="hsl">
                                      <p:cBhvr>
                                        <p:cTn id="56" dur="5000" fill="hold"/>
                                        <p:tgtEl>
                                          <p:spTgt spid="42">
                                            <p:graphicEl>
                                              <a:dgm id="{BDADD21F-480C-46E8-B65C-7F087D0FDC4B}"/>
                                            </p:graphicEl>
                                          </p:spTgt>
                                        </p:tgtEl>
                                        <p:attrNameLst>
                                          <p:attrName>stroke.color</p:attrName>
                                        </p:attrNameLst>
                                      </p:cBhvr>
                                      <p:by>
                                        <p:hsl h="-7200000" s="0" l="0"/>
                                      </p:by>
                                    </p:animClr>
                                    <p:set>
                                      <p:cBhvr>
                                        <p:cTn id="57" dur="5000" fill="hold"/>
                                        <p:tgtEl>
                                          <p:spTgt spid="42">
                                            <p:graphicEl>
                                              <a:dgm id="{BDADD21F-480C-46E8-B65C-7F087D0FDC4B}"/>
                                            </p:graphic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2" presetClass="emph" presetSubtype="0" fill="hold" grpId="1" nodeType="clickEffect">
                                  <p:stCondLst>
                                    <p:cond delay="0"/>
                                  </p:stCondLst>
                                  <p:childTnLst>
                                    <p:animClr clrSpc="hsl">
                                      <p:cBhvr override="childStyle">
                                        <p:cTn id="61" dur="5000" fill="hold"/>
                                        <p:tgtEl>
                                          <p:spTgt spid="42">
                                            <p:graphicEl>
                                              <a:dgm id="{48A0685B-6520-4DAC-BA68-1218BEECED33}"/>
                                            </p:graphicEl>
                                          </p:spTgt>
                                        </p:tgtEl>
                                        <p:attrNameLst>
                                          <p:attrName>style.color</p:attrName>
                                        </p:attrNameLst>
                                      </p:cBhvr>
                                      <p:by>
                                        <p:hsl h="-7200000" s="0" l="0"/>
                                      </p:by>
                                    </p:animClr>
                                    <p:animClr clrSpc="hsl">
                                      <p:cBhvr>
                                        <p:cTn id="62" dur="5000" fill="hold"/>
                                        <p:tgtEl>
                                          <p:spTgt spid="42">
                                            <p:graphicEl>
                                              <a:dgm id="{48A0685B-6520-4DAC-BA68-1218BEECED33}"/>
                                            </p:graphicEl>
                                          </p:spTgt>
                                        </p:tgtEl>
                                        <p:attrNameLst>
                                          <p:attrName>fillcolor</p:attrName>
                                        </p:attrNameLst>
                                      </p:cBhvr>
                                      <p:by>
                                        <p:hsl h="-7200000" s="0" l="0"/>
                                      </p:by>
                                    </p:animClr>
                                    <p:animClr clrSpc="hsl">
                                      <p:cBhvr>
                                        <p:cTn id="63" dur="5000" fill="hold"/>
                                        <p:tgtEl>
                                          <p:spTgt spid="42">
                                            <p:graphicEl>
                                              <a:dgm id="{48A0685B-6520-4DAC-BA68-1218BEECED33}"/>
                                            </p:graphicEl>
                                          </p:spTgt>
                                        </p:tgtEl>
                                        <p:attrNameLst>
                                          <p:attrName>stroke.color</p:attrName>
                                        </p:attrNameLst>
                                      </p:cBhvr>
                                      <p:by>
                                        <p:hsl h="-7200000" s="0" l="0"/>
                                      </p:by>
                                    </p:animClr>
                                    <p:set>
                                      <p:cBhvr>
                                        <p:cTn id="64" dur="5000" fill="hold"/>
                                        <p:tgtEl>
                                          <p:spTgt spid="42">
                                            <p:graphicEl>
                                              <a:dgm id="{48A0685B-6520-4DAC-BA68-1218BEECED33}"/>
                                            </p:graphicEl>
                                          </p:spTgt>
                                        </p:tgtEl>
                                        <p:attrNameLst>
                                          <p:attrName>fill.type</p:attrName>
                                        </p:attrNameLst>
                                      </p:cBhvr>
                                      <p:to>
                                        <p:strVal val="solid"/>
                                      </p:to>
                                    </p:set>
                                  </p:childTnLst>
                                </p:cTn>
                              </p:par>
                              <p:par>
                                <p:cTn id="65" presetID="22" presetClass="emph" presetSubtype="0" fill="hold" grpId="1" nodeType="withEffect">
                                  <p:stCondLst>
                                    <p:cond delay="0"/>
                                  </p:stCondLst>
                                  <p:childTnLst>
                                    <p:animClr clrSpc="hsl">
                                      <p:cBhvr override="childStyle">
                                        <p:cTn id="66" dur="5000" fill="hold"/>
                                        <p:tgtEl>
                                          <p:spTgt spid="42">
                                            <p:graphicEl>
                                              <a:dgm id="{C4385DCB-DCBA-4192-9369-BF6033393DAC}"/>
                                            </p:graphicEl>
                                          </p:spTgt>
                                        </p:tgtEl>
                                        <p:attrNameLst>
                                          <p:attrName>style.color</p:attrName>
                                        </p:attrNameLst>
                                      </p:cBhvr>
                                      <p:by>
                                        <p:hsl h="-7200000" s="0" l="0"/>
                                      </p:by>
                                    </p:animClr>
                                    <p:animClr clrSpc="hsl">
                                      <p:cBhvr>
                                        <p:cTn id="67" dur="5000" fill="hold"/>
                                        <p:tgtEl>
                                          <p:spTgt spid="42">
                                            <p:graphicEl>
                                              <a:dgm id="{C4385DCB-DCBA-4192-9369-BF6033393DAC}"/>
                                            </p:graphicEl>
                                          </p:spTgt>
                                        </p:tgtEl>
                                        <p:attrNameLst>
                                          <p:attrName>fillcolor</p:attrName>
                                        </p:attrNameLst>
                                      </p:cBhvr>
                                      <p:by>
                                        <p:hsl h="-7200000" s="0" l="0"/>
                                      </p:by>
                                    </p:animClr>
                                    <p:animClr clrSpc="hsl">
                                      <p:cBhvr>
                                        <p:cTn id="68" dur="5000" fill="hold"/>
                                        <p:tgtEl>
                                          <p:spTgt spid="42">
                                            <p:graphicEl>
                                              <a:dgm id="{C4385DCB-DCBA-4192-9369-BF6033393DAC}"/>
                                            </p:graphicEl>
                                          </p:spTgt>
                                        </p:tgtEl>
                                        <p:attrNameLst>
                                          <p:attrName>stroke.color</p:attrName>
                                        </p:attrNameLst>
                                      </p:cBhvr>
                                      <p:by>
                                        <p:hsl h="-7200000" s="0" l="0"/>
                                      </p:by>
                                    </p:animClr>
                                    <p:set>
                                      <p:cBhvr>
                                        <p:cTn id="69" dur="5000" fill="hold"/>
                                        <p:tgtEl>
                                          <p:spTgt spid="42">
                                            <p:graphicEl>
                                              <a:dgm id="{C4385DCB-DCBA-4192-9369-BF6033393DAC}"/>
                                            </p:graphic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2" presetClass="emph" presetSubtype="0" fill="hold" grpId="1" nodeType="clickEffect">
                                  <p:stCondLst>
                                    <p:cond delay="0"/>
                                  </p:stCondLst>
                                  <p:childTnLst>
                                    <p:animClr clrSpc="hsl">
                                      <p:cBhvr override="childStyle">
                                        <p:cTn id="73" dur="5000" fill="hold"/>
                                        <p:tgtEl>
                                          <p:spTgt spid="42">
                                            <p:graphicEl>
                                              <a:dgm id="{72266D1C-C7D3-4166-870F-BEF105361FA5}"/>
                                            </p:graphicEl>
                                          </p:spTgt>
                                        </p:tgtEl>
                                        <p:attrNameLst>
                                          <p:attrName>style.color</p:attrName>
                                        </p:attrNameLst>
                                      </p:cBhvr>
                                      <p:by>
                                        <p:hsl h="-7200000" s="0" l="0"/>
                                      </p:by>
                                    </p:animClr>
                                    <p:animClr clrSpc="hsl">
                                      <p:cBhvr>
                                        <p:cTn id="74" dur="5000" fill="hold"/>
                                        <p:tgtEl>
                                          <p:spTgt spid="42">
                                            <p:graphicEl>
                                              <a:dgm id="{72266D1C-C7D3-4166-870F-BEF105361FA5}"/>
                                            </p:graphicEl>
                                          </p:spTgt>
                                        </p:tgtEl>
                                        <p:attrNameLst>
                                          <p:attrName>fillcolor</p:attrName>
                                        </p:attrNameLst>
                                      </p:cBhvr>
                                      <p:by>
                                        <p:hsl h="-7200000" s="0" l="0"/>
                                      </p:by>
                                    </p:animClr>
                                    <p:animClr clrSpc="hsl">
                                      <p:cBhvr>
                                        <p:cTn id="75" dur="5000" fill="hold"/>
                                        <p:tgtEl>
                                          <p:spTgt spid="42">
                                            <p:graphicEl>
                                              <a:dgm id="{72266D1C-C7D3-4166-870F-BEF105361FA5}"/>
                                            </p:graphicEl>
                                          </p:spTgt>
                                        </p:tgtEl>
                                        <p:attrNameLst>
                                          <p:attrName>stroke.color</p:attrName>
                                        </p:attrNameLst>
                                      </p:cBhvr>
                                      <p:by>
                                        <p:hsl h="-7200000" s="0" l="0"/>
                                      </p:by>
                                    </p:animClr>
                                    <p:set>
                                      <p:cBhvr>
                                        <p:cTn id="76" dur="5000" fill="hold"/>
                                        <p:tgtEl>
                                          <p:spTgt spid="42">
                                            <p:graphicEl>
                                              <a:dgm id="{72266D1C-C7D3-4166-870F-BEF105361FA5}"/>
                                            </p:graphicEl>
                                          </p:spTgt>
                                        </p:tgtEl>
                                        <p:attrNameLst>
                                          <p:attrName>fill.type</p:attrName>
                                        </p:attrNameLst>
                                      </p:cBhvr>
                                      <p:to>
                                        <p:strVal val="solid"/>
                                      </p:to>
                                    </p:set>
                                  </p:childTnLst>
                                </p:cTn>
                              </p:par>
                              <p:par>
                                <p:cTn id="77" presetID="22" presetClass="emph" presetSubtype="0" fill="hold" grpId="1" nodeType="withEffect">
                                  <p:stCondLst>
                                    <p:cond delay="0"/>
                                  </p:stCondLst>
                                  <p:childTnLst>
                                    <p:animClr clrSpc="hsl">
                                      <p:cBhvr override="childStyle">
                                        <p:cTn id="78" dur="5000" fill="hold"/>
                                        <p:tgtEl>
                                          <p:spTgt spid="42">
                                            <p:graphicEl>
                                              <a:dgm id="{16FEBDE9-F445-4A17-814A-F0712E0B7DA5}"/>
                                            </p:graphicEl>
                                          </p:spTgt>
                                        </p:tgtEl>
                                        <p:attrNameLst>
                                          <p:attrName>style.color</p:attrName>
                                        </p:attrNameLst>
                                      </p:cBhvr>
                                      <p:by>
                                        <p:hsl h="-7200000" s="0" l="0"/>
                                      </p:by>
                                    </p:animClr>
                                    <p:animClr clrSpc="hsl">
                                      <p:cBhvr>
                                        <p:cTn id="79" dur="5000" fill="hold"/>
                                        <p:tgtEl>
                                          <p:spTgt spid="42">
                                            <p:graphicEl>
                                              <a:dgm id="{16FEBDE9-F445-4A17-814A-F0712E0B7DA5}"/>
                                            </p:graphicEl>
                                          </p:spTgt>
                                        </p:tgtEl>
                                        <p:attrNameLst>
                                          <p:attrName>fillcolor</p:attrName>
                                        </p:attrNameLst>
                                      </p:cBhvr>
                                      <p:by>
                                        <p:hsl h="-7200000" s="0" l="0"/>
                                      </p:by>
                                    </p:animClr>
                                    <p:animClr clrSpc="hsl">
                                      <p:cBhvr>
                                        <p:cTn id="80" dur="5000" fill="hold"/>
                                        <p:tgtEl>
                                          <p:spTgt spid="42">
                                            <p:graphicEl>
                                              <a:dgm id="{16FEBDE9-F445-4A17-814A-F0712E0B7DA5}"/>
                                            </p:graphicEl>
                                          </p:spTgt>
                                        </p:tgtEl>
                                        <p:attrNameLst>
                                          <p:attrName>stroke.color</p:attrName>
                                        </p:attrNameLst>
                                      </p:cBhvr>
                                      <p:by>
                                        <p:hsl h="-7200000" s="0" l="0"/>
                                      </p:by>
                                    </p:animClr>
                                    <p:set>
                                      <p:cBhvr>
                                        <p:cTn id="81" dur="5000" fill="hold"/>
                                        <p:tgtEl>
                                          <p:spTgt spid="42">
                                            <p:graphicEl>
                                              <a:dgm id="{16FEBDE9-F445-4A17-814A-F0712E0B7DA5}"/>
                                            </p:graphic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2" presetClass="emph" presetSubtype="0" fill="hold" grpId="1" nodeType="clickEffect">
                                  <p:stCondLst>
                                    <p:cond delay="0"/>
                                  </p:stCondLst>
                                  <p:childTnLst>
                                    <p:animClr clrSpc="hsl">
                                      <p:cBhvr override="childStyle">
                                        <p:cTn id="85" dur="5000" fill="hold"/>
                                        <p:tgtEl>
                                          <p:spTgt spid="42">
                                            <p:graphicEl>
                                              <a:dgm id="{81737C37-E78A-454A-A0E1-46DFA041B53A}"/>
                                            </p:graphicEl>
                                          </p:spTgt>
                                        </p:tgtEl>
                                        <p:attrNameLst>
                                          <p:attrName>style.color</p:attrName>
                                        </p:attrNameLst>
                                      </p:cBhvr>
                                      <p:by>
                                        <p:hsl h="-7200000" s="0" l="0"/>
                                      </p:by>
                                    </p:animClr>
                                    <p:animClr clrSpc="hsl">
                                      <p:cBhvr>
                                        <p:cTn id="86" dur="5000" fill="hold"/>
                                        <p:tgtEl>
                                          <p:spTgt spid="42">
                                            <p:graphicEl>
                                              <a:dgm id="{81737C37-E78A-454A-A0E1-46DFA041B53A}"/>
                                            </p:graphicEl>
                                          </p:spTgt>
                                        </p:tgtEl>
                                        <p:attrNameLst>
                                          <p:attrName>fillcolor</p:attrName>
                                        </p:attrNameLst>
                                      </p:cBhvr>
                                      <p:by>
                                        <p:hsl h="-7200000" s="0" l="0"/>
                                      </p:by>
                                    </p:animClr>
                                    <p:animClr clrSpc="hsl">
                                      <p:cBhvr>
                                        <p:cTn id="87" dur="5000" fill="hold"/>
                                        <p:tgtEl>
                                          <p:spTgt spid="42">
                                            <p:graphicEl>
                                              <a:dgm id="{81737C37-E78A-454A-A0E1-46DFA041B53A}"/>
                                            </p:graphicEl>
                                          </p:spTgt>
                                        </p:tgtEl>
                                        <p:attrNameLst>
                                          <p:attrName>stroke.color</p:attrName>
                                        </p:attrNameLst>
                                      </p:cBhvr>
                                      <p:by>
                                        <p:hsl h="-7200000" s="0" l="0"/>
                                      </p:by>
                                    </p:animClr>
                                    <p:set>
                                      <p:cBhvr>
                                        <p:cTn id="88" dur="5000" fill="hold"/>
                                        <p:tgtEl>
                                          <p:spTgt spid="42">
                                            <p:graphicEl>
                                              <a:dgm id="{81737C37-E78A-454A-A0E1-46DFA041B53A}"/>
                                            </p:graphicEl>
                                          </p:spTgt>
                                        </p:tgtEl>
                                        <p:attrNameLst>
                                          <p:attrName>fill.type</p:attrName>
                                        </p:attrNameLst>
                                      </p:cBhvr>
                                      <p:to>
                                        <p:strVal val="solid"/>
                                      </p:to>
                                    </p:set>
                                  </p:childTnLst>
                                </p:cTn>
                              </p:par>
                              <p:par>
                                <p:cTn id="89" presetID="22" presetClass="emph" presetSubtype="0" fill="hold" grpId="1" nodeType="withEffect">
                                  <p:stCondLst>
                                    <p:cond delay="0"/>
                                  </p:stCondLst>
                                  <p:childTnLst>
                                    <p:animClr clrSpc="hsl">
                                      <p:cBhvr override="childStyle">
                                        <p:cTn id="90" dur="5000" fill="hold"/>
                                        <p:tgtEl>
                                          <p:spTgt spid="42">
                                            <p:graphicEl>
                                              <a:dgm id="{65223CF3-EFF5-490C-ACE0-6E7A336DCA82}"/>
                                            </p:graphicEl>
                                          </p:spTgt>
                                        </p:tgtEl>
                                        <p:attrNameLst>
                                          <p:attrName>style.color</p:attrName>
                                        </p:attrNameLst>
                                      </p:cBhvr>
                                      <p:by>
                                        <p:hsl h="-7200000" s="0" l="0"/>
                                      </p:by>
                                    </p:animClr>
                                    <p:animClr clrSpc="hsl">
                                      <p:cBhvr>
                                        <p:cTn id="91" dur="5000" fill="hold"/>
                                        <p:tgtEl>
                                          <p:spTgt spid="42">
                                            <p:graphicEl>
                                              <a:dgm id="{65223CF3-EFF5-490C-ACE0-6E7A336DCA82}"/>
                                            </p:graphicEl>
                                          </p:spTgt>
                                        </p:tgtEl>
                                        <p:attrNameLst>
                                          <p:attrName>fillcolor</p:attrName>
                                        </p:attrNameLst>
                                      </p:cBhvr>
                                      <p:by>
                                        <p:hsl h="-7200000" s="0" l="0"/>
                                      </p:by>
                                    </p:animClr>
                                    <p:animClr clrSpc="hsl">
                                      <p:cBhvr>
                                        <p:cTn id="92" dur="5000" fill="hold"/>
                                        <p:tgtEl>
                                          <p:spTgt spid="42">
                                            <p:graphicEl>
                                              <a:dgm id="{65223CF3-EFF5-490C-ACE0-6E7A336DCA82}"/>
                                            </p:graphicEl>
                                          </p:spTgt>
                                        </p:tgtEl>
                                        <p:attrNameLst>
                                          <p:attrName>stroke.color</p:attrName>
                                        </p:attrNameLst>
                                      </p:cBhvr>
                                      <p:by>
                                        <p:hsl h="-7200000" s="0" l="0"/>
                                      </p:by>
                                    </p:animClr>
                                    <p:set>
                                      <p:cBhvr>
                                        <p:cTn id="93" dur="5000" fill="hold"/>
                                        <p:tgtEl>
                                          <p:spTgt spid="42">
                                            <p:graphicEl>
                                              <a:dgm id="{65223CF3-EFF5-490C-ACE0-6E7A336DCA82}"/>
                                            </p:graphic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2" presetClass="emph" presetSubtype="0" fill="hold" grpId="1" nodeType="clickEffect">
                                  <p:stCondLst>
                                    <p:cond delay="0"/>
                                  </p:stCondLst>
                                  <p:childTnLst>
                                    <p:animClr clrSpc="hsl">
                                      <p:cBhvr override="childStyle">
                                        <p:cTn id="97" dur="5000" fill="hold"/>
                                        <p:tgtEl>
                                          <p:spTgt spid="42">
                                            <p:graphicEl>
                                              <a:dgm id="{E642EFAC-858C-4C50-939B-3337AD334AB2}"/>
                                            </p:graphicEl>
                                          </p:spTgt>
                                        </p:tgtEl>
                                        <p:attrNameLst>
                                          <p:attrName>style.color</p:attrName>
                                        </p:attrNameLst>
                                      </p:cBhvr>
                                      <p:by>
                                        <p:hsl h="-7200000" s="0" l="0"/>
                                      </p:by>
                                    </p:animClr>
                                    <p:animClr clrSpc="hsl">
                                      <p:cBhvr>
                                        <p:cTn id="98" dur="5000" fill="hold"/>
                                        <p:tgtEl>
                                          <p:spTgt spid="42">
                                            <p:graphicEl>
                                              <a:dgm id="{E642EFAC-858C-4C50-939B-3337AD334AB2}"/>
                                            </p:graphicEl>
                                          </p:spTgt>
                                        </p:tgtEl>
                                        <p:attrNameLst>
                                          <p:attrName>fillcolor</p:attrName>
                                        </p:attrNameLst>
                                      </p:cBhvr>
                                      <p:by>
                                        <p:hsl h="-7200000" s="0" l="0"/>
                                      </p:by>
                                    </p:animClr>
                                    <p:animClr clrSpc="hsl">
                                      <p:cBhvr>
                                        <p:cTn id="99" dur="5000" fill="hold"/>
                                        <p:tgtEl>
                                          <p:spTgt spid="42">
                                            <p:graphicEl>
                                              <a:dgm id="{E642EFAC-858C-4C50-939B-3337AD334AB2}"/>
                                            </p:graphicEl>
                                          </p:spTgt>
                                        </p:tgtEl>
                                        <p:attrNameLst>
                                          <p:attrName>stroke.color</p:attrName>
                                        </p:attrNameLst>
                                      </p:cBhvr>
                                      <p:by>
                                        <p:hsl h="-7200000" s="0" l="0"/>
                                      </p:by>
                                    </p:animClr>
                                    <p:set>
                                      <p:cBhvr>
                                        <p:cTn id="100" dur="5000" fill="hold"/>
                                        <p:tgtEl>
                                          <p:spTgt spid="42">
                                            <p:graphicEl>
                                              <a:dgm id="{E642EFAC-858C-4C50-939B-3337AD334AB2}"/>
                                            </p:graphicEl>
                                          </p:spTgt>
                                        </p:tgtEl>
                                        <p:attrNameLst>
                                          <p:attrName>fill.type</p:attrName>
                                        </p:attrNameLst>
                                      </p:cBhvr>
                                      <p:to>
                                        <p:strVal val="solid"/>
                                      </p:to>
                                    </p:set>
                                  </p:childTnLst>
                                </p:cTn>
                              </p:par>
                              <p:par>
                                <p:cTn id="101" presetID="22" presetClass="emph" presetSubtype="0" fill="hold" grpId="1" nodeType="withEffect">
                                  <p:stCondLst>
                                    <p:cond delay="0"/>
                                  </p:stCondLst>
                                  <p:childTnLst>
                                    <p:animClr clrSpc="hsl">
                                      <p:cBhvr override="childStyle">
                                        <p:cTn id="102" dur="5000" fill="hold"/>
                                        <p:tgtEl>
                                          <p:spTgt spid="42">
                                            <p:graphicEl>
                                              <a:dgm id="{7A551307-E5BC-4256-B65F-7CA18DD93645}"/>
                                            </p:graphicEl>
                                          </p:spTgt>
                                        </p:tgtEl>
                                        <p:attrNameLst>
                                          <p:attrName>style.color</p:attrName>
                                        </p:attrNameLst>
                                      </p:cBhvr>
                                      <p:by>
                                        <p:hsl h="-7200000" s="0" l="0"/>
                                      </p:by>
                                    </p:animClr>
                                    <p:animClr clrSpc="hsl">
                                      <p:cBhvr>
                                        <p:cTn id="103" dur="5000" fill="hold"/>
                                        <p:tgtEl>
                                          <p:spTgt spid="42">
                                            <p:graphicEl>
                                              <a:dgm id="{7A551307-E5BC-4256-B65F-7CA18DD93645}"/>
                                            </p:graphicEl>
                                          </p:spTgt>
                                        </p:tgtEl>
                                        <p:attrNameLst>
                                          <p:attrName>fillcolor</p:attrName>
                                        </p:attrNameLst>
                                      </p:cBhvr>
                                      <p:by>
                                        <p:hsl h="-7200000" s="0" l="0"/>
                                      </p:by>
                                    </p:animClr>
                                    <p:animClr clrSpc="hsl">
                                      <p:cBhvr>
                                        <p:cTn id="104" dur="5000" fill="hold"/>
                                        <p:tgtEl>
                                          <p:spTgt spid="42">
                                            <p:graphicEl>
                                              <a:dgm id="{7A551307-E5BC-4256-B65F-7CA18DD93645}"/>
                                            </p:graphicEl>
                                          </p:spTgt>
                                        </p:tgtEl>
                                        <p:attrNameLst>
                                          <p:attrName>stroke.color</p:attrName>
                                        </p:attrNameLst>
                                      </p:cBhvr>
                                      <p:by>
                                        <p:hsl h="-7200000" s="0" l="0"/>
                                      </p:by>
                                    </p:animClr>
                                    <p:set>
                                      <p:cBhvr>
                                        <p:cTn id="105" dur="5000" fill="hold"/>
                                        <p:tgtEl>
                                          <p:spTgt spid="42">
                                            <p:graphicEl>
                                              <a:dgm id="{7A551307-E5BC-4256-B65F-7CA18DD93645}"/>
                                            </p:graphicEl>
                                          </p:spTgt>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2" presetClass="emph" presetSubtype="0" fill="hold" grpId="1" nodeType="clickEffect">
                                  <p:stCondLst>
                                    <p:cond delay="0"/>
                                  </p:stCondLst>
                                  <p:childTnLst>
                                    <p:animClr clrSpc="hsl">
                                      <p:cBhvr override="childStyle">
                                        <p:cTn id="109" dur="5000" fill="hold"/>
                                        <p:tgtEl>
                                          <p:spTgt spid="42">
                                            <p:graphicEl>
                                              <a:dgm id="{69AC9D45-E022-4A28-B892-3B94DEEA7D58}"/>
                                            </p:graphicEl>
                                          </p:spTgt>
                                        </p:tgtEl>
                                        <p:attrNameLst>
                                          <p:attrName>style.color</p:attrName>
                                        </p:attrNameLst>
                                      </p:cBhvr>
                                      <p:by>
                                        <p:hsl h="-7200000" s="0" l="0"/>
                                      </p:by>
                                    </p:animClr>
                                    <p:animClr clrSpc="hsl">
                                      <p:cBhvr>
                                        <p:cTn id="110" dur="5000" fill="hold"/>
                                        <p:tgtEl>
                                          <p:spTgt spid="42">
                                            <p:graphicEl>
                                              <a:dgm id="{69AC9D45-E022-4A28-B892-3B94DEEA7D58}"/>
                                            </p:graphicEl>
                                          </p:spTgt>
                                        </p:tgtEl>
                                        <p:attrNameLst>
                                          <p:attrName>fillcolor</p:attrName>
                                        </p:attrNameLst>
                                      </p:cBhvr>
                                      <p:by>
                                        <p:hsl h="-7200000" s="0" l="0"/>
                                      </p:by>
                                    </p:animClr>
                                    <p:animClr clrSpc="hsl">
                                      <p:cBhvr>
                                        <p:cTn id="111" dur="5000" fill="hold"/>
                                        <p:tgtEl>
                                          <p:spTgt spid="42">
                                            <p:graphicEl>
                                              <a:dgm id="{69AC9D45-E022-4A28-B892-3B94DEEA7D58}"/>
                                            </p:graphicEl>
                                          </p:spTgt>
                                        </p:tgtEl>
                                        <p:attrNameLst>
                                          <p:attrName>stroke.color</p:attrName>
                                        </p:attrNameLst>
                                      </p:cBhvr>
                                      <p:by>
                                        <p:hsl h="-7200000" s="0" l="0"/>
                                      </p:by>
                                    </p:animClr>
                                    <p:set>
                                      <p:cBhvr>
                                        <p:cTn id="112" dur="5000" fill="hold"/>
                                        <p:tgtEl>
                                          <p:spTgt spid="42">
                                            <p:graphicEl>
                                              <a:dgm id="{69AC9D45-E022-4A28-B892-3B94DEEA7D58}"/>
                                            </p:graphicEl>
                                          </p:spTgt>
                                        </p:tgtEl>
                                        <p:attrNameLst>
                                          <p:attrName>fill.type</p:attrName>
                                        </p:attrNameLst>
                                      </p:cBhvr>
                                      <p:to>
                                        <p:strVal val="solid"/>
                                      </p:to>
                                    </p:set>
                                  </p:childTnLst>
                                </p:cTn>
                              </p:par>
                              <p:par>
                                <p:cTn id="113" presetID="22" presetClass="emph" presetSubtype="0" fill="hold" grpId="1" nodeType="withEffect">
                                  <p:stCondLst>
                                    <p:cond delay="0"/>
                                  </p:stCondLst>
                                  <p:childTnLst>
                                    <p:animClr clrSpc="hsl">
                                      <p:cBhvr override="childStyle">
                                        <p:cTn id="114" dur="5000" fill="hold"/>
                                        <p:tgtEl>
                                          <p:spTgt spid="42">
                                            <p:graphicEl>
                                              <a:dgm id="{FED90ECE-2C93-4A96-A0AF-EC92806C9630}"/>
                                            </p:graphicEl>
                                          </p:spTgt>
                                        </p:tgtEl>
                                        <p:attrNameLst>
                                          <p:attrName>style.color</p:attrName>
                                        </p:attrNameLst>
                                      </p:cBhvr>
                                      <p:by>
                                        <p:hsl h="-7200000" s="0" l="0"/>
                                      </p:by>
                                    </p:animClr>
                                    <p:animClr clrSpc="hsl">
                                      <p:cBhvr>
                                        <p:cTn id="115" dur="5000" fill="hold"/>
                                        <p:tgtEl>
                                          <p:spTgt spid="42">
                                            <p:graphicEl>
                                              <a:dgm id="{FED90ECE-2C93-4A96-A0AF-EC92806C9630}"/>
                                            </p:graphicEl>
                                          </p:spTgt>
                                        </p:tgtEl>
                                        <p:attrNameLst>
                                          <p:attrName>fillcolor</p:attrName>
                                        </p:attrNameLst>
                                      </p:cBhvr>
                                      <p:by>
                                        <p:hsl h="-7200000" s="0" l="0"/>
                                      </p:by>
                                    </p:animClr>
                                    <p:animClr clrSpc="hsl">
                                      <p:cBhvr>
                                        <p:cTn id="116" dur="5000" fill="hold"/>
                                        <p:tgtEl>
                                          <p:spTgt spid="42">
                                            <p:graphicEl>
                                              <a:dgm id="{FED90ECE-2C93-4A96-A0AF-EC92806C9630}"/>
                                            </p:graphicEl>
                                          </p:spTgt>
                                        </p:tgtEl>
                                        <p:attrNameLst>
                                          <p:attrName>stroke.color</p:attrName>
                                        </p:attrNameLst>
                                      </p:cBhvr>
                                      <p:by>
                                        <p:hsl h="-7200000" s="0" l="0"/>
                                      </p:by>
                                    </p:animClr>
                                    <p:set>
                                      <p:cBhvr>
                                        <p:cTn id="117" dur="5000" fill="hold"/>
                                        <p:tgtEl>
                                          <p:spTgt spid="42">
                                            <p:graphicEl>
                                              <a:dgm id="{FED90ECE-2C93-4A96-A0AF-EC92806C9630}"/>
                                            </p:graphicEl>
                                          </p:spTgt>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22" presetClass="emph" presetSubtype="0" fill="hold" grpId="1" nodeType="clickEffect">
                                  <p:stCondLst>
                                    <p:cond delay="0"/>
                                  </p:stCondLst>
                                  <p:childTnLst>
                                    <p:animClr clrSpc="hsl">
                                      <p:cBhvr override="childStyle">
                                        <p:cTn id="121" dur="5000" fill="hold"/>
                                        <p:tgtEl>
                                          <p:spTgt spid="42">
                                            <p:graphicEl>
                                              <a:dgm id="{3BFE194A-EFEB-45A8-AE23-6C935A5F7CDE}"/>
                                            </p:graphicEl>
                                          </p:spTgt>
                                        </p:tgtEl>
                                        <p:attrNameLst>
                                          <p:attrName>style.color</p:attrName>
                                        </p:attrNameLst>
                                      </p:cBhvr>
                                      <p:by>
                                        <p:hsl h="-7200000" s="0" l="0"/>
                                      </p:by>
                                    </p:animClr>
                                    <p:animClr clrSpc="hsl">
                                      <p:cBhvr>
                                        <p:cTn id="122" dur="5000" fill="hold"/>
                                        <p:tgtEl>
                                          <p:spTgt spid="42">
                                            <p:graphicEl>
                                              <a:dgm id="{3BFE194A-EFEB-45A8-AE23-6C935A5F7CDE}"/>
                                            </p:graphicEl>
                                          </p:spTgt>
                                        </p:tgtEl>
                                        <p:attrNameLst>
                                          <p:attrName>fillcolor</p:attrName>
                                        </p:attrNameLst>
                                      </p:cBhvr>
                                      <p:by>
                                        <p:hsl h="-7200000" s="0" l="0"/>
                                      </p:by>
                                    </p:animClr>
                                    <p:animClr clrSpc="hsl">
                                      <p:cBhvr>
                                        <p:cTn id="123" dur="5000" fill="hold"/>
                                        <p:tgtEl>
                                          <p:spTgt spid="42">
                                            <p:graphicEl>
                                              <a:dgm id="{3BFE194A-EFEB-45A8-AE23-6C935A5F7CDE}"/>
                                            </p:graphicEl>
                                          </p:spTgt>
                                        </p:tgtEl>
                                        <p:attrNameLst>
                                          <p:attrName>stroke.color</p:attrName>
                                        </p:attrNameLst>
                                      </p:cBhvr>
                                      <p:by>
                                        <p:hsl h="-7200000" s="0" l="0"/>
                                      </p:by>
                                    </p:animClr>
                                    <p:set>
                                      <p:cBhvr>
                                        <p:cTn id="124" dur="5000" fill="hold"/>
                                        <p:tgtEl>
                                          <p:spTgt spid="42">
                                            <p:graphicEl>
                                              <a:dgm id="{3BFE194A-EFEB-45A8-AE23-6C935A5F7CDE}"/>
                                            </p:graphicEl>
                                          </p:spTgt>
                                        </p:tgtEl>
                                        <p:attrNameLst>
                                          <p:attrName>fill.type</p:attrName>
                                        </p:attrNameLst>
                                      </p:cBhvr>
                                      <p:to>
                                        <p:strVal val="solid"/>
                                      </p:to>
                                    </p:set>
                                  </p:childTnLst>
                                </p:cTn>
                              </p:par>
                              <p:par>
                                <p:cTn id="125" presetID="22" presetClass="emph" presetSubtype="0" fill="hold" grpId="1" nodeType="withEffect">
                                  <p:stCondLst>
                                    <p:cond delay="0"/>
                                  </p:stCondLst>
                                  <p:childTnLst>
                                    <p:animClr clrSpc="hsl">
                                      <p:cBhvr override="childStyle">
                                        <p:cTn id="126" dur="5000" fill="hold"/>
                                        <p:tgtEl>
                                          <p:spTgt spid="42">
                                            <p:graphicEl>
                                              <a:dgm id="{8E2F8ABF-61D8-4C01-A4B9-C29EF8EB5997}"/>
                                            </p:graphicEl>
                                          </p:spTgt>
                                        </p:tgtEl>
                                        <p:attrNameLst>
                                          <p:attrName>style.color</p:attrName>
                                        </p:attrNameLst>
                                      </p:cBhvr>
                                      <p:by>
                                        <p:hsl h="-7200000" s="0" l="0"/>
                                      </p:by>
                                    </p:animClr>
                                    <p:animClr clrSpc="hsl">
                                      <p:cBhvr>
                                        <p:cTn id="127" dur="5000" fill="hold"/>
                                        <p:tgtEl>
                                          <p:spTgt spid="42">
                                            <p:graphicEl>
                                              <a:dgm id="{8E2F8ABF-61D8-4C01-A4B9-C29EF8EB5997}"/>
                                            </p:graphicEl>
                                          </p:spTgt>
                                        </p:tgtEl>
                                        <p:attrNameLst>
                                          <p:attrName>fillcolor</p:attrName>
                                        </p:attrNameLst>
                                      </p:cBhvr>
                                      <p:by>
                                        <p:hsl h="-7200000" s="0" l="0"/>
                                      </p:by>
                                    </p:animClr>
                                    <p:animClr clrSpc="hsl">
                                      <p:cBhvr>
                                        <p:cTn id="128" dur="5000" fill="hold"/>
                                        <p:tgtEl>
                                          <p:spTgt spid="42">
                                            <p:graphicEl>
                                              <a:dgm id="{8E2F8ABF-61D8-4C01-A4B9-C29EF8EB5997}"/>
                                            </p:graphicEl>
                                          </p:spTgt>
                                        </p:tgtEl>
                                        <p:attrNameLst>
                                          <p:attrName>stroke.color</p:attrName>
                                        </p:attrNameLst>
                                      </p:cBhvr>
                                      <p:by>
                                        <p:hsl h="-7200000" s="0" l="0"/>
                                      </p:by>
                                    </p:animClr>
                                    <p:set>
                                      <p:cBhvr>
                                        <p:cTn id="129" dur="5000" fill="hold"/>
                                        <p:tgtEl>
                                          <p:spTgt spid="42">
                                            <p:graphicEl>
                                              <a:dgm id="{8E2F8ABF-61D8-4C01-A4B9-C29EF8EB5997}"/>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76200" y="533400"/>
          <a:ext cx="9067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981200" y="0"/>
            <a:ext cx="7162800" cy="45720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4400" b="1" dirty="0" smtClean="0">
                <a:ln/>
                <a:solidFill>
                  <a:schemeClr val="accent3"/>
                </a:solidFill>
                <a:latin typeface="Arial" pitchFamily="34" charset="0"/>
                <a:cs typeface="Arial" pitchFamily="34" charset="0"/>
              </a:rPr>
              <a:t>从波阿斯到耶稣</a:t>
            </a:r>
            <a:r>
              <a:rPr lang="en-US" altLang="zh-CN" sz="4400" b="1" dirty="0" smtClean="0">
                <a:ln/>
                <a:solidFill>
                  <a:schemeClr val="accent3"/>
                </a:solidFill>
                <a:latin typeface="Arial" pitchFamily="34" charset="0"/>
                <a:cs typeface="Arial" pitchFamily="34" charset="0"/>
              </a:rPr>
              <a:t> </a:t>
            </a:r>
            <a:r>
              <a:rPr lang="en-US" sz="2400" b="1" dirty="0" smtClean="0">
                <a:ln/>
                <a:solidFill>
                  <a:schemeClr val="accent3"/>
                </a:solidFill>
                <a:latin typeface="Arial" pitchFamily="34" charset="0"/>
                <a:cs typeface="Arial" pitchFamily="34" charset="0"/>
              </a:rPr>
              <a:t>(Boaz to Jesus)</a:t>
            </a:r>
            <a:endParaRPr lang="en-US" sz="2400" b="1" dirty="0">
              <a:ln/>
              <a:solidFill>
                <a:schemeClr val="accent3"/>
              </a:solidFill>
              <a:latin typeface="Arial" pitchFamily="34" charset="0"/>
              <a:cs typeface="Arial" pitchFamily="34" charset="0"/>
            </a:endParaRPr>
          </a:p>
        </p:txBody>
      </p:sp>
      <p:sp>
        <p:nvSpPr>
          <p:cNvPr id="4" name="Rectangle 3"/>
          <p:cNvSpPr/>
          <p:nvPr/>
        </p:nvSpPr>
        <p:spPr>
          <a:xfrm>
            <a:off x="0" y="0"/>
            <a:ext cx="2057400" cy="533400"/>
          </a:xfrm>
          <a:prstGeom prst="rect">
            <a:avLst/>
          </a:prstGeom>
          <a:solidFill>
            <a:srgbClr val="FFFF00"/>
          </a:solid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波阿斯</a:t>
            </a:r>
            <a:r>
              <a:rPr lang="en-US"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(Boaz)</a:t>
            </a:r>
            <a:endParaRPr lang="en-US"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0" fill="hold"/>
                                        <p:tgtEl>
                                          <p:spTgt spid="2">
                                            <p:graphicEl>
                                              <a:dgm id="{522C74AB-DD59-4E21-B556-10C33AC09397}"/>
                                            </p:graphicEl>
                                          </p:spTgt>
                                        </p:tgtEl>
                                        <p:attrNameLst>
                                          <p:attrName>style.color</p:attrName>
                                        </p:attrNameLst>
                                      </p:cBhvr>
                                      <p:by>
                                        <p:hsl h="-7200000" s="0" l="0"/>
                                      </p:by>
                                    </p:animClr>
                                    <p:animClr clrSpc="hsl">
                                      <p:cBhvr>
                                        <p:cTn id="7" dur="5000" fill="hold"/>
                                        <p:tgtEl>
                                          <p:spTgt spid="2">
                                            <p:graphicEl>
                                              <a:dgm id="{522C74AB-DD59-4E21-B556-10C33AC09397}"/>
                                            </p:graphicEl>
                                          </p:spTgt>
                                        </p:tgtEl>
                                        <p:attrNameLst>
                                          <p:attrName>fillcolor</p:attrName>
                                        </p:attrNameLst>
                                      </p:cBhvr>
                                      <p:by>
                                        <p:hsl h="-7200000" s="0" l="0"/>
                                      </p:by>
                                    </p:animClr>
                                    <p:animClr clrSpc="hsl">
                                      <p:cBhvr>
                                        <p:cTn id="8" dur="5000" fill="hold"/>
                                        <p:tgtEl>
                                          <p:spTgt spid="2">
                                            <p:graphicEl>
                                              <a:dgm id="{522C74AB-DD59-4E21-B556-10C33AC09397}"/>
                                            </p:graphicEl>
                                          </p:spTgt>
                                        </p:tgtEl>
                                        <p:attrNameLst>
                                          <p:attrName>stroke.color</p:attrName>
                                        </p:attrNameLst>
                                      </p:cBhvr>
                                      <p:by>
                                        <p:hsl h="-7200000" s="0" l="0"/>
                                      </p:by>
                                    </p:animClr>
                                    <p:set>
                                      <p:cBhvr>
                                        <p:cTn id="9" dur="5000" fill="hold"/>
                                        <p:tgtEl>
                                          <p:spTgt spid="2">
                                            <p:graphicEl>
                                              <a:dgm id="{522C74AB-DD59-4E21-B556-10C33AC09397}"/>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fill="hold" grpId="0" nodeType="clickEffect">
                                  <p:stCondLst>
                                    <p:cond delay="0"/>
                                  </p:stCondLst>
                                  <p:childTnLst>
                                    <p:animClr clrSpc="hsl">
                                      <p:cBhvr override="childStyle">
                                        <p:cTn id="13" dur="5000" fill="hold"/>
                                        <p:tgtEl>
                                          <p:spTgt spid="2">
                                            <p:graphicEl>
                                              <a:dgm id="{5F822D2F-EB2F-4C9B-99D5-04F5A96DF8F2}"/>
                                            </p:graphicEl>
                                          </p:spTgt>
                                        </p:tgtEl>
                                        <p:attrNameLst>
                                          <p:attrName>style.color</p:attrName>
                                        </p:attrNameLst>
                                      </p:cBhvr>
                                      <p:by>
                                        <p:hsl h="-7200000" s="0" l="0"/>
                                      </p:by>
                                    </p:animClr>
                                    <p:animClr clrSpc="hsl">
                                      <p:cBhvr>
                                        <p:cTn id="14" dur="5000" fill="hold"/>
                                        <p:tgtEl>
                                          <p:spTgt spid="2">
                                            <p:graphicEl>
                                              <a:dgm id="{5F822D2F-EB2F-4C9B-99D5-04F5A96DF8F2}"/>
                                            </p:graphicEl>
                                          </p:spTgt>
                                        </p:tgtEl>
                                        <p:attrNameLst>
                                          <p:attrName>fillcolor</p:attrName>
                                        </p:attrNameLst>
                                      </p:cBhvr>
                                      <p:by>
                                        <p:hsl h="-7200000" s="0" l="0"/>
                                      </p:by>
                                    </p:animClr>
                                    <p:animClr clrSpc="hsl">
                                      <p:cBhvr>
                                        <p:cTn id="15" dur="5000" fill="hold"/>
                                        <p:tgtEl>
                                          <p:spTgt spid="2">
                                            <p:graphicEl>
                                              <a:dgm id="{5F822D2F-EB2F-4C9B-99D5-04F5A96DF8F2}"/>
                                            </p:graphicEl>
                                          </p:spTgt>
                                        </p:tgtEl>
                                        <p:attrNameLst>
                                          <p:attrName>stroke.color</p:attrName>
                                        </p:attrNameLst>
                                      </p:cBhvr>
                                      <p:by>
                                        <p:hsl h="-7200000" s="0" l="0"/>
                                      </p:by>
                                    </p:animClr>
                                    <p:set>
                                      <p:cBhvr>
                                        <p:cTn id="16" dur="5000" fill="hold"/>
                                        <p:tgtEl>
                                          <p:spTgt spid="2">
                                            <p:graphicEl>
                                              <a:dgm id="{5F822D2F-EB2F-4C9B-99D5-04F5A96DF8F2}"/>
                                            </p:graphicEl>
                                          </p:spTgt>
                                        </p:tgtEl>
                                        <p:attrNameLst>
                                          <p:attrName>fill.type</p:attrName>
                                        </p:attrNameLst>
                                      </p:cBhvr>
                                      <p:to>
                                        <p:strVal val="solid"/>
                                      </p:to>
                                    </p:set>
                                  </p:childTnLst>
                                </p:cTn>
                              </p:par>
                              <p:par>
                                <p:cTn id="17" presetID="22" presetClass="emph" presetSubtype="0" fill="hold" grpId="0" nodeType="withEffect">
                                  <p:stCondLst>
                                    <p:cond delay="0"/>
                                  </p:stCondLst>
                                  <p:childTnLst>
                                    <p:animClr clrSpc="hsl">
                                      <p:cBhvr override="childStyle">
                                        <p:cTn id="18" dur="5000" fill="hold"/>
                                        <p:tgtEl>
                                          <p:spTgt spid="2">
                                            <p:graphicEl>
                                              <a:dgm id="{ABC67ED7-85AA-45A0-ACD0-35C991D9010D}"/>
                                            </p:graphicEl>
                                          </p:spTgt>
                                        </p:tgtEl>
                                        <p:attrNameLst>
                                          <p:attrName>style.color</p:attrName>
                                        </p:attrNameLst>
                                      </p:cBhvr>
                                      <p:by>
                                        <p:hsl h="-7200000" s="0" l="0"/>
                                      </p:by>
                                    </p:animClr>
                                    <p:animClr clrSpc="hsl">
                                      <p:cBhvr>
                                        <p:cTn id="19" dur="5000" fill="hold"/>
                                        <p:tgtEl>
                                          <p:spTgt spid="2">
                                            <p:graphicEl>
                                              <a:dgm id="{ABC67ED7-85AA-45A0-ACD0-35C991D9010D}"/>
                                            </p:graphicEl>
                                          </p:spTgt>
                                        </p:tgtEl>
                                        <p:attrNameLst>
                                          <p:attrName>fillcolor</p:attrName>
                                        </p:attrNameLst>
                                      </p:cBhvr>
                                      <p:by>
                                        <p:hsl h="-7200000" s="0" l="0"/>
                                      </p:by>
                                    </p:animClr>
                                    <p:animClr clrSpc="hsl">
                                      <p:cBhvr>
                                        <p:cTn id="20" dur="5000" fill="hold"/>
                                        <p:tgtEl>
                                          <p:spTgt spid="2">
                                            <p:graphicEl>
                                              <a:dgm id="{ABC67ED7-85AA-45A0-ACD0-35C991D9010D}"/>
                                            </p:graphicEl>
                                          </p:spTgt>
                                        </p:tgtEl>
                                        <p:attrNameLst>
                                          <p:attrName>stroke.color</p:attrName>
                                        </p:attrNameLst>
                                      </p:cBhvr>
                                      <p:by>
                                        <p:hsl h="-7200000" s="0" l="0"/>
                                      </p:by>
                                    </p:animClr>
                                    <p:set>
                                      <p:cBhvr>
                                        <p:cTn id="21" dur="5000" fill="hold"/>
                                        <p:tgtEl>
                                          <p:spTgt spid="2">
                                            <p:graphicEl>
                                              <a:dgm id="{ABC67ED7-85AA-45A0-ACD0-35C991D9010D}"/>
                                            </p:graphic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mph" presetSubtype="0" fill="hold" grpId="0" nodeType="clickEffect">
                                  <p:stCondLst>
                                    <p:cond delay="0"/>
                                  </p:stCondLst>
                                  <p:childTnLst>
                                    <p:animClr clrSpc="hsl">
                                      <p:cBhvr override="childStyle">
                                        <p:cTn id="25" dur="5000" fill="hold"/>
                                        <p:tgtEl>
                                          <p:spTgt spid="2">
                                            <p:graphicEl>
                                              <a:dgm id="{2A44DCFF-CB06-4D91-B4DA-A3D4EEA2F3CE}"/>
                                            </p:graphicEl>
                                          </p:spTgt>
                                        </p:tgtEl>
                                        <p:attrNameLst>
                                          <p:attrName>style.color</p:attrName>
                                        </p:attrNameLst>
                                      </p:cBhvr>
                                      <p:by>
                                        <p:hsl h="-7200000" s="0" l="0"/>
                                      </p:by>
                                    </p:animClr>
                                    <p:animClr clrSpc="hsl">
                                      <p:cBhvr>
                                        <p:cTn id="26" dur="5000" fill="hold"/>
                                        <p:tgtEl>
                                          <p:spTgt spid="2">
                                            <p:graphicEl>
                                              <a:dgm id="{2A44DCFF-CB06-4D91-B4DA-A3D4EEA2F3CE}"/>
                                            </p:graphicEl>
                                          </p:spTgt>
                                        </p:tgtEl>
                                        <p:attrNameLst>
                                          <p:attrName>fillcolor</p:attrName>
                                        </p:attrNameLst>
                                      </p:cBhvr>
                                      <p:by>
                                        <p:hsl h="-7200000" s="0" l="0"/>
                                      </p:by>
                                    </p:animClr>
                                    <p:animClr clrSpc="hsl">
                                      <p:cBhvr>
                                        <p:cTn id="27" dur="5000" fill="hold"/>
                                        <p:tgtEl>
                                          <p:spTgt spid="2">
                                            <p:graphicEl>
                                              <a:dgm id="{2A44DCFF-CB06-4D91-B4DA-A3D4EEA2F3CE}"/>
                                            </p:graphicEl>
                                          </p:spTgt>
                                        </p:tgtEl>
                                        <p:attrNameLst>
                                          <p:attrName>stroke.color</p:attrName>
                                        </p:attrNameLst>
                                      </p:cBhvr>
                                      <p:by>
                                        <p:hsl h="-7200000" s="0" l="0"/>
                                      </p:by>
                                    </p:animClr>
                                    <p:set>
                                      <p:cBhvr>
                                        <p:cTn id="28" dur="5000" fill="hold"/>
                                        <p:tgtEl>
                                          <p:spTgt spid="2">
                                            <p:graphicEl>
                                              <a:dgm id="{2A44DCFF-CB06-4D91-B4DA-A3D4EEA2F3CE}"/>
                                            </p:graphicEl>
                                          </p:spTgt>
                                        </p:tgtEl>
                                        <p:attrNameLst>
                                          <p:attrName>fill.type</p:attrName>
                                        </p:attrNameLst>
                                      </p:cBhvr>
                                      <p:to>
                                        <p:strVal val="solid"/>
                                      </p:to>
                                    </p:set>
                                  </p:childTnLst>
                                </p:cTn>
                              </p:par>
                              <p:par>
                                <p:cTn id="29" presetID="22" presetClass="emph" presetSubtype="0" fill="hold" grpId="0" nodeType="withEffect">
                                  <p:stCondLst>
                                    <p:cond delay="0"/>
                                  </p:stCondLst>
                                  <p:childTnLst>
                                    <p:animClr clrSpc="hsl">
                                      <p:cBhvr override="childStyle">
                                        <p:cTn id="30" dur="5000" fill="hold"/>
                                        <p:tgtEl>
                                          <p:spTgt spid="2">
                                            <p:graphicEl>
                                              <a:dgm id="{E7FF5243-696D-490C-949E-C9438134F67E}"/>
                                            </p:graphicEl>
                                          </p:spTgt>
                                        </p:tgtEl>
                                        <p:attrNameLst>
                                          <p:attrName>style.color</p:attrName>
                                        </p:attrNameLst>
                                      </p:cBhvr>
                                      <p:by>
                                        <p:hsl h="-7200000" s="0" l="0"/>
                                      </p:by>
                                    </p:animClr>
                                    <p:animClr clrSpc="hsl">
                                      <p:cBhvr>
                                        <p:cTn id="31" dur="5000" fill="hold"/>
                                        <p:tgtEl>
                                          <p:spTgt spid="2">
                                            <p:graphicEl>
                                              <a:dgm id="{E7FF5243-696D-490C-949E-C9438134F67E}"/>
                                            </p:graphicEl>
                                          </p:spTgt>
                                        </p:tgtEl>
                                        <p:attrNameLst>
                                          <p:attrName>fillcolor</p:attrName>
                                        </p:attrNameLst>
                                      </p:cBhvr>
                                      <p:by>
                                        <p:hsl h="-7200000" s="0" l="0"/>
                                      </p:by>
                                    </p:animClr>
                                    <p:animClr clrSpc="hsl">
                                      <p:cBhvr>
                                        <p:cTn id="32" dur="5000" fill="hold"/>
                                        <p:tgtEl>
                                          <p:spTgt spid="2">
                                            <p:graphicEl>
                                              <a:dgm id="{E7FF5243-696D-490C-949E-C9438134F67E}"/>
                                            </p:graphicEl>
                                          </p:spTgt>
                                        </p:tgtEl>
                                        <p:attrNameLst>
                                          <p:attrName>stroke.color</p:attrName>
                                        </p:attrNameLst>
                                      </p:cBhvr>
                                      <p:by>
                                        <p:hsl h="-7200000" s="0" l="0"/>
                                      </p:by>
                                    </p:animClr>
                                    <p:set>
                                      <p:cBhvr>
                                        <p:cTn id="33" dur="5000" fill="hold"/>
                                        <p:tgtEl>
                                          <p:spTgt spid="2">
                                            <p:graphicEl>
                                              <a:dgm id="{E7FF5243-696D-490C-949E-C9438134F67E}"/>
                                            </p:graphic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2" presetClass="emph" presetSubtype="0" fill="hold" grpId="0" nodeType="clickEffect">
                                  <p:stCondLst>
                                    <p:cond delay="0"/>
                                  </p:stCondLst>
                                  <p:childTnLst>
                                    <p:animClr clrSpc="hsl">
                                      <p:cBhvr override="childStyle">
                                        <p:cTn id="37" dur="5000" fill="hold"/>
                                        <p:tgtEl>
                                          <p:spTgt spid="2">
                                            <p:graphicEl>
                                              <a:dgm id="{1159BF5B-EB1C-4C97-AA7B-7CC3BD2EAA95}"/>
                                            </p:graphicEl>
                                          </p:spTgt>
                                        </p:tgtEl>
                                        <p:attrNameLst>
                                          <p:attrName>style.color</p:attrName>
                                        </p:attrNameLst>
                                      </p:cBhvr>
                                      <p:by>
                                        <p:hsl h="-7200000" s="0" l="0"/>
                                      </p:by>
                                    </p:animClr>
                                    <p:animClr clrSpc="hsl">
                                      <p:cBhvr>
                                        <p:cTn id="38" dur="5000" fill="hold"/>
                                        <p:tgtEl>
                                          <p:spTgt spid="2">
                                            <p:graphicEl>
                                              <a:dgm id="{1159BF5B-EB1C-4C97-AA7B-7CC3BD2EAA95}"/>
                                            </p:graphicEl>
                                          </p:spTgt>
                                        </p:tgtEl>
                                        <p:attrNameLst>
                                          <p:attrName>fillcolor</p:attrName>
                                        </p:attrNameLst>
                                      </p:cBhvr>
                                      <p:by>
                                        <p:hsl h="-7200000" s="0" l="0"/>
                                      </p:by>
                                    </p:animClr>
                                    <p:animClr clrSpc="hsl">
                                      <p:cBhvr>
                                        <p:cTn id="39" dur="5000" fill="hold"/>
                                        <p:tgtEl>
                                          <p:spTgt spid="2">
                                            <p:graphicEl>
                                              <a:dgm id="{1159BF5B-EB1C-4C97-AA7B-7CC3BD2EAA95}"/>
                                            </p:graphicEl>
                                          </p:spTgt>
                                        </p:tgtEl>
                                        <p:attrNameLst>
                                          <p:attrName>stroke.color</p:attrName>
                                        </p:attrNameLst>
                                      </p:cBhvr>
                                      <p:by>
                                        <p:hsl h="-7200000" s="0" l="0"/>
                                      </p:by>
                                    </p:animClr>
                                    <p:set>
                                      <p:cBhvr>
                                        <p:cTn id="40" dur="5000" fill="hold"/>
                                        <p:tgtEl>
                                          <p:spTgt spid="2">
                                            <p:graphicEl>
                                              <a:dgm id="{1159BF5B-EB1C-4C97-AA7B-7CC3BD2EAA95}"/>
                                            </p:graphicEl>
                                          </p:spTgt>
                                        </p:tgtEl>
                                        <p:attrNameLst>
                                          <p:attrName>fill.type</p:attrName>
                                        </p:attrNameLst>
                                      </p:cBhvr>
                                      <p:to>
                                        <p:strVal val="solid"/>
                                      </p:to>
                                    </p:set>
                                  </p:childTnLst>
                                </p:cTn>
                              </p:par>
                              <p:par>
                                <p:cTn id="41" presetID="22" presetClass="emph" presetSubtype="0" fill="hold" grpId="0" nodeType="withEffect">
                                  <p:stCondLst>
                                    <p:cond delay="0"/>
                                  </p:stCondLst>
                                  <p:childTnLst>
                                    <p:animClr clrSpc="hsl">
                                      <p:cBhvr override="childStyle">
                                        <p:cTn id="42" dur="5000" fill="hold"/>
                                        <p:tgtEl>
                                          <p:spTgt spid="2">
                                            <p:graphicEl>
                                              <a:dgm id="{F9B92FDC-DA27-4E30-9908-F7741DCB6A61}"/>
                                            </p:graphicEl>
                                          </p:spTgt>
                                        </p:tgtEl>
                                        <p:attrNameLst>
                                          <p:attrName>style.color</p:attrName>
                                        </p:attrNameLst>
                                      </p:cBhvr>
                                      <p:by>
                                        <p:hsl h="-7200000" s="0" l="0"/>
                                      </p:by>
                                    </p:animClr>
                                    <p:animClr clrSpc="hsl">
                                      <p:cBhvr>
                                        <p:cTn id="43" dur="5000" fill="hold"/>
                                        <p:tgtEl>
                                          <p:spTgt spid="2">
                                            <p:graphicEl>
                                              <a:dgm id="{F9B92FDC-DA27-4E30-9908-F7741DCB6A61}"/>
                                            </p:graphicEl>
                                          </p:spTgt>
                                        </p:tgtEl>
                                        <p:attrNameLst>
                                          <p:attrName>fillcolor</p:attrName>
                                        </p:attrNameLst>
                                      </p:cBhvr>
                                      <p:by>
                                        <p:hsl h="-7200000" s="0" l="0"/>
                                      </p:by>
                                    </p:animClr>
                                    <p:animClr clrSpc="hsl">
                                      <p:cBhvr>
                                        <p:cTn id="44" dur="5000" fill="hold"/>
                                        <p:tgtEl>
                                          <p:spTgt spid="2">
                                            <p:graphicEl>
                                              <a:dgm id="{F9B92FDC-DA27-4E30-9908-F7741DCB6A61}"/>
                                            </p:graphicEl>
                                          </p:spTgt>
                                        </p:tgtEl>
                                        <p:attrNameLst>
                                          <p:attrName>stroke.color</p:attrName>
                                        </p:attrNameLst>
                                      </p:cBhvr>
                                      <p:by>
                                        <p:hsl h="-7200000" s="0" l="0"/>
                                      </p:by>
                                    </p:animClr>
                                    <p:set>
                                      <p:cBhvr>
                                        <p:cTn id="45" dur="5000" fill="hold"/>
                                        <p:tgtEl>
                                          <p:spTgt spid="2">
                                            <p:graphicEl>
                                              <a:dgm id="{F9B92FDC-DA27-4E30-9908-F7741DCB6A61}"/>
                                            </p:graphic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2" presetClass="emph" presetSubtype="0" fill="hold" grpId="0" nodeType="clickEffect">
                                  <p:stCondLst>
                                    <p:cond delay="0"/>
                                  </p:stCondLst>
                                  <p:childTnLst>
                                    <p:animClr clrSpc="hsl">
                                      <p:cBhvr override="childStyle">
                                        <p:cTn id="49" dur="5000" fill="hold"/>
                                        <p:tgtEl>
                                          <p:spTgt spid="2">
                                            <p:graphicEl>
                                              <a:dgm id="{43071AB1-D8EC-4281-9138-F9A2ADCA7E7C}"/>
                                            </p:graphicEl>
                                          </p:spTgt>
                                        </p:tgtEl>
                                        <p:attrNameLst>
                                          <p:attrName>style.color</p:attrName>
                                        </p:attrNameLst>
                                      </p:cBhvr>
                                      <p:by>
                                        <p:hsl h="-7200000" s="0" l="0"/>
                                      </p:by>
                                    </p:animClr>
                                    <p:animClr clrSpc="hsl">
                                      <p:cBhvr>
                                        <p:cTn id="50" dur="5000" fill="hold"/>
                                        <p:tgtEl>
                                          <p:spTgt spid="2">
                                            <p:graphicEl>
                                              <a:dgm id="{43071AB1-D8EC-4281-9138-F9A2ADCA7E7C}"/>
                                            </p:graphicEl>
                                          </p:spTgt>
                                        </p:tgtEl>
                                        <p:attrNameLst>
                                          <p:attrName>fillcolor</p:attrName>
                                        </p:attrNameLst>
                                      </p:cBhvr>
                                      <p:by>
                                        <p:hsl h="-7200000" s="0" l="0"/>
                                      </p:by>
                                    </p:animClr>
                                    <p:animClr clrSpc="hsl">
                                      <p:cBhvr>
                                        <p:cTn id="51" dur="5000" fill="hold"/>
                                        <p:tgtEl>
                                          <p:spTgt spid="2">
                                            <p:graphicEl>
                                              <a:dgm id="{43071AB1-D8EC-4281-9138-F9A2ADCA7E7C}"/>
                                            </p:graphicEl>
                                          </p:spTgt>
                                        </p:tgtEl>
                                        <p:attrNameLst>
                                          <p:attrName>stroke.color</p:attrName>
                                        </p:attrNameLst>
                                      </p:cBhvr>
                                      <p:by>
                                        <p:hsl h="-7200000" s="0" l="0"/>
                                      </p:by>
                                    </p:animClr>
                                    <p:set>
                                      <p:cBhvr>
                                        <p:cTn id="52" dur="5000" fill="hold"/>
                                        <p:tgtEl>
                                          <p:spTgt spid="2">
                                            <p:graphicEl>
                                              <a:dgm id="{43071AB1-D8EC-4281-9138-F9A2ADCA7E7C}"/>
                                            </p:graphicEl>
                                          </p:spTgt>
                                        </p:tgtEl>
                                        <p:attrNameLst>
                                          <p:attrName>fill.type</p:attrName>
                                        </p:attrNameLst>
                                      </p:cBhvr>
                                      <p:to>
                                        <p:strVal val="solid"/>
                                      </p:to>
                                    </p:set>
                                  </p:childTnLst>
                                </p:cTn>
                              </p:par>
                              <p:par>
                                <p:cTn id="53" presetID="22" presetClass="emph" presetSubtype="0" fill="hold" grpId="0" nodeType="withEffect">
                                  <p:stCondLst>
                                    <p:cond delay="0"/>
                                  </p:stCondLst>
                                  <p:childTnLst>
                                    <p:animClr clrSpc="hsl">
                                      <p:cBhvr override="childStyle">
                                        <p:cTn id="54" dur="5000" fill="hold"/>
                                        <p:tgtEl>
                                          <p:spTgt spid="2">
                                            <p:graphicEl>
                                              <a:dgm id="{AD63609E-0EA9-409F-BFF8-539D703AD5D9}"/>
                                            </p:graphicEl>
                                          </p:spTgt>
                                        </p:tgtEl>
                                        <p:attrNameLst>
                                          <p:attrName>style.color</p:attrName>
                                        </p:attrNameLst>
                                      </p:cBhvr>
                                      <p:by>
                                        <p:hsl h="-7200000" s="0" l="0"/>
                                      </p:by>
                                    </p:animClr>
                                    <p:animClr clrSpc="hsl">
                                      <p:cBhvr>
                                        <p:cTn id="55" dur="5000" fill="hold"/>
                                        <p:tgtEl>
                                          <p:spTgt spid="2">
                                            <p:graphicEl>
                                              <a:dgm id="{AD63609E-0EA9-409F-BFF8-539D703AD5D9}"/>
                                            </p:graphicEl>
                                          </p:spTgt>
                                        </p:tgtEl>
                                        <p:attrNameLst>
                                          <p:attrName>fillcolor</p:attrName>
                                        </p:attrNameLst>
                                      </p:cBhvr>
                                      <p:by>
                                        <p:hsl h="-7200000" s="0" l="0"/>
                                      </p:by>
                                    </p:animClr>
                                    <p:animClr clrSpc="hsl">
                                      <p:cBhvr>
                                        <p:cTn id="56" dur="5000" fill="hold"/>
                                        <p:tgtEl>
                                          <p:spTgt spid="2">
                                            <p:graphicEl>
                                              <a:dgm id="{AD63609E-0EA9-409F-BFF8-539D703AD5D9}"/>
                                            </p:graphicEl>
                                          </p:spTgt>
                                        </p:tgtEl>
                                        <p:attrNameLst>
                                          <p:attrName>stroke.color</p:attrName>
                                        </p:attrNameLst>
                                      </p:cBhvr>
                                      <p:by>
                                        <p:hsl h="-7200000" s="0" l="0"/>
                                      </p:by>
                                    </p:animClr>
                                    <p:set>
                                      <p:cBhvr>
                                        <p:cTn id="57" dur="5000" fill="hold"/>
                                        <p:tgtEl>
                                          <p:spTgt spid="2">
                                            <p:graphicEl>
                                              <a:dgm id="{AD63609E-0EA9-409F-BFF8-539D703AD5D9}"/>
                                            </p:graphic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2" presetClass="emph" presetSubtype="0" fill="hold" grpId="0" nodeType="clickEffect">
                                  <p:stCondLst>
                                    <p:cond delay="0"/>
                                  </p:stCondLst>
                                  <p:childTnLst>
                                    <p:animClr clrSpc="hsl">
                                      <p:cBhvr override="childStyle">
                                        <p:cTn id="61" dur="5000" fill="hold"/>
                                        <p:tgtEl>
                                          <p:spTgt spid="2">
                                            <p:graphicEl>
                                              <a:dgm id="{51FD1BD4-5697-4514-A010-6C5A7D74A315}"/>
                                            </p:graphicEl>
                                          </p:spTgt>
                                        </p:tgtEl>
                                        <p:attrNameLst>
                                          <p:attrName>style.color</p:attrName>
                                        </p:attrNameLst>
                                      </p:cBhvr>
                                      <p:by>
                                        <p:hsl h="-7200000" s="0" l="0"/>
                                      </p:by>
                                    </p:animClr>
                                    <p:animClr clrSpc="hsl">
                                      <p:cBhvr>
                                        <p:cTn id="62" dur="5000" fill="hold"/>
                                        <p:tgtEl>
                                          <p:spTgt spid="2">
                                            <p:graphicEl>
                                              <a:dgm id="{51FD1BD4-5697-4514-A010-6C5A7D74A315}"/>
                                            </p:graphicEl>
                                          </p:spTgt>
                                        </p:tgtEl>
                                        <p:attrNameLst>
                                          <p:attrName>fillcolor</p:attrName>
                                        </p:attrNameLst>
                                      </p:cBhvr>
                                      <p:by>
                                        <p:hsl h="-7200000" s="0" l="0"/>
                                      </p:by>
                                    </p:animClr>
                                    <p:animClr clrSpc="hsl">
                                      <p:cBhvr>
                                        <p:cTn id="63" dur="5000" fill="hold"/>
                                        <p:tgtEl>
                                          <p:spTgt spid="2">
                                            <p:graphicEl>
                                              <a:dgm id="{51FD1BD4-5697-4514-A010-6C5A7D74A315}"/>
                                            </p:graphicEl>
                                          </p:spTgt>
                                        </p:tgtEl>
                                        <p:attrNameLst>
                                          <p:attrName>stroke.color</p:attrName>
                                        </p:attrNameLst>
                                      </p:cBhvr>
                                      <p:by>
                                        <p:hsl h="-7200000" s="0" l="0"/>
                                      </p:by>
                                    </p:animClr>
                                    <p:set>
                                      <p:cBhvr>
                                        <p:cTn id="64" dur="5000" fill="hold"/>
                                        <p:tgtEl>
                                          <p:spTgt spid="2">
                                            <p:graphicEl>
                                              <a:dgm id="{51FD1BD4-5697-4514-A010-6C5A7D74A315}"/>
                                            </p:graphicEl>
                                          </p:spTgt>
                                        </p:tgtEl>
                                        <p:attrNameLst>
                                          <p:attrName>fill.type</p:attrName>
                                        </p:attrNameLst>
                                      </p:cBhvr>
                                      <p:to>
                                        <p:strVal val="solid"/>
                                      </p:to>
                                    </p:set>
                                  </p:childTnLst>
                                </p:cTn>
                              </p:par>
                              <p:par>
                                <p:cTn id="65" presetID="22" presetClass="emph" presetSubtype="0" fill="hold" grpId="0" nodeType="withEffect">
                                  <p:stCondLst>
                                    <p:cond delay="0"/>
                                  </p:stCondLst>
                                  <p:childTnLst>
                                    <p:animClr clrSpc="hsl">
                                      <p:cBhvr override="childStyle">
                                        <p:cTn id="66" dur="5000" fill="hold"/>
                                        <p:tgtEl>
                                          <p:spTgt spid="2">
                                            <p:graphicEl>
                                              <a:dgm id="{26840F1A-769F-4C98-BD62-8D1B78D39C69}"/>
                                            </p:graphicEl>
                                          </p:spTgt>
                                        </p:tgtEl>
                                        <p:attrNameLst>
                                          <p:attrName>style.color</p:attrName>
                                        </p:attrNameLst>
                                      </p:cBhvr>
                                      <p:by>
                                        <p:hsl h="-7200000" s="0" l="0"/>
                                      </p:by>
                                    </p:animClr>
                                    <p:animClr clrSpc="hsl">
                                      <p:cBhvr>
                                        <p:cTn id="67" dur="5000" fill="hold"/>
                                        <p:tgtEl>
                                          <p:spTgt spid="2">
                                            <p:graphicEl>
                                              <a:dgm id="{26840F1A-769F-4C98-BD62-8D1B78D39C69}"/>
                                            </p:graphicEl>
                                          </p:spTgt>
                                        </p:tgtEl>
                                        <p:attrNameLst>
                                          <p:attrName>fillcolor</p:attrName>
                                        </p:attrNameLst>
                                      </p:cBhvr>
                                      <p:by>
                                        <p:hsl h="-7200000" s="0" l="0"/>
                                      </p:by>
                                    </p:animClr>
                                    <p:animClr clrSpc="hsl">
                                      <p:cBhvr>
                                        <p:cTn id="68" dur="5000" fill="hold"/>
                                        <p:tgtEl>
                                          <p:spTgt spid="2">
                                            <p:graphicEl>
                                              <a:dgm id="{26840F1A-769F-4C98-BD62-8D1B78D39C69}"/>
                                            </p:graphicEl>
                                          </p:spTgt>
                                        </p:tgtEl>
                                        <p:attrNameLst>
                                          <p:attrName>stroke.color</p:attrName>
                                        </p:attrNameLst>
                                      </p:cBhvr>
                                      <p:by>
                                        <p:hsl h="-7200000" s="0" l="0"/>
                                      </p:by>
                                    </p:animClr>
                                    <p:set>
                                      <p:cBhvr>
                                        <p:cTn id="69" dur="5000" fill="hold"/>
                                        <p:tgtEl>
                                          <p:spTgt spid="2">
                                            <p:graphicEl>
                                              <a:dgm id="{26840F1A-769F-4C98-BD62-8D1B78D39C69}"/>
                                            </p:graphic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2" presetClass="emph" presetSubtype="0" fill="hold" grpId="0" nodeType="clickEffect">
                                  <p:stCondLst>
                                    <p:cond delay="0"/>
                                  </p:stCondLst>
                                  <p:childTnLst>
                                    <p:animClr clrSpc="hsl">
                                      <p:cBhvr override="childStyle">
                                        <p:cTn id="73" dur="5000" fill="hold"/>
                                        <p:tgtEl>
                                          <p:spTgt spid="2">
                                            <p:graphicEl>
                                              <a:dgm id="{5823842E-C7E8-41C5-921F-DD2926AB93CE}"/>
                                            </p:graphicEl>
                                          </p:spTgt>
                                        </p:tgtEl>
                                        <p:attrNameLst>
                                          <p:attrName>style.color</p:attrName>
                                        </p:attrNameLst>
                                      </p:cBhvr>
                                      <p:by>
                                        <p:hsl h="-7200000" s="0" l="0"/>
                                      </p:by>
                                    </p:animClr>
                                    <p:animClr clrSpc="hsl">
                                      <p:cBhvr>
                                        <p:cTn id="74" dur="5000" fill="hold"/>
                                        <p:tgtEl>
                                          <p:spTgt spid="2">
                                            <p:graphicEl>
                                              <a:dgm id="{5823842E-C7E8-41C5-921F-DD2926AB93CE}"/>
                                            </p:graphicEl>
                                          </p:spTgt>
                                        </p:tgtEl>
                                        <p:attrNameLst>
                                          <p:attrName>fillcolor</p:attrName>
                                        </p:attrNameLst>
                                      </p:cBhvr>
                                      <p:by>
                                        <p:hsl h="-7200000" s="0" l="0"/>
                                      </p:by>
                                    </p:animClr>
                                    <p:animClr clrSpc="hsl">
                                      <p:cBhvr>
                                        <p:cTn id="75" dur="5000" fill="hold"/>
                                        <p:tgtEl>
                                          <p:spTgt spid="2">
                                            <p:graphicEl>
                                              <a:dgm id="{5823842E-C7E8-41C5-921F-DD2926AB93CE}"/>
                                            </p:graphicEl>
                                          </p:spTgt>
                                        </p:tgtEl>
                                        <p:attrNameLst>
                                          <p:attrName>stroke.color</p:attrName>
                                        </p:attrNameLst>
                                      </p:cBhvr>
                                      <p:by>
                                        <p:hsl h="-7200000" s="0" l="0"/>
                                      </p:by>
                                    </p:animClr>
                                    <p:set>
                                      <p:cBhvr>
                                        <p:cTn id="76" dur="5000" fill="hold"/>
                                        <p:tgtEl>
                                          <p:spTgt spid="2">
                                            <p:graphicEl>
                                              <a:dgm id="{5823842E-C7E8-41C5-921F-DD2926AB93CE}"/>
                                            </p:graphicEl>
                                          </p:spTgt>
                                        </p:tgtEl>
                                        <p:attrNameLst>
                                          <p:attrName>fill.type</p:attrName>
                                        </p:attrNameLst>
                                      </p:cBhvr>
                                      <p:to>
                                        <p:strVal val="solid"/>
                                      </p:to>
                                    </p:set>
                                  </p:childTnLst>
                                </p:cTn>
                              </p:par>
                              <p:par>
                                <p:cTn id="77" presetID="22" presetClass="emph" presetSubtype="0" fill="hold" grpId="0" nodeType="withEffect">
                                  <p:stCondLst>
                                    <p:cond delay="0"/>
                                  </p:stCondLst>
                                  <p:childTnLst>
                                    <p:animClr clrSpc="hsl">
                                      <p:cBhvr override="childStyle">
                                        <p:cTn id="78" dur="5000" fill="hold"/>
                                        <p:tgtEl>
                                          <p:spTgt spid="2">
                                            <p:graphicEl>
                                              <a:dgm id="{F2C1BF9F-20D8-4B29-99E6-5665E352A940}"/>
                                            </p:graphicEl>
                                          </p:spTgt>
                                        </p:tgtEl>
                                        <p:attrNameLst>
                                          <p:attrName>style.color</p:attrName>
                                        </p:attrNameLst>
                                      </p:cBhvr>
                                      <p:by>
                                        <p:hsl h="-7200000" s="0" l="0"/>
                                      </p:by>
                                    </p:animClr>
                                    <p:animClr clrSpc="hsl">
                                      <p:cBhvr>
                                        <p:cTn id="79" dur="5000" fill="hold"/>
                                        <p:tgtEl>
                                          <p:spTgt spid="2">
                                            <p:graphicEl>
                                              <a:dgm id="{F2C1BF9F-20D8-4B29-99E6-5665E352A940}"/>
                                            </p:graphicEl>
                                          </p:spTgt>
                                        </p:tgtEl>
                                        <p:attrNameLst>
                                          <p:attrName>fillcolor</p:attrName>
                                        </p:attrNameLst>
                                      </p:cBhvr>
                                      <p:by>
                                        <p:hsl h="-7200000" s="0" l="0"/>
                                      </p:by>
                                    </p:animClr>
                                    <p:animClr clrSpc="hsl">
                                      <p:cBhvr>
                                        <p:cTn id="80" dur="5000" fill="hold"/>
                                        <p:tgtEl>
                                          <p:spTgt spid="2">
                                            <p:graphicEl>
                                              <a:dgm id="{F2C1BF9F-20D8-4B29-99E6-5665E352A940}"/>
                                            </p:graphicEl>
                                          </p:spTgt>
                                        </p:tgtEl>
                                        <p:attrNameLst>
                                          <p:attrName>stroke.color</p:attrName>
                                        </p:attrNameLst>
                                      </p:cBhvr>
                                      <p:by>
                                        <p:hsl h="-7200000" s="0" l="0"/>
                                      </p:by>
                                    </p:animClr>
                                    <p:set>
                                      <p:cBhvr>
                                        <p:cTn id="81" dur="5000" fill="hold"/>
                                        <p:tgtEl>
                                          <p:spTgt spid="2">
                                            <p:graphicEl>
                                              <a:dgm id="{F2C1BF9F-20D8-4B29-99E6-5665E352A940}"/>
                                            </p:graphic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2" presetClass="emph" presetSubtype="0" fill="hold" grpId="0" nodeType="clickEffect">
                                  <p:stCondLst>
                                    <p:cond delay="0"/>
                                  </p:stCondLst>
                                  <p:childTnLst>
                                    <p:animClr clrSpc="hsl">
                                      <p:cBhvr override="childStyle">
                                        <p:cTn id="85" dur="5000" fill="hold"/>
                                        <p:tgtEl>
                                          <p:spTgt spid="2">
                                            <p:graphicEl>
                                              <a:dgm id="{70EC18E8-71DE-4844-8C75-D27D585749F9}"/>
                                            </p:graphicEl>
                                          </p:spTgt>
                                        </p:tgtEl>
                                        <p:attrNameLst>
                                          <p:attrName>style.color</p:attrName>
                                        </p:attrNameLst>
                                      </p:cBhvr>
                                      <p:by>
                                        <p:hsl h="-7200000" s="0" l="0"/>
                                      </p:by>
                                    </p:animClr>
                                    <p:animClr clrSpc="hsl">
                                      <p:cBhvr>
                                        <p:cTn id="86" dur="5000" fill="hold"/>
                                        <p:tgtEl>
                                          <p:spTgt spid="2">
                                            <p:graphicEl>
                                              <a:dgm id="{70EC18E8-71DE-4844-8C75-D27D585749F9}"/>
                                            </p:graphicEl>
                                          </p:spTgt>
                                        </p:tgtEl>
                                        <p:attrNameLst>
                                          <p:attrName>fillcolor</p:attrName>
                                        </p:attrNameLst>
                                      </p:cBhvr>
                                      <p:by>
                                        <p:hsl h="-7200000" s="0" l="0"/>
                                      </p:by>
                                    </p:animClr>
                                    <p:animClr clrSpc="hsl">
                                      <p:cBhvr>
                                        <p:cTn id="87" dur="5000" fill="hold"/>
                                        <p:tgtEl>
                                          <p:spTgt spid="2">
                                            <p:graphicEl>
                                              <a:dgm id="{70EC18E8-71DE-4844-8C75-D27D585749F9}"/>
                                            </p:graphicEl>
                                          </p:spTgt>
                                        </p:tgtEl>
                                        <p:attrNameLst>
                                          <p:attrName>stroke.color</p:attrName>
                                        </p:attrNameLst>
                                      </p:cBhvr>
                                      <p:by>
                                        <p:hsl h="-7200000" s="0" l="0"/>
                                      </p:by>
                                    </p:animClr>
                                    <p:set>
                                      <p:cBhvr>
                                        <p:cTn id="88" dur="5000" fill="hold"/>
                                        <p:tgtEl>
                                          <p:spTgt spid="2">
                                            <p:graphicEl>
                                              <a:dgm id="{70EC18E8-71DE-4844-8C75-D27D585749F9}"/>
                                            </p:graphicEl>
                                          </p:spTgt>
                                        </p:tgtEl>
                                        <p:attrNameLst>
                                          <p:attrName>fill.type</p:attrName>
                                        </p:attrNameLst>
                                      </p:cBhvr>
                                      <p:to>
                                        <p:strVal val="solid"/>
                                      </p:to>
                                    </p:set>
                                  </p:childTnLst>
                                </p:cTn>
                              </p:par>
                              <p:par>
                                <p:cTn id="89" presetID="22" presetClass="emph" presetSubtype="0" fill="hold" grpId="0" nodeType="withEffect">
                                  <p:stCondLst>
                                    <p:cond delay="0"/>
                                  </p:stCondLst>
                                  <p:childTnLst>
                                    <p:animClr clrSpc="hsl">
                                      <p:cBhvr override="childStyle">
                                        <p:cTn id="90" dur="5000" fill="hold"/>
                                        <p:tgtEl>
                                          <p:spTgt spid="2">
                                            <p:graphicEl>
                                              <a:dgm id="{A5A62A68-C0E8-41BB-9A54-F1E06BF66E67}"/>
                                            </p:graphicEl>
                                          </p:spTgt>
                                        </p:tgtEl>
                                        <p:attrNameLst>
                                          <p:attrName>style.color</p:attrName>
                                        </p:attrNameLst>
                                      </p:cBhvr>
                                      <p:by>
                                        <p:hsl h="-7200000" s="0" l="0"/>
                                      </p:by>
                                    </p:animClr>
                                    <p:animClr clrSpc="hsl">
                                      <p:cBhvr>
                                        <p:cTn id="91" dur="5000" fill="hold"/>
                                        <p:tgtEl>
                                          <p:spTgt spid="2">
                                            <p:graphicEl>
                                              <a:dgm id="{A5A62A68-C0E8-41BB-9A54-F1E06BF66E67}"/>
                                            </p:graphicEl>
                                          </p:spTgt>
                                        </p:tgtEl>
                                        <p:attrNameLst>
                                          <p:attrName>fillcolor</p:attrName>
                                        </p:attrNameLst>
                                      </p:cBhvr>
                                      <p:by>
                                        <p:hsl h="-7200000" s="0" l="0"/>
                                      </p:by>
                                    </p:animClr>
                                    <p:animClr clrSpc="hsl">
                                      <p:cBhvr>
                                        <p:cTn id="92" dur="5000" fill="hold"/>
                                        <p:tgtEl>
                                          <p:spTgt spid="2">
                                            <p:graphicEl>
                                              <a:dgm id="{A5A62A68-C0E8-41BB-9A54-F1E06BF66E67}"/>
                                            </p:graphicEl>
                                          </p:spTgt>
                                        </p:tgtEl>
                                        <p:attrNameLst>
                                          <p:attrName>stroke.color</p:attrName>
                                        </p:attrNameLst>
                                      </p:cBhvr>
                                      <p:by>
                                        <p:hsl h="-7200000" s="0" l="0"/>
                                      </p:by>
                                    </p:animClr>
                                    <p:set>
                                      <p:cBhvr>
                                        <p:cTn id="93" dur="5000" fill="hold"/>
                                        <p:tgtEl>
                                          <p:spTgt spid="2">
                                            <p:graphicEl>
                                              <a:dgm id="{A5A62A68-C0E8-41BB-9A54-F1E06BF66E67}"/>
                                            </p:graphic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2" presetClass="emph" presetSubtype="0" fill="hold" grpId="0" nodeType="clickEffect">
                                  <p:stCondLst>
                                    <p:cond delay="0"/>
                                  </p:stCondLst>
                                  <p:childTnLst>
                                    <p:animClr clrSpc="hsl">
                                      <p:cBhvr override="childStyle">
                                        <p:cTn id="97" dur="5000" fill="hold"/>
                                        <p:tgtEl>
                                          <p:spTgt spid="2">
                                            <p:graphicEl>
                                              <a:dgm id="{5EF1C470-6D35-4D85-9D54-092EC8A325B6}"/>
                                            </p:graphicEl>
                                          </p:spTgt>
                                        </p:tgtEl>
                                        <p:attrNameLst>
                                          <p:attrName>style.color</p:attrName>
                                        </p:attrNameLst>
                                      </p:cBhvr>
                                      <p:by>
                                        <p:hsl h="-7200000" s="0" l="0"/>
                                      </p:by>
                                    </p:animClr>
                                    <p:animClr clrSpc="hsl">
                                      <p:cBhvr>
                                        <p:cTn id="98" dur="5000" fill="hold"/>
                                        <p:tgtEl>
                                          <p:spTgt spid="2">
                                            <p:graphicEl>
                                              <a:dgm id="{5EF1C470-6D35-4D85-9D54-092EC8A325B6}"/>
                                            </p:graphicEl>
                                          </p:spTgt>
                                        </p:tgtEl>
                                        <p:attrNameLst>
                                          <p:attrName>fillcolor</p:attrName>
                                        </p:attrNameLst>
                                      </p:cBhvr>
                                      <p:by>
                                        <p:hsl h="-7200000" s="0" l="0"/>
                                      </p:by>
                                    </p:animClr>
                                    <p:animClr clrSpc="hsl">
                                      <p:cBhvr>
                                        <p:cTn id="99" dur="5000" fill="hold"/>
                                        <p:tgtEl>
                                          <p:spTgt spid="2">
                                            <p:graphicEl>
                                              <a:dgm id="{5EF1C470-6D35-4D85-9D54-092EC8A325B6}"/>
                                            </p:graphicEl>
                                          </p:spTgt>
                                        </p:tgtEl>
                                        <p:attrNameLst>
                                          <p:attrName>stroke.color</p:attrName>
                                        </p:attrNameLst>
                                      </p:cBhvr>
                                      <p:by>
                                        <p:hsl h="-7200000" s="0" l="0"/>
                                      </p:by>
                                    </p:animClr>
                                    <p:set>
                                      <p:cBhvr>
                                        <p:cTn id="100" dur="5000" fill="hold"/>
                                        <p:tgtEl>
                                          <p:spTgt spid="2">
                                            <p:graphicEl>
                                              <a:dgm id="{5EF1C470-6D35-4D85-9D54-092EC8A325B6}"/>
                                            </p:graphicEl>
                                          </p:spTgt>
                                        </p:tgtEl>
                                        <p:attrNameLst>
                                          <p:attrName>fill.type</p:attrName>
                                        </p:attrNameLst>
                                      </p:cBhvr>
                                      <p:to>
                                        <p:strVal val="solid"/>
                                      </p:to>
                                    </p:set>
                                  </p:childTnLst>
                                </p:cTn>
                              </p:par>
                              <p:par>
                                <p:cTn id="101" presetID="22" presetClass="emph" presetSubtype="0" fill="hold" grpId="0" nodeType="withEffect">
                                  <p:stCondLst>
                                    <p:cond delay="0"/>
                                  </p:stCondLst>
                                  <p:childTnLst>
                                    <p:animClr clrSpc="hsl">
                                      <p:cBhvr override="childStyle">
                                        <p:cTn id="102" dur="5000" fill="hold"/>
                                        <p:tgtEl>
                                          <p:spTgt spid="2">
                                            <p:graphicEl>
                                              <a:dgm id="{F3899819-6AFD-4592-A935-80F38C83BBAB}"/>
                                            </p:graphicEl>
                                          </p:spTgt>
                                        </p:tgtEl>
                                        <p:attrNameLst>
                                          <p:attrName>style.color</p:attrName>
                                        </p:attrNameLst>
                                      </p:cBhvr>
                                      <p:by>
                                        <p:hsl h="-7200000" s="0" l="0"/>
                                      </p:by>
                                    </p:animClr>
                                    <p:animClr clrSpc="hsl">
                                      <p:cBhvr>
                                        <p:cTn id="103" dur="5000" fill="hold"/>
                                        <p:tgtEl>
                                          <p:spTgt spid="2">
                                            <p:graphicEl>
                                              <a:dgm id="{F3899819-6AFD-4592-A935-80F38C83BBAB}"/>
                                            </p:graphicEl>
                                          </p:spTgt>
                                        </p:tgtEl>
                                        <p:attrNameLst>
                                          <p:attrName>fillcolor</p:attrName>
                                        </p:attrNameLst>
                                      </p:cBhvr>
                                      <p:by>
                                        <p:hsl h="-7200000" s="0" l="0"/>
                                      </p:by>
                                    </p:animClr>
                                    <p:animClr clrSpc="hsl">
                                      <p:cBhvr>
                                        <p:cTn id="104" dur="5000" fill="hold"/>
                                        <p:tgtEl>
                                          <p:spTgt spid="2">
                                            <p:graphicEl>
                                              <a:dgm id="{F3899819-6AFD-4592-A935-80F38C83BBAB}"/>
                                            </p:graphicEl>
                                          </p:spTgt>
                                        </p:tgtEl>
                                        <p:attrNameLst>
                                          <p:attrName>stroke.color</p:attrName>
                                        </p:attrNameLst>
                                      </p:cBhvr>
                                      <p:by>
                                        <p:hsl h="-7200000" s="0" l="0"/>
                                      </p:by>
                                    </p:animClr>
                                    <p:set>
                                      <p:cBhvr>
                                        <p:cTn id="105" dur="5000" fill="hold"/>
                                        <p:tgtEl>
                                          <p:spTgt spid="2">
                                            <p:graphicEl>
                                              <a:dgm id="{F3899819-6AFD-4592-A935-80F38C83BBAB}"/>
                                            </p:graphicEl>
                                          </p:spTgt>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2" presetClass="emph" presetSubtype="0" fill="hold" grpId="0" nodeType="clickEffect">
                                  <p:stCondLst>
                                    <p:cond delay="0"/>
                                  </p:stCondLst>
                                  <p:childTnLst>
                                    <p:animClr clrSpc="hsl">
                                      <p:cBhvr override="childStyle">
                                        <p:cTn id="109" dur="5000" fill="hold"/>
                                        <p:tgtEl>
                                          <p:spTgt spid="2">
                                            <p:graphicEl>
                                              <a:dgm id="{2EC233EE-970E-4841-9FA0-F8BF1B79F0BB}"/>
                                            </p:graphicEl>
                                          </p:spTgt>
                                        </p:tgtEl>
                                        <p:attrNameLst>
                                          <p:attrName>style.color</p:attrName>
                                        </p:attrNameLst>
                                      </p:cBhvr>
                                      <p:by>
                                        <p:hsl h="-7200000" s="0" l="0"/>
                                      </p:by>
                                    </p:animClr>
                                    <p:animClr clrSpc="hsl">
                                      <p:cBhvr>
                                        <p:cTn id="110" dur="5000" fill="hold"/>
                                        <p:tgtEl>
                                          <p:spTgt spid="2">
                                            <p:graphicEl>
                                              <a:dgm id="{2EC233EE-970E-4841-9FA0-F8BF1B79F0BB}"/>
                                            </p:graphicEl>
                                          </p:spTgt>
                                        </p:tgtEl>
                                        <p:attrNameLst>
                                          <p:attrName>fillcolor</p:attrName>
                                        </p:attrNameLst>
                                      </p:cBhvr>
                                      <p:by>
                                        <p:hsl h="-7200000" s="0" l="0"/>
                                      </p:by>
                                    </p:animClr>
                                    <p:animClr clrSpc="hsl">
                                      <p:cBhvr>
                                        <p:cTn id="111" dur="5000" fill="hold"/>
                                        <p:tgtEl>
                                          <p:spTgt spid="2">
                                            <p:graphicEl>
                                              <a:dgm id="{2EC233EE-970E-4841-9FA0-F8BF1B79F0BB}"/>
                                            </p:graphicEl>
                                          </p:spTgt>
                                        </p:tgtEl>
                                        <p:attrNameLst>
                                          <p:attrName>stroke.color</p:attrName>
                                        </p:attrNameLst>
                                      </p:cBhvr>
                                      <p:by>
                                        <p:hsl h="-7200000" s="0" l="0"/>
                                      </p:by>
                                    </p:animClr>
                                    <p:set>
                                      <p:cBhvr>
                                        <p:cTn id="112" dur="5000" fill="hold"/>
                                        <p:tgtEl>
                                          <p:spTgt spid="2">
                                            <p:graphicEl>
                                              <a:dgm id="{2EC233EE-970E-4841-9FA0-F8BF1B79F0BB}"/>
                                            </p:graphicEl>
                                          </p:spTgt>
                                        </p:tgtEl>
                                        <p:attrNameLst>
                                          <p:attrName>fill.type</p:attrName>
                                        </p:attrNameLst>
                                      </p:cBhvr>
                                      <p:to>
                                        <p:strVal val="solid"/>
                                      </p:to>
                                    </p:set>
                                  </p:childTnLst>
                                </p:cTn>
                              </p:par>
                              <p:par>
                                <p:cTn id="113" presetID="22" presetClass="emph" presetSubtype="0" fill="hold" grpId="0" nodeType="withEffect">
                                  <p:stCondLst>
                                    <p:cond delay="0"/>
                                  </p:stCondLst>
                                  <p:childTnLst>
                                    <p:animClr clrSpc="hsl">
                                      <p:cBhvr override="childStyle">
                                        <p:cTn id="114" dur="5000" fill="hold"/>
                                        <p:tgtEl>
                                          <p:spTgt spid="2">
                                            <p:graphicEl>
                                              <a:dgm id="{5066B72C-A039-428F-AB2D-DF2E8161937C}"/>
                                            </p:graphicEl>
                                          </p:spTgt>
                                        </p:tgtEl>
                                        <p:attrNameLst>
                                          <p:attrName>style.color</p:attrName>
                                        </p:attrNameLst>
                                      </p:cBhvr>
                                      <p:by>
                                        <p:hsl h="-7200000" s="0" l="0"/>
                                      </p:by>
                                    </p:animClr>
                                    <p:animClr clrSpc="hsl">
                                      <p:cBhvr>
                                        <p:cTn id="115" dur="5000" fill="hold"/>
                                        <p:tgtEl>
                                          <p:spTgt spid="2">
                                            <p:graphicEl>
                                              <a:dgm id="{5066B72C-A039-428F-AB2D-DF2E8161937C}"/>
                                            </p:graphicEl>
                                          </p:spTgt>
                                        </p:tgtEl>
                                        <p:attrNameLst>
                                          <p:attrName>fillcolor</p:attrName>
                                        </p:attrNameLst>
                                      </p:cBhvr>
                                      <p:by>
                                        <p:hsl h="-7200000" s="0" l="0"/>
                                      </p:by>
                                    </p:animClr>
                                    <p:animClr clrSpc="hsl">
                                      <p:cBhvr>
                                        <p:cTn id="116" dur="5000" fill="hold"/>
                                        <p:tgtEl>
                                          <p:spTgt spid="2">
                                            <p:graphicEl>
                                              <a:dgm id="{5066B72C-A039-428F-AB2D-DF2E8161937C}"/>
                                            </p:graphicEl>
                                          </p:spTgt>
                                        </p:tgtEl>
                                        <p:attrNameLst>
                                          <p:attrName>stroke.color</p:attrName>
                                        </p:attrNameLst>
                                      </p:cBhvr>
                                      <p:by>
                                        <p:hsl h="-7200000" s="0" l="0"/>
                                      </p:by>
                                    </p:animClr>
                                    <p:set>
                                      <p:cBhvr>
                                        <p:cTn id="117" dur="5000" fill="hold"/>
                                        <p:tgtEl>
                                          <p:spTgt spid="2">
                                            <p:graphicEl>
                                              <a:dgm id="{5066B72C-A039-428F-AB2D-DF2E8161937C}"/>
                                            </p:graphicEl>
                                          </p:spTgt>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22" presetClass="emph" presetSubtype="0" fill="hold" grpId="0" nodeType="clickEffect">
                                  <p:stCondLst>
                                    <p:cond delay="0"/>
                                  </p:stCondLst>
                                  <p:childTnLst>
                                    <p:animClr clrSpc="hsl">
                                      <p:cBhvr override="childStyle">
                                        <p:cTn id="121" dur="5000" fill="hold"/>
                                        <p:tgtEl>
                                          <p:spTgt spid="2">
                                            <p:graphicEl>
                                              <a:dgm id="{54F7A919-3E9C-49F8-BC26-63A047C82F05}"/>
                                            </p:graphicEl>
                                          </p:spTgt>
                                        </p:tgtEl>
                                        <p:attrNameLst>
                                          <p:attrName>style.color</p:attrName>
                                        </p:attrNameLst>
                                      </p:cBhvr>
                                      <p:by>
                                        <p:hsl h="-7200000" s="0" l="0"/>
                                      </p:by>
                                    </p:animClr>
                                    <p:animClr clrSpc="hsl">
                                      <p:cBhvr>
                                        <p:cTn id="122" dur="5000" fill="hold"/>
                                        <p:tgtEl>
                                          <p:spTgt spid="2">
                                            <p:graphicEl>
                                              <a:dgm id="{54F7A919-3E9C-49F8-BC26-63A047C82F05}"/>
                                            </p:graphicEl>
                                          </p:spTgt>
                                        </p:tgtEl>
                                        <p:attrNameLst>
                                          <p:attrName>fillcolor</p:attrName>
                                        </p:attrNameLst>
                                      </p:cBhvr>
                                      <p:by>
                                        <p:hsl h="-7200000" s="0" l="0"/>
                                      </p:by>
                                    </p:animClr>
                                    <p:animClr clrSpc="hsl">
                                      <p:cBhvr>
                                        <p:cTn id="123" dur="5000" fill="hold"/>
                                        <p:tgtEl>
                                          <p:spTgt spid="2">
                                            <p:graphicEl>
                                              <a:dgm id="{54F7A919-3E9C-49F8-BC26-63A047C82F05}"/>
                                            </p:graphicEl>
                                          </p:spTgt>
                                        </p:tgtEl>
                                        <p:attrNameLst>
                                          <p:attrName>stroke.color</p:attrName>
                                        </p:attrNameLst>
                                      </p:cBhvr>
                                      <p:by>
                                        <p:hsl h="-7200000" s="0" l="0"/>
                                      </p:by>
                                    </p:animClr>
                                    <p:set>
                                      <p:cBhvr>
                                        <p:cTn id="124" dur="5000" fill="hold"/>
                                        <p:tgtEl>
                                          <p:spTgt spid="2">
                                            <p:graphicEl>
                                              <a:dgm id="{54F7A919-3E9C-49F8-BC26-63A047C82F05}"/>
                                            </p:graphicEl>
                                          </p:spTgt>
                                        </p:tgtEl>
                                        <p:attrNameLst>
                                          <p:attrName>fill.type</p:attrName>
                                        </p:attrNameLst>
                                      </p:cBhvr>
                                      <p:to>
                                        <p:strVal val="solid"/>
                                      </p:to>
                                    </p:set>
                                  </p:childTnLst>
                                </p:cTn>
                              </p:par>
                              <p:par>
                                <p:cTn id="125" presetID="22" presetClass="emph" presetSubtype="0" fill="hold" grpId="0" nodeType="withEffect">
                                  <p:stCondLst>
                                    <p:cond delay="0"/>
                                  </p:stCondLst>
                                  <p:childTnLst>
                                    <p:animClr clrSpc="hsl">
                                      <p:cBhvr override="childStyle">
                                        <p:cTn id="126" dur="5000" fill="hold"/>
                                        <p:tgtEl>
                                          <p:spTgt spid="2">
                                            <p:graphicEl>
                                              <a:dgm id="{8C7E0892-884D-4988-9A15-7B0DB6E56638}"/>
                                            </p:graphicEl>
                                          </p:spTgt>
                                        </p:tgtEl>
                                        <p:attrNameLst>
                                          <p:attrName>style.color</p:attrName>
                                        </p:attrNameLst>
                                      </p:cBhvr>
                                      <p:by>
                                        <p:hsl h="-7200000" s="0" l="0"/>
                                      </p:by>
                                    </p:animClr>
                                    <p:animClr clrSpc="hsl">
                                      <p:cBhvr>
                                        <p:cTn id="127" dur="5000" fill="hold"/>
                                        <p:tgtEl>
                                          <p:spTgt spid="2">
                                            <p:graphicEl>
                                              <a:dgm id="{8C7E0892-884D-4988-9A15-7B0DB6E56638}"/>
                                            </p:graphicEl>
                                          </p:spTgt>
                                        </p:tgtEl>
                                        <p:attrNameLst>
                                          <p:attrName>fillcolor</p:attrName>
                                        </p:attrNameLst>
                                      </p:cBhvr>
                                      <p:by>
                                        <p:hsl h="-7200000" s="0" l="0"/>
                                      </p:by>
                                    </p:animClr>
                                    <p:animClr clrSpc="hsl">
                                      <p:cBhvr>
                                        <p:cTn id="128" dur="5000" fill="hold"/>
                                        <p:tgtEl>
                                          <p:spTgt spid="2">
                                            <p:graphicEl>
                                              <a:dgm id="{8C7E0892-884D-4988-9A15-7B0DB6E56638}"/>
                                            </p:graphicEl>
                                          </p:spTgt>
                                        </p:tgtEl>
                                        <p:attrNameLst>
                                          <p:attrName>stroke.color</p:attrName>
                                        </p:attrNameLst>
                                      </p:cBhvr>
                                      <p:by>
                                        <p:hsl h="-7200000" s="0" l="0"/>
                                      </p:by>
                                    </p:animClr>
                                    <p:set>
                                      <p:cBhvr>
                                        <p:cTn id="129" dur="5000" fill="hold"/>
                                        <p:tgtEl>
                                          <p:spTgt spid="2">
                                            <p:graphicEl>
                                              <a:dgm id="{8C7E0892-884D-4988-9A15-7B0DB6E56638}"/>
                                            </p:graphicEl>
                                          </p:spTgt>
                                        </p:tgtEl>
                                        <p:attrNameLst>
                                          <p:attrName>fill.type</p:attrName>
                                        </p:attrNameLst>
                                      </p:cBhvr>
                                      <p:to>
                                        <p:strVal val="solid"/>
                                      </p:to>
                                    </p:set>
                                  </p:childTnLst>
                                </p:cTn>
                              </p:par>
                            </p:childTnLst>
                          </p:cTn>
                        </p:par>
                      </p:childTnLst>
                    </p:cTn>
                  </p:par>
                  <p:par>
                    <p:cTn id="130" fill="hold">
                      <p:stCondLst>
                        <p:cond delay="indefinite"/>
                      </p:stCondLst>
                      <p:childTnLst>
                        <p:par>
                          <p:cTn id="131" fill="hold">
                            <p:stCondLst>
                              <p:cond delay="0"/>
                            </p:stCondLst>
                            <p:childTnLst>
                              <p:par>
                                <p:cTn id="132" presetID="22" presetClass="emph" presetSubtype="0" fill="hold" grpId="0" nodeType="clickEffect">
                                  <p:stCondLst>
                                    <p:cond delay="0"/>
                                  </p:stCondLst>
                                  <p:childTnLst>
                                    <p:animClr clrSpc="hsl">
                                      <p:cBhvr override="childStyle">
                                        <p:cTn id="133" dur="5000" fill="hold"/>
                                        <p:tgtEl>
                                          <p:spTgt spid="2">
                                            <p:graphicEl>
                                              <a:dgm id="{D8EA5CA1-66F9-46CA-9609-AE567AD4ED64}"/>
                                            </p:graphicEl>
                                          </p:spTgt>
                                        </p:tgtEl>
                                        <p:attrNameLst>
                                          <p:attrName>style.color</p:attrName>
                                        </p:attrNameLst>
                                      </p:cBhvr>
                                      <p:by>
                                        <p:hsl h="-7200000" s="0" l="0"/>
                                      </p:by>
                                    </p:animClr>
                                    <p:animClr clrSpc="hsl">
                                      <p:cBhvr>
                                        <p:cTn id="134" dur="5000" fill="hold"/>
                                        <p:tgtEl>
                                          <p:spTgt spid="2">
                                            <p:graphicEl>
                                              <a:dgm id="{D8EA5CA1-66F9-46CA-9609-AE567AD4ED64}"/>
                                            </p:graphicEl>
                                          </p:spTgt>
                                        </p:tgtEl>
                                        <p:attrNameLst>
                                          <p:attrName>fillcolor</p:attrName>
                                        </p:attrNameLst>
                                      </p:cBhvr>
                                      <p:by>
                                        <p:hsl h="-7200000" s="0" l="0"/>
                                      </p:by>
                                    </p:animClr>
                                    <p:animClr clrSpc="hsl">
                                      <p:cBhvr>
                                        <p:cTn id="135" dur="5000" fill="hold"/>
                                        <p:tgtEl>
                                          <p:spTgt spid="2">
                                            <p:graphicEl>
                                              <a:dgm id="{D8EA5CA1-66F9-46CA-9609-AE567AD4ED64}"/>
                                            </p:graphicEl>
                                          </p:spTgt>
                                        </p:tgtEl>
                                        <p:attrNameLst>
                                          <p:attrName>stroke.color</p:attrName>
                                        </p:attrNameLst>
                                      </p:cBhvr>
                                      <p:by>
                                        <p:hsl h="-7200000" s="0" l="0"/>
                                      </p:by>
                                    </p:animClr>
                                    <p:set>
                                      <p:cBhvr>
                                        <p:cTn id="136" dur="5000" fill="hold"/>
                                        <p:tgtEl>
                                          <p:spTgt spid="2">
                                            <p:graphicEl>
                                              <a:dgm id="{D8EA5CA1-66F9-46CA-9609-AE567AD4ED64}"/>
                                            </p:graphicEl>
                                          </p:spTgt>
                                        </p:tgtEl>
                                        <p:attrNameLst>
                                          <p:attrName>fill.type</p:attrName>
                                        </p:attrNameLst>
                                      </p:cBhvr>
                                      <p:to>
                                        <p:strVal val="solid"/>
                                      </p:to>
                                    </p:set>
                                  </p:childTnLst>
                                </p:cTn>
                              </p:par>
                              <p:par>
                                <p:cTn id="137" presetID="22" presetClass="emph" presetSubtype="0" fill="hold" grpId="0" nodeType="withEffect">
                                  <p:stCondLst>
                                    <p:cond delay="0"/>
                                  </p:stCondLst>
                                  <p:childTnLst>
                                    <p:animClr clrSpc="hsl">
                                      <p:cBhvr override="childStyle">
                                        <p:cTn id="138" dur="5000" fill="hold"/>
                                        <p:tgtEl>
                                          <p:spTgt spid="2">
                                            <p:graphicEl>
                                              <a:dgm id="{62DD21A4-AF8F-4E52-B43F-28DE90511ED5}"/>
                                            </p:graphicEl>
                                          </p:spTgt>
                                        </p:tgtEl>
                                        <p:attrNameLst>
                                          <p:attrName>style.color</p:attrName>
                                        </p:attrNameLst>
                                      </p:cBhvr>
                                      <p:by>
                                        <p:hsl h="-7200000" s="0" l="0"/>
                                      </p:by>
                                    </p:animClr>
                                    <p:animClr clrSpc="hsl">
                                      <p:cBhvr>
                                        <p:cTn id="139" dur="5000" fill="hold"/>
                                        <p:tgtEl>
                                          <p:spTgt spid="2">
                                            <p:graphicEl>
                                              <a:dgm id="{62DD21A4-AF8F-4E52-B43F-28DE90511ED5}"/>
                                            </p:graphicEl>
                                          </p:spTgt>
                                        </p:tgtEl>
                                        <p:attrNameLst>
                                          <p:attrName>fillcolor</p:attrName>
                                        </p:attrNameLst>
                                      </p:cBhvr>
                                      <p:by>
                                        <p:hsl h="-7200000" s="0" l="0"/>
                                      </p:by>
                                    </p:animClr>
                                    <p:animClr clrSpc="hsl">
                                      <p:cBhvr>
                                        <p:cTn id="140" dur="5000" fill="hold"/>
                                        <p:tgtEl>
                                          <p:spTgt spid="2">
                                            <p:graphicEl>
                                              <a:dgm id="{62DD21A4-AF8F-4E52-B43F-28DE90511ED5}"/>
                                            </p:graphicEl>
                                          </p:spTgt>
                                        </p:tgtEl>
                                        <p:attrNameLst>
                                          <p:attrName>stroke.color</p:attrName>
                                        </p:attrNameLst>
                                      </p:cBhvr>
                                      <p:by>
                                        <p:hsl h="-7200000" s="0" l="0"/>
                                      </p:by>
                                    </p:animClr>
                                    <p:set>
                                      <p:cBhvr>
                                        <p:cTn id="141" dur="5000" fill="hold"/>
                                        <p:tgtEl>
                                          <p:spTgt spid="2">
                                            <p:graphicEl>
                                              <a:dgm id="{62DD21A4-AF8F-4E52-B43F-28DE90511ED5}"/>
                                            </p:graphicEl>
                                          </p:spTgt>
                                        </p:tgtEl>
                                        <p:attrNameLst>
                                          <p:attrName>fill.type</p:attrName>
                                        </p:attrNameLst>
                                      </p:cBhvr>
                                      <p:to>
                                        <p:strVal val="solid"/>
                                      </p:to>
                                    </p:set>
                                  </p:childTnLst>
                                </p:cTn>
                              </p:par>
                            </p:childTnLst>
                          </p:cTn>
                        </p:par>
                      </p:childTnLst>
                    </p:cTn>
                  </p:par>
                  <p:par>
                    <p:cTn id="142" fill="hold">
                      <p:stCondLst>
                        <p:cond delay="indefinite"/>
                      </p:stCondLst>
                      <p:childTnLst>
                        <p:par>
                          <p:cTn id="143" fill="hold">
                            <p:stCondLst>
                              <p:cond delay="0"/>
                            </p:stCondLst>
                            <p:childTnLst>
                              <p:par>
                                <p:cTn id="144" presetID="22" presetClass="emph" presetSubtype="0" fill="hold" grpId="0" nodeType="clickEffect">
                                  <p:stCondLst>
                                    <p:cond delay="0"/>
                                  </p:stCondLst>
                                  <p:childTnLst>
                                    <p:animClr clrSpc="hsl">
                                      <p:cBhvr override="childStyle">
                                        <p:cTn id="145" dur="5000" fill="hold"/>
                                        <p:tgtEl>
                                          <p:spTgt spid="2">
                                            <p:graphicEl>
                                              <a:dgm id="{13B5174A-7B76-4B56-9620-210C671071AD}"/>
                                            </p:graphicEl>
                                          </p:spTgt>
                                        </p:tgtEl>
                                        <p:attrNameLst>
                                          <p:attrName>style.color</p:attrName>
                                        </p:attrNameLst>
                                      </p:cBhvr>
                                      <p:by>
                                        <p:hsl h="-7200000" s="0" l="0"/>
                                      </p:by>
                                    </p:animClr>
                                    <p:animClr clrSpc="hsl">
                                      <p:cBhvr>
                                        <p:cTn id="146" dur="5000" fill="hold"/>
                                        <p:tgtEl>
                                          <p:spTgt spid="2">
                                            <p:graphicEl>
                                              <a:dgm id="{13B5174A-7B76-4B56-9620-210C671071AD}"/>
                                            </p:graphicEl>
                                          </p:spTgt>
                                        </p:tgtEl>
                                        <p:attrNameLst>
                                          <p:attrName>fillcolor</p:attrName>
                                        </p:attrNameLst>
                                      </p:cBhvr>
                                      <p:by>
                                        <p:hsl h="-7200000" s="0" l="0"/>
                                      </p:by>
                                    </p:animClr>
                                    <p:animClr clrSpc="hsl">
                                      <p:cBhvr>
                                        <p:cTn id="147" dur="5000" fill="hold"/>
                                        <p:tgtEl>
                                          <p:spTgt spid="2">
                                            <p:graphicEl>
                                              <a:dgm id="{13B5174A-7B76-4B56-9620-210C671071AD}"/>
                                            </p:graphicEl>
                                          </p:spTgt>
                                        </p:tgtEl>
                                        <p:attrNameLst>
                                          <p:attrName>stroke.color</p:attrName>
                                        </p:attrNameLst>
                                      </p:cBhvr>
                                      <p:by>
                                        <p:hsl h="-7200000" s="0" l="0"/>
                                      </p:by>
                                    </p:animClr>
                                    <p:set>
                                      <p:cBhvr>
                                        <p:cTn id="148" dur="5000" fill="hold"/>
                                        <p:tgtEl>
                                          <p:spTgt spid="2">
                                            <p:graphicEl>
                                              <a:dgm id="{13B5174A-7B76-4B56-9620-210C671071AD}"/>
                                            </p:graphicEl>
                                          </p:spTgt>
                                        </p:tgtEl>
                                        <p:attrNameLst>
                                          <p:attrName>fill.type</p:attrName>
                                        </p:attrNameLst>
                                      </p:cBhvr>
                                      <p:to>
                                        <p:strVal val="solid"/>
                                      </p:to>
                                    </p:set>
                                  </p:childTnLst>
                                </p:cTn>
                              </p:par>
                              <p:par>
                                <p:cTn id="149" presetID="22" presetClass="emph" presetSubtype="0" fill="hold" grpId="0" nodeType="withEffect">
                                  <p:stCondLst>
                                    <p:cond delay="0"/>
                                  </p:stCondLst>
                                  <p:childTnLst>
                                    <p:animClr clrSpc="hsl">
                                      <p:cBhvr override="childStyle">
                                        <p:cTn id="150" dur="5000" fill="hold"/>
                                        <p:tgtEl>
                                          <p:spTgt spid="2">
                                            <p:graphicEl>
                                              <a:dgm id="{9D05915D-8CFB-4397-94D8-BBE2EDC38383}"/>
                                            </p:graphicEl>
                                          </p:spTgt>
                                        </p:tgtEl>
                                        <p:attrNameLst>
                                          <p:attrName>style.color</p:attrName>
                                        </p:attrNameLst>
                                      </p:cBhvr>
                                      <p:by>
                                        <p:hsl h="-7200000" s="0" l="0"/>
                                      </p:by>
                                    </p:animClr>
                                    <p:animClr clrSpc="hsl">
                                      <p:cBhvr>
                                        <p:cTn id="151" dur="5000" fill="hold"/>
                                        <p:tgtEl>
                                          <p:spTgt spid="2">
                                            <p:graphicEl>
                                              <a:dgm id="{9D05915D-8CFB-4397-94D8-BBE2EDC38383}"/>
                                            </p:graphicEl>
                                          </p:spTgt>
                                        </p:tgtEl>
                                        <p:attrNameLst>
                                          <p:attrName>fillcolor</p:attrName>
                                        </p:attrNameLst>
                                      </p:cBhvr>
                                      <p:by>
                                        <p:hsl h="-7200000" s="0" l="0"/>
                                      </p:by>
                                    </p:animClr>
                                    <p:animClr clrSpc="hsl">
                                      <p:cBhvr>
                                        <p:cTn id="152" dur="5000" fill="hold"/>
                                        <p:tgtEl>
                                          <p:spTgt spid="2">
                                            <p:graphicEl>
                                              <a:dgm id="{9D05915D-8CFB-4397-94D8-BBE2EDC38383}"/>
                                            </p:graphicEl>
                                          </p:spTgt>
                                        </p:tgtEl>
                                        <p:attrNameLst>
                                          <p:attrName>stroke.color</p:attrName>
                                        </p:attrNameLst>
                                      </p:cBhvr>
                                      <p:by>
                                        <p:hsl h="-7200000" s="0" l="0"/>
                                      </p:by>
                                    </p:animClr>
                                    <p:set>
                                      <p:cBhvr>
                                        <p:cTn id="153" dur="5000" fill="hold"/>
                                        <p:tgtEl>
                                          <p:spTgt spid="2">
                                            <p:graphicEl>
                                              <a:dgm id="{9D05915D-8CFB-4397-94D8-BBE2EDC38383}"/>
                                            </p:graphicEl>
                                          </p:spTgt>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2" presetClass="emph" presetSubtype="0" fill="hold" grpId="0" nodeType="clickEffect">
                                  <p:stCondLst>
                                    <p:cond delay="0"/>
                                  </p:stCondLst>
                                  <p:childTnLst>
                                    <p:animClr clrSpc="hsl">
                                      <p:cBhvr override="childStyle">
                                        <p:cTn id="157" dur="5000" fill="hold"/>
                                        <p:tgtEl>
                                          <p:spTgt spid="2">
                                            <p:graphicEl>
                                              <a:dgm id="{9D0564CD-39B3-427F-9963-B7270B97FC76}"/>
                                            </p:graphicEl>
                                          </p:spTgt>
                                        </p:tgtEl>
                                        <p:attrNameLst>
                                          <p:attrName>style.color</p:attrName>
                                        </p:attrNameLst>
                                      </p:cBhvr>
                                      <p:by>
                                        <p:hsl h="-7200000" s="0" l="0"/>
                                      </p:by>
                                    </p:animClr>
                                    <p:animClr clrSpc="hsl">
                                      <p:cBhvr>
                                        <p:cTn id="158" dur="5000" fill="hold"/>
                                        <p:tgtEl>
                                          <p:spTgt spid="2">
                                            <p:graphicEl>
                                              <a:dgm id="{9D0564CD-39B3-427F-9963-B7270B97FC76}"/>
                                            </p:graphicEl>
                                          </p:spTgt>
                                        </p:tgtEl>
                                        <p:attrNameLst>
                                          <p:attrName>fillcolor</p:attrName>
                                        </p:attrNameLst>
                                      </p:cBhvr>
                                      <p:by>
                                        <p:hsl h="-7200000" s="0" l="0"/>
                                      </p:by>
                                    </p:animClr>
                                    <p:animClr clrSpc="hsl">
                                      <p:cBhvr>
                                        <p:cTn id="159" dur="5000" fill="hold"/>
                                        <p:tgtEl>
                                          <p:spTgt spid="2">
                                            <p:graphicEl>
                                              <a:dgm id="{9D0564CD-39B3-427F-9963-B7270B97FC76}"/>
                                            </p:graphicEl>
                                          </p:spTgt>
                                        </p:tgtEl>
                                        <p:attrNameLst>
                                          <p:attrName>stroke.color</p:attrName>
                                        </p:attrNameLst>
                                      </p:cBhvr>
                                      <p:by>
                                        <p:hsl h="-7200000" s="0" l="0"/>
                                      </p:by>
                                    </p:animClr>
                                    <p:set>
                                      <p:cBhvr>
                                        <p:cTn id="160" dur="5000" fill="hold"/>
                                        <p:tgtEl>
                                          <p:spTgt spid="2">
                                            <p:graphicEl>
                                              <a:dgm id="{9D0564CD-39B3-427F-9963-B7270B97FC76}"/>
                                            </p:graphicEl>
                                          </p:spTgt>
                                        </p:tgtEl>
                                        <p:attrNameLst>
                                          <p:attrName>fill.type</p:attrName>
                                        </p:attrNameLst>
                                      </p:cBhvr>
                                      <p:to>
                                        <p:strVal val="solid"/>
                                      </p:to>
                                    </p:set>
                                  </p:childTnLst>
                                </p:cTn>
                              </p:par>
                              <p:par>
                                <p:cTn id="161" presetID="22" presetClass="emph" presetSubtype="0" fill="hold" grpId="0" nodeType="withEffect">
                                  <p:stCondLst>
                                    <p:cond delay="0"/>
                                  </p:stCondLst>
                                  <p:childTnLst>
                                    <p:animClr clrSpc="hsl">
                                      <p:cBhvr override="childStyle">
                                        <p:cTn id="162" dur="5000" fill="hold"/>
                                        <p:tgtEl>
                                          <p:spTgt spid="2">
                                            <p:graphicEl>
                                              <a:dgm id="{23B6EF37-37AD-4773-A164-0C597C732ECD}"/>
                                            </p:graphicEl>
                                          </p:spTgt>
                                        </p:tgtEl>
                                        <p:attrNameLst>
                                          <p:attrName>style.color</p:attrName>
                                        </p:attrNameLst>
                                      </p:cBhvr>
                                      <p:by>
                                        <p:hsl h="-7200000" s="0" l="0"/>
                                      </p:by>
                                    </p:animClr>
                                    <p:animClr clrSpc="hsl">
                                      <p:cBhvr>
                                        <p:cTn id="163" dur="5000" fill="hold"/>
                                        <p:tgtEl>
                                          <p:spTgt spid="2">
                                            <p:graphicEl>
                                              <a:dgm id="{23B6EF37-37AD-4773-A164-0C597C732ECD}"/>
                                            </p:graphicEl>
                                          </p:spTgt>
                                        </p:tgtEl>
                                        <p:attrNameLst>
                                          <p:attrName>fillcolor</p:attrName>
                                        </p:attrNameLst>
                                      </p:cBhvr>
                                      <p:by>
                                        <p:hsl h="-7200000" s="0" l="0"/>
                                      </p:by>
                                    </p:animClr>
                                    <p:animClr clrSpc="hsl">
                                      <p:cBhvr>
                                        <p:cTn id="164" dur="5000" fill="hold"/>
                                        <p:tgtEl>
                                          <p:spTgt spid="2">
                                            <p:graphicEl>
                                              <a:dgm id="{23B6EF37-37AD-4773-A164-0C597C732ECD}"/>
                                            </p:graphicEl>
                                          </p:spTgt>
                                        </p:tgtEl>
                                        <p:attrNameLst>
                                          <p:attrName>stroke.color</p:attrName>
                                        </p:attrNameLst>
                                      </p:cBhvr>
                                      <p:by>
                                        <p:hsl h="-7200000" s="0" l="0"/>
                                      </p:by>
                                    </p:animClr>
                                    <p:set>
                                      <p:cBhvr>
                                        <p:cTn id="165" dur="5000" fill="hold"/>
                                        <p:tgtEl>
                                          <p:spTgt spid="2">
                                            <p:graphicEl>
                                              <a:dgm id="{23B6EF37-37AD-4773-A164-0C597C732ECD}"/>
                                            </p:graphicEl>
                                          </p:spTgt>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22" presetClass="emph" presetSubtype="0" fill="hold" grpId="0" nodeType="clickEffect">
                                  <p:stCondLst>
                                    <p:cond delay="0"/>
                                  </p:stCondLst>
                                  <p:childTnLst>
                                    <p:animClr clrSpc="hsl">
                                      <p:cBhvr override="childStyle">
                                        <p:cTn id="169" dur="5000" fill="hold"/>
                                        <p:tgtEl>
                                          <p:spTgt spid="2">
                                            <p:graphicEl>
                                              <a:dgm id="{31FF16D9-1687-47B7-8A38-84EC49C9DAB9}"/>
                                            </p:graphicEl>
                                          </p:spTgt>
                                        </p:tgtEl>
                                        <p:attrNameLst>
                                          <p:attrName>style.color</p:attrName>
                                        </p:attrNameLst>
                                      </p:cBhvr>
                                      <p:by>
                                        <p:hsl h="-7200000" s="0" l="0"/>
                                      </p:by>
                                    </p:animClr>
                                    <p:animClr clrSpc="hsl">
                                      <p:cBhvr>
                                        <p:cTn id="170" dur="5000" fill="hold"/>
                                        <p:tgtEl>
                                          <p:spTgt spid="2">
                                            <p:graphicEl>
                                              <a:dgm id="{31FF16D9-1687-47B7-8A38-84EC49C9DAB9}"/>
                                            </p:graphicEl>
                                          </p:spTgt>
                                        </p:tgtEl>
                                        <p:attrNameLst>
                                          <p:attrName>fillcolor</p:attrName>
                                        </p:attrNameLst>
                                      </p:cBhvr>
                                      <p:by>
                                        <p:hsl h="-7200000" s="0" l="0"/>
                                      </p:by>
                                    </p:animClr>
                                    <p:animClr clrSpc="hsl">
                                      <p:cBhvr>
                                        <p:cTn id="171" dur="5000" fill="hold"/>
                                        <p:tgtEl>
                                          <p:spTgt spid="2">
                                            <p:graphicEl>
                                              <a:dgm id="{31FF16D9-1687-47B7-8A38-84EC49C9DAB9}"/>
                                            </p:graphicEl>
                                          </p:spTgt>
                                        </p:tgtEl>
                                        <p:attrNameLst>
                                          <p:attrName>stroke.color</p:attrName>
                                        </p:attrNameLst>
                                      </p:cBhvr>
                                      <p:by>
                                        <p:hsl h="-7200000" s="0" l="0"/>
                                      </p:by>
                                    </p:animClr>
                                    <p:set>
                                      <p:cBhvr>
                                        <p:cTn id="172" dur="5000" fill="hold"/>
                                        <p:tgtEl>
                                          <p:spTgt spid="2">
                                            <p:graphicEl>
                                              <a:dgm id="{31FF16D9-1687-47B7-8A38-84EC49C9DAB9}"/>
                                            </p:graphicEl>
                                          </p:spTgt>
                                        </p:tgtEl>
                                        <p:attrNameLst>
                                          <p:attrName>fill.type</p:attrName>
                                        </p:attrNameLst>
                                      </p:cBhvr>
                                      <p:to>
                                        <p:strVal val="solid"/>
                                      </p:to>
                                    </p:set>
                                  </p:childTnLst>
                                </p:cTn>
                              </p:par>
                              <p:par>
                                <p:cTn id="173" presetID="22" presetClass="emph" presetSubtype="0" fill="hold" grpId="0" nodeType="withEffect">
                                  <p:stCondLst>
                                    <p:cond delay="0"/>
                                  </p:stCondLst>
                                  <p:childTnLst>
                                    <p:animClr clrSpc="hsl">
                                      <p:cBhvr override="childStyle">
                                        <p:cTn id="174" dur="5000" fill="hold"/>
                                        <p:tgtEl>
                                          <p:spTgt spid="2">
                                            <p:graphicEl>
                                              <a:dgm id="{440E39A9-6895-4D1C-9C49-F646FAA229EC}"/>
                                            </p:graphicEl>
                                          </p:spTgt>
                                        </p:tgtEl>
                                        <p:attrNameLst>
                                          <p:attrName>style.color</p:attrName>
                                        </p:attrNameLst>
                                      </p:cBhvr>
                                      <p:by>
                                        <p:hsl h="-7200000" s="0" l="0"/>
                                      </p:by>
                                    </p:animClr>
                                    <p:animClr clrSpc="hsl">
                                      <p:cBhvr>
                                        <p:cTn id="175" dur="5000" fill="hold"/>
                                        <p:tgtEl>
                                          <p:spTgt spid="2">
                                            <p:graphicEl>
                                              <a:dgm id="{440E39A9-6895-4D1C-9C49-F646FAA229EC}"/>
                                            </p:graphicEl>
                                          </p:spTgt>
                                        </p:tgtEl>
                                        <p:attrNameLst>
                                          <p:attrName>fillcolor</p:attrName>
                                        </p:attrNameLst>
                                      </p:cBhvr>
                                      <p:by>
                                        <p:hsl h="-7200000" s="0" l="0"/>
                                      </p:by>
                                    </p:animClr>
                                    <p:animClr clrSpc="hsl">
                                      <p:cBhvr>
                                        <p:cTn id="176" dur="5000" fill="hold"/>
                                        <p:tgtEl>
                                          <p:spTgt spid="2">
                                            <p:graphicEl>
                                              <a:dgm id="{440E39A9-6895-4D1C-9C49-F646FAA229EC}"/>
                                            </p:graphicEl>
                                          </p:spTgt>
                                        </p:tgtEl>
                                        <p:attrNameLst>
                                          <p:attrName>stroke.color</p:attrName>
                                        </p:attrNameLst>
                                      </p:cBhvr>
                                      <p:by>
                                        <p:hsl h="-7200000" s="0" l="0"/>
                                      </p:by>
                                    </p:animClr>
                                    <p:set>
                                      <p:cBhvr>
                                        <p:cTn id="177" dur="5000" fill="hold"/>
                                        <p:tgtEl>
                                          <p:spTgt spid="2">
                                            <p:graphicEl>
                                              <a:dgm id="{440E39A9-6895-4D1C-9C49-F646FAA229EC}"/>
                                            </p:graphicEl>
                                          </p:spTgt>
                                        </p:tgtEl>
                                        <p:attrNameLst>
                                          <p:attrName>fill.type</p:attrName>
                                        </p:attrNameLst>
                                      </p:cBhvr>
                                      <p:to>
                                        <p:strVal val="solid"/>
                                      </p:to>
                                    </p:set>
                                  </p:childTnLst>
                                </p:cTn>
                              </p:par>
                            </p:childTnLst>
                          </p:cTn>
                        </p:par>
                      </p:childTnLst>
                    </p:cTn>
                  </p:par>
                  <p:par>
                    <p:cTn id="178" fill="hold">
                      <p:stCondLst>
                        <p:cond delay="indefinite"/>
                      </p:stCondLst>
                      <p:childTnLst>
                        <p:par>
                          <p:cTn id="179" fill="hold">
                            <p:stCondLst>
                              <p:cond delay="0"/>
                            </p:stCondLst>
                            <p:childTnLst>
                              <p:par>
                                <p:cTn id="180" presetID="22" presetClass="emph" presetSubtype="0" fill="hold" grpId="0" nodeType="clickEffect">
                                  <p:stCondLst>
                                    <p:cond delay="0"/>
                                  </p:stCondLst>
                                  <p:childTnLst>
                                    <p:animClr clrSpc="hsl">
                                      <p:cBhvr override="childStyle">
                                        <p:cTn id="181" dur="5000" fill="hold"/>
                                        <p:tgtEl>
                                          <p:spTgt spid="2">
                                            <p:graphicEl>
                                              <a:dgm id="{A08A0D1B-6D3C-4AD3-9AF5-4C53BCD23E04}"/>
                                            </p:graphicEl>
                                          </p:spTgt>
                                        </p:tgtEl>
                                        <p:attrNameLst>
                                          <p:attrName>style.color</p:attrName>
                                        </p:attrNameLst>
                                      </p:cBhvr>
                                      <p:by>
                                        <p:hsl h="-7200000" s="0" l="0"/>
                                      </p:by>
                                    </p:animClr>
                                    <p:animClr clrSpc="hsl">
                                      <p:cBhvr>
                                        <p:cTn id="182" dur="5000" fill="hold"/>
                                        <p:tgtEl>
                                          <p:spTgt spid="2">
                                            <p:graphicEl>
                                              <a:dgm id="{A08A0D1B-6D3C-4AD3-9AF5-4C53BCD23E04}"/>
                                            </p:graphicEl>
                                          </p:spTgt>
                                        </p:tgtEl>
                                        <p:attrNameLst>
                                          <p:attrName>fillcolor</p:attrName>
                                        </p:attrNameLst>
                                      </p:cBhvr>
                                      <p:by>
                                        <p:hsl h="-7200000" s="0" l="0"/>
                                      </p:by>
                                    </p:animClr>
                                    <p:animClr clrSpc="hsl">
                                      <p:cBhvr>
                                        <p:cTn id="183" dur="5000" fill="hold"/>
                                        <p:tgtEl>
                                          <p:spTgt spid="2">
                                            <p:graphicEl>
                                              <a:dgm id="{A08A0D1B-6D3C-4AD3-9AF5-4C53BCD23E04}"/>
                                            </p:graphicEl>
                                          </p:spTgt>
                                        </p:tgtEl>
                                        <p:attrNameLst>
                                          <p:attrName>stroke.color</p:attrName>
                                        </p:attrNameLst>
                                      </p:cBhvr>
                                      <p:by>
                                        <p:hsl h="-7200000" s="0" l="0"/>
                                      </p:by>
                                    </p:animClr>
                                    <p:set>
                                      <p:cBhvr>
                                        <p:cTn id="184" dur="5000" fill="hold"/>
                                        <p:tgtEl>
                                          <p:spTgt spid="2">
                                            <p:graphicEl>
                                              <a:dgm id="{A08A0D1B-6D3C-4AD3-9AF5-4C53BCD23E04}"/>
                                            </p:graphicEl>
                                          </p:spTgt>
                                        </p:tgtEl>
                                        <p:attrNameLst>
                                          <p:attrName>fill.type</p:attrName>
                                        </p:attrNameLst>
                                      </p:cBhvr>
                                      <p:to>
                                        <p:strVal val="solid"/>
                                      </p:to>
                                    </p:set>
                                  </p:childTnLst>
                                </p:cTn>
                              </p:par>
                              <p:par>
                                <p:cTn id="185" presetID="22" presetClass="emph" presetSubtype="0" fill="hold" grpId="0" nodeType="withEffect">
                                  <p:stCondLst>
                                    <p:cond delay="0"/>
                                  </p:stCondLst>
                                  <p:childTnLst>
                                    <p:animClr clrSpc="hsl">
                                      <p:cBhvr override="childStyle">
                                        <p:cTn id="186" dur="5000" fill="hold"/>
                                        <p:tgtEl>
                                          <p:spTgt spid="2">
                                            <p:graphicEl>
                                              <a:dgm id="{344BC937-1B57-4B62-9917-42D625535B26}"/>
                                            </p:graphicEl>
                                          </p:spTgt>
                                        </p:tgtEl>
                                        <p:attrNameLst>
                                          <p:attrName>style.color</p:attrName>
                                        </p:attrNameLst>
                                      </p:cBhvr>
                                      <p:by>
                                        <p:hsl h="-7200000" s="0" l="0"/>
                                      </p:by>
                                    </p:animClr>
                                    <p:animClr clrSpc="hsl">
                                      <p:cBhvr>
                                        <p:cTn id="187" dur="5000" fill="hold"/>
                                        <p:tgtEl>
                                          <p:spTgt spid="2">
                                            <p:graphicEl>
                                              <a:dgm id="{344BC937-1B57-4B62-9917-42D625535B26}"/>
                                            </p:graphicEl>
                                          </p:spTgt>
                                        </p:tgtEl>
                                        <p:attrNameLst>
                                          <p:attrName>fillcolor</p:attrName>
                                        </p:attrNameLst>
                                      </p:cBhvr>
                                      <p:by>
                                        <p:hsl h="-7200000" s="0" l="0"/>
                                      </p:by>
                                    </p:animClr>
                                    <p:animClr clrSpc="hsl">
                                      <p:cBhvr>
                                        <p:cTn id="188" dur="5000" fill="hold"/>
                                        <p:tgtEl>
                                          <p:spTgt spid="2">
                                            <p:graphicEl>
                                              <a:dgm id="{344BC937-1B57-4B62-9917-42D625535B26}"/>
                                            </p:graphicEl>
                                          </p:spTgt>
                                        </p:tgtEl>
                                        <p:attrNameLst>
                                          <p:attrName>stroke.color</p:attrName>
                                        </p:attrNameLst>
                                      </p:cBhvr>
                                      <p:by>
                                        <p:hsl h="-7200000" s="0" l="0"/>
                                      </p:by>
                                    </p:animClr>
                                    <p:set>
                                      <p:cBhvr>
                                        <p:cTn id="189" dur="5000" fill="hold"/>
                                        <p:tgtEl>
                                          <p:spTgt spid="2">
                                            <p:graphicEl>
                                              <a:dgm id="{344BC937-1B57-4B62-9917-42D625535B26}"/>
                                            </p:graphicEl>
                                          </p:spTgt>
                                        </p:tgtEl>
                                        <p:attrNameLst>
                                          <p:attrName>fill.type</p:attrName>
                                        </p:attrNameLst>
                                      </p:cBhvr>
                                      <p:to>
                                        <p:strVal val="solid"/>
                                      </p:to>
                                    </p:set>
                                  </p:childTnLst>
                                </p:cTn>
                              </p:par>
                            </p:childTnLst>
                          </p:cTn>
                        </p:par>
                      </p:childTnLst>
                    </p:cTn>
                  </p:par>
                  <p:par>
                    <p:cTn id="190" fill="hold">
                      <p:stCondLst>
                        <p:cond delay="indefinite"/>
                      </p:stCondLst>
                      <p:childTnLst>
                        <p:par>
                          <p:cTn id="191" fill="hold">
                            <p:stCondLst>
                              <p:cond delay="0"/>
                            </p:stCondLst>
                            <p:childTnLst>
                              <p:par>
                                <p:cTn id="192" presetID="22" presetClass="emph" presetSubtype="0" fill="hold" grpId="0" nodeType="clickEffect">
                                  <p:stCondLst>
                                    <p:cond delay="0"/>
                                  </p:stCondLst>
                                  <p:childTnLst>
                                    <p:animClr clrSpc="hsl">
                                      <p:cBhvr override="childStyle">
                                        <p:cTn id="193" dur="5000" fill="hold"/>
                                        <p:tgtEl>
                                          <p:spTgt spid="2">
                                            <p:graphicEl>
                                              <a:dgm id="{68378517-B232-418E-B31B-551F288AFEBA}"/>
                                            </p:graphicEl>
                                          </p:spTgt>
                                        </p:tgtEl>
                                        <p:attrNameLst>
                                          <p:attrName>style.color</p:attrName>
                                        </p:attrNameLst>
                                      </p:cBhvr>
                                      <p:by>
                                        <p:hsl h="-7200000" s="0" l="0"/>
                                      </p:by>
                                    </p:animClr>
                                    <p:animClr clrSpc="hsl">
                                      <p:cBhvr>
                                        <p:cTn id="194" dur="5000" fill="hold"/>
                                        <p:tgtEl>
                                          <p:spTgt spid="2">
                                            <p:graphicEl>
                                              <a:dgm id="{68378517-B232-418E-B31B-551F288AFEBA}"/>
                                            </p:graphicEl>
                                          </p:spTgt>
                                        </p:tgtEl>
                                        <p:attrNameLst>
                                          <p:attrName>fillcolor</p:attrName>
                                        </p:attrNameLst>
                                      </p:cBhvr>
                                      <p:by>
                                        <p:hsl h="-7200000" s="0" l="0"/>
                                      </p:by>
                                    </p:animClr>
                                    <p:animClr clrSpc="hsl">
                                      <p:cBhvr>
                                        <p:cTn id="195" dur="5000" fill="hold"/>
                                        <p:tgtEl>
                                          <p:spTgt spid="2">
                                            <p:graphicEl>
                                              <a:dgm id="{68378517-B232-418E-B31B-551F288AFEBA}"/>
                                            </p:graphicEl>
                                          </p:spTgt>
                                        </p:tgtEl>
                                        <p:attrNameLst>
                                          <p:attrName>stroke.color</p:attrName>
                                        </p:attrNameLst>
                                      </p:cBhvr>
                                      <p:by>
                                        <p:hsl h="-7200000" s="0" l="0"/>
                                      </p:by>
                                    </p:animClr>
                                    <p:set>
                                      <p:cBhvr>
                                        <p:cTn id="196" dur="5000" fill="hold"/>
                                        <p:tgtEl>
                                          <p:spTgt spid="2">
                                            <p:graphicEl>
                                              <a:dgm id="{68378517-B232-418E-B31B-551F288AFEBA}"/>
                                            </p:graphicEl>
                                          </p:spTgt>
                                        </p:tgtEl>
                                        <p:attrNameLst>
                                          <p:attrName>fill.type</p:attrName>
                                        </p:attrNameLst>
                                      </p:cBhvr>
                                      <p:to>
                                        <p:strVal val="solid"/>
                                      </p:to>
                                    </p:set>
                                  </p:childTnLst>
                                </p:cTn>
                              </p:par>
                              <p:par>
                                <p:cTn id="197" presetID="22" presetClass="emph" presetSubtype="0" fill="hold" grpId="0" nodeType="withEffect">
                                  <p:stCondLst>
                                    <p:cond delay="0"/>
                                  </p:stCondLst>
                                  <p:childTnLst>
                                    <p:animClr clrSpc="hsl">
                                      <p:cBhvr override="childStyle">
                                        <p:cTn id="198" dur="5000" fill="hold"/>
                                        <p:tgtEl>
                                          <p:spTgt spid="2">
                                            <p:graphicEl>
                                              <a:dgm id="{5986F66B-9E5C-43AD-BD97-0D7FF78FF594}"/>
                                            </p:graphicEl>
                                          </p:spTgt>
                                        </p:tgtEl>
                                        <p:attrNameLst>
                                          <p:attrName>style.color</p:attrName>
                                        </p:attrNameLst>
                                      </p:cBhvr>
                                      <p:by>
                                        <p:hsl h="-7200000" s="0" l="0"/>
                                      </p:by>
                                    </p:animClr>
                                    <p:animClr clrSpc="hsl">
                                      <p:cBhvr>
                                        <p:cTn id="199" dur="5000" fill="hold"/>
                                        <p:tgtEl>
                                          <p:spTgt spid="2">
                                            <p:graphicEl>
                                              <a:dgm id="{5986F66B-9E5C-43AD-BD97-0D7FF78FF594}"/>
                                            </p:graphicEl>
                                          </p:spTgt>
                                        </p:tgtEl>
                                        <p:attrNameLst>
                                          <p:attrName>fillcolor</p:attrName>
                                        </p:attrNameLst>
                                      </p:cBhvr>
                                      <p:by>
                                        <p:hsl h="-7200000" s="0" l="0"/>
                                      </p:by>
                                    </p:animClr>
                                    <p:animClr clrSpc="hsl">
                                      <p:cBhvr>
                                        <p:cTn id="200" dur="5000" fill="hold"/>
                                        <p:tgtEl>
                                          <p:spTgt spid="2">
                                            <p:graphicEl>
                                              <a:dgm id="{5986F66B-9E5C-43AD-BD97-0D7FF78FF594}"/>
                                            </p:graphicEl>
                                          </p:spTgt>
                                        </p:tgtEl>
                                        <p:attrNameLst>
                                          <p:attrName>stroke.color</p:attrName>
                                        </p:attrNameLst>
                                      </p:cBhvr>
                                      <p:by>
                                        <p:hsl h="-7200000" s="0" l="0"/>
                                      </p:by>
                                    </p:animClr>
                                    <p:set>
                                      <p:cBhvr>
                                        <p:cTn id="201" dur="5000" fill="hold"/>
                                        <p:tgtEl>
                                          <p:spTgt spid="2">
                                            <p:graphicEl>
                                              <a:dgm id="{5986F66B-9E5C-43AD-BD97-0D7FF78FF594}"/>
                                            </p:graphicEl>
                                          </p:spTgt>
                                        </p:tgtEl>
                                        <p:attrNameLst>
                                          <p:attrName>fill.type</p:attrName>
                                        </p:attrNameLst>
                                      </p:cBhvr>
                                      <p:to>
                                        <p:strVal val="solid"/>
                                      </p:to>
                                    </p:set>
                                  </p:childTnLst>
                                </p:cTn>
                              </p:par>
                            </p:childTnLst>
                          </p:cTn>
                        </p:par>
                      </p:childTnLst>
                    </p:cTn>
                  </p:par>
                  <p:par>
                    <p:cTn id="202" fill="hold">
                      <p:stCondLst>
                        <p:cond delay="indefinite"/>
                      </p:stCondLst>
                      <p:childTnLst>
                        <p:par>
                          <p:cTn id="203" fill="hold">
                            <p:stCondLst>
                              <p:cond delay="0"/>
                            </p:stCondLst>
                            <p:childTnLst>
                              <p:par>
                                <p:cTn id="204" presetID="22" presetClass="emph" presetSubtype="0" fill="hold" grpId="0" nodeType="clickEffect">
                                  <p:stCondLst>
                                    <p:cond delay="0"/>
                                  </p:stCondLst>
                                  <p:childTnLst>
                                    <p:animClr clrSpc="hsl">
                                      <p:cBhvr override="childStyle">
                                        <p:cTn id="205" dur="5000" fill="hold"/>
                                        <p:tgtEl>
                                          <p:spTgt spid="2">
                                            <p:graphicEl>
                                              <a:dgm id="{96F1B76A-C31B-4A31-A617-D8D83C6B13CA}"/>
                                            </p:graphicEl>
                                          </p:spTgt>
                                        </p:tgtEl>
                                        <p:attrNameLst>
                                          <p:attrName>style.color</p:attrName>
                                        </p:attrNameLst>
                                      </p:cBhvr>
                                      <p:by>
                                        <p:hsl h="-7200000" s="0" l="0"/>
                                      </p:by>
                                    </p:animClr>
                                    <p:animClr clrSpc="hsl">
                                      <p:cBhvr>
                                        <p:cTn id="206" dur="5000" fill="hold"/>
                                        <p:tgtEl>
                                          <p:spTgt spid="2">
                                            <p:graphicEl>
                                              <a:dgm id="{96F1B76A-C31B-4A31-A617-D8D83C6B13CA}"/>
                                            </p:graphicEl>
                                          </p:spTgt>
                                        </p:tgtEl>
                                        <p:attrNameLst>
                                          <p:attrName>fillcolor</p:attrName>
                                        </p:attrNameLst>
                                      </p:cBhvr>
                                      <p:by>
                                        <p:hsl h="-7200000" s="0" l="0"/>
                                      </p:by>
                                    </p:animClr>
                                    <p:animClr clrSpc="hsl">
                                      <p:cBhvr>
                                        <p:cTn id="207" dur="5000" fill="hold"/>
                                        <p:tgtEl>
                                          <p:spTgt spid="2">
                                            <p:graphicEl>
                                              <a:dgm id="{96F1B76A-C31B-4A31-A617-D8D83C6B13CA}"/>
                                            </p:graphicEl>
                                          </p:spTgt>
                                        </p:tgtEl>
                                        <p:attrNameLst>
                                          <p:attrName>stroke.color</p:attrName>
                                        </p:attrNameLst>
                                      </p:cBhvr>
                                      <p:by>
                                        <p:hsl h="-7200000" s="0" l="0"/>
                                      </p:by>
                                    </p:animClr>
                                    <p:set>
                                      <p:cBhvr>
                                        <p:cTn id="208" dur="5000" fill="hold"/>
                                        <p:tgtEl>
                                          <p:spTgt spid="2">
                                            <p:graphicEl>
                                              <a:dgm id="{96F1B76A-C31B-4A31-A617-D8D83C6B13CA}"/>
                                            </p:graphicEl>
                                          </p:spTgt>
                                        </p:tgtEl>
                                        <p:attrNameLst>
                                          <p:attrName>fill.type</p:attrName>
                                        </p:attrNameLst>
                                      </p:cBhvr>
                                      <p:to>
                                        <p:strVal val="solid"/>
                                      </p:to>
                                    </p:set>
                                  </p:childTnLst>
                                </p:cTn>
                              </p:par>
                              <p:par>
                                <p:cTn id="209" presetID="22" presetClass="emph" presetSubtype="0" fill="hold" grpId="0" nodeType="withEffect">
                                  <p:stCondLst>
                                    <p:cond delay="0"/>
                                  </p:stCondLst>
                                  <p:childTnLst>
                                    <p:animClr clrSpc="hsl">
                                      <p:cBhvr override="childStyle">
                                        <p:cTn id="210" dur="5000" fill="hold"/>
                                        <p:tgtEl>
                                          <p:spTgt spid="2">
                                            <p:graphicEl>
                                              <a:dgm id="{47A15517-4243-4812-B911-A37D154F7A4F}"/>
                                            </p:graphicEl>
                                          </p:spTgt>
                                        </p:tgtEl>
                                        <p:attrNameLst>
                                          <p:attrName>style.color</p:attrName>
                                        </p:attrNameLst>
                                      </p:cBhvr>
                                      <p:by>
                                        <p:hsl h="-7200000" s="0" l="0"/>
                                      </p:by>
                                    </p:animClr>
                                    <p:animClr clrSpc="hsl">
                                      <p:cBhvr>
                                        <p:cTn id="211" dur="5000" fill="hold"/>
                                        <p:tgtEl>
                                          <p:spTgt spid="2">
                                            <p:graphicEl>
                                              <a:dgm id="{47A15517-4243-4812-B911-A37D154F7A4F}"/>
                                            </p:graphicEl>
                                          </p:spTgt>
                                        </p:tgtEl>
                                        <p:attrNameLst>
                                          <p:attrName>fillcolor</p:attrName>
                                        </p:attrNameLst>
                                      </p:cBhvr>
                                      <p:by>
                                        <p:hsl h="-7200000" s="0" l="0"/>
                                      </p:by>
                                    </p:animClr>
                                    <p:animClr clrSpc="hsl">
                                      <p:cBhvr>
                                        <p:cTn id="212" dur="5000" fill="hold"/>
                                        <p:tgtEl>
                                          <p:spTgt spid="2">
                                            <p:graphicEl>
                                              <a:dgm id="{47A15517-4243-4812-B911-A37D154F7A4F}"/>
                                            </p:graphicEl>
                                          </p:spTgt>
                                        </p:tgtEl>
                                        <p:attrNameLst>
                                          <p:attrName>stroke.color</p:attrName>
                                        </p:attrNameLst>
                                      </p:cBhvr>
                                      <p:by>
                                        <p:hsl h="-7200000" s="0" l="0"/>
                                      </p:by>
                                    </p:animClr>
                                    <p:set>
                                      <p:cBhvr>
                                        <p:cTn id="213" dur="5000" fill="hold"/>
                                        <p:tgtEl>
                                          <p:spTgt spid="2">
                                            <p:graphicEl>
                                              <a:dgm id="{47A15517-4243-4812-B911-A37D154F7A4F}"/>
                                            </p:graphicEl>
                                          </p:spTgt>
                                        </p:tgtEl>
                                        <p:attrNameLst>
                                          <p:attrName>fill.type</p:attrName>
                                        </p:attrNameLst>
                                      </p:cBhvr>
                                      <p:to>
                                        <p:strVal val="solid"/>
                                      </p:to>
                                    </p:set>
                                  </p:childTnLst>
                                </p:cTn>
                              </p:par>
                            </p:childTnLst>
                          </p:cTn>
                        </p:par>
                      </p:childTnLst>
                    </p:cTn>
                  </p:par>
                  <p:par>
                    <p:cTn id="214" fill="hold">
                      <p:stCondLst>
                        <p:cond delay="indefinite"/>
                      </p:stCondLst>
                      <p:childTnLst>
                        <p:par>
                          <p:cTn id="215" fill="hold">
                            <p:stCondLst>
                              <p:cond delay="0"/>
                            </p:stCondLst>
                            <p:childTnLst>
                              <p:par>
                                <p:cTn id="216" presetID="22" presetClass="emph" presetSubtype="0" fill="hold" grpId="0" nodeType="clickEffect">
                                  <p:stCondLst>
                                    <p:cond delay="0"/>
                                  </p:stCondLst>
                                  <p:childTnLst>
                                    <p:animClr clrSpc="hsl">
                                      <p:cBhvr override="childStyle">
                                        <p:cTn id="217" dur="5000" fill="hold"/>
                                        <p:tgtEl>
                                          <p:spTgt spid="2">
                                            <p:graphicEl>
                                              <a:dgm id="{9DE25EAF-4248-468E-A3BB-47C352EF96F8}"/>
                                            </p:graphicEl>
                                          </p:spTgt>
                                        </p:tgtEl>
                                        <p:attrNameLst>
                                          <p:attrName>style.color</p:attrName>
                                        </p:attrNameLst>
                                      </p:cBhvr>
                                      <p:by>
                                        <p:hsl h="-7200000" s="0" l="0"/>
                                      </p:by>
                                    </p:animClr>
                                    <p:animClr clrSpc="hsl">
                                      <p:cBhvr>
                                        <p:cTn id="218" dur="5000" fill="hold"/>
                                        <p:tgtEl>
                                          <p:spTgt spid="2">
                                            <p:graphicEl>
                                              <a:dgm id="{9DE25EAF-4248-468E-A3BB-47C352EF96F8}"/>
                                            </p:graphicEl>
                                          </p:spTgt>
                                        </p:tgtEl>
                                        <p:attrNameLst>
                                          <p:attrName>fillcolor</p:attrName>
                                        </p:attrNameLst>
                                      </p:cBhvr>
                                      <p:by>
                                        <p:hsl h="-7200000" s="0" l="0"/>
                                      </p:by>
                                    </p:animClr>
                                    <p:animClr clrSpc="hsl">
                                      <p:cBhvr>
                                        <p:cTn id="219" dur="5000" fill="hold"/>
                                        <p:tgtEl>
                                          <p:spTgt spid="2">
                                            <p:graphicEl>
                                              <a:dgm id="{9DE25EAF-4248-468E-A3BB-47C352EF96F8}"/>
                                            </p:graphicEl>
                                          </p:spTgt>
                                        </p:tgtEl>
                                        <p:attrNameLst>
                                          <p:attrName>stroke.color</p:attrName>
                                        </p:attrNameLst>
                                      </p:cBhvr>
                                      <p:by>
                                        <p:hsl h="-7200000" s="0" l="0"/>
                                      </p:by>
                                    </p:animClr>
                                    <p:set>
                                      <p:cBhvr>
                                        <p:cTn id="220" dur="5000" fill="hold"/>
                                        <p:tgtEl>
                                          <p:spTgt spid="2">
                                            <p:graphicEl>
                                              <a:dgm id="{9DE25EAF-4248-468E-A3BB-47C352EF96F8}"/>
                                            </p:graphicEl>
                                          </p:spTgt>
                                        </p:tgtEl>
                                        <p:attrNameLst>
                                          <p:attrName>fill.type</p:attrName>
                                        </p:attrNameLst>
                                      </p:cBhvr>
                                      <p:to>
                                        <p:strVal val="solid"/>
                                      </p:to>
                                    </p:set>
                                  </p:childTnLst>
                                </p:cTn>
                              </p:par>
                              <p:par>
                                <p:cTn id="221" presetID="22" presetClass="emph" presetSubtype="0" fill="hold" grpId="0" nodeType="withEffect">
                                  <p:stCondLst>
                                    <p:cond delay="0"/>
                                  </p:stCondLst>
                                  <p:childTnLst>
                                    <p:animClr clrSpc="hsl">
                                      <p:cBhvr override="childStyle">
                                        <p:cTn id="222" dur="5000" fill="hold"/>
                                        <p:tgtEl>
                                          <p:spTgt spid="2">
                                            <p:graphicEl>
                                              <a:dgm id="{7F6227B3-DF4B-468F-96C9-B16FD2F9F8D8}"/>
                                            </p:graphicEl>
                                          </p:spTgt>
                                        </p:tgtEl>
                                        <p:attrNameLst>
                                          <p:attrName>style.color</p:attrName>
                                        </p:attrNameLst>
                                      </p:cBhvr>
                                      <p:by>
                                        <p:hsl h="-7200000" s="0" l="0"/>
                                      </p:by>
                                    </p:animClr>
                                    <p:animClr clrSpc="hsl">
                                      <p:cBhvr>
                                        <p:cTn id="223" dur="5000" fill="hold"/>
                                        <p:tgtEl>
                                          <p:spTgt spid="2">
                                            <p:graphicEl>
                                              <a:dgm id="{7F6227B3-DF4B-468F-96C9-B16FD2F9F8D8}"/>
                                            </p:graphicEl>
                                          </p:spTgt>
                                        </p:tgtEl>
                                        <p:attrNameLst>
                                          <p:attrName>fillcolor</p:attrName>
                                        </p:attrNameLst>
                                      </p:cBhvr>
                                      <p:by>
                                        <p:hsl h="-7200000" s="0" l="0"/>
                                      </p:by>
                                    </p:animClr>
                                    <p:animClr clrSpc="hsl">
                                      <p:cBhvr>
                                        <p:cTn id="224" dur="5000" fill="hold"/>
                                        <p:tgtEl>
                                          <p:spTgt spid="2">
                                            <p:graphicEl>
                                              <a:dgm id="{7F6227B3-DF4B-468F-96C9-B16FD2F9F8D8}"/>
                                            </p:graphicEl>
                                          </p:spTgt>
                                        </p:tgtEl>
                                        <p:attrNameLst>
                                          <p:attrName>stroke.color</p:attrName>
                                        </p:attrNameLst>
                                      </p:cBhvr>
                                      <p:by>
                                        <p:hsl h="-7200000" s="0" l="0"/>
                                      </p:by>
                                    </p:animClr>
                                    <p:set>
                                      <p:cBhvr>
                                        <p:cTn id="225" dur="5000" fill="hold"/>
                                        <p:tgtEl>
                                          <p:spTgt spid="2">
                                            <p:graphicEl>
                                              <a:dgm id="{7F6227B3-DF4B-468F-96C9-B16FD2F9F8D8}"/>
                                            </p:graphicEl>
                                          </p:spTgt>
                                        </p:tgtEl>
                                        <p:attrNameLst>
                                          <p:attrName>fill.type</p:attrName>
                                        </p:attrNameLst>
                                      </p:cBhvr>
                                      <p:to>
                                        <p:strVal val="solid"/>
                                      </p:to>
                                    </p:set>
                                  </p:childTnLst>
                                </p:cTn>
                              </p:par>
                            </p:childTnLst>
                          </p:cTn>
                        </p:par>
                      </p:childTnLst>
                    </p:cTn>
                  </p:par>
                  <p:par>
                    <p:cTn id="226" fill="hold">
                      <p:stCondLst>
                        <p:cond delay="indefinite"/>
                      </p:stCondLst>
                      <p:childTnLst>
                        <p:par>
                          <p:cTn id="227" fill="hold">
                            <p:stCondLst>
                              <p:cond delay="0"/>
                            </p:stCondLst>
                            <p:childTnLst>
                              <p:par>
                                <p:cTn id="228" presetID="22" presetClass="emph" presetSubtype="0" fill="hold" grpId="0" nodeType="clickEffect">
                                  <p:stCondLst>
                                    <p:cond delay="0"/>
                                  </p:stCondLst>
                                  <p:childTnLst>
                                    <p:animClr clrSpc="hsl">
                                      <p:cBhvr override="childStyle">
                                        <p:cTn id="229" dur="5000" fill="hold"/>
                                        <p:tgtEl>
                                          <p:spTgt spid="2">
                                            <p:graphicEl>
                                              <a:dgm id="{72117097-6463-4E49-B4B1-663430E5EAA7}"/>
                                            </p:graphicEl>
                                          </p:spTgt>
                                        </p:tgtEl>
                                        <p:attrNameLst>
                                          <p:attrName>style.color</p:attrName>
                                        </p:attrNameLst>
                                      </p:cBhvr>
                                      <p:by>
                                        <p:hsl h="-7200000" s="0" l="0"/>
                                      </p:by>
                                    </p:animClr>
                                    <p:animClr clrSpc="hsl">
                                      <p:cBhvr>
                                        <p:cTn id="230" dur="5000" fill="hold"/>
                                        <p:tgtEl>
                                          <p:spTgt spid="2">
                                            <p:graphicEl>
                                              <a:dgm id="{72117097-6463-4E49-B4B1-663430E5EAA7}"/>
                                            </p:graphicEl>
                                          </p:spTgt>
                                        </p:tgtEl>
                                        <p:attrNameLst>
                                          <p:attrName>fillcolor</p:attrName>
                                        </p:attrNameLst>
                                      </p:cBhvr>
                                      <p:by>
                                        <p:hsl h="-7200000" s="0" l="0"/>
                                      </p:by>
                                    </p:animClr>
                                    <p:animClr clrSpc="hsl">
                                      <p:cBhvr>
                                        <p:cTn id="231" dur="5000" fill="hold"/>
                                        <p:tgtEl>
                                          <p:spTgt spid="2">
                                            <p:graphicEl>
                                              <a:dgm id="{72117097-6463-4E49-B4B1-663430E5EAA7}"/>
                                            </p:graphicEl>
                                          </p:spTgt>
                                        </p:tgtEl>
                                        <p:attrNameLst>
                                          <p:attrName>stroke.color</p:attrName>
                                        </p:attrNameLst>
                                      </p:cBhvr>
                                      <p:by>
                                        <p:hsl h="-7200000" s="0" l="0"/>
                                      </p:by>
                                    </p:animClr>
                                    <p:set>
                                      <p:cBhvr>
                                        <p:cTn id="232" dur="5000" fill="hold"/>
                                        <p:tgtEl>
                                          <p:spTgt spid="2">
                                            <p:graphicEl>
                                              <a:dgm id="{72117097-6463-4E49-B4B1-663430E5EAA7}"/>
                                            </p:graphicEl>
                                          </p:spTgt>
                                        </p:tgtEl>
                                        <p:attrNameLst>
                                          <p:attrName>fill.type</p:attrName>
                                        </p:attrNameLst>
                                      </p:cBhvr>
                                      <p:to>
                                        <p:strVal val="solid"/>
                                      </p:to>
                                    </p:set>
                                  </p:childTnLst>
                                </p:cTn>
                              </p:par>
                              <p:par>
                                <p:cTn id="233" presetID="22" presetClass="emph" presetSubtype="0" fill="hold" grpId="0" nodeType="withEffect">
                                  <p:stCondLst>
                                    <p:cond delay="0"/>
                                  </p:stCondLst>
                                  <p:childTnLst>
                                    <p:animClr clrSpc="hsl">
                                      <p:cBhvr override="childStyle">
                                        <p:cTn id="234" dur="5000" fill="hold"/>
                                        <p:tgtEl>
                                          <p:spTgt spid="2">
                                            <p:graphicEl>
                                              <a:dgm id="{481899AF-87E1-4A26-A2A8-44AD3115F50B}"/>
                                            </p:graphicEl>
                                          </p:spTgt>
                                        </p:tgtEl>
                                        <p:attrNameLst>
                                          <p:attrName>style.color</p:attrName>
                                        </p:attrNameLst>
                                      </p:cBhvr>
                                      <p:by>
                                        <p:hsl h="-7200000" s="0" l="0"/>
                                      </p:by>
                                    </p:animClr>
                                    <p:animClr clrSpc="hsl">
                                      <p:cBhvr>
                                        <p:cTn id="235" dur="5000" fill="hold"/>
                                        <p:tgtEl>
                                          <p:spTgt spid="2">
                                            <p:graphicEl>
                                              <a:dgm id="{481899AF-87E1-4A26-A2A8-44AD3115F50B}"/>
                                            </p:graphicEl>
                                          </p:spTgt>
                                        </p:tgtEl>
                                        <p:attrNameLst>
                                          <p:attrName>fillcolor</p:attrName>
                                        </p:attrNameLst>
                                      </p:cBhvr>
                                      <p:by>
                                        <p:hsl h="-7200000" s="0" l="0"/>
                                      </p:by>
                                    </p:animClr>
                                    <p:animClr clrSpc="hsl">
                                      <p:cBhvr>
                                        <p:cTn id="236" dur="5000" fill="hold"/>
                                        <p:tgtEl>
                                          <p:spTgt spid="2">
                                            <p:graphicEl>
                                              <a:dgm id="{481899AF-87E1-4A26-A2A8-44AD3115F50B}"/>
                                            </p:graphicEl>
                                          </p:spTgt>
                                        </p:tgtEl>
                                        <p:attrNameLst>
                                          <p:attrName>stroke.color</p:attrName>
                                        </p:attrNameLst>
                                      </p:cBhvr>
                                      <p:by>
                                        <p:hsl h="-7200000" s="0" l="0"/>
                                      </p:by>
                                    </p:animClr>
                                    <p:set>
                                      <p:cBhvr>
                                        <p:cTn id="237" dur="5000" fill="hold"/>
                                        <p:tgtEl>
                                          <p:spTgt spid="2">
                                            <p:graphicEl>
                                              <a:dgm id="{481899AF-87E1-4A26-A2A8-44AD3115F50B}"/>
                                            </p:graphicEl>
                                          </p:spTgt>
                                        </p:tgtEl>
                                        <p:attrNameLst>
                                          <p:attrName>fill.type</p:attrName>
                                        </p:attrNameLst>
                                      </p:cBhvr>
                                      <p:to>
                                        <p:strVal val="solid"/>
                                      </p:to>
                                    </p:set>
                                  </p:childTnLst>
                                </p:cTn>
                              </p:par>
                            </p:childTnLst>
                          </p:cTn>
                        </p:par>
                      </p:childTnLst>
                    </p:cTn>
                  </p:par>
                  <p:par>
                    <p:cTn id="238" fill="hold">
                      <p:stCondLst>
                        <p:cond delay="indefinite"/>
                      </p:stCondLst>
                      <p:childTnLst>
                        <p:par>
                          <p:cTn id="239" fill="hold">
                            <p:stCondLst>
                              <p:cond delay="0"/>
                            </p:stCondLst>
                            <p:childTnLst>
                              <p:par>
                                <p:cTn id="240" presetID="22" presetClass="emph" presetSubtype="0" fill="hold" grpId="0" nodeType="clickEffect">
                                  <p:stCondLst>
                                    <p:cond delay="0"/>
                                  </p:stCondLst>
                                  <p:childTnLst>
                                    <p:animClr clrSpc="hsl">
                                      <p:cBhvr override="childStyle">
                                        <p:cTn id="241" dur="5000" fill="hold"/>
                                        <p:tgtEl>
                                          <p:spTgt spid="2">
                                            <p:graphicEl>
                                              <a:dgm id="{63670ABD-31D2-49E0-A596-AD174C761286}"/>
                                            </p:graphicEl>
                                          </p:spTgt>
                                        </p:tgtEl>
                                        <p:attrNameLst>
                                          <p:attrName>style.color</p:attrName>
                                        </p:attrNameLst>
                                      </p:cBhvr>
                                      <p:by>
                                        <p:hsl h="-7200000" s="0" l="0"/>
                                      </p:by>
                                    </p:animClr>
                                    <p:animClr clrSpc="hsl">
                                      <p:cBhvr>
                                        <p:cTn id="242" dur="5000" fill="hold"/>
                                        <p:tgtEl>
                                          <p:spTgt spid="2">
                                            <p:graphicEl>
                                              <a:dgm id="{63670ABD-31D2-49E0-A596-AD174C761286}"/>
                                            </p:graphicEl>
                                          </p:spTgt>
                                        </p:tgtEl>
                                        <p:attrNameLst>
                                          <p:attrName>fillcolor</p:attrName>
                                        </p:attrNameLst>
                                      </p:cBhvr>
                                      <p:by>
                                        <p:hsl h="-7200000" s="0" l="0"/>
                                      </p:by>
                                    </p:animClr>
                                    <p:animClr clrSpc="hsl">
                                      <p:cBhvr>
                                        <p:cTn id="243" dur="5000" fill="hold"/>
                                        <p:tgtEl>
                                          <p:spTgt spid="2">
                                            <p:graphicEl>
                                              <a:dgm id="{63670ABD-31D2-49E0-A596-AD174C761286}"/>
                                            </p:graphicEl>
                                          </p:spTgt>
                                        </p:tgtEl>
                                        <p:attrNameLst>
                                          <p:attrName>stroke.color</p:attrName>
                                        </p:attrNameLst>
                                      </p:cBhvr>
                                      <p:by>
                                        <p:hsl h="-7200000" s="0" l="0"/>
                                      </p:by>
                                    </p:animClr>
                                    <p:set>
                                      <p:cBhvr>
                                        <p:cTn id="244" dur="5000" fill="hold"/>
                                        <p:tgtEl>
                                          <p:spTgt spid="2">
                                            <p:graphicEl>
                                              <a:dgm id="{63670ABD-31D2-49E0-A596-AD174C761286}"/>
                                            </p:graphicEl>
                                          </p:spTgt>
                                        </p:tgtEl>
                                        <p:attrNameLst>
                                          <p:attrName>fill.type</p:attrName>
                                        </p:attrNameLst>
                                      </p:cBhvr>
                                      <p:to>
                                        <p:strVal val="solid"/>
                                      </p:to>
                                    </p:set>
                                  </p:childTnLst>
                                </p:cTn>
                              </p:par>
                              <p:par>
                                <p:cTn id="245" presetID="22" presetClass="emph" presetSubtype="0" fill="hold" grpId="0" nodeType="withEffect">
                                  <p:stCondLst>
                                    <p:cond delay="0"/>
                                  </p:stCondLst>
                                  <p:childTnLst>
                                    <p:animClr clrSpc="hsl">
                                      <p:cBhvr override="childStyle">
                                        <p:cTn id="246" dur="5000" fill="hold"/>
                                        <p:tgtEl>
                                          <p:spTgt spid="2">
                                            <p:graphicEl>
                                              <a:dgm id="{11E3CE0E-5AF9-4CE4-9758-A503200C6D60}"/>
                                            </p:graphicEl>
                                          </p:spTgt>
                                        </p:tgtEl>
                                        <p:attrNameLst>
                                          <p:attrName>style.color</p:attrName>
                                        </p:attrNameLst>
                                      </p:cBhvr>
                                      <p:by>
                                        <p:hsl h="-7200000" s="0" l="0"/>
                                      </p:by>
                                    </p:animClr>
                                    <p:animClr clrSpc="hsl">
                                      <p:cBhvr>
                                        <p:cTn id="247" dur="5000" fill="hold"/>
                                        <p:tgtEl>
                                          <p:spTgt spid="2">
                                            <p:graphicEl>
                                              <a:dgm id="{11E3CE0E-5AF9-4CE4-9758-A503200C6D60}"/>
                                            </p:graphicEl>
                                          </p:spTgt>
                                        </p:tgtEl>
                                        <p:attrNameLst>
                                          <p:attrName>fillcolor</p:attrName>
                                        </p:attrNameLst>
                                      </p:cBhvr>
                                      <p:by>
                                        <p:hsl h="-7200000" s="0" l="0"/>
                                      </p:by>
                                    </p:animClr>
                                    <p:animClr clrSpc="hsl">
                                      <p:cBhvr>
                                        <p:cTn id="248" dur="5000" fill="hold"/>
                                        <p:tgtEl>
                                          <p:spTgt spid="2">
                                            <p:graphicEl>
                                              <a:dgm id="{11E3CE0E-5AF9-4CE4-9758-A503200C6D60}"/>
                                            </p:graphicEl>
                                          </p:spTgt>
                                        </p:tgtEl>
                                        <p:attrNameLst>
                                          <p:attrName>stroke.color</p:attrName>
                                        </p:attrNameLst>
                                      </p:cBhvr>
                                      <p:by>
                                        <p:hsl h="-7200000" s="0" l="0"/>
                                      </p:by>
                                    </p:animClr>
                                    <p:set>
                                      <p:cBhvr>
                                        <p:cTn id="249" dur="5000" fill="hold"/>
                                        <p:tgtEl>
                                          <p:spTgt spid="2">
                                            <p:graphicEl>
                                              <a:dgm id="{11E3CE0E-5AF9-4CE4-9758-A503200C6D60}"/>
                                            </p:graphicEl>
                                          </p:spTgt>
                                        </p:tgtEl>
                                        <p:attrNameLst>
                                          <p:attrName>fill.type</p:attrName>
                                        </p:attrNameLst>
                                      </p:cBhvr>
                                      <p:to>
                                        <p:strVal val="solid"/>
                                      </p:to>
                                    </p:set>
                                  </p:childTnLst>
                                </p:cTn>
                              </p:par>
                            </p:childTnLst>
                          </p:cTn>
                        </p:par>
                      </p:childTnLst>
                    </p:cTn>
                  </p:par>
                  <p:par>
                    <p:cTn id="250" fill="hold">
                      <p:stCondLst>
                        <p:cond delay="indefinite"/>
                      </p:stCondLst>
                      <p:childTnLst>
                        <p:par>
                          <p:cTn id="251" fill="hold">
                            <p:stCondLst>
                              <p:cond delay="0"/>
                            </p:stCondLst>
                            <p:childTnLst>
                              <p:par>
                                <p:cTn id="252" presetID="22" presetClass="emph" presetSubtype="0" fill="hold" grpId="0" nodeType="clickEffect">
                                  <p:stCondLst>
                                    <p:cond delay="0"/>
                                  </p:stCondLst>
                                  <p:childTnLst>
                                    <p:animClr clrSpc="hsl">
                                      <p:cBhvr override="childStyle">
                                        <p:cTn id="253" dur="5000" fill="hold"/>
                                        <p:tgtEl>
                                          <p:spTgt spid="2">
                                            <p:graphicEl>
                                              <a:dgm id="{DBA6251A-F442-4BA6-A259-F93D988E8FB5}"/>
                                            </p:graphicEl>
                                          </p:spTgt>
                                        </p:tgtEl>
                                        <p:attrNameLst>
                                          <p:attrName>style.color</p:attrName>
                                        </p:attrNameLst>
                                      </p:cBhvr>
                                      <p:by>
                                        <p:hsl h="-7200000" s="0" l="0"/>
                                      </p:by>
                                    </p:animClr>
                                    <p:animClr clrSpc="hsl">
                                      <p:cBhvr>
                                        <p:cTn id="254" dur="5000" fill="hold"/>
                                        <p:tgtEl>
                                          <p:spTgt spid="2">
                                            <p:graphicEl>
                                              <a:dgm id="{DBA6251A-F442-4BA6-A259-F93D988E8FB5}"/>
                                            </p:graphicEl>
                                          </p:spTgt>
                                        </p:tgtEl>
                                        <p:attrNameLst>
                                          <p:attrName>fillcolor</p:attrName>
                                        </p:attrNameLst>
                                      </p:cBhvr>
                                      <p:by>
                                        <p:hsl h="-7200000" s="0" l="0"/>
                                      </p:by>
                                    </p:animClr>
                                    <p:animClr clrSpc="hsl">
                                      <p:cBhvr>
                                        <p:cTn id="255" dur="5000" fill="hold"/>
                                        <p:tgtEl>
                                          <p:spTgt spid="2">
                                            <p:graphicEl>
                                              <a:dgm id="{DBA6251A-F442-4BA6-A259-F93D988E8FB5}"/>
                                            </p:graphicEl>
                                          </p:spTgt>
                                        </p:tgtEl>
                                        <p:attrNameLst>
                                          <p:attrName>stroke.color</p:attrName>
                                        </p:attrNameLst>
                                      </p:cBhvr>
                                      <p:by>
                                        <p:hsl h="-7200000" s="0" l="0"/>
                                      </p:by>
                                    </p:animClr>
                                    <p:set>
                                      <p:cBhvr>
                                        <p:cTn id="256" dur="5000" fill="hold"/>
                                        <p:tgtEl>
                                          <p:spTgt spid="2">
                                            <p:graphicEl>
                                              <a:dgm id="{DBA6251A-F442-4BA6-A259-F93D988E8FB5}"/>
                                            </p:graphicEl>
                                          </p:spTgt>
                                        </p:tgtEl>
                                        <p:attrNameLst>
                                          <p:attrName>fill.type</p:attrName>
                                        </p:attrNameLst>
                                      </p:cBhvr>
                                      <p:to>
                                        <p:strVal val="solid"/>
                                      </p:to>
                                    </p:set>
                                  </p:childTnLst>
                                </p:cTn>
                              </p:par>
                              <p:par>
                                <p:cTn id="257" presetID="22" presetClass="emph" presetSubtype="0" fill="hold" grpId="0" nodeType="withEffect">
                                  <p:stCondLst>
                                    <p:cond delay="0"/>
                                  </p:stCondLst>
                                  <p:childTnLst>
                                    <p:animClr clrSpc="hsl">
                                      <p:cBhvr override="childStyle">
                                        <p:cTn id="258" dur="5000" fill="hold"/>
                                        <p:tgtEl>
                                          <p:spTgt spid="2">
                                            <p:graphicEl>
                                              <a:dgm id="{48A9565C-7AE8-4000-A87D-7A780181E7EA}"/>
                                            </p:graphicEl>
                                          </p:spTgt>
                                        </p:tgtEl>
                                        <p:attrNameLst>
                                          <p:attrName>style.color</p:attrName>
                                        </p:attrNameLst>
                                      </p:cBhvr>
                                      <p:by>
                                        <p:hsl h="-7200000" s="0" l="0"/>
                                      </p:by>
                                    </p:animClr>
                                    <p:animClr clrSpc="hsl">
                                      <p:cBhvr>
                                        <p:cTn id="259" dur="5000" fill="hold"/>
                                        <p:tgtEl>
                                          <p:spTgt spid="2">
                                            <p:graphicEl>
                                              <a:dgm id="{48A9565C-7AE8-4000-A87D-7A780181E7EA}"/>
                                            </p:graphicEl>
                                          </p:spTgt>
                                        </p:tgtEl>
                                        <p:attrNameLst>
                                          <p:attrName>fillcolor</p:attrName>
                                        </p:attrNameLst>
                                      </p:cBhvr>
                                      <p:by>
                                        <p:hsl h="-7200000" s="0" l="0"/>
                                      </p:by>
                                    </p:animClr>
                                    <p:animClr clrSpc="hsl">
                                      <p:cBhvr>
                                        <p:cTn id="260" dur="5000" fill="hold"/>
                                        <p:tgtEl>
                                          <p:spTgt spid="2">
                                            <p:graphicEl>
                                              <a:dgm id="{48A9565C-7AE8-4000-A87D-7A780181E7EA}"/>
                                            </p:graphicEl>
                                          </p:spTgt>
                                        </p:tgtEl>
                                        <p:attrNameLst>
                                          <p:attrName>stroke.color</p:attrName>
                                        </p:attrNameLst>
                                      </p:cBhvr>
                                      <p:by>
                                        <p:hsl h="-7200000" s="0" l="0"/>
                                      </p:by>
                                    </p:animClr>
                                    <p:set>
                                      <p:cBhvr>
                                        <p:cTn id="261" dur="5000" fill="hold"/>
                                        <p:tgtEl>
                                          <p:spTgt spid="2">
                                            <p:graphicEl>
                                              <a:dgm id="{48A9565C-7AE8-4000-A87D-7A780181E7EA}"/>
                                            </p:graphicEl>
                                          </p:spTgt>
                                        </p:tgtEl>
                                        <p:attrNameLst>
                                          <p:attrName>fill.type</p:attrName>
                                        </p:attrNameLst>
                                      </p:cBhvr>
                                      <p:to>
                                        <p:strVal val="solid"/>
                                      </p:to>
                                    </p:set>
                                  </p:childTnLst>
                                </p:cTn>
                              </p:par>
                            </p:childTnLst>
                          </p:cTn>
                        </p:par>
                      </p:childTnLst>
                    </p:cTn>
                  </p:par>
                  <p:par>
                    <p:cTn id="262" fill="hold">
                      <p:stCondLst>
                        <p:cond delay="indefinite"/>
                      </p:stCondLst>
                      <p:childTnLst>
                        <p:par>
                          <p:cTn id="263" fill="hold">
                            <p:stCondLst>
                              <p:cond delay="0"/>
                            </p:stCondLst>
                            <p:childTnLst>
                              <p:par>
                                <p:cTn id="264" presetID="22" presetClass="emph" presetSubtype="0" fill="hold" grpId="0" nodeType="clickEffect">
                                  <p:stCondLst>
                                    <p:cond delay="0"/>
                                  </p:stCondLst>
                                  <p:childTnLst>
                                    <p:animClr clrSpc="hsl">
                                      <p:cBhvr override="childStyle">
                                        <p:cTn id="265" dur="5000" fill="hold"/>
                                        <p:tgtEl>
                                          <p:spTgt spid="2">
                                            <p:graphicEl>
                                              <a:dgm id="{882A9AB5-CAF5-4D66-A3C7-19608BEE199D}"/>
                                            </p:graphicEl>
                                          </p:spTgt>
                                        </p:tgtEl>
                                        <p:attrNameLst>
                                          <p:attrName>style.color</p:attrName>
                                        </p:attrNameLst>
                                      </p:cBhvr>
                                      <p:by>
                                        <p:hsl h="-7200000" s="0" l="0"/>
                                      </p:by>
                                    </p:animClr>
                                    <p:animClr clrSpc="hsl">
                                      <p:cBhvr>
                                        <p:cTn id="266" dur="5000" fill="hold"/>
                                        <p:tgtEl>
                                          <p:spTgt spid="2">
                                            <p:graphicEl>
                                              <a:dgm id="{882A9AB5-CAF5-4D66-A3C7-19608BEE199D}"/>
                                            </p:graphicEl>
                                          </p:spTgt>
                                        </p:tgtEl>
                                        <p:attrNameLst>
                                          <p:attrName>fillcolor</p:attrName>
                                        </p:attrNameLst>
                                      </p:cBhvr>
                                      <p:by>
                                        <p:hsl h="-7200000" s="0" l="0"/>
                                      </p:by>
                                    </p:animClr>
                                    <p:animClr clrSpc="hsl">
                                      <p:cBhvr>
                                        <p:cTn id="267" dur="5000" fill="hold"/>
                                        <p:tgtEl>
                                          <p:spTgt spid="2">
                                            <p:graphicEl>
                                              <a:dgm id="{882A9AB5-CAF5-4D66-A3C7-19608BEE199D}"/>
                                            </p:graphicEl>
                                          </p:spTgt>
                                        </p:tgtEl>
                                        <p:attrNameLst>
                                          <p:attrName>stroke.color</p:attrName>
                                        </p:attrNameLst>
                                      </p:cBhvr>
                                      <p:by>
                                        <p:hsl h="-7200000" s="0" l="0"/>
                                      </p:by>
                                    </p:animClr>
                                    <p:set>
                                      <p:cBhvr>
                                        <p:cTn id="268" dur="5000" fill="hold"/>
                                        <p:tgtEl>
                                          <p:spTgt spid="2">
                                            <p:graphicEl>
                                              <a:dgm id="{882A9AB5-CAF5-4D66-A3C7-19608BEE199D}"/>
                                            </p:graphicEl>
                                          </p:spTgt>
                                        </p:tgtEl>
                                        <p:attrNameLst>
                                          <p:attrName>fill.type</p:attrName>
                                        </p:attrNameLst>
                                      </p:cBhvr>
                                      <p:to>
                                        <p:strVal val="solid"/>
                                      </p:to>
                                    </p:set>
                                  </p:childTnLst>
                                </p:cTn>
                              </p:par>
                              <p:par>
                                <p:cTn id="269" presetID="22" presetClass="emph" presetSubtype="0" fill="hold" grpId="0" nodeType="withEffect">
                                  <p:stCondLst>
                                    <p:cond delay="0"/>
                                  </p:stCondLst>
                                  <p:childTnLst>
                                    <p:animClr clrSpc="hsl">
                                      <p:cBhvr override="childStyle">
                                        <p:cTn id="270" dur="5000" fill="hold"/>
                                        <p:tgtEl>
                                          <p:spTgt spid="2">
                                            <p:graphicEl>
                                              <a:dgm id="{3CA07AE2-0098-4A64-AF24-81B2791A8A8D}"/>
                                            </p:graphicEl>
                                          </p:spTgt>
                                        </p:tgtEl>
                                        <p:attrNameLst>
                                          <p:attrName>style.color</p:attrName>
                                        </p:attrNameLst>
                                      </p:cBhvr>
                                      <p:by>
                                        <p:hsl h="-7200000" s="0" l="0"/>
                                      </p:by>
                                    </p:animClr>
                                    <p:animClr clrSpc="hsl">
                                      <p:cBhvr>
                                        <p:cTn id="271" dur="5000" fill="hold"/>
                                        <p:tgtEl>
                                          <p:spTgt spid="2">
                                            <p:graphicEl>
                                              <a:dgm id="{3CA07AE2-0098-4A64-AF24-81B2791A8A8D}"/>
                                            </p:graphicEl>
                                          </p:spTgt>
                                        </p:tgtEl>
                                        <p:attrNameLst>
                                          <p:attrName>fillcolor</p:attrName>
                                        </p:attrNameLst>
                                      </p:cBhvr>
                                      <p:by>
                                        <p:hsl h="-7200000" s="0" l="0"/>
                                      </p:by>
                                    </p:animClr>
                                    <p:animClr clrSpc="hsl">
                                      <p:cBhvr>
                                        <p:cTn id="272" dur="5000" fill="hold"/>
                                        <p:tgtEl>
                                          <p:spTgt spid="2">
                                            <p:graphicEl>
                                              <a:dgm id="{3CA07AE2-0098-4A64-AF24-81B2791A8A8D}"/>
                                            </p:graphicEl>
                                          </p:spTgt>
                                        </p:tgtEl>
                                        <p:attrNameLst>
                                          <p:attrName>stroke.color</p:attrName>
                                        </p:attrNameLst>
                                      </p:cBhvr>
                                      <p:by>
                                        <p:hsl h="-7200000" s="0" l="0"/>
                                      </p:by>
                                    </p:animClr>
                                    <p:set>
                                      <p:cBhvr>
                                        <p:cTn id="273" dur="5000" fill="hold"/>
                                        <p:tgtEl>
                                          <p:spTgt spid="2">
                                            <p:graphicEl>
                                              <a:dgm id="{3CA07AE2-0098-4A64-AF24-81B2791A8A8D}"/>
                                            </p:graphicEl>
                                          </p:spTgt>
                                        </p:tgtEl>
                                        <p:attrNameLst>
                                          <p:attrName>fill.type</p:attrName>
                                        </p:attrNameLst>
                                      </p:cBhvr>
                                      <p:to>
                                        <p:strVal val="solid"/>
                                      </p:to>
                                    </p:set>
                                  </p:childTnLst>
                                </p:cTn>
                              </p:par>
                            </p:childTnLst>
                          </p:cTn>
                        </p:par>
                      </p:childTnLst>
                    </p:cTn>
                  </p:par>
                  <p:par>
                    <p:cTn id="274" fill="hold">
                      <p:stCondLst>
                        <p:cond delay="indefinite"/>
                      </p:stCondLst>
                      <p:childTnLst>
                        <p:par>
                          <p:cTn id="275" fill="hold">
                            <p:stCondLst>
                              <p:cond delay="0"/>
                            </p:stCondLst>
                            <p:childTnLst>
                              <p:par>
                                <p:cTn id="276" presetID="22" presetClass="emph" presetSubtype="0" fill="hold" grpId="0" nodeType="clickEffect">
                                  <p:stCondLst>
                                    <p:cond delay="0"/>
                                  </p:stCondLst>
                                  <p:childTnLst>
                                    <p:animClr clrSpc="hsl">
                                      <p:cBhvr override="childStyle">
                                        <p:cTn id="277" dur="5000" fill="hold"/>
                                        <p:tgtEl>
                                          <p:spTgt spid="2">
                                            <p:graphicEl>
                                              <a:dgm id="{8C9DDA05-045B-4A4E-AA03-537F1965EE4D}"/>
                                            </p:graphicEl>
                                          </p:spTgt>
                                        </p:tgtEl>
                                        <p:attrNameLst>
                                          <p:attrName>style.color</p:attrName>
                                        </p:attrNameLst>
                                      </p:cBhvr>
                                      <p:by>
                                        <p:hsl h="-7200000" s="0" l="0"/>
                                      </p:by>
                                    </p:animClr>
                                    <p:animClr clrSpc="hsl">
                                      <p:cBhvr>
                                        <p:cTn id="278" dur="5000" fill="hold"/>
                                        <p:tgtEl>
                                          <p:spTgt spid="2">
                                            <p:graphicEl>
                                              <a:dgm id="{8C9DDA05-045B-4A4E-AA03-537F1965EE4D}"/>
                                            </p:graphicEl>
                                          </p:spTgt>
                                        </p:tgtEl>
                                        <p:attrNameLst>
                                          <p:attrName>fillcolor</p:attrName>
                                        </p:attrNameLst>
                                      </p:cBhvr>
                                      <p:by>
                                        <p:hsl h="-7200000" s="0" l="0"/>
                                      </p:by>
                                    </p:animClr>
                                    <p:animClr clrSpc="hsl">
                                      <p:cBhvr>
                                        <p:cTn id="279" dur="5000" fill="hold"/>
                                        <p:tgtEl>
                                          <p:spTgt spid="2">
                                            <p:graphicEl>
                                              <a:dgm id="{8C9DDA05-045B-4A4E-AA03-537F1965EE4D}"/>
                                            </p:graphicEl>
                                          </p:spTgt>
                                        </p:tgtEl>
                                        <p:attrNameLst>
                                          <p:attrName>stroke.color</p:attrName>
                                        </p:attrNameLst>
                                      </p:cBhvr>
                                      <p:by>
                                        <p:hsl h="-7200000" s="0" l="0"/>
                                      </p:by>
                                    </p:animClr>
                                    <p:set>
                                      <p:cBhvr>
                                        <p:cTn id="280" dur="5000" fill="hold"/>
                                        <p:tgtEl>
                                          <p:spTgt spid="2">
                                            <p:graphicEl>
                                              <a:dgm id="{8C9DDA05-045B-4A4E-AA03-537F1965EE4D}"/>
                                            </p:graphicEl>
                                          </p:spTgt>
                                        </p:tgtEl>
                                        <p:attrNameLst>
                                          <p:attrName>fill.type</p:attrName>
                                        </p:attrNameLst>
                                      </p:cBhvr>
                                      <p:to>
                                        <p:strVal val="solid"/>
                                      </p:to>
                                    </p:set>
                                  </p:childTnLst>
                                </p:cTn>
                              </p:par>
                              <p:par>
                                <p:cTn id="281" presetID="22" presetClass="emph" presetSubtype="0" fill="hold" grpId="0" nodeType="withEffect">
                                  <p:stCondLst>
                                    <p:cond delay="0"/>
                                  </p:stCondLst>
                                  <p:childTnLst>
                                    <p:animClr clrSpc="hsl">
                                      <p:cBhvr override="childStyle">
                                        <p:cTn id="282" dur="5000" fill="hold"/>
                                        <p:tgtEl>
                                          <p:spTgt spid="2">
                                            <p:graphicEl>
                                              <a:dgm id="{CB80CA51-C029-44A0-B648-2E4FA83D188B}"/>
                                            </p:graphicEl>
                                          </p:spTgt>
                                        </p:tgtEl>
                                        <p:attrNameLst>
                                          <p:attrName>style.color</p:attrName>
                                        </p:attrNameLst>
                                      </p:cBhvr>
                                      <p:by>
                                        <p:hsl h="-7200000" s="0" l="0"/>
                                      </p:by>
                                    </p:animClr>
                                    <p:animClr clrSpc="hsl">
                                      <p:cBhvr>
                                        <p:cTn id="283" dur="5000" fill="hold"/>
                                        <p:tgtEl>
                                          <p:spTgt spid="2">
                                            <p:graphicEl>
                                              <a:dgm id="{CB80CA51-C029-44A0-B648-2E4FA83D188B}"/>
                                            </p:graphicEl>
                                          </p:spTgt>
                                        </p:tgtEl>
                                        <p:attrNameLst>
                                          <p:attrName>fillcolor</p:attrName>
                                        </p:attrNameLst>
                                      </p:cBhvr>
                                      <p:by>
                                        <p:hsl h="-7200000" s="0" l="0"/>
                                      </p:by>
                                    </p:animClr>
                                    <p:animClr clrSpc="hsl">
                                      <p:cBhvr>
                                        <p:cTn id="284" dur="5000" fill="hold"/>
                                        <p:tgtEl>
                                          <p:spTgt spid="2">
                                            <p:graphicEl>
                                              <a:dgm id="{CB80CA51-C029-44A0-B648-2E4FA83D188B}"/>
                                            </p:graphicEl>
                                          </p:spTgt>
                                        </p:tgtEl>
                                        <p:attrNameLst>
                                          <p:attrName>stroke.color</p:attrName>
                                        </p:attrNameLst>
                                      </p:cBhvr>
                                      <p:by>
                                        <p:hsl h="-7200000" s="0" l="0"/>
                                      </p:by>
                                    </p:animClr>
                                    <p:set>
                                      <p:cBhvr>
                                        <p:cTn id="285" dur="5000" fill="hold"/>
                                        <p:tgtEl>
                                          <p:spTgt spid="2">
                                            <p:graphicEl>
                                              <a:dgm id="{CB80CA51-C029-44A0-B648-2E4FA83D188B}"/>
                                            </p:graphicEl>
                                          </p:spTgt>
                                        </p:tgtEl>
                                        <p:attrNameLst>
                                          <p:attrName>fill.type</p:attrName>
                                        </p:attrNameLst>
                                      </p:cBhvr>
                                      <p:to>
                                        <p:strVal val="solid"/>
                                      </p:to>
                                    </p:set>
                                  </p:childTnLst>
                                </p:cTn>
                              </p:par>
                            </p:childTnLst>
                          </p:cTn>
                        </p:par>
                      </p:childTnLst>
                    </p:cTn>
                  </p:par>
                  <p:par>
                    <p:cTn id="286" fill="hold">
                      <p:stCondLst>
                        <p:cond delay="indefinite"/>
                      </p:stCondLst>
                      <p:childTnLst>
                        <p:par>
                          <p:cTn id="287" fill="hold">
                            <p:stCondLst>
                              <p:cond delay="0"/>
                            </p:stCondLst>
                            <p:childTnLst>
                              <p:par>
                                <p:cTn id="288" presetID="22" presetClass="emph" presetSubtype="0" fill="hold" grpId="0" nodeType="clickEffect">
                                  <p:stCondLst>
                                    <p:cond delay="0"/>
                                  </p:stCondLst>
                                  <p:childTnLst>
                                    <p:animClr clrSpc="hsl">
                                      <p:cBhvr override="childStyle">
                                        <p:cTn id="289" dur="5000" fill="hold"/>
                                        <p:tgtEl>
                                          <p:spTgt spid="2">
                                            <p:graphicEl>
                                              <a:dgm id="{02892DE5-3719-4CF2-A266-E012DD6542B3}"/>
                                            </p:graphicEl>
                                          </p:spTgt>
                                        </p:tgtEl>
                                        <p:attrNameLst>
                                          <p:attrName>style.color</p:attrName>
                                        </p:attrNameLst>
                                      </p:cBhvr>
                                      <p:by>
                                        <p:hsl h="-7200000" s="0" l="0"/>
                                      </p:by>
                                    </p:animClr>
                                    <p:animClr clrSpc="hsl">
                                      <p:cBhvr>
                                        <p:cTn id="290" dur="5000" fill="hold"/>
                                        <p:tgtEl>
                                          <p:spTgt spid="2">
                                            <p:graphicEl>
                                              <a:dgm id="{02892DE5-3719-4CF2-A266-E012DD6542B3}"/>
                                            </p:graphicEl>
                                          </p:spTgt>
                                        </p:tgtEl>
                                        <p:attrNameLst>
                                          <p:attrName>fillcolor</p:attrName>
                                        </p:attrNameLst>
                                      </p:cBhvr>
                                      <p:by>
                                        <p:hsl h="-7200000" s="0" l="0"/>
                                      </p:by>
                                    </p:animClr>
                                    <p:animClr clrSpc="hsl">
                                      <p:cBhvr>
                                        <p:cTn id="291" dur="5000" fill="hold"/>
                                        <p:tgtEl>
                                          <p:spTgt spid="2">
                                            <p:graphicEl>
                                              <a:dgm id="{02892DE5-3719-4CF2-A266-E012DD6542B3}"/>
                                            </p:graphicEl>
                                          </p:spTgt>
                                        </p:tgtEl>
                                        <p:attrNameLst>
                                          <p:attrName>stroke.color</p:attrName>
                                        </p:attrNameLst>
                                      </p:cBhvr>
                                      <p:by>
                                        <p:hsl h="-7200000" s="0" l="0"/>
                                      </p:by>
                                    </p:animClr>
                                    <p:set>
                                      <p:cBhvr>
                                        <p:cTn id="292" dur="5000" fill="hold"/>
                                        <p:tgtEl>
                                          <p:spTgt spid="2">
                                            <p:graphicEl>
                                              <a:dgm id="{02892DE5-3719-4CF2-A266-E012DD6542B3}"/>
                                            </p:graphicEl>
                                          </p:spTgt>
                                        </p:tgtEl>
                                        <p:attrNameLst>
                                          <p:attrName>fill.type</p:attrName>
                                        </p:attrNameLst>
                                      </p:cBhvr>
                                      <p:to>
                                        <p:strVal val="solid"/>
                                      </p:to>
                                    </p:set>
                                  </p:childTnLst>
                                </p:cTn>
                              </p:par>
                              <p:par>
                                <p:cTn id="293" presetID="22" presetClass="emph" presetSubtype="0" fill="hold" grpId="0" nodeType="withEffect">
                                  <p:stCondLst>
                                    <p:cond delay="0"/>
                                  </p:stCondLst>
                                  <p:childTnLst>
                                    <p:animClr clrSpc="hsl">
                                      <p:cBhvr override="childStyle">
                                        <p:cTn id="294" dur="5000" fill="hold"/>
                                        <p:tgtEl>
                                          <p:spTgt spid="2">
                                            <p:graphicEl>
                                              <a:dgm id="{14DA4F34-9879-4BC3-966D-D26E359D305D}"/>
                                            </p:graphicEl>
                                          </p:spTgt>
                                        </p:tgtEl>
                                        <p:attrNameLst>
                                          <p:attrName>style.color</p:attrName>
                                        </p:attrNameLst>
                                      </p:cBhvr>
                                      <p:by>
                                        <p:hsl h="-7200000" s="0" l="0"/>
                                      </p:by>
                                    </p:animClr>
                                    <p:animClr clrSpc="hsl">
                                      <p:cBhvr>
                                        <p:cTn id="295" dur="5000" fill="hold"/>
                                        <p:tgtEl>
                                          <p:spTgt spid="2">
                                            <p:graphicEl>
                                              <a:dgm id="{14DA4F34-9879-4BC3-966D-D26E359D305D}"/>
                                            </p:graphicEl>
                                          </p:spTgt>
                                        </p:tgtEl>
                                        <p:attrNameLst>
                                          <p:attrName>fillcolor</p:attrName>
                                        </p:attrNameLst>
                                      </p:cBhvr>
                                      <p:by>
                                        <p:hsl h="-7200000" s="0" l="0"/>
                                      </p:by>
                                    </p:animClr>
                                    <p:animClr clrSpc="hsl">
                                      <p:cBhvr>
                                        <p:cTn id="296" dur="5000" fill="hold"/>
                                        <p:tgtEl>
                                          <p:spTgt spid="2">
                                            <p:graphicEl>
                                              <a:dgm id="{14DA4F34-9879-4BC3-966D-D26E359D305D}"/>
                                            </p:graphicEl>
                                          </p:spTgt>
                                        </p:tgtEl>
                                        <p:attrNameLst>
                                          <p:attrName>stroke.color</p:attrName>
                                        </p:attrNameLst>
                                      </p:cBhvr>
                                      <p:by>
                                        <p:hsl h="-7200000" s="0" l="0"/>
                                      </p:by>
                                    </p:animClr>
                                    <p:set>
                                      <p:cBhvr>
                                        <p:cTn id="297" dur="5000" fill="hold"/>
                                        <p:tgtEl>
                                          <p:spTgt spid="2">
                                            <p:graphicEl>
                                              <a:dgm id="{14DA4F34-9879-4BC3-966D-D26E359D305D}"/>
                                            </p:graphicEl>
                                          </p:spTgt>
                                        </p:tgtEl>
                                        <p:attrNameLst>
                                          <p:attrName>fill.type</p:attrName>
                                        </p:attrNameLst>
                                      </p:cBhvr>
                                      <p:to>
                                        <p:strVal val="solid"/>
                                      </p:to>
                                    </p:set>
                                  </p:childTnLst>
                                </p:cTn>
                              </p:par>
                            </p:childTnLst>
                          </p:cTn>
                        </p:par>
                      </p:childTnLst>
                    </p:cTn>
                  </p:par>
                  <p:par>
                    <p:cTn id="298" fill="hold">
                      <p:stCondLst>
                        <p:cond delay="indefinite"/>
                      </p:stCondLst>
                      <p:childTnLst>
                        <p:par>
                          <p:cTn id="299" fill="hold">
                            <p:stCondLst>
                              <p:cond delay="0"/>
                            </p:stCondLst>
                            <p:childTnLst>
                              <p:par>
                                <p:cTn id="300" presetID="22" presetClass="emph" presetSubtype="0" fill="hold" grpId="0" nodeType="clickEffect">
                                  <p:stCondLst>
                                    <p:cond delay="0"/>
                                  </p:stCondLst>
                                  <p:childTnLst>
                                    <p:animClr clrSpc="hsl">
                                      <p:cBhvr override="childStyle">
                                        <p:cTn id="301" dur="5000" fill="hold"/>
                                        <p:tgtEl>
                                          <p:spTgt spid="2">
                                            <p:graphicEl>
                                              <a:dgm id="{A5CBDB8E-2C31-4316-B9D8-B64DD9C46F07}"/>
                                            </p:graphicEl>
                                          </p:spTgt>
                                        </p:tgtEl>
                                        <p:attrNameLst>
                                          <p:attrName>style.color</p:attrName>
                                        </p:attrNameLst>
                                      </p:cBhvr>
                                      <p:by>
                                        <p:hsl h="-7200000" s="0" l="0"/>
                                      </p:by>
                                    </p:animClr>
                                    <p:animClr clrSpc="hsl">
                                      <p:cBhvr>
                                        <p:cTn id="302" dur="5000" fill="hold"/>
                                        <p:tgtEl>
                                          <p:spTgt spid="2">
                                            <p:graphicEl>
                                              <a:dgm id="{A5CBDB8E-2C31-4316-B9D8-B64DD9C46F07}"/>
                                            </p:graphicEl>
                                          </p:spTgt>
                                        </p:tgtEl>
                                        <p:attrNameLst>
                                          <p:attrName>fillcolor</p:attrName>
                                        </p:attrNameLst>
                                      </p:cBhvr>
                                      <p:by>
                                        <p:hsl h="-7200000" s="0" l="0"/>
                                      </p:by>
                                    </p:animClr>
                                    <p:animClr clrSpc="hsl">
                                      <p:cBhvr>
                                        <p:cTn id="303" dur="5000" fill="hold"/>
                                        <p:tgtEl>
                                          <p:spTgt spid="2">
                                            <p:graphicEl>
                                              <a:dgm id="{A5CBDB8E-2C31-4316-B9D8-B64DD9C46F07}"/>
                                            </p:graphicEl>
                                          </p:spTgt>
                                        </p:tgtEl>
                                        <p:attrNameLst>
                                          <p:attrName>stroke.color</p:attrName>
                                        </p:attrNameLst>
                                      </p:cBhvr>
                                      <p:by>
                                        <p:hsl h="-7200000" s="0" l="0"/>
                                      </p:by>
                                    </p:animClr>
                                    <p:set>
                                      <p:cBhvr>
                                        <p:cTn id="304" dur="5000" fill="hold"/>
                                        <p:tgtEl>
                                          <p:spTgt spid="2">
                                            <p:graphicEl>
                                              <a:dgm id="{A5CBDB8E-2C31-4316-B9D8-B64DD9C46F07}"/>
                                            </p:graphicEl>
                                          </p:spTgt>
                                        </p:tgtEl>
                                        <p:attrNameLst>
                                          <p:attrName>fill.type</p:attrName>
                                        </p:attrNameLst>
                                      </p:cBhvr>
                                      <p:to>
                                        <p:strVal val="solid"/>
                                      </p:to>
                                    </p:set>
                                  </p:childTnLst>
                                </p:cTn>
                              </p:par>
                              <p:par>
                                <p:cTn id="305" presetID="22" presetClass="emph" presetSubtype="0" fill="hold" grpId="0" nodeType="withEffect">
                                  <p:stCondLst>
                                    <p:cond delay="0"/>
                                  </p:stCondLst>
                                  <p:childTnLst>
                                    <p:animClr clrSpc="hsl">
                                      <p:cBhvr override="childStyle">
                                        <p:cTn id="306" dur="5000" fill="hold"/>
                                        <p:tgtEl>
                                          <p:spTgt spid="2">
                                            <p:graphicEl>
                                              <a:dgm id="{D350F6AB-9320-41B7-A6A5-9BEEE3E6AA78}"/>
                                            </p:graphicEl>
                                          </p:spTgt>
                                        </p:tgtEl>
                                        <p:attrNameLst>
                                          <p:attrName>style.color</p:attrName>
                                        </p:attrNameLst>
                                      </p:cBhvr>
                                      <p:by>
                                        <p:hsl h="-7200000" s="0" l="0"/>
                                      </p:by>
                                    </p:animClr>
                                    <p:animClr clrSpc="hsl">
                                      <p:cBhvr>
                                        <p:cTn id="307" dur="5000" fill="hold"/>
                                        <p:tgtEl>
                                          <p:spTgt spid="2">
                                            <p:graphicEl>
                                              <a:dgm id="{D350F6AB-9320-41B7-A6A5-9BEEE3E6AA78}"/>
                                            </p:graphicEl>
                                          </p:spTgt>
                                        </p:tgtEl>
                                        <p:attrNameLst>
                                          <p:attrName>fillcolor</p:attrName>
                                        </p:attrNameLst>
                                      </p:cBhvr>
                                      <p:by>
                                        <p:hsl h="-7200000" s="0" l="0"/>
                                      </p:by>
                                    </p:animClr>
                                    <p:animClr clrSpc="hsl">
                                      <p:cBhvr>
                                        <p:cTn id="308" dur="5000" fill="hold"/>
                                        <p:tgtEl>
                                          <p:spTgt spid="2">
                                            <p:graphicEl>
                                              <a:dgm id="{D350F6AB-9320-41B7-A6A5-9BEEE3E6AA78}"/>
                                            </p:graphicEl>
                                          </p:spTgt>
                                        </p:tgtEl>
                                        <p:attrNameLst>
                                          <p:attrName>stroke.color</p:attrName>
                                        </p:attrNameLst>
                                      </p:cBhvr>
                                      <p:by>
                                        <p:hsl h="-7200000" s="0" l="0"/>
                                      </p:by>
                                    </p:animClr>
                                    <p:set>
                                      <p:cBhvr>
                                        <p:cTn id="309" dur="5000" fill="hold"/>
                                        <p:tgtEl>
                                          <p:spTgt spid="2">
                                            <p:graphicEl>
                                              <a:dgm id="{D350F6AB-9320-41B7-A6A5-9BEEE3E6AA78}"/>
                                            </p:graphicEl>
                                          </p:spTgt>
                                        </p:tgtEl>
                                        <p:attrNameLst>
                                          <p:attrName>fill.type</p:attrName>
                                        </p:attrNameLst>
                                      </p:cBhvr>
                                      <p:to>
                                        <p:strVal val="solid"/>
                                      </p:to>
                                    </p:set>
                                  </p:childTnLst>
                                </p:cTn>
                              </p:par>
                            </p:childTnLst>
                          </p:cTn>
                        </p:par>
                      </p:childTnLst>
                    </p:cTn>
                  </p:par>
                  <p:par>
                    <p:cTn id="310" fill="hold">
                      <p:stCondLst>
                        <p:cond delay="indefinite"/>
                      </p:stCondLst>
                      <p:childTnLst>
                        <p:par>
                          <p:cTn id="311" fill="hold">
                            <p:stCondLst>
                              <p:cond delay="0"/>
                            </p:stCondLst>
                            <p:childTnLst>
                              <p:par>
                                <p:cTn id="312" presetID="22" presetClass="emph" presetSubtype="0" fill="hold" grpId="0" nodeType="clickEffect">
                                  <p:stCondLst>
                                    <p:cond delay="0"/>
                                  </p:stCondLst>
                                  <p:childTnLst>
                                    <p:animClr clrSpc="hsl">
                                      <p:cBhvr override="childStyle">
                                        <p:cTn id="313" dur="5000" fill="hold"/>
                                        <p:tgtEl>
                                          <p:spTgt spid="2">
                                            <p:graphicEl>
                                              <a:dgm id="{89B91A09-7A6D-403A-B754-54E95B2628D9}"/>
                                            </p:graphicEl>
                                          </p:spTgt>
                                        </p:tgtEl>
                                        <p:attrNameLst>
                                          <p:attrName>style.color</p:attrName>
                                        </p:attrNameLst>
                                      </p:cBhvr>
                                      <p:by>
                                        <p:hsl h="-7200000" s="0" l="0"/>
                                      </p:by>
                                    </p:animClr>
                                    <p:animClr clrSpc="hsl">
                                      <p:cBhvr>
                                        <p:cTn id="314" dur="5000" fill="hold"/>
                                        <p:tgtEl>
                                          <p:spTgt spid="2">
                                            <p:graphicEl>
                                              <a:dgm id="{89B91A09-7A6D-403A-B754-54E95B2628D9}"/>
                                            </p:graphicEl>
                                          </p:spTgt>
                                        </p:tgtEl>
                                        <p:attrNameLst>
                                          <p:attrName>fillcolor</p:attrName>
                                        </p:attrNameLst>
                                      </p:cBhvr>
                                      <p:by>
                                        <p:hsl h="-7200000" s="0" l="0"/>
                                      </p:by>
                                    </p:animClr>
                                    <p:animClr clrSpc="hsl">
                                      <p:cBhvr>
                                        <p:cTn id="315" dur="5000" fill="hold"/>
                                        <p:tgtEl>
                                          <p:spTgt spid="2">
                                            <p:graphicEl>
                                              <a:dgm id="{89B91A09-7A6D-403A-B754-54E95B2628D9}"/>
                                            </p:graphicEl>
                                          </p:spTgt>
                                        </p:tgtEl>
                                        <p:attrNameLst>
                                          <p:attrName>stroke.color</p:attrName>
                                        </p:attrNameLst>
                                      </p:cBhvr>
                                      <p:by>
                                        <p:hsl h="-7200000" s="0" l="0"/>
                                      </p:by>
                                    </p:animClr>
                                    <p:set>
                                      <p:cBhvr>
                                        <p:cTn id="316" dur="5000" fill="hold"/>
                                        <p:tgtEl>
                                          <p:spTgt spid="2">
                                            <p:graphicEl>
                                              <a:dgm id="{89B91A09-7A6D-403A-B754-54E95B2628D9}"/>
                                            </p:graphicEl>
                                          </p:spTgt>
                                        </p:tgtEl>
                                        <p:attrNameLst>
                                          <p:attrName>fill.type</p:attrName>
                                        </p:attrNameLst>
                                      </p:cBhvr>
                                      <p:to>
                                        <p:strVal val="solid"/>
                                      </p:to>
                                    </p:set>
                                  </p:childTnLst>
                                </p:cTn>
                              </p:par>
                              <p:par>
                                <p:cTn id="317" presetID="22" presetClass="emph" presetSubtype="0" fill="hold" grpId="0" nodeType="withEffect">
                                  <p:stCondLst>
                                    <p:cond delay="0"/>
                                  </p:stCondLst>
                                  <p:childTnLst>
                                    <p:animClr clrSpc="hsl">
                                      <p:cBhvr override="childStyle">
                                        <p:cTn id="318" dur="5000" fill="hold"/>
                                        <p:tgtEl>
                                          <p:spTgt spid="2">
                                            <p:graphicEl>
                                              <a:dgm id="{7386B058-E90A-4313-AF31-777851F39ADB}"/>
                                            </p:graphicEl>
                                          </p:spTgt>
                                        </p:tgtEl>
                                        <p:attrNameLst>
                                          <p:attrName>style.color</p:attrName>
                                        </p:attrNameLst>
                                      </p:cBhvr>
                                      <p:by>
                                        <p:hsl h="-7200000" s="0" l="0"/>
                                      </p:by>
                                    </p:animClr>
                                    <p:animClr clrSpc="hsl">
                                      <p:cBhvr>
                                        <p:cTn id="319" dur="5000" fill="hold"/>
                                        <p:tgtEl>
                                          <p:spTgt spid="2">
                                            <p:graphicEl>
                                              <a:dgm id="{7386B058-E90A-4313-AF31-777851F39ADB}"/>
                                            </p:graphicEl>
                                          </p:spTgt>
                                        </p:tgtEl>
                                        <p:attrNameLst>
                                          <p:attrName>fillcolor</p:attrName>
                                        </p:attrNameLst>
                                      </p:cBhvr>
                                      <p:by>
                                        <p:hsl h="-7200000" s="0" l="0"/>
                                      </p:by>
                                    </p:animClr>
                                    <p:animClr clrSpc="hsl">
                                      <p:cBhvr>
                                        <p:cTn id="320" dur="5000" fill="hold"/>
                                        <p:tgtEl>
                                          <p:spTgt spid="2">
                                            <p:graphicEl>
                                              <a:dgm id="{7386B058-E90A-4313-AF31-777851F39ADB}"/>
                                            </p:graphicEl>
                                          </p:spTgt>
                                        </p:tgtEl>
                                        <p:attrNameLst>
                                          <p:attrName>stroke.color</p:attrName>
                                        </p:attrNameLst>
                                      </p:cBhvr>
                                      <p:by>
                                        <p:hsl h="-7200000" s="0" l="0"/>
                                      </p:by>
                                    </p:animClr>
                                    <p:set>
                                      <p:cBhvr>
                                        <p:cTn id="321" dur="5000" fill="hold"/>
                                        <p:tgtEl>
                                          <p:spTgt spid="2">
                                            <p:graphicEl>
                                              <a:dgm id="{7386B058-E90A-4313-AF31-777851F39ADB}"/>
                                            </p:graphicEl>
                                          </p:spTgt>
                                        </p:tgtEl>
                                        <p:attrNameLst>
                                          <p:attrName>fill.type</p:attrName>
                                        </p:attrNameLst>
                                      </p:cBhvr>
                                      <p:to>
                                        <p:strVal val="solid"/>
                                      </p:to>
                                    </p:set>
                                  </p:childTnLst>
                                </p:cTn>
                              </p:par>
                            </p:childTnLst>
                          </p:cTn>
                        </p:par>
                      </p:childTnLst>
                    </p:cTn>
                  </p:par>
                  <p:par>
                    <p:cTn id="322" fill="hold">
                      <p:stCondLst>
                        <p:cond delay="indefinite"/>
                      </p:stCondLst>
                      <p:childTnLst>
                        <p:par>
                          <p:cTn id="323" fill="hold">
                            <p:stCondLst>
                              <p:cond delay="0"/>
                            </p:stCondLst>
                            <p:childTnLst>
                              <p:par>
                                <p:cTn id="324" presetID="22" presetClass="emph" presetSubtype="0" fill="hold" grpId="0" nodeType="clickEffect">
                                  <p:stCondLst>
                                    <p:cond delay="0"/>
                                  </p:stCondLst>
                                  <p:childTnLst>
                                    <p:animClr clrSpc="hsl">
                                      <p:cBhvr override="childStyle">
                                        <p:cTn id="325" dur="5000" fill="hold"/>
                                        <p:tgtEl>
                                          <p:spTgt spid="2">
                                            <p:graphicEl>
                                              <a:dgm id="{CCC76935-D65A-48A0-9EB6-973790B93B1F}"/>
                                            </p:graphicEl>
                                          </p:spTgt>
                                        </p:tgtEl>
                                        <p:attrNameLst>
                                          <p:attrName>style.color</p:attrName>
                                        </p:attrNameLst>
                                      </p:cBhvr>
                                      <p:by>
                                        <p:hsl h="-7200000" s="0" l="0"/>
                                      </p:by>
                                    </p:animClr>
                                    <p:animClr clrSpc="hsl">
                                      <p:cBhvr>
                                        <p:cTn id="326" dur="5000" fill="hold"/>
                                        <p:tgtEl>
                                          <p:spTgt spid="2">
                                            <p:graphicEl>
                                              <a:dgm id="{CCC76935-D65A-48A0-9EB6-973790B93B1F}"/>
                                            </p:graphicEl>
                                          </p:spTgt>
                                        </p:tgtEl>
                                        <p:attrNameLst>
                                          <p:attrName>fillcolor</p:attrName>
                                        </p:attrNameLst>
                                      </p:cBhvr>
                                      <p:by>
                                        <p:hsl h="-7200000" s="0" l="0"/>
                                      </p:by>
                                    </p:animClr>
                                    <p:animClr clrSpc="hsl">
                                      <p:cBhvr>
                                        <p:cTn id="327" dur="5000" fill="hold"/>
                                        <p:tgtEl>
                                          <p:spTgt spid="2">
                                            <p:graphicEl>
                                              <a:dgm id="{CCC76935-D65A-48A0-9EB6-973790B93B1F}"/>
                                            </p:graphicEl>
                                          </p:spTgt>
                                        </p:tgtEl>
                                        <p:attrNameLst>
                                          <p:attrName>stroke.color</p:attrName>
                                        </p:attrNameLst>
                                      </p:cBhvr>
                                      <p:by>
                                        <p:hsl h="-7200000" s="0" l="0"/>
                                      </p:by>
                                    </p:animClr>
                                    <p:set>
                                      <p:cBhvr>
                                        <p:cTn id="328" dur="5000" fill="hold"/>
                                        <p:tgtEl>
                                          <p:spTgt spid="2">
                                            <p:graphicEl>
                                              <a:dgm id="{CCC76935-D65A-48A0-9EB6-973790B93B1F}"/>
                                            </p:graphicEl>
                                          </p:spTgt>
                                        </p:tgtEl>
                                        <p:attrNameLst>
                                          <p:attrName>fill.type</p:attrName>
                                        </p:attrNameLst>
                                      </p:cBhvr>
                                      <p:to>
                                        <p:strVal val="solid"/>
                                      </p:to>
                                    </p:set>
                                  </p:childTnLst>
                                </p:cTn>
                              </p:par>
                              <p:par>
                                <p:cTn id="329" presetID="22" presetClass="emph" presetSubtype="0" fill="hold" grpId="0" nodeType="withEffect">
                                  <p:stCondLst>
                                    <p:cond delay="0"/>
                                  </p:stCondLst>
                                  <p:childTnLst>
                                    <p:animClr clrSpc="hsl">
                                      <p:cBhvr override="childStyle">
                                        <p:cTn id="330" dur="5000" fill="hold"/>
                                        <p:tgtEl>
                                          <p:spTgt spid="2">
                                            <p:graphicEl>
                                              <a:dgm id="{200CBACC-2CE5-43D2-B24E-45DE73F056E9}"/>
                                            </p:graphicEl>
                                          </p:spTgt>
                                        </p:tgtEl>
                                        <p:attrNameLst>
                                          <p:attrName>style.color</p:attrName>
                                        </p:attrNameLst>
                                      </p:cBhvr>
                                      <p:by>
                                        <p:hsl h="-7200000" s="0" l="0"/>
                                      </p:by>
                                    </p:animClr>
                                    <p:animClr clrSpc="hsl">
                                      <p:cBhvr>
                                        <p:cTn id="331" dur="5000" fill="hold"/>
                                        <p:tgtEl>
                                          <p:spTgt spid="2">
                                            <p:graphicEl>
                                              <a:dgm id="{200CBACC-2CE5-43D2-B24E-45DE73F056E9}"/>
                                            </p:graphicEl>
                                          </p:spTgt>
                                        </p:tgtEl>
                                        <p:attrNameLst>
                                          <p:attrName>fillcolor</p:attrName>
                                        </p:attrNameLst>
                                      </p:cBhvr>
                                      <p:by>
                                        <p:hsl h="-7200000" s="0" l="0"/>
                                      </p:by>
                                    </p:animClr>
                                    <p:animClr clrSpc="hsl">
                                      <p:cBhvr>
                                        <p:cTn id="332" dur="5000" fill="hold"/>
                                        <p:tgtEl>
                                          <p:spTgt spid="2">
                                            <p:graphicEl>
                                              <a:dgm id="{200CBACC-2CE5-43D2-B24E-45DE73F056E9}"/>
                                            </p:graphicEl>
                                          </p:spTgt>
                                        </p:tgtEl>
                                        <p:attrNameLst>
                                          <p:attrName>stroke.color</p:attrName>
                                        </p:attrNameLst>
                                      </p:cBhvr>
                                      <p:by>
                                        <p:hsl h="-7200000" s="0" l="0"/>
                                      </p:by>
                                    </p:animClr>
                                    <p:set>
                                      <p:cBhvr>
                                        <p:cTn id="333" dur="5000" fill="hold"/>
                                        <p:tgtEl>
                                          <p:spTgt spid="2">
                                            <p:graphicEl>
                                              <a:dgm id="{200CBACC-2CE5-43D2-B24E-45DE73F056E9}"/>
                                            </p:graphicEl>
                                          </p:spTgt>
                                        </p:tgtEl>
                                        <p:attrNameLst>
                                          <p:attrName>fill.type</p:attrName>
                                        </p:attrNameLst>
                                      </p:cBhvr>
                                      <p:to>
                                        <p:strVal val="solid"/>
                                      </p:to>
                                    </p:set>
                                  </p:childTnLst>
                                </p:cTn>
                              </p:par>
                            </p:childTnLst>
                          </p:cTn>
                        </p:par>
                      </p:childTnLst>
                    </p:cTn>
                  </p:par>
                  <p:par>
                    <p:cTn id="334" fill="hold">
                      <p:stCondLst>
                        <p:cond delay="indefinite"/>
                      </p:stCondLst>
                      <p:childTnLst>
                        <p:par>
                          <p:cTn id="335" fill="hold">
                            <p:stCondLst>
                              <p:cond delay="0"/>
                            </p:stCondLst>
                            <p:childTnLst>
                              <p:par>
                                <p:cTn id="336" presetID="22" presetClass="emph" presetSubtype="0" fill="hold" grpId="0" nodeType="clickEffect">
                                  <p:stCondLst>
                                    <p:cond delay="0"/>
                                  </p:stCondLst>
                                  <p:childTnLst>
                                    <p:animClr clrSpc="hsl">
                                      <p:cBhvr override="childStyle">
                                        <p:cTn id="337" dur="5000" fill="hold"/>
                                        <p:tgtEl>
                                          <p:spTgt spid="2">
                                            <p:graphicEl>
                                              <a:dgm id="{9AA1A377-E0B9-459B-B139-B50EA3B725F7}"/>
                                            </p:graphicEl>
                                          </p:spTgt>
                                        </p:tgtEl>
                                        <p:attrNameLst>
                                          <p:attrName>style.color</p:attrName>
                                        </p:attrNameLst>
                                      </p:cBhvr>
                                      <p:by>
                                        <p:hsl h="-7200000" s="0" l="0"/>
                                      </p:by>
                                    </p:animClr>
                                    <p:animClr clrSpc="hsl">
                                      <p:cBhvr>
                                        <p:cTn id="338" dur="5000" fill="hold"/>
                                        <p:tgtEl>
                                          <p:spTgt spid="2">
                                            <p:graphicEl>
                                              <a:dgm id="{9AA1A377-E0B9-459B-B139-B50EA3B725F7}"/>
                                            </p:graphicEl>
                                          </p:spTgt>
                                        </p:tgtEl>
                                        <p:attrNameLst>
                                          <p:attrName>fillcolor</p:attrName>
                                        </p:attrNameLst>
                                      </p:cBhvr>
                                      <p:by>
                                        <p:hsl h="-7200000" s="0" l="0"/>
                                      </p:by>
                                    </p:animClr>
                                    <p:animClr clrSpc="hsl">
                                      <p:cBhvr>
                                        <p:cTn id="339" dur="5000" fill="hold"/>
                                        <p:tgtEl>
                                          <p:spTgt spid="2">
                                            <p:graphicEl>
                                              <a:dgm id="{9AA1A377-E0B9-459B-B139-B50EA3B725F7}"/>
                                            </p:graphicEl>
                                          </p:spTgt>
                                        </p:tgtEl>
                                        <p:attrNameLst>
                                          <p:attrName>stroke.color</p:attrName>
                                        </p:attrNameLst>
                                      </p:cBhvr>
                                      <p:by>
                                        <p:hsl h="-7200000" s="0" l="0"/>
                                      </p:by>
                                    </p:animClr>
                                    <p:set>
                                      <p:cBhvr>
                                        <p:cTn id="340" dur="5000" fill="hold"/>
                                        <p:tgtEl>
                                          <p:spTgt spid="2">
                                            <p:graphicEl>
                                              <a:dgm id="{9AA1A377-E0B9-459B-B139-B50EA3B725F7}"/>
                                            </p:graphicEl>
                                          </p:spTgt>
                                        </p:tgtEl>
                                        <p:attrNameLst>
                                          <p:attrName>fill.type</p:attrName>
                                        </p:attrNameLst>
                                      </p:cBhvr>
                                      <p:to>
                                        <p:strVal val="solid"/>
                                      </p:to>
                                    </p:set>
                                  </p:childTnLst>
                                </p:cTn>
                              </p:par>
                              <p:par>
                                <p:cTn id="341" presetID="22" presetClass="emph" presetSubtype="0" fill="hold" grpId="0" nodeType="withEffect">
                                  <p:stCondLst>
                                    <p:cond delay="0"/>
                                  </p:stCondLst>
                                  <p:childTnLst>
                                    <p:animClr clrSpc="hsl">
                                      <p:cBhvr override="childStyle">
                                        <p:cTn id="342" dur="5000" fill="hold"/>
                                        <p:tgtEl>
                                          <p:spTgt spid="2">
                                            <p:graphicEl>
                                              <a:dgm id="{DFB3A36B-A702-465F-919A-324E2C8D8D45}"/>
                                            </p:graphicEl>
                                          </p:spTgt>
                                        </p:tgtEl>
                                        <p:attrNameLst>
                                          <p:attrName>style.color</p:attrName>
                                        </p:attrNameLst>
                                      </p:cBhvr>
                                      <p:by>
                                        <p:hsl h="-7200000" s="0" l="0"/>
                                      </p:by>
                                    </p:animClr>
                                    <p:animClr clrSpc="hsl">
                                      <p:cBhvr>
                                        <p:cTn id="343" dur="5000" fill="hold"/>
                                        <p:tgtEl>
                                          <p:spTgt spid="2">
                                            <p:graphicEl>
                                              <a:dgm id="{DFB3A36B-A702-465F-919A-324E2C8D8D45}"/>
                                            </p:graphicEl>
                                          </p:spTgt>
                                        </p:tgtEl>
                                        <p:attrNameLst>
                                          <p:attrName>fillcolor</p:attrName>
                                        </p:attrNameLst>
                                      </p:cBhvr>
                                      <p:by>
                                        <p:hsl h="-7200000" s="0" l="0"/>
                                      </p:by>
                                    </p:animClr>
                                    <p:animClr clrSpc="hsl">
                                      <p:cBhvr>
                                        <p:cTn id="344" dur="5000" fill="hold"/>
                                        <p:tgtEl>
                                          <p:spTgt spid="2">
                                            <p:graphicEl>
                                              <a:dgm id="{DFB3A36B-A702-465F-919A-324E2C8D8D45}"/>
                                            </p:graphicEl>
                                          </p:spTgt>
                                        </p:tgtEl>
                                        <p:attrNameLst>
                                          <p:attrName>stroke.color</p:attrName>
                                        </p:attrNameLst>
                                      </p:cBhvr>
                                      <p:by>
                                        <p:hsl h="-7200000" s="0" l="0"/>
                                      </p:by>
                                    </p:animClr>
                                    <p:set>
                                      <p:cBhvr>
                                        <p:cTn id="345" dur="5000" fill="hold"/>
                                        <p:tgtEl>
                                          <p:spTgt spid="2">
                                            <p:graphicEl>
                                              <a:dgm id="{DFB3A36B-A702-465F-919A-324E2C8D8D45}"/>
                                            </p:graphicEl>
                                          </p:spTgt>
                                        </p:tgtEl>
                                        <p:attrNameLst>
                                          <p:attrName>fill.type</p:attrName>
                                        </p:attrNameLst>
                                      </p:cBhvr>
                                      <p:to>
                                        <p:strVal val="solid"/>
                                      </p:to>
                                    </p:set>
                                  </p:childTnLst>
                                </p:cTn>
                              </p:par>
                            </p:childTnLst>
                          </p:cTn>
                        </p:par>
                      </p:childTnLst>
                    </p:cTn>
                  </p:par>
                  <p:par>
                    <p:cTn id="346" fill="hold">
                      <p:stCondLst>
                        <p:cond delay="indefinite"/>
                      </p:stCondLst>
                      <p:childTnLst>
                        <p:par>
                          <p:cTn id="347" fill="hold">
                            <p:stCondLst>
                              <p:cond delay="0"/>
                            </p:stCondLst>
                            <p:childTnLst>
                              <p:par>
                                <p:cTn id="348" presetID="22" presetClass="emph" presetSubtype="0" fill="hold" grpId="0" nodeType="clickEffect">
                                  <p:stCondLst>
                                    <p:cond delay="0"/>
                                  </p:stCondLst>
                                  <p:childTnLst>
                                    <p:animClr clrSpc="hsl">
                                      <p:cBhvr override="childStyle">
                                        <p:cTn id="349" dur="5000" fill="hold"/>
                                        <p:tgtEl>
                                          <p:spTgt spid="2">
                                            <p:graphicEl>
                                              <a:dgm id="{CDEC01FF-32F5-46E3-80C7-B997E88D96B5}"/>
                                            </p:graphicEl>
                                          </p:spTgt>
                                        </p:tgtEl>
                                        <p:attrNameLst>
                                          <p:attrName>style.color</p:attrName>
                                        </p:attrNameLst>
                                      </p:cBhvr>
                                      <p:by>
                                        <p:hsl h="-7200000" s="0" l="0"/>
                                      </p:by>
                                    </p:animClr>
                                    <p:animClr clrSpc="hsl">
                                      <p:cBhvr>
                                        <p:cTn id="350" dur="5000" fill="hold"/>
                                        <p:tgtEl>
                                          <p:spTgt spid="2">
                                            <p:graphicEl>
                                              <a:dgm id="{CDEC01FF-32F5-46E3-80C7-B997E88D96B5}"/>
                                            </p:graphicEl>
                                          </p:spTgt>
                                        </p:tgtEl>
                                        <p:attrNameLst>
                                          <p:attrName>fillcolor</p:attrName>
                                        </p:attrNameLst>
                                      </p:cBhvr>
                                      <p:by>
                                        <p:hsl h="-7200000" s="0" l="0"/>
                                      </p:by>
                                    </p:animClr>
                                    <p:animClr clrSpc="hsl">
                                      <p:cBhvr>
                                        <p:cTn id="351" dur="5000" fill="hold"/>
                                        <p:tgtEl>
                                          <p:spTgt spid="2">
                                            <p:graphicEl>
                                              <a:dgm id="{CDEC01FF-32F5-46E3-80C7-B997E88D96B5}"/>
                                            </p:graphicEl>
                                          </p:spTgt>
                                        </p:tgtEl>
                                        <p:attrNameLst>
                                          <p:attrName>stroke.color</p:attrName>
                                        </p:attrNameLst>
                                      </p:cBhvr>
                                      <p:by>
                                        <p:hsl h="-7200000" s="0" l="0"/>
                                      </p:by>
                                    </p:animClr>
                                    <p:set>
                                      <p:cBhvr>
                                        <p:cTn id="352" dur="5000" fill="hold"/>
                                        <p:tgtEl>
                                          <p:spTgt spid="2">
                                            <p:graphicEl>
                                              <a:dgm id="{CDEC01FF-32F5-46E3-80C7-B997E88D96B5}"/>
                                            </p:graphicEl>
                                          </p:spTgt>
                                        </p:tgtEl>
                                        <p:attrNameLst>
                                          <p:attrName>fill.type</p:attrName>
                                        </p:attrNameLst>
                                      </p:cBhvr>
                                      <p:to>
                                        <p:strVal val="solid"/>
                                      </p:to>
                                    </p:set>
                                  </p:childTnLst>
                                </p:cTn>
                              </p:par>
                              <p:par>
                                <p:cTn id="353" presetID="22" presetClass="emph" presetSubtype="0" fill="hold" grpId="0" nodeType="withEffect">
                                  <p:stCondLst>
                                    <p:cond delay="0"/>
                                  </p:stCondLst>
                                  <p:childTnLst>
                                    <p:animClr clrSpc="hsl">
                                      <p:cBhvr override="childStyle">
                                        <p:cTn id="354" dur="5000" fill="hold"/>
                                        <p:tgtEl>
                                          <p:spTgt spid="2">
                                            <p:graphicEl>
                                              <a:dgm id="{2FAE2A0C-598E-4A85-9AD3-03EC0163544D}"/>
                                            </p:graphicEl>
                                          </p:spTgt>
                                        </p:tgtEl>
                                        <p:attrNameLst>
                                          <p:attrName>style.color</p:attrName>
                                        </p:attrNameLst>
                                      </p:cBhvr>
                                      <p:by>
                                        <p:hsl h="-7200000" s="0" l="0"/>
                                      </p:by>
                                    </p:animClr>
                                    <p:animClr clrSpc="hsl">
                                      <p:cBhvr>
                                        <p:cTn id="355" dur="5000" fill="hold"/>
                                        <p:tgtEl>
                                          <p:spTgt spid="2">
                                            <p:graphicEl>
                                              <a:dgm id="{2FAE2A0C-598E-4A85-9AD3-03EC0163544D}"/>
                                            </p:graphicEl>
                                          </p:spTgt>
                                        </p:tgtEl>
                                        <p:attrNameLst>
                                          <p:attrName>fillcolor</p:attrName>
                                        </p:attrNameLst>
                                      </p:cBhvr>
                                      <p:by>
                                        <p:hsl h="-7200000" s="0" l="0"/>
                                      </p:by>
                                    </p:animClr>
                                    <p:animClr clrSpc="hsl">
                                      <p:cBhvr>
                                        <p:cTn id="356" dur="5000" fill="hold"/>
                                        <p:tgtEl>
                                          <p:spTgt spid="2">
                                            <p:graphicEl>
                                              <a:dgm id="{2FAE2A0C-598E-4A85-9AD3-03EC0163544D}"/>
                                            </p:graphicEl>
                                          </p:spTgt>
                                        </p:tgtEl>
                                        <p:attrNameLst>
                                          <p:attrName>stroke.color</p:attrName>
                                        </p:attrNameLst>
                                      </p:cBhvr>
                                      <p:by>
                                        <p:hsl h="-7200000" s="0" l="0"/>
                                      </p:by>
                                    </p:animClr>
                                    <p:set>
                                      <p:cBhvr>
                                        <p:cTn id="357" dur="5000" fill="hold"/>
                                        <p:tgtEl>
                                          <p:spTgt spid="2">
                                            <p:graphicEl>
                                              <a:dgm id="{2FAE2A0C-598E-4A85-9AD3-03EC0163544D}"/>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1524000"/>
            <a:ext cx="7315200" cy="480131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他玛（骗取家公怀孕）</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Tamar (Deceived father-in-law into sex)</a:t>
            </a:r>
          </a:p>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喇合（邪恶之地的前妓女）</a:t>
            </a:r>
            <a:endPar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Rahab (Ex-prostitute from evil culture)</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4163" lvl="0" indent="-284163">
              <a:spcBef>
                <a:spcPct val="0"/>
              </a:spcBef>
              <a:buFont typeface="Arial" charset="0"/>
              <a:buChar char="•"/>
              <a:defRP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路得（摩押人</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敬拜基抹的邪恶之族）</a:t>
            </a:r>
            <a:endPar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Ruth (Moabite; evil culture worshipped Chemosh)</a:t>
            </a:r>
          </a:p>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拔示巴（与大卫王通奸）</a:t>
            </a:r>
            <a:endPar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Bathsheba (Adultery with King David)</a:t>
            </a:r>
          </a:p>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马利亚（纯洁，少女）</a:t>
            </a:r>
            <a:endPar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Mary (Pure, pre-teenage girl)</a:t>
            </a:r>
          </a:p>
          <a:p>
            <a:pPr marL="284163" lvl="0" indent="-284163">
              <a:spcBef>
                <a:spcPct val="0"/>
              </a:spcBef>
              <a:buFont typeface="Arial" charset="0"/>
              <a:buChar char="•"/>
              <a:defRPr/>
            </a:pPr>
            <a:endParaRPr lang="en-US" sz="1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3971.jpg"/>
          <p:cNvPicPr>
            <a:picLocks noChangeAspect="1"/>
          </p:cNvPicPr>
          <p:nvPr/>
        </p:nvPicPr>
        <p:blipFill>
          <a:blip r:embed="rId2" cstate="print"/>
          <a:stretch>
            <a:fillRect/>
          </a:stretch>
        </p:blipFill>
        <p:spPr>
          <a:xfrm>
            <a:off x="7960360" y="3352801"/>
            <a:ext cx="1183641" cy="15240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6" name="Picture 5" descr="nativity-story3.jpg"/>
          <p:cNvPicPr>
            <a:picLocks noChangeAspect="1"/>
          </p:cNvPicPr>
          <p:nvPr/>
        </p:nvPicPr>
        <p:blipFill>
          <a:blip r:embed="rId3" cstate="print"/>
          <a:stretch>
            <a:fillRect/>
          </a:stretch>
        </p:blipFill>
        <p:spPr>
          <a:xfrm>
            <a:off x="7924800" y="59218"/>
            <a:ext cx="1219200" cy="1769582"/>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8" name="Picture 7" descr="nativitystorypic5.jpg"/>
          <p:cNvPicPr>
            <a:picLocks noChangeAspect="1"/>
          </p:cNvPicPr>
          <p:nvPr/>
        </p:nvPicPr>
        <p:blipFill>
          <a:blip r:embed="rId4" cstate="print"/>
          <a:stretch>
            <a:fillRect/>
          </a:stretch>
        </p:blipFill>
        <p:spPr>
          <a:xfrm>
            <a:off x="7924800" y="1541712"/>
            <a:ext cx="1219200" cy="1782456"/>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10" name="Picture 9" descr="nativitystorypic9.jpg"/>
          <p:cNvPicPr>
            <a:picLocks noChangeAspect="1"/>
          </p:cNvPicPr>
          <p:nvPr/>
        </p:nvPicPr>
        <p:blipFill>
          <a:blip r:embed="rId5" cstate="print"/>
          <a:stretch>
            <a:fillRect/>
          </a:stretch>
        </p:blipFill>
        <p:spPr>
          <a:xfrm>
            <a:off x="7924800" y="4932883"/>
            <a:ext cx="1219200" cy="858317"/>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12" name="Picture 11" descr="nativitystorypic13.jpg"/>
          <p:cNvPicPr>
            <a:picLocks noChangeAspect="1"/>
          </p:cNvPicPr>
          <p:nvPr/>
        </p:nvPicPr>
        <p:blipFill>
          <a:blip r:embed="rId6" cstate="print"/>
          <a:stretch>
            <a:fillRect/>
          </a:stretch>
        </p:blipFill>
        <p:spPr>
          <a:xfrm>
            <a:off x="7947141" y="5867400"/>
            <a:ext cx="1196859" cy="9144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0" y="152400"/>
            <a:ext cx="7848600" cy="11430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耶稣家谱列出的五个女人</a:t>
            </a:r>
            <a:endPar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5 Women listed in Jesus’ Genealogy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7848600" y="0"/>
            <a:ext cx="76200" cy="6858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914400"/>
            <a:ext cx="9144000" cy="581697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马利亚和约瑟都是大卫王的后代。</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sz="2000" dirty="0" smtClean="0">
                <a:ln w="18415" cmpd="sng">
                  <a:solidFill>
                    <a:srgbClr val="FFFFFF"/>
                  </a:solidFill>
                  <a:prstDash val="solid"/>
                </a:ln>
                <a:solidFill>
                  <a:srgbClr val="FFFFFF"/>
                </a:solidFill>
              </a:rPr>
              <a:t> Mary and Joseph were both descendants of King David</a:t>
            </a:r>
          </a:p>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这就是为何他们在伯利恒并应验了预言。</a:t>
            </a:r>
            <a:endPar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rPr>
              <a:t> That is why they were in Bethlehem and fulfilled prophecy</a:t>
            </a:r>
            <a:endParaRPr lang="en-US" sz="2000" dirty="0" smtClean="0">
              <a:ln w="18415" cmpd="sng">
                <a:solidFill>
                  <a:srgbClr val="FFFFFF"/>
                </a:solidFill>
                <a:prstDash val="solid"/>
              </a:ln>
              <a:solidFill>
                <a:srgbClr val="FFFFFF"/>
              </a:solidFill>
            </a:endParaRPr>
          </a:p>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福音书列出耶稣家谱使犹太人相信耶 稣是弥赛亚。</a:t>
            </a:r>
            <a:endPar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rPr>
              <a:t>The Gospels list Jesus’ genealogy to assure Jews He is the Messiah</a:t>
            </a:r>
          </a:p>
          <a:p>
            <a:pPr marL="465138" lvl="0" indent="-465138">
              <a:spcBef>
                <a:spcPct val="0"/>
              </a:spcBef>
              <a:buFont typeface="Arial" charset="0"/>
              <a:buChar char="•"/>
              <a:defRP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“谁生谁”也可指“谁之孙”或                    “谁之后代”的意思</a:t>
            </a:r>
            <a:endParaRPr lang="en-US" altLang="zh-C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rPr>
              <a:t>“Son of” can also mean “grandson of” or “descendant of”</a:t>
            </a:r>
          </a:p>
          <a:p>
            <a:pPr marL="284163" lvl="0" indent="-284163">
              <a:spcBef>
                <a:spcPct val="0"/>
              </a:spcBef>
              <a:buFont typeface="Arial" charset="0"/>
              <a:buChar char="•"/>
              <a:defRP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耶稣没有妻子和孩子。</a:t>
            </a:r>
            <a:endPar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741363" lvl="1" indent="-284163">
              <a:spcBef>
                <a:spcPct val="0"/>
              </a:spcBef>
              <a:buFont typeface="Arial" charset="0"/>
              <a:buChar char="•"/>
              <a:defRPr/>
            </a:pPr>
            <a:r>
              <a:rPr lang="en-US" altLang="zh-CN" sz="2000" dirty="0" smtClean="0">
                <a:ln w="18415" cmpd="sng">
                  <a:solidFill>
                    <a:srgbClr val="FFFFFF"/>
                  </a:solidFill>
                  <a:prstDash val="solid"/>
                </a:ln>
                <a:solidFill>
                  <a:srgbClr val="FFFFFF"/>
                </a:solidFill>
              </a:rPr>
              <a:t>Jesus had NO wives or children. </a:t>
            </a:r>
          </a:p>
        </p:txBody>
      </p:sp>
      <p:sp>
        <p:nvSpPr>
          <p:cNvPr id="14" name="Rectangle 13"/>
          <p:cNvSpPr/>
          <p:nvPr/>
        </p:nvSpPr>
        <p:spPr>
          <a:xfrm>
            <a:off x="0" y="0"/>
            <a:ext cx="9144000" cy="8382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耶稣家谱的事实</a:t>
            </a:r>
            <a:r>
              <a:rPr lang="en-US" altLang="zh-CN" sz="4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Facts about Jesus’ Genealogy </a:t>
            </a:r>
            <a:endParaRPr lang="en-US"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274.gif"/>
          <p:cNvPicPr>
            <a:picLocks noChangeAspect="1"/>
          </p:cNvPicPr>
          <p:nvPr/>
        </p:nvPicPr>
        <p:blipFill>
          <a:blip r:embed="rId8" cstate="print"/>
          <a:stretch>
            <a:fillRect/>
          </a:stretch>
        </p:blipFill>
        <p:spPr>
          <a:xfrm>
            <a:off x="457200" y="5486400"/>
            <a:ext cx="904875" cy="96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ood-Ftyukriday.jpg"/>
          <p:cNvPicPr>
            <a:picLocks noChangeAspect="1"/>
          </p:cNvPicPr>
          <p:nvPr/>
        </p:nvPicPr>
        <p:blipFill>
          <a:blip r:embed="rId2" cstate="print"/>
          <a:stretch>
            <a:fillRect/>
          </a:stretch>
        </p:blipFill>
        <p:spPr>
          <a:xfrm>
            <a:off x="-228600" y="0"/>
            <a:ext cx="9372600" cy="7467600"/>
          </a:xfrm>
          <a:prstGeom prst="rect">
            <a:avLst/>
          </a:prstGeom>
        </p:spPr>
      </p:pic>
      <p:sp>
        <p:nvSpPr>
          <p:cNvPr id="4" name="TextBox 3"/>
          <p:cNvSpPr txBox="1"/>
          <p:nvPr/>
        </p:nvSpPr>
        <p:spPr>
          <a:xfrm>
            <a:off x="990600" y="1066800"/>
            <a:ext cx="7162800" cy="5816977"/>
          </a:xfrm>
          <a:prstGeom prst="rect">
            <a:avLst/>
          </a:prstGeom>
          <a:noFill/>
        </p:spPr>
        <p:txBody>
          <a:bodyPr wrap="square" rtlCol="0">
            <a:spAutoFit/>
          </a:bodyPr>
          <a:lstStyle/>
          <a:p>
            <a:pPr marL="284163" lvl="0" indent="-47625">
              <a:spcBef>
                <a:spcPct val="0"/>
              </a:spcBef>
              <a:buFont typeface="Arial" charset="0"/>
              <a:buChar char="•"/>
              <a:defRPr/>
            </a:pPr>
            <a:r>
              <a:rPr lang="zh-CN" altLang="en-US" sz="3600" b="1" dirty="0" smtClean="0">
                <a:solidFill>
                  <a:srgbClr val="FFFF00"/>
                </a:solidFill>
              </a:rPr>
              <a:t>耶稣的祖先有祭司，君王，战士</a:t>
            </a:r>
            <a:endParaRPr lang="en-US" altLang="zh-CN" sz="3600" b="1" dirty="0" smtClean="0">
              <a:solidFill>
                <a:srgbClr val="FFFF00"/>
              </a:solidFill>
            </a:endParaRPr>
          </a:p>
          <a:p>
            <a:pPr marL="284163" lvl="0" indent="-47625">
              <a:spcBef>
                <a:spcPct val="0"/>
              </a:spcBef>
              <a:defRPr/>
            </a:pPr>
            <a:r>
              <a:rPr lang="en-US" altLang="zh-CN" sz="3600" b="1" dirty="0" smtClean="0">
                <a:solidFill>
                  <a:srgbClr val="FFFF00"/>
                </a:solidFill>
              </a:rPr>
              <a:t> </a:t>
            </a:r>
            <a:r>
              <a:rPr lang="zh-CN" altLang="en-US" sz="3600" b="1" dirty="0" smtClean="0">
                <a:solidFill>
                  <a:srgbClr val="FFFF00"/>
                </a:solidFill>
              </a:rPr>
              <a:t>和圣民</a:t>
            </a:r>
            <a:r>
              <a:rPr lang="zh-CN" altLang="en-US" sz="3200" dirty="0" smtClean="0">
                <a:solidFill>
                  <a:schemeClr val="bg1"/>
                </a:solidFill>
              </a:rPr>
              <a:t>。</a:t>
            </a:r>
            <a:endParaRPr lang="en-US" altLang="zh-CN" sz="3200" dirty="0" smtClean="0">
              <a:solidFill>
                <a:schemeClr val="bg1"/>
              </a:solidFill>
            </a:endParaRPr>
          </a:p>
          <a:p>
            <a:pPr marL="284163" lvl="0" indent="-284163">
              <a:spcBef>
                <a:spcPct val="0"/>
              </a:spcBef>
              <a:buFont typeface="Arial" charset="0"/>
              <a:buChar char="•"/>
              <a:defRPr/>
            </a:pPr>
            <a:r>
              <a:rPr lang="en-US" sz="2000" dirty="0" smtClean="0">
                <a:solidFill>
                  <a:schemeClr val="bg1"/>
                </a:solidFill>
              </a:rPr>
              <a:t>Jesus had some ancestors that were priests, kings, warriors and holy people.</a:t>
            </a:r>
          </a:p>
          <a:p>
            <a:pPr marL="284163" lvl="0" indent="-47625">
              <a:spcBef>
                <a:spcPct val="0"/>
              </a:spcBef>
              <a:buFont typeface="Arial" charset="0"/>
              <a:buChar char="•"/>
              <a:defRPr/>
            </a:pPr>
            <a:r>
              <a:rPr lang="zh-CN" altLang="en-US" sz="3600" b="1" dirty="0" smtClean="0">
                <a:solidFill>
                  <a:srgbClr val="FFFF00"/>
                </a:solidFill>
              </a:rPr>
              <a:t>耶稣的祖先也有曾是妓女，杀人犯、拜偶像的、撒谎的、骗子、一夫多妻者、醉汉、乱伦者、 邪恶的、亵渎者、不敬虔者、窃贼、和愚昧者</a:t>
            </a:r>
            <a:r>
              <a:rPr lang="zh-CN" altLang="en-US" sz="3600" dirty="0" smtClean="0">
                <a:solidFill>
                  <a:srgbClr val="FFFF00"/>
                </a:solidFill>
              </a:rPr>
              <a:t>。</a:t>
            </a:r>
            <a:endParaRPr lang="en-US" altLang="zh-CN" sz="3600" dirty="0" smtClean="0">
              <a:solidFill>
                <a:srgbClr val="FFFF00"/>
              </a:solidFill>
            </a:endParaRPr>
          </a:p>
          <a:p>
            <a:pPr marL="284163" lvl="0" indent="-284163">
              <a:spcBef>
                <a:spcPct val="0"/>
              </a:spcBef>
              <a:buFont typeface="Arial" charset="0"/>
              <a:buChar char="•"/>
              <a:defRPr/>
            </a:pPr>
            <a:r>
              <a:rPr lang="en-US" sz="2000" dirty="0" smtClean="0">
                <a:solidFill>
                  <a:schemeClr val="bg1"/>
                </a:solidFill>
              </a:rPr>
              <a:t>Jesus also had ancestors that were prostitutes, murderers, idolaters, liars, deceivers,  polygamists, drunkards, incestual,  rapists, evil, blasphemers,  ungodly, perverted, thieves, and just stupid.</a:t>
            </a:r>
          </a:p>
        </p:txBody>
      </p:sp>
      <p:pic>
        <p:nvPicPr>
          <p:cNvPr id="9" name="Picture 8" descr="Christian-06-june.gif"/>
          <p:cNvPicPr>
            <a:picLocks noChangeAspect="1"/>
          </p:cNvPicPr>
          <p:nvPr/>
        </p:nvPicPr>
        <p:blipFill>
          <a:blip r:embed="rId3" cstate="print"/>
          <a:stretch>
            <a:fillRect/>
          </a:stretch>
        </p:blipFill>
        <p:spPr>
          <a:xfrm>
            <a:off x="7620000" y="304800"/>
            <a:ext cx="15240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d-Ftyukriday.jpg"/>
          <p:cNvPicPr>
            <a:picLocks noChangeAspect="1"/>
          </p:cNvPicPr>
          <p:nvPr/>
        </p:nvPicPr>
        <p:blipFill>
          <a:blip r:embed="rId2" cstate="print"/>
          <a:stretch>
            <a:fillRect/>
          </a:stretch>
        </p:blipFill>
        <p:spPr>
          <a:xfrm>
            <a:off x="-228600" y="0"/>
            <a:ext cx="9372600" cy="7467600"/>
          </a:xfrm>
          <a:prstGeom prst="rect">
            <a:avLst/>
          </a:prstGeom>
        </p:spPr>
      </p:pic>
      <p:sp>
        <p:nvSpPr>
          <p:cNvPr id="7" name="TextBox 6"/>
          <p:cNvSpPr txBox="1"/>
          <p:nvPr/>
        </p:nvSpPr>
        <p:spPr>
          <a:xfrm>
            <a:off x="1676400" y="394692"/>
            <a:ext cx="6324600" cy="6463308"/>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rgbClr val="FFFF00"/>
                </a:solidFill>
              </a:rPr>
              <a:t>耶稣可以选择和使用任何人！</a:t>
            </a:r>
            <a:endParaRPr lang="en-US" altLang="zh-CN" sz="3600" b="1" dirty="0" smtClean="0">
              <a:solidFill>
                <a:srgbClr val="FFFF00"/>
              </a:solidFill>
            </a:endParaRPr>
          </a:p>
          <a:p>
            <a:pPr marL="284163" lvl="0" indent="-284163">
              <a:spcBef>
                <a:spcPct val="0"/>
              </a:spcBef>
              <a:buFont typeface="Arial" charset="0"/>
              <a:buChar char="•"/>
              <a:defRPr/>
            </a:pPr>
            <a:r>
              <a:rPr lang="en-US" dirty="0" smtClean="0">
                <a:solidFill>
                  <a:schemeClr val="bg1"/>
                </a:solidFill>
              </a:rPr>
              <a:t>JESUS CAN CHOSE AND USE ANYONE HE WANTS TO!!!</a:t>
            </a:r>
          </a:p>
          <a:p>
            <a:pPr marL="284163" lvl="0" indent="-284163">
              <a:spcBef>
                <a:spcPct val="0"/>
              </a:spcBef>
              <a:buFont typeface="Arial" charset="0"/>
              <a:buChar char="•"/>
              <a:defRPr/>
            </a:pPr>
            <a:endParaRPr lang="en-US" sz="900" dirty="0" smtClean="0">
              <a:solidFill>
                <a:schemeClr val="bg1"/>
              </a:solidFill>
            </a:endParaRPr>
          </a:p>
          <a:p>
            <a:pPr marL="284163" lvl="0" indent="-284163">
              <a:spcBef>
                <a:spcPct val="0"/>
              </a:spcBef>
              <a:buFont typeface="Arial" charset="0"/>
              <a:buChar char="•"/>
              <a:defRPr/>
            </a:pPr>
            <a:r>
              <a:rPr lang="zh-CN" altLang="en-US" sz="3600" b="1" dirty="0" smtClean="0">
                <a:solidFill>
                  <a:srgbClr val="FFFF00"/>
                </a:solidFill>
              </a:rPr>
              <a:t>神可以拯救最烂的罪人。</a:t>
            </a:r>
            <a:endParaRPr lang="en-US" altLang="zh-CN" sz="3600" b="1" dirty="0" smtClean="0">
              <a:solidFill>
                <a:srgbClr val="FFFF00"/>
              </a:solidFill>
            </a:endParaRPr>
          </a:p>
          <a:p>
            <a:pPr marL="284163" indent="-284163">
              <a:spcBef>
                <a:spcPct val="0"/>
              </a:spcBef>
              <a:buFont typeface="Arial" charset="0"/>
              <a:buChar char="•"/>
            </a:pPr>
            <a:r>
              <a:rPr lang="en-US" dirty="0" smtClean="0">
                <a:solidFill>
                  <a:schemeClr val="bg1"/>
                </a:solidFill>
              </a:rPr>
              <a:t>God can save even the worst of sinners.</a:t>
            </a:r>
          </a:p>
          <a:p>
            <a:pPr marL="284163" indent="-284163">
              <a:spcBef>
                <a:spcPct val="0"/>
              </a:spcBef>
              <a:buFont typeface="Arial" charset="0"/>
              <a:buChar char="•"/>
            </a:pPr>
            <a:endParaRPr lang="en-US" sz="900" dirty="0" smtClean="0">
              <a:solidFill>
                <a:schemeClr val="bg1"/>
              </a:solidFill>
            </a:endParaRPr>
          </a:p>
          <a:p>
            <a:pPr marL="284163" lvl="0" indent="-284163">
              <a:spcBef>
                <a:spcPct val="0"/>
              </a:spcBef>
              <a:buFont typeface="Arial" charset="0"/>
              <a:buChar char="•"/>
              <a:defRPr/>
            </a:pPr>
            <a:r>
              <a:rPr lang="zh-CN" altLang="en-US" sz="3600" b="1" dirty="0" smtClean="0">
                <a:solidFill>
                  <a:srgbClr val="FFFF00"/>
                </a:solidFill>
              </a:rPr>
              <a:t>你的过去一团糟</a:t>
            </a:r>
            <a:r>
              <a:rPr lang="en-US" altLang="zh-CN" sz="3600" b="1" dirty="0" smtClean="0">
                <a:solidFill>
                  <a:srgbClr val="FFFF00"/>
                </a:solidFill>
              </a:rPr>
              <a:t>,</a:t>
            </a:r>
            <a:r>
              <a:rPr lang="zh-CN" altLang="en-US" sz="3600" b="1" dirty="0" smtClean="0">
                <a:solidFill>
                  <a:srgbClr val="FFFF00"/>
                </a:solidFill>
              </a:rPr>
              <a:t>并不意味着你的未来也必如此。</a:t>
            </a:r>
            <a:endParaRPr lang="en-US" altLang="zh-CN" sz="3600" b="1" dirty="0" smtClean="0">
              <a:solidFill>
                <a:srgbClr val="FFFF00"/>
              </a:solidFill>
            </a:endParaRPr>
          </a:p>
          <a:p>
            <a:pPr marL="284163" indent="-284163">
              <a:spcBef>
                <a:spcPct val="0"/>
              </a:spcBef>
              <a:buFont typeface="Arial" charset="0"/>
              <a:buChar char="•"/>
            </a:pPr>
            <a:r>
              <a:rPr lang="en-US" dirty="0" smtClean="0">
                <a:solidFill>
                  <a:schemeClr val="bg1"/>
                </a:solidFill>
              </a:rPr>
              <a:t>Just because your past is filthy, does NOT mean your future has to be.</a:t>
            </a:r>
          </a:p>
          <a:p>
            <a:pPr marL="284163" lvl="0" indent="-284163">
              <a:spcBef>
                <a:spcPct val="0"/>
              </a:spcBef>
              <a:buFont typeface="Arial" charset="0"/>
              <a:buChar char="•"/>
              <a:defRPr/>
            </a:pPr>
            <a:r>
              <a:rPr lang="zh-CN" altLang="en-US" sz="3600" b="1" dirty="0" smtClean="0">
                <a:solidFill>
                  <a:srgbClr val="FFFF00"/>
                </a:solidFill>
              </a:rPr>
              <a:t>给后代留下属灵遗产</a:t>
            </a:r>
            <a:r>
              <a:rPr lang="en-US" altLang="zh-CN" sz="3600" b="1" dirty="0" smtClean="0">
                <a:solidFill>
                  <a:srgbClr val="FFFF00"/>
                </a:solidFill>
              </a:rPr>
              <a:t>,</a:t>
            </a:r>
            <a:r>
              <a:rPr lang="zh-CN" altLang="en-US" sz="3600" b="1" dirty="0" smtClean="0">
                <a:solidFill>
                  <a:srgbClr val="FFFF00"/>
                </a:solidFill>
              </a:rPr>
              <a:t>让他们感到骄傲而不是羞耻。</a:t>
            </a:r>
            <a:endParaRPr lang="en-US" altLang="zh-CN" sz="3600" b="1" dirty="0" smtClean="0">
              <a:solidFill>
                <a:srgbClr val="FFFF00"/>
              </a:solidFill>
            </a:endParaRPr>
          </a:p>
          <a:p>
            <a:pPr marL="284163" lvl="0" indent="-284163">
              <a:spcBef>
                <a:spcPct val="0"/>
              </a:spcBef>
              <a:buFont typeface="Arial" charset="0"/>
              <a:buChar char="•"/>
              <a:defRPr/>
            </a:pPr>
            <a:r>
              <a:rPr lang="en-US" dirty="0" smtClean="0">
                <a:solidFill>
                  <a:schemeClr val="bg1"/>
                </a:solidFill>
              </a:rPr>
              <a:t>Leave a LEGACY for your descendants to be proud of, not ashamed of.</a:t>
            </a:r>
          </a:p>
          <a:p>
            <a:pPr marL="284163" lvl="0" indent="-284163">
              <a:spcBef>
                <a:spcPct val="0"/>
              </a:spcBef>
              <a:buFont typeface="Arial" charset="0"/>
              <a:buChar char="•"/>
              <a:defRPr/>
            </a:pPr>
            <a:r>
              <a:rPr lang="zh-CN" altLang="en-US" sz="3600" b="1" dirty="0" smtClean="0">
                <a:solidFill>
                  <a:srgbClr val="FFFF00"/>
                </a:solidFill>
              </a:rPr>
              <a:t>无人好到不需依靠耶稣得救</a:t>
            </a:r>
            <a:endParaRPr lang="en-US" altLang="zh-CN" sz="3600" b="1" dirty="0" smtClean="0">
              <a:solidFill>
                <a:srgbClr val="FFFF00"/>
              </a:solidFill>
            </a:endParaRPr>
          </a:p>
          <a:p>
            <a:pPr marL="284163" lvl="0" indent="-284163">
              <a:spcBef>
                <a:spcPct val="0"/>
              </a:spcBef>
              <a:defRPr/>
            </a:pPr>
            <a:r>
              <a:rPr lang="zh-CN" altLang="en-US" sz="3600" b="1" dirty="0" smtClean="0">
                <a:solidFill>
                  <a:srgbClr val="FFFF00"/>
                </a:solidFill>
              </a:rPr>
              <a:t>    也无人坏到耶稣无法拯救。</a:t>
            </a:r>
            <a:endParaRPr lang="en-US" altLang="zh-CN" sz="3600" b="1" dirty="0" smtClean="0">
              <a:solidFill>
                <a:srgbClr val="FFFF00"/>
              </a:solidFill>
            </a:endParaRPr>
          </a:p>
        </p:txBody>
      </p:sp>
      <p:pic>
        <p:nvPicPr>
          <p:cNvPr id="9" name="Picture 8" descr="Christian-06-june.gif"/>
          <p:cNvPicPr>
            <a:picLocks noChangeAspect="1"/>
          </p:cNvPicPr>
          <p:nvPr/>
        </p:nvPicPr>
        <p:blipFill>
          <a:blip r:embed="rId3" cstate="print"/>
          <a:stretch>
            <a:fillRect/>
          </a:stretch>
        </p:blipFill>
        <p:spPr>
          <a:xfrm>
            <a:off x="7848600" y="381000"/>
            <a:ext cx="15240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7">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p:cTn id="24"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7">
                                            <p:txEl>
                                              <p:pRg st="6" end="6"/>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 calcmode="lin" valueType="num">
                                      <p:cBhvr>
                                        <p:cTn id="36"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p:cTn id="4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7">
                                            <p:txEl>
                                              <p:pRg st="8" end="8"/>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 calcmode="lin" valueType="num">
                                      <p:cBhvr>
                                        <p:cTn id="48"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7">
                                            <p:txEl>
                                              <p:pRg st="9" end="9"/>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p:cTn id="53" dur="5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7">
                                            <p:txEl>
                                              <p:pRg st="10" end="10"/>
                                            </p:txEl>
                                          </p:spTgt>
                                        </p:tgtEl>
                                      </p:cBhvr>
                                    </p:animEffect>
                                  </p:childTnLst>
                                </p:cTn>
                              </p:par>
                              <p:par>
                                <p:cTn id="56" presetID="53" presetClass="entr" presetSubtype="0" fill="hold" nodeType="withEffect">
                                  <p:stCondLst>
                                    <p:cond delay="0"/>
                                  </p:stCondLst>
                                  <p:childTnLst>
                                    <p:set>
                                      <p:cBhvr>
                                        <p:cTn id="57" dur="1" fill="hold">
                                          <p:stCondLst>
                                            <p:cond delay="0"/>
                                          </p:stCondLst>
                                        </p:cTn>
                                        <p:tgtEl>
                                          <p:spTgt spid="7">
                                            <p:txEl>
                                              <p:pRg st="11" end="11"/>
                                            </p:txEl>
                                          </p:spTgt>
                                        </p:tgtEl>
                                        <p:attrNameLst>
                                          <p:attrName>style.visibility</p:attrName>
                                        </p:attrNameLst>
                                      </p:cBhvr>
                                      <p:to>
                                        <p:strVal val="visible"/>
                                      </p:to>
                                    </p:set>
                                    <p:anim calcmode="lin" valueType="num">
                                      <p:cBhvr>
                                        <p:cTn id="58" dur="500" fill="hold"/>
                                        <p:tgtEl>
                                          <p:spTgt spid="7">
                                            <p:txEl>
                                              <p:pRg st="11" end="11"/>
                                            </p:txEl>
                                          </p:spTgt>
                                        </p:tgtEl>
                                        <p:attrNameLst>
                                          <p:attrName>ppt_w</p:attrName>
                                        </p:attrNameLst>
                                      </p:cBhvr>
                                      <p:tavLst>
                                        <p:tav tm="0">
                                          <p:val>
                                            <p:fltVal val="0"/>
                                          </p:val>
                                        </p:tav>
                                        <p:tav tm="100000">
                                          <p:val>
                                            <p:strVal val="#ppt_w"/>
                                          </p:val>
                                        </p:tav>
                                      </p:tavLst>
                                    </p:anim>
                                    <p:anim calcmode="lin" valueType="num">
                                      <p:cBhvr>
                                        <p:cTn id="59" dur="500" fill="hold"/>
                                        <p:tgtEl>
                                          <p:spTgt spid="7">
                                            <p:txEl>
                                              <p:pRg st="11" end="11"/>
                                            </p:txEl>
                                          </p:spTgt>
                                        </p:tgtEl>
                                        <p:attrNameLst>
                                          <p:attrName>ppt_h</p:attrName>
                                        </p:attrNameLst>
                                      </p:cBhvr>
                                      <p:tavLst>
                                        <p:tav tm="0">
                                          <p:val>
                                            <p:fltVal val="0"/>
                                          </p:val>
                                        </p:tav>
                                        <p:tav tm="100000">
                                          <p:val>
                                            <p:strVal val="#ppt_h"/>
                                          </p:val>
                                        </p:tav>
                                      </p:tavLst>
                                    </p:anim>
                                    <p:animEffect transition="in" filter="fade">
                                      <p:cBhvr>
                                        <p:cTn id="6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8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应用</a:t>
            </a:r>
            <a:r>
              <a:rPr lang="en-US" sz="8000" b="1" dirty="0" smtClean="0">
                <a:ln>
                  <a:solidFill>
                    <a:schemeClr val="tx1"/>
                  </a:solidFill>
                </a:ln>
                <a:effectLst>
                  <a:outerShdw blurRad="38100" dist="38100" dir="2700000" algn="tl">
                    <a:srgbClr val="000000">
                      <a:alpha val="43137"/>
                    </a:srgbClr>
                  </a:outerShdw>
                </a:effectLst>
              </a:rPr>
              <a:t> - 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76200" y="1219200"/>
            <a:ext cx="9067800" cy="5262979"/>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我相信神会行对我最有益的事  。            </a:t>
            </a: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I can trust God to do what is best for me.</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我不能做任何事改变全能者的计划。</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Nothing I do can change the plans of the Almighty.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神会使用我为祂未来的旨意预备道路。</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God will use me to prepare the way for His future purposes.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神甚至能使用我的不顺服来荣耀他自己。</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God even uses my disobedience to bring glory to Himself.</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神是圣洁，良善，仁爱，完美的</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而且祂爱我。</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God is holy, good, loving, perfect…and HE LOVE ME.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我应该以尽心、尽性、尽力、尽意的爱回报祂。</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charset="0"/>
              <a:buChar char="•"/>
            </a:pPr>
            <a:r>
              <a:rPr lang="en-US" sz="2400" b="1" dirty="0" smtClean="0">
                <a:effectLst>
                  <a:outerShdw blurRad="38100" dist="38100" dir="2700000" algn="tl">
                    <a:srgbClr val="000000">
                      <a:alpha val="43137"/>
                    </a:srgbClr>
                  </a:outerShdw>
                </a:effectLst>
                <a:latin typeface="Arial Narrow" pitchFamily="34" charset="0"/>
              </a:rPr>
              <a:t> I should in return love Him with all my heart, soul, mind &amp; strength. </a:t>
            </a:r>
          </a:p>
        </p:txBody>
      </p:sp>
      <p:pic>
        <p:nvPicPr>
          <p:cNvPr id="6" name="Picture 5" descr="man  1.gif"/>
          <p:cNvPicPr>
            <a:picLocks noChangeAspect="1"/>
          </p:cNvPicPr>
          <p:nvPr/>
        </p:nvPicPr>
        <p:blipFill>
          <a:blip r:embed="rId2" cstate="print"/>
          <a:stretch>
            <a:fillRect/>
          </a:stretch>
        </p:blipFill>
        <p:spPr>
          <a:xfrm>
            <a:off x="6705600" y="1371600"/>
            <a:ext cx="230407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eative_Wallpaper_China_015640_.jpg"/>
          <p:cNvPicPr>
            <a:picLocks noChangeAspect="1"/>
          </p:cNvPicPr>
          <p:nvPr/>
        </p:nvPicPr>
        <p:blipFill>
          <a:blip r:embed="rId2" cstate="print"/>
          <a:stretch>
            <a:fillRect/>
          </a:stretch>
        </p:blipFill>
        <p:spPr>
          <a:xfrm>
            <a:off x="0" y="0"/>
            <a:ext cx="9144000" cy="6858000"/>
          </a:xfrm>
          <a:prstGeom prst="rect">
            <a:avLst/>
          </a:prstGeom>
        </p:spPr>
      </p:pic>
      <p:sp>
        <p:nvSpPr>
          <p:cNvPr id="8" name="Freeform 7"/>
          <p:cNvSpPr/>
          <p:nvPr/>
        </p:nvSpPr>
        <p:spPr>
          <a:xfrm>
            <a:off x="-15240" y="899160"/>
            <a:ext cx="7604760" cy="2743200"/>
          </a:xfrm>
          <a:custGeom>
            <a:avLst/>
            <a:gdLst>
              <a:gd name="connsiteX0" fmla="*/ 7604760 w 7604760"/>
              <a:gd name="connsiteY0" fmla="*/ 396240 h 2743200"/>
              <a:gd name="connsiteX1" fmla="*/ 7056120 w 7604760"/>
              <a:gd name="connsiteY1" fmla="*/ 868680 h 2743200"/>
              <a:gd name="connsiteX2" fmla="*/ 6675120 w 7604760"/>
              <a:gd name="connsiteY2" fmla="*/ 1356360 h 2743200"/>
              <a:gd name="connsiteX3" fmla="*/ 6187440 w 7604760"/>
              <a:gd name="connsiteY3" fmla="*/ 1478280 h 2743200"/>
              <a:gd name="connsiteX4" fmla="*/ 5989320 w 7604760"/>
              <a:gd name="connsiteY4" fmla="*/ 1676400 h 2743200"/>
              <a:gd name="connsiteX5" fmla="*/ 6065520 w 7604760"/>
              <a:gd name="connsiteY5" fmla="*/ 2164080 h 2743200"/>
              <a:gd name="connsiteX6" fmla="*/ 5699760 w 7604760"/>
              <a:gd name="connsiteY6" fmla="*/ 1965960 h 2743200"/>
              <a:gd name="connsiteX7" fmla="*/ 5593080 w 7604760"/>
              <a:gd name="connsiteY7" fmla="*/ 1981200 h 2743200"/>
              <a:gd name="connsiteX8" fmla="*/ 5593080 w 7604760"/>
              <a:gd name="connsiteY8" fmla="*/ 2148840 h 2743200"/>
              <a:gd name="connsiteX9" fmla="*/ 5486400 w 7604760"/>
              <a:gd name="connsiteY9" fmla="*/ 2286000 h 2743200"/>
              <a:gd name="connsiteX10" fmla="*/ 5227320 w 7604760"/>
              <a:gd name="connsiteY10" fmla="*/ 2164080 h 2743200"/>
              <a:gd name="connsiteX11" fmla="*/ 5074920 w 7604760"/>
              <a:gd name="connsiteY11" fmla="*/ 2727960 h 2743200"/>
              <a:gd name="connsiteX12" fmla="*/ 0 w 7604760"/>
              <a:gd name="connsiteY12" fmla="*/ 2743200 h 2743200"/>
              <a:gd name="connsiteX13" fmla="*/ 5135880 w 7604760"/>
              <a:gd name="connsiteY13" fmla="*/ 1783080 h 2743200"/>
              <a:gd name="connsiteX14" fmla="*/ 5074920 w 7604760"/>
              <a:gd name="connsiteY14" fmla="*/ 548640 h 2743200"/>
              <a:gd name="connsiteX15" fmla="*/ 5852160 w 7604760"/>
              <a:gd name="connsiteY15" fmla="*/ 0 h 2743200"/>
              <a:gd name="connsiteX16" fmla="*/ 7269480 w 7604760"/>
              <a:gd name="connsiteY16" fmla="*/ 243840 h 2743200"/>
              <a:gd name="connsiteX17" fmla="*/ 7604760 w 7604760"/>
              <a:gd name="connsiteY17" fmla="*/ 39624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04760" h="2743200">
                <a:moveTo>
                  <a:pt x="7604760" y="396240"/>
                </a:moveTo>
                <a:lnTo>
                  <a:pt x="7056120" y="868680"/>
                </a:lnTo>
                <a:lnTo>
                  <a:pt x="6675120" y="1356360"/>
                </a:lnTo>
                <a:lnTo>
                  <a:pt x="6187440" y="1478280"/>
                </a:lnTo>
                <a:lnTo>
                  <a:pt x="5989320" y="1676400"/>
                </a:lnTo>
                <a:lnTo>
                  <a:pt x="6065520" y="2164080"/>
                </a:lnTo>
                <a:lnTo>
                  <a:pt x="5699760" y="1965960"/>
                </a:lnTo>
                <a:lnTo>
                  <a:pt x="5593080" y="1981200"/>
                </a:lnTo>
                <a:lnTo>
                  <a:pt x="5593080" y="2148840"/>
                </a:lnTo>
                <a:lnTo>
                  <a:pt x="5486400" y="2286000"/>
                </a:lnTo>
                <a:lnTo>
                  <a:pt x="5227320" y="2164080"/>
                </a:lnTo>
                <a:lnTo>
                  <a:pt x="5074920" y="2727960"/>
                </a:lnTo>
                <a:lnTo>
                  <a:pt x="0" y="2743200"/>
                </a:lnTo>
                <a:lnTo>
                  <a:pt x="5135880" y="1783080"/>
                </a:lnTo>
                <a:lnTo>
                  <a:pt x="5074920" y="548640"/>
                </a:lnTo>
                <a:lnTo>
                  <a:pt x="5852160" y="0"/>
                </a:lnTo>
                <a:lnTo>
                  <a:pt x="7269480" y="243840"/>
                </a:lnTo>
                <a:lnTo>
                  <a:pt x="7604760" y="39624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4800"/>
            <a:ext cx="5410200" cy="350520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b="1" dirty="0" smtClean="0">
                <a:solidFill>
                  <a:srgbClr val="C00000"/>
                </a:solidFill>
                <a:effectLst>
                  <a:outerShdw blurRad="38100" dist="38100" dir="2700000" algn="tl">
                    <a:srgbClr val="000000">
                      <a:alpha val="43137"/>
                    </a:srgbClr>
                  </a:outerShdw>
                </a:effectLst>
              </a:rPr>
              <a:t>谢谢你与我们一起学习</a:t>
            </a:r>
            <a:endParaRPr lang="en-US" altLang="zh-CN" sz="4000" b="1" dirty="0" smtClean="0">
              <a:solidFill>
                <a:srgbClr val="C00000"/>
              </a:solidFill>
              <a:effectLst>
                <a:outerShdw blurRad="38100" dist="38100" dir="2700000" algn="tl">
                  <a:srgbClr val="000000">
                    <a:alpha val="43137"/>
                  </a:srgbClr>
                </a:outerShdw>
              </a:effectLst>
            </a:endParaRPr>
          </a:p>
          <a:p>
            <a:pPr algn="ctr"/>
            <a:r>
              <a:rPr lang="zh-CN" altLang="en-US" sz="4000" b="1" dirty="0" smtClean="0">
                <a:solidFill>
                  <a:srgbClr val="C00000"/>
                </a:solidFill>
                <a:effectLst>
                  <a:outerShdw blurRad="38100" dist="38100" dir="2700000" algn="tl">
                    <a:srgbClr val="000000">
                      <a:alpha val="43137"/>
                    </a:srgbClr>
                  </a:outerShdw>
                </a:effectLst>
              </a:rPr>
              <a:t>“神看不见之手”</a:t>
            </a:r>
            <a:endParaRPr lang="en-US" altLang="zh-CN" sz="4000" b="1" dirty="0" smtClean="0">
              <a:solidFill>
                <a:srgbClr val="C00000"/>
              </a:solidFill>
              <a:effectLst>
                <a:outerShdw blurRad="38100" dist="38100" dir="2700000" algn="tl">
                  <a:srgbClr val="000000">
                    <a:alpha val="43137"/>
                  </a:srgbClr>
                </a:outerShdw>
              </a:effectLst>
            </a:endParaRPr>
          </a:p>
          <a:p>
            <a:pPr algn="ctr"/>
            <a:r>
              <a:rPr lang="zh-CN" altLang="en-US" sz="4000" b="1" dirty="0" smtClean="0">
                <a:solidFill>
                  <a:srgbClr val="C00000"/>
                </a:solidFill>
                <a:effectLst>
                  <a:outerShdw blurRad="38100" dist="38100" dir="2700000" algn="tl">
                    <a:srgbClr val="000000">
                      <a:alpha val="43137"/>
                    </a:srgbClr>
                  </a:outerShdw>
                </a:effectLst>
              </a:rPr>
              <a:t>系列（路得记）。</a:t>
            </a:r>
            <a:endParaRPr lang="en-US" altLang="zh-CN" sz="4000" b="1" dirty="0" smtClean="0">
              <a:solidFill>
                <a:srgbClr val="C00000"/>
              </a:solidFill>
              <a:effectLst>
                <a:outerShdw blurRad="38100" dist="38100" dir="2700000" algn="tl">
                  <a:srgbClr val="000000">
                    <a:alpha val="43137"/>
                  </a:srgbClr>
                </a:outerShdw>
              </a:effectLst>
            </a:endParaRPr>
          </a:p>
          <a:p>
            <a:pPr algn="ctr"/>
            <a:r>
              <a:rPr lang="zh-CN" altLang="en-US" sz="4000" b="1" dirty="0" smtClean="0">
                <a:solidFill>
                  <a:srgbClr val="C00000"/>
                </a:solidFill>
                <a:effectLst>
                  <a:outerShdw blurRad="38100" dist="38100" dir="2700000" algn="tl">
                    <a:srgbClr val="000000">
                      <a:alpha val="43137"/>
                    </a:srgbClr>
                  </a:outerShdw>
                </a:effectLst>
              </a:rPr>
              <a:t>愿神看不见的手</a:t>
            </a:r>
            <a:endParaRPr lang="en-US" altLang="zh-CN" sz="4000" b="1" dirty="0" smtClean="0">
              <a:solidFill>
                <a:srgbClr val="C00000"/>
              </a:solidFill>
              <a:effectLst>
                <a:outerShdw blurRad="38100" dist="38100" dir="2700000" algn="tl">
                  <a:srgbClr val="000000">
                    <a:alpha val="43137"/>
                  </a:srgbClr>
                </a:outerShdw>
              </a:effectLst>
            </a:endParaRPr>
          </a:p>
          <a:p>
            <a:pPr algn="ctr"/>
            <a:r>
              <a:rPr lang="zh-CN" altLang="en-US" sz="4000" b="1" dirty="0" smtClean="0">
                <a:solidFill>
                  <a:srgbClr val="C00000"/>
                </a:solidFill>
                <a:effectLst>
                  <a:outerShdw blurRad="38100" dist="38100" dir="2700000" algn="tl">
                    <a:srgbClr val="000000">
                      <a:alpha val="43137"/>
                    </a:srgbClr>
                  </a:outerShdw>
                </a:effectLst>
              </a:rPr>
              <a:t>一生一世引领你。</a:t>
            </a:r>
            <a:endParaRPr lang="en-US" sz="4000" b="1" dirty="0" smtClean="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0" y="5638800"/>
            <a:ext cx="655320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Thank you for studying “God’s Invisible Hand”       (the Book of Ruth) with us. May God’s invisible  hand guide you all the days of your life.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B9E0B56-2D80-4098-AA45-C7A37B95B909}"/>
                                            </p:graphicEl>
                                          </p:spTgt>
                                        </p:tgtEl>
                                        <p:attrNameLst>
                                          <p:attrName>style.visibility</p:attrName>
                                        </p:attrNameLst>
                                      </p:cBhvr>
                                      <p:to>
                                        <p:strVal val="visible"/>
                                      </p:to>
                                    </p:set>
                                    <p:anim calcmode="lin" valueType="num">
                                      <p:cBhvr additive="base">
                                        <p:cTn id="7" dur="500" fill="hold"/>
                                        <p:tgtEl>
                                          <p:spTgt spid="4">
                                            <p:graphicEl>
                                              <a:dgm id="{EB9E0B56-2D80-4098-AA45-C7A37B95B90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B9E0B56-2D80-4098-AA45-C7A37B95B90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059E99A9-A362-4F89-84AC-CD430470905F}"/>
                                            </p:graphicEl>
                                          </p:spTgt>
                                        </p:tgtEl>
                                        <p:attrNameLst>
                                          <p:attrName>style.visibility</p:attrName>
                                        </p:attrNameLst>
                                      </p:cBhvr>
                                      <p:to>
                                        <p:strVal val="visible"/>
                                      </p:to>
                                    </p:set>
                                    <p:anim calcmode="lin" valueType="num">
                                      <p:cBhvr additive="base">
                                        <p:cTn id="11" dur="500" fill="hold"/>
                                        <p:tgtEl>
                                          <p:spTgt spid="4">
                                            <p:graphicEl>
                                              <a:dgm id="{059E99A9-A362-4F89-84AC-CD430470905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059E99A9-A362-4F89-84AC-CD430470905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5113409F-9227-4BF1-AD4D-460EA7273C93}"/>
                                            </p:graphicEl>
                                          </p:spTgt>
                                        </p:tgtEl>
                                        <p:attrNameLst>
                                          <p:attrName>style.visibility</p:attrName>
                                        </p:attrNameLst>
                                      </p:cBhvr>
                                      <p:to>
                                        <p:strVal val="visible"/>
                                      </p:to>
                                    </p:set>
                                    <p:anim calcmode="lin" valueType="num">
                                      <p:cBhvr additive="base">
                                        <p:cTn id="21" dur="500" fill="hold"/>
                                        <p:tgtEl>
                                          <p:spTgt spid="4">
                                            <p:graphicEl>
                                              <a:dgm id="{5113409F-9227-4BF1-AD4D-460EA7273C9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5113409F-9227-4BF1-AD4D-460EA7273C93}"/>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52FF7E54-EFE2-4EE2-B331-D740881035EA}"/>
                                            </p:graphicEl>
                                          </p:spTgt>
                                        </p:tgtEl>
                                        <p:attrNameLst>
                                          <p:attrName>style.visibility</p:attrName>
                                        </p:attrNameLst>
                                      </p:cBhvr>
                                      <p:to>
                                        <p:strVal val="visible"/>
                                      </p:to>
                                    </p:set>
                                    <p:anim calcmode="lin" valueType="num">
                                      <p:cBhvr additive="base">
                                        <p:cTn id="25" dur="500" fill="hold"/>
                                        <p:tgtEl>
                                          <p:spTgt spid="4">
                                            <p:graphicEl>
                                              <a:dgm id="{52FF7E54-EFE2-4EE2-B331-D740881035E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2FF7E54-EFE2-4EE2-B331-D740881035E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A135456C-B8ED-4253-9772-B57523C1DAC6}"/>
                                            </p:graphicEl>
                                          </p:spTgt>
                                        </p:tgtEl>
                                        <p:attrNameLst>
                                          <p:attrName>style.visibility</p:attrName>
                                        </p:attrNameLst>
                                      </p:cBhvr>
                                      <p:to>
                                        <p:strVal val="visible"/>
                                      </p:to>
                                    </p:set>
                                    <p:anim calcmode="lin" valueType="num">
                                      <p:cBhvr additive="base">
                                        <p:cTn id="35" dur="500" fill="hold"/>
                                        <p:tgtEl>
                                          <p:spTgt spid="4">
                                            <p:graphicEl>
                                              <a:dgm id="{A135456C-B8ED-4253-9772-B57523C1DAC6}"/>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A135456C-B8ED-4253-9772-B57523C1DAC6}"/>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B0837115-8987-473B-9D15-C2B2D594B0AF}"/>
                                            </p:graphicEl>
                                          </p:spTgt>
                                        </p:tgtEl>
                                        <p:attrNameLst>
                                          <p:attrName>style.visibility</p:attrName>
                                        </p:attrNameLst>
                                      </p:cBhvr>
                                      <p:to>
                                        <p:strVal val="visible"/>
                                      </p:to>
                                    </p:set>
                                    <p:anim calcmode="lin" valueType="num">
                                      <p:cBhvr additive="base">
                                        <p:cTn id="39" dur="500" fill="hold"/>
                                        <p:tgtEl>
                                          <p:spTgt spid="4">
                                            <p:graphicEl>
                                              <a:dgm id="{B0837115-8987-473B-9D15-C2B2D594B0A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B0837115-8987-473B-9D15-C2B2D594B0AF}"/>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845E1389-B19D-4F0B-AE36-18C3A8087B13}"/>
                                            </p:graphicEl>
                                          </p:spTgt>
                                        </p:tgtEl>
                                        <p:attrNameLst>
                                          <p:attrName>style.visibility</p:attrName>
                                        </p:attrNameLst>
                                      </p:cBhvr>
                                      <p:to>
                                        <p:strVal val="visible"/>
                                      </p:to>
                                    </p:set>
                                    <p:anim calcmode="lin" valueType="num">
                                      <p:cBhvr additive="base">
                                        <p:cTn id="49" dur="500" fill="hold"/>
                                        <p:tgtEl>
                                          <p:spTgt spid="4">
                                            <p:graphicEl>
                                              <a:dgm id="{845E1389-B19D-4F0B-AE36-18C3A8087B1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845E1389-B19D-4F0B-AE36-18C3A8087B13}"/>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7157FCC6-321F-4CB7-8B72-FEF687EA6469}"/>
                                            </p:graphicEl>
                                          </p:spTgt>
                                        </p:tgtEl>
                                        <p:attrNameLst>
                                          <p:attrName>style.visibility</p:attrName>
                                        </p:attrNameLst>
                                      </p:cBhvr>
                                      <p:to>
                                        <p:strVal val="visible"/>
                                      </p:to>
                                    </p:set>
                                    <p:anim calcmode="lin" valueType="num">
                                      <p:cBhvr additive="base">
                                        <p:cTn id="53" dur="500" fill="hold"/>
                                        <p:tgtEl>
                                          <p:spTgt spid="4">
                                            <p:graphicEl>
                                              <a:dgm id="{7157FCC6-321F-4CB7-8B72-FEF687EA6469}"/>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7157FCC6-321F-4CB7-8B72-FEF687EA6469}"/>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让我们快速回顾一下</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altLang="zh-CN" sz="54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gency FB" pitchFamily="34" charset="0"/>
            </a:endParaRPr>
          </a:p>
          <a:p>
            <a:pPr algn="ct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Let’s do a quick review…</a:t>
            </a:r>
          </a:p>
        </p:txBody>
      </p:sp>
      <p:sp>
        <p:nvSpPr>
          <p:cNvPr id="10" name="Rectangle 9"/>
          <p:cNvSpPr/>
          <p:nvPr/>
        </p:nvSpPr>
        <p:spPr>
          <a:xfrm>
            <a:off x="0" y="1752600"/>
            <a:ext cx="8610600"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在犹大闹饥荒。</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There is a famine in Israel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以利米勒带领家人到摩押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Elimelek brought his family to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他和二子死于摩押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He and his sons died in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拿俄米和路得返回伯利恒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and Ruth return to Bethlehem</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拿俄米变得苦毒</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路得事奉真神。</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gets bitter; Ruth serves God</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5943600" y="1828800"/>
            <a:ext cx="3046572" cy="46482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228600" y="0"/>
            <a:ext cx="86106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路得到地里干活</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Ruth goes to work in the fields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神带她去到波阿斯的地里</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God leads her to Boaz’ field</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波阿斯是一远房亲戚</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恩慈待她</a:t>
            </a: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is a distant relative and treats her kindly.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波阿斯让路得只在他地里工作。</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tells Ruth to only work in his fields.</a:t>
            </a:r>
          </a:p>
          <a:p>
            <a:pPr>
              <a:buFont typeface="Arial" charset="0"/>
              <a:buChar char="•"/>
            </a:pPr>
            <a:r>
              <a:rPr lang="zh-CN"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拿俄米和路得看到神不可见的手在做工。</a:t>
            </a: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and Ruth see God’s invisible hand at work.</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收割的季节快要结束了</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 harvest season is coming to an end.</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拿俄米有了一个计划。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has a plan.</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6781800" y="228600"/>
            <a:ext cx="2209800" cy="3371524"/>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P.Thomas.jpg"/>
          <p:cNvPicPr>
            <a:picLocks noChangeAspect="1"/>
          </p:cNvPicPr>
          <p:nvPr/>
        </p:nvPicPr>
        <p:blipFill>
          <a:blip r:embed="rId4" cstate="print"/>
          <a:stretch>
            <a:fillRect/>
          </a:stretch>
        </p:blipFill>
        <p:spPr>
          <a:xfrm>
            <a:off x="6781800" y="3810000"/>
            <a:ext cx="2235403" cy="28956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76200" y="0"/>
            <a:ext cx="86106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路得沐浴更衣梳妆打扮</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Ruth bathes, puts on perfume and her best dress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她去到大麦打场的地方</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She goes to the place where the men are winnowing barley</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她趁波阿斯熟睡时，躺在他脚下。</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When Boaz is asleep, she lays at his feet</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他醒来后，她向他亮出身份。</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He awakes and she reveals who she is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路得请求波阿斯向她求婚。</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Ruth asks Boaz to propose to her</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波阿斯愿意娶路得并照顾拿俄米。</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is willing to marry Ruth and care for Naomi</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但他必须与另一个更近的亲属交谈。</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But first he must speak to a man who has first rights to Ruth</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7467600" y="2286000"/>
            <a:ext cx="1424683" cy="217365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P.Thomas.jpg"/>
          <p:cNvPicPr>
            <a:picLocks noChangeAspect="1"/>
          </p:cNvPicPr>
          <p:nvPr/>
        </p:nvPicPr>
        <p:blipFill>
          <a:blip r:embed="rId4" cstate="print"/>
          <a:stretch>
            <a:fillRect/>
          </a:stretch>
        </p:blipFill>
        <p:spPr>
          <a:xfrm>
            <a:off x="7467600" y="4724400"/>
            <a:ext cx="1429207" cy="1851305"/>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www.christian-movie.com/images/Carol_Anderson_Women_of_the_Bible.jpg"/>
          <p:cNvPicPr>
            <a:picLocks noChangeAspect="1" noChangeArrowheads="1"/>
          </p:cNvPicPr>
          <p:nvPr/>
        </p:nvPicPr>
        <p:blipFill>
          <a:blip r:embed="rId5" cstate="print"/>
          <a:srcRect/>
          <a:stretch>
            <a:fillRect/>
          </a:stretch>
        </p:blipFill>
        <p:spPr bwMode="auto">
          <a:xfrm>
            <a:off x="7467600" y="304800"/>
            <a:ext cx="1405371" cy="164896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76200" y="0"/>
            <a:ext cx="86106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波阿斯通知那人土地买卖的事。</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informs the man of the sale of the property</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那人想买那块地。</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 man decides to buy the land</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波阿斯提醒他娶路得的责任。</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reminds him of his responsibility to marry Ruth</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那人决定不买那块地了。</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 man declines to buy the property</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波阿斯买了那地并宣布要娶路得。</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buys the property and announces his engagement to Ruth</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一个合法协议以换鞋的方式定下来了。</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A legal contract is made and a sandal exchanged</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城里的长老和乡亲见证了这个协议。</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 elders and townspeople witness the contract</a:t>
            </a:r>
          </a:p>
        </p:txBody>
      </p:sp>
      <p:pic>
        <p:nvPicPr>
          <p:cNvPr id="9"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7719317" y="2133600"/>
            <a:ext cx="1424683" cy="217365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P.Thomas.jpg"/>
          <p:cNvPicPr>
            <a:picLocks noChangeAspect="1"/>
          </p:cNvPicPr>
          <p:nvPr/>
        </p:nvPicPr>
        <p:blipFill>
          <a:blip r:embed="rId4" cstate="print"/>
          <a:stretch>
            <a:fillRect/>
          </a:stretch>
        </p:blipFill>
        <p:spPr>
          <a:xfrm>
            <a:off x="7714793" y="5006695"/>
            <a:ext cx="1429207" cy="1851305"/>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http://www.christian-movie.com/images/Carol_Anderson_Women_of_the_Bible.jpg"/>
          <p:cNvPicPr>
            <a:picLocks noChangeAspect="1" noChangeArrowheads="1"/>
          </p:cNvPicPr>
          <p:nvPr/>
        </p:nvPicPr>
        <p:blipFill>
          <a:blip r:embed="rId5" cstate="print"/>
          <a:srcRect/>
          <a:stretch>
            <a:fillRect/>
          </a:stretch>
        </p:blipFill>
        <p:spPr bwMode="auto">
          <a:xfrm>
            <a:off x="7714793" y="0"/>
            <a:ext cx="1405371" cy="164896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5502</TotalTime>
  <Words>4138</Words>
  <Application>Microsoft Office PowerPoint</Application>
  <PresentationFormat>On-screen Show (4:3)</PresentationFormat>
  <Paragraphs>475</Paragraphs>
  <Slides>39</Slides>
  <Notes>6</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RUTH</vt:lpstr>
      <vt:lpstr>Slide 2</vt:lpstr>
      <vt:lpstr>Slide 3</vt:lpstr>
      <vt:lpstr>查经四步法 The 4 Steps of Bible Study </vt:lpstr>
      <vt:lpstr>Slide 5</vt:lpstr>
      <vt:lpstr>Slide 6</vt:lpstr>
      <vt:lpstr>Slide 7</vt:lpstr>
      <vt:lpstr>Slide 8</vt:lpstr>
      <vt:lpstr>查经四步法 The 4 Steps of Bible Study </vt:lpstr>
      <vt:lpstr>        这样，波阿斯便娶了路得为妻，与她同房。耶和华使她怀孕生了一个儿子。 14妇女们对拿俄米说：“耶和华当受称颂！因为今日祂赐给你一位至亲，使你后继有人，愿这孩子在以色列得享盛名！ </vt:lpstr>
      <vt:lpstr>      15他必让你的生命重新得力，奉养你，使你安度晚年，因为他是爱你的儿媳妇所生的。有这儿媳妇比有七个儿子还要好！” </vt:lpstr>
      <vt:lpstr>16拿俄米接过婴孩抱在怀中，照顾他。 17邻居的妇女们喊着说：“拿俄米有孩子了！”她们给孩子取名叫俄备得，这俄备得就是耶西的父亲，耶西是大卫的父亲。</vt:lpstr>
      <vt:lpstr> 法勒斯的后代记在下面：法勒斯生希斯仑； 希斯仑生兰；兰生亚米拿达；  亚米拿达生拿顺；拿顺生撒门；撒门生波阿斯；波阿斯生俄备得 ； 俄备得 生耶西；耶西生大卫。（圣经当代译本修订本）</vt:lpstr>
      <vt:lpstr>查经四步法 The 4 Steps of Bible Study </vt:lpstr>
      <vt:lpstr>于是，波阿斯娶了路得 为妻，与她同房。耶和华使她怀孕生了一个儿子.</vt:lpstr>
      <vt:lpstr>妇女们对拿俄米说：“耶和华当受称颂！因为今日祂赐给你一位至亲，使你后继有人，愿这孩子在以色列得享盛名！</vt:lpstr>
      <vt:lpstr>15他必让你的生命重新得力，奉养你，使你安度晚年，因为他是爱你的儿媳妇所生的。有这儿媳妇比有七个儿子还要好！”</vt:lpstr>
      <vt:lpstr>Slide 18</vt:lpstr>
      <vt:lpstr>拿俄米就把孩子抱在怀中，作他的养母。 邻舍的妇人说：“拿俄米得 孩子了！”就给孩子起名叫俄备得 。这俄备得 是耶西的父，耶西是大卫的父。</vt:lpstr>
      <vt:lpstr>Slide 20</vt:lpstr>
      <vt:lpstr>法勒斯的后代记在下面：法勒斯生希斯仑； 希斯仑生兰；兰生亚米拿达；  亚米拿达生拿顺；拿顺生撒门；撒门生波阿斯；波阿斯生俄备得 ； 俄备得 生耶西；耶西生大卫。</vt:lpstr>
      <vt:lpstr>Slide 22</vt:lpstr>
      <vt:lpstr>Slide 23</vt:lpstr>
      <vt:lpstr>查经四步法 The 4 Steps of Bible Study </vt:lpstr>
      <vt:lpstr>Slide 25</vt:lpstr>
      <vt:lpstr>Slide 26</vt:lpstr>
      <vt:lpstr>Slide 27</vt:lpstr>
      <vt:lpstr>Slide 28</vt:lpstr>
      <vt:lpstr>Slide 29</vt:lpstr>
      <vt:lpstr>Slide 30</vt:lpstr>
      <vt:lpstr>Slide 31</vt:lpstr>
      <vt:lpstr>Slide 32</vt:lpstr>
      <vt:lpstr>Slide 33</vt:lpstr>
      <vt:lpstr>Slide 34</vt:lpstr>
      <vt:lpstr>查经四步法 The 4 Steps of Bible Study </vt:lpstr>
      <vt:lpstr>Slide 36</vt:lpstr>
      <vt:lpstr>Slide 37</vt:lpstr>
      <vt:lpstr>应用 - Applications</vt:lpstr>
      <vt:lpstr>Slide 39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Shulan</cp:lastModifiedBy>
  <cp:revision>497</cp:revision>
  <dcterms:created xsi:type="dcterms:W3CDTF">2011-05-17T02:35:16Z</dcterms:created>
  <dcterms:modified xsi:type="dcterms:W3CDTF">2020-05-12T06:21:17Z</dcterms:modified>
</cp:coreProperties>
</file>