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diagrams/drawing10.xml" ContentType="application/vnd.ms-office.drawingml.diagramDrawing+xml"/>
  <Override PartName="/ppt/diagrams/layout11.xml" ContentType="application/vnd.openxmlformats-officedocument.drawingml.diagram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Default Extension="png" ContentType="image/png"/>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Default Extension="gif" ContentType="image/gif"/>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5"/>
  </p:notesMasterIdLst>
  <p:sldIdLst>
    <p:sldId id="256" r:id="rId2"/>
    <p:sldId id="419" r:id="rId3"/>
    <p:sldId id="358" r:id="rId4"/>
    <p:sldId id="472" r:id="rId5"/>
    <p:sldId id="444" r:id="rId6"/>
    <p:sldId id="446" r:id="rId7"/>
    <p:sldId id="445" r:id="rId8"/>
    <p:sldId id="319" r:id="rId9"/>
    <p:sldId id="447" r:id="rId10"/>
    <p:sldId id="448" r:id="rId11"/>
    <p:sldId id="454" r:id="rId12"/>
    <p:sldId id="455" r:id="rId13"/>
    <p:sldId id="457" r:id="rId14"/>
    <p:sldId id="483" r:id="rId15"/>
    <p:sldId id="484" r:id="rId16"/>
    <p:sldId id="450" r:id="rId17"/>
    <p:sldId id="458" r:id="rId18"/>
    <p:sldId id="459" r:id="rId19"/>
    <p:sldId id="451" r:id="rId20"/>
    <p:sldId id="460" r:id="rId21"/>
    <p:sldId id="463" r:id="rId22"/>
    <p:sldId id="485" r:id="rId23"/>
    <p:sldId id="486" r:id="rId24"/>
    <p:sldId id="465" r:id="rId25"/>
    <p:sldId id="323" r:id="rId26"/>
    <p:sldId id="310" r:id="rId27"/>
    <p:sldId id="359" r:id="rId28"/>
    <p:sldId id="412" r:id="rId29"/>
    <p:sldId id="491" r:id="rId30"/>
    <p:sldId id="490" r:id="rId31"/>
    <p:sldId id="488" r:id="rId32"/>
    <p:sldId id="489" r:id="rId33"/>
    <p:sldId id="360" r:id="rId34"/>
    <p:sldId id="325" r:id="rId35"/>
    <p:sldId id="361" r:id="rId36"/>
    <p:sldId id="326" r:id="rId37"/>
    <p:sldId id="362" r:id="rId38"/>
    <p:sldId id="327" r:id="rId39"/>
    <p:sldId id="363" r:id="rId40"/>
    <p:sldId id="470" r:id="rId41"/>
    <p:sldId id="471" r:id="rId42"/>
    <p:sldId id="328" r:id="rId43"/>
    <p:sldId id="364" r:id="rId44"/>
    <p:sldId id="329" r:id="rId45"/>
    <p:sldId id="311" r:id="rId46"/>
    <p:sldId id="367" r:id="rId47"/>
    <p:sldId id="330" r:id="rId48"/>
    <p:sldId id="331" r:id="rId49"/>
    <p:sldId id="332" r:id="rId50"/>
    <p:sldId id="473" r:id="rId51"/>
    <p:sldId id="334" r:id="rId52"/>
    <p:sldId id="487" r:id="rId53"/>
    <p:sldId id="335"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2A0000"/>
    <a:srgbClr val="663300"/>
    <a:srgbClr val="292929"/>
    <a:srgbClr val="401B5B"/>
    <a:srgbClr val="004C00"/>
    <a:srgbClr val="008000"/>
    <a:srgbClr val="FFFF00"/>
    <a:srgbClr val="FF3300"/>
    <a:srgbClr val="00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94624" autoAdjust="0"/>
  </p:normalViewPr>
  <p:slideViewPr>
    <p:cSldViewPr>
      <p:cViewPr varScale="1">
        <p:scale>
          <a:sx n="70" d="100"/>
          <a:sy n="70" d="100"/>
        </p:scale>
        <p:origin x="-744" y="-102"/>
      </p:cViewPr>
      <p:guideLst>
        <p:guide orient="horz" pos="2160"/>
        <p:guide pos="2880"/>
      </p:guideLst>
    </p:cSldViewPr>
  </p:slideViewPr>
  <p:outlineViewPr>
    <p:cViewPr>
      <p:scale>
        <a:sx n="33" d="100"/>
        <a:sy n="33" d="100"/>
      </p:scale>
      <p:origin x="0" y="846"/>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diagrams/_rels/data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jpeg"/></Relationships>
</file>

<file path=ppt/diagrams/_rels/data3.xml.rels><?xml version="1.0" encoding="UTF-8" standalone="yes"?>
<Relationships xmlns="http://schemas.openxmlformats.org/package/2006/relationships"><Relationship Id="rId1" Type="http://schemas.openxmlformats.org/officeDocument/2006/relationships/image" Target="../media/image9.jpeg"/></Relationships>
</file>

<file path=ppt/diagrams/_rels/data4.xml.rels><?xml version="1.0" encoding="UTF-8" standalone="yes"?>
<Relationships xmlns="http://schemas.openxmlformats.org/package/2006/relationships"><Relationship Id="rId1" Type="http://schemas.openxmlformats.org/officeDocument/2006/relationships/image" Target="../media/image9.jpeg"/></Relationships>
</file>

<file path=ppt/diagrams/_rels/data5.xml.rels><?xml version="1.0" encoding="UTF-8" standalone="yes"?>
<Relationships xmlns="http://schemas.openxmlformats.org/package/2006/relationships"><Relationship Id="rId1" Type="http://schemas.openxmlformats.org/officeDocument/2006/relationships/image" Target="../media/image9.jpeg"/></Relationships>
</file>

<file path=ppt/diagrams/_rels/data6.xml.rels><?xml version="1.0" encoding="UTF-8" standalone="yes"?>
<Relationships xmlns="http://schemas.openxmlformats.org/package/2006/relationships"><Relationship Id="rId1" Type="http://schemas.openxmlformats.org/officeDocument/2006/relationships/image" Target="../media/image14.png"/></Relationships>
</file>

<file path=ppt/diagrams/_rels/data7.xml.rels><?xml version="1.0" encoding="UTF-8" standalone="yes"?>
<Relationships xmlns="http://schemas.openxmlformats.org/package/2006/relationships"><Relationship Id="rId1" Type="http://schemas.openxmlformats.org/officeDocument/2006/relationships/image" Target="../media/image14.png"/></Relationships>
</file>

<file path=ppt/diagrams/_rels/data8.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0.png"/><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37.png"/><Relationship Id="rId5" Type="http://schemas.openxmlformats.org/officeDocument/2006/relationships/image" Target="../media/image42.png"/><Relationship Id="rId4" Type="http://schemas.openxmlformats.org/officeDocument/2006/relationships/image" Target="../media/image41.png"/></Relationships>
</file>

<file path=ppt/diagrams/_rels/drawing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19EB05-9B20-423B-9A34-D91B4350591F}" type="doc">
      <dgm:prSet loTypeId="urn:microsoft.com/office/officeart/2005/8/layout/vList4" loCatId="list" qsTypeId="urn:microsoft.com/office/officeart/2005/8/quickstyle/3d1" qsCatId="3D" csTypeId="urn:microsoft.com/office/officeart/2005/8/colors/colorful1" csCatId="colorful" phldr="1"/>
      <dgm:spPr/>
      <dgm:t>
        <a:bodyPr/>
        <a:lstStyle/>
        <a:p>
          <a:endParaRPr lang="en-US"/>
        </a:p>
      </dgm:t>
    </dgm:pt>
    <dgm:pt modelId="{4F04C1AA-4182-4535-AD76-7F00A3DE85CA}">
      <dgm:prSet phldrT="[Text]" custT="1"/>
      <dgm:spPr/>
      <dgm:t>
        <a:bodyPr/>
        <a:lstStyle/>
        <a:p>
          <a:r>
            <a:rPr lang="zh-CN" altLang="en-US" sz="3600" b="1" dirty="0" smtClean="0">
              <a:effectLst>
                <a:outerShdw blurRad="38100" dist="38100" dir="2700000" algn="tl">
                  <a:srgbClr val="000000">
                    <a:alpha val="43137"/>
                  </a:srgbClr>
                </a:outerShdw>
              </a:effectLst>
            </a:rPr>
            <a:t>耶稣传福音                                                        </a:t>
          </a:r>
          <a:r>
            <a:rPr lang="en-US" sz="2000" b="1" dirty="0" smtClean="0">
              <a:effectLst>
                <a:outerShdw blurRad="38100" dist="38100" dir="2700000" algn="tl">
                  <a:srgbClr val="000000">
                    <a:alpha val="43137"/>
                  </a:srgbClr>
                </a:outerShdw>
              </a:effectLst>
            </a:rPr>
            <a:t>JESUS PROCLAIMS THE GOSPEL  </a:t>
          </a:r>
          <a:endParaRPr lang="en-US" sz="2800" b="1" dirty="0">
            <a:effectLst>
              <a:outerShdw blurRad="38100" dist="38100" dir="2700000" algn="tl">
                <a:srgbClr val="000000">
                  <a:alpha val="43137"/>
                </a:srgbClr>
              </a:outerShdw>
            </a:effectLst>
          </a:endParaRPr>
        </a:p>
      </dgm:t>
    </dgm:pt>
    <dgm:pt modelId="{97020CD2-30CB-4460-9743-104DE4512E63}" type="parTrans" cxnId="{1FF1008E-B968-470C-A42C-09A8FADE26B5}">
      <dgm:prSet/>
      <dgm:spPr/>
      <dgm:t>
        <a:bodyPr/>
        <a:lstStyle/>
        <a:p>
          <a:endParaRPr lang="en-US"/>
        </a:p>
      </dgm:t>
    </dgm:pt>
    <dgm:pt modelId="{F9F30CBE-023E-45D9-82A9-C1713EFFD440}" type="sibTrans" cxnId="{1FF1008E-B968-470C-A42C-09A8FADE26B5}">
      <dgm:prSet/>
      <dgm:spPr/>
      <dgm:t>
        <a:bodyPr/>
        <a:lstStyle/>
        <a:p>
          <a:endParaRPr lang="en-US"/>
        </a:p>
      </dgm:t>
    </dgm:pt>
    <dgm:pt modelId="{92DD98FC-65C5-464C-91B5-641A14023FCD}">
      <dgm:prSet phldrT="[Text]" custT="1"/>
      <dgm:spPr/>
      <dgm:t>
        <a:bodyPr/>
        <a:lstStyle/>
        <a:p>
          <a:r>
            <a:rPr lang="zh-CN" altLang="en-US" sz="3600" b="1" dirty="0" smtClean="0">
              <a:effectLst>
                <a:outerShdw blurRad="38100" dist="38100" dir="2700000" algn="tl">
                  <a:srgbClr val="000000">
                    <a:alpha val="43137"/>
                  </a:srgbClr>
                </a:outerShdw>
              </a:effectLst>
            </a:rPr>
            <a:t>耶稣阐明福音                                                   </a:t>
          </a:r>
          <a:r>
            <a:rPr lang="en-US" sz="2000" b="1" dirty="0" smtClean="0">
              <a:effectLst>
                <a:outerShdw blurRad="38100" dist="38100" dir="2700000" algn="tl">
                  <a:srgbClr val="000000">
                    <a:alpha val="43137"/>
                  </a:srgbClr>
                </a:outerShdw>
              </a:effectLst>
            </a:rPr>
            <a:t>JESUS ILLUSTRATES THE GOSPEL  </a:t>
          </a:r>
          <a:endParaRPr lang="en-US" sz="2800" b="1" dirty="0">
            <a:effectLst>
              <a:outerShdw blurRad="38100" dist="38100" dir="2700000" algn="tl">
                <a:srgbClr val="000000">
                  <a:alpha val="43137"/>
                </a:srgbClr>
              </a:outerShdw>
            </a:effectLst>
          </a:endParaRPr>
        </a:p>
      </dgm:t>
    </dgm:pt>
    <dgm:pt modelId="{87DF2A30-95F1-46B8-9A5D-310845223D83}" type="parTrans" cxnId="{8E15A64E-1D6C-4325-98B3-252CEF25A301}">
      <dgm:prSet/>
      <dgm:spPr/>
      <dgm:t>
        <a:bodyPr/>
        <a:lstStyle/>
        <a:p>
          <a:endParaRPr lang="en-US"/>
        </a:p>
      </dgm:t>
    </dgm:pt>
    <dgm:pt modelId="{D1DBC643-853C-4C23-9D9E-8CD95442857F}" type="sibTrans" cxnId="{8E15A64E-1D6C-4325-98B3-252CEF25A301}">
      <dgm:prSet/>
      <dgm:spPr/>
      <dgm:t>
        <a:bodyPr/>
        <a:lstStyle/>
        <a:p>
          <a:endParaRPr lang="en-US"/>
        </a:p>
      </dgm:t>
    </dgm:pt>
    <dgm:pt modelId="{0F11516E-1591-41AD-A672-6CF003C1F231}">
      <dgm:prSet phldrT="[Text]" custT="1"/>
      <dgm:spPr/>
      <dgm:t>
        <a:bodyPr/>
        <a:lstStyle/>
        <a:p>
          <a:r>
            <a:rPr lang="zh-CN" altLang="en-US" sz="3600" b="1" dirty="0" smtClean="0">
              <a:effectLst>
                <a:outerShdw blurRad="38100" dist="38100" dir="2700000" algn="tl">
                  <a:srgbClr val="000000">
                    <a:alpha val="43137"/>
                  </a:srgbClr>
                </a:outerShdw>
              </a:effectLst>
            </a:rPr>
            <a:t>耶稣解释福音                                                      </a:t>
          </a:r>
          <a:r>
            <a:rPr lang="en-US" sz="2000" b="1" dirty="0" smtClean="0">
              <a:effectLst>
                <a:outerShdw blurRad="38100" dist="38100" dir="2700000" algn="tl">
                  <a:srgbClr val="000000">
                    <a:alpha val="43137"/>
                  </a:srgbClr>
                </a:outerShdw>
              </a:effectLst>
            </a:rPr>
            <a:t>JESUS EXPLAINS THE GOSPEL  </a:t>
          </a:r>
          <a:endParaRPr lang="en-US" sz="2800" b="1" dirty="0">
            <a:effectLst>
              <a:outerShdw blurRad="38100" dist="38100" dir="2700000" algn="tl">
                <a:srgbClr val="000000">
                  <a:alpha val="43137"/>
                </a:srgbClr>
              </a:outerShdw>
            </a:effectLst>
          </a:endParaRPr>
        </a:p>
      </dgm:t>
    </dgm:pt>
    <dgm:pt modelId="{18706256-322E-4A57-B7EB-A65E79787904}" type="parTrans" cxnId="{3A3B5898-C024-47B4-B385-2B55E883757A}">
      <dgm:prSet/>
      <dgm:spPr/>
      <dgm:t>
        <a:bodyPr/>
        <a:lstStyle/>
        <a:p>
          <a:endParaRPr lang="en-US"/>
        </a:p>
      </dgm:t>
    </dgm:pt>
    <dgm:pt modelId="{C0AF4282-3AAB-4B3A-B441-8CEDBBE55B99}" type="sibTrans" cxnId="{3A3B5898-C024-47B4-B385-2B55E883757A}">
      <dgm:prSet/>
      <dgm:spPr/>
      <dgm:t>
        <a:bodyPr/>
        <a:lstStyle/>
        <a:p>
          <a:endParaRPr lang="en-US"/>
        </a:p>
      </dgm:t>
    </dgm:pt>
    <dgm:pt modelId="{5BF5949C-1062-48BF-965E-12727CCCD870}">
      <dgm:prSet phldrT="[Text]" custT="1"/>
      <dgm:spPr/>
      <dgm:t>
        <a:bodyPr/>
        <a:lstStyle/>
        <a:p>
          <a:r>
            <a:rPr lang="zh-CN" altLang="en-US" sz="3600" b="1" dirty="0" smtClean="0">
              <a:effectLst>
                <a:outerShdw blurRad="38100" dist="38100" dir="2700000" algn="tl">
                  <a:srgbClr val="000000">
                    <a:alpha val="43137"/>
                  </a:srgbClr>
                </a:outerShdw>
              </a:effectLst>
            </a:rPr>
            <a:t>使徒所传的福音                                                    </a:t>
          </a:r>
          <a:r>
            <a:rPr lang="en-US" sz="2000" b="1" dirty="0" smtClean="0">
              <a:effectLst>
                <a:outerShdw blurRad="38100" dist="38100" dir="2700000" algn="tl">
                  <a:srgbClr val="000000">
                    <a:alpha val="43137"/>
                  </a:srgbClr>
                </a:outerShdw>
              </a:effectLst>
            </a:rPr>
            <a:t>THE GOSPEL ACCORDING TO THE APOSTLES</a:t>
          </a:r>
          <a:endParaRPr lang="en-US" sz="2800" dirty="0"/>
        </a:p>
      </dgm:t>
    </dgm:pt>
    <dgm:pt modelId="{344DFEB7-4F84-45F5-80DE-32C3BE26045F}" type="parTrans" cxnId="{89694C13-DA8F-4E88-A277-33606E6D849A}">
      <dgm:prSet/>
      <dgm:spPr/>
      <dgm:t>
        <a:bodyPr/>
        <a:lstStyle/>
        <a:p>
          <a:endParaRPr lang="en-US"/>
        </a:p>
      </dgm:t>
    </dgm:pt>
    <dgm:pt modelId="{ADAC298D-F16D-4DF9-A07E-AE786FFE5D83}" type="sibTrans" cxnId="{89694C13-DA8F-4E88-A277-33606E6D849A}">
      <dgm:prSet/>
      <dgm:spPr/>
      <dgm:t>
        <a:bodyPr/>
        <a:lstStyle/>
        <a:p>
          <a:endParaRPr lang="en-US"/>
        </a:p>
      </dgm:t>
    </dgm:pt>
    <dgm:pt modelId="{FB30E4DA-EB36-4F68-A790-AD3E2FDF449B}">
      <dgm:prSet phldrT="[Text]" custT="1"/>
      <dgm:spPr/>
      <dgm:t>
        <a:bodyPr/>
        <a:lstStyle/>
        <a:p>
          <a:r>
            <a:rPr lang="zh-CN" altLang="en-US" sz="3600" b="1" dirty="0" smtClean="0">
              <a:effectLst>
                <a:outerShdw blurRad="38100" dist="38100" dir="2700000" algn="tl">
                  <a:srgbClr val="000000">
                    <a:alpha val="43137"/>
                  </a:srgbClr>
                </a:outerShdw>
              </a:effectLst>
            </a:rPr>
            <a:t>教会历史所传的福音                                        </a:t>
          </a:r>
          <a:r>
            <a:rPr lang="en-US" sz="2000" b="1" dirty="0" smtClean="0">
              <a:effectLst>
                <a:outerShdw blurRad="38100" dist="38100" dir="2700000" algn="tl">
                  <a:srgbClr val="000000">
                    <a:alpha val="43137"/>
                  </a:srgbClr>
                </a:outerShdw>
              </a:effectLst>
            </a:rPr>
            <a:t>THE GOSPEL ACCORDING TO CHURCH HISTORY</a:t>
          </a:r>
          <a:endParaRPr lang="en-US" sz="2800" dirty="0"/>
        </a:p>
      </dgm:t>
    </dgm:pt>
    <dgm:pt modelId="{401B0624-0691-41D5-9DEA-9E86DAB792AF}" type="parTrans" cxnId="{9FDCACB6-F7D9-4FC2-837F-B7A3607D66A4}">
      <dgm:prSet/>
      <dgm:spPr/>
      <dgm:t>
        <a:bodyPr/>
        <a:lstStyle/>
        <a:p>
          <a:endParaRPr lang="en-US"/>
        </a:p>
      </dgm:t>
    </dgm:pt>
    <dgm:pt modelId="{C5E61739-470B-457B-8C0D-FC6A4BE4496E}" type="sibTrans" cxnId="{9FDCACB6-F7D9-4FC2-837F-B7A3607D66A4}">
      <dgm:prSet/>
      <dgm:spPr/>
      <dgm:t>
        <a:bodyPr/>
        <a:lstStyle/>
        <a:p>
          <a:endParaRPr lang="en-US"/>
        </a:p>
      </dgm:t>
    </dgm:pt>
    <dgm:pt modelId="{E67D0358-216F-45E9-8216-8216445C74F1}">
      <dgm:prSet phldrT="[Text]" custT="1"/>
      <dgm:spPr/>
      <dgm:t>
        <a:bodyPr/>
        <a:lstStyle/>
        <a:p>
          <a:r>
            <a:rPr lang="zh-CN" altLang="en-US" sz="3600" b="1" dirty="0" smtClean="0">
              <a:effectLst>
                <a:outerShdw blurRad="38100" dist="38100" dir="2700000" algn="tl">
                  <a:srgbClr val="000000">
                    <a:alpha val="43137"/>
                  </a:srgbClr>
                </a:outerShdw>
              </a:effectLst>
            </a:rPr>
            <a:t>常见的问题                                                   </a:t>
          </a:r>
          <a:r>
            <a:rPr lang="en-US" sz="2000" b="1" dirty="0" smtClean="0">
              <a:effectLst>
                <a:outerShdw blurRad="38100" dist="38100" dir="2700000" algn="tl">
                  <a:srgbClr val="000000">
                    <a:alpha val="43137"/>
                  </a:srgbClr>
                </a:outerShdw>
              </a:effectLst>
            </a:rPr>
            <a:t>COMMONLY ASKED QUESTIONS</a:t>
          </a:r>
          <a:endParaRPr lang="en-US" sz="2800" dirty="0"/>
        </a:p>
      </dgm:t>
    </dgm:pt>
    <dgm:pt modelId="{E7B55B3A-AB3E-4757-9205-B422C3A1A43C}" type="parTrans" cxnId="{04D0D8D7-B40D-4226-8210-0F616A80BFA8}">
      <dgm:prSet/>
      <dgm:spPr/>
      <dgm:t>
        <a:bodyPr/>
        <a:lstStyle/>
        <a:p>
          <a:endParaRPr lang="en-US"/>
        </a:p>
      </dgm:t>
    </dgm:pt>
    <dgm:pt modelId="{4C236D54-35B5-45F8-8ABF-FA9561A58CCC}" type="sibTrans" cxnId="{04D0D8D7-B40D-4226-8210-0F616A80BFA8}">
      <dgm:prSet/>
      <dgm:spPr/>
      <dgm:t>
        <a:bodyPr/>
        <a:lstStyle/>
        <a:p>
          <a:endParaRPr lang="en-US"/>
        </a:p>
      </dgm:t>
    </dgm:pt>
    <dgm:pt modelId="{D279A157-384B-49A9-8081-457BDFB246A5}" type="pres">
      <dgm:prSet presAssocID="{E319EB05-9B20-423B-9A34-D91B4350591F}" presName="linear" presStyleCnt="0">
        <dgm:presLayoutVars>
          <dgm:dir/>
          <dgm:resizeHandles val="exact"/>
        </dgm:presLayoutVars>
      </dgm:prSet>
      <dgm:spPr/>
      <dgm:t>
        <a:bodyPr/>
        <a:lstStyle/>
        <a:p>
          <a:endParaRPr lang="en-US"/>
        </a:p>
      </dgm:t>
    </dgm:pt>
    <dgm:pt modelId="{232532B1-B0CF-4F1B-B8FA-222FABA92C51}" type="pres">
      <dgm:prSet presAssocID="{4F04C1AA-4182-4535-AD76-7F00A3DE85CA}" presName="comp" presStyleCnt="0"/>
      <dgm:spPr/>
    </dgm:pt>
    <dgm:pt modelId="{A6EFF26C-EBB1-4BFC-AC46-13D2E8AE6282}" type="pres">
      <dgm:prSet presAssocID="{4F04C1AA-4182-4535-AD76-7F00A3DE85CA}" presName="box" presStyleLbl="node1" presStyleIdx="0" presStyleCnt="6"/>
      <dgm:spPr/>
      <dgm:t>
        <a:bodyPr/>
        <a:lstStyle/>
        <a:p>
          <a:endParaRPr lang="en-US"/>
        </a:p>
      </dgm:t>
    </dgm:pt>
    <dgm:pt modelId="{0838355C-0BDB-4500-BA0C-9CDB0B163B9B}" type="pres">
      <dgm:prSet presAssocID="{4F04C1AA-4182-4535-AD76-7F00A3DE85CA}" presName="img" presStyleLbl="fgImgPlace1" presStyleIdx="0" presStyleCnt="6" custScaleX="80872" custLinFactNeighborX="-4348"/>
      <dgm:spPr>
        <a:solidFill>
          <a:srgbClr val="002060"/>
        </a:solidFill>
      </dgm:spPr>
      <dgm:t>
        <a:bodyPr/>
        <a:lstStyle/>
        <a:p>
          <a:endParaRPr lang="en-US"/>
        </a:p>
      </dgm:t>
    </dgm:pt>
    <dgm:pt modelId="{B76BDBD2-0FF3-400C-866D-5590BF51302B}" type="pres">
      <dgm:prSet presAssocID="{4F04C1AA-4182-4535-AD76-7F00A3DE85CA}" presName="text" presStyleLbl="node1" presStyleIdx="0" presStyleCnt="6">
        <dgm:presLayoutVars>
          <dgm:bulletEnabled val="1"/>
        </dgm:presLayoutVars>
      </dgm:prSet>
      <dgm:spPr/>
      <dgm:t>
        <a:bodyPr/>
        <a:lstStyle/>
        <a:p>
          <a:endParaRPr lang="en-US"/>
        </a:p>
      </dgm:t>
    </dgm:pt>
    <dgm:pt modelId="{252D95AB-9F03-45B0-8A1A-4EBF4117EAAE}" type="pres">
      <dgm:prSet presAssocID="{F9F30CBE-023E-45D9-82A9-C1713EFFD440}" presName="spacer" presStyleCnt="0"/>
      <dgm:spPr/>
    </dgm:pt>
    <dgm:pt modelId="{D61EADFB-1E9C-4C14-B2C6-F1DEE996CB0A}" type="pres">
      <dgm:prSet presAssocID="{92DD98FC-65C5-464C-91B5-641A14023FCD}" presName="comp" presStyleCnt="0"/>
      <dgm:spPr/>
    </dgm:pt>
    <dgm:pt modelId="{EF9CBA51-4826-48BA-AC07-85C43A5B39C6}" type="pres">
      <dgm:prSet presAssocID="{92DD98FC-65C5-464C-91B5-641A14023FCD}" presName="box" presStyleLbl="node1" presStyleIdx="1" presStyleCnt="6"/>
      <dgm:spPr/>
      <dgm:t>
        <a:bodyPr/>
        <a:lstStyle/>
        <a:p>
          <a:endParaRPr lang="en-US"/>
        </a:p>
      </dgm:t>
    </dgm:pt>
    <dgm:pt modelId="{1F368B9C-F00D-4B95-9F36-9A51A7D79B56}" type="pres">
      <dgm:prSet presAssocID="{92DD98FC-65C5-464C-91B5-641A14023FCD}" presName="img" presStyleLbl="fgImgPlace1" presStyleIdx="1" presStyleCnt="6" custScaleX="80872" custLinFactNeighborX="-4348"/>
      <dgm:spPr>
        <a:solidFill>
          <a:srgbClr val="002060"/>
        </a:solidFill>
      </dgm:spPr>
      <dgm:t>
        <a:bodyPr/>
        <a:lstStyle/>
        <a:p>
          <a:endParaRPr lang="en-US"/>
        </a:p>
      </dgm:t>
    </dgm:pt>
    <dgm:pt modelId="{49258780-CA59-456C-94B4-A8C5C32703FE}" type="pres">
      <dgm:prSet presAssocID="{92DD98FC-65C5-464C-91B5-641A14023FCD}" presName="text" presStyleLbl="node1" presStyleIdx="1" presStyleCnt="6">
        <dgm:presLayoutVars>
          <dgm:bulletEnabled val="1"/>
        </dgm:presLayoutVars>
      </dgm:prSet>
      <dgm:spPr/>
      <dgm:t>
        <a:bodyPr/>
        <a:lstStyle/>
        <a:p>
          <a:endParaRPr lang="en-US"/>
        </a:p>
      </dgm:t>
    </dgm:pt>
    <dgm:pt modelId="{D56D6088-3752-49BA-BBD0-69D5F1F60AFC}" type="pres">
      <dgm:prSet presAssocID="{D1DBC643-853C-4C23-9D9E-8CD95442857F}" presName="spacer" presStyleCnt="0"/>
      <dgm:spPr/>
    </dgm:pt>
    <dgm:pt modelId="{30573777-18AA-4675-9B09-0791D11427C1}" type="pres">
      <dgm:prSet presAssocID="{0F11516E-1591-41AD-A672-6CF003C1F231}" presName="comp" presStyleCnt="0"/>
      <dgm:spPr/>
    </dgm:pt>
    <dgm:pt modelId="{0403C18B-C10B-41C3-BE68-05C2261364FD}" type="pres">
      <dgm:prSet presAssocID="{0F11516E-1591-41AD-A672-6CF003C1F231}" presName="box" presStyleLbl="node1" presStyleIdx="2" presStyleCnt="6"/>
      <dgm:spPr/>
      <dgm:t>
        <a:bodyPr/>
        <a:lstStyle/>
        <a:p>
          <a:endParaRPr lang="en-US"/>
        </a:p>
      </dgm:t>
    </dgm:pt>
    <dgm:pt modelId="{3EA638C9-800D-4A99-8D44-81056F5C16AF}" type="pres">
      <dgm:prSet presAssocID="{0F11516E-1591-41AD-A672-6CF003C1F231}" presName="img" presStyleLbl="fgImgPlace1" presStyleIdx="2" presStyleCnt="6" custScaleX="80872" custLinFactNeighborX="-4348"/>
      <dgm:spPr>
        <a:solidFill>
          <a:srgbClr val="002060"/>
        </a:solidFill>
      </dgm:spPr>
      <dgm:t>
        <a:bodyPr/>
        <a:lstStyle/>
        <a:p>
          <a:endParaRPr lang="en-US"/>
        </a:p>
      </dgm:t>
    </dgm:pt>
    <dgm:pt modelId="{5B954265-05F0-4EDF-9F04-0A6A0EDC86F5}" type="pres">
      <dgm:prSet presAssocID="{0F11516E-1591-41AD-A672-6CF003C1F231}" presName="text" presStyleLbl="node1" presStyleIdx="2" presStyleCnt="6">
        <dgm:presLayoutVars>
          <dgm:bulletEnabled val="1"/>
        </dgm:presLayoutVars>
      </dgm:prSet>
      <dgm:spPr/>
      <dgm:t>
        <a:bodyPr/>
        <a:lstStyle/>
        <a:p>
          <a:endParaRPr lang="en-US"/>
        </a:p>
      </dgm:t>
    </dgm:pt>
    <dgm:pt modelId="{B858701C-313D-4176-9F22-B8237D3DDBD0}" type="pres">
      <dgm:prSet presAssocID="{C0AF4282-3AAB-4B3A-B441-8CEDBBE55B99}" presName="spacer" presStyleCnt="0"/>
      <dgm:spPr/>
    </dgm:pt>
    <dgm:pt modelId="{BD5DDF36-4B78-463A-B5AC-E349B5AFA9F3}" type="pres">
      <dgm:prSet presAssocID="{5BF5949C-1062-48BF-965E-12727CCCD870}" presName="comp" presStyleCnt="0"/>
      <dgm:spPr/>
    </dgm:pt>
    <dgm:pt modelId="{6DDD64AC-6884-44B4-A47C-7C8016F11715}" type="pres">
      <dgm:prSet presAssocID="{5BF5949C-1062-48BF-965E-12727CCCD870}" presName="box" presStyleLbl="node1" presStyleIdx="3" presStyleCnt="6"/>
      <dgm:spPr/>
      <dgm:t>
        <a:bodyPr/>
        <a:lstStyle/>
        <a:p>
          <a:endParaRPr lang="en-US"/>
        </a:p>
      </dgm:t>
    </dgm:pt>
    <dgm:pt modelId="{11EE0142-B3CA-4262-8186-5AD68888DE4E}" type="pres">
      <dgm:prSet presAssocID="{5BF5949C-1062-48BF-965E-12727CCCD870}" presName="img" presStyleLbl="fgImgPlace1" presStyleIdx="3" presStyleCnt="6" custScaleX="80872" custLinFactNeighborX="-4348"/>
      <dgm:spPr>
        <a:solidFill>
          <a:srgbClr val="002060"/>
        </a:solidFill>
      </dgm:spPr>
      <dgm:t>
        <a:bodyPr/>
        <a:lstStyle/>
        <a:p>
          <a:endParaRPr lang="en-US"/>
        </a:p>
      </dgm:t>
    </dgm:pt>
    <dgm:pt modelId="{075D4EA6-DAAB-47DE-8B2D-0AE6C81192F0}" type="pres">
      <dgm:prSet presAssocID="{5BF5949C-1062-48BF-965E-12727CCCD870}" presName="text" presStyleLbl="node1" presStyleIdx="3" presStyleCnt="6">
        <dgm:presLayoutVars>
          <dgm:bulletEnabled val="1"/>
        </dgm:presLayoutVars>
      </dgm:prSet>
      <dgm:spPr/>
      <dgm:t>
        <a:bodyPr/>
        <a:lstStyle/>
        <a:p>
          <a:endParaRPr lang="en-US"/>
        </a:p>
      </dgm:t>
    </dgm:pt>
    <dgm:pt modelId="{AB015F26-F3C3-471F-A752-8513DEF8B61B}" type="pres">
      <dgm:prSet presAssocID="{ADAC298D-F16D-4DF9-A07E-AE786FFE5D83}" presName="spacer" presStyleCnt="0"/>
      <dgm:spPr/>
    </dgm:pt>
    <dgm:pt modelId="{6CDC9CBB-92DD-4C3D-9109-46B6E7364264}" type="pres">
      <dgm:prSet presAssocID="{FB30E4DA-EB36-4F68-A790-AD3E2FDF449B}" presName="comp" presStyleCnt="0"/>
      <dgm:spPr/>
    </dgm:pt>
    <dgm:pt modelId="{C3F5D6A9-7734-4C0F-B028-425C45A5FDE1}" type="pres">
      <dgm:prSet presAssocID="{FB30E4DA-EB36-4F68-A790-AD3E2FDF449B}" presName="box" presStyleLbl="node1" presStyleIdx="4" presStyleCnt="6"/>
      <dgm:spPr/>
      <dgm:t>
        <a:bodyPr/>
        <a:lstStyle/>
        <a:p>
          <a:endParaRPr lang="en-US"/>
        </a:p>
      </dgm:t>
    </dgm:pt>
    <dgm:pt modelId="{FFD6C244-0A6A-4B5F-AC39-4FF9DF83D954}" type="pres">
      <dgm:prSet presAssocID="{FB30E4DA-EB36-4F68-A790-AD3E2FDF449B}" presName="img" presStyleLbl="fgImgPlace1" presStyleIdx="4" presStyleCnt="6" custScaleX="80872" custLinFactNeighborX="-4348"/>
      <dgm:spPr>
        <a:solidFill>
          <a:srgbClr val="002060"/>
        </a:solidFill>
      </dgm:spPr>
      <dgm:t>
        <a:bodyPr/>
        <a:lstStyle/>
        <a:p>
          <a:endParaRPr lang="en-US"/>
        </a:p>
      </dgm:t>
    </dgm:pt>
    <dgm:pt modelId="{6B20C584-6625-4466-9FBF-D09ECFC34131}" type="pres">
      <dgm:prSet presAssocID="{FB30E4DA-EB36-4F68-A790-AD3E2FDF449B}" presName="text" presStyleLbl="node1" presStyleIdx="4" presStyleCnt="6">
        <dgm:presLayoutVars>
          <dgm:bulletEnabled val="1"/>
        </dgm:presLayoutVars>
      </dgm:prSet>
      <dgm:spPr/>
      <dgm:t>
        <a:bodyPr/>
        <a:lstStyle/>
        <a:p>
          <a:endParaRPr lang="en-US"/>
        </a:p>
      </dgm:t>
    </dgm:pt>
    <dgm:pt modelId="{FFF0F282-B83D-42F7-AF06-821B84E22740}" type="pres">
      <dgm:prSet presAssocID="{C5E61739-470B-457B-8C0D-FC6A4BE4496E}" presName="spacer" presStyleCnt="0"/>
      <dgm:spPr/>
    </dgm:pt>
    <dgm:pt modelId="{B4D93AC2-4FE8-4A4B-BF16-A26CF3A797C7}" type="pres">
      <dgm:prSet presAssocID="{E67D0358-216F-45E9-8216-8216445C74F1}" presName="comp" presStyleCnt="0"/>
      <dgm:spPr/>
    </dgm:pt>
    <dgm:pt modelId="{DEA8E512-6C79-4CB3-8D63-F827E5CE20D6}" type="pres">
      <dgm:prSet presAssocID="{E67D0358-216F-45E9-8216-8216445C74F1}" presName="box" presStyleLbl="node1" presStyleIdx="5" presStyleCnt="6"/>
      <dgm:spPr/>
      <dgm:t>
        <a:bodyPr/>
        <a:lstStyle/>
        <a:p>
          <a:endParaRPr lang="en-US"/>
        </a:p>
      </dgm:t>
    </dgm:pt>
    <dgm:pt modelId="{D9011638-9FB3-4E72-AA45-ABE01B2B5B7E}" type="pres">
      <dgm:prSet presAssocID="{E67D0358-216F-45E9-8216-8216445C74F1}" presName="img" presStyleLbl="fgImgPlace1" presStyleIdx="5" presStyleCnt="6" custScaleX="80872" custLinFactNeighborX="-4348"/>
      <dgm:spPr>
        <a:solidFill>
          <a:srgbClr val="002060"/>
        </a:solidFill>
      </dgm:spPr>
      <dgm:t>
        <a:bodyPr/>
        <a:lstStyle/>
        <a:p>
          <a:endParaRPr lang="en-US"/>
        </a:p>
      </dgm:t>
    </dgm:pt>
    <dgm:pt modelId="{A1334EAF-BE7D-4BE5-89CF-4C4C639EE47C}" type="pres">
      <dgm:prSet presAssocID="{E67D0358-216F-45E9-8216-8216445C74F1}" presName="text" presStyleLbl="node1" presStyleIdx="5" presStyleCnt="6">
        <dgm:presLayoutVars>
          <dgm:bulletEnabled val="1"/>
        </dgm:presLayoutVars>
      </dgm:prSet>
      <dgm:spPr/>
      <dgm:t>
        <a:bodyPr/>
        <a:lstStyle/>
        <a:p>
          <a:endParaRPr lang="en-US"/>
        </a:p>
      </dgm:t>
    </dgm:pt>
  </dgm:ptLst>
  <dgm:cxnLst>
    <dgm:cxn modelId="{5B0C245D-3AC1-406B-B5CF-FB5EE7A79596}" type="presOf" srcId="{FB30E4DA-EB36-4F68-A790-AD3E2FDF449B}" destId="{6B20C584-6625-4466-9FBF-D09ECFC34131}" srcOrd="1" destOrd="0" presId="urn:microsoft.com/office/officeart/2005/8/layout/vList4"/>
    <dgm:cxn modelId="{8E15A64E-1D6C-4325-98B3-252CEF25A301}" srcId="{E319EB05-9B20-423B-9A34-D91B4350591F}" destId="{92DD98FC-65C5-464C-91B5-641A14023FCD}" srcOrd="1" destOrd="0" parTransId="{87DF2A30-95F1-46B8-9A5D-310845223D83}" sibTransId="{D1DBC643-853C-4C23-9D9E-8CD95442857F}"/>
    <dgm:cxn modelId="{9AA7EB3B-B481-4623-B32A-8DEB234DF4EF}" type="presOf" srcId="{5BF5949C-1062-48BF-965E-12727CCCD870}" destId="{075D4EA6-DAAB-47DE-8B2D-0AE6C81192F0}" srcOrd="1" destOrd="0" presId="urn:microsoft.com/office/officeart/2005/8/layout/vList4"/>
    <dgm:cxn modelId="{073D85CA-F77F-4A86-A5E2-DB49090152CC}" type="presOf" srcId="{0F11516E-1591-41AD-A672-6CF003C1F231}" destId="{0403C18B-C10B-41C3-BE68-05C2261364FD}" srcOrd="0" destOrd="0" presId="urn:microsoft.com/office/officeart/2005/8/layout/vList4"/>
    <dgm:cxn modelId="{89694C13-DA8F-4E88-A277-33606E6D849A}" srcId="{E319EB05-9B20-423B-9A34-D91B4350591F}" destId="{5BF5949C-1062-48BF-965E-12727CCCD870}" srcOrd="3" destOrd="0" parTransId="{344DFEB7-4F84-45F5-80DE-32C3BE26045F}" sibTransId="{ADAC298D-F16D-4DF9-A07E-AE786FFE5D83}"/>
    <dgm:cxn modelId="{9FDCACB6-F7D9-4FC2-837F-B7A3607D66A4}" srcId="{E319EB05-9B20-423B-9A34-D91B4350591F}" destId="{FB30E4DA-EB36-4F68-A790-AD3E2FDF449B}" srcOrd="4" destOrd="0" parTransId="{401B0624-0691-41D5-9DEA-9E86DAB792AF}" sibTransId="{C5E61739-470B-457B-8C0D-FC6A4BE4496E}"/>
    <dgm:cxn modelId="{24BA4859-22CF-44BF-A7F4-E86D49E80E7A}" type="presOf" srcId="{0F11516E-1591-41AD-A672-6CF003C1F231}" destId="{5B954265-05F0-4EDF-9F04-0A6A0EDC86F5}" srcOrd="1" destOrd="0" presId="urn:microsoft.com/office/officeart/2005/8/layout/vList4"/>
    <dgm:cxn modelId="{1EF04416-89ED-48C1-8FF6-5A019232C718}" type="presOf" srcId="{E319EB05-9B20-423B-9A34-D91B4350591F}" destId="{D279A157-384B-49A9-8081-457BDFB246A5}" srcOrd="0" destOrd="0" presId="urn:microsoft.com/office/officeart/2005/8/layout/vList4"/>
    <dgm:cxn modelId="{04D0D8D7-B40D-4226-8210-0F616A80BFA8}" srcId="{E319EB05-9B20-423B-9A34-D91B4350591F}" destId="{E67D0358-216F-45E9-8216-8216445C74F1}" srcOrd="5" destOrd="0" parTransId="{E7B55B3A-AB3E-4757-9205-B422C3A1A43C}" sibTransId="{4C236D54-35B5-45F8-8ABF-FA9561A58CCC}"/>
    <dgm:cxn modelId="{D2411D15-C230-45DA-AF6C-0B2B6487F181}" type="presOf" srcId="{5BF5949C-1062-48BF-965E-12727CCCD870}" destId="{6DDD64AC-6884-44B4-A47C-7C8016F11715}" srcOrd="0" destOrd="0" presId="urn:microsoft.com/office/officeart/2005/8/layout/vList4"/>
    <dgm:cxn modelId="{EADB131D-5BFA-4085-BC8F-E8869E94AA61}" type="presOf" srcId="{4F04C1AA-4182-4535-AD76-7F00A3DE85CA}" destId="{B76BDBD2-0FF3-400C-866D-5590BF51302B}" srcOrd="1" destOrd="0" presId="urn:microsoft.com/office/officeart/2005/8/layout/vList4"/>
    <dgm:cxn modelId="{FFB16030-DC5F-4F75-ADC0-8E76BAFFAB9B}" type="presOf" srcId="{4F04C1AA-4182-4535-AD76-7F00A3DE85CA}" destId="{A6EFF26C-EBB1-4BFC-AC46-13D2E8AE6282}" srcOrd="0" destOrd="0" presId="urn:microsoft.com/office/officeart/2005/8/layout/vList4"/>
    <dgm:cxn modelId="{5675513A-574F-406E-A975-6E08661CEA78}" type="presOf" srcId="{E67D0358-216F-45E9-8216-8216445C74F1}" destId="{A1334EAF-BE7D-4BE5-89CF-4C4C639EE47C}" srcOrd="1" destOrd="0" presId="urn:microsoft.com/office/officeart/2005/8/layout/vList4"/>
    <dgm:cxn modelId="{511F7C8F-3758-451D-96B0-6122B52E5349}" type="presOf" srcId="{92DD98FC-65C5-464C-91B5-641A14023FCD}" destId="{EF9CBA51-4826-48BA-AC07-85C43A5B39C6}" srcOrd="0" destOrd="0" presId="urn:microsoft.com/office/officeart/2005/8/layout/vList4"/>
    <dgm:cxn modelId="{1FF1008E-B968-470C-A42C-09A8FADE26B5}" srcId="{E319EB05-9B20-423B-9A34-D91B4350591F}" destId="{4F04C1AA-4182-4535-AD76-7F00A3DE85CA}" srcOrd="0" destOrd="0" parTransId="{97020CD2-30CB-4460-9743-104DE4512E63}" sibTransId="{F9F30CBE-023E-45D9-82A9-C1713EFFD440}"/>
    <dgm:cxn modelId="{6DB54388-E347-4C3A-A94D-7EE97F461B7F}" type="presOf" srcId="{92DD98FC-65C5-464C-91B5-641A14023FCD}" destId="{49258780-CA59-456C-94B4-A8C5C32703FE}" srcOrd="1" destOrd="0" presId="urn:microsoft.com/office/officeart/2005/8/layout/vList4"/>
    <dgm:cxn modelId="{3A3B5898-C024-47B4-B385-2B55E883757A}" srcId="{E319EB05-9B20-423B-9A34-D91B4350591F}" destId="{0F11516E-1591-41AD-A672-6CF003C1F231}" srcOrd="2" destOrd="0" parTransId="{18706256-322E-4A57-B7EB-A65E79787904}" sibTransId="{C0AF4282-3AAB-4B3A-B441-8CEDBBE55B99}"/>
    <dgm:cxn modelId="{6B7A52CF-4E53-44BA-B03C-1D25AA8822AB}" type="presOf" srcId="{E67D0358-216F-45E9-8216-8216445C74F1}" destId="{DEA8E512-6C79-4CB3-8D63-F827E5CE20D6}" srcOrd="0" destOrd="0" presId="urn:microsoft.com/office/officeart/2005/8/layout/vList4"/>
    <dgm:cxn modelId="{107BE8E9-CA27-47E4-99A0-22859B8ACECB}" type="presOf" srcId="{FB30E4DA-EB36-4F68-A790-AD3E2FDF449B}" destId="{C3F5D6A9-7734-4C0F-B028-425C45A5FDE1}" srcOrd="0" destOrd="0" presId="urn:microsoft.com/office/officeart/2005/8/layout/vList4"/>
    <dgm:cxn modelId="{F8BBEC0F-D70F-4F7B-8188-000BC364B10A}" type="presParOf" srcId="{D279A157-384B-49A9-8081-457BDFB246A5}" destId="{232532B1-B0CF-4F1B-B8FA-222FABA92C51}" srcOrd="0" destOrd="0" presId="urn:microsoft.com/office/officeart/2005/8/layout/vList4"/>
    <dgm:cxn modelId="{48FB26D1-257C-4233-B684-E6932A4E142F}" type="presParOf" srcId="{232532B1-B0CF-4F1B-B8FA-222FABA92C51}" destId="{A6EFF26C-EBB1-4BFC-AC46-13D2E8AE6282}" srcOrd="0" destOrd="0" presId="urn:microsoft.com/office/officeart/2005/8/layout/vList4"/>
    <dgm:cxn modelId="{05FED3BC-9618-461D-B74B-0F5A91FCD0FD}" type="presParOf" srcId="{232532B1-B0CF-4F1B-B8FA-222FABA92C51}" destId="{0838355C-0BDB-4500-BA0C-9CDB0B163B9B}" srcOrd="1" destOrd="0" presId="urn:microsoft.com/office/officeart/2005/8/layout/vList4"/>
    <dgm:cxn modelId="{506F80C5-BE6C-4242-9E0A-E0018AEBE8E2}" type="presParOf" srcId="{232532B1-B0CF-4F1B-B8FA-222FABA92C51}" destId="{B76BDBD2-0FF3-400C-866D-5590BF51302B}" srcOrd="2" destOrd="0" presId="urn:microsoft.com/office/officeart/2005/8/layout/vList4"/>
    <dgm:cxn modelId="{B132F162-14D9-49DE-B7F4-3195FBEBA46A}" type="presParOf" srcId="{D279A157-384B-49A9-8081-457BDFB246A5}" destId="{252D95AB-9F03-45B0-8A1A-4EBF4117EAAE}" srcOrd="1" destOrd="0" presId="urn:microsoft.com/office/officeart/2005/8/layout/vList4"/>
    <dgm:cxn modelId="{B0553427-E561-4308-BC5F-8B7B72D4CC15}" type="presParOf" srcId="{D279A157-384B-49A9-8081-457BDFB246A5}" destId="{D61EADFB-1E9C-4C14-B2C6-F1DEE996CB0A}" srcOrd="2" destOrd="0" presId="urn:microsoft.com/office/officeart/2005/8/layout/vList4"/>
    <dgm:cxn modelId="{75B181E1-352C-433D-9C26-47A1AA351A38}" type="presParOf" srcId="{D61EADFB-1E9C-4C14-B2C6-F1DEE996CB0A}" destId="{EF9CBA51-4826-48BA-AC07-85C43A5B39C6}" srcOrd="0" destOrd="0" presId="urn:microsoft.com/office/officeart/2005/8/layout/vList4"/>
    <dgm:cxn modelId="{05DB10B4-1AFB-459A-9E72-DC125C0C5542}" type="presParOf" srcId="{D61EADFB-1E9C-4C14-B2C6-F1DEE996CB0A}" destId="{1F368B9C-F00D-4B95-9F36-9A51A7D79B56}" srcOrd="1" destOrd="0" presId="urn:microsoft.com/office/officeart/2005/8/layout/vList4"/>
    <dgm:cxn modelId="{1DFC42C4-572E-4018-ABFB-C2AA99916051}" type="presParOf" srcId="{D61EADFB-1E9C-4C14-B2C6-F1DEE996CB0A}" destId="{49258780-CA59-456C-94B4-A8C5C32703FE}" srcOrd="2" destOrd="0" presId="urn:microsoft.com/office/officeart/2005/8/layout/vList4"/>
    <dgm:cxn modelId="{A11C53D4-C778-441A-8C1E-E12AA03639FF}" type="presParOf" srcId="{D279A157-384B-49A9-8081-457BDFB246A5}" destId="{D56D6088-3752-49BA-BBD0-69D5F1F60AFC}" srcOrd="3" destOrd="0" presId="urn:microsoft.com/office/officeart/2005/8/layout/vList4"/>
    <dgm:cxn modelId="{D0A20C84-5C83-4357-8555-9B90707AE078}" type="presParOf" srcId="{D279A157-384B-49A9-8081-457BDFB246A5}" destId="{30573777-18AA-4675-9B09-0791D11427C1}" srcOrd="4" destOrd="0" presId="urn:microsoft.com/office/officeart/2005/8/layout/vList4"/>
    <dgm:cxn modelId="{DF971E30-32FE-44FE-8088-1E4DDEAD6A92}" type="presParOf" srcId="{30573777-18AA-4675-9B09-0791D11427C1}" destId="{0403C18B-C10B-41C3-BE68-05C2261364FD}" srcOrd="0" destOrd="0" presId="urn:microsoft.com/office/officeart/2005/8/layout/vList4"/>
    <dgm:cxn modelId="{D3702E9E-E85D-48C8-BE12-B0A04DA86174}" type="presParOf" srcId="{30573777-18AA-4675-9B09-0791D11427C1}" destId="{3EA638C9-800D-4A99-8D44-81056F5C16AF}" srcOrd="1" destOrd="0" presId="urn:microsoft.com/office/officeart/2005/8/layout/vList4"/>
    <dgm:cxn modelId="{5DD132BA-2B45-4016-A0F0-3F436D2E4D58}" type="presParOf" srcId="{30573777-18AA-4675-9B09-0791D11427C1}" destId="{5B954265-05F0-4EDF-9F04-0A6A0EDC86F5}" srcOrd="2" destOrd="0" presId="urn:microsoft.com/office/officeart/2005/8/layout/vList4"/>
    <dgm:cxn modelId="{29E7498E-7FC2-4273-A2B7-C987F587DD98}" type="presParOf" srcId="{D279A157-384B-49A9-8081-457BDFB246A5}" destId="{B858701C-313D-4176-9F22-B8237D3DDBD0}" srcOrd="5" destOrd="0" presId="urn:microsoft.com/office/officeart/2005/8/layout/vList4"/>
    <dgm:cxn modelId="{4C24C807-27AA-41E3-8F75-189D16139FE7}" type="presParOf" srcId="{D279A157-384B-49A9-8081-457BDFB246A5}" destId="{BD5DDF36-4B78-463A-B5AC-E349B5AFA9F3}" srcOrd="6" destOrd="0" presId="urn:microsoft.com/office/officeart/2005/8/layout/vList4"/>
    <dgm:cxn modelId="{2240163B-E453-42E3-B6F9-97A14B27CB2E}" type="presParOf" srcId="{BD5DDF36-4B78-463A-B5AC-E349B5AFA9F3}" destId="{6DDD64AC-6884-44B4-A47C-7C8016F11715}" srcOrd="0" destOrd="0" presId="urn:microsoft.com/office/officeart/2005/8/layout/vList4"/>
    <dgm:cxn modelId="{A005D0BD-0544-4AA4-956C-59656583B39C}" type="presParOf" srcId="{BD5DDF36-4B78-463A-B5AC-E349B5AFA9F3}" destId="{11EE0142-B3CA-4262-8186-5AD68888DE4E}" srcOrd="1" destOrd="0" presId="urn:microsoft.com/office/officeart/2005/8/layout/vList4"/>
    <dgm:cxn modelId="{EA7CE405-632F-4D0C-AD65-F5A9CB49F84A}" type="presParOf" srcId="{BD5DDF36-4B78-463A-B5AC-E349B5AFA9F3}" destId="{075D4EA6-DAAB-47DE-8B2D-0AE6C81192F0}" srcOrd="2" destOrd="0" presId="urn:microsoft.com/office/officeart/2005/8/layout/vList4"/>
    <dgm:cxn modelId="{AA29AD2F-1A3B-4590-A5EA-26CFD5D023CB}" type="presParOf" srcId="{D279A157-384B-49A9-8081-457BDFB246A5}" destId="{AB015F26-F3C3-471F-A752-8513DEF8B61B}" srcOrd="7" destOrd="0" presId="urn:microsoft.com/office/officeart/2005/8/layout/vList4"/>
    <dgm:cxn modelId="{9A5FE201-1121-4F62-BEC9-5C57F0CF74A0}" type="presParOf" srcId="{D279A157-384B-49A9-8081-457BDFB246A5}" destId="{6CDC9CBB-92DD-4C3D-9109-46B6E7364264}" srcOrd="8" destOrd="0" presId="urn:microsoft.com/office/officeart/2005/8/layout/vList4"/>
    <dgm:cxn modelId="{7CC0B8A9-5BE4-4142-AA25-8B38F6FB81E8}" type="presParOf" srcId="{6CDC9CBB-92DD-4C3D-9109-46B6E7364264}" destId="{C3F5D6A9-7734-4C0F-B028-425C45A5FDE1}" srcOrd="0" destOrd="0" presId="urn:microsoft.com/office/officeart/2005/8/layout/vList4"/>
    <dgm:cxn modelId="{9E780AE8-E5D0-481D-B08E-01E8AD2C23A7}" type="presParOf" srcId="{6CDC9CBB-92DD-4C3D-9109-46B6E7364264}" destId="{FFD6C244-0A6A-4B5F-AC39-4FF9DF83D954}" srcOrd="1" destOrd="0" presId="urn:microsoft.com/office/officeart/2005/8/layout/vList4"/>
    <dgm:cxn modelId="{8854F6BA-25C4-452C-8709-DF015C86C10E}" type="presParOf" srcId="{6CDC9CBB-92DD-4C3D-9109-46B6E7364264}" destId="{6B20C584-6625-4466-9FBF-D09ECFC34131}" srcOrd="2" destOrd="0" presId="urn:microsoft.com/office/officeart/2005/8/layout/vList4"/>
    <dgm:cxn modelId="{5D02C0F7-8618-4DBA-B335-5A31B868C6F6}" type="presParOf" srcId="{D279A157-384B-49A9-8081-457BDFB246A5}" destId="{FFF0F282-B83D-42F7-AF06-821B84E22740}" srcOrd="9" destOrd="0" presId="urn:microsoft.com/office/officeart/2005/8/layout/vList4"/>
    <dgm:cxn modelId="{917B8183-466C-4F34-9A56-9E6E8A9ADDE0}" type="presParOf" srcId="{D279A157-384B-49A9-8081-457BDFB246A5}" destId="{B4D93AC2-4FE8-4A4B-BF16-A26CF3A797C7}" srcOrd="10" destOrd="0" presId="urn:microsoft.com/office/officeart/2005/8/layout/vList4"/>
    <dgm:cxn modelId="{38AA13A2-B5CB-41AB-9F76-4BD4D85ABD2C}" type="presParOf" srcId="{B4D93AC2-4FE8-4A4B-BF16-A26CF3A797C7}" destId="{DEA8E512-6C79-4CB3-8D63-F827E5CE20D6}" srcOrd="0" destOrd="0" presId="urn:microsoft.com/office/officeart/2005/8/layout/vList4"/>
    <dgm:cxn modelId="{773D6E00-B247-4688-95A3-B1943688F071}" type="presParOf" srcId="{B4D93AC2-4FE8-4A4B-BF16-A26CF3A797C7}" destId="{D9011638-9FB3-4E72-AA45-ABE01B2B5B7E}" srcOrd="1" destOrd="0" presId="urn:microsoft.com/office/officeart/2005/8/layout/vList4"/>
    <dgm:cxn modelId="{DAFAE953-BE52-488B-AFE0-8584D1809401}" type="presParOf" srcId="{B4D93AC2-4FE8-4A4B-BF16-A26CF3A797C7}" destId="{A1334EAF-BE7D-4BE5-89CF-4C4C639EE47C}"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E805C7-14EE-4310-9A24-4E7F5946263A}" type="doc">
      <dgm:prSet loTypeId="urn:microsoft.com/office/officeart/2005/8/layout/process4" loCatId="list" qsTypeId="urn:microsoft.com/office/officeart/2005/8/quickstyle/3d3" qsCatId="3D" csTypeId="urn:microsoft.com/office/officeart/2005/8/colors/colorful5" csCatId="colorful" phldr="1"/>
      <dgm:spPr/>
      <dgm:t>
        <a:bodyPr/>
        <a:lstStyle/>
        <a:p>
          <a:endParaRPr lang="en-US"/>
        </a:p>
      </dgm:t>
    </dgm:pt>
    <dgm:pt modelId="{9B4ABA43-073C-46AE-B32F-595A27F6F75C}">
      <dgm:prSet phldrT="[Text]" custT="1"/>
      <dgm:spPr/>
      <dgm:t>
        <a:bodyP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播麦者</a:t>
          </a:r>
          <a:r>
            <a:rPr lang="en-US"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400" b="1" dirty="0" smtClean="0">
              <a:solidFill>
                <a:schemeClr val="tx1"/>
              </a:solidFill>
              <a:effectLst>
                <a:outerShdw blurRad="38100" dist="38100" dir="2700000" algn="tl">
                  <a:srgbClr val="000000">
                    <a:alpha val="43137"/>
                  </a:srgbClr>
                </a:outerShdw>
              </a:effectLst>
              <a:latin typeface="Arial Narrow" pitchFamily="34" charset="0"/>
            </a:rPr>
            <a:t>(SOWER of WHEAT)</a:t>
          </a:r>
          <a:endParaRPr lang="en-US" sz="2400" b="1" dirty="0">
            <a:solidFill>
              <a:schemeClr val="tx1"/>
            </a:solidFill>
            <a:effectLst>
              <a:outerShdw blurRad="38100" dist="38100" dir="2700000" algn="tl">
                <a:srgbClr val="000000">
                  <a:alpha val="43137"/>
                </a:srgbClr>
              </a:outerShdw>
            </a:effectLst>
            <a:latin typeface="Arial Narrow" pitchFamily="34" charset="0"/>
          </a:endParaRPr>
        </a:p>
      </dgm:t>
    </dgm:pt>
    <dgm:pt modelId="{878F1DE8-0122-4502-8AA9-58EA6658CF4C}" type="parTrans" cxnId="{580F1E38-C3A2-454B-B27D-DAE6B3275943}">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6C5F16B2-6DB3-45B0-B992-395566748E6F}" type="sibTrans" cxnId="{580F1E38-C3A2-454B-B27D-DAE6B3275943}">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D41AECBE-0278-4346-AF47-362065FD25FA}">
      <dgm:prSet phldrT="[Text]" custT="1"/>
      <dgm:spPr/>
      <dgm:t>
        <a:bodyP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耶稣</a:t>
          </a:r>
          <a:r>
            <a:rPr lang="en-US"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400" b="1" dirty="0" smtClean="0">
              <a:solidFill>
                <a:schemeClr val="tx1"/>
              </a:solidFill>
              <a:effectLst>
                <a:outerShdw blurRad="38100" dist="38100" dir="2700000" algn="tl">
                  <a:srgbClr val="000000">
                    <a:alpha val="43137"/>
                  </a:srgbClr>
                </a:outerShdw>
              </a:effectLst>
              <a:latin typeface="Arial Narrow" pitchFamily="34" charset="0"/>
            </a:rPr>
            <a:t>JESUS</a:t>
          </a:r>
          <a:endParaRPr lang="en-US" sz="2400" b="1" dirty="0">
            <a:solidFill>
              <a:schemeClr val="tx1"/>
            </a:solidFill>
            <a:effectLst>
              <a:outerShdw blurRad="38100" dist="38100" dir="2700000" algn="tl">
                <a:srgbClr val="000000">
                  <a:alpha val="43137"/>
                </a:srgbClr>
              </a:outerShdw>
            </a:effectLst>
            <a:latin typeface="Arial Narrow" pitchFamily="34" charset="0"/>
          </a:endParaRPr>
        </a:p>
      </dgm:t>
    </dgm:pt>
    <dgm:pt modelId="{76B156C1-AE12-4108-A361-FA7331B153E0}" type="parTrans" cxnId="{B4BF04AB-389F-433E-9222-A7322F36AAF1}">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331A8FAD-3B5E-4386-8DF6-799F19F9530B}" type="sibTrans" cxnId="{B4BF04AB-389F-433E-9222-A7322F36AAF1}">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D7B48495-8136-4DED-B83F-7E8C75359051}">
      <dgm:prSet phldrT="[Text]" custT="1"/>
      <dgm:spPr/>
      <dgm:t>
        <a:bodyP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神的道</a:t>
          </a:r>
          <a:r>
            <a:rPr lang="en-US"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400" b="1" dirty="0" smtClean="0">
              <a:solidFill>
                <a:schemeClr val="tx1"/>
              </a:solidFill>
              <a:effectLst>
                <a:outerShdw blurRad="38100" dist="38100" dir="2700000" algn="tl">
                  <a:srgbClr val="000000">
                    <a:alpha val="43137"/>
                  </a:srgbClr>
                </a:outerShdw>
              </a:effectLst>
              <a:latin typeface="Arial Narrow" pitchFamily="34" charset="0"/>
            </a:rPr>
            <a:t>WORD of GOD</a:t>
          </a:r>
          <a:endParaRPr lang="en-US" sz="2400" b="1" dirty="0">
            <a:solidFill>
              <a:schemeClr val="tx1"/>
            </a:solidFill>
            <a:effectLst>
              <a:outerShdw blurRad="38100" dist="38100" dir="2700000" algn="tl">
                <a:srgbClr val="000000">
                  <a:alpha val="43137"/>
                </a:srgbClr>
              </a:outerShdw>
            </a:effectLst>
            <a:latin typeface="Arial Narrow" pitchFamily="34" charset="0"/>
          </a:endParaRPr>
        </a:p>
      </dgm:t>
    </dgm:pt>
    <dgm:pt modelId="{ED94F525-8CEB-4F77-BDDB-DDF16438834E}" type="parTrans" cxnId="{EC93F14D-04DE-4788-9FBA-CEAD56C476AC}">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11EFA3E8-1D02-4EA6-A5FB-F3E2C366FD52}" type="sibTrans" cxnId="{EC93F14D-04DE-4788-9FBA-CEAD56C476AC}">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85680A72-76FB-4C9A-8092-D25AC68E3414}">
      <dgm:prSet phldrT="[Text]" custT="1"/>
      <dgm:spPr/>
      <dgm:t>
        <a:bodyP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播稗者</a:t>
          </a:r>
          <a:r>
            <a:rPr lang="en-US"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400" b="1" dirty="0" smtClean="0">
              <a:solidFill>
                <a:schemeClr val="tx1"/>
              </a:solidFill>
              <a:effectLst>
                <a:outerShdw blurRad="38100" dist="38100" dir="2700000" algn="tl">
                  <a:srgbClr val="000000">
                    <a:alpha val="43137"/>
                  </a:srgbClr>
                </a:outerShdw>
              </a:effectLst>
              <a:latin typeface="Arial Narrow" pitchFamily="34" charset="0"/>
            </a:rPr>
            <a:t>(SOWER of TARES)</a:t>
          </a:r>
          <a:endParaRPr lang="en-US" sz="2400" b="1" dirty="0">
            <a:solidFill>
              <a:schemeClr val="tx1"/>
            </a:solidFill>
            <a:effectLst>
              <a:outerShdw blurRad="38100" dist="38100" dir="2700000" algn="tl">
                <a:srgbClr val="000000">
                  <a:alpha val="43137"/>
                </a:srgbClr>
              </a:outerShdw>
            </a:effectLst>
            <a:latin typeface="Arial Narrow" pitchFamily="34" charset="0"/>
          </a:endParaRPr>
        </a:p>
      </dgm:t>
    </dgm:pt>
    <dgm:pt modelId="{DA074ADB-D777-4E6B-8F0A-B67CACAA85A3}" type="parTrans" cxnId="{1EB4FA28-1146-4F46-8A56-0B8403661614}">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BC84E019-2939-43EA-8BE4-A19ABE16CE3C}" type="sibTrans" cxnId="{1EB4FA28-1146-4F46-8A56-0B8403661614}">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D4665B80-A70D-4BC6-99D8-BA5F8E3566C2}">
      <dgm:prSet phldrT="[Text]" custT="1"/>
      <dgm:spPr/>
      <dgm:t>
        <a:bodyP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撒旦</a:t>
          </a:r>
          <a:r>
            <a:rPr lang="en-US"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400" b="1" dirty="0" smtClean="0">
              <a:solidFill>
                <a:schemeClr val="tx1"/>
              </a:solidFill>
              <a:effectLst>
                <a:outerShdw blurRad="38100" dist="38100" dir="2700000" algn="tl">
                  <a:srgbClr val="000000">
                    <a:alpha val="43137"/>
                  </a:srgbClr>
                </a:outerShdw>
              </a:effectLst>
              <a:latin typeface="Arial Narrow" pitchFamily="34" charset="0"/>
            </a:rPr>
            <a:t>SATAN</a:t>
          </a:r>
          <a:endParaRPr lang="en-US" sz="2400" b="1" dirty="0">
            <a:solidFill>
              <a:schemeClr val="tx1"/>
            </a:solidFill>
            <a:effectLst>
              <a:outerShdw blurRad="38100" dist="38100" dir="2700000" algn="tl">
                <a:srgbClr val="000000">
                  <a:alpha val="43137"/>
                </a:srgbClr>
              </a:outerShdw>
            </a:effectLst>
            <a:latin typeface="Arial Narrow" pitchFamily="34" charset="0"/>
          </a:endParaRPr>
        </a:p>
      </dgm:t>
    </dgm:pt>
    <dgm:pt modelId="{5D12F22A-AF23-4206-990C-4EEC521A239C}" type="parTrans" cxnId="{8554DE07-F375-4484-ABDB-504155736E8F}">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A23601E8-7A22-4320-8514-4FB7D10DD0EF}" type="sibTrans" cxnId="{8554DE07-F375-4484-ABDB-504155736E8F}">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CBEBA90A-3214-49AA-83A2-44A201667CB5}">
      <dgm:prSet phldrT="[Text]" custT="1"/>
      <dgm:spPr/>
      <dgm:t>
        <a:bodyP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谎言</a:t>
          </a:r>
          <a:r>
            <a:rPr lang="en-US"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400" b="1" dirty="0" smtClean="0">
              <a:solidFill>
                <a:schemeClr val="tx1"/>
              </a:solidFill>
              <a:effectLst>
                <a:outerShdw blurRad="38100" dist="38100" dir="2700000" algn="tl">
                  <a:srgbClr val="000000">
                    <a:alpha val="43137"/>
                  </a:srgbClr>
                </a:outerShdw>
              </a:effectLst>
              <a:latin typeface="Arial Narrow" pitchFamily="34" charset="0"/>
            </a:rPr>
            <a:t>LIES</a:t>
          </a:r>
          <a:endParaRPr lang="en-US" sz="2400" b="1" dirty="0">
            <a:solidFill>
              <a:schemeClr val="tx1"/>
            </a:solidFill>
            <a:effectLst>
              <a:outerShdw blurRad="38100" dist="38100" dir="2700000" algn="tl">
                <a:srgbClr val="000000">
                  <a:alpha val="43137"/>
                </a:srgbClr>
              </a:outerShdw>
            </a:effectLst>
            <a:latin typeface="Arial Narrow" pitchFamily="34" charset="0"/>
          </a:endParaRPr>
        </a:p>
      </dgm:t>
    </dgm:pt>
    <dgm:pt modelId="{B2F5FB50-00BE-4171-8834-5895DBC88F8B}" type="parTrans" cxnId="{60C0C5DD-8F3B-4685-B3E7-12CCA7E41AB2}">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30AD5555-E6DB-44E8-A015-ADE95AAAB858}" type="sibTrans" cxnId="{60C0C5DD-8F3B-4685-B3E7-12CCA7E41AB2}">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726D6F01-E4C6-40E5-9756-DF9BC0EA310B}">
      <dgm:prSet phldrT="[Text]" custT="1"/>
      <dgm:spPr/>
      <dgm:t>
        <a:bodyP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混合的土壤  </a:t>
          </a:r>
          <a:r>
            <a:rPr lang="en-US" sz="2400" b="1" dirty="0" smtClean="0">
              <a:solidFill>
                <a:schemeClr val="tx1"/>
              </a:solidFill>
              <a:effectLst>
                <a:outerShdw blurRad="38100" dist="38100" dir="2700000" algn="tl">
                  <a:srgbClr val="000000">
                    <a:alpha val="43137"/>
                  </a:srgbClr>
                </a:outerShdw>
              </a:effectLst>
              <a:latin typeface="Arial Narrow" pitchFamily="34" charset="0"/>
            </a:rPr>
            <a:t>(MIXED SOILS)</a:t>
          </a:r>
          <a:endParaRPr lang="en-US" sz="2400" b="1" dirty="0">
            <a:solidFill>
              <a:schemeClr val="tx1"/>
            </a:solidFill>
            <a:effectLst>
              <a:outerShdw blurRad="38100" dist="38100" dir="2700000" algn="tl">
                <a:srgbClr val="000000">
                  <a:alpha val="43137"/>
                </a:srgbClr>
              </a:outerShdw>
            </a:effectLst>
            <a:latin typeface="Arial Narrow" pitchFamily="34" charset="0"/>
          </a:endParaRPr>
        </a:p>
      </dgm:t>
    </dgm:pt>
    <dgm:pt modelId="{4564DF5A-039D-4B1B-A2EB-5611B7290FCC}" type="parTrans" cxnId="{C1FCD2EB-A5C4-416A-A52F-A94D910B9753}">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D159C209-CEC1-4A10-86C2-446E27C5DFEB}" type="sibTrans" cxnId="{C1FCD2EB-A5C4-416A-A52F-A94D910B9753}">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20FB0C0A-7ED8-4DC1-A2BC-874CE3125BA5}">
      <dgm:prSet phldrT="[Text]" custT="1"/>
      <dgm:spPr/>
      <dgm:t>
        <a:bodyP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得救的</a:t>
          </a:r>
          <a:r>
            <a:rPr lang="en-US"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400" b="1" dirty="0" smtClean="0">
              <a:solidFill>
                <a:schemeClr val="tx1"/>
              </a:solidFill>
              <a:effectLst>
                <a:outerShdw blurRad="38100" dist="38100" dir="2700000" algn="tl">
                  <a:srgbClr val="000000">
                    <a:alpha val="43137"/>
                  </a:srgbClr>
                </a:outerShdw>
              </a:effectLst>
              <a:latin typeface="Arial Narrow" pitchFamily="34" charset="0"/>
            </a:rPr>
            <a:t>SAVED</a:t>
          </a:r>
          <a:endParaRPr lang="en-US" sz="2400" b="1" dirty="0">
            <a:solidFill>
              <a:schemeClr val="tx1"/>
            </a:solidFill>
            <a:effectLst>
              <a:outerShdw blurRad="38100" dist="38100" dir="2700000" algn="tl">
                <a:srgbClr val="000000">
                  <a:alpha val="43137"/>
                </a:srgbClr>
              </a:outerShdw>
            </a:effectLst>
            <a:latin typeface="Arial Narrow" pitchFamily="34" charset="0"/>
          </a:endParaRPr>
        </a:p>
      </dgm:t>
    </dgm:pt>
    <dgm:pt modelId="{2C8484BC-707E-4048-AFD7-F6CA2B3C297E}" type="parTrans" cxnId="{7D9EAED2-6E1D-4E56-BD48-8435035E1FF2}">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05987366-2E3E-472A-B385-75F94595FE0D}" type="sibTrans" cxnId="{7D9EAED2-6E1D-4E56-BD48-8435035E1FF2}">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9773143D-F100-4E1A-9173-44CE39AAB66C}">
      <dgm:prSet phldrT="[Text]" custT="1"/>
      <dgm:spPr/>
      <dgm:t>
        <a:bodyP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未得救的</a:t>
          </a:r>
          <a:r>
            <a:rPr lang="en-US"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400" b="1" dirty="0" smtClean="0">
              <a:solidFill>
                <a:schemeClr val="tx1"/>
              </a:solidFill>
              <a:effectLst>
                <a:outerShdw blurRad="38100" dist="38100" dir="2700000" algn="tl">
                  <a:srgbClr val="000000">
                    <a:alpha val="43137"/>
                  </a:srgbClr>
                </a:outerShdw>
              </a:effectLst>
              <a:latin typeface="Arial Narrow" pitchFamily="34" charset="0"/>
            </a:rPr>
            <a:t>UNSAVED</a:t>
          </a:r>
          <a:endParaRPr lang="en-US" sz="2400" b="1" dirty="0">
            <a:solidFill>
              <a:schemeClr val="tx1"/>
            </a:solidFill>
            <a:effectLst>
              <a:outerShdw blurRad="38100" dist="38100" dir="2700000" algn="tl">
                <a:srgbClr val="000000">
                  <a:alpha val="43137"/>
                </a:srgbClr>
              </a:outerShdw>
            </a:effectLst>
            <a:latin typeface="Arial Narrow" pitchFamily="34" charset="0"/>
          </a:endParaRPr>
        </a:p>
      </dgm:t>
    </dgm:pt>
    <dgm:pt modelId="{7341E16F-3A33-477D-B89E-8E8C45433DD7}" type="parTrans" cxnId="{EEB8253D-E166-4026-B026-87F50C5A8D42}">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CBE9A972-D0A1-4921-A22F-AE3275647927}" type="sibTrans" cxnId="{EEB8253D-E166-4026-B026-87F50C5A8D42}">
      <dgm:prSet/>
      <dgm:spPr/>
      <dgm:t>
        <a:bodyPr/>
        <a:lstStyle/>
        <a:p>
          <a:endParaRPr lang="en-US" sz="2400" b="1">
            <a:solidFill>
              <a:schemeClr val="tx1"/>
            </a:solidFill>
            <a:effectLst>
              <a:outerShdw blurRad="38100" dist="38100" dir="2700000" algn="tl">
                <a:srgbClr val="000000">
                  <a:alpha val="43137"/>
                </a:srgbClr>
              </a:outerShdw>
            </a:effectLst>
            <a:latin typeface="Arial Narrow" pitchFamily="34" charset="0"/>
          </a:endParaRPr>
        </a:p>
      </dgm:t>
    </dgm:pt>
    <dgm:pt modelId="{D858AF90-6BD5-427D-AD6F-D28B1130F59B}" type="pres">
      <dgm:prSet presAssocID="{B2E805C7-14EE-4310-9A24-4E7F5946263A}" presName="Name0" presStyleCnt="0">
        <dgm:presLayoutVars>
          <dgm:dir/>
          <dgm:animLvl val="lvl"/>
          <dgm:resizeHandles val="exact"/>
        </dgm:presLayoutVars>
      </dgm:prSet>
      <dgm:spPr/>
      <dgm:t>
        <a:bodyPr/>
        <a:lstStyle/>
        <a:p>
          <a:endParaRPr lang="en-US"/>
        </a:p>
      </dgm:t>
    </dgm:pt>
    <dgm:pt modelId="{187948A6-05D5-4245-8D8A-2EBDD51789CC}" type="pres">
      <dgm:prSet presAssocID="{726D6F01-E4C6-40E5-9756-DF9BC0EA310B}" presName="boxAndChildren" presStyleCnt="0"/>
      <dgm:spPr/>
      <dgm:t>
        <a:bodyPr/>
        <a:lstStyle/>
        <a:p>
          <a:endParaRPr lang="en-US"/>
        </a:p>
      </dgm:t>
    </dgm:pt>
    <dgm:pt modelId="{4A60B4A5-84D9-40C1-B9AA-EACF2818DFE8}" type="pres">
      <dgm:prSet presAssocID="{726D6F01-E4C6-40E5-9756-DF9BC0EA310B}" presName="parentTextBox" presStyleLbl="node1" presStyleIdx="0" presStyleCnt="3"/>
      <dgm:spPr/>
      <dgm:t>
        <a:bodyPr/>
        <a:lstStyle/>
        <a:p>
          <a:endParaRPr lang="en-US"/>
        </a:p>
      </dgm:t>
    </dgm:pt>
    <dgm:pt modelId="{A2E24387-A1F9-487B-BE55-9B3D38CEEF65}" type="pres">
      <dgm:prSet presAssocID="{726D6F01-E4C6-40E5-9756-DF9BC0EA310B}" presName="entireBox" presStyleLbl="node1" presStyleIdx="0" presStyleCnt="3"/>
      <dgm:spPr/>
      <dgm:t>
        <a:bodyPr/>
        <a:lstStyle/>
        <a:p>
          <a:endParaRPr lang="en-US"/>
        </a:p>
      </dgm:t>
    </dgm:pt>
    <dgm:pt modelId="{75F105F5-D355-4580-BD0D-DDE41F5C60E9}" type="pres">
      <dgm:prSet presAssocID="{726D6F01-E4C6-40E5-9756-DF9BC0EA310B}" presName="descendantBox" presStyleCnt="0"/>
      <dgm:spPr/>
      <dgm:t>
        <a:bodyPr/>
        <a:lstStyle/>
        <a:p>
          <a:endParaRPr lang="en-US"/>
        </a:p>
      </dgm:t>
    </dgm:pt>
    <dgm:pt modelId="{4FBCFEAC-9667-4CC6-828D-B76B0A9F34FB}" type="pres">
      <dgm:prSet presAssocID="{20FB0C0A-7ED8-4DC1-A2BC-874CE3125BA5}" presName="childTextBox" presStyleLbl="fgAccFollowNode1" presStyleIdx="0" presStyleCnt="6">
        <dgm:presLayoutVars>
          <dgm:bulletEnabled val="1"/>
        </dgm:presLayoutVars>
      </dgm:prSet>
      <dgm:spPr/>
      <dgm:t>
        <a:bodyPr/>
        <a:lstStyle/>
        <a:p>
          <a:endParaRPr lang="en-US"/>
        </a:p>
      </dgm:t>
    </dgm:pt>
    <dgm:pt modelId="{21BF2261-16A6-474F-BC61-6083266D7C32}" type="pres">
      <dgm:prSet presAssocID="{9773143D-F100-4E1A-9173-44CE39AAB66C}" presName="childTextBox" presStyleLbl="fgAccFollowNode1" presStyleIdx="1" presStyleCnt="6">
        <dgm:presLayoutVars>
          <dgm:bulletEnabled val="1"/>
        </dgm:presLayoutVars>
      </dgm:prSet>
      <dgm:spPr/>
      <dgm:t>
        <a:bodyPr/>
        <a:lstStyle/>
        <a:p>
          <a:endParaRPr lang="en-US"/>
        </a:p>
      </dgm:t>
    </dgm:pt>
    <dgm:pt modelId="{CBD308E1-F4AA-4A09-94B3-DA9E8507F8B8}" type="pres">
      <dgm:prSet presAssocID="{BC84E019-2939-43EA-8BE4-A19ABE16CE3C}" presName="sp" presStyleCnt="0"/>
      <dgm:spPr/>
      <dgm:t>
        <a:bodyPr/>
        <a:lstStyle/>
        <a:p>
          <a:endParaRPr lang="en-US"/>
        </a:p>
      </dgm:t>
    </dgm:pt>
    <dgm:pt modelId="{5B2C0A99-DBC0-4AB6-8891-FE2C4B0162A1}" type="pres">
      <dgm:prSet presAssocID="{85680A72-76FB-4C9A-8092-D25AC68E3414}" presName="arrowAndChildren" presStyleCnt="0"/>
      <dgm:spPr/>
      <dgm:t>
        <a:bodyPr/>
        <a:lstStyle/>
        <a:p>
          <a:endParaRPr lang="en-US"/>
        </a:p>
      </dgm:t>
    </dgm:pt>
    <dgm:pt modelId="{9D2E064E-9ADC-4F46-8E99-DC65C215C392}" type="pres">
      <dgm:prSet presAssocID="{85680A72-76FB-4C9A-8092-D25AC68E3414}" presName="parentTextArrow" presStyleLbl="node1" presStyleIdx="0" presStyleCnt="3"/>
      <dgm:spPr/>
      <dgm:t>
        <a:bodyPr/>
        <a:lstStyle/>
        <a:p>
          <a:endParaRPr lang="en-US"/>
        </a:p>
      </dgm:t>
    </dgm:pt>
    <dgm:pt modelId="{A9D23AF5-6834-4030-BCA8-2D224745BE24}" type="pres">
      <dgm:prSet presAssocID="{85680A72-76FB-4C9A-8092-D25AC68E3414}" presName="arrow" presStyleLbl="node1" presStyleIdx="1" presStyleCnt="3"/>
      <dgm:spPr/>
      <dgm:t>
        <a:bodyPr/>
        <a:lstStyle/>
        <a:p>
          <a:endParaRPr lang="en-US"/>
        </a:p>
      </dgm:t>
    </dgm:pt>
    <dgm:pt modelId="{68978627-AE63-4860-A7AC-BFB044A9BF4E}" type="pres">
      <dgm:prSet presAssocID="{85680A72-76FB-4C9A-8092-D25AC68E3414}" presName="descendantArrow" presStyleCnt="0"/>
      <dgm:spPr/>
      <dgm:t>
        <a:bodyPr/>
        <a:lstStyle/>
        <a:p>
          <a:endParaRPr lang="en-US"/>
        </a:p>
      </dgm:t>
    </dgm:pt>
    <dgm:pt modelId="{1D1CE47D-0F51-4002-9FAD-7671B43B537C}" type="pres">
      <dgm:prSet presAssocID="{D4665B80-A70D-4BC6-99D8-BA5F8E3566C2}" presName="childTextArrow" presStyleLbl="fgAccFollowNode1" presStyleIdx="2" presStyleCnt="6">
        <dgm:presLayoutVars>
          <dgm:bulletEnabled val="1"/>
        </dgm:presLayoutVars>
      </dgm:prSet>
      <dgm:spPr/>
      <dgm:t>
        <a:bodyPr/>
        <a:lstStyle/>
        <a:p>
          <a:endParaRPr lang="en-US"/>
        </a:p>
      </dgm:t>
    </dgm:pt>
    <dgm:pt modelId="{3315091E-AE8B-4606-B418-AC5F554EDFC2}" type="pres">
      <dgm:prSet presAssocID="{CBEBA90A-3214-49AA-83A2-44A201667CB5}" presName="childTextArrow" presStyleLbl="fgAccFollowNode1" presStyleIdx="3" presStyleCnt="6">
        <dgm:presLayoutVars>
          <dgm:bulletEnabled val="1"/>
        </dgm:presLayoutVars>
      </dgm:prSet>
      <dgm:spPr/>
      <dgm:t>
        <a:bodyPr/>
        <a:lstStyle/>
        <a:p>
          <a:endParaRPr lang="en-US"/>
        </a:p>
      </dgm:t>
    </dgm:pt>
    <dgm:pt modelId="{FB26FD33-869F-4B24-A3CE-3BA8125E09FF}" type="pres">
      <dgm:prSet presAssocID="{6C5F16B2-6DB3-45B0-B992-395566748E6F}" presName="sp" presStyleCnt="0"/>
      <dgm:spPr/>
      <dgm:t>
        <a:bodyPr/>
        <a:lstStyle/>
        <a:p>
          <a:endParaRPr lang="en-US"/>
        </a:p>
      </dgm:t>
    </dgm:pt>
    <dgm:pt modelId="{3CBA3225-103E-4A8B-B39E-5BEEF06C1DF0}" type="pres">
      <dgm:prSet presAssocID="{9B4ABA43-073C-46AE-B32F-595A27F6F75C}" presName="arrowAndChildren" presStyleCnt="0"/>
      <dgm:spPr/>
      <dgm:t>
        <a:bodyPr/>
        <a:lstStyle/>
        <a:p>
          <a:endParaRPr lang="en-US"/>
        </a:p>
      </dgm:t>
    </dgm:pt>
    <dgm:pt modelId="{D94C8E29-95AD-4A5C-9E6C-B517FC025F22}" type="pres">
      <dgm:prSet presAssocID="{9B4ABA43-073C-46AE-B32F-595A27F6F75C}" presName="parentTextArrow" presStyleLbl="node1" presStyleIdx="1" presStyleCnt="3"/>
      <dgm:spPr/>
      <dgm:t>
        <a:bodyPr/>
        <a:lstStyle/>
        <a:p>
          <a:endParaRPr lang="en-US"/>
        </a:p>
      </dgm:t>
    </dgm:pt>
    <dgm:pt modelId="{F85E77E8-4215-4B60-837A-8AC0D6488C9B}" type="pres">
      <dgm:prSet presAssocID="{9B4ABA43-073C-46AE-B32F-595A27F6F75C}" presName="arrow" presStyleLbl="node1" presStyleIdx="2" presStyleCnt="3"/>
      <dgm:spPr/>
      <dgm:t>
        <a:bodyPr/>
        <a:lstStyle/>
        <a:p>
          <a:endParaRPr lang="en-US"/>
        </a:p>
      </dgm:t>
    </dgm:pt>
    <dgm:pt modelId="{FF0AF124-2FA8-4DC6-A584-B1001EB96755}" type="pres">
      <dgm:prSet presAssocID="{9B4ABA43-073C-46AE-B32F-595A27F6F75C}" presName="descendantArrow" presStyleCnt="0"/>
      <dgm:spPr/>
      <dgm:t>
        <a:bodyPr/>
        <a:lstStyle/>
        <a:p>
          <a:endParaRPr lang="en-US"/>
        </a:p>
      </dgm:t>
    </dgm:pt>
    <dgm:pt modelId="{E93D5EAC-AE75-4519-B630-3D0C260F07EF}" type="pres">
      <dgm:prSet presAssocID="{D41AECBE-0278-4346-AF47-362065FD25FA}" presName="childTextArrow" presStyleLbl="fgAccFollowNode1" presStyleIdx="4" presStyleCnt="6">
        <dgm:presLayoutVars>
          <dgm:bulletEnabled val="1"/>
        </dgm:presLayoutVars>
      </dgm:prSet>
      <dgm:spPr/>
      <dgm:t>
        <a:bodyPr/>
        <a:lstStyle/>
        <a:p>
          <a:endParaRPr lang="en-US"/>
        </a:p>
      </dgm:t>
    </dgm:pt>
    <dgm:pt modelId="{35880DEF-3A02-46BD-98CA-D94CBD22D065}" type="pres">
      <dgm:prSet presAssocID="{D7B48495-8136-4DED-B83F-7E8C75359051}" presName="childTextArrow" presStyleLbl="fgAccFollowNode1" presStyleIdx="5" presStyleCnt="6">
        <dgm:presLayoutVars>
          <dgm:bulletEnabled val="1"/>
        </dgm:presLayoutVars>
      </dgm:prSet>
      <dgm:spPr/>
      <dgm:t>
        <a:bodyPr/>
        <a:lstStyle/>
        <a:p>
          <a:endParaRPr lang="en-US"/>
        </a:p>
      </dgm:t>
    </dgm:pt>
  </dgm:ptLst>
  <dgm:cxnLst>
    <dgm:cxn modelId="{32CB95A5-C616-41C7-80B5-DE1AF517972D}" type="presOf" srcId="{726D6F01-E4C6-40E5-9756-DF9BC0EA310B}" destId="{4A60B4A5-84D9-40C1-B9AA-EACF2818DFE8}" srcOrd="0" destOrd="0" presId="urn:microsoft.com/office/officeart/2005/8/layout/process4"/>
    <dgm:cxn modelId="{7CA1CEEC-1C6D-43A5-9AAF-B8F256B8DCEE}" type="presOf" srcId="{20FB0C0A-7ED8-4DC1-A2BC-874CE3125BA5}" destId="{4FBCFEAC-9667-4CC6-828D-B76B0A9F34FB}" srcOrd="0" destOrd="0" presId="urn:microsoft.com/office/officeart/2005/8/layout/process4"/>
    <dgm:cxn modelId="{8554DE07-F375-4484-ABDB-504155736E8F}" srcId="{85680A72-76FB-4C9A-8092-D25AC68E3414}" destId="{D4665B80-A70D-4BC6-99D8-BA5F8E3566C2}" srcOrd="0" destOrd="0" parTransId="{5D12F22A-AF23-4206-990C-4EEC521A239C}" sibTransId="{A23601E8-7A22-4320-8514-4FB7D10DD0EF}"/>
    <dgm:cxn modelId="{2A7DF904-843E-4D8A-8168-D2F9D30DB1C5}" type="presOf" srcId="{9B4ABA43-073C-46AE-B32F-595A27F6F75C}" destId="{F85E77E8-4215-4B60-837A-8AC0D6488C9B}" srcOrd="1" destOrd="0" presId="urn:microsoft.com/office/officeart/2005/8/layout/process4"/>
    <dgm:cxn modelId="{EEB8253D-E166-4026-B026-87F50C5A8D42}" srcId="{726D6F01-E4C6-40E5-9756-DF9BC0EA310B}" destId="{9773143D-F100-4E1A-9173-44CE39AAB66C}" srcOrd="1" destOrd="0" parTransId="{7341E16F-3A33-477D-B89E-8E8C45433DD7}" sibTransId="{CBE9A972-D0A1-4921-A22F-AE3275647927}"/>
    <dgm:cxn modelId="{60C0C5DD-8F3B-4685-B3E7-12CCA7E41AB2}" srcId="{85680A72-76FB-4C9A-8092-D25AC68E3414}" destId="{CBEBA90A-3214-49AA-83A2-44A201667CB5}" srcOrd="1" destOrd="0" parTransId="{B2F5FB50-00BE-4171-8834-5895DBC88F8B}" sibTransId="{30AD5555-E6DB-44E8-A015-ADE95AAAB858}"/>
    <dgm:cxn modelId="{B4BF04AB-389F-433E-9222-A7322F36AAF1}" srcId="{9B4ABA43-073C-46AE-B32F-595A27F6F75C}" destId="{D41AECBE-0278-4346-AF47-362065FD25FA}" srcOrd="0" destOrd="0" parTransId="{76B156C1-AE12-4108-A361-FA7331B153E0}" sibTransId="{331A8FAD-3B5E-4386-8DF6-799F19F9530B}"/>
    <dgm:cxn modelId="{542C3867-F50C-47ED-B4C8-EAC7054924A3}" type="presOf" srcId="{726D6F01-E4C6-40E5-9756-DF9BC0EA310B}" destId="{A2E24387-A1F9-487B-BE55-9B3D38CEEF65}" srcOrd="1" destOrd="0" presId="urn:microsoft.com/office/officeart/2005/8/layout/process4"/>
    <dgm:cxn modelId="{EC93F14D-04DE-4788-9FBA-CEAD56C476AC}" srcId="{9B4ABA43-073C-46AE-B32F-595A27F6F75C}" destId="{D7B48495-8136-4DED-B83F-7E8C75359051}" srcOrd="1" destOrd="0" parTransId="{ED94F525-8CEB-4F77-BDDB-DDF16438834E}" sibTransId="{11EFA3E8-1D02-4EA6-A5FB-F3E2C366FD52}"/>
    <dgm:cxn modelId="{7C2CAC6C-7BDF-40A9-AFA9-C2AAC8C47F0C}" type="presOf" srcId="{D7B48495-8136-4DED-B83F-7E8C75359051}" destId="{35880DEF-3A02-46BD-98CA-D94CBD22D065}" srcOrd="0" destOrd="0" presId="urn:microsoft.com/office/officeart/2005/8/layout/process4"/>
    <dgm:cxn modelId="{E373D139-90DF-4D45-BC5C-8E2A26DCB357}" type="presOf" srcId="{B2E805C7-14EE-4310-9A24-4E7F5946263A}" destId="{D858AF90-6BD5-427D-AD6F-D28B1130F59B}" srcOrd="0" destOrd="0" presId="urn:microsoft.com/office/officeart/2005/8/layout/process4"/>
    <dgm:cxn modelId="{D06DF078-D8A5-44B2-88E5-BBA6333D510E}" type="presOf" srcId="{CBEBA90A-3214-49AA-83A2-44A201667CB5}" destId="{3315091E-AE8B-4606-B418-AC5F554EDFC2}" srcOrd="0" destOrd="0" presId="urn:microsoft.com/office/officeart/2005/8/layout/process4"/>
    <dgm:cxn modelId="{FD245EA8-B206-4F61-931C-318D1E694880}" type="presOf" srcId="{85680A72-76FB-4C9A-8092-D25AC68E3414}" destId="{A9D23AF5-6834-4030-BCA8-2D224745BE24}" srcOrd="1" destOrd="0" presId="urn:microsoft.com/office/officeart/2005/8/layout/process4"/>
    <dgm:cxn modelId="{42F9CCC3-AB46-4ACC-80F1-D746E09434E1}" type="presOf" srcId="{9773143D-F100-4E1A-9173-44CE39AAB66C}" destId="{21BF2261-16A6-474F-BC61-6083266D7C32}" srcOrd="0" destOrd="0" presId="urn:microsoft.com/office/officeart/2005/8/layout/process4"/>
    <dgm:cxn modelId="{2E986DB2-F20E-4619-8C87-5A9DA15E5CFB}" type="presOf" srcId="{9B4ABA43-073C-46AE-B32F-595A27F6F75C}" destId="{D94C8E29-95AD-4A5C-9E6C-B517FC025F22}" srcOrd="0" destOrd="0" presId="urn:microsoft.com/office/officeart/2005/8/layout/process4"/>
    <dgm:cxn modelId="{580F1E38-C3A2-454B-B27D-DAE6B3275943}" srcId="{B2E805C7-14EE-4310-9A24-4E7F5946263A}" destId="{9B4ABA43-073C-46AE-B32F-595A27F6F75C}" srcOrd="0" destOrd="0" parTransId="{878F1DE8-0122-4502-8AA9-58EA6658CF4C}" sibTransId="{6C5F16B2-6DB3-45B0-B992-395566748E6F}"/>
    <dgm:cxn modelId="{7223AB03-FA91-44A7-87FE-C1150A708670}" type="presOf" srcId="{D4665B80-A70D-4BC6-99D8-BA5F8E3566C2}" destId="{1D1CE47D-0F51-4002-9FAD-7671B43B537C}" srcOrd="0" destOrd="0" presId="urn:microsoft.com/office/officeart/2005/8/layout/process4"/>
    <dgm:cxn modelId="{1EB4FA28-1146-4F46-8A56-0B8403661614}" srcId="{B2E805C7-14EE-4310-9A24-4E7F5946263A}" destId="{85680A72-76FB-4C9A-8092-D25AC68E3414}" srcOrd="1" destOrd="0" parTransId="{DA074ADB-D777-4E6B-8F0A-B67CACAA85A3}" sibTransId="{BC84E019-2939-43EA-8BE4-A19ABE16CE3C}"/>
    <dgm:cxn modelId="{7D9EAED2-6E1D-4E56-BD48-8435035E1FF2}" srcId="{726D6F01-E4C6-40E5-9756-DF9BC0EA310B}" destId="{20FB0C0A-7ED8-4DC1-A2BC-874CE3125BA5}" srcOrd="0" destOrd="0" parTransId="{2C8484BC-707E-4048-AFD7-F6CA2B3C297E}" sibTransId="{05987366-2E3E-472A-B385-75F94595FE0D}"/>
    <dgm:cxn modelId="{7EF506BB-2D72-4779-9516-E484E3535185}" type="presOf" srcId="{85680A72-76FB-4C9A-8092-D25AC68E3414}" destId="{9D2E064E-9ADC-4F46-8E99-DC65C215C392}" srcOrd="0" destOrd="0" presId="urn:microsoft.com/office/officeart/2005/8/layout/process4"/>
    <dgm:cxn modelId="{CA30EA20-D3AB-49C5-B54D-1BB3884DD152}" type="presOf" srcId="{D41AECBE-0278-4346-AF47-362065FD25FA}" destId="{E93D5EAC-AE75-4519-B630-3D0C260F07EF}" srcOrd="0" destOrd="0" presId="urn:microsoft.com/office/officeart/2005/8/layout/process4"/>
    <dgm:cxn modelId="{C1FCD2EB-A5C4-416A-A52F-A94D910B9753}" srcId="{B2E805C7-14EE-4310-9A24-4E7F5946263A}" destId="{726D6F01-E4C6-40E5-9756-DF9BC0EA310B}" srcOrd="2" destOrd="0" parTransId="{4564DF5A-039D-4B1B-A2EB-5611B7290FCC}" sibTransId="{D159C209-CEC1-4A10-86C2-446E27C5DFEB}"/>
    <dgm:cxn modelId="{53F61ED8-10D4-497F-899F-1658A0C065C4}" type="presParOf" srcId="{D858AF90-6BD5-427D-AD6F-D28B1130F59B}" destId="{187948A6-05D5-4245-8D8A-2EBDD51789CC}" srcOrd="0" destOrd="0" presId="urn:microsoft.com/office/officeart/2005/8/layout/process4"/>
    <dgm:cxn modelId="{E8F5D284-2C92-45E2-BBB4-A2FA877C6AF2}" type="presParOf" srcId="{187948A6-05D5-4245-8D8A-2EBDD51789CC}" destId="{4A60B4A5-84D9-40C1-B9AA-EACF2818DFE8}" srcOrd="0" destOrd="0" presId="urn:microsoft.com/office/officeart/2005/8/layout/process4"/>
    <dgm:cxn modelId="{699A1F9E-62FE-440F-B6F3-7D7F24F37128}" type="presParOf" srcId="{187948A6-05D5-4245-8D8A-2EBDD51789CC}" destId="{A2E24387-A1F9-487B-BE55-9B3D38CEEF65}" srcOrd="1" destOrd="0" presId="urn:microsoft.com/office/officeart/2005/8/layout/process4"/>
    <dgm:cxn modelId="{E63A5BD5-EA6C-4A53-A01F-B2A0FEE307CE}" type="presParOf" srcId="{187948A6-05D5-4245-8D8A-2EBDD51789CC}" destId="{75F105F5-D355-4580-BD0D-DDE41F5C60E9}" srcOrd="2" destOrd="0" presId="urn:microsoft.com/office/officeart/2005/8/layout/process4"/>
    <dgm:cxn modelId="{880751D0-665E-4802-BC51-01F12493009B}" type="presParOf" srcId="{75F105F5-D355-4580-BD0D-DDE41F5C60E9}" destId="{4FBCFEAC-9667-4CC6-828D-B76B0A9F34FB}" srcOrd="0" destOrd="0" presId="urn:microsoft.com/office/officeart/2005/8/layout/process4"/>
    <dgm:cxn modelId="{4341BB23-D775-47CC-AE1A-F9B4E54471DB}" type="presParOf" srcId="{75F105F5-D355-4580-BD0D-DDE41F5C60E9}" destId="{21BF2261-16A6-474F-BC61-6083266D7C32}" srcOrd="1" destOrd="0" presId="urn:microsoft.com/office/officeart/2005/8/layout/process4"/>
    <dgm:cxn modelId="{A5CC92E4-66A3-4B17-A026-946C5C21E073}" type="presParOf" srcId="{D858AF90-6BD5-427D-AD6F-D28B1130F59B}" destId="{CBD308E1-F4AA-4A09-94B3-DA9E8507F8B8}" srcOrd="1" destOrd="0" presId="urn:microsoft.com/office/officeart/2005/8/layout/process4"/>
    <dgm:cxn modelId="{64EFDD6F-59AB-479E-8138-FCB0E273C1FF}" type="presParOf" srcId="{D858AF90-6BD5-427D-AD6F-D28B1130F59B}" destId="{5B2C0A99-DBC0-4AB6-8891-FE2C4B0162A1}" srcOrd="2" destOrd="0" presId="urn:microsoft.com/office/officeart/2005/8/layout/process4"/>
    <dgm:cxn modelId="{728AFEBF-403B-4436-BAF6-B62B60415F26}" type="presParOf" srcId="{5B2C0A99-DBC0-4AB6-8891-FE2C4B0162A1}" destId="{9D2E064E-9ADC-4F46-8E99-DC65C215C392}" srcOrd="0" destOrd="0" presId="urn:microsoft.com/office/officeart/2005/8/layout/process4"/>
    <dgm:cxn modelId="{57ED5E3C-0D80-41D4-89B6-377C655DCDEC}" type="presParOf" srcId="{5B2C0A99-DBC0-4AB6-8891-FE2C4B0162A1}" destId="{A9D23AF5-6834-4030-BCA8-2D224745BE24}" srcOrd="1" destOrd="0" presId="urn:microsoft.com/office/officeart/2005/8/layout/process4"/>
    <dgm:cxn modelId="{E933611E-433C-4CE3-BC9D-4C95E4C873B7}" type="presParOf" srcId="{5B2C0A99-DBC0-4AB6-8891-FE2C4B0162A1}" destId="{68978627-AE63-4860-A7AC-BFB044A9BF4E}" srcOrd="2" destOrd="0" presId="urn:microsoft.com/office/officeart/2005/8/layout/process4"/>
    <dgm:cxn modelId="{BBF940C1-26DD-4745-8CBA-2EA9B95D0341}" type="presParOf" srcId="{68978627-AE63-4860-A7AC-BFB044A9BF4E}" destId="{1D1CE47D-0F51-4002-9FAD-7671B43B537C}" srcOrd="0" destOrd="0" presId="urn:microsoft.com/office/officeart/2005/8/layout/process4"/>
    <dgm:cxn modelId="{49E33950-075D-4EB5-97D9-14984ACCD2BB}" type="presParOf" srcId="{68978627-AE63-4860-A7AC-BFB044A9BF4E}" destId="{3315091E-AE8B-4606-B418-AC5F554EDFC2}" srcOrd="1" destOrd="0" presId="urn:microsoft.com/office/officeart/2005/8/layout/process4"/>
    <dgm:cxn modelId="{5761E055-099A-46D1-AE79-FABDED5E58B4}" type="presParOf" srcId="{D858AF90-6BD5-427D-AD6F-D28B1130F59B}" destId="{FB26FD33-869F-4B24-A3CE-3BA8125E09FF}" srcOrd="3" destOrd="0" presId="urn:microsoft.com/office/officeart/2005/8/layout/process4"/>
    <dgm:cxn modelId="{9366BD9B-68C4-4F59-998E-9A0AAA2F81D6}" type="presParOf" srcId="{D858AF90-6BD5-427D-AD6F-D28B1130F59B}" destId="{3CBA3225-103E-4A8B-B39E-5BEEF06C1DF0}" srcOrd="4" destOrd="0" presId="urn:microsoft.com/office/officeart/2005/8/layout/process4"/>
    <dgm:cxn modelId="{6FB70C5F-F19A-4896-AEA1-623C3A977A42}" type="presParOf" srcId="{3CBA3225-103E-4A8B-B39E-5BEEF06C1DF0}" destId="{D94C8E29-95AD-4A5C-9E6C-B517FC025F22}" srcOrd="0" destOrd="0" presId="urn:microsoft.com/office/officeart/2005/8/layout/process4"/>
    <dgm:cxn modelId="{7C947FCA-9B65-4756-B2CC-F66632C31ED6}" type="presParOf" srcId="{3CBA3225-103E-4A8B-B39E-5BEEF06C1DF0}" destId="{F85E77E8-4215-4B60-837A-8AC0D6488C9B}" srcOrd="1" destOrd="0" presId="urn:microsoft.com/office/officeart/2005/8/layout/process4"/>
    <dgm:cxn modelId="{7002F9D5-44D7-48C9-B081-2F4CD6207323}" type="presParOf" srcId="{3CBA3225-103E-4A8B-B39E-5BEEF06C1DF0}" destId="{FF0AF124-2FA8-4DC6-A584-B1001EB96755}" srcOrd="2" destOrd="0" presId="urn:microsoft.com/office/officeart/2005/8/layout/process4"/>
    <dgm:cxn modelId="{01E0A5B8-3039-479E-95FD-475F702E8324}" type="presParOf" srcId="{FF0AF124-2FA8-4DC6-A584-B1001EB96755}" destId="{E93D5EAC-AE75-4519-B630-3D0C260F07EF}" srcOrd="0" destOrd="0" presId="urn:microsoft.com/office/officeart/2005/8/layout/process4"/>
    <dgm:cxn modelId="{B2D956FA-2F34-4A88-B6DE-481F9CFD7EBC}" type="presParOf" srcId="{FF0AF124-2FA8-4DC6-A584-B1001EB96755}" destId="{35880DEF-3A02-46BD-98CA-D94CBD22D065}" srcOrd="1" destOrd="0" presId="urn:microsoft.com/office/officeart/2005/8/layout/process4"/>
  </dgm:cxnLst>
  <dgm:bg/>
  <dgm:whole>
    <a:ln>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60053D6-40A9-4934-8340-539DAF2DFE8E}" type="doc">
      <dgm:prSet loTypeId="urn:microsoft.com/office/officeart/2005/8/layout/radial5" loCatId="cycle" qsTypeId="urn:microsoft.com/office/officeart/2005/8/quickstyle/3d3" qsCatId="3D" csTypeId="urn:microsoft.com/office/officeart/2005/8/colors/colorful1" csCatId="colorful" phldr="1"/>
      <dgm:spPr/>
      <dgm:t>
        <a:bodyPr/>
        <a:lstStyle/>
        <a:p>
          <a:endParaRPr lang="en-US"/>
        </a:p>
      </dgm:t>
    </dgm:pt>
    <dgm:pt modelId="{273A9B89-A1C4-4F7B-96B8-94C126852157}">
      <dgm:prSet phldrT="[Text]"/>
      <dgm:spPr>
        <a:blipFill rotWithShape="0">
          <a:blip xmlns:r="http://schemas.openxmlformats.org/officeDocument/2006/relationships" r:embed="rId1"/>
          <a:stretch>
            <a:fillRect/>
          </a:stretch>
        </a:blipFill>
      </dgm:spPr>
      <dgm:t>
        <a:bodyPr/>
        <a:lstStyle/>
        <a:p>
          <a:endParaRPr lang="en-US" dirty="0"/>
        </a:p>
      </dgm:t>
    </dgm:pt>
    <dgm:pt modelId="{87DD2282-C37F-4DE8-8389-A90BE027F029}" type="parTrans" cxnId="{C62C1C7F-5B32-4805-9CC7-045D9F3E13CD}">
      <dgm:prSet/>
      <dgm:spPr/>
      <dgm:t>
        <a:bodyPr/>
        <a:lstStyle/>
        <a:p>
          <a:endParaRPr lang="en-US"/>
        </a:p>
      </dgm:t>
    </dgm:pt>
    <dgm:pt modelId="{33C12BB3-40DE-484C-8686-602184D1D637}" type="sibTrans" cxnId="{C62C1C7F-5B32-4805-9CC7-045D9F3E13CD}">
      <dgm:prSet/>
      <dgm:spPr/>
      <dgm:t>
        <a:bodyPr/>
        <a:lstStyle/>
        <a:p>
          <a:endParaRPr lang="en-US"/>
        </a:p>
      </dgm:t>
    </dgm:pt>
    <dgm:pt modelId="{E2CB8175-DF92-45B1-87ED-2A137F7B9F18}">
      <dgm:prSet phldrT="[Text]" phldr="1"/>
      <dgm:spPr>
        <a:blipFill rotWithShape="0">
          <a:blip xmlns:r="http://schemas.openxmlformats.org/officeDocument/2006/relationships" r:embed="rId2"/>
          <a:stretch>
            <a:fillRect/>
          </a:stretch>
        </a:blipFill>
      </dgm:spPr>
      <dgm:t>
        <a:bodyPr/>
        <a:lstStyle/>
        <a:p>
          <a:endParaRPr lang="en-US" dirty="0"/>
        </a:p>
      </dgm:t>
    </dgm:pt>
    <dgm:pt modelId="{9EB372B0-D4BF-4D2B-BF8E-CA7C32DF33B4}" type="parTrans" cxnId="{F4CE916B-C0D6-4179-8C4A-518561DC77D8}">
      <dgm:prSet/>
      <dgm:spPr/>
      <dgm:t>
        <a:bodyPr/>
        <a:lstStyle/>
        <a:p>
          <a:endParaRPr lang="en-US"/>
        </a:p>
      </dgm:t>
    </dgm:pt>
    <dgm:pt modelId="{7AF1B6BA-D98D-476C-9D7F-BC2A19BE7D04}" type="sibTrans" cxnId="{F4CE916B-C0D6-4179-8C4A-518561DC77D8}">
      <dgm:prSet/>
      <dgm:spPr/>
      <dgm:t>
        <a:bodyPr/>
        <a:lstStyle/>
        <a:p>
          <a:endParaRPr lang="en-US"/>
        </a:p>
      </dgm:t>
    </dgm:pt>
    <dgm:pt modelId="{3C233AA2-A8D1-4675-97B7-C87ED9027F8D}">
      <dgm:prSet phldrT="[Text]"/>
      <dgm:spPr>
        <a:blipFill rotWithShape="0">
          <a:blip xmlns:r="http://schemas.openxmlformats.org/officeDocument/2006/relationships" r:embed="rId3"/>
          <a:stretch>
            <a:fillRect/>
          </a:stretch>
        </a:blipFill>
      </dgm:spPr>
      <dgm:t>
        <a:bodyPr/>
        <a:lstStyle/>
        <a:p>
          <a:endParaRPr lang="en-US" dirty="0"/>
        </a:p>
      </dgm:t>
    </dgm:pt>
    <dgm:pt modelId="{94FACB3B-77F7-404F-967F-AD63A8F9A92D}" type="parTrans" cxnId="{42F98689-CA6B-4677-A934-D75E8D58CB2D}">
      <dgm:prSet/>
      <dgm:spPr/>
      <dgm:t>
        <a:bodyPr/>
        <a:lstStyle/>
        <a:p>
          <a:endParaRPr lang="en-US"/>
        </a:p>
      </dgm:t>
    </dgm:pt>
    <dgm:pt modelId="{90FE0CED-FA88-4243-845E-B1D754218BF3}" type="sibTrans" cxnId="{42F98689-CA6B-4677-A934-D75E8D58CB2D}">
      <dgm:prSet/>
      <dgm:spPr/>
      <dgm:t>
        <a:bodyPr/>
        <a:lstStyle/>
        <a:p>
          <a:endParaRPr lang="en-US"/>
        </a:p>
      </dgm:t>
    </dgm:pt>
    <dgm:pt modelId="{9F88E3DB-7366-471B-B9C2-4AA6C70E2715}">
      <dgm:prSet phldrT="[Text]"/>
      <dgm:spPr>
        <a:blipFill rotWithShape="0">
          <a:blip xmlns:r="http://schemas.openxmlformats.org/officeDocument/2006/relationships" r:embed="rId4"/>
          <a:stretch>
            <a:fillRect/>
          </a:stretch>
        </a:blipFill>
      </dgm:spPr>
      <dgm:t>
        <a:bodyPr/>
        <a:lstStyle/>
        <a:p>
          <a:endParaRPr lang="en-US" dirty="0"/>
        </a:p>
      </dgm:t>
    </dgm:pt>
    <dgm:pt modelId="{F8BB3DFF-6936-46AD-BBF7-AA5FC2111447}" type="parTrans" cxnId="{31F8A87A-6119-4D32-ABAF-1D902D40818A}">
      <dgm:prSet/>
      <dgm:spPr/>
      <dgm:t>
        <a:bodyPr/>
        <a:lstStyle/>
        <a:p>
          <a:endParaRPr lang="en-US"/>
        </a:p>
      </dgm:t>
    </dgm:pt>
    <dgm:pt modelId="{C0CBD31E-547B-414D-84AA-933D84BE15B4}" type="sibTrans" cxnId="{31F8A87A-6119-4D32-ABAF-1D902D40818A}">
      <dgm:prSet/>
      <dgm:spPr/>
      <dgm:t>
        <a:bodyPr/>
        <a:lstStyle/>
        <a:p>
          <a:endParaRPr lang="en-US"/>
        </a:p>
      </dgm:t>
    </dgm:pt>
    <dgm:pt modelId="{E453447B-3861-4BC3-A502-CCF58A243C82}">
      <dgm:prSet phldrT="[Text]"/>
      <dgm:spPr>
        <a:blipFill rotWithShape="0">
          <a:blip xmlns:r="http://schemas.openxmlformats.org/officeDocument/2006/relationships" r:embed="rId5"/>
          <a:stretch>
            <a:fillRect/>
          </a:stretch>
        </a:blipFill>
      </dgm:spPr>
      <dgm:t>
        <a:bodyPr/>
        <a:lstStyle/>
        <a:p>
          <a:endParaRPr lang="en-US" dirty="0"/>
        </a:p>
      </dgm:t>
    </dgm:pt>
    <dgm:pt modelId="{8BE1AD63-49D4-48ED-9CE6-5D93B5895979}" type="parTrans" cxnId="{FD4C25AD-AD1D-497F-9D9B-25A89A86FDF6}">
      <dgm:prSet/>
      <dgm:spPr/>
      <dgm:t>
        <a:bodyPr/>
        <a:lstStyle/>
        <a:p>
          <a:endParaRPr lang="en-US"/>
        </a:p>
      </dgm:t>
    </dgm:pt>
    <dgm:pt modelId="{10073025-BBBB-4796-B49D-AF69195C0769}" type="sibTrans" cxnId="{FD4C25AD-AD1D-497F-9D9B-25A89A86FDF6}">
      <dgm:prSet/>
      <dgm:spPr/>
      <dgm:t>
        <a:bodyPr/>
        <a:lstStyle/>
        <a:p>
          <a:endParaRPr lang="en-US"/>
        </a:p>
      </dgm:t>
    </dgm:pt>
    <dgm:pt modelId="{5BFDFB53-BBE0-49CA-A5D0-F383A81F34EE}">
      <dgm:prSet/>
      <dgm:spPr>
        <a:blipFill rotWithShape="0">
          <a:blip xmlns:r="http://schemas.openxmlformats.org/officeDocument/2006/relationships" r:embed="rId6"/>
          <a:stretch>
            <a:fillRect/>
          </a:stretch>
        </a:blipFill>
      </dgm:spPr>
      <dgm:t>
        <a:bodyPr/>
        <a:lstStyle/>
        <a:p>
          <a:endParaRPr lang="en-US"/>
        </a:p>
      </dgm:t>
    </dgm:pt>
    <dgm:pt modelId="{E3B05E2D-496B-4A91-934F-31FDB6298B35}" type="parTrans" cxnId="{89186D93-21F9-4C21-9B53-FA814438D2DE}">
      <dgm:prSet/>
      <dgm:spPr/>
      <dgm:t>
        <a:bodyPr/>
        <a:lstStyle/>
        <a:p>
          <a:endParaRPr lang="en-US"/>
        </a:p>
      </dgm:t>
    </dgm:pt>
    <dgm:pt modelId="{CBD670C5-E4EC-4C33-9F2C-61DF7AAF78E1}" type="sibTrans" cxnId="{89186D93-21F9-4C21-9B53-FA814438D2DE}">
      <dgm:prSet/>
      <dgm:spPr/>
      <dgm:t>
        <a:bodyPr/>
        <a:lstStyle/>
        <a:p>
          <a:endParaRPr lang="en-US"/>
        </a:p>
      </dgm:t>
    </dgm:pt>
    <dgm:pt modelId="{D09AA145-7DB5-4853-8CD8-29A7B351373C}">
      <dgm:prSet/>
      <dgm:spPr>
        <a:blipFill rotWithShape="0">
          <a:blip xmlns:r="http://schemas.openxmlformats.org/officeDocument/2006/relationships" r:embed="rId7"/>
          <a:stretch>
            <a:fillRect/>
          </a:stretch>
        </a:blipFill>
      </dgm:spPr>
      <dgm:t>
        <a:bodyPr/>
        <a:lstStyle/>
        <a:p>
          <a:endParaRPr lang="en-US"/>
        </a:p>
      </dgm:t>
    </dgm:pt>
    <dgm:pt modelId="{78EBCA51-A5F6-4AAC-81B5-169DF982551F}" type="parTrans" cxnId="{31DDE4B3-77BB-4520-A97C-DC560CE93E1C}">
      <dgm:prSet/>
      <dgm:spPr/>
      <dgm:t>
        <a:bodyPr/>
        <a:lstStyle/>
        <a:p>
          <a:endParaRPr lang="en-US"/>
        </a:p>
      </dgm:t>
    </dgm:pt>
    <dgm:pt modelId="{C61A5A9F-F52F-4908-890E-25F52E73DB2D}" type="sibTrans" cxnId="{31DDE4B3-77BB-4520-A97C-DC560CE93E1C}">
      <dgm:prSet/>
      <dgm:spPr/>
      <dgm:t>
        <a:bodyPr/>
        <a:lstStyle/>
        <a:p>
          <a:endParaRPr lang="en-US"/>
        </a:p>
      </dgm:t>
    </dgm:pt>
    <dgm:pt modelId="{ABFB2391-3D90-4651-8707-9FA23EC143A7}">
      <dgm:prSet/>
      <dgm:spPr>
        <a:blipFill rotWithShape="0">
          <a:blip xmlns:r="http://schemas.openxmlformats.org/officeDocument/2006/relationships" r:embed="rId8"/>
          <a:stretch>
            <a:fillRect/>
          </a:stretch>
        </a:blipFill>
      </dgm:spPr>
      <dgm:t>
        <a:bodyPr/>
        <a:lstStyle/>
        <a:p>
          <a:endParaRPr lang="en-US"/>
        </a:p>
      </dgm:t>
    </dgm:pt>
    <dgm:pt modelId="{1DDF83BB-4A73-416C-BBD6-A9031489B6C6}" type="parTrans" cxnId="{91E0D231-EA68-46DB-A9F0-1EAD1C3AF5F6}">
      <dgm:prSet/>
      <dgm:spPr/>
      <dgm:t>
        <a:bodyPr/>
        <a:lstStyle/>
        <a:p>
          <a:endParaRPr lang="en-US"/>
        </a:p>
      </dgm:t>
    </dgm:pt>
    <dgm:pt modelId="{D1CA67B1-7E93-4A8C-874D-718D86CDFE85}" type="sibTrans" cxnId="{91E0D231-EA68-46DB-A9F0-1EAD1C3AF5F6}">
      <dgm:prSet/>
      <dgm:spPr/>
      <dgm:t>
        <a:bodyPr/>
        <a:lstStyle/>
        <a:p>
          <a:endParaRPr lang="en-US"/>
        </a:p>
      </dgm:t>
    </dgm:pt>
    <dgm:pt modelId="{4B88FF7A-FBCF-45FE-9745-4F4AC58194AA}" type="pres">
      <dgm:prSet presAssocID="{D60053D6-40A9-4934-8340-539DAF2DFE8E}" presName="Name0" presStyleCnt="0">
        <dgm:presLayoutVars>
          <dgm:chMax val="1"/>
          <dgm:dir/>
          <dgm:animLvl val="ctr"/>
          <dgm:resizeHandles val="exact"/>
        </dgm:presLayoutVars>
      </dgm:prSet>
      <dgm:spPr/>
      <dgm:t>
        <a:bodyPr/>
        <a:lstStyle/>
        <a:p>
          <a:endParaRPr lang="en-US"/>
        </a:p>
      </dgm:t>
    </dgm:pt>
    <dgm:pt modelId="{F02A56AE-2D9E-40B3-83D8-F88A8947C852}" type="pres">
      <dgm:prSet presAssocID="{273A9B89-A1C4-4F7B-96B8-94C126852157}" presName="centerShape" presStyleLbl="node0" presStyleIdx="0" presStyleCnt="1"/>
      <dgm:spPr/>
      <dgm:t>
        <a:bodyPr/>
        <a:lstStyle/>
        <a:p>
          <a:endParaRPr lang="en-US"/>
        </a:p>
      </dgm:t>
    </dgm:pt>
    <dgm:pt modelId="{ECFA8275-2463-4B66-B3AF-3929AB10E28D}" type="pres">
      <dgm:prSet presAssocID="{9EB372B0-D4BF-4D2B-BF8E-CA7C32DF33B4}" presName="parTrans" presStyleLbl="sibTrans2D1" presStyleIdx="0" presStyleCnt="7"/>
      <dgm:spPr/>
      <dgm:t>
        <a:bodyPr/>
        <a:lstStyle/>
        <a:p>
          <a:endParaRPr lang="en-US"/>
        </a:p>
      </dgm:t>
    </dgm:pt>
    <dgm:pt modelId="{5E284FBB-2AAC-459A-B3FF-49917F3AC41A}" type="pres">
      <dgm:prSet presAssocID="{9EB372B0-D4BF-4D2B-BF8E-CA7C32DF33B4}" presName="connectorText" presStyleLbl="sibTrans2D1" presStyleIdx="0" presStyleCnt="7"/>
      <dgm:spPr/>
      <dgm:t>
        <a:bodyPr/>
        <a:lstStyle/>
        <a:p>
          <a:endParaRPr lang="en-US"/>
        </a:p>
      </dgm:t>
    </dgm:pt>
    <dgm:pt modelId="{ECE411F4-72CB-43E1-8E60-A7222BDA5C11}" type="pres">
      <dgm:prSet presAssocID="{E2CB8175-DF92-45B1-87ED-2A137F7B9F18}" presName="node" presStyleLbl="node1" presStyleIdx="0" presStyleCnt="7">
        <dgm:presLayoutVars>
          <dgm:bulletEnabled val="1"/>
        </dgm:presLayoutVars>
      </dgm:prSet>
      <dgm:spPr/>
      <dgm:t>
        <a:bodyPr/>
        <a:lstStyle/>
        <a:p>
          <a:endParaRPr lang="en-US"/>
        </a:p>
      </dgm:t>
    </dgm:pt>
    <dgm:pt modelId="{D2EA96B4-695D-4D5D-8B2A-C63EE154A7CA}" type="pres">
      <dgm:prSet presAssocID="{E3B05E2D-496B-4A91-934F-31FDB6298B35}" presName="parTrans" presStyleLbl="sibTrans2D1" presStyleIdx="1" presStyleCnt="7"/>
      <dgm:spPr/>
      <dgm:t>
        <a:bodyPr/>
        <a:lstStyle/>
        <a:p>
          <a:endParaRPr lang="en-US"/>
        </a:p>
      </dgm:t>
    </dgm:pt>
    <dgm:pt modelId="{FB689FDB-8EC0-4A67-8C5C-61AF275E2127}" type="pres">
      <dgm:prSet presAssocID="{E3B05E2D-496B-4A91-934F-31FDB6298B35}" presName="connectorText" presStyleLbl="sibTrans2D1" presStyleIdx="1" presStyleCnt="7"/>
      <dgm:spPr/>
      <dgm:t>
        <a:bodyPr/>
        <a:lstStyle/>
        <a:p>
          <a:endParaRPr lang="en-US"/>
        </a:p>
      </dgm:t>
    </dgm:pt>
    <dgm:pt modelId="{F7284811-DA1F-4522-8486-F36C2931BDC6}" type="pres">
      <dgm:prSet presAssocID="{5BFDFB53-BBE0-49CA-A5D0-F383A81F34EE}" presName="node" presStyleLbl="node1" presStyleIdx="1" presStyleCnt="7">
        <dgm:presLayoutVars>
          <dgm:bulletEnabled val="1"/>
        </dgm:presLayoutVars>
      </dgm:prSet>
      <dgm:spPr/>
      <dgm:t>
        <a:bodyPr/>
        <a:lstStyle/>
        <a:p>
          <a:endParaRPr lang="en-US"/>
        </a:p>
      </dgm:t>
    </dgm:pt>
    <dgm:pt modelId="{FFC403E2-C7F7-48D9-BE82-D745CB61A470}" type="pres">
      <dgm:prSet presAssocID="{78EBCA51-A5F6-4AAC-81B5-169DF982551F}" presName="parTrans" presStyleLbl="sibTrans2D1" presStyleIdx="2" presStyleCnt="7"/>
      <dgm:spPr/>
      <dgm:t>
        <a:bodyPr/>
        <a:lstStyle/>
        <a:p>
          <a:endParaRPr lang="en-US"/>
        </a:p>
      </dgm:t>
    </dgm:pt>
    <dgm:pt modelId="{E0809AB0-0953-481E-9144-19D8AA6A92D0}" type="pres">
      <dgm:prSet presAssocID="{78EBCA51-A5F6-4AAC-81B5-169DF982551F}" presName="connectorText" presStyleLbl="sibTrans2D1" presStyleIdx="2" presStyleCnt="7"/>
      <dgm:spPr/>
      <dgm:t>
        <a:bodyPr/>
        <a:lstStyle/>
        <a:p>
          <a:endParaRPr lang="en-US"/>
        </a:p>
      </dgm:t>
    </dgm:pt>
    <dgm:pt modelId="{DABC921C-3CC7-4864-916F-28D772286D3A}" type="pres">
      <dgm:prSet presAssocID="{D09AA145-7DB5-4853-8CD8-29A7B351373C}" presName="node" presStyleLbl="node1" presStyleIdx="2" presStyleCnt="7">
        <dgm:presLayoutVars>
          <dgm:bulletEnabled val="1"/>
        </dgm:presLayoutVars>
      </dgm:prSet>
      <dgm:spPr/>
      <dgm:t>
        <a:bodyPr/>
        <a:lstStyle/>
        <a:p>
          <a:endParaRPr lang="en-US"/>
        </a:p>
      </dgm:t>
    </dgm:pt>
    <dgm:pt modelId="{0807BA97-7B59-4D74-9AE7-EC75161F6D61}" type="pres">
      <dgm:prSet presAssocID="{1DDF83BB-4A73-416C-BBD6-A9031489B6C6}" presName="parTrans" presStyleLbl="sibTrans2D1" presStyleIdx="3" presStyleCnt="7"/>
      <dgm:spPr/>
      <dgm:t>
        <a:bodyPr/>
        <a:lstStyle/>
        <a:p>
          <a:endParaRPr lang="en-US"/>
        </a:p>
      </dgm:t>
    </dgm:pt>
    <dgm:pt modelId="{4B2619BB-CE9D-482F-875A-46FB2243E5E0}" type="pres">
      <dgm:prSet presAssocID="{1DDF83BB-4A73-416C-BBD6-A9031489B6C6}" presName="connectorText" presStyleLbl="sibTrans2D1" presStyleIdx="3" presStyleCnt="7"/>
      <dgm:spPr/>
      <dgm:t>
        <a:bodyPr/>
        <a:lstStyle/>
        <a:p>
          <a:endParaRPr lang="en-US"/>
        </a:p>
      </dgm:t>
    </dgm:pt>
    <dgm:pt modelId="{323605B9-72D2-4CA2-9236-3DFC536368FE}" type="pres">
      <dgm:prSet presAssocID="{ABFB2391-3D90-4651-8707-9FA23EC143A7}" presName="node" presStyleLbl="node1" presStyleIdx="3" presStyleCnt="7">
        <dgm:presLayoutVars>
          <dgm:bulletEnabled val="1"/>
        </dgm:presLayoutVars>
      </dgm:prSet>
      <dgm:spPr/>
      <dgm:t>
        <a:bodyPr/>
        <a:lstStyle/>
        <a:p>
          <a:endParaRPr lang="en-US"/>
        </a:p>
      </dgm:t>
    </dgm:pt>
    <dgm:pt modelId="{1C3A603E-6D83-44BC-B706-E348555170D0}" type="pres">
      <dgm:prSet presAssocID="{94FACB3B-77F7-404F-967F-AD63A8F9A92D}" presName="parTrans" presStyleLbl="sibTrans2D1" presStyleIdx="4" presStyleCnt="7"/>
      <dgm:spPr/>
      <dgm:t>
        <a:bodyPr/>
        <a:lstStyle/>
        <a:p>
          <a:endParaRPr lang="en-US"/>
        </a:p>
      </dgm:t>
    </dgm:pt>
    <dgm:pt modelId="{310623FE-042C-41E8-B9DF-FAECBACFFADB}" type="pres">
      <dgm:prSet presAssocID="{94FACB3B-77F7-404F-967F-AD63A8F9A92D}" presName="connectorText" presStyleLbl="sibTrans2D1" presStyleIdx="4" presStyleCnt="7"/>
      <dgm:spPr/>
      <dgm:t>
        <a:bodyPr/>
        <a:lstStyle/>
        <a:p>
          <a:endParaRPr lang="en-US"/>
        </a:p>
      </dgm:t>
    </dgm:pt>
    <dgm:pt modelId="{A8968FF3-13DD-4D27-89C4-C9ECAA7E9F20}" type="pres">
      <dgm:prSet presAssocID="{3C233AA2-A8D1-4675-97B7-C87ED9027F8D}" presName="node" presStyleLbl="node1" presStyleIdx="4" presStyleCnt="7">
        <dgm:presLayoutVars>
          <dgm:bulletEnabled val="1"/>
        </dgm:presLayoutVars>
      </dgm:prSet>
      <dgm:spPr/>
      <dgm:t>
        <a:bodyPr/>
        <a:lstStyle/>
        <a:p>
          <a:endParaRPr lang="en-US"/>
        </a:p>
      </dgm:t>
    </dgm:pt>
    <dgm:pt modelId="{6B77FA9C-107A-44A5-9865-86B5F6DCB06F}" type="pres">
      <dgm:prSet presAssocID="{F8BB3DFF-6936-46AD-BBF7-AA5FC2111447}" presName="parTrans" presStyleLbl="sibTrans2D1" presStyleIdx="5" presStyleCnt="7"/>
      <dgm:spPr/>
      <dgm:t>
        <a:bodyPr/>
        <a:lstStyle/>
        <a:p>
          <a:endParaRPr lang="en-US"/>
        </a:p>
      </dgm:t>
    </dgm:pt>
    <dgm:pt modelId="{C93119C0-DA5C-4E93-BF9C-EC0BE6ED01F6}" type="pres">
      <dgm:prSet presAssocID="{F8BB3DFF-6936-46AD-BBF7-AA5FC2111447}" presName="connectorText" presStyleLbl="sibTrans2D1" presStyleIdx="5" presStyleCnt="7"/>
      <dgm:spPr/>
      <dgm:t>
        <a:bodyPr/>
        <a:lstStyle/>
        <a:p>
          <a:endParaRPr lang="en-US"/>
        </a:p>
      </dgm:t>
    </dgm:pt>
    <dgm:pt modelId="{C9D6554D-2CE0-4C6A-8C88-827DFA1BD150}" type="pres">
      <dgm:prSet presAssocID="{9F88E3DB-7366-471B-B9C2-4AA6C70E2715}" presName="node" presStyleLbl="node1" presStyleIdx="5" presStyleCnt="7">
        <dgm:presLayoutVars>
          <dgm:bulletEnabled val="1"/>
        </dgm:presLayoutVars>
      </dgm:prSet>
      <dgm:spPr/>
      <dgm:t>
        <a:bodyPr/>
        <a:lstStyle/>
        <a:p>
          <a:endParaRPr lang="en-US"/>
        </a:p>
      </dgm:t>
    </dgm:pt>
    <dgm:pt modelId="{517478B4-F1E7-49A6-82D3-CDD673A09638}" type="pres">
      <dgm:prSet presAssocID="{8BE1AD63-49D4-48ED-9CE6-5D93B5895979}" presName="parTrans" presStyleLbl="sibTrans2D1" presStyleIdx="6" presStyleCnt="7"/>
      <dgm:spPr/>
      <dgm:t>
        <a:bodyPr/>
        <a:lstStyle/>
        <a:p>
          <a:endParaRPr lang="en-US"/>
        </a:p>
      </dgm:t>
    </dgm:pt>
    <dgm:pt modelId="{24114743-B45C-4D3D-9179-09C6F7971F53}" type="pres">
      <dgm:prSet presAssocID="{8BE1AD63-49D4-48ED-9CE6-5D93B5895979}" presName="connectorText" presStyleLbl="sibTrans2D1" presStyleIdx="6" presStyleCnt="7"/>
      <dgm:spPr/>
      <dgm:t>
        <a:bodyPr/>
        <a:lstStyle/>
        <a:p>
          <a:endParaRPr lang="en-US"/>
        </a:p>
      </dgm:t>
    </dgm:pt>
    <dgm:pt modelId="{95150ABD-6347-4140-814A-2967BAAE73AA}" type="pres">
      <dgm:prSet presAssocID="{E453447B-3861-4BC3-A502-CCF58A243C82}" presName="node" presStyleLbl="node1" presStyleIdx="6" presStyleCnt="7">
        <dgm:presLayoutVars>
          <dgm:bulletEnabled val="1"/>
        </dgm:presLayoutVars>
      </dgm:prSet>
      <dgm:spPr/>
      <dgm:t>
        <a:bodyPr/>
        <a:lstStyle/>
        <a:p>
          <a:endParaRPr lang="en-US"/>
        </a:p>
      </dgm:t>
    </dgm:pt>
  </dgm:ptLst>
  <dgm:cxnLst>
    <dgm:cxn modelId="{C7D10FAC-EB5A-464A-A902-E0AB50696C68}" type="presOf" srcId="{1DDF83BB-4A73-416C-BBD6-A9031489B6C6}" destId="{0807BA97-7B59-4D74-9AE7-EC75161F6D61}" srcOrd="0" destOrd="0" presId="urn:microsoft.com/office/officeart/2005/8/layout/radial5"/>
    <dgm:cxn modelId="{56D3DEF9-25F9-4BC6-A468-AA0A2F7D0376}" type="presOf" srcId="{E3B05E2D-496B-4A91-934F-31FDB6298B35}" destId="{FB689FDB-8EC0-4A67-8C5C-61AF275E2127}" srcOrd="1" destOrd="0" presId="urn:microsoft.com/office/officeart/2005/8/layout/radial5"/>
    <dgm:cxn modelId="{42F98689-CA6B-4677-A934-D75E8D58CB2D}" srcId="{273A9B89-A1C4-4F7B-96B8-94C126852157}" destId="{3C233AA2-A8D1-4675-97B7-C87ED9027F8D}" srcOrd="4" destOrd="0" parTransId="{94FACB3B-77F7-404F-967F-AD63A8F9A92D}" sibTransId="{90FE0CED-FA88-4243-845E-B1D754218BF3}"/>
    <dgm:cxn modelId="{86EC619D-0451-42AB-85D3-4B061E3336C1}" type="presOf" srcId="{9EB372B0-D4BF-4D2B-BF8E-CA7C32DF33B4}" destId="{ECFA8275-2463-4B66-B3AF-3929AB10E28D}" srcOrd="0" destOrd="0" presId="urn:microsoft.com/office/officeart/2005/8/layout/radial5"/>
    <dgm:cxn modelId="{B9E4E7C5-3407-4A08-9A20-09CF12BE8DBF}" type="presOf" srcId="{5BFDFB53-BBE0-49CA-A5D0-F383A81F34EE}" destId="{F7284811-DA1F-4522-8486-F36C2931BDC6}" srcOrd="0" destOrd="0" presId="urn:microsoft.com/office/officeart/2005/8/layout/radial5"/>
    <dgm:cxn modelId="{B65B7010-E1A0-453C-A647-1FA8100DE978}" type="presOf" srcId="{ABFB2391-3D90-4651-8707-9FA23EC143A7}" destId="{323605B9-72D2-4CA2-9236-3DFC536368FE}" srcOrd="0" destOrd="0" presId="urn:microsoft.com/office/officeart/2005/8/layout/radial5"/>
    <dgm:cxn modelId="{F72AAE74-FB24-449D-9A96-F694A613EA0F}" type="presOf" srcId="{1DDF83BB-4A73-416C-BBD6-A9031489B6C6}" destId="{4B2619BB-CE9D-482F-875A-46FB2243E5E0}" srcOrd="1" destOrd="0" presId="urn:microsoft.com/office/officeart/2005/8/layout/radial5"/>
    <dgm:cxn modelId="{34C2B17E-AF84-454F-B9B2-5F8E474B2B0A}" type="presOf" srcId="{273A9B89-A1C4-4F7B-96B8-94C126852157}" destId="{F02A56AE-2D9E-40B3-83D8-F88A8947C852}" srcOrd="0" destOrd="0" presId="urn:microsoft.com/office/officeart/2005/8/layout/radial5"/>
    <dgm:cxn modelId="{9384D573-E3DA-49D5-A3D6-5187002D2A93}" type="presOf" srcId="{9F88E3DB-7366-471B-B9C2-4AA6C70E2715}" destId="{C9D6554D-2CE0-4C6A-8C88-827DFA1BD150}" srcOrd="0" destOrd="0" presId="urn:microsoft.com/office/officeart/2005/8/layout/radial5"/>
    <dgm:cxn modelId="{A9F4B67B-7EB7-4535-9025-FFE4895A1556}" type="presOf" srcId="{F8BB3DFF-6936-46AD-BBF7-AA5FC2111447}" destId="{6B77FA9C-107A-44A5-9865-86B5F6DCB06F}" srcOrd="0" destOrd="0" presId="urn:microsoft.com/office/officeart/2005/8/layout/radial5"/>
    <dgm:cxn modelId="{DB80BFA6-C6C1-42C9-8B40-E989AC547FC6}" type="presOf" srcId="{78EBCA51-A5F6-4AAC-81B5-169DF982551F}" destId="{E0809AB0-0953-481E-9144-19D8AA6A92D0}" srcOrd="1" destOrd="0" presId="urn:microsoft.com/office/officeart/2005/8/layout/radial5"/>
    <dgm:cxn modelId="{F4CE916B-C0D6-4179-8C4A-518561DC77D8}" srcId="{273A9B89-A1C4-4F7B-96B8-94C126852157}" destId="{E2CB8175-DF92-45B1-87ED-2A137F7B9F18}" srcOrd="0" destOrd="0" parTransId="{9EB372B0-D4BF-4D2B-BF8E-CA7C32DF33B4}" sibTransId="{7AF1B6BA-D98D-476C-9D7F-BC2A19BE7D04}"/>
    <dgm:cxn modelId="{512D47F6-CCFA-42E6-8C91-7363938162FA}" type="presOf" srcId="{3C233AA2-A8D1-4675-97B7-C87ED9027F8D}" destId="{A8968FF3-13DD-4D27-89C4-C9ECAA7E9F20}" srcOrd="0" destOrd="0" presId="urn:microsoft.com/office/officeart/2005/8/layout/radial5"/>
    <dgm:cxn modelId="{295FD655-DC70-45C9-8167-75FB004826C6}" type="presOf" srcId="{78EBCA51-A5F6-4AAC-81B5-169DF982551F}" destId="{FFC403E2-C7F7-48D9-BE82-D745CB61A470}" srcOrd="0" destOrd="0" presId="urn:microsoft.com/office/officeart/2005/8/layout/radial5"/>
    <dgm:cxn modelId="{C62C1C7F-5B32-4805-9CC7-045D9F3E13CD}" srcId="{D60053D6-40A9-4934-8340-539DAF2DFE8E}" destId="{273A9B89-A1C4-4F7B-96B8-94C126852157}" srcOrd="0" destOrd="0" parTransId="{87DD2282-C37F-4DE8-8389-A90BE027F029}" sibTransId="{33C12BB3-40DE-484C-8686-602184D1D637}"/>
    <dgm:cxn modelId="{89186D93-21F9-4C21-9B53-FA814438D2DE}" srcId="{273A9B89-A1C4-4F7B-96B8-94C126852157}" destId="{5BFDFB53-BBE0-49CA-A5D0-F383A81F34EE}" srcOrd="1" destOrd="0" parTransId="{E3B05E2D-496B-4A91-934F-31FDB6298B35}" sibTransId="{CBD670C5-E4EC-4C33-9F2C-61DF7AAF78E1}"/>
    <dgm:cxn modelId="{31F8A87A-6119-4D32-ABAF-1D902D40818A}" srcId="{273A9B89-A1C4-4F7B-96B8-94C126852157}" destId="{9F88E3DB-7366-471B-B9C2-4AA6C70E2715}" srcOrd="5" destOrd="0" parTransId="{F8BB3DFF-6936-46AD-BBF7-AA5FC2111447}" sibTransId="{C0CBD31E-547B-414D-84AA-933D84BE15B4}"/>
    <dgm:cxn modelId="{1C72BCFB-5AB1-404D-9994-9A1DE1666239}" type="presOf" srcId="{F8BB3DFF-6936-46AD-BBF7-AA5FC2111447}" destId="{C93119C0-DA5C-4E93-BF9C-EC0BE6ED01F6}" srcOrd="1" destOrd="0" presId="urn:microsoft.com/office/officeart/2005/8/layout/radial5"/>
    <dgm:cxn modelId="{1660FDE2-7A60-4931-B937-1BFD941C585C}" type="presOf" srcId="{8BE1AD63-49D4-48ED-9CE6-5D93B5895979}" destId="{517478B4-F1E7-49A6-82D3-CDD673A09638}" srcOrd="0" destOrd="0" presId="urn:microsoft.com/office/officeart/2005/8/layout/radial5"/>
    <dgm:cxn modelId="{031CE971-35CA-4B13-AC12-A2F4B3186F02}" type="presOf" srcId="{E3B05E2D-496B-4A91-934F-31FDB6298B35}" destId="{D2EA96B4-695D-4D5D-8B2A-C63EE154A7CA}" srcOrd="0" destOrd="0" presId="urn:microsoft.com/office/officeart/2005/8/layout/radial5"/>
    <dgm:cxn modelId="{82B1D3AA-3CD7-48A3-A260-CEFA5A939BDE}" type="presOf" srcId="{D09AA145-7DB5-4853-8CD8-29A7B351373C}" destId="{DABC921C-3CC7-4864-916F-28D772286D3A}" srcOrd="0" destOrd="0" presId="urn:microsoft.com/office/officeart/2005/8/layout/radial5"/>
    <dgm:cxn modelId="{D6226CCE-3C7C-478C-B811-8C3718AE6F33}" type="presOf" srcId="{E453447B-3861-4BC3-A502-CCF58A243C82}" destId="{95150ABD-6347-4140-814A-2967BAAE73AA}" srcOrd="0" destOrd="0" presId="urn:microsoft.com/office/officeart/2005/8/layout/radial5"/>
    <dgm:cxn modelId="{91E0D231-EA68-46DB-A9F0-1EAD1C3AF5F6}" srcId="{273A9B89-A1C4-4F7B-96B8-94C126852157}" destId="{ABFB2391-3D90-4651-8707-9FA23EC143A7}" srcOrd="3" destOrd="0" parTransId="{1DDF83BB-4A73-416C-BBD6-A9031489B6C6}" sibTransId="{D1CA67B1-7E93-4A8C-874D-718D86CDFE85}"/>
    <dgm:cxn modelId="{31DDE4B3-77BB-4520-A97C-DC560CE93E1C}" srcId="{273A9B89-A1C4-4F7B-96B8-94C126852157}" destId="{D09AA145-7DB5-4853-8CD8-29A7B351373C}" srcOrd="2" destOrd="0" parTransId="{78EBCA51-A5F6-4AAC-81B5-169DF982551F}" sibTransId="{C61A5A9F-F52F-4908-890E-25F52E73DB2D}"/>
    <dgm:cxn modelId="{FD4C25AD-AD1D-497F-9D9B-25A89A86FDF6}" srcId="{273A9B89-A1C4-4F7B-96B8-94C126852157}" destId="{E453447B-3861-4BC3-A502-CCF58A243C82}" srcOrd="6" destOrd="0" parTransId="{8BE1AD63-49D4-48ED-9CE6-5D93B5895979}" sibTransId="{10073025-BBBB-4796-B49D-AF69195C0769}"/>
    <dgm:cxn modelId="{775E59A5-5BAF-4099-9347-7178B9F186FB}" type="presOf" srcId="{D60053D6-40A9-4934-8340-539DAF2DFE8E}" destId="{4B88FF7A-FBCF-45FE-9745-4F4AC58194AA}" srcOrd="0" destOrd="0" presId="urn:microsoft.com/office/officeart/2005/8/layout/radial5"/>
    <dgm:cxn modelId="{A810A01E-475F-4761-842D-C9EEC1D8CD8E}" type="presOf" srcId="{E2CB8175-DF92-45B1-87ED-2A137F7B9F18}" destId="{ECE411F4-72CB-43E1-8E60-A7222BDA5C11}" srcOrd="0" destOrd="0" presId="urn:microsoft.com/office/officeart/2005/8/layout/radial5"/>
    <dgm:cxn modelId="{FFA1AEBA-4516-46B5-887E-74BD362E924D}" type="presOf" srcId="{94FACB3B-77F7-404F-967F-AD63A8F9A92D}" destId="{1C3A603E-6D83-44BC-B706-E348555170D0}" srcOrd="0" destOrd="0" presId="urn:microsoft.com/office/officeart/2005/8/layout/radial5"/>
    <dgm:cxn modelId="{F3FFEA63-A79F-4E93-AEA0-AA1D5FC8F7A7}" type="presOf" srcId="{8BE1AD63-49D4-48ED-9CE6-5D93B5895979}" destId="{24114743-B45C-4D3D-9179-09C6F7971F53}" srcOrd="1" destOrd="0" presId="urn:microsoft.com/office/officeart/2005/8/layout/radial5"/>
    <dgm:cxn modelId="{9B0930DC-2A32-4066-9FB0-FB64D201FD51}" type="presOf" srcId="{94FACB3B-77F7-404F-967F-AD63A8F9A92D}" destId="{310623FE-042C-41E8-B9DF-FAECBACFFADB}" srcOrd="1" destOrd="0" presId="urn:microsoft.com/office/officeart/2005/8/layout/radial5"/>
    <dgm:cxn modelId="{4379F86C-8A4C-4F8C-AFDA-C60781A54435}" type="presOf" srcId="{9EB372B0-D4BF-4D2B-BF8E-CA7C32DF33B4}" destId="{5E284FBB-2AAC-459A-B3FF-49917F3AC41A}" srcOrd="1" destOrd="0" presId="urn:microsoft.com/office/officeart/2005/8/layout/radial5"/>
    <dgm:cxn modelId="{532312F5-E66A-4E9E-B273-9B0A02C47BDB}" type="presParOf" srcId="{4B88FF7A-FBCF-45FE-9745-4F4AC58194AA}" destId="{F02A56AE-2D9E-40B3-83D8-F88A8947C852}" srcOrd="0" destOrd="0" presId="urn:microsoft.com/office/officeart/2005/8/layout/radial5"/>
    <dgm:cxn modelId="{26120DAB-096B-4739-81E5-BA42FCE1C488}" type="presParOf" srcId="{4B88FF7A-FBCF-45FE-9745-4F4AC58194AA}" destId="{ECFA8275-2463-4B66-B3AF-3929AB10E28D}" srcOrd="1" destOrd="0" presId="urn:microsoft.com/office/officeart/2005/8/layout/radial5"/>
    <dgm:cxn modelId="{0CCAF902-87D6-4E2E-8DFC-89FE327D6AE3}" type="presParOf" srcId="{ECFA8275-2463-4B66-B3AF-3929AB10E28D}" destId="{5E284FBB-2AAC-459A-B3FF-49917F3AC41A}" srcOrd="0" destOrd="0" presId="urn:microsoft.com/office/officeart/2005/8/layout/radial5"/>
    <dgm:cxn modelId="{9089E7ED-9F03-41FE-A817-032AE8ED450F}" type="presParOf" srcId="{4B88FF7A-FBCF-45FE-9745-4F4AC58194AA}" destId="{ECE411F4-72CB-43E1-8E60-A7222BDA5C11}" srcOrd="2" destOrd="0" presId="urn:microsoft.com/office/officeart/2005/8/layout/radial5"/>
    <dgm:cxn modelId="{A798330E-B36B-4824-88CC-4C43661516A2}" type="presParOf" srcId="{4B88FF7A-FBCF-45FE-9745-4F4AC58194AA}" destId="{D2EA96B4-695D-4D5D-8B2A-C63EE154A7CA}" srcOrd="3" destOrd="0" presId="urn:microsoft.com/office/officeart/2005/8/layout/radial5"/>
    <dgm:cxn modelId="{963ADB17-2520-4334-BC50-7BA9F8D052CB}" type="presParOf" srcId="{D2EA96B4-695D-4D5D-8B2A-C63EE154A7CA}" destId="{FB689FDB-8EC0-4A67-8C5C-61AF275E2127}" srcOrd="0" destOrd="0" presId="urn:microsoft.com/office/officeart/2005/8/layout/radial5"/>
    <dgm:cxn modelId="{A1022B4B-07B6-4F49-9CE5-ED351578874A}" type="presParOf" srcId="{4B88FF7A-FBCF-45FE-9745-4F4AC58194AA}" destId="{F7284811-DA1F-4522-8486-F36C2931BDC6}" srcOrd="4" destOrd="0" presId="urn:microsoft.com/office/officeart/2005/8/layout/radial5"/>
    <dgm:cxn modelId="{589B79A9-2E3D-4579-83BE-08985E368EE0}" type="presParOf" srcId="{4B88FF7A-FBCF-45FE-9745-4F4AC58194AA}" destId="{FFC403E2-C7F7-48D9-BE82-D745CB61A470}" srcOrd="5" destOrd="0" presId="urn:microsoft.com/office/officeart/2005/8/layout/radial5"/>
    <dgm:cxn modelId="{854CBAF6-BEC6-4238-ADE0-80770502B09F}" type="presParOf" srcId="{FFC403E2-C7F7-48D9-BE82-D745CB61A470}" destId="{E0809AB0-0953-481E-9144-19D8AA6A92D0}" srcOrd="0" destOrd="0" presId="urn:microsoft.com/office/officeart/2005/8/layout/radial5"/>
    <dgm:cxn modelId="{19FDC734-0851-4459-8B3F-BEEC23DCF447}" type="presParOf" srcId="{4B88FF7A-FBCF-45FE-9745-4F4AC58194AA}" destId="{DABC921C-3CC7-4864-916F-28D772286D3A}" srcOrd="6" destOrd="0" presId="urn:microsoft.com/office/officeart/2005/8/layout/radial5"/>
    <dgm:cxn modelId="{F2963301-7792-4AD6-98BD-7AEE1B678119}" type="presParOf" srcId="{4B88FF7A-FBCF-45FE-9745-4F4AC58194AA}" destId="{0807BA97-7B59-4D74-9AE7-EC75161F6D61}" srcOrd="7" destOrd="0" presId="urn:microsoft.com/office/officeart/2005/8/layout/radial5"/>
    <dgm:cxn modelId="{A611F55C-CA9C-40BA-BB43-5421596ACFB7}" type="presParOf" srcId="{0807BA97-7B59-4D74-9AE7-EC75161F6D61}" destId="{4B2619BB-CE9D-482F-875A-46FB2243E5E0}" srcOrd="0" destOrd="0" presId="urn:microsoft.com/office/officeart/2005/8/layout/radial5"/>
    <dgm:cxn modelId="{0240FFD1-66E2-4713-B7FA-1EA8B7442C29}" type="presParOf" srcId="{4B88FF7A-FBCF-45FE-9745-4F4AC58194AA}" destId="{323605B9-72D2-4CA2-9236-3DFC536368FE}" srcOrd="8" destOrd="0" presId="urn:microsoft.com/office/officeart/2005/8/layout/radial5"/>
    <dgm:cxn modelId="{FC754B0F-7799-481F-8719-7215F42663E3}" type="presParOf" srcId="{4B88FF7A-FBCF-45FE-9745-4F4AC58194AA}" destId="{1C3A603E-6D83-44BC-B706-E348555170D0}" srcOrd="9" destOrd="0" presId="urn:microsoft.com/office/officeart/2005/8/layout/radial5"/>
    <dgm:cxn modelId="{733636D5-0B9D-44EC-85F0-CD3A7247A6AD}" type="presParOf" srcId="{1C3A603E-6D83-44BC-B706-E348555170D0}" destId="{310623FE-042C-41E8-B9DF-FAECBACFFADB}" srcOrd="0" destOrd="0" presId="urn:microsoft.com/office/officeart/2005/8/layout/radial5"/>
    <dgm:cxn modelId="{684C71B5-EB92-4597-BE23-CB79EE383C2C}" type="presParOf" srcId="{4B88FF7A-FBCF-45FE-9745-4F4AC58194AA}" destId="{A8968FF3-13DD-4D27-89C4-C9ECAA7E9F20}" srcOrd="10" destOrd="0" presId="urn:microsoft.com/office/officeart/2005/8/layout/radial5"/>
    <dgm:cxn modelId="{E6637049-CC88-4196-8925-D54B6E2FCFEE}" type="presParOf" srcId="{4B88FF7A-FBCF-45FE-9745-4F4AC58194AA}" destId="{6B77FA9C-107A-44A5-9865-86B5F6DCB06F}" srcOrd="11" destOrd="0" presId="urn:microsoft.com/office/officeart/2005/8/layout/radial5"/>
    <dgm:cxn modelId="{71CBB57A-51E4-4C78-B723-4C16662EAF6C}" type="presParOf" srcId="{6B77FA9C-107A-44A5-9865-86B5F6DCB06F}" destId="{C93119C0-DA5C-4E93-BF9C-EC0BE6ED01F6}" srcOrd="0" destOrd="0" presId="urn:microsoft.com/office/officeart/2005/8/layout/radial5"/>
    <dgm:cxn modelId="{71816798-0B47-444C-A36B-A9E700828EC4}" type="presParOf" srcId="{4B88FF7A-FBCF-45FE-9745-4F4AC58194AA}" destId="{C9D6554D-2CE0-4C6A-8C88-827DFA1BD150}" srcOrd="12" destOrd="0" presId="urn:microsoft.com/office/officeart/2005/8/layout/radial5"/>
    <dgm:cxn modelId="{43025E15-136E-42CF-B6CF-2F07107A7BB7}" type="presParOf" srcId="{4B88FF7A-FBCF-45FE-9745-4F4AC58194AA}" destId="{517478B4-F1E7-49A6-82D3-CDD673A09638}" srcOrd="13" destOrd="0" presId="urn:microsoft.com/office/officeart/2005/8/layout/radial5"/>
    <dgm:cxn modelId="{A8E28D76-9E45-45D4-8925-DBA156FDB770}" type="presParOf" srcId="{517478B4-F1E7-49A6-82D3-CDD673A09638}" destId="{24114743-B45C-4D3D-9179-09C6F7971F53}" srcOrd="0" destOrd="0" presId="urn:microsoft.com/office/officeart/2005/8/layout/radial5"/>
    <dgm:cxn modelId="{58D5526D-4FB8-4808-B620-203FF2AFE699}" type="presParOf" srcId="{4B88FF7A-FBCF-45FE-9745-4F4AC58194AA}" destId="{95150ABD-6347-4140-814A-2967BAAE73AA}" srcOrd="14" destOrd="0" presId="urn:microsoft.com/office/officeart/2005/8/layout/radial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B9618E-6DF3-4963-BA58-685EA9CD211F}" type="doc">
      <dgm:prSet loTypeId="urn:microsoft.com/office/officeart/2005/8/layout/vList4" loCatId="list" qsTypeId="urn:microsoft.com/office/officeart/2005/8/quickstyle/3d3" qsCatId="3D" csTypeId="urn:microsoft.com/office/officeart/2005/8/colors/colorful1" csCatId="colorful" phldr="1"/>
      <dgm:spPr/>
      <dgm:t>
        <a:bodyPr/>
        <a:lstStyle/>
        <a:p>
          <a:endParaRPr lang="en-US"/>
        </a:p>
      </dgm:t>
    </dgm:pt>
    <dgm:pt modelId="{1F3DA5CE-17DC-488D-9360-66FB5B9D7D65}">
      <dgm:prSet phldrT="[Text]" custT="1">
        <dgm:style>
          <a:lnRef idx="0">
            <a:schemeClr val="accent1"/>
          </a:lnRef>
          <a:fillRef idx="3">
            <a:schemeClr val="accent1"/>
          </a:fillRef>
          <a:effectRef idx="3">
            <a:schemeClr val="accent1"/>
          </a:effectRef>
          <a:fontRef idx="minor">
            <a:schemeClr val="lt1"/>
          </a:fontRef>
        </dgm:style>
      </dgm:prSet>
      <dgm:spPr/>
      <dgm:t>
        <a:bodyPr/>
        <a:lstStyle/>
        <a:p>
          <a:r>
            <a:rPr lang="zh-CN" altLang="en-US" sz="6000" b="1" dirty="0" smtClean="0">
              <a:ln>
                <a:solidFill>
                  <a:schemeClr val="tx1"/>
                </a:solidFill>
              </a:ln>
              <a:solidFill>
                <a:srgbClr val="FFFF00"/>
              </a:solidFill>
              <a:effectLst>
                <a:outerShdw blurRad="38100" dist="38100" dir="2700000" algn="tl">
                  <a:srgbClr val="000000">
                    <a:alpha val="43137"/>
                  </a:srgbClr>
                </a:outerShdw>
              </a:effectLst>
            </a:rPr>
            <a:t>税吏马太  </a:t>
          </a:r>
          <a:r>
            <a:rPr lang="en-US" sz="2000" b="1" dirty="0" smtClean="0">
              <a:solidFill>
                <a:schemeClr val="tx1"/>
              </a:solidFill>
              <a:effectLst>
                <a:outerShdw blurRad="38100" dist="38100" dir="2700000" algn="tl">
                  <a:srgbClr val="000000">
                    <a:alpha val="43137"/>
                  </a:srgbClr>
                </a:outerShdw>
              </a:effectLst>
            </a:rPr>
            <a:t>MATTHEW /TAX COLLECTOR</a:t>
          </a:r>
          <a:endParaRPr lang="en-US" sz="3200" b="1" dirty="0">
            <a:solidFill>
              <a:schemeClr val="tx1"/>
            </a:solidFill>
            <a:effectLst>
              <a:outerShdw blurRad="38100" dist="38100" dir="2700000" algn="tl">
                <a:srgbClr val="000000">
                  <a:alpha val="43137"/>
                </a:srgbClr>
              </a:outerShdw>
            </a:effectLst>
          </a:endParaRPr>
        </a:p>
      </dgm:t>
    </dgm:pt>
    <dgm:pt modelId="{2B14A110-170E-4DA8-BD4B-0361D61B696E}" type="parTrans" cxnId="{67E56294-6151-4A03-BA11-13519080E58E}">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29400A4C-73DD-40B6-AF0A-E66DC520C4BA}" type="sibTrans" cxnId="{67E56294-6151-4A03-BA11-13519080E58E}">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69FA19DD-9C0F-4046-97E8-7514B8A3F773}">
      <dgm:prSet phldrT="[Text]" custT="1"/>
      <dgm:spPr/>
      <dgm:t>
        <a:bodyPr/>
        <a:lstStyle/>
        <a:p>
          <a:r>
            <a:rPr lang="zh-CN" altLang="en-US" sz="6000" b="1" dirty="0" smtClean="0">
              <a:ln>
                <a:solidFill>
                  <a:schemeClr val="tx1"/>
                </a:solidFill>
              </a:ln>
              <a:solidFill>
                <a:srgbClr val="FFFF00"/>
              </a:solidFill>
              <a:effectLst>
                <a:outerShdw blurRad="38100" dist="38100" dir="2700000" algn="tl">
                  <a:srgbClr val="000000">
                    <a:alpha val="43137"/>
                  </a:srgbClr>
                </a:outerShdw>
              </a:effectLst>
            </a:rPr>
            <a:t>那瞎子</a:t>
          </a:r>
          <a:r>
            <a:rPr lang="en-US" altLang="zh-CN" sz="6000" b="1" dirty="0" smtClean="0">
              <a:ln>
                <a:solidFill>
                  <a:schemeClr val="tx1"/>
                </a:solidFill>
              </a:ln>
              <a:solidFill>
                <a:srgbClr val="FFFF00"/>
              </a:solidFill>
              <a:effectLst>
                <a:outerShdw blurRad="38100" dist="38100" dir="2700000" algn="tl">
                  <a:srgbClr val="000000">
                    <a:alpha val="43137"/>
                  </a:srgbClr>
                </a:outerShdw>
              </a:effectLst>
            </a:rPr>
            <a:t>	            </a:t>
          </a:r>
          <a:r>
            <a:rPr lang="en-US" sz="2000" b="1" dirty="0" smtClean="0">
              <a:solidFill>
                <a:schemeClr val="tx1"/>
              </a:solidFill>
              <a:effectLst>
                <a:outerShdw blurRad="38100" dist="38100" dir="2700000" algn="tl">
                  <a:srgbClr val="000000">
                    <a:alpha val="43137"/>
                  </a:srgbClr>
                </a:outerShdw>
              </a:effectLst>
            </a:rPr>
            <a:t>THE BLIND MAN</a:t>
          </a:r>
          <a:endParaRPr lang="en-US" sz="3200" b="1" dirty="0">
            <a:solidFill>
              <a:schemeClr val="tx1"/>
            </a:solidFill>
            <a:effectLst>
              <a:outerShdw blurRad="38100" dist="38100" dir="2700000" algn="tl">
                <a:srgbClr val="000000">
                  <a:alpha val="43137"/>
                </a:srgbClr>
              </a:outerShdw>
            </a:effectLst>
          </a:endParaRPr>
        </a:p>
      </dgm:t>
    </dgm:pt>
    <dgm:pt modelId="{4EC0F081-2039-4E26-B471-422640C57813}" type="parTrans" cxnId="{93B203F8-586F-42E7-A796-608B8E111E5B}">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93EC8992-309A-4C31-A170-81344E5656AD}" type="sibTrans" cxnId="{93B203F8-586F-42E7-A796-608B8E111E5B}">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0E32E22C-48CB-4EE1-80D5-ED86843CBD4E}">
      <dgm:prSet phldrT="[Text]" custT="1"/>
      <dgm:spPr/>
      <dgm:t>
        <a:bodyPr/>
        <a:lstStyle/>
        <a:p>
          <a:r>
            <a:rPr lang="zh-CN" altLang="en-US" sz="6000" b="1" dirty="0" smtClean="0">
              <a:ln>
                <a:solidFill>
                  <a:schemeClr val="tx1"/>
                </a:solidFill>
              </a:ln>
              <a:solidFill>
                <a:srgbClr val="FFFF00"/>
              </a:solidFill>
              <a:effectLst>
                <a:outerShdw blurRad="38100" dist="38100" dir="2700000" algn="tl">
                  <a:srgbClr val="000000">
                    <a:alpha val="43137"/>
                  </a:srgbClr>
                </a:outerShdw>
              </a:effectLst>
            </a:rPr>
            <a:t>年轻的财主   </a:t>
          </a:r>
          <a:r>
            <a:rPr lang="en-US" sz="2000" b="1" dirty="0" smtClean="0">
              <a:solidFill>
                <a:schemeClr val="tx1"/>
              </a:solidFill>
              <a:effectLst>
                <a:outerShdw blurRad="38100" dist="38100" dir="2700000" algn="tl">
                  <a:srgbClr val="000000">
                    <a:alpha val="43137"/>
                  </a:srgbClr>
                </a:outerShdw>
              </a:effectLst>
            </a:rPr>
            <a:t>RICH YOUNG RULER</a:t>
          </a:r>
          <a:endParaRPr lang="en-US" sz="3200" b="1" dirty="0">
            <a:solidFill>
              <a:schemeClr val="tx1"/>
            </a:solidFill>
            <a:effectLst>
              <a:outerShdw blurRad="38100" dist="38100" dir="2700000" algn="tl">
                <a:srgbClr val="000000">
                  <a:alpha val="43137"/>
                </a:srgbClr>
              </a:outerShdw>
            </a:effectLst>
          </a:endParaRPr>
        </a:p>
      </dgm:t>
    </dgm:pt>
    <dgm:pt modelId="{70A6912E-C5B9-414F-8E17-F0A8FF208F52}" type="parTrans" cxnId="{9A578E22-4D96-46CC-A4D6-ABBFC047DD03}">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129CF0A6-83CC-4C43-92B6-9FED43331581}" type="sibTrans" cxnId="{9A578E22-4D96-46CC-A4D6-ABBFC047DD03}">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C433C27D-0212-4725-B617-FFBAFC7FD226}">
      <dgm:prSet custT="1"/>
      <dgm:spPr/>
      <dgm:t>
        <a:bodyPr/>
        <a:lstStyle/>
        <a:p>
          <a:r>
            <a:rPr lang="zh-CN" altLang="en-US" sz="6000" b="1" dirty="0" smtClean="0">
              <a:ln>
                <a:solidFill>
                  <a:schemeClr val="tx1"/>
                </a:solidFill>
              </a:ln>
              <a:solidFill>
                <a:srgbClr val="FFFF00"/>
              </a:solidFill>
              <a:effectLst>
                <a:outerShdw blurRad="38100" dist="38100" dir="2700000" algn="tl">
                  <a:srgbClr val="000000">
                    <a:alpha val="43137"/>
                  </a:srgbClr>
                </a:outerShdw>
              </a:effectLst>
            </a:rPr>
            <a:t>加略人犹大     </a:t>
          </a:r>
          <a:r>
            <a:rPr lang="en-US" sz="2000" b="1" dirty="0" smtClean="0">
              <a:solidFill>
                <a:schemeClr val="tx1"/>
              </a:solidFill>
              <a:effectLst>
                <a:outerShdw blurRad="38100" dist="38100" dir="2700000" algn="tl">
                  <a:srgbClr val="000000">
                    <a:alpha val="43137"/>
                  </a:srgbClr>
                </a:outerShdw>
              </a:effectLst>
            </a:rPr>
            <a:t>JUDAS ISCARIOT </a:t>
          </a:r>
          <a:endParaRPr lang="en-US" sz="2000" b="1" dirty="0">
            <a:solidFill>
              <a:schemeClr val="tx1"/>
            </a:solidFill>
            <a:effectLst>
              <a:outerShdw blurRad="38100" dist="38100" dir="2700000" algn="tl">
                <a:srgbClr val="000000">
                  <a:alpha val="43137"/>
                </a:srgbClr>
              </a:outerShdw>
            </a:effectLst>
          </a:endParaRPr>
        </a:p>
      </dgm:t>
    </dgm:pt>
    <dgm:pt modelId="{4FBB39C6-BEBF-47AB-8315-FB99F2A66647}" type="parTrans" cxnId="{FB08428C-8033-42E0-8681-81C2C9A09113}">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5E843B48-FF8A-4726-AF95-DFE8F1B58566}" type="sibTrans" cxnId="{FB08428C-8033-42E0-8681-81C2C9A09113}">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10F69AA3-F06D-45C4-92A1-96A26E6145D0}">
      <dgm:prSet custT="1"/>
      <dgm:spPr/>
      <dgm:t>
        <a:bodyPr/>
        <a:lstStyle/>
        <a:p>
          <a:r>
            <a:rPr lang="zh-CN" altLang="en-US" sz="6000" b="1" dirty="0" smtClean="0">
              <a:ln>
                <a:solidFill>
                  <a:schemeClr val="tx1"/>
                </a:solidFill>
              </a:ln>
              <a:solidFill>
                <a:srgbClr val="FFFF00"/>
              </a:solidFill>
              <a:effectLst>
                <a:outerShdw blurRad="38100" dist="38100" dir="2700000" algn="tl">
                  <a:srgbClr val="000000">
                    <a:alpha val="43137"/>
                  </a:srgbClr>
                </a:outerShdw>
              </a:effectLst>
            </a:rPr>
            <a:t>撒该</a:t>
          </a:r>
          <a:r>
            <a:rPr lang="en-US" altLang="zh-CN" sz="6000" b="1" dirty="0" smtClean="0">
              <a:solidFill>
                <a:srgbClr val="FFFF00"/>
              </a:solidFill>
              <a:effectLst>
                <a:outerShdw blurRad="38100" dist="38100" dir="2700000" algn="tl">
                  <a:srgbClr val="000000">
                    <a:alpha val="43137"/>
                  </a:srgbClr>
                </a:outerShdw>
              </a:effectLst>
            </a:rPr>
            <a:t>	              </a:t>
          </a:r>
          <a:r>
            <a:rPr lang="en-US" sz="2000" b="1" dirty="0" smtClean="0">
              <a:solidFill>
                <a:schemeClr val="tx1"/>
              </a:solidFill>
              <a:effectLst>
                <a:outerShdw blurRad="38100" dist="38100" dir="2700000" algn="tl">
                  <a:srgbClr val="000000">
                    <a:alpha val="43137"/>
                  </a:srgbClr>
                </a:outerShdw>
              </a:effectLst>
            </a:rPr>
            <a:t>ZACCHAEUS</a:t>
          </a:r>
          <a:endParaRPr lang="en-US" sz="3200" b="1" dirty="0">
            <a:solidFill>
              <a:schemeClr val="tx1"/>
            </a:solidFill>
            <a:effectLst>
              <a:outerShdw blurRad="38100" dist="38100" dir="2700000" algn="tl">
                <a:srgbClr val="000000">
                  <a:alpha val="43137"/>
                </a:srgbClr>
              </a:outerShdw>
            </a:effectLst>
          </a:endParaRPr>
        </a:p>
      </dgm:t>
    </dgm:pt>
    <dgm:pt modelId="{5FF656AB-5635-42E4-AC94-5941904A2217}" type="parTrans" cxnId="{88D67C79-C193-4AD0-9BD3-CCDBE07E6F78}">
      <dgm:prSet/>
      <dgm:spPr/>
      <dgm:t>
        <a:bodyPr/>
        <a:lstStyle/>
        <a:p>
          <a:endParaRPr lang="en-US" b="1">
            <a:solidFill>
              <a:schemeClr val="tx1"/>
            </a:solidFill>
            <a:effectLst>
              <a:outerShdw blurRad="38100" dist="38100" dir="2700000" algn="tl">
                <a:srgbClr val="000000">
                  <a:alpha val="43137"/>
                </a:srgbClr>
              </a:outerShdw>
            </a:effectLst>
          </a:endParaRPr>
        </a:p>
      </dgm:t>
    </dgm:pt>
    <dgm:pt modelId="{F0339E7B-5534-411D-ABC2-A62EC5DC5DE2}" type="sibTrans" cxnId="{88D67C79-C193-4AD0-9BD3-CCDBE07E6F78}">
      <dgm:prSet/>
      <dgm:spPr/>
      <dgm:t>
        <a:bodyPr/>
        <a:lstStyle/>
        <a:p>
          <a:endParaRPr lang="en-US" b="1">
            <a:solidFill>
              <a:schemeClr val="tx1"/>
            </a:solidFill>
            <a:effectLst>
              <a:outerShdw blurRad="38100" dist="38100" dir="2700000" algn="tl">
                <a:srgbClr val="000000">
                  <a:alpha val="43137"/>
                </a:srgbClr>
              </a:outerShdw>
            </a:effectLst>
          </a:endParaRPr>
        </a:p>
      </dgm:t>
    </dgm:pt>
    <dgm:pt modelId="{7B5AD460-1C14-4F35-B31B-C245DFBDB17E}" type="pres">
      <dgm:prSet presAssocID="{99B9618E-6DF3-4963-BA58-685EA9CD211F}" presName="linear" presStyleCnt="0">
        <dgm:presLayoutVars>
          <dgm:dir/>
          <dgm:resizeHandles val="exact"/>
        </dgm:presLayoutVars>
      </dgm:prSet>
      <dgm:spPr/>
      <dgm:t>
        <a:bodyPr/>
        <a:lstStyle/>
        <a:p>
          <a:endParaRPr lang="en-US"/>
        </a:p>
      </dgm:t>
    </dgm:pt>
    <dgm:pt modelId="{7F43A22D-66A2-4DDE-9063-6E2512BCF3C2}" type="pres">
      <dgm:prSet presAssocID="{1F3DA5CE-17DC-488D-9360-66FB5B9D7D65}" presName="comp" presStyleCnt="0"/>
      <dgm:spPr/>
    </dgm:pt>
    <dgm:pt modelId="{1B95354C-7786-4AF7-A24D-B7C1B537C9A1}" type="pres">
      <dgm:prSet presAssocID="{1F3DA5CE-17DC-488D-9360-66FB5B9D7D65}" presName="box" presStyleLbl="node1" presStyleIdx="0" presStyleCnt="5"/>
      <dgm:spPr/>
      <dgm:t>
        <a:bodyPr/>
        <a:lstStyle/>
        <a:p>
          <a:endParaRPr lang="en-US"/>
        </a:p>
      </dgm:t>
    </dgm:pt>
    <dgm:pt modelId="{49C5DA60-7F2B-45FE-9CAF-3408885569A4}" type="pres">
      <dgm:prSet presAssocID="{1F3DA5CE-17DC-488D-9360-66FB5B9D7D65}" presName="img" presStyleLbl="fgImgPlace1" presStyleIdx="0" presStyleCnt="5" custScaleX="86630" custLinFactNeighborX="423" custLinFactNeighborY="-3247">
        <dgm:style>
          <a:lnRef idx="2">
            <a:schemeClr val="dk1">
              <a:shade val="50000"/>
            </a:schemeClr>
          </a:lnRef>
          <a:fillRef idx="1">
            <a:schemeClr val="dk1"/>
          </a:fillRef>
          <a:effectRef idx="0">
            <a:schemeClr val="dk1"/>
          </a:effectRef>
          <a:fontRef idx="minor">
            <a:schemeClr val="lt1"/>
          </a:fontRef>
        </dgm:style>
      </dgm:prSet>
      <dgm:spPr>
        <a:blipFill rotWithShape="0">
          <a:blip xmlns:r="http://schemas.openxmlformats.org/officeDocument/2006/relationships" r:embed="rId1"/>
          <a:stretch>
            <a:fillRect/>
          </a:stretch>
        </a:blipFill>
      </dgm:spPr>
      <dgm:t>
        <a:bodyPr/>
        <a:lstStyle/>
        <a:p>
          <a:endParaRPr lang="en-US"/>
        </a:p>
      </dgm:t>
    </dgm:pt>
    <dgm:pt modelId="{BC68AEE0-5876-4B86-92DD-6519F0F738F4}" type="pres">
      <dgm:prSet presAssocID="{1F3DA5CE-17DC-488D-9360-66FB5B9D7D65}" presName="text" presStyleLbl="node1" presStyleIdx="0" presStyleCnt="5">
        <dgm:presLayoutVars>
          <dgm:bulletEnabled val="1"/>
        </dgm:presLayoutVars>
      </dgm:prSet>
      <dgm:spPr/>
      <dgm:t>
        <a:bodyPr/>
        <a:lstStyle/>
        <a:p>
          <a:endParaRPr lang="en-US"/>
        </a:p>
      </dgm:t>
    </dgm:pt>
    <dgm:pt modelId="{E160C83E-F436-4040-9B37-4A6DAB0B82DF}" type="pres">
      <dgm:prSet presAssocID="{29400A4C-73DD-40B6-AF0A-E66DC520C4BA}" presName="spacer" presStyleCnt="0"/>
      <dgm:spPr/>
    </dgm:pt>
    <dgm:pt modelId="{E9D5B951-79D1-408C-9116-91CE9B10A694}" type="pres">
      <dgm:prSet presAssocID="{69FA19DD-9C0F-4046-97E8-7514B8A3F773}" presName="comp" presStyleCnt="0"/>
      <dgm:spPr/>
    </dgm:pt>
    <dgm:pt modelId="{93BE5F2D-ADA3-4FE8-9213-4BA124301F08}" type="pres">
      <dgm:prSet presAssocID="{69FA19DD-9C0F-4046-97E8-7514B8A3F773}" presName="box" presStyleLbl="node1" presStyleIdx="1" presStyleCnt="5"/>
      <dgm:spPr/>
      <dgm:t>
        <a:bodyPr/>
        <a:lstStyle/>
        <a:p>
          <a:endParaRPr lang="en-US"/>
        </a:p>
      </dgm:t>
    </dgm:pt>
    <dgm:pt modelId="{4D5DE3D5-641C-46E7-8B60-A3680CA38865}" type="pres">
      <dgm:prSet presAssocID="{69FA19DD-9C0F-4046-97E8-7514B8A3F773}" presName="img" presStyleLbl="fgImgPlace1" presStyleIdx="1" presStyleCnt="5" custScaleX="86630">
        <dgm:style>
          <a:lnRef idx="2">
            <a:schemeClr val="dk1">
              <a:shade val="50000"/>
            </a:schemeClr>
          </a:lnRef>
          <a:fillRef idx="1">
            <a:schemeClr val="dk1"/>
          </a:fillRef>
          <a:effectRef idx="0">
            <a:schemeClr val="dk1"/>
          </a:effectRef>
          <a:fontRef idx="minor">
            <a:schemeClr val="lt1"/>
          </a:fontRef>
        </dgm:style>
      </dgm:prSet>
      <dgm:spPr>
        <a:blipFill rotWithShape="0">
          <a:blip xmlns:r="http://schemas.openxmlformats.org/officeDocument/2006/relationships" r:embed="rId2"/>
          <a:stretch>
            <a:fillRect/>
          </a:stretch>
        </a:blipFill>
      </dgm:spPr>
      <dgm:t>
        <a:bodyPr/>
        <a:lstStyle/>
        <a:p>
          <a:endParaRPr lang="en-US"/>
        </a:p>
      </dgm:t>
    </dgm:pt>
    <dgm:pt modelId="{A08F1373-A35E-439A-9323-5E44A95C35C0}" type="pres">
      <dgm:prSet presAssocID="{69FA19DD-9C0F-4046-97E8-7514B8A3F773}" presName="text" presStyleLbl="node1" presStyleIdx="1" presStyleCnt="5">
        <dgm:presLayoutVars>
          <dgm:bulletEnabled val="1"/>
        </dgm:presLayoutVars>
      </dgm:prSet>
      <dgm:spPr/>
      <dgm:t>
        <a:bodyPr/>
        <a:lstStyle/>
        <a:p>
          <a:endParaRPr lang="en-US"/>
        </a:p>
      </dgm:t>
    </dgm:pt>
    <dgm:pt modelId="{0EC03625-EB01-410B-B287-3E90E0A62EA7}" type="pres">
      <dgm:prSet presAssocID="{93EC8992-309A-4C31-A170-81344E5656AD}" presName="spacer" presStyleCnt="0"/>
      <dgm:spPr/>
    </dgm:pt>
    <dgm:pt modelId="{9F6B0BF2-2333-4CBD-B289-47F59DB1CD35}" type="pres">
      <dgm:prSet presAssocID="{0E32E22C-48CB-4EE1-80D5-ED86843CBD4E}" presName="comp" presStyleCnt="0"/>
      <dgm:spPr/>
    </dgm:pt>
    <dgm:pt modelId="{9AD2DAC2-500F-4F0D-B862-0E56192347F6}" type="pres">
      <dgm:prSet presAssocID="{0E32E22C-48CB-4EE1-80D5-ED86843CBD4E}" presName="box" presStyleLbl="node1" presStyleIdx="2" presStyleCnt="5"/>
      <dgm:spPr/>
      <dgm:t>
        <a:bodyPr/>
        <a:lstStyle/>
        <a:p>
          <a:endParaRPr lang="en-US"/>
        </a:p>
      </dgm:t>
    </dgm:pt>
    <dgm:pt modelId="{61CF2BBB-288F-4CDE-A3EC-CC51E7F26535}" type="pres">
      <dgm:prSet presAssocID="{0E32E22C-48CB-4EE1-80D5-ED86843CBD4E}" presName="img" presStyleLbl="fgImgPlace1" presStyleIdx="2" presStyleCnt="5" custScaleX="86630">
        <dgm:style>
          <a:lnRef idx="2">
            <a:schemeClr val="dk1">
              <a:shade val="50000"/>
            </a:schemeClr>
          </a:lnRef>
          <a:fillRef idx="1">
            <a:schemeClr val="dk1"/>
          </a:fillRef>
          <a:effectRef idx="0">
            <a:schemeClr val="dk1"/>
          </a:effectRef>
          <a:fontRef idx="minor">
            <a:schemeClr val="lt1"/>
          </a:fontRef>
        </dgm:style>
      </dgm:prSet>
      <dgm:spPr>
        <a:blipFill rotWithShape="0">
          <a:blip xmlns:r="http://schemas.openxmlformats.org/officeDocument/2006/relationships" r:embed="rId2"/>
          <a:stretch>
            <a:fillRect/>
          </a:stretch>
        </a:blipFill>
      </dgm:spPr>
      <dgm:t>
        <a:bodyPr/>
        <a:lstStyle/>
        <a:p>
          <a:endParaRPr lang="en-US"/>
        </a:p>
      </dgm:t>
    </dgm:pt>
    <dgm:pt modelId="{D7735C72-73E5-466F-AB79-F08BD5715978}" type="pres">
      <dgm:prSet presAssocID="{0E32E22C-48CB-4EE1-80D5-ED86843CBD4E}" presName="text" presStyleLbl="node1" presStyleIdx="2" presStyleCnt="5">
        <dgm:presLayoutVars>
          <dgm:bulletEnabled val="1"/>
        </dgm:presLayoutVars>
      </dgm:prSet>
      <dgm:spPr/>
      <dgm:t>
        <a:bodyPr/>
        <a:lstStyle/>
        <a:p>
          <a:endParaRPr lang="en-US"/>
        </a:p>
      </dgm:t>
    </dgm:pt>
    <dgm:pt modelId="{8FAABC7B-9DDF-4E8D-BBD5-4719842BA2B1}" type="pres">
      <dgm:prSet presAssocID="{129CF0A6-83CC-4C43-92B6-9FED43331581}" presName="spacer" presStyleCnt="0"/>
      <dgm:spPr/>
    </dgm:pt>
    <dgm:pt modelId="{81957F6B-4688-4E46-9B73-E0FD249ADA1C}" type="pres">
      <dgm:prSet presAssocID="{10F69AA3-F06D-45C4-92A1-96A26E6145D0}" presName="comp" presStyleCnt="0"/>
      <dgm:spPr/>
    </dgm:pt>
    <dgm:pt modelId="{B0AD2686-F5C7-47A7-B479-551F83049236}" type="pres">
      <dgm:prSet presAssocID="{10F69AA3-F06D-45C4-92A1-96A26E6145D0}" presName="box" presStyleLbl="node1" presStyleIdx="3" presStyleCnt="5"/>
      <dgm:spPr/>
      <dgm:t>
        <a:bodyPr/>
        <a:lstStyle/>
        <a:p>
          <a:endParaRPr lang="en-US"/>
        </a:p>
      </dgm:t>
    </dgm:pt>
    <dgm:pt modelId="{A8DB99BF-1C7B-4A03-8926-897E8222F7AC}" type="pres">
      <dgm:prSet presAssocID="{10F69AA3-F06D-45C4-92A1-96A26E6145D0}" presName="img" presStyleLbl="fgImgPlace1" presStyleIdx="3" presStyleCnt="5" custScaleX="86630">
        <dgm:style>
          <a:lnRef idx="2">
            <a:schemeClr val="dk1">
              <a:shade val="50000"/>
            </a:schemeClr>
          </a:lnRef>
          <a:fillRef idx="1">
            <a:schemeClr val="dk1"/>
          </a:fillRef>
          <a:effectRef idx="0">
            <a:schemeClr val="dk1"/>
          </a:effectRef>
          <a:fontRef idx="minor">
            <a:schemeClr val="lt1"/>
          </a:fontRef>
        </dgm:style>
      </dgm:prSet>
      <dgm:spPr>
        <a:blipFill rotWithShape="0">
          <a:blip xmlns:r="http://schemas.openxmlformats.org/officeDocument/2006/relationships" r:embed="rId2"/>
          <a:stretch>
            <a:fillRect/>
          </a:stretch>
        </a:blipFill>
      </dgm:spPr>
      <dgm:t>
        <a:bodyPr/>
        <a:lstStyle/>
        <a:p>
          <a:endParaRPr lang="en-US"/>
        </a:p>
      </dgm:t>
    </dgm:pt>
    <dgm:pt modelId="{53F608FA-DDB7-477D-9466-5873DA73E36A}" type="pres">
      <dgm:prSet presAssocID="{10F69AA3-F06D-45C4-92A1-96A26E6145D0}" presName="text" presStyleLbl="node1" presStyleIdx="3" presStyleCnt="5">
        <dgm:presLayoutVars>
          <dgm:bulletEnabled val="1"/>
        </dgm:presLayoutVars>
      </dgm:prSet>
      <dgm:spPr/>
      <dgm:t>
        <a:bodyPr/>
        <a:lstStyle/>
        <a:p>
          <a:endParaRPr lang="en-US"/>
        </a:p>
      </dgm:t>
    </dgm:pt>
    <dgm:pt modelId="{6A5109FB-B357-4487-A6B8-0E98006E399A}" type="pres">
      <dgm:prSet presAssocID="{F0339E7B-5534-411D-ABC2-A62EC5DC5DE2}" presName="spacer" presStyleCnt="0"/>
      <dgm:spPr/>
    </dgm:pt>
    <dgm:pt modelId="{E4EBEBD4-B31B-4E5F-802B-71070B0710BE}" type="pres">
      <dgm:prSet presAssocID="{C433C27D-0212-4725-B617-FFBAFC7FD226}" presName="comp" presStyleCnt="0"/>
      <dgm:spPr/>
    </dgm:pt>
    <dgm:pt modelId="{BCD9A582-EF24-4FB9-AF51-E8F5CB8078B5}" type="pres">
      <dgm:prSet presAssocID="{C433C27D-0212-4725-B617-FFBAFC7FD226}" presName="box" presStyleLbl="node1" presStyleIdx="4" presStyleCnt="5"/>
      <dgm:spPr/>
      <dgm:t>
        <a:bodyPr/>
        <a:lstStyle/>
        <a:p>
          <a:endParaRPr lang="en-US"/>
        </a:p>
      </dgm:t>
    </dgm:pt>
    <dgm:pt modelId="{094C1490-7818-4E66-92F8-72B2513B4AC2}" type="pres">
      <dgm:prSet presAssocID="{C433C27D-0212-4725-B617-FFBAFC7FD226}" presName="img" presStyleLbl="fgImgPlace1" presStyleIdx="4" presStyleCnt="5" custScaleX="86630">
        <dgm:style>
          <a:lnRef idx="2">
            <a:schemeClr val="dk1">
              <a:shade val="50000"/>
            </a:schemeClr>
          </a:lnRef>
          <a:fillRef idx="1">
            <a:schemeClr val="dk1"/>
          </a:fillRef>
          <a:effectRef idx="0">
            <a:schemeClr val="dk1"/>
          </a:effectRef>
          <a:fontRef idx="minor">
            <a:schemeClr val="lt1"/>
          </a:fontRef>
        </dgm:style>
      </dgm:prSet>
      <dgm:spPr>
        <a:blipFill rotWithShape="0">
          <a:blip xmlns:r="http://schemas.openxmlformats.org/officeDocument/2006/relationships" r:embed="rId2"/>
          <a:stretch>
            <a:fillRect/>
          </a:stretch>
        </a:blipFill>
      </dgm:spPr>
      <dgm:t>
        <a:bodyPr/>
        <a:lstStyle/>
        <a:p>
          <a:endParaRPr lang="en-US"/>
        </a:p>
      </dgm:t>
    </dgm:pt>
    <dgm:pt modelId="{53BFD714-5E81-44C4-85FC-837D4F05AA4E}" type="pres">
      <dgm:prSet presAssocID="{C433C27D-0212-4725-B617-FFBAFC7FD226}" presName="text" presStyleLbl="node1" presStyleIdx="4" presStyleCnt="5">
        <dgm:presLayoutVars>
          <dgm:bulletEnabled val="1"/>
        </dgm:presLayoutVars>
      </dgm:prSet>
      <dgm:spPr/>
      <dgm:t>
        <a:bodyPr/>
        <a:lstStyle/>
        <a:p>
          <a:endParaRPr lang="en-US"/>
        </a:p>
      </dgm:t>
    </dgm:pt>
  </dgm:ptLst>
  <dgm:cxnLst>
    <dgm:cxn modelId="{E7191FB1-1491-4D27-89F1-36E75BE0140C}" type="presOf" srcId="{C433C27D-0212-4725-B617-FFBAFC7FD226}" destId="{BCD9A582-EF24-4FB9-AF51-E8F5CB8078B5}" srcOrd="0" destOrd="0" presId="urn:microsoft.com/office/officeart/2005/8/layout/vList4"/>
    <dgm:cxn modelId="{348A9406-0391-417D-9C38-6CB6069AB4AE}" type="presOf" srcId="{0E32E22C-48CB-4EE1-80D5-ED86843CBD4E}" destId="{9AD2DAC2-500F-4F0D-B862-0E56192347F6}" srcOrd="0" destOrd="0" presId="urn:microsoft.com/office/officeart/2005/8/layout/vList4"/>
    <dgm:cxn modelId="{7EABF71D-29F4-446A-92C4-845559162E5A}" type="presOf" srcId="{0E32E22C-48CB-4EE1-80D5-ED86843CBD4E}" destId="{D7735C72-73E5-466F-AB79-F08BD5715978}" srcOrd="1" destOrd="0" presId="urn:microsoft.com/office/officeart/2005/8/layout/vList4"/>
    <dgm:cxn modelId="{5FEC840E-783D-421C-ACB1-8011A1F85134}" type="presOf" srcId="{10F69AA3-F06D-45C4-92A1-96A26E6145D0}" destId="{B0AD2686-F5C7-47A7-B479-551F83049236}" srcOrd="0" destOrd="0" presId="urn:microsoft.com/office/officeart/2005/8/layout/vList4"/>
    <dgm:cxn modelId="{88D67C79-C193-4AD0-9BD3-CCDBE07E6F78}" srcId="{99B9618E-6DF3-4963-BA58-685EA9CD211F}" destId="{10F69AA3-F06D-45C4-92A1-96A26E6145D0}" srcOrd="3" destOrd="0" parTransId="{5FF656AB-5635-42E4-AC94-5941904A2217}" sibTransId="{F0339E7B-5534-411D-ABC2-A62EC5DC5DE2}"/>
    <dgm:cxn modelId="{67E56294-6151-4A03-BA11-13519080E58E}" srcId="{99B9618E-6DF3-4963-BA58-685EA9CD211F}" destId="{1F3DA5CE-17DC-488D-9360-66FB5B9D7D65}" srcOrd="0" destOrd="0" parTransId="{2B14A110-170E-4DA8-BD4B-0361D61B696E}" sibTransId="{29400A4C-73DD-40B6-AF0A-E66DC520C4BA}"/>
    <dgm:cxn modelId="{93B203F8-586F-42E7-A796-608B8E111E5B}" srcId="{99B9618E-6DF3-4963-BA58-685EA9CD211F}" destId="{69FA19DD-9C0F-4046-97E8-7514B8A3F773}" srcOrd="1" destOrd="0" parTransId="{4EC0F081-2039-4E26-B471-422640C57813}" sibTransId="{93EC8992-309A-4C31-A170-81344E5656AD}"/>
    <dgm:cxn modelId="{40A0911E-0741-4F12-A532-98FDDE93BF6F}" type="presOf" srcId="{C433C27D-0212-4725-B617-FFBAFC7FD226}" destId="{53BFD714-5E81-44C4-85FC-837D4F05AA4E}" srcOrd="1" destOrd="0" presId="urn:microsoft.com/office/officeart/2005/8/layout/vList4"/>
    <dgm:cxn modelId="{42E1C402-3AB9-47C0-823E-7C418A10CF8F}" type="presOf" srcId="{99B9618E-6DF3-4963-BA58-685EA9CD211F}" destId="{7B5AD460-1C14-4F35-B31B-C245DFBDB17E}" srcOrd="0" destOrd="0" presId="urn:microsoft.com/office/officeart/2005/8/layout/vList4"/>
    <dgm:cxn modelId="{F919F37C-FFAB-4AFA-AAAE-E3219406AE56}" type="presOf" srcId="{1F3DA5CE-17DC-488D-9360-66FB5B9D7D65}" destId="{BC68AEE0-5876-4B86-92DD-6519F0F738F4}" srcOrd="1" destOrd="0" presId="urn:microsoft.com/office/officeart/2005/8/layout/vList4"/>
    <dgm:cxn modelId="{C8FD519C-7FA0-45D5-A5A4-802FA554F20D}" type="presOf" srcId="{1F3DA5CE-17DC-488D-9360-66FB5B9D7D65}" destId="{1B95354C-7786-4AF7-A24D-B7C1B537C9A1}" srcOrd="0" destOrd="0" presId="urn:microsoft.com/office/officeart/2005/8/layout/vList4"/>
    <dgm:cxn modelId="{303741A3-6379-4D60-9EDE-67E3593FD68B}" type="presOf" srcId="{69FA19DD-9C0F-4046-97E8-7514B8A3F773}" destId="{A08F1373-A35E-439A-9323-5E44A95C35C0}" srcOrd="1" destOrd="0" presId="urn:microsoft.com/office/officeart/2005/8/layout/vList4"/>
    <dgm:cxn modelId="{9A578E22-4D96-46CC-A4D6-ABBFC047DD03}" srcId="{99B9618E-6DF3-4963-BA58-685EA9CD211F}" destId="{0E32E22C-48CB-4EE1-80D5-ED86843CBD4E}" srcOrd="2" destOrd="0" parTransId="{70A6912E-C5B9-414F-8E17-F0A8FF208F52}" sibTransId="{129CF0A6-83CC-4C43-92B6-9FED43331581}"/>
    <dgm:cxn modelId="{244732DC-033D-4ADE-AA21-0EDCE520C70F}" type="presOf" srcId="{69FA19DD-9C0F-4046-97E8-7514B8A3F773}" destId="{93BE5F2D-ADA3-4FE8-9213-4BA124301F08}" srcOrd="0" destOrd="0" presId="urn:microsoft.com/office/officeart/2005/8/layout/vList4"/>
    <dgm:cxn modelId="{C17D02D1-C6E5-4314-BE00-3F25B20938CB}" type="presOf" srcId="{10F69AA3-F06D-45C4-92A1-96A26E6145D0}" destId="{53F608FA-DDB7-477D-9466-5873DA73E36A}" srcOrd="1" destOrd="0" presId="urn:microsoft.com/office/officeart/2005/8/layout/vList4"/>
    <dgm:cxn modelId="{FB08428C-8033-42E0-8681-81C2C9A09113}" srcId="{99B9618E-6DF3-4963-BA58-685EA9CD211F}" destId="{C433C27D-0212-4725-B617-FFBAFC7FD226}" srcOrd="4" destOrd="0" parTransId="{4FBB39C6-BEBF-47AB-8315-FB99F2A66647}" sibTransId="{5E843B48-FF8A-4726-AF95-DFE8F1B58566}"/>
    <dgm:cxn modelId="{CC54793A-F14B-4537-A1A3-56DC48F19486}" type="presParOf" srcId="{7B5AD460-1C14-4F35-B31B-C245DFBDB17E}" destId="{7F43A22D-66A2-4DDE-9063-6E2512BCF3C2}" srcOrd="0" destOrd="0" presId="urn:microsoft.com/office/officeart/2005/8/layout/vList4"/>
    <dgm:cxn modelId="{E59DED43-D7BD-451A-8B97-74A9CD612D92}" type="presParOf" srcId="{7F43A22D-66A2-4DDE-9063-6E2512BCF3C2}" destId="{1B95354C-7786-4AF7-A24D-B7C1B537C9A1}" srcOrd="0" destOrd="0" presId="urn:microsoft.com/office/officeart/2005/8/layout/vList4"/>
    <dgm:cxn modelId="{D77A058B-1A91-45E4-8E1E-ADCBCD21A192}" type="presParOf" srcId="{7F43A22D-66A2-4DDE-9063-6E2512BCF3C2}" destId="{49C5DA60-7F2B-45FE-9CAF-3408885569A4}" srcOrd="1" destOrd="0" presId="urn:microsoft.com/office/officeart/2005/8/layout/vList4"/>
    <dgm:cxn modelId="{25D2F745-BAF8-4CAE-B2F4-DD70F3F2AC6F}" type="presParOf" srcId="{7F43A22D-66A2-4DDE-9063-6E2512BCF3C2}" destId="{BC68AEE0-5876-4B86-92DD-6519F0F738F4}" srcOrd="2" destOrd="0" presId="urn:microsoft.com/office/officeart/2005/8/layout/vList4"/>
    <dgm:cxn modelId="{1BC66117-C470-4B63-A4D9-93F6A80409FE}" type="presParOf" srcId="{7B5AD460-1C14-4F35-B31B-C245DFBDB17E}" destId="{E160C83E-F436-4040-9B37-4A6DAB0B82DF}" srcOrd="1" destOrd="0" presId="urn:microsoft.com/office/officeart/2005/8/layout/vList4"/>
    <dgm:cxn modelId="{A7709F50-7D05-478A-BE18-74FCFD5E2930}" type="presParOf" srcId="{7B5AD460-1C14-4F35-B31B-C245DFBDB17E}" destId="{E9D5B951-79D1-408C-9116-91CE9B10A694}" srcOrd="2" destOrd="0" presId="urn:microsoft.com/office/officeart/2005/8/layout/vList4"/>
    <dgm:cxn modelId="{504FD955-3EEF-49B9-9770-543AAA7F94E5}" type="presParOf" srcId="{E9D5B951-79D1-408C-9116-91CE9B10A694}" destId="{93BE5F2D-ADA3-4FE8-9213-4BA124301F08}" srcOrd="0" destOrd="0" presId="urn:microsoft.com/office/officeart/2005/8/layout/vList4"/>
    <dgm:cxn modelId="{B62B015D-C2B2-44F3-9083-F6E57977B017}" type="presParOf" srcId="{E9D5B951-79D1-408C-9116-91CE9B10A694}" destId="{4D5DE3D5-641C-46E7-8B60-A3680CA38865}" srcOrd="1" destOrd="0" presId="urn:microsoft.com/office/officeart/2005/8/layout/vList4"/>
    <dgm:cxn modelId="{39787CF0-FA11-4A81-B50B-75A42AD85DE6}" type="presParOf" srcId="{E9D5B951-79D1-408C-9116-91CE9B10A694}" destId="{A08F1373-A35E-439A-9323-5E44A95C35C0}" srcOrd="2" destOrd="0" presId="urn:microsoft.com/office/officeart/2005/8/layout/vList4"/>
    <dgm:cxn modelId="{9FC20386-FB0A-4037-9182-74A66FC093AA}" type="presParOf" srcId="{7B5AD460-1C14-4F35-B31B-C245DFBDB17E}" destId="{0EC03625-EB01-410B-B287-3E90E0A62EA7}" srcOrd="3" destOrd="0" presId="urn:microsoft.com/office/officeart/2005/8/layout/vList4"/>
    <dgm:cxn modelId="{3857301E-B67F-4493-B575-842B3E5955F5}" type="presParOf" srcId="{7B5AD460-1C14-4F35-B31B-C245DFBDB17E}" destId="{9F6B0BF2-2333-4CBD-B289-47F59DB1CD35}" srcOrd="4" destOrd="0" presId="urn:microsoft.com/office/officeart/2005/8/layout/vList4"/>
    <dgm:cxn modelId="{39EFF19D-5D1F-4767-A30D-7D7EB14F3DFE}" type="presParOf" srcId="{9F6B0BF2-2333-4CBD-B289-47F59DB1CD35}" destId="{9AD2DAC2-500F-4F0D-B862-0E56192347F6}" srcOrd="0" destOrd="0" presId="urn:microsoft.com/office/officeart/2005/8/layout/vList4"/>
    <dgm:cxn modelId="{98FE12E3-191B-4997-BD7F-3B11492237CF}" type="presParOf" srcId="{9F6B0BF2-2333-4CBD-B289-47F59DB1CD35}" destId="{61CF2BBB-288F-4CDE-A3EC-CC51E7F26535}" srcOrd="1" destOrd="0" presId="urn:microsoft.com/office/officeart/2005/8/layout/vList4"/>
    <dgm:cxn modelId="{1A634526-D57B-4AD0-8467-C284EB5C25A3}" type="presParOf" srcId="{9F6B0BF2-2333-4CBD-B289-47F59DB1CD35}" destId="{D7735C72-73E5-466F-AB79-F08BD5715978}" srcOrd="2" destOrd="0" presId="urn:microsoft.com/office/officeart/2005/8/layout/vList4"/>
    <dgm:cxn modelId="{553A9FB3-83F9-4E00-A431-DF5D5069D830}" type="presParOf" srcId="{7B5AD460-1C14-4F35-B31B-C245DFBDB17E}" destId="{8FAABC7B-9DDF-4E8D-BBD5-4719842BA2B1}" srcOrd="5" destOrd="0" presId="urn:microsoft.com/office/officeart/2005/8/layout/vList4"/>
    <dgm:cxn modelId="{380AB0E8-81B5-490D-830E-4EBFECB6998D}" type="presParOf" srcId="{7B5AD460-1C14-4F35-B31B-C245DFBDB17E}" destId="{81957F6B-4688-4E46-9B73-E0FD249ADA1C}" srcOrd="6" destOrd="0" presId="urn:microsoft.com/office/officeart/2005/8/layout/vList4"/>
    <dgm:cxn modelId="{B413530D-002D-4510-8F7A-33A60B707C3A}" type="presParOf" srcId="{81957F6B-4688-4E46-9B73-E0FD249ADA1C}" destId="{B0AD2686-F5C7-47A7-B479-551F83049236}" srcOrd="0" destOrd="0" presId="urn:microsoft.com/office/officeart/2005/8/layout/vList4"/>
    <dgm:cxn modelId="{AA0FC1A2-7E23-4CF8-9952-7EAC487CC69D}" type="presParOf" srcId="{81957F6B-4688-4E46-9B73-E0FD249ADA1C}" destId="{A8DB99BF-1C7B-4A03-8926-897E8222F7AC}" srcOrd="1" destOrd="0" presId="urn:microsoft.com/office/officeart/2005/8/layout/vList4"/>
    <dgm:cxn modelId="{4DF2069D-0F46-402A-9131-A508323F5DE9}" type="presParOf" srcId="{81957F6B-4688-4E46-9B73-E0FD249ADA1C}" destId="{53F608FA-DDB7-477D-9466-5873DA73E36A}" srcOrd="2" destOrd="0" presId="urn:microsoft.com/office/officeart/2005/8/layout/vList4"/>
    <dgm:cxn modelId="{7255DD4A-FFA0-44C7-89A0-B884A6DFB05E}" type="presParOf" srcId="{7B5AD460-1C14-4F35-B31B-C245DFBDB17E}" destId="{6A5109FB-B357-4487-A6B8-0E98006E399A}" srcOrd="7" destOrd="0" presId="urn:microsoft.com/office/officeart/2005/8/layout/vList4"/>
    <dgm:cxn modelId="{6C9ABB0B-90E0-4C7B-8AA6-5797C4B821C4}" type="presParOf" srcId="{7B5AD460-1C14-4F35-B31B-C245DFBDB17E}" destId="{E4EBEBD4-B31B-4E5F-802B-71070B0710BE}" srcOrd="8" destOrd="0" presId="urn:microsoft.com/office/officeart/2005/8/layout/vList4"/>
    <dgm:cxn modelId="{8D1FA040-1422-4AD7-82E0-7181B57D0565}" type="presParOf" srcId="{E4EBEBD4-B31B-4E5F-802B-71070B0710BE}" destId="{BCD9A582-EF24-4FB9-AF51-E8F5CB8078B5}" srcOrd="0" destOrd="0" presId="urn:microsoft.com/office/officeart/2005/8/layout/vList4"/>
    <dgm:cxn modelId="{23325346-AFEF-442A-9018-4782C6344CE2}" type="presParOf" srcId="{E4EBEBD4-B31B-4E5F-802B-71070B0710BE}" destId="{094C1490-7818-4E66-92F8-72B2513B4AC2}" srcOrd="1" destOrd="0" presId="urn:microsoft.com/office/officeart/2005/8/layout/vList4"/>
    <dgm:cxn modelId="{65C24AA0-75DA-4321-9CD4-4BAC3FFE5FB9}" type="presParOf" srcId="{E4EBEBD4-B31B-4E5F-802B-71070B0710BE}" destId="{53BFD714-5E81-44C4-85FC-837D4F05AA4E}"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F27DB9-68B9-4FB8-9A74-3EAC6341BB6D}" type="doc">
      <dgm:prSet loTypeId="urn:microsoft.com/office/officeart/2005/8/layout/vList4" loCatId="list" qsTypeId="urn:microsoft.com/office/officeart/2005/8/quickstyle/3d2" qsCatId="3D" csTypeId="urn:microsoft.com/office/officeart/2005/8/colors/accent1_2" csCatId="accent1" phldr="1"/>
      <dgm:spPr/>
      <dgm:t>
        <a:bodyPr/>
        <a:lstStyle/>
        <a:p>
          <a:endParaRPr lang="en-US"/>
        </a:p>
      </dgm:t>
    </dgm:pt>
    <dgm:pt modelId="{092568E1-857D-40DB-BD39-4FD976076781}">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动机正确</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HAD THE </a:t>
          </a:r>
          <a:r>
            <a:rPr lang="en-US" sz="2000" b="1" dirty="0" smtClean="0">
              <a:solidFill>
                <a:srgbClr val="FFFF00"/>
              </a:solidFill>
              <a:effectLst>
                <a:outerShdw blurRad="38100" dist="38100" dir="2700000" algn="tl">
                  <a:srgbClr val="000000">
                    <a:alpha val="43137"/>
                  </a:srgbClr>
                </a:outerShdw>
              </a:effectLst>
            </a:rPr>
            <a:t>RIGHT MOTIVES</a:t>
          </a:r>
          <a:endParaRPr lang="en-US" sz="3600" b="1" dirty="0">
            <a:solidFill>
              <a:srgbClr val="FFFF00"/>
            </a:solidFill>
            <a:effectLst>
              <a:outerShdw blurRad="38100" dist="38100" dir="2700000" algn="tl">
                <a:srgbClr val="000000">
                  <a:alpha val="43137"/>
                </a:srgbClr>
              </a:outerShdw>
            </a:effectLst>
          </a:endParaRPr>
        </a:p>
      </dgm:t>
    </dgm:pt>
    <dgm:pt modelId="{92B34A07-BF86-4272-A33A-2D8B6ECCA00B}" type="parTrans" cxnId="{B0FBE55A-3B21-4FED-BE09-22E9CE4CDADE}">
      <dgm:prSet/>
      <dgm:spPr/>
      <dgm:t>
        <a:bodyPr/>
        <a:lstStyle/>
        <a:p>
          <a:endParaRPr lang="en-US">
            <a:effectLst>
              <a:outerShdw blurRad="38100" dist="38100" dir="2700000" algn="tl">
                <a:srgbClr val="000000">
                  <a:alpha val="43137"/>
                </a:srgbClr>
              </a:outerShdw>
            </a:effectLst>
          </a:endParaRPr>
        </a:p>
      </dgm:t>
    </dgm:pt>
    <dgm:pt modelId="{C08DA597-C290-492B-BA64-DAFF4D5E39E2}" type="sibTrans" cxnId="{B0FBE55A-3B21-4FED-BE09-22E9CE4CDADE}">
      <dgm:prSet/>
      <dgm:spPr/>
      <dgm:t>
        <a:bodyPr/>
        <a:lstStyle/>
        <a:p>
          <a:endParaRPr lang="en-US">
            <a:effectLst>
              <a:outerShdw blurRad="38100" dist="38100" dir="2700000" algn="tl">
                <a:srgbClr val="000000">
                  <a:alpha val="43137"/>
                </a:srgbClr>
              </a:outerShdw>
            </a:effectLst>
          </a:endParaRPr>
        </a:p>
      </dgm:t>
    </dgm:pt>
    <dgm:pt modelId="{33495CFF-A41A-4651-BA10-06F4F352B6A2}">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态度正确 </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HAD THE </a:t>
          </a:r>
          <a:r>
            <a:rPr lang="en-US" sz="2000" b="1" dirty="0" smtClean="0">
              <a:solidFill>
                <a:srgbClr val="FFFF00"/>
              </a:solidFill>
              <a:effectLst>
                <a:outerShdw blurRad="38100" dist="38100" dir="2700000" algn="tl">
                  <a:srgbClr val="000000">
                    <a:alpha val="43137"/>
                  </a:srgbClr>
                </a:outerShdw>
              </a:effectLst>
            </a:rPr>
            <a:t>RIGHT ATTITUDE</a:t>
          </a:r>
          <a:endParaRPr lang="en-US" sz="3600" b="1" dirty="0">
            <a:solidFill>
              <a:srgbClr val="FFFF00"/>
            </a:solidFill>
            <a:effectLst>
              <a:outerShdw blurRad="38100" dist="38100" dir="2700000" algn="tl">
                <a:srgbClr val="000000">
                  <a:alpha val="43137"/>
                </a:srgbClr>
              </a:outerShdw>
            </a:effectLst>
          </a:endParaRPr>
        </a:p>
      </dgm:t>
    </dgm:pt>
    <dgm:pt modelId="{5E674337-18A0-4D1D-81D1-3B17672ED072}" type="parTrans" cxnId="{05CAAF3A-59E6-4E31-8ED1-03BA0B75F35E}">
      <dgm:prSet/>
      <dgm:spPr/>
      <dgm:t>
        <a:bodyPr/>
        <a:lstStyle/>
        <a:p>
          <a:endParaRPr lang="en-US">
            <a:effectLst>
              <a:outerShdw blurRad="38100" dist="38100" dir="2700000" algn="tl">
                <a:srgbClr val="000000">
                  <a:alpha val="43137"/>
                </a:srgbClr>
              </a:outerShdw>
            </a:effectLst>
          </a:endParaRPr>
        </a:p>
      </dgm:t>
    </dgm:pt>
    <dgm:pt modelId="{39BB2128-2D7C-4039-8A8F-7855800CCD7B}" type="sibTrans" cxnId="{05CAAF3A-59E6-4E31-8ED1-03BA0B75F35E}">
      <dgm:prSet/>
      <dgm:spPr/>
      <dgm:t>
        <a:bodyPr/>
        <a:lstStyle/>
        <a:p>
          <a:endParaRPr lang="en-US">
            <a:effectLst>
              <a:outerShdw blurRad="38100" dist="38100" dir="2700000" algn="tl">
                <a:srgbClr val="000000">
                  <a:alpha val="43137"/>
                </a:srgbClr>
              </a:outerShdw>
            </a:effectLst>
          </a:endParaRPr>
        </a:p>
      </dgm:t>
    </dgm:pt>
    <dgm:pt modelId="{FF251034-E87C-4FC1-AB4C-E0636D03D5B1}">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找对了人</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CAME TO THE </a:t>
          </a:r>
          <a:r>
            <a:rPr lang="en-US" sz="2000" b="1" dirty="0" smtClean="0">
              <a:solidFill>
                <a:srgbClr val="FFFF00"/>
              </a:solidFill>
              <a:effectLst>
                <a:outerShdw blurRad="38100" dist="38100" dir="2700000" algn="tl">
                  <a:srgbClr val="000000">
                    <a:alpha val="43137"/>
                  </a:srgbClr>
                </a:outerShdw>
              </a:effectLst>
            </a:rPr>
            <a:t>RIGHT PERSON</a:t>
          </a:r>
          <a:endParaRPr lang="en-US" sz="3600" b="1" dirty="0">
            <a:solidFill>
              <a:srgbClr val="FFFF00"/>
            </a:solidFill>
            <a:effectLst>
              <a:outerShdw blurRad="38100" dist="38100" dir="2700000" algn="tl">
                <a:srgbClr val="000000">
                  <a:alpha val="43137"/>
                </a:srgbClr>
              </a:outerShdw>
            </a:effectLst>
          </a:endParaRPr>
        </a:p>
      </dgm:t>
    </dgm:pt>
    <dgm:pt modelId="{1E82F7CC-8C59-4116-84E5-3245BA13A967}" type="parTrans" cxnId="{1B6629CF-3AD9-4508-BF06-8690DD01560C}">
      <dgm:prSet/>
      <dgm:spPr/>
      <dgm:t>
        <a:bodyPr/>
        <a:lstStyle/>
        <a:p>
          <a:endParaRPr lang="en-US">
            <a:effectLst>
              <a:outerShdw blurRad="38100" dist="38100" dir="2700000" algn="tl">
                <a:srgbClr val="000000">
                  <a:alpha val="43137"/>
                </a:srgbClr>
              </a:outerShdw>
            </a:effectLst>
          </a:endParaRPr>
        </a:p>
      </dgm:t>
    </dgm:pt>
    <dgm:pt modelId="{BAC633CC-38B6-4D41-A1B6-C40775EEF469}" type="sibTrans" cxnId="{1B6629CF-3AD9-4508-BF06-8690DD01560C}">
      <dgm:prSet/>
      <dgm:spPr/>
      <dgm:t>
        <a:bodyPr/>
        <a:lstStyle/>
        <a:p>
          <a:endParaRPr lang="en-US">
            <a:effectLst>
              <a:outerShdw blurRad="38100" dist="38100" dir="2700000" algn="tl">
                <a:srgbClr val="000000">
                  <a:alpha val="43137"/>
                </a:srgbClr>
              </a:outerShdw>
            </a:effectLst>
          </a:endParaRPr>
        </a:p>
      </dgm:t>
    </dgm:pt>
    <dgm:pt modelId="{00CBEBFC-4656-4828-A5F5-151E5B18BCD7}">
      <dgm:prSe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问对了问题</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ASKED THE </a:t>
          </a:r>
          <a:r>
            <a:rPr lang="en-US" sz="2000" b="1" dirty="0" smtClean="0">
              <a:solidFill>
                <a:srgbClr val="FFFF00"/>
              </a:solidFill>
              <a:effectLst>
                <a:outerShdw blurRad="38100" dist="38100" dir="2700000" algn="tl">
                  <a:srgbClr val="000000">
                    <a:alpha val="43137"/>
                  </a:srgbClr>
                </a:outerShdw>
              </a:effectLst>
            </a:rPr>
            <a:t>RIGHT QUESTION</a:t>
          </a:r>
          <a:endParaRPr lang="en-US" sz="3600" b="1" dirty="0">
            <a:solidFill>
              <a:srgbClr val="FFFF00"/>
            </a:solidFill>
            <a:effectLst>
              <a:outerShdw blurRad="38100" dist="38100" dir="2700000" algn="tl">
                <a:srgbClr val="000000">
                  <a:alpha val="43137"/>
                </a:srgbClr>
              </a:outerShdw>
            </a:effectLst>
          </a:endParaRPr>
        </a:p>
      </dgm:t>
    </dgm:pt>
    <dgm:pt modelId="{2DB6AE37-E1CB-41AD-B637-380F6F36CDB0}" type="parTrans" cxnId="{08EC5A1D-0DD6-4B56-9D17-1740ADADD291}">
      <dgm:prSet/>
      <dgm:spPr/>
      <dgm:t>
        <a:bodyPr/>
        <a:lstStyle/>
        <a:p>
          <a:endParaRPr lang="en-US">
            <a:effectLst>
              <a:outerShdw blurRad="38100" dist="38100" dir="2700000" algn="tl">
                <a:srgbClr val="000000">
                  <a:alpha val="43137"/>
                </a:srgbClr>
              </a:outerShdw>
            </a:effectLst>
          </a:endParaRPr>
        </a:p>
      </dgm:t>
    </dgm:pt>
    <dgm:pt modelId="{5BE74252-85E7-48FB-82F1-B81337DE025D}" type="sibTrans" cxnId="{08EC5A1D-0DD6-4B56-9D17-1740ADADD291}">
      <dgm:prSet/>
      <dgm:spPr/>
      <dgm:t>
        <a:bodyPr/>
        <a:lstStyle/>
        <a:p>
          <a:endParaRPr lang="en-US">
            <a:effectLst>
              <a:outerShdw blurRad="38100" dist="38100" dir="2700000" algn="tl">
                <a:srgbClr val="000000">
                  <a:alpha val="43137"/>
                </a:srgbClr>
              </a:outerShdw>
            </a:effectLst>
          </a:endParaRPr>
        </a:p>
      </dgm:t>
    </dgm:pt>
    <dgm:pt modelId="{60414C4C-58C4-431B-B263-7FCC5AC4CF30}" type="pres">
      <dgm:prSet presAssocID="{5CF27DB9-68B9-4FB8-9A74-3EAC6341BB6D}" presName="linear" presStyleCnt="0">
        <dgm:presLayoutVars>
          <dgm:dir/>
          <dgm:resizeHandles val="exact"/>
        </dgm:presLayoutVars>
      </dgm:prSet>
      <dgm:spPr/>
      <dgm:t>
        <a:bodyPr/>
        <a:lstStyle/>
        <a:p>
          <a:endParaRPr lang="zh-CN" altLang="en-US"/>
        </a:p>
      </dgm:t>
    </dgm:pt>
    <dgm:pt modelId="{1150CBFA-F9CA-4334-8DAF-DB5A9ED19C7F}" type="pres">
      <dgm:prSet presAssocID="{092568E1-857D-40DB-BD39-4FD976076781}" presName="comp" presStyleCnt="0"/>
      <dgm:spPr/>
    </dgm:pt>
    <dgm:pt modelId="{5BFBA975-DD4D-49F6-BF20-DB02CCB672CA}" type="pres">
      <dgm:prSet presAssocID="{092568E1-857D-40DB-BD39-4FD976076781}" presName="box" presStyleLbl="node1" presStyleIdx="0" presStyleCnt="4"/>
      <dgm:spPr/>
      <dgm:t>
        <a:bodyPr/>
        <a:lstStyle/>
        <a:p>
          <a:endParaRPr lang="en-US"/>
        </a:p>
      </dgm:t>
    </dgm:pt>
    <dgm:pt modelId="{29E89B07-D6B2-4C7E-B294-13BCC25BA72D}" type="pres">
      <dgm:prSet presAssocID="{092568E1-857D-40DB-BD39-4FD976076781}" presName="img" presStyleLbl="fgImgPlace1" presStyleIdx="0" presStyleCnt="4"/>
      <dgm:spPr>
        <a:blipFill rotWithShape="0">
          <a:blip xmlns:r="http://schemas.openxmlformats.org/officeDocument/2006/relationships" r:embed="rId1"/>
          <a:stretch>
            <a:fillRect/>
          </a:stretch>
        </a:blipFill>
      </dgm:spPr>
    </dgm:pt>
    <dgm:pt modelId="{2D44AC1C-4F7E-44A3-AD42-99E59496C032}" type="pres">
      <dgm:prSet presAssocID="{092568E1-857D-40DB-BD39-4FD976076781}" presName="text" presStyleLbl="node1" presStyleIdx="0" presStyleCnt="4">
        <dgm:presLayoutVars>
          <dgm:bulletEnabled val="1"/>
        </dgm:presLayoutVars>
      </dgm:prSet>
      <dgm:spPr/>
      <dgm:t>
        <a:bodyPr/>
        <a:lstStyle/>
        <a:p>
          <a:endParaRPr lang="en-US"/>
        </a:p>
      </dgm:t>
    </dgm:pt>
    <dgm:pt modelId="{B597EC2D-D454-4A70-B7F2-46364AF9D867}" type="pres">
      <dgm:prSet presAssocID="{C08DA597-C290-492B-BA64-DAFF4D5E39E2}" presName="spacer" presStyleCnt="0"/>
      <dgm:spPr/>
    </dgm:pt>
    <dgm:pt modelId="{1BA33847-FF76-47AC-9D0F-0A3AA6C8245F}" type="pres">
      <dgm:prSet presAssocID="{33495CFF-A41A-4651-BA10-06F4F352B6A2}" presName="comp" presStyleCnt="0"/>
      <dgm:spPr/>
    </dgm:pt>
    <dgm:pt modelId="{6B95B995-88BA-431A-88E8-E67F32A64422}" type="pres">
      <dgm:prSet presAssocID="{33495CFF-A41A-4651-BA10-06F4F352B6A2}" presName="box" presStyleLbl="node1" presStyleIdx="1" presStyleCnt="4"/>
      <dgm:spPr/>
      <dgm:t>
        <a:bodyPr/>
        <a:lstStyle/>
        <a:p>
          <a:endParaRPr lang="en-US"/>
        </a:p>
      </dgm:t>
    </dgm:pt>
    <dgm:pt modelId="{25AC0574-7A2E-4939-94CD-ADDF1C766AB0}" type="pres">
      <dgm:prSet presAssocID="{33495CFF-A41A-4651-BA10-06F4F352B6A2}" presName="img" presStyleLbl="fgImgPlace1" presStyleIdx="1" presStyleCnt="4"/>
      <dgm:spPr>
        <a:blipFill rotWithShape="0">
          <a:blip xmlns:r="http://schemas.openxmlformats.org/officeDocument/2006/relationships" r:embed="rId1"/>
          <a:stretch>
            <a:fillRect/>
          </a:stretch>
        </a:blipFill>
      </dgm:spPr>
    </dgm:pt>
    <dgm:pt modelId="{6E72C3A3-5506-486C-8526-A198F65A46EA}" type="pres">
      <dgm:prSet presAssocID="{33495CFF-A41A-4651-BA10-06F4F352B6A2}" presName="text" presStyleLbl="node1" presStyleIdx="1" presStyleCnt="4">
        <dgm:presLayoutVars>
          <dgm:bulletEnabled val="1"/>
        </dgm:presLayoutVars>
      </dgm:prSet>
      <dgm:spPr/>
      <dgm:t>
        <a:bodyPr/>
        <a:lstStyle/>
        <a:p>
          <a:endParaRPr lang="en-US"/>
        </a:p>
      </dgm:t>
    </dgm:pt>
    <dgm:pt modelId="{DF6F8AFC-C34B-4A41-B413-7EF07959668C}" type="pres">
      <dgm:prSet presAssocID="{39BB2128-2D7C-4039-8A8F-7855800CCD7B}" presName="spacer" presStyleCnt="0"/>
      <dgm:spPr/>
    </dgm:pt>
    <dgm:pt modelId="{D043927F-A158-4F6B-AE63-BC34014BB9DF}" type="pres">
      <dgm:prSet presAssocID="{FF251034-E87C-4FC1-AB4C-E0636D03D5B1}" presName="comp" presStyleCnt="0"/>
      <dgm:spPr/>
    </dgm:pt>
    <dgm:pt modelId="{7A90BA7A-A781-407E-8E40-0ED99E3DA140}" type="pres">
      <dgm:prSet presAssocID="{FF251034-E87C-4FC1-AB4C-E0636D03D5B1}" presName="box" presStyleLbl="node1" presStyleIdx="2" presStyleCnt="4"/>
      <dgm:spPr/>
      <dgm:t>
        <a:bodyPr/>
        <a:lstStyle/>
        <a:p>
          <a:endParaRPr lang="en-US"/>
        </a:p>
      </dgm:t>
    </dgm:pt>
    <dgm:pt modelId="{CA52BB5C-45B7-4D95-B2AA-1E1F612A23EF}" type="pres">
      <dgm:prSet presAssocID="{FF251034-E87C-4FC1-AB4C-E0636D03D5B1}" presName="img" presStyleLbl="fgImgPlace1" presStyleIdx="2" presStyleCnt="4"/>
      <dgm:spPr>
        <a:blipFill rotWithShape="0">
          <a:blip xmlns:r="http://schemas.openxmlformats.org/officeDocument/2006/relationships" r:embed="rId1"/>
          <a:stretch>
            <a:fillRect/>
          </a:stretch>
        </a:blipFill>
      </dgm:spPr>
    </dgm:pt>
    <dgm:pt modelId="{180CA5C8-84AC-41A4-B0B3-49260009CD76}" type="pres">
      <dgm:prSet presAssocID="{FF251034-E87C-4FC1-AB4C-E0636D03D5B1}" presName="text" presStyleLbl="node1" presStyleIdx="2" presStyleCnt="4">
        <dgm:presLayoutVars>
          <dgm:bulletEnabled val="1"/>
        </dgm:presLayoutVars>
      </dgm:prSet>
      <dgm:spPr/>
      <dgm:t>
        <a:bodyPr/>
        <a:lstStyle/>
        <a:p>
          <a:endParaRPr lang="en-US"/>
        </a:p>
      </dgm:t>
    </dgm:pt>
    <dgm:pt modelId="{0A9B0DAD-2CB3-4FB8-902A-B7300F7780C6}" type="pres">
      <dgm:prSet presAssocID="{BAC633CC-38B6-4D41-A1B6-C40775EEF469}" presName="spacer" presStyleCnt="0"/>
      <dgm:spPr/>
    </dgm:pt>
    <dgm:pt modelId="{50DF0B1C-D09D-4D39-A31B-1A6DD4DE2440}" type="pres">
      <dgm:prSet presAssocID="{00CBEBFC-4656-4828-A5F5-151E5B18BCD7}" presName="comp" presStyleCnt="0"/>
      <dgm:spPr/>
    </dgm:pt>
    <dgm:pt modelId="{B9470701-7BA8-4A9F-9C2B-1ED1E7F3F820}" type="pres">
      <dgm:prSet presAssocID="{00CBEBFC-4656-4828-A5F5-151E5B18BCD7}" presName="box" presStyleLbl="node1" presStyleIdx="3" presStyleCnt="4"/>
      <dgm:spPr/>
      <dgm:t>
        <a:bodyPr/>
        <a:lstStyle/>
        <a:p>
          <a:endParaRPr lang="en-US"/>
        </a:p>
      </dgm:t>
    </dgm:pt>
    <dgm:pt modelId="{64929BCA-DB0E-454A-B408-EE4F66FB0CFF}" type="pres">
      <dgm:prSet presAssocID="{00CBEBFC-4656-4828-A5F5-151E5B18BCD7}" presName="img" presStyleLbl="fgImgPlace1" presStyleIdx="3" presStyleCnt="4"/>
      <dgm:spPr>
        <a:blipFill rotWithShape="0">
          <a:blip xmlns:r="http://schemas.openxmlformats.org/officeDocument/2006/relationships" r:embed="rId1"/>
          <a:stretch>
            <a:fillRect/>
          </a:stretch>
        </a:blipFill>
      </dgm:spPr>
    </dgm:pt>
    <dgm:pt modelId="{7525AAA4-3CAA-4670-93D2-21D6DF980AC9}" type="pres">
      <dgm:prSet presAssocID="{00CBEBFC-4656-4828-A5F5-151E5B18BCD7}" presName="text" presStyleLbl="node1" presStyleIdx="3" presStyleCnt="4">
        <dgm:presLayoutVars>
          <dgm:bulletEnabled val="1"/>
        </dgm:presLayoutVars>
      </dgm:prSet>
      <dgm:spPr/>
      <dgm:t>
        <a:bodyPr/>
        <a:lstStyle/>
        <a:p>
          <a:endParaRPr lang="en-US"/>
        </a:p>
      </dgm:t>
    </dgm:pt>
  </dgm:ptLst>
  <dgm:cxnLst>
    <dgm:cxn modelId="{1D95F235-96E5-426A-A714-C5AE946D9978}" type="presOf" srcId="{00CBEBFC-4656-4828-A5F5-151E5B18BCD7}" destId="{B9470701-7BA8-4A9F-9C2B-1ED1E7F3F820}" srcOrd="0" destOrd="0" presId="urn:microsoft.com/office/officeart/2005/8/layout/vList4"/>
    <dgm:cxn modelId="{2269F88A-AD69-446B-A931-098A0F4553CF}" type="presOf" srcId="{FF251034-E87C-4FC1-AB4C-E0636D03D5B1}" destId="{7A90BA7A-A781-407E-8E40-0ED99E3DA140}" srcOrd="0" destOrd="0" presId="urn:microsoft.com/office/officeart/2005/8/layout/vList4"/>
    <dgm:cxn modelId="{B4AE6B3F-60A5-4034-925C-DE9E744B1F1F}" type="presOf" srcId="{FF251034-E87C-4FC1-AB4C-E0636D03D5B1}" destId="{180CA5C8-84AC-41A4-B0B3-49260009CD76}" srcOrd="1" destOrd="0" presId="urn:microsoft.com/office/officeart/2005/8/layout/vList4"/>
    <dgm:cxn modelId="{1B6629CF-3AD9-4508-BF06-8690DD01560C}" srcId="{5CF27DB9-68B9-4FB8-9A74-3EAC6341BB6D}" destId="{FF251034-E87C-4FC1-AB4C-E0636D03D5B1}" srcOrd="2" destOrd="0" parTransId="{1E82F7CC-8C59-4116-84E5-3245BA13A967}" sibTransId="{BAC633CC-38B6-4D41-A1B6-C40775EEF469}"/>
    <dgm:cxn modelId="{08EC5A1D-0DD6-4B56-9D17-1740ADADD291}" srcId="{5CF27DB9-68B9-4FB8-9A74-3EAC6341BB6D}" destId="{00CBEBFC-4656-4828-A5F5-151E5B18BCD7}" srcOrd="3" destOrd="0" parTransId="{2DB6AE37-E1CB-41AD-B637-380F6F36CDB0}" sibTransId="{5BE74252-85E7-48FB-82F1-B81337DE025D}"/>
    <dgm:cxn modelId="{3299BFAA-4B5A-4A30-9D42-2AC8D698A467}" type="presOf" srcId="{00CBEBFC-4656-4828-A5F5-151E5B18BCD7}" destId="{7525AAA4-3CAA-4670-93D2-21D6DF980AC9}" srcOrd="1" destOrd="0" presId="urn:microsoft.com/office/officeart/2005/8/layout/vList4"/>
    <dgm:cxn modelId="{C0791A55-5F04-42B5-BCB3-D47286705BA1}" type="presOf" srcId="{5CF27DB9-68B9-4FB8-9A74-3EAC6341BB6D}" destId="{60414C4C-58C4-431B-B263-7FCC5AC4CF30}" srcOrd="0" destOrd="0" presId="urn:microsoft.com/office/officeart/2005/8/layout/vList4"/>
    <dgm:cxn modelId="{A69825CB-6413-4CC8-9C27-08131DBD251E}" type="presOf" srcId="{092568E1-857D-40DB-BD39-4FD976076781}" destId="{2D44AC1C-4F7E-44A3-AD42-99E59496C032}" srcOrd="1" destOrd="0" presId="urn:microsoft.com/office/officeart/2005/8/layout/vList4"/>
    <dgm:cxn modelId="{23B01BD5-1A60-4890-B987-8EE7CA04006F}" type="presOf" srcId="{092568E1-857D-40DB-BD39-4FD976076781}" destId="{5BFBA975-DD4D-49F6-BF20-DB02CCB672CA}" srcOrd="0" destOrd="0" presId="urn:microsoft.com/office/officeart/2005/8/layout/vList4"/>
    <dgm:cxn modelId="{05CAAF3A-59E6-4E31-8ED1-03BA0B75F35E}" srcId="{5CF27DB9-68B9-4FB8-9A74-3EAC6341BB6D}" destId="{33495CFF-A41A-4651-BA10-06F4F352B6A2}" srcOrd="1" destOrd="0" parTransId="{5E674337-18A0-4D1D-81D1-3B17672ED072}" sibTransId="{39BB2128-2D7C-4039-8A8F-7855800CCD7B}"/>
    <dgm:cxn modelId="{E12BEDD8-E348-4DB5-BBC5-2A749E9CADE8}" type="presOf" srcId="{33495CFF-A41A-4651-BA10-06F4F352B6A2}" destId="{6B95B995-88BA-431A-88E8-E67F32A64422}" srcOrd="0" destOrd="0" presId="urn:microsoft.com/office/officeart/2005/8/layout/vList4"/>
    <dgm:cxn modelId="{DA172A38-2AAD-4561-8CAF-02B5DB980D3A}" type="presOf" srcId="{33495CFF-A41A-4651-BA10-06F4F352B6A2}" destId="{6E72C3A3-5506-486C-8526-A198F65A46EA}" srcOrd="1" destOrd="0" presId="urn:microsoft.com/office/officeart/2005/8/layout/vList4"/>
    <dgm:cxn modelId="{B0FBE55A-3B21-4FED-BE09-22E9CE4CDADE}" srcId="{5CF27DB9-68B9-4FB8-9A74-3EAC6341BB6D}" destId="{092568E1-857D-40DB-BD39-4FD976076781}" srcOrd="0" destOrd="0" parTransId="{92B34A07-BF86-4272-A33A-2D8B6ECCA00B}" sibTransId="{C08DA597-C290-492B-BA64-DAFF4D5E39E2}"/>
    <dgm:cxn modelId="{CBAF1244-1F84-4333-9871-2ACE77CB362D}" type="presParOf" srcId="{60414C4C-58C4-431B-B263-7FCC5AC4CF30}" destId="{1150CBFA-F9CA-4334-8DAF-DB5A9ED19C7F}" srcOrd="0" destOrd="0" presId="urn:microsoft.com/office/officeart/2005/8/layout/vList4"/>
    <dgm:cxn modelId="{B208E3C7-1626-4EC4-A497-B6BCF30B43CD}" type="presParOf" srcId="{1150CBFA-F9CA-4334-8DAF-DB5A9ED19C7F}" destId="{5BFBA975-DD4D-49F6-BF20-DB02CCB672CA}" srcOrd="0" destOrd="0" presId="urn:microsoft.com/office/officeart/2005/8/layout/vList4"/>
    <dgm:cxn modelId="{5B0838CD-0144-460D-8660-195DD24B40EF}" type="presParOf" srcId="{1150CBFA-F9CA-4334-8DAF-DB5A9ED19C7F}" destId="{29E89B07-D6B2-4C7E-B294-13BCC25BA72D}" srcOrd="1" destOrd="0" presId="urn:microsoft.com/office/officeart/2005/8/layout/vList4"/>
    <dgm:cxn modelId="{416B8CA9-BAB5-43EA-B0E5-B03130428A0D}" type="presParOf" srcId="{1150CBFA-F9CA-4334-8DAF-DB5A9ED19C7F}" destId="{2D44AC1C-4F7E-44A3-AD42-99E59496C032}" srcOrd="2" destOrd="0" presId="urn:microsoft.com/office/officeart/2005/8/layout/vList4"/>
    <dgm:cxn modelId="{EEAFB2C9-0AD2-40EB-B049-929BEF91942C}" type="presParOf" srcId="{60414C4C-58C4-431B-B263-7FCC5AC4CF30}" destId="{B597EC2D-D454-4A70-B7F2-46364AF9D867}" srcOrd="1" destOrd="0" presId="urn:microsoft.com/office/officeart/2005/8/layout/vList4"/>
    <dgm:cxn modelId="{46A71F3D-8D63-4913-A724-A8FAE23B5C25}" type="presParOf" srcId="{60414C4C-58C4-431B-B263-7FCC5AC4CF30}" destId="{1BA33847-FF76-47AC-9D0F-0A3AA6C8245F}" srcOrd="2" destOrd="0" presId="urn:microsoft.com/office/officeart/2005/8/layout/vList4"/>
    <dgm:cxn modelId="{E9B1E68F-5F04-44DF-B1BC-F0783EA264DC}" type="presParOf" srcId="{1BA33847-FF76-47AC-9D0F-0A3AA6C8245F}" destId="{6B95B995-88BA-431A-88E8-E67F32A64422}" srcOrd="0" destOrd="0" presId="urn:microsoft.com/office/officeart/2005/8/layout/vList4"/>
    <dgm:cxn modelId="{294AD92A-39CF-4499-8575-239075DECB4D}" type="presParOf" srcId="{1BA33847-FF76-47AC-9D0F-0A3AA6C8245F}" destId="{25AC0574-7A2E-4939-94CD-ADDF1C766AB0}" srcOrd="1" destOrd="0" presId="urn:microsoft.com/office/officeart/2005/8/layout/vList4"/>
    <dgm:cxn modelId="{AF3BCF5C-9B67-4184-8121-0C1701321693}" type="presParOf" srcId="{1BA33847-FF76-47AC-9D0F-0A3AA6C8245F}" destId="{6E72C3A3-5506-486C-8526-A198F65A46EA}" srcOrd="2" destOrd="0" presId="urn:microsoft.com/office/officeart/2005/8/layout/vList4"/>
    <dgm:cxn modelId="{20CC0A2B-C259-4A80-B346-D88253045AAB}" type="presParOf" srcId="{60414C4C-58C4-431B-B263-7FCC5AC4CF30}" destId="{DF6F8AFC-C34B-4A41-B413-7EF07959668C}" srcOrd="3" destOrd="0" presId="urn:microsoft.com/office/officeart/2005/8/layout/vList4"/>
    <dgm:cxn modelId="{86F0B2B9-3A2C-4CDA-BA9D-0688113C198A}" type="presParOf" srcId="{60414C4C-58C4-431B-B263-7FCC5AC4CF30}" destId="{D043927F-A158-4F6B-AE63-BC34014BB9DF}" srcOrd="4" destOrd="0" presId="urn:microsoft.com/office/officeart/2005/8/layout/vList4"/>
    <dgm:cxn modelId="{E29C65EB-641F-464E-A561-030984226F9F}" type="presParOf" srcId="{D043927F-A158-4F6B-AE63-BC34014BB9DF}" destId="{7A90BA7A-A781-407E-8E40-0ED99E3DA140}" srcOrd="0" destOrd="0" presId="urn:microsoft.com/office/officeart/2005/8/layout/vList4"/>
    <dgm:cxn modelId="{F47FF39A-75F2-4C68-84D3-159485E4B14F}" type="presParOf" srcId="{D043927F-A158-4F6B-AE63-BC34014BB9DF}" destId="{CA52BB5C-45B7-4D95-B2AA-1E1F612A23EF}" srcOrd="1" destOrd="0" presId="urn:microsoft.com/office/officeart/2005/8/layout/vList4"/>
    <dgm:cxn modelId="{C2EF0BCE-5FF8-4247-8D1C-007C5C6F4596}" type="presParOf" srcId="{D043927F-A158-4F6B-AE63-BC34014BB9DF}" destId="{180CA5C8-84AC-41A4-B0B3-49260009CD76}" srcOrd="2" destOrd="0" presId="urn:microsoft.com/office/officeart/2005/8/layout/vList4"/>
    <dgm:cxn modelId="{9F6A0C8D-117F-46E1-B172-8355D6D29ABD}" type="presParOf" srcId="{60414C4C-58C4-431B-B263-7FCC5AC4CF30}" destId="{0A9B0DAD-2CB3-4FB8-902A-B7300F7780C6}" srcOrd="5" destOrd="0" presId="urn:microsoft.com/office/officeart/2005/8/layout/vList4"/>
    <dgm:cxn modelId="{CBFC32A9-002E-4DAE-A76D-3BC6AE4DE0B1}" type="presParOf" srcId="{60414C4C-58C4-431B-B263-7FCC5AC4CF30}" destId="{50DF0B1C-D09D-4D39-A31B-1A6DD4DE2440}" srcOrd="6" destOrd="0" presId="urn:microsoft.com/office/officeart/2005/8/layout/vList4"/>
    <dgm:cxn modelId="{45A77924-FD52-4570-AC75-1A76EE920B0C}" type="presParOf" srcId="{50DF0B1C-D09D-4D39-A31B-1A6DD4DE2440}" destId="{B9470701-7BA8-4A9F-9C2B-1ED1E7F3F820}" srcOrd="0" destOrd="0" presId="urn:microsoft.com/office/officeart/2005/8/layout/vList4"/>
    <dgm:cxn modelId="{F0362D88-6B16-4715-92C5-182215EA3CCB}" type="presParOf" srcId="{50DF0B1C-D09D-4D39-A31B-1A6DD4DE2440}" destId="{64929BCA-DB0E-454A-B408-EE4F66FB0CFF}" srcOrd="1" destOrd="0" presId="urn:microsoft.com/office/officeart/2005/8/layout/vList4"/>
    <dgm:cxn modelId="{891792A7-2301-4E6A-88A0-E0695D650028}" type="presParOf" srcId="{50DF0B1C-D09D-4D39-A31B-1A6DD4DE2440}" destId="{7525AAA4-3CAA-4670-93D2-21D6DF980AC9}"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F27DB9-68B9-4FB8-9A74-3EAC6341BB6D}" type="doc">
      <dgm:prSet loTypeId="urn:microsoft.com/office/officeart/2005/8/layout/vList4" loCatId="list" qsTypeId="urn:microsoft.com/office/officeart/2005/8/quickstyle/3d2" qsCatId="3D" csTypeId="urn:microsoft.com/office/officeart/2005/8/colors/accent1_2" csCatId="accent1" phldr="1"/>
      <dgm:spPr/>
      <dgm:t>
        <a:bodyPr/>
        <a:lstStyle/>
        <a:p>
          <a:endParaRPr lang="en-US"/>
        </a:p>
      </dgm:t>
    </dgm:pt>
    <dgm:pt modelId="{092568E1-857D-40DB-BD39-4FD976076781}">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动机正确</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HAD THE </a:t>
          </a:r>
          <a:r>
            <a:rPr lang="en-US" sz="2000" b="1" dirty="0" smtClean="0">
              <a:solidFill>
                <a:srgbClr val="FFFF00"/>
              </a:solidFill>
              <a:effectLst>
                <a:outerShdw blurRad="38100" dist="38100" dir="2700000" algn="tl">
                  <a:srgbClr val="000000">
                    <a:alpha val="43137"/>
                  </a:srgbClr>
                </a:outerShdw>
              </a:effectLst>
            </a:rPr>
            <a:t>RIGHT MOTIVES</a:t>
          </a:r>
          <a:endParaRPr lang="en-US" sz="3600" b="1" dirty="0">
            <a:solidFill>
              <a:srgbClr val="FFFF00"/>
            </a:solidFill>
            <a:effectLst>
              <a:outerShdw blurRad="38100" dist="38100" dir="2700000" algn="tl">
                <a:srgbClr val="000000">
                  <a:alpha val="43137"/>
                </a:srgbClr>
              </a:outerShdw>
            </a:effectLst>
          </a:endParaRPr>
        </a:p>
      </dgm:t>
    </dgm:pt>
    <dgm:pt modelId="{92B34A07-BF86-4272-A33A-2D8B6ECCA00B}" type="parTrans" cxnId="{B0FBE55A-3B21-4FED-BE09-22E9CE4CDADE}">
      <dgm:prSet/>
      <dgm:spPr/>
      <dgm:t>
        <a:bodyPr/>
        <a:lstStyle/>
        <a:p>
          <a:endParaRPr lang="en-US">
            <a:effectLst>
              <a:outerShdw blurRad="38100" dist="38100" dir="2700000" algn="tl">
                <a:srgbClr val="000000">
                  <a:alpha val="43137"/>
                </a:srgbClr>
              </a:outerShdw>
            </a:effectLst>
          </a:endParaRPr>
        </a:p>
      </dgm:t>
    </dgm:pt>
    <dgm:pt modelId="{C08DA597-C290-492B-BA64-DAFF4D5E39E2}" type="sibTrans" cxnId="{B0FBE55A-3B21-4FED-BE09-22E9CE4CDADE}">
      <dgm:prSet/>
      <dgm:spPr/>
      <dgm:t>
        <a:bodyPr/>
        <a:lstStyle/>
        <a:p>
          <a:endParaRPr lang="en-US">
            <a:effectLst>
              <a:outerShdw blurRad="38100" dist="38100" dir="2700000" algn="tl">
                <a:srgbClr val="000000">
                  <a:alpha val="43137"/>
                </a:srgbClr>
              </a:outerShdw>
            </a:effectLst>
          </a:endParaRPr>
        </a:p>
      </dgm:t>
    </dgm:pt>
    <dgm:pt modelId="{33495CFF-A41A-4651-BA10-06F4F352B6A2}">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态度正确 </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HAD THE </a:t>
          </a:r>
          <a:r>
            <a:rPr lang="en-US" sz="2000" b="1" dirty="0" smtClean="0">
              <a:solidFill>
                <a:srgbClr val="FFFF00"/>
              </a:solidFill>
              <a:effectLst>
                <a:outerShdw blurRad="38100" dist="38100" dir="2700000" algn="tl">
                  <a:srgbClr val="000000">
                    <a:alpha val="43137"/>
                  </a:srgbClr>
                </a:outerShdw>
              </a:effectLst>
            </a:rPr>
            <a:t>RIGHT ATTITUDE</a:t>
          </a:r>
          <a:endParaRPr lang="en-US" sz="3600" b="1" dirty="0">
            <a:solidFill>
              <a:srgbClr val="FFFF00"/>
            </a:solidFill>
            <a:effectLst>
              <a:outerShdw blurRad="38100" dist="38100" dir="2700000" algn="tl">
                <a:srgbClr val="000000">
                  <a:alpha val="43137"/>
                </a:srgbClr>
              </a:outerShdw>
            </a:effectLst>
          </a:endParaRPr>
        </a:p>
      </dgm:t>
    </dgm:pt>
    <dgm:pt modelId="{5E674337-18A0-4D1D-81D1-3B17672ED072}" type="parTrans" cxnId="{05CAAF3A-59E6-4E31-8ED1-03BA0B75F35E}">
      <dgm:prSet/>
      <dgm:spPr/>
      <dgm:t>
        <a:bodyPr/>
        <a:lstStyle/>
        <a:p>
          <a:endParaRPr lang="en-US">
            <a:effectLst>
              <a:outerShdw blurRad="38100" dist="38100" dir="2700000" algn="tl">
                <a:srgbClr val="000000">
                  <a:alpha val="43137"/>
                </a:srgbClr>
              </a:outerShdw>
            </a:effectLst>
          </a:endParaRPr>
        </a:p>
      </dgm:t>
    </dgm:pt>
    <dgm:pt modelId="{39BB2128-2D7C-4039-8A8F-7855800CCD7B}" type="sibTrans" cxnId="{05CAAF3A-59E6-4E31-8ED1-03BA0B75F35E}">
      <dgm:prSet/>
      <dgm:spPr/>
      <dgm:t>
        <a:bodyPr/>
        <a:lstStyle/>
        <a:p>
          <a:endParaRPr lang="en-US">
            <a:effectLst>
              <a:outerShdw blurRad="38100" dist="38100" dir="2700000" algn="tl">
                <a:srgbClr val="000000">
                  <a:alpha val="43137"/>
                </a:srgbClr>
              </a:outerShdw>
            </a:effectLst>
          </a:endParaRPr>
        </a:p>
      </dgm:t>
    </dgm:pt>
    <dgm:pt modelId="{FF251034-E87C-4FC1-AB4C-E0636D03D5B1}">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找对了人</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CAME TO THE </a:t>
          </a:r>
          <a:r>
            <a:rPr lang="en-US" sz="2000" b="1" dirty="0" smtClean="0">
              <a:solidFill>
                <a:srgbClr val="FFFF00"/>
              </a:solidFill>
              <a:effectLst>
                <a:outerShdw blurRad="38100" dist="38100" dir="2700000" algn="tl">
                  <a:srgbClr val="000000">
                    <a:alpha val="43137"/>
                  </a:srgbClr>
                </a:outerShdw>
              </a:effectLst>
            </a:rPr>
            <a:t>RIGHT PERSON</a:t>
          </a:r>
          <a:endParaRPr lang="en-US" sz="3600" b="1" dirty="0">
            <a:solidFill>
              <a:srgbClr val="FFFF00"/>
            </a:solidFill>
            <a:effectLst>
              <a:outerShdw blurRad="38100" dist="38100" dir="2700000" algn="tl">
                <a:srgbClr val="000000">
                  <a:alpha val="43137"/>
                </a:srgbClr>
              </a:outerShdw>
            </a:effectLst>
          </a:endParaRPr>
        </a:p>
      </dgm:t>
    </dgm:pt>
    <dgm:pt modelId="{1E82F7CC-8C59-4116-84E5-3245BA13A967}" type="parTrans" cxnId="{1B6629CF-3AD9-4508-BF06-8690DD01560C}">
      <dgm:prSet/>
      <dgm:spPr/>
      <dgm:t>
        <a:bodyPr/>
        <a:lstStyle/>
        <a:p>
          <a:endParaRPr lang="en-US">
            <a:effectLst>
              <a:outerShdw blurRad="38100" dist="38100" dir="2700000" algn="tl">
                <a:srgbClr val="000000">
                  <a:alpha val="43137"/>
                </a:srgbClr>
              </a:outerShdw>
            </a:effectLst>
          </a:endParaRPr>
        </a:p>
      </dgm:t>
    </dgm:pt>
    <dgm:pt modelId="{BAC633CC-38B6-4D41-A1B6-C40775EEF469}" type="sibTrans" cxnId="{1B6629CF-3AD9-4508-BF06-8690DD01560C}">
      <dgm:prSet/>
      <dgm:spPr/>
      <dgm:t>
        <a:bodyPr/>
        <a:lstStyle/>
        <a:p>
          <a:endParaRPr lang="en-US">
            <a:effectLst>
              <a:outerShdw blurRad="38100" dist="38100" dir="2700000" algn="tl">
                <a:srgbClr val="000000">
                  <a:alpha val="43137"/>
                </a:srgbClr>
              </a:outerShdw>
            </a:effectLst>
          </a:endParaRPr>
        </a:p>
      </dgm:t>
    </dgm:pt>
    <dgm:pt modelId="{00CBEBFC-4656-4828-A5F5-151E5B18BCD7}">
      <dgm:prSe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问对了问题</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ASKED THE </a:t>
          </a:r>
          <a:r>
            <a:rPr lang="en-US" sz="2000" b="1" dirty="0" smtClean="0">
              <a:solidFill>
                <a:srgbClr val="FFFF00"/>
              </a:solidFill>
              <a:effectLst>
                <a:outerShdw blurRad="38100" dist="38100" dir="2700000" algn="tl">
                  <a:srgbClr val="000000">
                    <a:alpha val="43137"/>
                  </a:srgbClr>
                </a:outerShdw>
              </a:effectLst>
            </a:rPr>
            <a:t>RIGHT QUESTION</a:t>
          </a:r>
          <a:endParaRPr lang="en-US" sz="3600" b="1" dirty="0">
            <a:solidFill>
              <a:srgbClr val="FFFF00"/>
            </a:solidFill>
            <a:effectLst>
              <a:outerShdw blurRad="38100" dist="38100" dir="2700000" algn="tl">
                <a:srgbClr val="000000">
                  <a:alpha val="43137"/>
                </a:srgbClr>
              </a:outerShdw>
            </a:effectLst>
          </a:endParaRPr>
        </a:p>
      </dgm:t>
    </dgm:pt>
    <dgm:pt modelId="{2DB6AE37-E1CB-41AD-B637-380F6F36CDB0}" type="parTrans" cxnId="{08EC5A1D-0DD6-4B56-9D17-1740ADADD291}">
      <dgm:prSet/>
      <dgm:spPr/>
      <dgm:t>
        <a:bodyPr/>
        <a:lstStyle/>
        <a:p>
          <a:endParaRPr lang="en-US">
            <a:effectLst>
              <a:outerShdw blurRad="38100" dist="38100" dir="2700000" algn="tl">
                <a:srgbClr val="000000">
                  <a:alpha val="43137"/>
                </a:srgbClr>
              </a:outerShdw>
            </a:effectLst>
          </a:endParaRPr>
        </a:p>
      </dgm:t>
    </dgm:pt>
    <dgm:pt modelId="{5BE74252-85E7-48FB-82F1-B81337DE025D}" type="sibTrans" cxnId="{08EC5A1D-0DD6-4B56-9D17-1740ADADD291}">
      <dgm:prSet/>
      <dgm:spPr/>
      <dgm:t>
        <a:bodyPr/>
        <a:lstStyle/>
        <a:p>
          <a:endParaRPr lang="en-US">
            <a:effectLst>
              <a:outerShdw blurRad="38100" dist="38100" dir="2700000" algn="tl">
                <a:srgbClr val="000000">
                  <a:alpha val="43137"/>
                </a:srgbClr>
              </a:outerShdw>
            </a:effectLst>
          </a:endParaRPr>
        </a:p>
      </dgm:t>
    </dgm:pt>
    <dgm:pt modelId="{60414C4C-58C4-431B-B263-7FCC5AC4CF30}" type="pres">
      <dgm:prSet presAssocID="{5CF27DB9-68B9-4FB8-9A74-3EAC6341BB6D}" presName="linear" presStyleCnt="0">
        <dgm:presLayoutVars>
          <dgm:dir/>
          <dgm:resizeHandles val="exact"/>
        </dgm:presLayoutVars>
      </dgm:prSet>
      <dgm:spPr/>
      <dgm:t>
        <a:bodyPr/>
        <a:lstStyle/>
        <a:p>
          <a:endParaRPr lang="zh-CN" altLang="en-US"/>
        </a:p>
      </dgm:t>
    </dgm:pt>
    <dgm:pt modelId="{1150CBFA-F9CA-4334-8DAF-DB5A9ED19C7F}" type="pres">
      <dgm:prSet presAssocID="{092568E1-857D-40DB-BD39-4FD976076781}" presName="comp" presStyleCnt="0"/>
      <dgm:spPr/>
    </dgm:pt>
    <dgm:pt modelId="{5BFBA975-DD4D-49F6-BF20-DB02CCB672CA}" type="pres">
      <dgm:prSet presAssocID="{092568E1-857D-40DB-BD39-4FD976076781}" presName="box" presStyleLbl="node1" presStyleIdx="0" presStyleCnt="4"/>
      <dgm:spPr/>
      <dgm:t>
        <a:bodyPr/>
        <a:lstStyle/>
        <a:p>
          <a:endParaRPr lang="en-US"/>
        </a:p>
      </dgm:t>
    </dgm:pt>
    <dgm:pt modelId="{29E89B07-D6B2-4C7E-B294-13BCC25BA72D}" type="pres">
      <dgm:prSet presAssocID="{092568E1-857D-40DB-BD39-4FD976076781}" presName="img" presStyleLbl="fgImgPlace1" presStyleIdx="0" presStyleCnt="4"/>
      <dgm:spPr>
        <a:blipFill rotWithShape="0">
          <a:blip xmlns:r="http://schemas.openxmlformats.org/officeDocument/2006/relationships" r:embed="rId1"/>
          <a:stretch>
            <a:fillRect/>
          </a:stretch>
        </a:blipFill>
      </dgm:spPr>
    </dgm:pt>
    <dgm:pt modelId="{2D44AC1C-4F7E-44A3-AD42-99E59496C032}" type="pres">
      <dgm:prSet presAssocID="{092568E1-857D-40DB-BD39-4FD976076781}" presName="text" presStyleLbl="node1" presStyleIdx="0" presStyleCnt="4">
        <dgm:presLayoutVars>
          <dgm:bulletEnabled val="1"/>
        </dgm:presLayoutVars>
      </dgm:prSet>
      <dgm:spPr/>
      <dgm:t>
        <a:bodyPr/>
        <a:lstStyle/>
        <a:p>
          <a:endParaRPr lang="en-US"/>
        </a:p>
      </dgm:t>
    </dgm:pt>
    <dgm:pt modelId="{B597EC2D-D454-4A70-B7F2-46364AF9D867}" type="pres">
      <dgm:prSet presAssocID="{C08DA597-C290-492B-BA64-DAFF4D5E39E2}" presName="spacer" presStyleCnt="0"/>
      <dgm:spPr/>
    </dgm:pt>
    <dgm:pt modelId="{1BA33847-FF76-47AC-9D0F-0A3AA6C8245F}" type="pres">
      <dgm:prSet presAssocID="{33495CFF-A41A-4651-BA10-06F4F352B6A2}" presName="comp" presStyleCnt="0"/>
      <dgm:spPr/>
    </dgm:pt>
    <dgm:pt modelId="{6B95B995-88BA-431A-88E8-E67F32A64422}" type="pres">
      <dgm:prSet presAssocID="{33495CFF-A41A-4651-BA10-06F4F352B6A2}" presName="box" presStyleLbl="node1" presStyleIdx="1" presStyleCnt="4"/>
      <dgm:spPr/>
      <dgm:t>
        <a:bodyPr/>
        <a:lstStyle/>
        <a:p>
          <a:endParaRPr lang="en-US"/>
        </a:p>
      </dgm:t>
    </dgm:pt>
    <dgm:pt modelId="{25AC0574-7A2E-4939-94CD-ADDF1C766AB0}" type="pres">
      <dgm:prSet presAssocID="{33495CFF-A41A-4651-BA10-06F4F352B6A2}" presName="img" presStyleLbl="fgImgPlace1" presStyleIdx="1" presStyleCnt="4"/>
      <dgm:spPr>
        <a:blipFill rotWithShape="0">
          <a:blip xmlns:r="http://schemas.openxmlformats.org/officeDocument/2006/relationships" r:embed="rId1"/>
          <a:stretch>
            <a:fillRect/>
          </a:stretch>
        </a:blipFill>
      </dgm:spPr>
    </dgm:pt>
    <dgm:pt modelId="{6E72C3A3-5506-486C-8526-A198F65A46EA}" type="pres">
      <dgm:prSet presAssocID="{33495CFF-A41A-4651-BA10-06F4F352B6A2}" presName="text" presStyleLbl="node1" presStyleIdx="1" presStyleCnt="4">
        <dgm:presLayoutVars>
          <dgm:bulletEnabled val="1"/>
        </dgm:presLayoutVars>
      </dgm:prSet>
      <dgm:spPr/>
      <dgm:t>
        <a:bodyPr/>
        <a:lstStyle/>
        <a:p>
          <a:endParaRPr lang="en-US"/>
        </a:p>
      </dgm:t>
    </dgm:pt>
    <dgm:pt modelId="{DF6F8AFC-C34B-4A41-B413-7EF07959668C}" type="pres">
      <dgm:prSet presAssocID="{39BB2128-2D7C-4039-8A8F-7855800CCD7B}" presName="spacer" presStyleCnt="0"/>
      <dgm:spPr/>
    </dgm:pt>
    <dgm:pt modelId="{D043927F-A158-4F6B-AE63-BC34014BB9DF}" type="pres">
      <dgm:prSet presAssocID="{FF251034-E87C-4FC1-AB4C-E0636D03D5B1}" presName="comp" presStyleCnt="0"/>
      <dgm:spPr/>
    </dgm:pt>
    <dgm:pt modelId="{7A90BA7A-A781-407E-8E40-0ED99E3DA140}" type="pres">
      <dgm:prSet presAssocID="{FF251034-E87C-4FC1-AB4C-E0636D03D5B1}" presName="box" presStyleLbl="node1" presStyleIdx="2" presStyleCnt="4"/>
      <dgm:spPr/>
      <dgm:t>
        <a:bodyPr/>
        <a:lstStyle/>
        <a:p>
          <a:endParaRPr lang="en-US"/>
        </a:p>
      </dgm:t>
    </dgm:pt>
    <dgm:pt modelId="{CA52BB5C-45B7-4D95-B2AA-1E1F612A23EF}" type="pres">
      <dgm:prSet presAssocID="{FF251034-E87C-4FC1-AB4C-E0636D03D5B1}" presName="img" presStyleLbl="fgImgPlace1" presStyleIdx="2" presStyleCnt="4"/>
      <dgm:spPr>
        <a:blipFill rotWithShape="0">
          <a:blip xmlns:r="http://schemas.openxmlformats.org/officeDocument/2006/relationships" r:embed="rId1"/>
          <a:stretch>
            <a:fillRect/>
          </a:stretch>
        </a:blipFill>
      </dgm:spPr>
    </dgm:pt>
    <dgm:pt modelId="{180CA5C8-84AC-41A4-B0B3-49260009CD76}" type="pres">
      <dgm:prSet presAssocID="{FF251034-E87C-4FC1-AB4C-E0636D03D5B1}" presName="text" presStyleLbl="node1" presStyleIdx="2" presStyleCnt="4">
        <dgm:presLayoutVars>
          <dgm:bulletEnabled val="1"/>
        </dgm:presLayoutVars>
      </dgm:prSet>
      <dgm:spPr/>
      <dgm:t>
        <a:bodyPr/>
        <a:lstStyle/>
        <a:p>
          <a:endParaRPr lang="en-US"/>
        </a:p>
      </dgm:t>
    </dgm:pt>
    <dgm:pt modelId="{0A9B0DAD-2CB3-4FB8-902A-B7300F7780C6}" type="pres">
      <dgm:prSet presAssocID="{BAC633CC-38B6-4D41-A1B6-C40775EEF469}" presName="spacer" presStyleCnt="0"/>
      <dgm:spPr/>
    </dgm:pt>
    <dgm:pt modelId="{50DF0B1C-D09D-4D39-A31B-1A6DD4DE2440}" type="pres">
      <dgm:prSet presAssocID="{00CBEBFC-4656-4828-A5F5-151E5B18BCD7}" presName="comp" presStyleCnt="0"/>
      <dgm:spPr/>
    </dgm:pt>
    <dgm:pt modelId="{B9470701-7BA8-4A9F-9C2B-1ED1E7F3F820}" type="pres">
      <dgm:prSet presAssocID="{00CBEBFC-4656-4828-A5F5-151E5B18BCD7}" presName="box" presStyleLbl="node1" presStyleIdx="3" presStyleCnt="4"/>
      <dgm:spPr/>
      <dgm:t>
        <a:bodyPr/>
        <a:lstStyle/>
        <a:p>
          <a:endParaRPr lang="en-US"/>
        </a:p>
      </dgm:t>
    </dgm:pt>
    <dgm:pt modelId="{64929BCA-DB0E-454A-B408-EE4F66FB0CFF}" type="pres">
      <dgm:prSet presAssocID="{00CBEBFC-4656-4828-A5F5-151E5B18BCD7}" presName="img" presStyleLbl="fgImgPlace1" presStyleIdx="3" presStyleCnt="4"/>
      <dgm:spPr>
        <a:blipFill rotWithShape="0">
          <a:blip xmlns:r="http://schemas.openxmlformats.org/officeDocument/2006/relationships" r:embed="rId1"/>
          <a:stretch>
            <a:fillRect/>
          </a:stretch>
        </a:blipFill>
      </dgm:spPr>
    </dgm:pt>
    <dgm:pt modelId="{7525AAA4-3CAA-4670-93D2-21D6DF980AC9}" type="pres">
      <dgm:prSet presAssocID="{00CBEBFC-4656-4828-A5F5-151E5B18BCD7}" presName="text" presStyleLbl="node1" presStyleIdx="3" presStyleCnt="4">
        <dgm:presLayoutVars>
          <dgm:bulletEnabled val="1"/>
        </dgm:presLayoutVars>
      </dgm:prSet>
      <dgm:spPr/>
      <dgm:t>
        <a:bodyPr/>
        <a:lstStyle/>
        <a:p>
          <a:endParaRPr lang="en-US"/>
        </a:p>
      </dgm:t>
    </dgm:pt>
  </dgm:ptLst>
  <dgm:cxnLst>
    <dgm:cxn modelId="{BC125744-AE5F-4031-A695-05F6F6CC1A54}" type="presOf" srcId="{33495CFF-A41A-4651-BA10-06F4F352B6A2}" destId="{6B95B995-88BA-431A-88E8-E67F32A64422}" srcOrd="0" destOrd="0" presId="urn:microsoft.com/office/officeart/2005/8/layout/vList4"/>
    <dgm:cxn modelId="{003787FB-B0C8-4289-8DBC-0DD59D708DF8}" type="presOf" srcId="{00CBEBFC-4656-4828-A5F5-151E5B18BCD7}" destId="{B9470701-7BA8-4A9F-9C2B-1ED1E7F3F820}" srcOrd="0" destOrd="0" presId="urn:microsoft.com/office/officeart/2005/8/layout/vList4"/>
    <dgm:cxn modelId="{0AEEE78F-12FF-4407-BC3B-2BB9E63F209F}" type="presOf" srcId="{092568E1-857D-40DB-BD39-4FD976076781}" destId="{5BFBA975-DD4D-49F6-BF20-DB02CCB672CA}" srcOrd="0" destOrd="0" presId="urn:microsoft.com/office/officeart/2005/8/layout/vList4"/>
    <dgm:cxn modelId="{1B6629CF-3AD9-4508-BF06-8690DD01560C}" srcId="{5CF27DB9-68B9-4FB8-9A74-3EAC6341BB6D}" destId="{FF251034-E87C-4FC1-AB4C-E0636D03D5B1}" srcOrd="2" destOrd="0" parTransId="{1E82F7CC-8C59-4116-84E5-3245BA13A967}" sibTransId="{BAC633CC-38B6-4D41-A1B6-C40775EEF469}"/>
    <dgm:cxn modelId="{08EC5A1D-0DD6-4B56-9D17-1740ADADD291}" srcId="{5CF27DB9-68B9-4FB8-9A74-3EAC6341BB6D}" destId="{00CBEBFC-4656-4828-A5F5-151E5B18BCD7}" srcOrd="3" destOrd="0" parTransId="{2DB6AE37-E1CB-41AD-B637-380F6F36CDB0}" sibTransId="{5BE74252-85E7-48FB-82F1-B81337DE025D}"/>
    <dgm:cxn modelId="{7ACC0C68-6928-4B5D-8AA3-5763D51A3D71}" type="presOf" srcId="{00CBEBFC-4656-4828-A5F5-151E5B18BCD7}" destId="{7525AAA4-3CAA-4670-93D2-21D6DF980AC9}" srcOrd="1" destOrd="0" presId="urn:microsoft.com/office/officeart/2005/8/layout/vList4"/>
    <dgm:cxn modelId="{2E24068D-E1EE-4F03-842D-99160E59D0D6}" type="presOf" srcId="{5CF27DB9-68B9-4FB8-9A74-3EAC6341BB6D}" destId="{60414C4C-58C4-431B-B263-7FCC5AC4CF30}" srcOrd="0" destOrd="0" presId="urn:microsoft.com/office/officeart/2005/8/layout/vList4"/>
    <dgm:cxn modelId="{83FFD024-C74A-412A-94B1-1904D6453B27}" type="presOf" srcId="{FF251034-E87C-4FC1-AB4C-E0636D03D5B1}" destId="{7A90BA7A-A781-407E-8E40-0ED99E3DA140}" srcOrd="0" destOrd="0" presId="urn:microsoft.com/office/officeart/2005/8/layout/vList4"/>
    <dgm:cxn modelId="{7C1D022E-666F-4FCF-9C8C-9A7E059F0390}" type="presOf" srcId="{092568E1-857D-40DB-BD39-4FD976076781}" destId="{2D44AC1C-4F7E-44A3-AD42-99E59496C032}" srcOrd="1" destOrd="0" presId="urn:microsoft.com/office/officeart/2005/8/layout/vList4"/>
    <dgm:cxn modelId="{05CAAF3A-59E6-4E31-8ED1-03BA0B75F35E}" srcId="{5CF27DB9-68B9-4FB8-9A74-3EAC6341BB6D}" destId="{33495CFF-A41A-4651-BA10-06F4F352B6A2}" srcOrd="1" destOrd="0" parTransId="{5E674337-18A0-4D1D-81D1-3B17672ED072}" sibTransId="{39BB2128-2D7C-4039-8A8F-7855800CCD7B}"/>
    <dgm:cxn modelId="{D736CCB4-25FB-4EC2-A81C-DA7060266253}" type="presOf" srcId="{33495CFF-A41A-4651-BA10-06F4F352B6A2}" destId="{6E72C3A3-5506-486C-8526-A198F65A46EA}" srcOrd="1" destOrd="0" presId="urn:microsoft.com/office/officeart/2005/8/layout/vList4"/>
    <dgm:cxn modelId="{6A06116C-FA92-4BA3-8086-3F2EB52CA654}" type="presOf" srcId="{FF251034-E87C-4FC1-AB4C-E0636D03D5B1}" destId="{180CA5C8-84AC-41A4-B0B3-49260009CD76}" srcOrd="1" destOrd="0" presId="urn:microsoft.com/office/officeart/2005/8/layout/vList4"/>
    <dgm:cxn modelId="{B0FBE55A-3B21-4FED-BE09-22E9CE4CDADE}" srcId="{5CF27DB9-68B9-4FB8-9A74-3EAC6341BB6D}" destId="{092568E1-857D-40DB-BD39-4FD976076781}" srcOrd="0" destOrd="0" parTransId="{92B34A07-BF86-4272-A33A-2D8B6ECCA00B}" sibTransId="{C08DA597-C290-492B-BA64-DAFF4D5E39E2}"/>
    <dgm:cxn modelId="{E8D0A542-F416-43A8-8A81-0593C4DEAAA0}" type="presParOf" srcId="{60414C4C-58C4-431B-B263-7FCC5AC4CF30}" destId="{1150CBFA-F9CA-4334-8DAF-DB5A9ED19C7F}" srcOrd="0" destOrd="0" presId="urn:microsoft.com/office/officeart/2005/8/layout/vList4"/>
    <dgm:cxn modelId="{BE761E35-511D-43DE-AE8E-C521EA5C2C4E}" type="presParOf" srcId="{1150CBFA-F9CA-4334-8DAF-DB5A9ED19C7F}" destId="{5BFBA975-DD4D-49F6-BF20-DB02CCB672CA}" srcOrd="0" destOrd="0" presId="urn:microsoft.com/office/officeart/2005/8/layout/vList4"/>
    <dgm:cxn modelId="{460B6DFD-7707-42E5-B988-1669F3F27F38}" type="presParOf" srcId="{1150CBFA-F9CA-4334-8DAF-DB5A9ED19C7F}" destId="{29E89B07-D6B2-4C7E-B294-13BCC25BA72D}" srcOrd="1" destOrd="0" presId="urn:microsoft.com/office/officeart/2005/8/layout/vList4"/>
    <dgm:cxn modelId="{60FCE685-DECC-47A9-B4C7-30981AADD790}" type="presParOf" srcId="{1150CBFA-F9CA-4334-8DAF-DB5A9ED19C7F}" destId="{2D44AC1C-4F7E-44A3-AD42-99E59496C032}" srcOrd="2" destOrd="0" presId="urn:microsoft.com/office/officeart/2005/8/layout/vList4"/>
    <dgm:cxn modelId="{738484D1-29DE-459C-9068-E1FCBAA619DC}" type="presParOf" srcId="{60414C4C-58C4-431B-B263-7FCC5AC4CF30}" destId="{B597EC2D-D454-4A70-B7F2-46364AF9D867}" srcOrd="1" destOrd="0" presId="urn:microsoft.com/office/officeart/2005/8/layout/vList4"/>
    <dgm:cxn modelId="{6587675C-C001-47D4-B19D-6DB8DDA7DC96}" type="presParOf" srcId="{60414C4C-58C4-431B-B263-7FCC5AC4CF30}" destId="{1BA33847-FF76-47AC-9D0F-0A3AA6C8245F}" srcOrd="2" destOrd="0" presId="urn:microsoft.com/office/officeart/2005/8/layout/vList4"/>
    <dgm:cxn modelId="{96932025-4157-4BB0-86EA-6B92B44DE88F}" type="presParOf" srcId="{1BA33847-FF76-47AC-9D0F-0A3AA6C8245F}" destId="{6B95B995-88BA-431A-88E8-E67F32A64422}" srcOrd="0" destOrd="0" presId="urn:microsoft.com/office/officeart/2005/8/layout/vList4"/>
    <dgm:cxn modelId="{1CE79284-9FCD-43E9-AC22-5FC338FF331F}" type="presParOf" srcId="{1BA33847-FF76-47AC-9D0F-0A3AA6C8245F}" destId="{25AC0574-7A2E-4939-94CD-ADDF1C766AB0}" srcOrd="1" destOrd="0" presId="urn:microsoft.com/office/officeart/2005/8/layout/vList4"/>
    <dgm:cxn modelId="{C6F42DE4-FC99-4628-92A9-68E6B8907172}" type="presParOf" srcId="{1BA33847-FF76-47AC-9D0F-0A3AA6C8245F}" destId="{6E72C3A3-5506-486C-8526-A198F65A46EA}" srcOrd="2" destOrd="0" presId="urn:microsoft.com/office/officeart/2005/8/layout/vList4"/>
    <dgm:cxn modelId="{A362B1A5-55B5-4CDA-9D64-5FE95179A512}" type="presParOf" srcId="{60414C4C-58C4-431B-B263-7FCC5AC4CF30}" destId="{DF6F8AFC-C34B-4A41-B413-7EF07959668C}" srcOrd="3" destOrd="0" presId="urn:microsoft.com/office/officeart/2005/8/layout/vList4"/>
    <dgm:cxn modelId="{AF376E99-9D2D-4D25-9064-D6BBD6C5E260}" type="presParOf" srcId="{60414C4C-58C4-431B-B263-7FCC5AC4CF30}" destId="{D043927F-A158-4F6B-AE63-BC34014BB9DF}" srcOrd="4" destOrd="0" presId="urn:microsoft.com/office/officeart/2005/8/layout/vList4"/>
    <dgm:cxn modelId="{13DCD19F-681E-477B-B246-D164BE72ADE0}" type="presParOf" srcId="{D043927F-A158-4F6B-AE63-BC34014BB9DF}" destId="{7A90BA7A-A781-407E-8E40-0ED99E3DA140}" srcOrd="0" destOrd="0" presId="urn:microsoft.com/office/officeart/2005/8/layout/vList4"/>
    <dgm:cxn modelId="{844E2167-FF89-405B-A6C7-A5030C568E00}" type="presParOf" srcId="{D043927F-A158-4F6B-AE63-BC34014BB9DF}" destId="{CA52BB5C-45B7-4D95-B2AA-1E1F612A23EF}" srcOrd="1" destOrd="0" presId="urn:microsoft.com/office/officeart/2005/8/layout/vList4"/>
    <dgm:cxn modelId="{510CE28E-DF6F-454E-BFBB-FAA70D64C080}" type="presParOf" srcId="{D043927F-A158-4F6B-AE63-BC34014BB9DF}" destId="{180CA5C8-84AC-41A4-B0B3-49260009CD76}" srcOrd="2" destOrd="0" presId="urn:microsoft.com/office/officeart/2005/8/layout/vList4"/>
    <dgm:cxn modelId="{8FFE3B48-2575-424B-96DB-6C5EC2961F3A}" type="presParOf" srcId="{60414C4C-58C4-431B-B263-7FCC5AC4CF30}" destId="{0A9B0DAD-2CB3-4FB8-902A-B7300F7780C6}" srcOrd="5" destOrd="0" presId="urn:microsoft.com/office/officeart/2005/8/layout/vList4"/>
    <dgm:cxn modelId="{D8A0F19C-614C-498F-AA68-870236506922}" type="presParOf" srcId="{60414C4C-58C4-431B-B263-7FCC5AC4CF30}" destId="{50DF0B1C-D09D-4D39-A31B-1A6DD4DE2440}" srcOrd="6" destOrd="0" presId="urn:microsoft.com/office/officeart/2005/8/layout/vList4"/>
    <dgm:cxn modelId="{B9CCE729-AE68-42B8-96CE-FD34CE005D2E}" type="presParOf" srcId="{50DF0B1C-D09D-4D39-A31B-1A6DD4DE2440}" destId="{B9470701-7BA8-4A9F-9C2B-1ED1E7F3F820}" srcOrd="0" destOrd="0" presId="urn:microsoft.com/office/officeart/2005/8/layout/vList4"/>
    <dgm:cxn modelId="{7637088F-A49A-4A99-AB56-B40B3489E398}" type="presParOf" srcId="{50DF0B1C-D09D-4D39-A31B-1A6DD4DE2440}" destId="{64929BCA-DB0E-454A-B408-EE4F66FB0CFF}" srcOrd="1" destOrd="0" presId="urn:microsoft.com/office/officeart/2005/8/layout/vList4"/>
    <dgm:cxn modelId="{52F03E98-42D6-4327-B39C-BEDF79B56A9C}" type="presParOf" srcId="{50DF0B1C-D09D-4D39-A31B-1A6DD4DE2440}" destId="{7525AAA4-3CAA-4670-93D2-21D6DF980AC9}"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F27DB9-68B9-4FB8-9A74-3EAC6341BB6D}" type="doc">
      <dgm:prSet loTypeId="urn:microsoft.com/office/officeart/2005/8/layout/vList4" loCatId="list" qsTypeId="urn:microsoft.com/office/officeart/2005/8/quickstyle/3d2" qsCatId="3D" csTypeId="urn:microsoft.com/office/officeart/2005/8/colors/accent1_2" csCatId="accent1" phldr="1"/>
      <dgm:spPr/>
      <dgm:t>
        <a:bodyPr/>
        <a:lstStyle/>
        <a:p>
          <a:endParaRPr lang="en-US"/>
        </a:p>
      </dgm:t>
    </dgm:pt>
    <dgm:pt modelId="{092568E1-857D-40DB-BD39-4FD976076781}">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动机正确</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HAD THE </a:t>
          </a:r>
          <a:r>
            <a:rPr lang="en-US" sz="2000" b="1" dirty="0" smtClean="0">
              <a:solidFill>
                <a:srgbClr val="FFFF00"/>
              </a:solidFill>
              <a:effectLst>
                <a:outerShdw blurRad="38100" dist="38100" dir="2700000" algn="tl">
                  <a:srgbClr val="000000">
                    <a:alpha val="43137"/>
                  </a:srgbClr>
                </a:outerShdw>
              </a:effectLst>
            </a:rPr>
            <a:t>RIGHT MOTIVES</a:t>
          </a:r>
          <a:endParaRPr lang="en-US" sz="3600" b="1" dirty="0">
            <a:solidFill>
              <a:srgbClr val="FFFF00"/>
            </a:solidFill>
            <a:effectLst>
              <a:outerShdw blurRad="38100" dist="38100" dir="2700000" algn="tl">
                <a:srgbClr val="000000">
                  <a:alpha val="43137"/>
                </a:srgbClr>
              </a:outerShdw>
            </a:effectLst>
          </a:endParaRPr>
        </a:p>
      </dgm:t>
    </dgm:pt>
    <dgm:pt modelId="{92B34A07-BF86-4272-A33A-2D8B6ECCA00B}" type="parTrans" cxnId="{B0FBE55A-3B21-4FED-BE09-22E9CE4CDADE}">
      <dgm:prSet/>
      <dgm:spPr/>
      <dgm:t>
        <a:bodyPr/>
        <a:lstStyle/>
        <a:p>
          <a:endParaRPr lang="en-US">
            <a:effectLst>
              <a:outerShdw blurRad="38100" dist="38100" dir="2700000" algn="tl">
                <a:srgbClr val="000000">
                  <a:alpha val="43137"/>
                </a:srgbClr>
              </a:outerShdw>
            </a:effectLst>
          </a:endParaRPr>
        </a:p>
      </dgm:t>
    </dgm:pt>
    <dgm:pt modelId="{C08DA597-C290-492B-BA64-DAFF4D5E39E2}" type="sibTrans" cxnId="{B0FBE55A-3B21-4FED-BE09-22E9CE4CDADE}">
      <dgm:prSet/>
      <dgm:spPr/>
      <dgm:t>
        <a:bodyPr/>
        <a:lstStyle/>
        <a:p>
          <a:endParaRPr lang="en-US">
            <a:effectLst>
              <a:outerShdw blurRad="38100" dist="38100" dir="2700000" algn="tl">
                <a:srgbClr val="000000">
                  <a:alpha val="43137"/>
                </a:srgbClr>
              </a:outerShdw>
            </a:effectLst>
          </a:endParaRPr>
        </a:p>
      </dgm:t>
    </dgm:pt>
    <dgm:pt modelId="{33495CFF-A41A-4651-BA10-06F4F352B6A2}">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态度正确 </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HAD THE </a:t>
          </a:r>
          <a:r>
            <a:rPr lang="en-US" sz="2000" b="1" dirty="0" smtClean="0">
              <a:solidFill>
                <a:srgbClr val="FFFF00"/>
              </a:solidFill>
              <a:effectLst>
                <a:outerShdw blurRad="38100" dist="38100" dir="2700000" algn="tl">
                  <a:srgbClr val="000000">
                    <a:alpha val="43137"/>
                  </a:srgbClr>
                </a:outerShdw>
              </a:effectLst>
            </a:rPr>
            <a:t>RIGHT ATTITUDE</a:t>
          </a:r>
          <a:endParaRPr lang="en-US" sz="3600" b="1" dirty="0">
            <a:solidFill>
              <a:srgbClr val="FFFF00"/>
            </a:solidFill>
            <a:effectLst>
              <a:outerShdw blurRad="38100" dist="38100" dir="2700000" algn="tl">
                <a:srgbClr val="000000">
                  <a:alpha val="43137"/>
                </a:srgbClr>
              </a:outerShdw>
            </a:effectLst>
          </a:endParaRPr>
        </a:p>
      </dgm:t>
    </dgm:pt>
    <dgm:pt modelId="{5E674337-18A0-4D1D-81D1-3B17672ED072}" type="parTrans" cxnId="{05CAAF3A-59E6-4E31-8ED1-03BA0B75F35E}">
      <dgm:prSet/>
      <dgm:spPr/>
      <dgm:t>
        <a:bodyPr/>
        <a:lstStyle/>
        <a:p>
          <a:endParaRPr lang="en-US">
            <a:effectLst>
              <a:outerShdw blurRad="38100" dist="38100" dir="2700000" algn="tl">
                <a:srgbClr val="000000">
                  <a:alpha val="43137"/>
                </a:srgbClr>
              </a:outerShdw>
            </a:effectLst>
          </a:endParaRPr>
        </a:p>
      </dgm:t>
    </dgm:pt>
    <dgm:pt modelId="{39BB2128-2D7C-4039-8A8F-7855800CCD7B}" type="sibTrans" cxnId="{05CAAF3A-59E6-4E31-8ED1-03BA0B75F35E}">
      <dgm:prSet/>
      <dgm:spPr/>
      <dgm:t>
        <a:bodyPr/>
        <a:lstStyle/>
        <a:p>
          <a:endParaRPr lang="en-US">
            <a:effectLst>
              <a:outerShdw blurRad="38100" dist="38100" dir="2700000" algn="tl">
                <a:srgbClr val="000000">
                  <a:alpha val="43137"/>
                </a:srgbClr>
              </a:outerShdw>
            </a:effectLst>
          </a:endParaRPr>
        </a:p>
      </dgm:t>
    </dgm:pt>
    <dgm:pt modelId="{FF251034-E87C-4FC1-AB4C-E0636D03D5B1}">
      <dgm:prSet phldrT="[Tex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找对了人</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CAME TO THE </a:t>
          </a:r>
          <a:r>
            <a:rPr lang="en-US" sz="2000" b="1" dirty="0" smtClean="0">
              <a:solidFill>
                <a:srgbClr val="FFFF00"/>
              </a:solidFill>
              <a:effectLst>
                <a:outerShdw blurRad="38100" dist="38100" dir="2700000" algn="tl">
                  <a:srgbClr val="000000">
                    <a:alpha val="43137"/>
                  </a:srgbClr>
                </a:outerShdw>
              </a:effectLst>
            </a:rPr>
            <a:t>RIGHT PERSON</a:t>
          </a:r>
          <a:endParaRPr lang="en-US" sz="3600" b="1" dirty="0">
            <a:solidFill>
              <a:srgbClr val="FFFF00"/>
            </a:solidFill>
            <a:effectLst>
              <a:outerShdw blurRad="38100" dist="38100" dir="2700000" algn="tl">
                <a:srgbClr val="000000">
                  <a:alpha val="43137"/>
                </a:srgbClr>
              </a:outerShdw>
            </a:effectLst>
          </a:endParaRPr>
        </a:p>
      </dgm:t>
    </dgm:pt>
    <dgm:pt modelId="{1E82F7CC-8C59-4116-84E5-3245BA13A967}" type="parTrans" cxnId="{1B6629CF-3AD9-4508-BF06-8690DD01560C}">
      <dgm:prSet/>
      <dgm:spPr/>
      <dgm:t>
        <a:bodyPr/>
        <a:lstStyle/>
        <a:p>
          <a:endParaRPr lang="en-US">
            <a:effectLst>
              <a:outerShdw blurRad="38100" dist="38100" dir="2700000" algn="tl">
                <a:srgbClr val="000000">
                  <a:alpha val="43137"/>
                </a:srgbClr>
              </a:outerShdw>
            </a:effectLst>
          </a:endParaRPr>
        </a:p>
      </dgm:t>
    </dgm:pt>
    <dgm:pt modelId="{BAC633CC-38B6-4D41-A1B6-C40775EEF469}" type="sibTrans" cxnId="{1B6629CF-3AD9-4508-BF06-8690DD01560C}">
      <dgm:prSet/>
      <dgm:spPr/>
      <dgm:t>
        <a:bodyPr/>
        <a:lstStyle/>
        <a:p>
          <a:endParaRPr lang="en-US">
            <a:effectLst>
              <a:outerShdw blurRad="38100" dist="38100" dir="2700000" algn="tl">
                <a:srgbClr val="000000">
                  <a:alpha val="43137"/>
                </a:srgbClr>
              </a:outerShdw>
            </a:effectLst>
          </a:endParaRPr>
        </a:p>
      </dgm:t>
    </dgm:pt>
    <dgm:pt modelId="{00CBEBFC-4656-4828-A5F5-151E5B18BCD7}">
      <dgm:prSet custT="1"/>
      <dgm:spPr/>
      <dgm:t>
        <a:bodyPr/>
        <a:lstStyle/>
        <a:p>
          <a:r>
            <a:rPr lang="zh-CN" altLang="en-US" sz="6000" b="1" dirty="0" smtClean="0">
              <a:effectLst>
                <a:outerShdw blurRad="38100" dist="38100" dir="2700000" algn="tl">
                  <a:srgbClr val="000000">
                    <a:alpha val="43137"/>
                  </a:srgbClr>
                </a:outerShdw>
              </a:effectLst>
            </a:rPr>
            <a:t>他</a:t>
          </a:r>
          <a:r>
            <a:rPr lang="zh-CN" altLang="en-US" sz="6000" b="1" dirty="0" smtClean="0">
              <a:solidFill>
                <a:srgbClr val="FFFF00"/>
              </a:solidFill>
              <a:effectLst>
                <a:outerShdw blurRad="38100" dist="38100" dir="2700000" algn="tl">
                  <a:srgbClr val="000000">
                    <a:alpha val="43137"/>
                  </a:srgbClr>
                </a:outerShdw>
              </a:effectLst>
            </a:rPr>
            <a:t>问对了问题</a:t>
          </a:r>
          <a:r>
            <a:rPr lang="zh-CN" altLang="en-US" sz="3600" b="1" dirty="0" smtClean="0">
              <a:solidFill>
                <a:srgbClr val="FFFF00"/>
              </a:solidFill>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HE ASKED THE </a:t>
          </a:r>
          <a:r>
            <a:rPr lang="en-US" sz="2000" b="1" dirty="0" smtClean="0">
              <a:solidFill>
                <a:srgbClr val="FFFF00"/>
              </a:solidFill>
              <a:effectLst>
                <a:outerShdw blurRad="38100" dist="38100" dir="2700000" algn="tl">
                  <a:srgbClr val="000000">
                    <a:alpha val="43137"/>
                  </a:srgbClr>
                </a:outerShdw>
              </a:effectLst>
            </a:rPr>
            <a:t>RIGHT QUESTION</a:t>
          </a:r>
          <a:endParaRPr lang="en-US" sz="3600" b="1" dirty="0">
            <a:solidFill>
              <a:srgbClr val="FFFF00"/>
            </a:solidFill>
            <a:effectLst>
              <a:outerShdw blurRad="38100" dist="38100" dir="2700000" algn="tl">
                <a:srgbClr val="000000">
                  <a:alpha val="43137"/>
                </a:srgbClr>
              </a:outerShdw>
            </a:effectLst>
          </a:endParaRPr>
        </a:p>
      </dgm:t>
    </dgm:pt>
    <dgm:pt modelId="{2DB6AE37-E1CB-41AD-B637-380F6F36CDB0}" type="parTrans" cxnId="{08EC5A1D-0DD6-4B56-9D17-1740ADADD291}">
      <dgm:prSet/>
      <dgm:spPr/>
      <dgm:t>
        <a:bodyPr/>
        <a:lstStyle/>
        <a:p>
          <a:endParaRPr lang="en-US">
            <a:effectLst>
              <a:outerShdw blurRad="38100" dist="38100" dir="2700000" algn="tl">
                <a:srgbClr val="000000">
                  <a:alpha val="43137"/>
                </a:srgbClr>
              </a:outerShdw>
            </a:effectLst>
          </a:endParaRPr>
        </a:p>
      </dgm:t>
    </dgm:pt>
    <dgm:pt modelId="{5BE74252-85E7-48FB-82F1-B81337DE025D}" type="sibTrans" cxnId="{08EC5A1D-0DD6-4B56-9D17-1740ADADD291}">
      <dgm:prSet/>
      <dgm:spPr/>
      <dgm:t>
        <a:bodyPr/>
        <a:lstStyle/>
        <a:p>
          <a:endParaRPr lang="en-US">
            <a:effectLst>
              <a:outerShdw blurRad="38100" dist="38100" dir="2700000" algn="tl">
                <a:srgbClr val="000000">
                  <a:alpha val="43137"/>
                </a:srgbClr>
              </a:outerShdw>
            </a:effectLst>
          </a:endParaRPr>
        </a:p>
      </dgm:t>
    </dgm:pt>
    <dgm:pt modelId="{60414C4C-58C4-431B-B263-7FCC5AC4CF30}" type="pres">
      <dgm:prSet presAssocID="{5CF27DB9-68B9-4FB8-9A74-3EAC6341BB6D}" presName="linear" presStyleCnt="0">
        <dgm:presLayoutVars>
          <dgm:dir/>
          <dgm:resizeHandles val="exact"/>
        </dgm:presLayoutVars>
      </dgm:prSet>
      <dgm:spPr/>
      <dgm:t>
        <a:bodyPr/>
        <a:lstStyle/>
        <a:p>
          <a:endParaRPr lang="zh-CN" altLang="en-US"/>
        </a:p>
      </dgm:t>
    </dgm:pt>
    <dgm:pt modelId="{1150CBFA-F9CA-4334-8DAF-DB5A9ED19C7F}" type="pres">
      <dgm:prSet presAssocID="{092568E1-857D-40DB-BD39-4FD976076781}" presName="comp" presStyleCnt="0"/>
      <dgm:spPr/>
    </dgm:pt>
    <dgm:pt modelId="{5BFBA975-DD4D-49F6-BF20-DB02CCB672CA}" type="pres">
      <dgm:prSet presAssocID="{092568E1-857D-40DB-BD39-4FD976076781}" presName="box" presStyleLbl="node1" presStyleIdx="0" presStyleCnt="4"/>
      <dgm:spPr/>
      <dgm:t>
        <a:bodyPr/>
        <a:lstStyle/>
        <a:p>
          <a:endParaRPr lang="en-US"/>
        </a:p>
      </dgm:t>
    </dgm:pt>
    <dgm:pt modelId="{29E89B07-D6B2-4C7E-B294-13BCC25BA72D}" type="pres">
      <dgm:prSet presAssocID="{092568E1-857D-40DB-BD39-4FD976076781}" presName="img" presStyleLbl="fgImgPlace1" presStyleIdx="0" presStyleCnt="4"/>
      <dgm:spPr>
        <a:blipFill rotWithShape="0">
          <a:blip xmlns:r="http://schemas.openxmlformats.org/officeDocument/2006/relationships" r:embed="rId1"/>
          <a:stretch>
            <a:fillRect/>
          </a:stretch>
        </a:blipFill>
      </dgm:spPr>
    </dgm:pt>
    <dgm:pt modelId="{2D44AC1C-4F7E-44A3-AD42-99E59496C032}" type="pres">
      <dgm:prSet presAssocID="{092568E1-857D-40DB-BD39-4FD976076781}" presName="text" presStyleLbl="node1" presStyleIdx="0" presStyleCnt="4">
        <dgm:presLayoutVars>
          <dgm:bulletEnabled val="1"/>
        </dgm:presLayoutVars>
      </dgm:prSet>
      <dgm:spPr/>
      <dgm:t>
        <a:bodyPr/>
        <a:lstStyle/>
        <a:p>
          <a:endParaRPr lang="en-US"/>
        </a:p>
      </dgm:t>
    </dgm:pt>
    <dgm:pt modelId="{B597EC2D-D454-4A70-B7F2-46364AF9D867}" type="pres">
      <dgm:prSet presAssocID="{C08DA597-C290-492B-BA64-DAFF4D5E39E2}" presName="spacer" presStyleCnt="0"/>
      <dgm:spPr/>
    </dgm:pt>
    <dgm:pt modelId="{1BA33847-FF76-47AC-9D0F-0A3AA6C8245F}" type="pres">
      <dgm:prSet presAssocID="{33495CFF-A41A-4651-BA10-06F4F352B6A2}" presName="comp" presStyleCnt="0"/>
      <dgm:spPr/>
    </dgm:pt>
    <dgm:pt modelId="{6B95B995-88BA-431A-88E8-E67F32A64422}" type="pres">
      <dgm:prSet presAssocID="{33495CFF-A41A-4651-BA10-06F4F352B6A2}" presName="box" presStyleLbl="node1" presStyleIdx="1" presStyleCnt="4"/>
      <dgm:spPr/>
      <dgm:t>
        <a:bodyPr/>
        <a:lstStyle/>
        <a:p>
          <a:endParaRPr lang="en-US"/>
        </a:p>
      </dgm:t>
    </dgm:pt>
    <dgm:pt modelId="{25AC0574-7A2E-4939-94CD-ADDF1C766AB0}" type="pres">
      <dgm:prSet presAssocID="{33495CFF-A41A-4651-BA10-06F4F352B6A2}" presName="img" presStyleLbl="fgImgPlace1" presStyleIdx="1" presStyleCnt="4"/>
      <dgm:spPr>
        <a:blipFill rotWithShape="0">
          <a:blip xmlns:r="http://schemas.openxmlformats.org/officeDocument/2006/relationships" r:embed="rId1"/>
          <a:stretch>
            <a:fillRect/>
          </a:stretch>
        </a:blipFill>
      </dgm:spPr>
    </dgm:pt>
    <dgm:pt modelId="{6E72C3A3-5506-486C-8526-A198F65A46EA}" type="pres">
      <dgm:prSet presAssocID="{33495CFF-A41A-4651-BA10-06F4F352B6A2}" presName="text" presStyleLbl="node1" presStyleIdx="1" presStyleCnt="4">
        <dgm:presLayoutVars>
          <dgm:bulletEnabled val="1"/>
        </dgm:presLayoutVars>
      </dgm:prSet>
      <dgm:spPr/>
      <dgm:t>
        <a:bodyPr/>
        <a:lstStyle/>
        <a:p>
          <a:endParaRPr lang="en-US"/>
        </a:p>
      </dgm:t>
    </dgm:pt>
    <dgm:pt modelId="{DF6F8AFC-C34B-4A41-B413-7EF07959668C}" type="pres">
      <dgm:prSet presAssocID="{39BB2128-2D7C-4039-8A8F-7855800CCD7B}" presName="spacer" presStyleCnt="0"/>
      <dgm:spPr/>
    </dgm:pt>
    <dgm:pt modelId="{D043927F-A158-4F6B-AE63-BC34014BB9DF}" type="pres">
      <dgm:prSet presAssocID="{FF251034-E87C-4FC1-AB4C-E0636D03D5B1}" presName="comp" presStyleCnt="0"/>
      <dgm:spPr/>
    </dgm:pt>
    <dgm:pt modelId="{7A90BA7A-A781-407E-8E40-0ED99E3DA140}" type="pres">
      <dgm:prSet presAssocID="{FF251034-E87C-4FC1-AB4C-E0636D03D5B1}" presName="box" presStyleLbl="node1" presStyleIdx="2" presStyleCnt="4"/>
      <dgm:spPr/>
      <dgm:t>
        <a:bodyPr/>
        <a:lstStyle/>
        <a:p>
          <a:endParaRPr lang="en-US"/>
        </a:p>
      </dgm:t>
    </dgm:pt>
    <dgm:pt modelId="{CA52BB5C-45B7-4D95-B2AA-1E1F612A23EF}" type="pres">
      <dgm:prSet presAssocID="{FF251034-E87C-4FC1-AB4C-E0636D03D5B1}" presName="img" presStyleLbl="fgImgPlace1" presStyleIdx="2" presStyleCnt="4"/>
      <dgm:spPr>
        <a:blipFill rotWithShape="0">
          <a:blip xmlns:r="http://schemas.openxmlformats.org/officeDocument/2006/relationships" r:embed="rId1"/>
          <a:stretch>
            <a:fillRect/>
          </a:stretch>
        </a:blipFill>
      </dgm:spPr>
    </dgm:pt>
    <dgm:pt modelId="{180CA5C8-84AC-41A4-B0B3-49260009CD76}" type="pres">
      <dgm:prSet presAssocID="{FF251034-E87C-4FC1-AB4C-E0636D03D5B1}" presName="text" presStyleLbl="node1" presStyleIdx="2" presStyleCnt="4">
        <dgm:presLayoutVars>
          <dgm:bulletEnabled val="1"/>
        </dgm:presLayoutVars>
      </dgm:prSet>
      <dgm:spPr/>
      <dgm:t>
        <a:bodyPr/>
        <a:lstStyle/>
        <a:p>
          <a:endParaRPr lang="en-US"/>
        </a:p>
      </dgm:t>
    </dgm:pt>
    <dgm:pt modelId="{0A9B0DAD-2CB3-4FB8-902A-B7300F7780C6}" type="pres">
      <dgm:prSet presAssocID="{BAC633CC-38B6-4D41-A1B6-C40775EEF469}" presName="spacer" presStyleCnt="0"/>
      <dgm:spPr/>
    </dgm:pt>
    <dgm:pt modelId="{50DF0B1C-D09D-4D39-A31B-1A6DD4DE2440}" type="pres">
      <dgm:prSet presAssocID="{00CBEBFC-4656-4828-A5F5-151E5B18BCD7}" presName="comp" presStyleCnt="0"/>
      <dgm:spPr/>
    </dgm:pt>
    <dgm:pt modelId="{B9470701-7BA8-4A9F-9C2B-1ED1E7F3F820}" type="pres">
      <dgm:prSet presAssocID="{00CBEBFC-4656-4828-A5F5-151E5B18BCD7}" presName="box" presStyleLbl="node1" presStyleIdx="3" presStyleCnt="4"/>
      <dgm:spPr/>
      <dgm:t>
        <a:bodyPr/>
        <a:lstStyle/>
        <a:p>
          <a:endParaRPr lang="en-US"/>
        </a:p>
      </dgm:t>
    </dgm:pt>
    <dgm:pt modelId="{64929BCA-DB0E-454A-B408-EE4F66FB0CFF}" type="pres">
      <dgm:prSet presAssocID="{00CBEBFC-4656-4828-A5F5-151E5B18BCD7}" presName="img" presStyleLbl="fgImgPlace1" presStyleIdx="3" presStyleCnt="4"/>
      <dgm:spPr>
        <a:blipFill rotWithShape="0">
          <a:blip xmlns:r="http://schemas.openxmlformats.org/officeDocument/2006/relationships" r:embed="rId1"/>
          <a:stretch>
            <a:fillRect/>
          </a:stretch>
        </a:blipFill>
      </dgm:spPr>
    </dgm:pt>
    <dgm:pt modelId="{7525AAA4-3CAA-4670-93D2-21D6DF980AC9}" type="pres">
      <dgm:prSet presAssocID="{00CBEBFC-4656-4828-A5F5-151E5B18BCD7}" presName="text" presStyleLbl="node1" presStyleIdx="3" presStyleCnt="4">
        <dgm:presLayoutVars>
          <dgm:bulletEnabled val="1"/>
        </dgm:presLayoutVars>
      </dgm:prSet>
      <dgm:spPr/>
      <dgm:t>
        <a:bodyPr/>
        <a:lstStyle/>
        <a:p>
          <a:endParaRPr lang="en-US"/>
        </a:p>
      </dgm:t>
    </dgm:pt>
  </dgm:ptLst>
  <dgm:cxnLst>
    <dgm:cxn modelId="{04EB4B54-FFEC-4E20-BE42-E600212E1467}" type="presOf" srcId="{5CF27DB9-68B9-4FB8-9A74-3EAC6341BB6D}" destId="{60414C4C-58C4-431B-B263-7FCC5AC4CF30}" srcOrd="0" destOrd="0" presId="urn:microsoft.com/office/officeart/2005/8/layout/vList4"/>
    <dgm:cxn modelId="{660C3CB7-5108-4E4A-8BFC-B35270727A4E}" type="presOf" srcId="{092568E1-857D-40DB-BD39-4FD976076781}" destId="{5BFBA975-DD4D-49F6-BF20-DB02CCB672CA}" srcOrd="0" destOrd="0" presId="urn:microsoft.com/office/officeart/2005/8/layout/vList4"/>
    <dgm:cxn modelId="{1B6629CF-3AD9-4508-BF06-8690DD01560C}" srcId="{5CF27DB9-68B9-4FB8-9A74-3EAC6341BB6D}" destId="{FF251034-E87C-4FC1-AB4C-E0636D03D5B1}" srcOrd="2" destOrd="0" parTransId="{1E82F7CC-8C59-4116-84E5-3245BA13A967}" sibTransId="{BAC633CC-38B6-4D41-A1B6-C40775EEF469}"/>
    <dgm:cxn modelId="{08EC5A1D-0DD6-4B56-9D17-1740ADADD291}" srcId="{5CF27DB9-68B9-4FB8-9A74-3EAC6341BB6D}" destId="{00CBEBFC-4656-4828-A5F5-151E5B18BCD7}" srcOrd="3" destOrd="0" parTransId="{2DB6AE37-E1CB-41AD-B637-380F6F36CDB0}" sibTransId="{5BE74252-85E7-48FB-82F1-B81337DE025D}"/>
    <dgm:cxn modelId="{9155B46B-F767-4A39-A640-1D024C921194}" type="presOf" srcId="{092568E1-857D-40DB-BD39-4FD976076781}" destId="{2D44AC1C-4F7E-44A3-AD42-99E59496C032}" srcOrd="1" destOrd="0" presId="urn:microsoft.com/office/officeart/2005/8/layout/vList4"/>
    <dgm:cxn modelId="{7ACC12F3-B7A6-4A86-9B71-AB14D84C6443}" type="presOf" srcId="{FF251034-E87C-4FC1-AB4C-E0636D03D5B1}" destId="{7A90BA7A-A781-407E-8E40-0ED99E3DA140}" srcOrd="0" destOrd="0" presId="urn:microsoft.com/office/officeart/2005/8/layout/vList4"/>
    <dgm:cxn modelId="{E502A908-C00E-4D7A-A7DB-1BB559683049}" type="presOf" srcId="{00CBEBFC-4656-4828-A5F5-151E5B18BCD7}" destId="{7525AAA4-3CAA-4670-93D2-21D6DF980AC9}" srcOrd="1" destOrd="0" presId="urn:microsoft.com/office/officeart/2005/8/layout/vList4"/>
    <dgm:cxn modelId="{998748FD-806B-4961-A6D0-E853A48C12F1}" type="presOf" srcId="{FF251034-E87C-4FC1-AB4C-E0636D03D5B1}" destId="{180CA5C8-84AC-41A4-B0B3-49260009CD76}" srcOrd="1" destOrd="0" presId="urn:microsoft.com/office/officeart/2005/8/layout/vList4"/>
    <dgm:cxn modelId="{05CAAF3A-59E6-4E31-8ED1-03BA0B75F35E}" srcId="{5CF27DB9-68B9-4FB8-9A74-3EAC6341BB6D}" destId="{33495CFF-A41A-4651-BA10-06F4F352B6A2}" srcOrd="1" destOrd="0" parTransId="{5E674337-18A0-4D1D-81D1-3B17672ED072}" sibTransId="{39BB2128-2D7C-4039-8A8F-7855800CCD7B}"/>
    <dgm:cxn modelId="{8020D857-141B-4628-8259-274A76636FD1}" type="presOf" srcId="{00CBEBFC-4656-4828-A5F5-151E5B18BCD7}" destId="{B9470701-7BA8-4A9F-9C2B-1ED1E7F3F820}" srcOrd="0" destOrd="0" presId="urn:microsoft.com/office/officeart/2005/8/layout/vList4"/>
    <dgm:cxn modelId="{CC510114-B0B1-4419-B4E0-9C37742431D9}" type="presOf" srcId="{33495CFF-A41A-4651-BA10-06F4F352B6A2}" destId="{6E72C3A3-5506-486C-8526-A198F65A46EA}" srcOrd="1" destOrd="0" presId="urn:microsoft.com/office/officeart/2005/8/layout/vList4"/>
    <dgm:cxn modelId="{B0FBE55A-3B21-4FED-BE09-22E9CE4CDADE}" srcId="{5CF27DB9-68B9-4FB8-9A74-3EAC6341BB6D}" destId="{092568E1-857D-40DB-BD39-4FD976076781}" srcOrd="0" destOrd="0" parTransId="{92B34A07-BF86-4272-A33A-2D8B6ECCA00B}" sibTransId="{C08DA597-C290-492B-BA64-DAFF4D5E39E2}"/>
    <dgm:cxn modelId="{C0133801-2FA6-426D-A1BA-B4B72B078439}" type="presOf" srcId="{33495CFF-A41A-4651-BA10-06F4F352B6A2}" destId="{6B95B995-88BA-431A-88E8-E67F32A64422}" srcOrd="0" destOrd="0" presId="urn:microsoft.com/office/officeart/2005/8/layout/vList4"/>
    <dgm:cxn modelId="{6E76DC89-3B6E-4A73-B1C3-D2A295E5D894}" type="presParOf" srcId="{60414C4C-58C4-431B-B263-7FCC5AC4CF30}" destId="{1150CBFA-F9CA-4334-8DAF-DB5A9ED19C7F}" srcOrd="0" destOrd="0" presId="urn:microsoft.com/office/officeart/2005/8/layout/vList4"/>
    <dgm:cxn modelId="{D28C5482-17B9-4FD0-ACA8-B652D0C51914}" type="presParOf" srcId="{1150CBFA-F9CA-4334-8DAF-DB5A9ED19C7F}" destId="{5BFBA975-DD4D-49F6-BF20-DB02CCB672CA}" srcOrd="0" destOrd="0" presId="urn:microsoft.com/office/officeart/2005/8/layout/vList4"/>
    <dgm:cxn modelId="{A6D0CE35-56AB-4BF5-A15F-C15EC9EE7954}" type="presParOf" srcId="{1150CBFA-F9CA-4334-8DAF-DB5A9ED19C7F}" destId="{29E89B07-D6B2-4C7E-B294-13BCC25BA72D}" srcOrd="1" destOrd="0" presId="urn:microsoft.com/office/officeart/2005/8/layout/vList4"/>
    <dgm:cxn modelId="{E94AF2AF-72FF-4731-AD82-F142CF2BFB44}" type="presParOf" srcId="{1150CBFA-F9CA-4334-8DAF-DB5A9ED19C7F}" destId="{2D44AC1C-4F7E-44A3-AD42-99E59496C032}" srcOrd="2" destOrd="0" presId="urn:microsoft.com/office/officeart/2005/8/layout/vList4"/>
    <dgm:cxn modelId="{0B752549-8A7B-4510-9B16-567371C98133}" type="presParOf" srcId="{60414C4C-58C4-431B-B263-7FCC5AC4CF30}" destId="{B597EC2D-D454-4A70-B7F2-46364AF9D867}" srcOrd="1" destOrd="0" presId="urn:microsoft.com/office/officeart/2005/8/layout/vList4"/>
    <dgm:cxn modelId="{F29675DD-2145-4E7C-8E70-04624E8C5310}" type="presParOf" srcId="{60414C4C-58C4-431B-B263-7FCC5AC4CF30}" destId="{1BA33847-FF76-47AC-9D0F-0A3AA6C8245F}" srcOrd="2" destOrd="0" presId="urn:microsoft.com/office/officeart/2005/8/layout/vList4"/>
    <dgm:cxn modelId="{B7AA9CD8-0C52-456E-A8D6-E7FD26623494}" type="presParOf" srcId="{1BA33847-FF76-47AC-9D0F-0A3AA6C8245F}" destId="{6B95B995-88BA-431A-88E8-E67F32A64422}" srcOrd="0" destOrd="0" presId="urn:microsoft.com/office/officeart/2005/8/layout/vList4"/>
    <dgm:cxn modelId="{1B74DBBA-1D95-4132-837F-8809AF46CF35}" type="presParOf" srcId="{1BA33847-FF76-47AC-9D0F-0A3AA6C8245F}" destId="{25AC0574-7A2E-4939-94CD-ADDF1C766AB0}" srcOrd="1" destOrd="0" presId="urn:microsoft.com/office/officeart/2005/8/layout/vList4"/>
    <dgm:cxn modelId="{B65DB901-823B-448D-AEE1-653DA1A2696F}" type="presParOf" srcId="{1BA33847-FF76-47AC-9D0F-0A3AA6C8245F}" destId="{6E72C3A3-5506-486C-8526-A198F65A46EA}" srcOrd="2" destOrd="0" presId="urn:microsoft.com/office/officeart/2005/8/layout/vList4"/>
    <dgm:cxn modelId="{D6E3A1F9-5836-45CC-8133-6D59F58837FB}" type="presParOf" srcId="{60414C4C-58C4-431B-B263-7FCC5AC4CF30}" destId="{DF6F8AFC-C34B-4A41-B413-7EF07959668C}" srcOrd="3" destOrd="0" presId="urn:microsoft.com/office/officeart/2005/8/layout/vList4"/>
    <dgm:cxn modelId="{E490D4C0-47D6-4ABA-A226-FF551D5062E8}" type="presParOf" srcId="{60414C4C-58C4-431B-B263-7FCC5AC4CF30}" destId="{D043927F-A158-4F6B-AE63-BC34014BB9DF}" srcOrd="4" destOrd="0" presId="urn:microsoft.com/office/officeart/2005/8/layout/vList4"/>
    <dgm:cxn modelId="{747A812E-0BDC-4618-822F-568187FE9AC9}" type="presParOf" srcId="{D043927F-A158-4F6B-AE63-BC34014BB9DF}" destId="{7A90BA7A-A781-407E-8E40-0ED99E3DA140}" srcOrd="0" destOrd="0" presId="urn:microsoft.com/office/officeart/2005/8/layout/vList4"/>
    <dgm:cxn modelId="{50B0C3BE-AA6B-4A9C-9D00-69F2F685A8FA}" type="presParOf" srcId="{D043927F-A158-4F6B-AE63-BC34014BB9DF}" destId="{CA52BB5C-45B7-4D95-B2AA-1E1F612A23EF}" srcOrd="1" destOrd="0" presId="urn:microsoft.com/office/officeart/2005/8/layout/vList4"/>
    <dgm:cxn modelId="{AD9BEFDF-3C2C-45E3-8A2D-212DDFCDB5E4}" type="presParOf" srcId="{D043927F-A158-4F6B-AE63-BC34014BB9DF}" destId="{180CA5C8-84AC-41A4-B0B3-49260009CD76}" srcOrd="2" destOrd="0" presId="urn:microsoft.com/office/officeart/2005/8/layout/vList4"/>
    <dgm:cxn modelId="{9884B641-DDBC-4594-8774-610F8F9F38F1}" type="presParOf" srcId="{60414C4C-58C4-431B-B263-7FCC5AC4CF30}" destId="{0A9B0DAD-2CB3-4FB8-902A-B7300F7780C6}" srcOrd="5" destOrd="0" presId="urn:microsoft.com/office/officeart/2005/8/layout/vList4"/>
    <dgm:cxn modelId="{0491BD68-68FF-4DD9-9CA0-81D4013BCAD2}" type="presParOf" srcId="{60414C4C-58C4-431B-B263-7FCC5AC4CF30}" destId="{50DF0B1C-D09D-4D39-A31B-1A6DD4DE2440}" srcOrd="6" destOrd="0" presId="urn:microsoft.com/office/officeart/2005/8/layout/vList4"/>
    <dgm:cxn modelId="{8189E740-8C6D-4EEC-A873-00F73D8D168E}" type="presParOf" srcId="{50DF0B1C-D09D-4D39-A31B-1A6DD4DE2440}" destId="{B9470701-7BA8-4A9F-9C2B-1ED1E7F3F820}" srcOrd="0" destOrd="0" presId="urn:microsoft.com/office/officeart/2005/8/layout/vList4"/>
    <dgm:cxn modelId="{E289886D-E218-421B-B45F-69C707139042}" type="presParOf" srcId="{50DF0B1C-D09D-4D39-A31B-1A6DD4DE2440}" destId="{64929BCA-DB0E-454A-B408-EE4F66FB0CFF}" srcOrd="1" destOrd="0" presId="urn:microsoft.com/office/officeart/2005/8/layout/vList4"/>
    <dgm:cxn modelId="{FEC2C922-A122-41DA-A6D9-CA9EF15D691A}" type="presParOf" srcId="{50DF0B1C-D09D-4D39-A31B-1A6DD4DE2440}" destId="{7525AAA4-3CAA-4670-93D2-21D6DF980AC9}"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F27DB9-68B9-4FB8-9A74-3EAC6341BB6D}" type="doc">
      <dgm:prSet loTypeId="urn:microsoft.com/office/officeart/2005/8/layout/vList4" loCatId="list" qsTypeId="urn:microsoft.com/office/officeart/2005/8/quickstyle/3d2" qsCatId="3D" csTypeId="urn:microsoft.com/office/officeart/2005/8/colors/accent2_2" csCatId="accent2" phldr="1"/>
      <dgm:spPr/>
      <dgm:t>
        <a:bodyPr/>
        <a:lstStyle/>
        <a:p>
          <a:endParaRPr lang="en-US"/>
        </a:p>
      </dgm:t>
    </dgm:pt>
    <dgm:pt modelId="{092568E1-857D-40DB-BD39-4FD976076781}">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知道并相信有关耶稣的事实    </a:t>
          </a:r>
          <a:r>
            <a:rPr lang="en-US" sz="2000" b="1" dirty="0" smtClean="0">
              <a:solidFill>
                <a:schemeClr val="tx1">
                  <a:lumMod val="95000"/>
                  <a:lumOff val="5000"/>
                </a:schemeClr>
              </a:solidFill>
              <a:effectLst>
                <a:outerShdw blurRad="38100" dist="38100" dir="2700000" algn="tl">
                  <a:srgbClr val="000000">
                    <a:alpha val="43137"/>
                  </a:srgbClr>
                </a:outerShdw>
              </a:effectLst>
            </a:rPr>
            <a:t>KNEW AND BELIEVED THE FACTS ABOUT JESUS</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92B34A07-BF86-4272-A33A-2D8B6ECCA00B}" type="parTrans" cxnId="{B0FBE55A-3B21-4FED-BE09-22E9CE4CDADE}">
      <dgm:prSet/>
      <dgm:spPr/>
      <dgm:t>
        <a:bodyPr/>
        <a:lstStyle/>
        <a:p>
          <a:endParaRPr lang="en-US">
            <a:effectLst>
              <a:outerShdw blurRad="38100" dist="38100" dir="2700000" algn="tl">
                <a:srgbClr val="000000">
                  <a:alpha val="43137"/>
                </a:srgbClr>
              </a:outerShdw>
            </a:effectLst>
          </a:endParaRPr>
        </a:p>
      </dgm:t>
    </dgm:pt>
    <dgm:pt modelId="{C08DA597-C290-492B-BA64-DAFF4D5E39E2}" type="sibTrans" cxnId="{B0FBE55A-3B21-4FED-BE09-22E9CE4CDADE}">
      <dgm:prSet/>
      <dgm:spPr/>
      <dgm:t>
        <a:bodyPr/>
        <a:lstStyle/>
        <a:p>
          <a:endParaRPr lang="en-US">
            <a:effectLst>
              <a:outerShdw blurRad="38100" dist="38100" dir="2700000" algn="tl">
                <a:srgbClr val="000000">
                  <a:alpha val="43137"/>
                </a:srgbClr>
              </a:outerShdw>
            </a:effectLst>
          </a:endParaRPr>
        </a:p>
      </dgm:t>
    </dgm:pt>
    <dgm:pt modelId="{33495CFF-A41A-4651-BA10-06F4F352B6A2}">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与耶稣和其跟随者生活过          </a:t>
          </a:r>
          <a:r>
            <a:rPr lang="en-US" sz="2000" b="1" dirty="0" smtClean="0">
              <a:solidFill>
                <a:schemeClr val="tx1">
                  <a:lumMod val="95000"/>
                  <a:lumOff val="5000"/>
                </a:schemeClr>
              </a:solidFill>
              <a:effectLst>
                <a:outerShdw blurRad="38100" dist="38100" dir="2700000" algn="tl">
                  <a:srgbClr val="000000">
                    <a:alpha val="43137"/>
                  </a:srgbClr>
                </a:outerShdw>
              </a:effectLst>
            </a:rPr>
            <a:t>LIVED WITH JESUS AND HIS FOLLOWERS</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5E674337-18A0-4D1D-81D1-3B17672ED072}" type="parTrans" cxnId="{05CAAF3A-59E6-4E31-8ED1-03BA0B75F35E}">
      <dgm:prSet/>
      <dgm:spPr/>
      <dgm:t>
        <a:bodyPr/>
        <a:lstStyle/>
        <a:p>
          <a:endParaRPr lang="en-US">
            <a:effectLst>
              <a:outerShdw blurRad="38100" dist="38100" dir="2700000" algn="tl">
                <a:srgbClr val="000000">
                  <a:alpha val="43137"/>
                </a:srgbClr>
              </a:outerShdw>
            </a:effectLst>
          </a:endParaRPr>
        </a:p>
      </dgm:t>
    </dgm:pt>
    <dgm:pt modelId="{39BB2128-2D7C-4039-8A8F-7855800CCD7B}" type="sibTrans" cxnId="{05CAAF3A-59E6-4E31-8ED1-03BA0B75F35E}">
      <dgm:prSet/>
      <dgm:spPr/>
      <dgm:t>
        <a:bodyPr/>
        <a:lstStyle/>
        <a:p>
          <a:endParaRPr lang="en-US">
            <a:effectLst>
              <a:outerShdw blurRad="38100" dist="38100" dir="2700000" algn="tl">
                <a:srgbClr val="000000">
                  <a:alpha val="43137"/>
                </a:srgbClr>
              </a:outerShdw>
            </a:effectLst>
          </a:endParaRPr>
        </a:p>
      </dgm:t>
    </dgm:pt>
    <dgm:pt modelId="{FF251034-E87C-4FC1-AB4C-E0636D03D5B1}">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传道和行神迹者                          </a:t>
          </a:r>
          <a:r>
            <a:rPr lang="en-US" sz="2000" b="1" dirty="0" smtClean="0">
              <a:solidFill>
                <a:schemeClr val="tx1">
                  <a:lumMod val="95000"/>
                  <a:lumOff val="5000"/>
                </a:schemeClr>
              </a:solidFill>
              <a:effectLst>
                <a:outerShdw blurRad="38100" dist="38100" dir="2700000" algn="tl">
                  <a:srgbClr val="000000">
                    <a:alpha val="43137"/>
                  </a:srgbClr>
                </a:outerShdw>
              </a:effectLst>
            </a:rPr>
            <a:t>EVANGELIST AND MIRACLEWORKER</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1E82F7CC-8C59-4116-84E5-3245BA13A967}" type="parTrans" cxnId="{1B6629CF-3AD9-4508-BF06-8690DD01560C}">
      <dgm:prSet/>
      <dgm:spPr/>
      <dgm:t>
        <a:bodyPr/>
        <a:lstStyle/>
        <a:p>
          <a:endParaRPr lang="en-US">
            <a:effectLst>
              <a:outerShdw blurRad="38100" dist="38100" dir="2700000" algn="tl">
                <a:srgbClr val="000000">
                  <a:alpha val="43137"/>
                </a:srgbClr>
              </a:outerShdw>
            </a:effectLst>
          </a:endParaRPr>
        </a:p>
      </dgm:t>
    </dgm:pt>
    <dgm:pt modelId="{BAC633CC-38B6-4D41-A1B6-C40775EEF469}" type="sibTrans" cxnId="{1B6629CF-3AD9-4508-BF06-8690DD01560C}">
      <dgm:prSet/>
      <dgm:spPr/>
      <dgm:t>
        <a:bodyPr/>
        <a:lstStyle/>
        <a:p>
          <a:endParaRPr lang="en-US">
            <a:effectLst>
              <a:outerShdw blurRad="38100" dist="38100" dir="2700000" algn="tl">
                <a:srgbClr val="000000">
                  <a:alpha val="43137"/>
                </a:srgbClr>
              </a:outerShdw>
            </a:effectLst>
          </a:endParaRPr>
        </a:p>
      </dgm:t>
    </dgm:pt>
    <dgm:pt modelId="{00CBEBFC-4656-4828-A5F5-151E5B18BCD7}">
      <dgm:prSe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倍受信任的群体领袖</a:t>
          </a:r>
          <a:r>
            <a:rPr lang="en-US" altLang="zh-CN" sz="4000" b="1" dirty="0" smtClean="0">
              <a:solidFill>
                <a:schemeClr val="tx1">
                  <a:lumMod val="95000"/>
                  <a:lumOff val="5000"/>
                </a:schemeClr>
              </a:solidFill>
              <a:effectLst>
                <a:outerShdw blurRad="38100" dist="38100" dir="2700000" algn="tl">
                  <a:srgbClr val="000000">
                    <a:alpha val="43137"/>
                  </a:srgbClr>
                </a:outerShdw>
              </a:effectLst>
            </a:rPr>
            <a:t>(</a:t>
          </a:r>
          <a:r>
            <a:rPr lang="zh-CN" altLang="en-US" sz="4000" b="1" dirty="0" smtClean="0">
              <a:solidFill>
                <a:schemeClr val="tx1">
                  <a:lumMod val="95000"/>
                  <a:lumOff val="5000"/>
                </a:schemeClr>
              </a:solidFill>
              <a:effectLst>
                <a:outerShdw blurRad="38100" dist="38100" dir="2700000" algn="tl">
                  <a:srgbClr val="000000">
                    <a:alpha val="43137"/>
                  </a:srgbClr>
                </a:outerShdw>
              </a:effectLst>
            </a:rPr>
            <a:t>管钱财</a:t>
          </a:r>
          <a:r>
            <a:rPr lang="en-US" altLang="zh-CN" sz="4000" b="1" dirty="0" smtClean="0">
              <a:solidFill>
                <a:schemeClr val="tx1">
                  <a:lumMod val="95000"/>
                  <a:lumOff val="5000"/>
                </a:schemeClr>
              </a:solidFill>
              <a:effectLst>
                <a:outerShdw blurRad="38100" dist="38100" dir="2700000" algn="tl">
                  <a:srgbClr val="000000">
                    <a:alpha val="43137"/>
                  </a:srgbClr>
                </a:outerShdw>
              </a:effectLst>
            </a:rPr>
            <a:t>) </a:t>
          </a:r>
          <a:r>
            <a:rPr lang="en-US" sz="2000" b="1" dirty="0" smtClean="0">
              <a:solidFill>
                <a:schemeClr val="tx1">
                  <a:lumMod val="95000"/>
                  <a:lumOff val="5000"/>
                </a:schemeClr>
              </a:solidFill>
              <a:effectLst>
                <a:outerShdw blurRad="38100" dist="38100" dir="2700000" algn="tl">
                  <a:srgbClr val="000000">
                    <a:alpha val="43137"/>
                  </a:srgbClr>
                </a:outerShdw>
              </a:effectLst>
            </a:rPr>
            <a:t>TRUSTED LEADER (TREASURER) OF THE GROUP</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2DB6AE37-E1CB-41AD-B637-380F6F36CDB0}" type="parTrans" cxnId="{08EC5A1D-0DD6-4B56-9D17-1740ADADD291}">
      <dgm:prSet/>
      <dgm:spPr/>
      <dgm:t>
        <a:bodyPr/>
        <a:lstStyle/>
        <a:p>
          <a:endParaRPr lang="en-US">
            <a:effectLst>
              <a:outerShdw blurRad="38100" dist="38100" dir="2700000" algn="tl">
                <a:srgbClr val="000000">
                  <a:alpha val="43137"/>
                </a:srgbClr>
              </a:outerShdw>
            </a:effectLst>
          </a:endParaRPr>
        </a:p>
      </dgm:t>
    </dgm:pt>
    <dgm:pt modelId="{5BE74252-85E7-48FB-82F1-B81337DE025D}" type="sibTrans" cxnId="{08EC5A1D-0DD6-4B56-9D17-1740ADADD291}">
      <dgm:prSet/>
      <dgm:spPr/>
      <dgm:t>
        <a:bodyPr/>
        <a:lstStyle/>
        <a:p>
          <a:endParaRPr lang="en-US">
            <a:effectLst>
              <a:outerShdw blurRad="38100" dist="38100" dir="2700000" algn="tl">
                <a:srgbClr val="000000">
                  <a:alpha val="43137"/>
                </a:srgbClr>
              </a:outerShdw>
            </a:effectLst>
          </a:endParaRPr>
        </a:p>
      </dgm:t>
    </dgm:pt>
    <dgm:pt modelId="{60414C4C-58C4-431B-B263-7FCC5AC4CF30}" type="pres">
      <dgm:prSet presAssocID="{5CF27DB9-68B9-4FB8-9A74-3EAC6341BB6D}" presName="linear" presStyleCnt="0">
        <dgm:presLayoutVars>
          <dgm:dir/>
          <dgm:resizeHandles val="exact"/>
        </dgm:presLayoutVars>
      </dgm:prSet>
      <dgm:spPr/>
      <dgm:t>
        <a:bodyPr/>
        <a:lstStyle/>
        <a:p>
          <a:endParaRPr lang="zh-CN" altLang="en-US"/>
        </a:p>
      </dgm:t>
    </dgm:pt>
    <dgm:pt modelId="{1150CBFA-F9CA-4334-8DAF-DB5A9ED19C7F}" type="pres">
      <dgm:prSet presAssocID="{092568E1-857D-40DB-BD39-4FD976076781}" presName="comp" presStyleCnt="0"/>
      <dgm:spPr/>
    </dgm:pt>
    <dgm:pt modelId="{5BFBA975-DD4D-49F6-BF20-DB02CCB672CA}" type="pres">
      <dgm:prSet presAssocID="{092568E1-857D-40DB-BD39-4FD976076781}" presName="box" presStyleLbl="node1" presStyleIdx="0" presStyleCnt="4"/>
      <dgm:spPr/>
      <dgm:t>
        <a:bodyPr/>
        <a:lstStyle/>
        <a:p>
          <a:endParaRPr lang="en-US"/>
        </a:p>
      </dgm:t>
    </dgm:pt>
    <dgm:pt modelId="{29E89B07-D6B2-4C7E-B294-13BCC25BA72D}" type="pres">
      <dgm:prSet presAssocID="{092568E1-857D-40DB-BD39-4FD976076781}" presName="img" presStyleLbl="fgImgPlace1" presStyleIdx="0" presStyleCnt="4"/>
      <dgm:spPr>
        <a:blipFill rotWithShape="0">
          <a:blip xmlns:r="http://schemas.openxmlformats.org/officeDocument/2006/relationships" r:embed="rId1"/>
          <a:stretch>
            <a:fillRect/>
          </a:stretch>
        </a:blipFill>
      </dgm:spPr>
    </dgm:pt>
    <dgm:pt modelId="{2D44AC1C-4F7E-44A3-AD42-99E59496C032}" type="pres">
      <dgm:prSet presAssocID="{092568E1-857D-40DB-BD39-4FD976076781}" presName="text" presStyleLbl="node1" presStyleIdx="0" presStyleCnt="4">
        <dgm:presLayoutVars>
          <dgm:bulletEnabled val="1"/>
        </dgm:presLayoutVars>
      </dgm:prSet>
      <dgm:spPr/>
      <dgm:t>
        <a:bodyPr/>
        <a:lstStyle/>
        <a:p>
          <a:endParaRPr lang="en-US"/>
        </a:p>
      </dgm:t>
    </dgm:pt>
    <dgm:pt modelId="{B597EC2D-D454-4A70-B7F2-46364AF9D867}" type="pres">
      <dgm:prSet presAssocID="{C08DA597-C290-492B-BA64-DAFF4D5E39E2}" presName="spacer" presStyleCnt="0"/>
      <dgm:spPr/>
    </dgm:pt>
    <dgm:pt modelId="{1BA33847-FF76-47AC-9D0F-0A3AA6C8245F}" type="pres">
      <dgm:prSet presAssocID="{33495CFF-A41A-4651-BA10-06F4F352B6A2}" presName="comp" presStyleCnt="0"/>
      <dgm:spPr/>
    </dgm:pt>
    <dgm:pt modelId="{6B95B995-88BA-431A-88E8-E67F32A64422}" type="pres">
      <dgm:prSet presAssocID="{33495CFF-A41A-4651-BA10-06F4F352B6A2}" presName="box" presStyleLbl="node1" presStyleIdx="1" presStyleCnt="4"/>
      <dgm:spPr/>
      <dgm:t>
        <a:bodyPr/>
        <a:lstStyle/>
        <a:p>
          <a:endParaRPr lang="en-US"/>
        </a:p>
      </dgm:t>
    </dgm:pt>
    <dgm:pt modelId="{25AC0574-7A2E-4939-94CD-ADDF1C766AB0}" type="pres">
      <dgm:prSet presAssocID="{33495CFF-A41A-4651-BA10-06F4F352B6A2}" presName="img" presStyleLbl="fgImgPlace1" presStyleIdx="1" presStyleCnt="4"/>
      <dgm:spPr>
        <a:blipFill rotWithShape="0">
          <a:blip xmlns:r="http://schemas.openxmlformats.org/officeDocument/2006/relationships" r:embed="rId1"/>
          <a:stretch>
            <a:fillRect/>
          </a:stretch>
        </a:blipFill>
      </dgm:spPr>
    </dgm:pt>
    <dgm:pt modelId="{6E72C3A3-5506-486C-8526-A198F65A46EA}" type="pres">
      <dgm:prSet presAssocID="{33495CFF-A41A-4651-BA10-06F4F352B6A2}" presName="text" presStyleLbl="node1" presStyleIdx="1" presStyleCnt="4">
        <dgm:presLayoutVars>
          <dgm:bulletEnabled val="1"/>
        </dgm:presLayoutVars>
      </dgm:prSet>
      <dgm:spPr/>
      <dgm:t>
        <a:bodyPr/>
        <a:lstStyle/>
        <a:p>
          <a:endParaRPr lang="en-US"/>
        </a:p>
      </dgm:t>
    </dgm:pt>
    <dgm:pt modelId="{DF6F8AFC-C34B-4A41-B413-7EF07959668C}" type="pres">
      <dgm:prSet presAssocID="{39BB2128-2D7C-4039-8A8F-7855800CCD7B}" presName="spacer" presStyleCnt="0"/>
      <dgm:spPr/>
    </dgm:pt>
    <dgm:pt modelId="{D043927F-A158-4F6B-AE63-BC34014BB9DF}" type="pres">
      <dgm:prSet presAssocID="{FF251034-E87C-4FC1-AB4C-E0636D03D5B1}" presName="comp" presStyleCnt="0"/>
      <dgm:spPr/>
    </dgm:pt>
    <dgm:pt modelId="{7A90BA7A-A781-407E-8E40-0ED99E3DA140}" type="pres">
      <dgm:prSet presAssocID="{FF251034-E87C-4FC1-AB4C-E0636D03D5B1}" presName="box" presStyleLbl="node1" presStyleIdx="2" presStyleCnt="4"/>
      <dgm:spPr/>
      <dgm:t>
        <a:bodyPr/>
        <a:lstStyle/>
        <a:p>
          <a:endParaRPr lang="en-US"/>
        </a:p>
      </dgm:t>
    </dgm:pt>
    <dgm:pt modelId="{CA52BB5C-45B7-4D95-B2AA-1E1F612A23EF}" type="pres">
      <dgm:prSet presAssocID="{FF251034-E87C-4FC1-AB4C-E0636D03D5B1}" presName="img" presStyleLbl="fgImgPlace1" presStyleIdx="2" presStyleCnt="4"/>
      <dgm:spPr>
        <a:blipFill rotWithShape="0">
          <a:blip xmlns:r="http://schemas.openxmlformats.org/officeDocument/2006/relationships" r:embed="rId1"/>
          <a:stretch>
            <a:fillRect/>
          </a:stretch>
        </a:blipFill>
      </dgm:spPr>
    </dgm:pt>
    <dgm:pt modelId="{180CA5C8-84AC-41A4-B0B3-49260009CD76}" type="pres">
      <dgm:prSet presAssocID="{FF251034-E87C-4FC1-AB4C-E0636D03D5B1}" presName="text" presStyleLbl="node1" presStyleIdx="2" presStyleCnt="4">
        <dgm:presLayoutVars>
          <dgm:bulletEnabled val="1"/>
        </dgm:presLayoutVars>
      </dgm:prSet>
      <dgm:spPr/>
      <dgm:t>
        <a:bodyPr/>
        <a:lstStyle/>
        <a:p>
          <a:endParaRPr lang="en-US"/>
        </a:p>
      </dgm:t>
    </dgm:pt>
    <dgm:pt modelId="{0A9B0DAD-2CB3-4FB8-902A-B7300F7780C6}" type="pres">
      <dgm:prSet presAssocID="{BAC633CC-38B6-4D41-A1B6-C40775EEF469}" presName="spacer" presStyleCnt="0"/>
      <dgm:spPr/>
    </dgm:pt>
    <dgm:pt modelId="{50DF0B1C-D09D-4D39-A31B-1A6DD4DE2440}" type="pres">
      <dgm:prSet presAssocID="{00CBEBFC-4656-4828-A5F5-151E5B18BCD7}" presName="comp" presStyleCnt="0"/>
      <dgm:spPr/>
    </dgm:pt>
    <dgm:pt modelId="{B9470701-7BA8-4A9F-9C2B-1ED1E7F3F820}" type="pres">
      <dgm:prSet presAssocID="{00CBEBFC-4656-4828-A5F5-151E5B18BCD7}" presName="box" presStyleLbl="node1" presStyleIdx="3" presStyleCnt="4"/>
      <dgm:spPr/>
      <dgm:t>
        <a:bodyPr/>
        <a:lstStyle/>
        <a:p>
          <a:endParaRPr lang="en-US"/>
        </a:p>
      </dgm:t>
    </dgm:pt>
    <dgm:pt modelId="{64929BCA-DB0E-454A-B408-EE4F66FB0CFF}" type="pres">
      <dgm:prSet presAssocID="{00CBEBFC-4656-4828-A5F5-151E5B18BCD7}" presName="img" presStyleLbl="fgImgPlace1" presStyleIdx="3" presStyleCnt="4"/>
      <dgm:spPr>
        <a:blipFill rotWithShape="0">
          <a:blip xmlns:r="http://schemas.openxmlformats.org/officeDocument/2006/relationships" r:embed="rId1"/>
          <a:stretch>
            <a:fillRect/>
          </a:stretch>
        </a:blipFill>
      </dgm:spPr>
    </dgm:pt>
    <dgm:pt modelId="{7525AAA4-3CAA-4670-93D2-21D6DF980AC9}" type="pres">
      <dgm:prSet presAssocID="{00CBEBFC-4656-4828-A5F5-151E5B18BCD7}" presName="text" presStyleLbl="node1" presStyleIdx="3" presStyleCnt="4">
        <dgm:presLayoutVars>
          <dgm:bulletEnabled val="1"/>
        </dgm:presLayoutVars>
      </dgm:prSet>
      <dgm:spPr/>
      <dgm:t>
        <a:bodyPr/>
        <a:lstStyle/>
        <a:p>
          <a:endParaRPr lang="en-US"/>
        </a:p>
      </dgm:t>
    </dgm:pt>
  </dgm:ptLst>
  <dgm:cxnLst>
    <dgm:cxn modelId="{E4C031CC-787C-4BAA-9BD7-CC493790C2D6}" type="presOf" srcId="{33495CFF-A41A-4651-BA10-06F4F352B6A2}" destId="{6B95B995-88BA-431A-88E8-E67F32A64422}" srcOrd="0" destOrd="0" presId="urn:microsoft.com/office/officeart/2005/8/layout/vList4"/>
    <dgm:cxn modelId="{1B6629CF-3AD9-4508-BF06-8690DD01560C}" srcId="{5CF27DB9-68B9-4FB8-9A74-3EAC6341BB6D}" destId="{FF251034-E87C-4FC1-AB4C-E0636D03D5B1}" srcOrd="2" destOrd="0" parTransId="{1E82F7CC-8C59-4116-84E5-3245BA13A967}" sibTransId="{BAC633CC-38B6-4D41-A1B6-C40775EEF469}"/>
    <dgm:cxn modelId="{08EC5A1D-0DD6-4B56-9D17-1740ADADD291}" srcId="{5CF27DB9-68B9-4FB8-9A74-3EAC6341BB6D}" destId="{00CBEBFC-4656-4828-A5F5-151E5B18BCD7}" srcOrd="3" destOrd="0" parTransId="{2DB6AE37-E1CB-41AD-B637-380F6F36CDB0}" sibTransId="{5BE74252-85E7-48FB-82F1-B81337DE025D}"/>
    <dgm:cxn modelId="{B641965E-B6C7-4539-BB57-4F4487AEAA36}" type="presOf" srcId="{00CBEBFC-4656-4828-A5F5-151E5B18BCD7}" destId="{7525AAA4-3CAA-4670-93D2-21D6DF980AC9}" srcOrd="1" destOrd="0" presId="urn:microsoft.com/office/officeart/2005/8/layout/vList4"/>
    <dgm:cxn modelId="{74BD73D6-F128-43C2-8B7C-0B2169C61BA0}" type="presOf" srcId="{33495CFF-A41A-4651-BA10-06F4F352B6A2}" destId="{6E72C3A3-5506-486C-8526-A198F65A46EA}" srcOrd="1" destOrd="0" presId="urn:microsoft.com/office/officeart/2005/8/layout/vList4"/>
    <dgm:cxn modelId="{1C016048-D390-496D-8BB1-FA562D2F7561}" type="presOf" srcId="{092568E1-857D-40DB-BD39-4FD976076781}" destId="{2D44AC1C-4F7E-44A3-AD42-99E59496C032}" srcOrd="1" destOrd="0" presId="urn:microsoft.com/office/officeart/2005/8/layout/vList4"/>
    <dgm:cxn modelId="{D73CCBC7-7B26-4EA4-973E-D30B05D62E29}" type="presOf" srcId="{00CBEBFC-4656-4828-A5F5-151E5B18BCD7}" destId="{B9470701-7BA8-4A9F-9C2B-1ED1E7F3F820}" srcOrd="0" destOrd="0" presId="urn:microsoft.com/office/officeart/2005/8/layout/vList4"/>
    <dgm:cxn modelId="{C882CA33-5EBC-4987-B336-53D143115B9A}" type="presOf" srcId="{FF251034-E87C-4FC1-AB4C-E0636D03D5B1}" destId="{7A90BA7A-A781-407E-8E40-0ED99E3DA140}" srcOrd="0" destOrd="0" presId="urn:microsoft.com/office/officeart/2005/8/layout/vList4"/>
    <dgm:cxn modelId="{05CAAF3A-59E6-4E31-8ED1-03BA0B75F35E}" srcId="{5CF27DB9-68B9-4FB8-9A74-3EAC6341BB6D}" destId="{33495CFF-A41A-4651-BA10-06F4F352B6A2}" srcOrd="1" destOrd="0" parTransId="{5E674337-18A0-4D1D-81D1-3B17672ED072}" sibTransId="{39BB2128-2D7C-4039-8A8F-7855800CCD7B}"/>
    <dgm:cxn modelId="{CF2DB102-D960-418F-B2C8-23C2CD5D78A0}" type="presOf" srcId="{FF251034-E87C-4FC1-AB4C-E0636D03D5B1}" destId="{180CA5C8-84AC-41A4-B0B3-49260009CD76}" srcOrd="1" destOrd="0" presId="urn:microsoft.com/office/officeart/2005/8/layout/vList4"/>
    <dgm:cxn modelId="{7434AFF6-6692-4A58-AC41-138F9BBE52F9}" type="presOf" srcId="{092568E1-857D-40DB-BD39-4FD976076781}" destId="{5BFBA975-DD4D-49F6-BF20-DB02CCB672CA}" srcOrd="0" destOrd="0" presId="urn:microsoft.com/office/officeart/2005/8/layout/vList4"/>
    <dgm:cxn modelId="{E1921D4C-2CA4-4B4A-97BF-569A58B33948}" type="presOf" srcId="{5CF27DB9-68B9-4FB8-9A74-3EAC6341BB6D}" destId="{60414C4C-58C4-431B-B263-7FCC5AC4CF30}" srcOrd="0" destOrd="0" presId="urn:microsoft.com/office/officeart/2005/8/layout/vList4"/>
    <dgm:cxn modelId="{B0FBE55A-3B21-4FED-BE09-22E9CE4CDADE}" srcId="{5CF27DB9-68B9-4FB8-9A74-3EAC6341BB6D}" destId="{092568E1-857D-40DB-BD39-4FD976076781}" srcOrd="0" destOrd="0" parTransId="{92B34A07-BF86-4272-A33A-2D8B6ECCA00B}" sibTransId="{C08DA597-C290-492B-BA64-DAFF4D5E39E2}"/>
    <dgm:cxn modelId="{5E9C8DE8-966F-46B5-AAFF-7F5C632333F6}" type="presParOf" srcId="{60414C4C-58C4-431B-B263-7FCC5AC4CF30}" destId="{1150CBFA-F9CA-4334-8DAF-DB5A9ED19C7F}" srcOrd="0" destOrd="0" presId="urn:microsoft.com/office/officeart/2005/8/layout/vList4"/>
    <dgm:cxn modelId="{02A523B5-46D3-4A4B-80E5-57E6285CF94E}" type="presParOf" srcId="{1150CBFA-F9CA-4334-8DAF-DB5A9ED19C7F}" destId="{5BFBA975-DD4D-49F6-BF20-DB02CCB672CA}" srcOrd="0" destOrd="0" presId="urn:microsoft.com/office/officeart/2005/8/layout/vList4"/>
    <dgm:cxn modelId="{A53935DE-18EF-47E5-8477-5202F5821633}" type="presParOf" srcId="{1150CBFA-F9CA-4334-8DAF-DB5A9ED19C7F}" destId="{29E89B07-D6B2-4C7E-B294-13BCC25BA72D}" srcOrd="1" destOrd="0" presId="urn:microsoft.com/office/officeart/2005/8/layout/vList4"/>
    <dgm:cxn modelId="{B0231AC3-716E-46B5-841E-1E83B680CA12}" type="presParOf" srcId="{1150CBFA-F9CA-4334-8DAF-DB5A9ED19C7F}" destId="{2D44AC1C-4F7E-44A3-AD42-99E59496C032}" srcOrd="2" destOrd="0" presId="urn:microsoft.com/office/officeart/2005/8/layout/vList4"/>
    <dgm:cxn modelId="{975CAC6A-B00B-4C4D-A0BB-E220018BEEE5}" type="presParOf" srcId="{60414C4C-58C4-431B-B263-7FCC5AC4CF30}" destId="{B597EC2D-D454-4A70-B7F2-46364AF9D867}" srcOrd="1" destOrd="0" presId="urn:microsoft.com/office/officeart/2005/8/layout/vList4"/>
    <dgm:cxn modelId="{CEFE937B-73AA-474D-8EEE-68E617CCF7C9}" type="presParOf" srcId="{60414C4C-58C4-431B-B263-7FCC5AC4CF30}" destId="{1BA33847-FF76-47AC-9D0F-0A3AA6C8245F}" srcOrd="2" destOrd="0" presId="urn:microsoft.com/office/officeart/2005/8/layout/vList4"/>
    <dgm:cxn modelId="{0757E2FC-1478-4917-8FED-004522A253B3}" type="presParOf" srcId="{1BA33847-FF76-47AC-9D0F-0A3AA6C8245F}" destId="{6B95B995-88BA-431A-88E8-E67F32A64422}" srcOrd="0" destOrd="0" presId="urn:microsoft.com/office/officeart/2005/8/layout/vList4"/>
    <dgm:cxn modelId="{5FD0776E-8C58-49DE-AE27-620C2ED444A7}" type="presParOf" srcId="{1BA33847-FF76-47AC-9D0F-0A3AA6C8245F}" destId="{25AC0574-7A2E-4939-94CD-ADDF1C766AB0}" srcOrd="1" destOrd="0" presId="urn:microsoft.com/office/officeart/2005/8/layout/vList4"/>
    <dgm:cxn modelId="{68294839-FD28-4B98-83EC-38B3B4EB5A12}" type="presParOf" srcId="{1BA33847-FF76-47AC-9D0F-0A3AA6C8245F}" destId="{6E72C3A3-5506-486C-8526-A198F65A46EA}" srcOrd="2" destOrd="0" presId="urn:microsoft.com/office/officeart/2005/8/layout/vList4"/>
    <dgm:cxn modelId="{B5796E91-D710-4CFC-87E4-8CD5F657B674}" type="presParOf" srcId="{60414C4C-58C4-431B-B263-7FCC5AC4CF30}" destId="{DF6F8AFC-C34B-4A41-B413-7EF07959668C}" srcOrd="3" destOrd="0" presId="urn:microsoft.com/office/officeart/2005/8/layout/vList4"/>
    <dgm:cxn modelId="{A673B9E8-9FF2-4022-B254-0C39BAE427EA}" type="presParOf" srcId="{60414C4C-58C4-431B-B263-7FCC5AC4CF30}" destId="{D043927F-A158-4F6B-AE63-BC34014BB9DF}" srcOrd="4" destOrd="0" presId="urn:microsoft.com/office/officeart/2005/8/layout/vList4"/>
    <dgm:cxn modelId="{542F8528-038A-49FA-9FCC-28AFD27EEC0D}" type="presParOf" srcId="{D043927F-A158-4F6B-AE63-BC34014BB9DF}" destId="{7A90BA7A-A781-407E-8E40-0ED99E3DA140}" srcOrd="0" destOrd="0" presId="urn:microsoft.com/office/officeart/2005/8/layout/vList4"/>
    <dgm:cxn modelId="{D1DBC883-0749-4A9B-B201-025B4CB63993}" type="presParOf" srcId="{D043927F-A158-4F6B-AE63-BC34014BB9DF}" destId="{CA52BB5C-45B7-4D95-B2AA-1E1F612A23EF}" srcOrd="1" destOrd="0" presId="urn:microsoft.com/office/officeart/2005/8/layout/vList4"/>
    <dgm:cxn modelId="{0E10D930-2B60-40A4-AAC4-51EC6F73AC1B}" type="presParOf" srcId="{D043927F-A158-4F6B-AE63-BC34014BB9DF}" destId="{180CA5C8-84AC-41A4-B0B3-49260009CD76}" srcOrd="2" destOrd="0" presId="urn:microsoft.com/office/officeart/2005/8/layout/vList4"/>
    <dgm:cxn modelId="{CEBE45DB-9A1B-4142-8AF3-1522110FE3DB}" type="presParOf" srcId="{60414C4C-58C4-431B-B263-7FCC5AC4CF30}" destId="{0A9B0DAD-2CB3-4FB8-902A-B7300F7780C6}" srcOrd="5" destOrd="0" presId="urn:microsoft.com/office/officeart/2005/8/layout/vList4"/>
    <dgm:cxn modelId="{F5F90EDC-77A9-4621-8E16-E56077FBC0C9}" type="presParOf" srcId="{60414C4C-58C4-431B-B263-7FCC5AC4CF30}" destId="{50DF0B1C-D09D-4D39-A31B-1A6DD4DE2440}" srcOrd="6" destOrd="0" presId="urn:microsoft.com/office/officeart/2005/8/layout/vList4"/>
    <dgm:cxn modelId="{121ABE07-D6A0-428C-8B22-6B2B107163DD}" type="presParOf" srcId="{50DF0B1C-D09D-4D39-A31B-1A6DD4DE2440}" destId="{B9470701-7BA8-4A9F-9C2B-1ED1E7F3F820}" srcOrd="0" destOrd="0" presId="urn:microsoft.com/office/officeart/2005/8/layout/vList4"/>
    <dgm:cxn modelId="{E5EABDFF-A85B-4207-B39E-2A6C01AC9EC8}" type="presParOf" srcId="{50DF0B1C-D09D-4D39-A31B-1A6DD4DE2440}" destId="{64929BCA-DB0E-454A-B408-EE4F66FB0CFF}" srcOrd="1" destOrd="0" presId="urn:microsoft.com/office/officeart/2005/8/layout/vList4"/>
    <dgm:cxn modelId="{97DFD6E3-B6EA-4EE9-99ED-6A5170B16DB9}" type="presParOf" srcId="{50DF0B1C-D09D-4D39-A31B-1A6DD4DE2440}" destId="{7525AAA4-3CAA-4670-93D2-21D6DF980AC9}"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F27DB9-68B9-4FB8-9A74-3EAC6341BB6D}" type="doc">
      <dgm:prSet loTypeId="urn:microsoft.com/office/officeart/2005/8/layout/vList4" loCatId="list" qsTypeId="urn:microsoft.com/office/officeart/2005/8/quickstyle/3d2" qsCatId="3D" csTypeId="urn:microsoft.com/office/officeart/2005/8/colors/accent2_2" csCatId="accent2" phldr="1"/>
      <dgm:spPr/>
      <dgm:t>
        <a:bodyPr/>
        <a:lstStyle/>
        <a:p>
          <a:endParaRPr lang="en-US"/>
        </a:p>
      </dgm:t>
    </dgm:pt>
    <dgm:pt modelId="{092568E1-857D-40DB-BD39-4FD976076781}">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知道并相信有关耶稣的事实    </a:t>
          </a:r>
          <a:r>
            <a:rPr lang="en-US" sz="2000" b="1" dirty="0" smtClean="0">
              <a:solidFill>
                <a:schemeClr val="tx1">
                  <a:lumMod val="95000"/>
                  <a:lumOff val="5000"/>
                </a:schemeClr>
              </a:solidFill>
              <a:effectLst>
                <a:outerShdw blurRad="38100" dist="38100" dir="2700000" algn="tl">
                  <a:srgbClr val="000000">
                    <a:alpha val="43137"/>
                  </a:srgbClr>
                </a:outerShdw>
              </a:effectLst>
            </a:rPr>
            <a:t>KNEW AND BELIEVED THE FACTS ABOUT JESUS</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92B34A07-BF86-4272-A33A-2D8B6ECCA00B}" type="parTrans" cxnId="{B0FBE55A-3B21-4FED-BE09-22E9CE4CDADE}">
      <dgm:prSet/>
      <dgm:spPr/>
      <dgm:t>
        <a:bodyPr/>
        <a:lstStyle/>
        <a:p>
          <a:endParaRPr lang="en-US">
            <a:effectLst>
              <a:outerShdw blurRad="38100" dist="38100" dir="2700000" algn="tl">
                <a:srgbClr val="000000">
                  <a:alpha val="43137"/>
                </a:srgbClr>
              </a:outerShdw>
            </a:effectLst>
          </a:endParaRPr>
        </a:p>
      </dgm:t>
    </dgm:pt>
    <dgm:pt modelId="{C08DA597-C290-492B-BA64-DAFF4D5E39E2}" type="sibTrans" cxnId="{B0FBE55A-3B21-4FED-BE09-22E9CE4CDADE}">
      <dgm:prSet/>
      <dgm:spPr/>
      <dgm:t>
        <a:bodyPr/>
        <a:lstStyle/>
        <a:p>
          <a:endParaRPr lang="en-US">
            <a:effectLst>
              <a:outerShdw blurRad="38100" dist="38100" dir="2700000" algn="tl">
                <a:srgbClr val="000000">
                  <a:alpha val="43137"/>
                </a:srgbClr>
              </a:outerShdw>
            </a:effectLst>
          </a:endParaRPr>
        </a:p>
      </dgm:t>
    </dgm:pt>
    <dgm:pt modelId="{33495CFF-A41A-4651-BA10-06F4F352B6A2}">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与耶稣和其跟随者生活过          </a:t>
          </a:r>
          <a:r>
            <a:rPr lang="en-US" sz="2000" b="1" dirty="0" smtClean="0">
              <a:solidFill>
                <a:schemeClr val="tx1">
                  <a:lumMod val="95000"/>
                  <a:lumOff val="5000"/>
                </a:schemeClr>
              </a:solidFill>
              <a:effectLst>
                <a:outerShdw blurRad="38100" dist="38100" dir="2700000" algn="tl">
                  <a:srgbClr val="000000">
                    <a:alpha val="43137"/>
                  </a:srgbClr>
                </a:outerShdw>
              </a:effectLst>
            </a:rPr>
            <a:t>LIVED WITH JESUS AND HIS FOLLOWERS</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5E674337-18A0-4D1D-81D1-3B17672ED072}" type="parTrans" cxnId="{05CAAF3A-59E6-4E31-8ED1-03BA0B75F35E}">
      <dgm:prSet/>
      <dgm:spPr/>
      <dgm:t>
        <a:bodyPr/>
        <a:lstStyle/>
        <a:p>
          <a:endParaRPr lang="en-US">
            <a:effectLst>
              <a:outerShdw blurRad="38100" dist="38100" dir="2700000" algn="tl">
                <a:srgbClr val="000000">
                  <a:alpha val="43137"/>
                </a:srgbClr>
              </a:outerShdw>
            </a:effectLst>
          </a:endParaRPr>
        </a:p>
      </dgm:t>
    </dgm:pt>
    <dgm:pt modelId="{39BB2128-2D7C-4039-8A8F-7855800CCD7B}" type="sibTrans" cxnId="{05CAAF3A-59E6-4E31-8ED1-03BA0B75F35E}">
      <dgm:prSet/>
      <dgm:spPr/>
      <dgm:t>
        <a:bodyPr/>
        <a:lstStyle/>
        <a:p>
          <a:endParaRPr lang="en-US">
            <a:effectLst>
              <a:outerShdw blurRad="38100" dist="38100" dir="2700000" algn="tl">
                <a:srgbClr val="000000">
                  <a:alpha val="43137"/>
                </a:srgbClr>
              </a:outerShdw>
            </a:effectLst>
          </a:endParaRPr>
        </a:p>
      </dgm:t>
    </dgm:pt>
    <dgm:pt modelId="{FF251034-E87C-4FC1-AB4C-E0636D03D5B1}">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传道和行神迹者                          </a:t>
          </a:r>
          <a:r>
            <a:rPr lang="en-US" sz="2000" b="1" dirty="0" smtClean="0">
              <a:solidFill>
                <a:schemeClr val="tx1">
                  <a:lumMod val="95000"/>
                  <a:lumOff val="5000"/>
                </a:schemeClr>
              </a:solidFill>
              <a:effectLst>
                <a:outerShdw blurRad="38100" dist="38100" dir="2700000" algn="tl">
                  <a:srgbClr val="000000">
                    <a:alpha val="43137"/>
                  </a:srgbClr>
                </a:outerShdw>
              </a:effectLst>
            </a:rPr>
            <a:t>EVANGELIST AND MIRACLEWORKER</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1E82F7CC-8C59-4116-84E5-3245BA13A967}" type="parTrans" cxnId="{1B6629CF-3AD9-4508-BF06-8690DD01560C}">
      <dgm:prSet/>
      <dgm:spPr/>
      <dgm:t>
        <a:bodyPr/>
        <a:lstStyle/>
        <a:p>
          <a:endParaRPr lang="en-US">
            <a:effectLst>
              <a:outerShdw blurRad="38100" dist="38100" dir="2700000" algn="tl">
                <a:srgbClr val="000000">
                  <a:alpha val="43137"/>
                </a:srgbClr>
              </a:outerShdw>
            </a:effectLst>
          </a:endParaRPr>
        </a:p>
      </dgm:t>
    </dgm:pt>
    <dgm:pt modelId="{BAC633CC-38B6-4D41-A1B6-C40775EEF469}" type="sibTrans" cxnId="{1B6629CF-3AD9-4508-BF06-8690DD01560C}">
      <dgm:prSet/>
      <dgm:spPr/>
      <dgm:t>
        <a:bodyPr/>
        <a:lstStyle/>
        <a:p>
          <a:endParaRPr lang="en-US">
            <a:effectLst>
              <a:outerShdw blurRad="38100" dist="38100" dir="2700000" algn="tl">
                <a:srgbClr val="000000">
                  <a:alpha val="43137"/>
                </a:srgbClr>
              </a:outerShdw>
            </a:effectLst>
          </a:endParaRPr>
        </a:p>
      </dgm:t>
    </dgm:pt>
    <dgm:pt modelId="{00CBEBFC-4656-4828-A5F5-151E5B18BCD7}">
      <dgm:prSe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倍受信任的群体领袖</a:t>
          </a:r>
          <a:r>
            <a:rPr lang="en-US" altLang="zh-CN" sz="4000" b="1" dirty="0" smtClean="0">
              <a:solidFill>
                <a:schemeClr val="tx1">
                  <a:lumMod val="95000"/>
                  <a:lumOff val="5000"/>
                </a:schemeClr>
              </a:solidFill>
              <a:effectLst>
                <a:outerShdw blurRad="38100" dist="38100" dir="2700000" algn="tl">
                  <a:srgbClr val="000000">
                    <a:alpha val="43137"/>
                  </a:srgbClr>
                </a:outerShdw>
              </a:effectLst>
            </a:rPr>
            <a:t>(</a:t>
          </a:r>
          <a:r>
            <a:rPr lang="zh-CN" altLang="en-US" sz="4000" b="1" dirty="0" smtClean="0">
              <a:solidFill>
                <a:schemeClr val="tx1">
                  <a:lumMod val="95000"/>
                  <a:lumOff val="5000"/>
                </a:schemeClr>
              </a:solidFill>
              <a:effectLst>
                <a:outerShdw blurRad="38100" dist="38100" dir="2700000" algn="tl">
                  <a:srgbClr val="000000">
                    <a:alpha val="43137"/>
                  </a:srgbClr>
                </a:outerShdw>
              </a:effectLst>
            </a:rPr>
            <a:t>管钱财</a:t>
          </a:r>
          <a:r>
            <a:rPr lang="en-US" altLang="zh-CN" sz="4000" b="1" dirty="0" smtClean="0">
              <a:solidFill>
                <a:schemeClr val="tx1">
                  <a:lumMod val="95000"/>
                  <a:lumOff val="5000"/>
                </a:schemeClr>
              </a:solidFill>
              <a:effectLst>
                <a:outerShdw blurRad="38100" dist="38100" dir="2700000" algn="tl">
                  <a:srgbClr val="000000">
                    <a:alpha val="43137"/>
                  </a:srgbClr>
                </a:outerShdw>
              </a:effectLst>
            </a:rPr>
            <a:t>) </a:t>
          </a:r>
          <a:r>
            <a:rPr lang="en-US" sz="2000" b="1" dirty="0" smtClean="0">
              <a:solidFill>
                <a:schemeClr val="tx1">
                  <a:lumMod val="95000"/>
                  <a:lumOff val="5000"/>
                </a:schemeClr>
              </a:solidFill>
              <a:effectLst>
                <a:outerShdw blurRad="38100" dist="38100" dir="2700000" algn="tl">
                  <a:srgbClr val="000000">
                    <a:alpha val="43137"/>
                  </a:srgbClr>
                </a:outerShdw>
              </a:effectLst>
            </a:rPr>
            <a:t>TRUSTED LEADER (TREASURER) OF THE GROUP</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2DB6AE37-E1CB-41AD-B637-380F6F36CDB0}" type="parTrans" cxnId="{08EC5A1D-0DD6-4B56-9D17-1740ADADD291}">
      <dgm:prSet/>
      <dgm:spPr/>
      <dgm:t>
        <a:bodyPr/>
        <a:lstStyle/>
        <a:p>
          <a:endParaRPr lang="en-US">
            <a:effectLst>
              <a:outerShdw blurRad="38100" dist="38100" dir="2700000" algn="tl">
                <a:srgbClr val="000000">
                  <a:alpha val="43137"/>
                </a:srgbClr>
              </a:outerShdw>
            </a:effectLst>
          </a:endParaRPr>
        </a:p>
      </dgm:t>
    </dgm:pt>
    <dgm:pt modelId="{5BE74252-85E7-48FB-82F1-B81337DE025D}" type="sibTrans" cxnId="{08EC5A1D-0DD6-4B56-9D17-1740ADADD291}">
      <dgm:prSet/>
      <dgm:spPr/>
      <dgm:t>
        <a:bodyPr/>
        <a:lstStyle/>
        <a:p>
          <a:endParaRPr lang="en-US">
            <a:effectLst>
              <a:outerShdw blurRad="38100" dist="38100" dir="2700000" algn="tl">
                <a:srgbClr val="000000">
                  <a:alpha val="43137"/>
                </a:srgbClr>
              </a:outerShdw>
            </a:effectLst>
          </a:endParaRPr>
        </a:p>
      </dgm:t>
    </dgm:pt>
    <dgm:pt modelId="{60414C4C-58C4-431B-B263-7FCC5AC4CF30}" type="pres">
      <dgm:prSet presAssocID="{5CF27DB9-68B9-4FB8-9A74-3EAC6341BB6D}" presName="linear" presStyleCnt="0">
        <dgm:presLayoutVars>
          <dgm:dir/>
          <dgm:resizeHandles val="exact"/>
        </dgm:presLayoutVars>
      </dgm:prSet>
      <dgm:spPr/>
      <dgm:t>
        <a:bodyPr/>
        <a:lstStyle/>
        <a:p>
          <a:endParaRPr lang="zh-CN" altLang="en-US"/>
        </a:p>
      </dgm:t>
    </dgm:pt>
    <dgm:pt modelId="{1150CBFA-F9CA-4334-8DAF-DB5A9ED19C7F}" type="pres">
      <dgm:prSet presAssocID="{092568E1-857D-40DB-BD39-4FD976076781}" presName="comp" presStyleCnt="0"/>
      <dgm:spPr/>
    </dgm:pt>
    <dgm:pt modelId="{5BFBA975-DD4D-49F6-BF20-DB02CCB672CA}" type="pres">
      <dgm:prSet presAssocID="{092568E1-857D-40DB-BD39-4FD976076781}" presName="box" presStyleLbl="node1" presStyleIdx="0" presStyleCnt="4"/>
      <dgm:spPr/>
      <dgm:t>
        <a:bodyPr/>
        <a:lstStyle/>
        <a:p>
          <a:endParaRPr lang="en-US"/>
        </a:p>
      </dgm:t>
    </dgm:pt>
    <dgm:pt modelId="{29E89B07-D6B2-4C7E-B294-13BCC25BA72D}" type="pres">
      <dgm:prSet presAssocID="{092568E1-857D-40DB-BD39-4FD976076781}" presName="img" presStyleLbl="fgImgPlace1" presStyleIdx="0" presStyleCnt="4"/>
      <dgm:spPr>
        <a:blipFill rotWithShape="0">
          <a:blip xmlns:r="http://schemas.openxmlformats.org/officeDocument/2006/relationships" r:embed="rId1"/>
          <a:stretch>
            <a:fillRect/>
          </a:stretch>
        </a:blipFill>
      </dgm:spPr>
    </dgm:pt>
    <dgm:pt modelId="{2D44AC1C-4F7E-44A3-AD42-99E59496C032}" type="pres">
      <dgm:prSet presAssocID="{092568E1-857D-40DB-BD39-4FD976076781}" presName="text" presStyleLbl="node1" presStyleIdx="0" presStyleCnt="4">
        <dgm:presLayoutVars>
          <dgm:bulletEnabled val="1"/>
        </dgm:presLayoutVars>
      </dgm:prSet>
      <dgm:spPr/>
      <dgm:t>
        <a:bodyPr/>
        <a:lstStyle/>
        <a:p>
          <a:endParaRPr lang="en-US"/>
        </a:p>
      </dgm:t>
    </dgm:pt>
    <dgm:pt modelId="{B597EC2D-D454-4A70-B7F2-46364AF9D867}" type="pres">
      <dgm:prSet presAssocID="{C08DA597-C290-492B-BA64-DAFF4D5E39E2}" presName="spacer" presStyleCnt="0"/>
      <dgm:spPr/>
    </dgm:pt>
    <dgm:pt modelId="{1BA33847-FF76-47AC-9D0F-0A3AA6C8245F}" type="pres">
      <dgm:prSet presAssocID="{33495CFF-A41A-4651-BA10-06F4F352B6A2}" presName="comp" presStyleCnt="0"/>
      <dgm:spPr/>
    </dgm:pt>
    <dgm:pt modelId="{6B95B995-88BA-431A-88E8-E67F32A64422}" type="pres">
      <dgm:prSet presAssocID="{33495CFF-A41A-4651-BA10-06F4F352B6A2}" presName="box" presStyleLbl="node1" presStyleIdx="1" presStyleCnt="4"/>
      <dgm:spPr/>
      <dgm:t>
        <a:bodyPr/>
        <a:lstStyle/>
        <a:p>
          <a:endParaRPr lang="en-US"/>
        </a:p>
      </dgm:t>
    </dgm:pt>
    <dgm:pt modelId="{25AC0574-7A2E-4939-94CD-ADDF1C766AB0}" type="pres">
      <dgm:prSet presAssocID="{33495CFF-A41A-4651-BA10-06F4F352B6A2}" presName="img" presStyleLbl="fgImgPlace1" presStyleIdx="1" presStyleCnt="4"/>
      <dgm:spPr>
        <a:blipFill rotWithShape="0">
          <a:blip xmlns:r="http://schemas.openxmlformats.org/officeDocument/2006/relationships" r:embed="rId1"/>
          <a:stretch>
            <a:fillRect/>
          </a:stretch>
        </a:blipFill>
      </dgm:spPr>
    </dgm:pt>
    <dgm:pt modelId="{6E72C3A3-5506-486C-8526-A198F65A46EA}" type="pres">
      <dgm:prSet presAssocID="{33495CFF-A41A-4651-BA10-06F4F352B6A2}" presName="text" presStyleLbl="node1" presStyleIdx="1" presStyleCnt="4">
        <dgm:presLayoutVars>
          <dgm:bulletEnabled val="1"/>
        </dgm:presLayoutVars>
      </dgm:prSet>
      <dgm:spPr/>
      <dgm:t>
        <a:bodyPr/>
        <a:lstStyle/>
        <a:p>
          <a:endParaRPr lang="en-US"/>
        </a:p>
      </dgm:t>
    </dgm:pt>
    <dgm:pt modelId="{DF6F8AFC-C34B-4A41-B413-7EF07959668C}" type="pres">
      <dgm:prSet presAssocID="{39BB2128-2D7C-4039-8A8F-7855800CCD7B}" presName="spacer" presStyleCnt="0"/>
      <dgm:spPr/>
    </dgm:pt>
    <dgm:pt modelId="{D043927F-A158-4F6B-AE63-BC34014BB9DF}" type="pres">
      <dgm:prSet presAssocID="{FF251034-E87C-4FC1-AB4C-E0636D03D5B1}" presName="comp" presStyleCnt="0"/>
      <dgm:spPr/>
    </dgm:pt>
    <dgm:pt modelId="{7A90BA7A-A781-407E-8E40-0ED99E3DA140}" type="pres">
      <dgm:prSet presAssocID="{FF251034-E87C-4FC1-AB4C-E0636D03D5B1}" presName="box" presStyleLbl="node1" presStyleIdx="2" presStyleCnt="4"/>
      <dgm:spPr/>
      <dgm:t>
        <a:bodyPr/>
        <a:lstStyle/>
        <a:p>
          <a:endParaRPr lang="en-US"/>
        </a:p>
      </dgm:t>
    </dgm:pt>
    <dgm:pt modelId="{CA52BB5C-45B7-4D95-B2AA-1E1F612A23EF}" type="pres">
      <dgm:prSet presAssocID="{FF251034-E87C-4FC1-AB4C-E0636D03D5B1}" presName="img" presStyleLbl="fgImgPlace1" presStyleIdx="2" presStyleCnt="4"/>
      <dgm:spPr>
        <a:blipFill rotWithShape="0">
          <a:blip xmlns:r="http://schemas.openxmlformats.org/officeDocument/2006/relationships" r:embed="rId1"/>
          <a:stretch>
            <a:fillRect/>
          </a:stretch>
        </a:blipFill>
      </dgm:spPr>
    </dgm:pt>
    <dgm:pt modelId="{180CA5C8-84AC-41A4-B0B3-49260009CD76}" type="pres">
      <dgm:prSet presAssocID="{FF251034-E87C-4FC1-AB4C-E0636D03D5B1}" presName="text" presStyleLbl="node1" presStyleIdx="2" presStyleCnt="4">
        <dgm:presLayoutVars>
          <dgm:bulletEnabled val="1"/>
        </dgm:presLayoutVars>
      </dgm:prSet>
      <dgm:spPr/>
      <dgm:t>
        <a:bodyPr/>
        <a:lstStyle/>
        <a:p>
          <a:endParaRPr lang="en-US"/>
        </a:p>
      </dgm:t>
    </dgm:pt>
    <dgm:pt modelId="{0A9B0DAD-2CB3-4FB8-902A-B7300F7780C6}" type="pres">
      <dgm:prSet presAssocID="{BAC633CC-38B6-4D41-A1B6-C40775EEF469}" presName="spacer" presStyleCnt="0"/>
      <dgm:spPr/>
    </dgm:pt>
    <dgm:pt modelId="{50DF0B1C-D09D-4D39-A31B-1A6DD4DE2440}" type="pres">
      <dgm:prSet presAssocID="{00CBEBFC-4656-4828-A5F5-151E5B18BCD7}" presName="comp" presStyleCnt="0"/>
      <dgm:spPr/>
    </dgm:pt>
    <dgm:pt modelId="{B9470701-7BA8-4A9F-9C2B-1ED1E7F3F820}" type="pres">
      <dgm:prSet presAssocID="{00CBEBFC-4656-4828-A5F5-151E5B18BCD7}" presName="box" presStyleLbl="node1" presStyleIdx="3" presStyleCnt="4"/>
      <dgm:spPr/>
      <dgm:t>
        <a:bodyPr/>
        <a:lstStyle/>
        <a:p>
          <a:endParaRPr lang="en-US"/>
        </a:p>
      </dgm:t>
    </dgm:pt>
    <dgm:pt modelId="{64929BCA-DB0E-454A-B408-EE4F66FB0CFF}" type="pres">
      <dgm:prSet presAssocID="{00CBEBFC-4656-4828-A5F5-151E5B18BCD7}" presName="img" presStyleLbl="fgImgPlace1" presStyleIdx="3" presStyleCnt="4"/>
      <dgm:spPr>
        <a:blipFill rotWithShape="0">
          <a:blip xmlns:r="http://schemas.openxmlformats.org/officeDocument/2006/relationships" r:embed="rId1"/>
          <a:stretch>
            <a:fillRect/>
          </a:stretch>
        </a:blipFill>
      </dgm:spPr>
    </dgm:pt>
    <dgm:pt modelId="{7525AAA4-3CAA-4670-93D2-21D6DF980AC9}" type="pres">
      <dgm:prSet presAssocID="{00CBEBFC-4656-4828-A5F5-151E5B18BCD7}" presName="text" presStyleLbl="node1" presStyleIdx="3" presStyleCnt="4">
        <dgm:presLayoutVars>
          <dgm:bulletEnabled val="1"/>
        </dgm:presLayoutVars>
      </dgm:prSet>
      <dgm:spPr/>
      <dgm:t>
        <a:bodyPr/>
        <a:lstStyle/>
        <a:p>
          <a:endParaRPr lang="en-US"/>
        </a:p>
      </dgm:t>
    </dgm:pt>
  </dgm:ptLst>
  <dgm:cxnLst>
    <dgm:cxn modelId="{03E4615A-328E-4695-AD7C-EAE0297750A1}" type="presOf" srcId="{00CBEBFC-4656-4828-A5F5-151E5B18BCD7}" destId="{B9470701-7BA8-4A9F-9C2B-1ED1E7F3F820}" srcOrd="0" destOrd="0" presId="urn:microsoft.com/office/officeart/2005/8/layout/vList4"/>
    <dgm:cxn modelId="{F3800B67-BFC9-4096-83E7-EEDF787A8AD5}" type="presOf" srcId="{5CF27DB9-68B9-4FB8-9A74-3EAC6341BB6D}" destId="{60414C4C-58C4-431B-B263-7FCC5AC4CF30}" srcOrd="0" destOrd="0" presId="urn:microsoft.com/office/officeart/2005/8/layout/vList4"/>
    <dgm:cxn modelId="{7DC7513B-0EE8-4906-BC45-3D56AE05787C}" type="presOf" srcId="{FF251034-E87C-4FC1-AB4C-E0636D03D5B1}" destId="{180CA5C8-84AC-41A4-B0B3-49260009CD76}" srcOrd="1" destOrd="0" presId="urn:microsoft.com/office/officeart/2005/8/layout/vList4"/>
    <dgm:cxn modelId="{9B53BF75-CA36-47E5-86D2-7A8F4CB11C0C}" type="presOf" srcId="{33495CFF-A41A-4651-BA10-06F4F352B6A2}" destId="{6B95B995-88BA-431A-88E8-E67F32A64422}" srcOrd="0" destOrd="0" presId="urn:microsoft.com/office/officeart/2005/8/layout/vList4"/>
    <dgm:cxn modelId="{1B6629CF-3AD9-4508-BF06-8690DD01560C}" srcId="{5CF27DB9-68B9-4FB8-9A74-3EAC6341BB6D}" destId="{FF251034-E87C-4FC1-AB4C-E0636D03D5B1}" srcOrd="2" destOrd="0" parTransId="{1E82F7CC-8C59-4116-84E5-3245BA13A967}" sibTransId="{BAC633CC-38B6-4D41-A1B6-C40775EEF469}"/>
    <dgm:cxn modelId="{08EC5A1D-0DD6-4B56-9D17-1740ADADD291}" srcId="{5CF27DB9-68B9-4FB8-9A74-3EAC6341BB6D}" destId="{00CBEBFC-4656-4828-A5F5-151E5B18BCD7}" srcOrd="3" destOrd="0" parTransId="{2DB6AE37-E1CB-41AD-B637-380F6F36CDB0}" sibTransId="{5BE74252-85E7-48FB-82F1-B81337DE025D}"/>
    <dgm:cxn modelId="{D612324A-1EC2-426A-B8CC-06063AD85443}" type="presOf" srcId="{00CBEBFC-4656-4828-A5F5-151E5B18BCD7}" destId="{7525AAA4-3CAA-4670-93D2-21D6DF980AC9}" srcOrd="1" destOrd="0" presId="urn:microsoft.com/office/officeart/2005/8/layout/vList4"/>
    <dgm:cxn modelId="{C6141E03-5A36-4C7A-9C4F-6446517BEFDA}" type="presOf" srcId="{FF251034-E87C-4FC1-AB4C-E0636D03D5B1}" destId="{7A90BA7A-A781-407E-8E40-0ED99E3DA140}" srcOrd="0" destOrd="0" presId="urn:microsoft.com/office/officeart/2005/8/layout/vList4"/>
    <dgm:cxn modelId="{26670C90-BA07-42F0-8D87-15BC80C39BF2}" type="presOf" srcId="{092568E1-857D-40DB-BD39-4FD976076781}" destId="{5BFBA975-DD4D-49F6-BF20-DB02CCB672CA}" srcOrd="0" destOrd="0" presId="urn:microsoft.com/office/officeart/2005/8/layout/vList4"/>
    <dgm:cxn modelId="{F7A749A4-6708-4138-BF17-989314485276}" type="presOf" srcId="{33495CFF-A41A-4651-BA10-06F4F352B6A2}" destId="{6E72C3A3-5506-486C-8526-A198F65A46EA}" srcOrd="1" destOrd="0" presId="urn:microsoft.com/office/officeart/2005/8/layout/vList4"/>
    <dgm:cxn modelId="{05CAAF3A-59E6-4E31-8ED1-03BA0B75F35E}" srcId="{5CF27DB9-68B9-4FB8-9A74-3EAC6341BB6D}" destId="{33495CFF-A41A-4651-BA10-06F4F352B6A2}" srcOrd="1" destOrd="0" parTransId="{5E674337-18A0-4D1D-81D1-3B17672ED072}" sibTransId="{39BB2128-2D7C-4039-8A8F-7855800CCD7B}"/>
    <dgm:cxn modelId="{B0FBE55A-3B21-4FED-BE09-22E9CE4CDADE}" srcId="{5CF27DB9-68B9-4FB8-9A74-3EAC6341BB6D}" destId="{092568E1-857D-40DB-BD39-4FD976076781}" srcOrd="0" destOrd="0" parTransId="{92B34A07-BF86-4272-A33A-2D8B6ECCA00B}" sibTransId="{C08DA597-C290-492B-BA64-DAFF4D5E39E2}"/>
    <dgm:cxn modelId="{471CEDAB-FEC7-4B18-96F6-23B606CB23D8}" type="presOf" srcId="{092568E1-857D-40DB-BD39-4FD976076781}" destId="{2D44AC1C-4F7E-44A3-AD42-99E59496C032}" srcOrd="1" destOrd="0" presId="urn:microsoft.com/office/officeart/2005/8/layout/vList4"/>
    <dgm:cxn modelId="{7D6BC0F6-8F12-4777-B46D-7AF3F1B4BFC8}" type="presParOf" srcId="{60414C4C-58C4-431B-B263-7FCC5AC4CF30}" destId="{1150CBFA-F9CA-4334-8DAF-DB5A9ED19C7F}" srcOrd="0" destOrd="0" presId="urn:microsoft.com/office/officeart/2005/8/layout/vList4"/>
    <dgm:cxn modelId="{5A72C6CD-CDB2-48AF-87CB-93D042B3E2C2}" type="presParOf" srcId="{1150CBFA-F9CA-4334-8DAF-DB5A9ED19C7F}" destId="{5BFBA975-DD4D-49F6-BF20-DB02CCB672CA}" srcOrd="0" destOrd="0" presId="urn:microsoft.com/office/officeart/2005/8/layout/vList4"/>
    <dgm:cxn modelId="{8DBAAA91-365E-48D4-8AAB-B22E6C005D7D}" type="presParOf" srcId="{1150CBFA-F9CA-4334-8DAF-DB5A9ED19C7F}" destId="{29E89B07-D6B2-4C7E-B294-13BCC25BA72D}" srcOrd="1" destOrd="0" presId="urn:microsoft.com/office/officeart/2005/8/layout/vList4"/>
    <dgm:cxn modelId="{8A28BDC1-48E9-40F8-A98E-4E9C190554CF}" type="presParOf" srcId="{1150CBFA-F9CA-4334-8DAF-DB5A9ED19C7F}" destId="{2D44AC1C-4F7E-44A3-AD42-99E59496C032}" srcOrd="2" destOrd="0" presId="urn:microsoft.com/office/officeart/2005/8/layout/vList4"/>
    <dgm:cxn modelId="{2AC75E79-EDDD-4D58-AEFC-26648499ECD2}" type="presParOf" srcId="{60414C4C-58C4-431B-B263-7FCC5AC4CF30}" destId="{B597EC2D-D454-4A70-B7F2-46364AF9D867}" srcOrd="1" destOrd="0" presId="urn:microsoft.com/office/officeart/2005/8/layout/vList4"/>
    <dgm:cxn modelId="{C2C5639C-2282-4DED-890B-C783CB200AA1}" type="presParOf" srcId="{60414C4C-58C4-431B-B263-7FCC5AC4CF30}" destId="{1BA33847-FF76-47AC-9D0F-0A3AA6C8245F}" srcOrd="2" destOrd="0" presId="urn:microsoft.com/office/officeart/2005/8/layout/vList4"/>
    <dgm:cxn modelId="{37794F99-096A-4C6E-AFCB-4F8DD290F987}" type="presParOf" srcId="{1BA33847-FF76-47AC-9D0F-0A3AA6C8245F}" destId="{6B95B995-88BA-431A-88E8-E67F32A64422}" srcOrd="0" destOrd="0" presId="urn:microsoft.com/office/officeart/2005/8/layout/vList4"/>
    <dgm:cxn modelId="{B6C44C9A-43D9-42A5-BB2A-3591F5E17C6E}" type="presParOf" srcId="{1BA33847-FF76-47AC-9D0F-0A3AA6C8245F}" destId="{25AC0574-7A2E-4939-94CD-ADDF1C766AB0}" srcOrd="1" destOrd="0" presId="urn:microsoft.com/office/officeart/2005/8/layout/vList4"/>
    <dgm:cxn modelId="{31E2CD7E-197E-433C-B9A6-7E3DCD860915}" type="presParOf" srcId="{1BA33847-FF76-47AC-9D0F-0A3AA6C8245F}" destId="{6E72C3A3-5506-486C-8526-A198F65A46EA}" srcOrd="2" destOrd="0" presId="urn:microsoft.com/office/officeart/2005/8/layout/vList4"/>
    <dgm:cxn modelId="{B44105D5-F6E6-4C67-845A-609DDA130A89}" type="presParOf" srcId="{60414C4C-58C4-431B-B263-7FCC5AC4CF30}" destId="{DF6F8AFC-C34B-4A41-B413-7EF07959668C}" srcOrd="3" destOrd="0" presId="urn:microsoft.com/office/officeart/2005/8/layout/vList4"/>
    <dgm:cxn modelId="{C08BBF9F-188C-4E1C-8221-7D47B5573F90}" type="presParOf" srcId="{60414C4C-58C4-431B-B263-7FCC5AC4CF30}" destId="{D043927F-A158-4F6B-AE63-BC34014BB9DF}" srcOrd="4" destOrd="0" presId="urn:microsoft.com/office/officeart/2005/8/layout/vList4"/>
    <dgm:cxn modelId="{A4087F92-C036-40CB-ADCF-42D1FB4FA26D}" type="presParOf" srcId="{D043927F-A158-4F6B-AE63-BC34014BB9DF}" destId="{7A90BA7A-A781-407E-8E40-0ED99E3DA140}" srcOrd="0" destOrd="0" presId="urn:microsoft.com/office/officeart/2005/8/layout/vList4"/>
    <dgm:cxn modelId="{FD9C5474-B115-4C61-BA2D-87CAAB3204D8}" type="presParOf" srcId="{D043927F-A158-4F6B-AE63-BC34014BB9DF}" destId="{CA52BB5C-45B7-4D95-B2AA-1E1F612A23EF}" srcOrd="1" destOrd="0" presId="urn:microsoft.com/office/officeart/2005/8/layout/vList4"/>
    <dgm:cxn modelId="{522E8E3E-EFF6-4FE6-BF76-975E1C3F1FB6}" type="presParOf" srcId="{D043927F-A158-4F6B-AE63-BC34014BB9DF}" destId="{180CA5C8-84AC-41A4-B0B3-49260009CD76}" srcOrd="2" destOrd="0" presId="urn:microsoft.com/office/officeart/2005/8/layout/vList4"/>
    <dgm:cxn modelId="{C1F4C715-6D2A-44FE-B5F9-07982FDDF089}" type="presParOf" srcId="{60414C4C-58C4-431B-B263-7FCC5AC4CF30}" destId="{0A9B0DAD-2CB3-4FB8-902A-B7300F7780C6}" srcOrd="5" destOrd="0" presId="urn:microsoft.com/office/officeart/2005/8/layout/vList4"/>
    <dgm:cxn modelId="{1DED9612-1C31-45AE-9A34-CB37BF5C13E0}" type="presParOf" srcId="{60414C4C-58C4-431B-B263-7FCC5AC4CF30}" destId="{50DF0B1C-D09D-4D39-A31B-1A6DD4DE2440}" srcOrd="6" destOrd="0" presId="urn:microsoft.com/office/officeart/2005/8/layout/vList4"/>
    <dgm:cxn modelId="{8480BCB6-4E4A-4878-B40B-C6F80BB00F4B}" type="presParOf" srcId="{50DF0B1C-D09D-4D39-A31B-1A6DD4DE2440}" destId="{B9470701-7BA8-4A9F-9C2B-1ED1E7F3F820}" srcOrd="0" destOrd="0" presId="urn:microsoft.com/office/officeart/2005/8/layout/vList4"/>
    <dgm:cxn modelId="{6242B92E-919E-49F7-9027-58862122B2FB}" type="presParOf" srcId="{50DF0B1C-D09D-4D39-A31B-1A6DD4DE2440}" destId="{64929BCA-DB0E-454A-B408-EE4F66FB0CFF}" srcOrd="1" destOrd="0" presId="urn:microsoft.com/office/officeart/2005/8/layout/vList4"/>
    <dgm:cxn modelId="{E1902027-20A9-4FAA-AF7E-CF7136CC9629}" type="presParOf" srcId="{50DF0B1C-D09D-4D39-A31B-1A6DD4DE2440}" destId="{7525AAA4-3CAA-4670-93D2-21D6DF980AC9}"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F27DB9-68B9-4FB8-9A74-3EAC6341BB6D}" type="doc">
      <dgm:prSet loTypeId="urn:microsoft.com/office/officeart/2005/8/layout/vList4" loCatId="list" qsTypeId="urn:microsoft.com/office/officeart/2005/8/quickstyle/3d2" qsCatId="3D" csTypeId="urn:microsoft.com/office/officeart/2005/8/colors/accent2_2" csCatId="accent2" phldr="1"/>
      <dgm:spPr/>
      <dgm:t>
        <a:bodyPr/>
        <a:lstStyle/>
        <a:p>
          <a:endParaRPr lang="en-US"/>
        </a:p>
      </dgm:t>
    </dgm:pt>
    <dgm:pt modelId="{092568E1-857D-40DB-BD39-4FD976076781}">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知道并相信有关耶稣的事实    </a:t>
          </a:r>
          <a:r>
            <a:rPr lang="en-US" sz="2000" b="1" dirty="0" smtClean="0">
              <a:solidFill>
                <a:schemeClr val="tx1">
                  <a:lumMod val="95000"/>
                  <a:lumOff val="5000"/>
                </a:schemeClr>
              </a:solidFill>
              <a:effectLst>
                <a:outerShdw blurRad="38100" dist="38100" dir="2700000" algn="tl">
                  <a:srgbClr val="000000">
                    <a:alpha val="43137"/>
                  </a:srgbClr>
                </a:outerShdw>
              </a:effectLst>
            </a:rPr>
            <a:t>KNEW AND BELIEVED THE FACTS ABOUT JESUS</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92B34A07-BF86-4272-A33A-2D8B6ECCA00B}" type="parTrans" cxnId="{B0FBE55A-3B21-4FED-BE09-22E9CE4CDADE}">
      <dgm:prSet/>
      <dgm:spPr/>
      <dgm:t>
        <a:bodyPr/>
        <a:lstStyle/>
        <a:p>
          <a:endParaRPr lang="en-US">
            <a:effectLst>
              <a:outerShdw blurRad="38100" dist="38100" dir="2700000" algn="tl">
                <a:srgbClr val="000000">
                  <a:alpha val="43137"/>
                </a:srgbClr>
              </a:outerShdw>
            </a:effectLst>
          </a:endParaRPr>
        </a:p>
      </dgm:t>
    </dgm:pt>
    <dgm:pt modelId="{C08DA597-C290-492B-BA64-DAFF4D5E39E2}" type="sibTrans" cxnId="{B0FBE55A-3B21-4FED-BE09-22E9CE4CDADE}">
      <dgm:prSet/>
      <dgm:spPr/>
      <dgm:t>
        <a:bodyPr/>
        <a:lstStyle/>
        <a:p>
          <a:endParaRPr lang="en-US">
            <a:effectLst>
              <a:outerShdw blurRad="38100" dist="38100" dir="2700000" algn="tl">
                <a:srgbClr val="000000">
                  <a:alpha val="43137"/>
                </a:srgbClr>
              </a:outerShdw>
            </a:effectLst>
          </a:endParaRPr>
        </a:p>
      </dgm:t>
    </dgm:pt>
    <dgm:pt modelId="{33495CFF-A41A-4651-BA10-06F4F352B6A2}">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与耶稣和其跟随者生活过          </a:t>
          </a:r>
          <a:r>
            <a:rPr lang="en-US" sz="2000" b="1" dirty="0" smtClean="0">
              <a:solidFill>
                <a:schemeClr val="tx1">
                  <a:lumMod val="95000"/>
                  <a:lumOff val="5000"/>
                </a:schemeClr>
              </a:solidFill>
              <a:effectLst>
                <a:outerShdw blurRad="38100" dist="38100" dir="2700000" algn="tl">
                  <a:srgbClr val="000000">
                    <a:alpha val="43137"/>
                  </a:srgbClr>
                </a:outerShdw>
              </a:effectLst>
            </a:rPr>
            <a:t>LIVED WITH JESUS AND HIS FOLLOWERS</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5E674337-18A0-4D1D-81D1-3B17672ED072}" type="parTrans" cxnId="{05CAAF3A-59E6-4E31-8ED1-03BA0B75F35E}">
      <dgm:prSet/>
      <dgm:spPr/>
      <dgm:t>
        <a:bodyPr/>
        <a:lstStyle/>
        <a:p>
          <a:endParaRPr lang="en-US">
            <a:effectLst>
              <a:outerShdw blurRad="38100" dist="38100" dir="2700000" algn="tl">
                <a:srgbClr val="000000">
                  <a:alpha val="43137"/>
                </a:srgbClr>
              </a:outerShdw>
            </a:effectLst>
          </a:endParaRPr>
        </a:p>
      </dgm:t>
    </dgm:pt>
    <dgm:pt modelId="{39BB2128-2D7C-4039-8A8F-7855800CCD7B}" type="sibTrans" cxnId="{05CAAF3A-59E6-4E31-8ED1-03BA0B75F35E}">
      <dgm:prSet/>
      <dgm:spPr/>
      <dgm:t>
        <a:bodyPr/>
        <a:lstStyle/>
        <a:p>
          <a:endParaRPr lang="en-US">
            <a:effectLst>
              <a:outerShdw blurRad="38100" dist="38100" dir="2700000" algn="tl">
                <a:srgbClr val="000000">
                  <a:alpha val="43137"/>
                </a:srgbClr>
              </a:outerShdw>
            </a:effectLst>
          </a:endParaRPr>
        </a:p>
      </dgm:t>
    </dgm:pt>
    <dgm:pt modelId="{FF251034-E87C-4FC1-AB4C-E0636D03D5B1}">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传道和行神迹者                          </a:t>
          </a:r>
          <a:r>
            <a:rPr lang="en-US" sz="2000" b="1" dirty="0" smtClean="0">
              <a:solidFill>
                <a:schemeClr val="tx1">
                  <a:lumMod val="95000"/>
                  <a:lumOff val="5000"/>
                </a:schemeClr>
              </a:solidFill>
              <a:effectLst>
                <a:outerShdw blurRad="38100" dist="38100" dir="2700000" algn="tl">
                  <a:srgbClr val="000000">
                    <a:alpha val="43137"/>
                  </a:srgbClr>
                </a:outerShdw>
              </a:effectLst>
            </a:rPr>
            <a:t>EVANGELIST AND MIRACLEWORKER</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1E82F7CC-8C59-4116-84E5-3245BA13A967}" type="parTrans" cxnId="{1B6629CF-3AD9-4508-BF06-8690DD01560C}">
      <dgm:prSet/>
      <dgm:spPr/>
      <dgm:t>
        <a:bodyPr/>
        <a:lstStyle/>
        <a:p>
          <a:endParaRPr lang="en-US">
            <a:effectLst>
              <a:outerShdw blurRad="38100" dist="38100" dir="2700000" algn="tl">
                <a:srgbClr val="000000">
                  <a:alpha val="43137"/>
                </a:srgbClr>
              </a:outerShdw>
            </a:effectLst>
          </a:endParaRPr>
        </a:p>
      </dgm:t>
    </dgm:pt>
    <dgm:pt modelId="{BAC633CC-38B6-4D41-A1B6-C40775EEF469}" type="sibTrans" cxnId="{1B6629CF-3AD9-4508-BF06-8690DD01560C}">
      <dgm:prSet/>
      <dgm:spPr/>
      <dgm:t>
        <a:bodyPr/>
        <a:lstStyle/>
        <a:p>
          <a:endParaRPr lang="en-US">
            <a:effectLst>
              <a:outerShdw blurRad="38100" dist="38100" dir="2700000" algn="tl">
                <a:srgbClr val="000000">
                  <a:alpha val="43137"/>
                </a:srgbClr>
              </a:outerShdw>
            </a:effectLst>
          </a:endParaRPr>
        </a:p>
      </dgm:t>
    </dgm:pt>
    <dgm:pt modelId="{00CBEBFC-4656-4828-A5F5-151E5B18BCD7}">
      <dgm:prSet custT="1">
        <dgm:style>
          <a:lnRef idx="0">
            <a:schemeClr val="accent6"/>
          </a:lnRef>
          <a:fillRef idx="3">
            <a:schemeClr val="accent6"/>
          </a:fillRef>
          <a:effectRef idx="3">
            <a:schemeClr val="accent6"/>
          </a:effectRef>
          <a:fontRef idx="minor">
            <a:schemeClr val="lt1"/>
          </a:fontRef>
        </dgm:style>
      </dgm:prSet>
      <dgm:spPr/>
      <dgm:t>
        <a:bodyPr/>
        <a:lstStyle/>
        <a:p>
          <a:r>
            <a:rPr lang="zh-CN" altLang="en-US" sz="4000" b="1" dirty="0" smtClean="0">
              <a:solidFill>
                <a:schemeClr val="tx1">
                  <a:lumMod val="95000"/>
                  <a:lumOff val="5000"/>
                </a:schemeClr>
              </a:solidFill>
              <a:effectLst>
                <a:outerShdw blurRad="38100" dist="38100" dir="2700000" algn="tl">
                  <a:srgbClr val="000000">
                    <a:alpha val="43137"/>
                  </a:srgbClr>
                </a:outerShdw>
              </a:effectLst>
            </a:rPr>
            <a:t>倍受信任的群体领袖</a:t>
          </a:r>
          <a:r>
            <a:rPr lang="en-US" altLang="zh-CN" sz="4000" b="1" dirty="0" smtClean="0">
              <a:solidFill>
                <a:schemeClr val="tx1">
                  <a:lumMod val="95000"/>
                  <a:lumOff val="5000"/>
                </a:schemeClr>
              </a:solidFill>
              <a:effectLst>
                <a:outerShdw blurRad="38100" dist="38100" dir="2700000" algn="tl">
                  <a:srgbClr val="000000">
                    <a:alpha val="43137"/>
                  </a:srgbClr>
                </a:outerShdw>
              </a:effectLst>
            </a:rPr>
            <a:t>(</a:t>
          </a:r>
          <a:r>
            <a:rPr lang="zh-CN" altLang="en-US" sz="4000" b="1" dirty="0" smtClean="0">
              <a:solidFill>
                <a:schemeClr val="tx1">
                  <a:lumMod val="95000"/>
                  <a:lumOff val="5000"/>
                </a:schemeClr>
              </a:solidFill>
              <a:effectLst>
                <a:outerShdw blurRad="38100" dist="38100" dir="2700000" algn="tl">
                  <a:srgbClr val="000000">
                    <a:alpha val="43137"/>
                  </a:srgbClr>
                </a:outerShdw>
              </a:effectLst>
            </a:rPr>
            <a:t>管钱财</a:t>
          </a:r>
          <a:r>
            <a:rPr lang="en-US" altLang="zh-CN" sz="4000" b="1" dirty="0" smtClean="0">
              <a:solidFill>
                <a:schemeClr val="tx1">
                  <a:lumMod val="95000"/>
                  <a:lumOff val="5000"/>
                </a:schemeClr>
              </a:solidFill>
              <a:effectLst>
                <a:outerShdw blurRad="38100" dist="38100" dir="2700000" algn="tl">
                  <a:srgbClr val="000000">
                    <a:alpha val="43137"/>
                  </a:srgbClr>
                </a:outerShdw>
              </a:effectLst>
            </a:rPr>
            <a:t>) </a:t>
          </a:r>
          <a:r>
            <a:rPr lang="en-US" sz="2000" b="1" dirty="0" smtClean="0">
              <a:solidFill>
                <a:schemeClr val="tx1">
                  <a:lumMod val="95000"/>
                  <a:lumOff val="5000"/>
                </a:schemeClr>
              </a:solidFill>
              <a:effectLst>
                <a:outerShdw blurRad="38100" dist="38100" dir="2700000" algn="tl">
                  <a:srgbClr val="000000">
                    <a:alpha val="43137"/>
                  </a:srgbClr>
                </a:outerShdw>
              </a:effectLst>
            </a:rPr>
            <a:t>TRUSTED LEADER (TREASURER) OF THE GROUP</a:t>
          </a:r>
          <a:endParaRPr lang="en-US" sz="3600" b="1" dirty="0">
            <a:solidFill>
              <a:schemeClr val="tx1">
                <a:lumMod val="95000"/>
                <a:lumOff val="5000"/>
              </a:schemeClr>
            </a:solidFill>
            <a:effectLst>
              <a:outerShdw blurRad="38100" dist="38100" dir="2700000" algn="tl">
                <a:srgbClr val="000000">
                  <a:alpha val="43137"/>
                </a:srgbClr>
              </a:outerShdw>
            </a:effectLst>
          </a:endParaRPr>
        </a:p>
      </dgm:t>
    </dgm:pt>
    <dgm:pt modelId="{2DB6AE37-E1CB-41AD-B637-380F6F36CDB0}" type="parTrans" cxnId="{08EC5A1D-0DD6-4B56-9D17-1740ADADD291}">
      <dgm:prSet/>
      <dgm:spPr/>
      <dgm:t>
        <a:bodyPr/>
        <a:lstStyle/>
        <a:p>
          <a:endParaRPr lang="en-US">
            <a:effectLst>
              <a:outerShdw blurRad="38100" dist="38100" dir="2700000" algn="tl">
                <a:srgbClr val="000000">
                  <a:alpha val="43137"/>
                </a:srgbClr>
              </a:outerShdw>
            </a:effectLst>
          </a:endParaRPr>
        </a:p>
      </dgm:t>
    </dgm:pt>
    <dgm:pt modelId="{5BE74252-85E7-48FB-82F1-B81337DE025D}" type="sibTrans" cxnId="{08EC5A1D-0DD6-4B56-9D17-1740ADADD291}">
      <dgm:prSet/>
      <dgm:spPr/>
      <dgm:t>
        <a:bodyPr/>
        <a:lstStyle/>
        <a:p>
          <a:endParaRPr lang="en-US">
            <a:effectLst>
              <a:outerShdw blurRad="38100" dist="38100" dir="2700000" algn="tl">
                <a:srgbClr val="000000">
                  <a:alpha val="43137"/>
                </a:srgbClr>
              </a:outerShdw>
            </a:effectLst>
          </a:endParaRPr>
        </a:p>
      </dgm:t>
    </dgm:pt>
    <dgm:pt modelId="{60414C4C-58C4-431B-B263-7FCC5AC4CF30}" type="pres">
      <dgm:prSet presAssocID="{5CF27DB9-68B9-4FB8-9A74-3EAC6341BB6D}" presName="linear" presStyleCnt="0">
        <dgm:presLayoutVars>
          <dgm:dir/>
          <dgm:resizeHandles val="exact"/>
        </dgm:presLayoutVars>
      </dgm:prSet>
      <dgm:spPr/>
      <dgm:t>
        <a:bodyPr/>
        <a:lstStyle/>
        <a:p>
          <a:endParaRPr lang="zh-CN" altLang="en-US"/>
        </a:p>
      </dgm:t>
    </dgm:pt>
    <dgm:pt modelId="{1150CBFA-F9CA-4334-8DAF-DB5A9ED19C7F}" type="pres">
      <dgm:prSet presAssocID="{092568E1-857D-40DB-BD39-4FD976076781}" presName="comp" presStyleCnt="0"/>
      <dgm:spPr/>
    </dgm:pt>
    <dgm:pt modelId="{5BFBA975-DD4D-49F6-BF20-DB02CCB672CA}" type="pres">
      <dgm:prSet presAssocID="{092568E1-857D-40DB-BD39-4FD976076781}" presName="box" presStyleLbl="node1" presStyleIdx="0" presStyleCnt="4"/>
      <dgm:spPr/>
      <dgm:t>
        <a:bodyPr/>
        <a:lstStyle/>
        <a:p>
          <a:endParaRPr lang="en-US"/>
        </a:p>
      </dgm:t>
    </dgm:pt>
    <dgm:pt modelId="{29E89B07-D6B2-4C7E-B294-13BCC25BA72D}" type="pres">
      <dgm:prSet presAssocID="{092568E1-857D-40DB-BD39-4FD976076781}" presName="img" presStyleLbl="fgImgPlace1" presStyleIdx="0" presStyleCnt="4"/>
      <dgm:spPr>
        <a:blipFill rotWithShape="0">
          <a:blip xmlns:r="http://schemas.openxmlformats.org/officeDocument/2006/relationships" r:embed="rId1"/>
          <a:stretch>
            <a:fillRect/>
          </a:stretch>
        </a:blipFill>
      </dgm:spPr>
    </dgm:pt>
    <dgm:pt modelId="{2D44AC1C-4F7E-44A3-AD42-99E59496C032}" type="pres">
      <dgm:prSet presAssocID="{092568E1-857D-40DB-BD39-4FD976076781}" presName="text" presStyleLbl="node1" presStyleIdx="0" presStyleCnt="4">
        <dgm:presLayoutVars>
          <dgm:bulletEnabled val="1"/>
        </dgm:presLayoutVars>
      </dgm:prSet>
      <dgm:spPr/>
      <dgm:t>
        <a:bodyPr/>
        <a:lstStyle/>
        <a:p>
          <a:endParaRPr lang="en-US"/>
        </a:p>
      </dgm:t>
    </dgm:pt>
    <dgm:pt modelId="{B597EC2D-D454-4A70-B7F2-46364AF9D867}" type="pres">
      <dgm:prSet presAssocID="{C08DA597-C290-492B-BA64-DAFF4D5E39E2}" presName="spacer" presStyleCnt="0"/>
      <dgm:spPr/>
    </dgm:pt>
    <dgm:pt modelId="{1BA33847-FF76-47AC-9D0F-0A3AA6C8245F}" type="pres">
      <dgm:prSet presAssocID="{33495CFF-A41A-4651-BA10-06F4F352B6A2}" presName="comp" presStyleCnt="0"/>
      <dgm:spPr/>
    </dgm:pt>
    <dgm:pt modelId="{6B95B995-88BA-431A-88E8-E67F32A64422}" type="pres">
      <dgm:prSet presAssocID="{33495CFF-A41A-4651-BA10-06F4F352B6A2}" presName="box" presStyleLbl="node1" presStyleIdx="1" presStyleCnt="4"/>
      <dgm:spPr/>
      <dgm:t>
        <a:bodyPr/>
        <a:lstStyle/>
        <a:p>
          <a:endParaRPr lang="en-US"/>
        </a:p>
      </dgm:t>
    </dgm:pt>
    <dgm:pt modelId="{25AC0574-7A2E-4939-94CD-ADDF1C766AB0}" type="pres">
      <dgm:prSet presAssocID="{33495CFF-A41A-4651-BA10-06F4F352B6A2}" presName="img" presStyleLbl="fgImgPlace1" presStyleIdx="1" presStyleCnt="4"/>
      <dgm:spPr>
        <a:blipFill rotWithShape="0">
          <a:blip xmlns:r="http://schemas.openxmlformats.org/officeDocument/2006/relationships" r:embed="rId1"/>
          <a:stretch>
            <a:fillRect/>
          </a:stretch>
        </a:blipFill>
      </dgm:spPr>
    </dgm:pt>
    <dgm:pt modelId="{6E72C3A3-5506-486C-8526-A198F65A46EA}" type="pres">
      <dgm:prSet presAssocID="{33495CFF-A41A-4651-BA10-06F4F352B6A2}" presName="text" presStyleLbl="node1" presStyleIdx="1" presStyleCnt="4">
        <dgm:presLayoutVars>
          <dgm:bulletEnabled val="1"/>
        </dgm:presLayoutVars>
      </dgm:prSet>
      <dgm:spPr/>
      <dgm:t>
        <a:bodyPr/>
        <a:lstStyle/>
        <a:p>
          <a:endParaRPr lang="en-US"/>
        </a:p>
      </dgm:t>
    </dgm:pt>
    <dgm:pt modelId="{DF6F8AFC-C34B-4A41-B413-7EF07959668C}" type="pres">
      <dgm:prSet presAssocID="{39BB2128-2D7C-4039-8A8F-7855800CCD7B}" presName="spacer" presStyleCnt="0"/>
      <dgm:spPr/>
    </dgm:pt>
    <dgm:pt modelId="{D043927F-A158-4F6B-AE63-BC34014BB9DF}" type="pres">
      <dgm:prSet presAssocID="{FF251034-E87C-4FC1-AB4C-E0636D03D5B1}" presName="comp" presStyleCnt="0"/>
      <dgm:spPr/>
    </dgm:pt>
    <dgm:pt modelId="{7A90BA7A-A781-407E-8E40-0ED99E3DA140}" type="pres">
      <dgm:prSet presAssocID="{FF251034-E87C-4FC1-AB4C-E0636D03D5B1}" presName="box" presStyleLbl="node1" presStyleIdx="2" presStyleCnt="4"/>
      <dgm:spPr/>
      <dgm:t>
        <a:bodyPr/>
        <a:lstStyle/>
        <a:p>
          <a:endParaRPr lang="en-US"/>
        </a:p>
      </dgm:t>
    </dgm:pt>
    <dgm:pt modelId="{CA52BB5C-45B7-4D95-B2AA-1E1F612A23EF}" type="pres">
      <dgm:prSet presAssocID="{FF251034-E87C-4FC1-AB4C-E0636D03D5B1}" presName="img" presStyleLbl="fgImgPlace1" presStyleIdx="2" presStyleCnt="4"/>
      <dgm:spPr>
        <a:blipFill rotWithShape="0">
          <a:blip xmlns:r="http://schemas.openxmlformats.org/officeDocument/2006/relationships" r:embed="rId1"/>
          <a:stretch>
            <a:fillRect/>
          </a:stretch>
        </a:blipFill>
      </dgm:spPr>
    </dgm:pt>
    <dgm:pt modelId="{180CA5C8-84AC-41A4-B0B3-49260009CD76}" type="pres">
      <dgm:prSet presAssocID="{FF251034-E87C-4FC1-AB4C-E0636D03D5B1}" presName="text" presStyleLbl="node1" presStyleIdx="2" presStyleCnt="4">
        <dgm:presLayoutVars>
          <dgm:bulletEnabled val="1"/>
        </dgm:presLayoutVars>
      </dgm:prSet>
      <dgm:spPr/>
      <dgm:t>
        <a:bodyPr/>
        <a:lstStyle/>
        <a:p>
          <a:endParaRPr lang="en-US"/>
        </a:p>
      </dgm:t>
    </dgm:pt>
    <dgm:pt modelId="{0A9B0DAD-2CB3-4FB8-902A-B7300F7780C6}" type="pres">
      <dgm:prSet presAssocID="{BAC633CC-38B6-4D41-A1B6-C40775EEF469}" presName="spacer" presStyleCnt="0"/>
      <dgm:spPr/>
    </dgm:pt>
    <dgm:pt modelId="{50DF0B1C-D09D-4D39-A31B-1A6DD4DE2440}" type="pres">
      <dgm:prSet presAssocID="{00CBEBFC-4656-4828-A5F5-151E5B18BCD7}" presName="comp" presStyleCnt="0"/>
      <dgm:spPr/>
    </dgm:pt>
    <dgm:pt modelId="{B9470701-7BA8-4A9F-9C2B-1ED1E7F3F820}" type="pres">
      <dgm:prSet presAssocID="{00CBEBFC-4656-4828-A5F5-151E5B18BCD7}" presName="box" presStyleLbl="node1" presStyleIdx="3" presStyleCnt="4"/>
      <dgm:spPr/>
      <dgm:t>
        <a:bodyPr/>
        <a:lstStyle/>
        <a:p>
          <a:endParaRPr lang="en-US"/>
        </a:p>
      </dgm:t>
    </dgm:pt>
    <dgm:pt modelId="{64929BCA-DB0E-454A-B408-EE4F66FB0CFF}" type="pres">
      <dgm:prSet presAssocID="{00CBEBFC-4656-4828-A5F5-151E5B18BCD7}" presName="img" presStyleLbl="fgImgPlace1" presStyleIdx="3" presStyleCnt="4"/>
      <dgm:spPr>
        <a:blipFill rotWithShape="0">
          <a:blip xmlns:r="http://schemas.openxmlformats.org/officeDocument/2006/relationships" r:embed="rId1"/>
          <a:stretch>
            <a:fillRect/>
          </a:stretch>
        </a:blipFill>
      </dgm:spPr>
    </dgm:pt>
    <dgm:pt modelId="{7525AAA4-3CAA-4670-93D2-21D6DF980AC9}" type="pres">
      <dgm:prSet presAssocID="{00CBEBFC-4656-4828-A5F5-151E5B18BCD7}" presName="text" presStyleLbl="node1" presStyleIdx="3" presStyleCnt="4">
        <dgm:presLayoutVars>
          <dgm:bulletEnabled val="1"/>
        </dgm:presLayoutVars>
      </dgm:prSet>
      <dgm:spPr/>
      <dgm:t>
        <a:bodyPr/>
        <a:lstStyle/>
        <a:p>
          <a:endParaRPr lang="en-US"/>
        </a:p>
      </dgm:t>
    </dgm:pt>
  </dgm:ptLst>
  <dgm:cxnLst>
    <dgm:cxn modelId="{A1041565-EE25-4AC3-AFD4-39518827A962}" type="presOf" srcId="{092568E1-857D-40DB-BD39-4FD976076781}" destId="{2D44AC1C-4F7E-44A3-AD42-99E59496C032}" srcOrd="1" destOrd="0" presId="urn:microsoft.com/office/officeart/2005/8/layout/vList4"/>
    <dgm:cxn modelId="{4466116F-B7FD-4676-A6A7-12F865D82101}" type="presOf" srcId="{FF251034-E87C-4FC1-AB4C-E0636D03D5B1}" destId="{180CA5C8-84AC-41A4-B0B3-49260009CD76}" srcOrd="1" destOrd="0" presId="urn:microsoft.com/office/officeart/2005/8/layout/vList4"/>
    <dgm:cxn modelId="{F722FC3F-29E2-431B-8F30-63A65C29FC23}" type="presOf" srcId="{092568E1-857D-40DB-BD39-4FD976076781}" destId="{5BFBA975-DD4D-49F6-BF20-DB02CCB672CA}" srcOrd="0" destOrd="0" presId="urn:microsoft.com/office/officeart/2005/8/layout/vList4"/>
    <dgm:cxn modelId="{1B6629CF-3AD9-4508-BF06-8690DD01560C}" srcId="{5CF27DB9-68B9-4FB8-9A74-3EAC6341BB6D}" destId="{FF251034-E87C-4FC1-AB4C-E0636D03D5B1}" srcOrd="2" destOrd="0" parTransId="{1E82F7CC-8C59-4116-84E5-3245BA13A967}" sibTransId="{BAC633CC-38B6-4D41-A1B6-C40775EEF469}"/>
    <dgm:cxn modelId="{08EC5A1D-0DD6-4B56-9D17-1740ADADD291}" srcId="{5CF27DB9-68B9-4FB8-9A74-3EAC6341BB6D}" destId="{00CBEBFC-4656-4828-A5F5-151E5B18BCD7}" srcOrd="3" destOrd="0" parTransId="{2DB6AE37-E1CB-41AD-B637-380F6F36CDB0}" sibTransId="{5BE74252-85E7-48FB-82F1-B81337DE025D}"/>
    <dgm:cxn modelId="{15F8BC8E-DBFF-4062-91C3-E617ED0D630E}" type="presOf" srcId="{00CBEBFC-4656-4828-A5F5-151E5B18BCD7}" destId="{B9470701-7BA8-4A9F-9C2B-1ED1E7F3F820}" srcOrd="0" destOrd="0" presId="urn:microsoft.com/office/officeart/2005/8/layout/vList4"/>
    <dgm:cxn modelId="{ED0B6354-1041-44BF-BA7A-872FBE4BAEE8}" type="presOf" srcId="{FF251034-E87C-4FC1-AB4C-E0636D03D5B1}" destId="{7A90BA7A-A781-407E-8E40-0ED99E3DA140}" srcOrd="0" destOrd="0" presId="urn:microsoft.com/office/officeart/2005/8/layout/vList4"/>
    <dgm:cxn modelId="{2BFECC65-343F-4E69-B92E-BF2C9AC2A716}" type="presOf" srcId="{33495CFF-A41A-4651-BA10-06F4F352B6A2}" destId="{6B95B995-88BA-431A-88E8-E67F32A64422}" srcOrd="0" destOrd="0" presId="urn:microsoft.com/office/officeart/2005/8/layout/vList4"/>
    <dgm:cxn modelId="{2666F1D2-9449-46CE-827B-5A4EB9A189D5}" type="presOf" srcId="{33495CFF-A41A-4651-BA10-06F4F352B6A2}" destId="{6E72C3A3-5506-486C-8526-A198F65A46EA}" srcOrd="1" destOrd="0" presId="urn:microsoft.com/office/officeart/2005/8/layout/vList4"/>
    <dgm:cxn modelId="{89180018-EB5E-471D-A53D-8499E1CEC321}" type="presOf" srcId="{5CF27DB9-68B9-4FB8-9A74-3EAC6341BB6D}" destId="{60414C4C-58C4-431B-B263-7FCC5AC4CF30}" srcOrd="0" destOrd="0" presId="urn:microsoft.com/office/officeart/2005/8/layout/vList4"/>
    <dgm:cxn modelId="{05CAAF3A-59E6-4E31-8ED1-03BA0B75F35E}" srcId="{5CF27DB9-68B9-4FB8-9A74-3EAC6341BB6D}" destId="{33495CFF-A41A-4651-BA10-06F4F352B6A2}" srcOrd="1" destOrd="0" parTransId="{5E674337-18A0-4D1D-81D1-3B17672ED072}" sibTransId="{39BB2128-2D7C-4039-8A8F-7855800CCD7B}"/>
    <dgm:cxn modelId="{4B1E1890-EB9E-41D2-BF63-0317AD171778}" type="presOf" srcId="{00CBEBFC-4656-4828-A5F5-151E5B18BCD7}" destId="{7525AAA4-3CAA-4670-93D2-21D6DF980AC9}" srcOrd="1" destOrd="0" presId="urn:microsoft.com/office/officeart/2005/8/layout/vList4"/>
    <dgm:cxn modelId="{B0FBE55A-3B21-4FED-BE09-22E9CE4CDADE}" srcId="{5CF27DB9-68B9-4FB8-9A74-3EAC6341BB6D}" destId="{092568E1-857D-40DB-BD39-4FD976076781}" srcOrd="0" destOrd="0" parTransId="{92B34A07-BF86-4272-A33A-2D8B6ECCA00B}" sibTransId="{C08DA597-C290-492B-BA64-DAFF4D5E39E2}"/>
    <dgm:cxn modelId="{57F0B9AD-5564-480A-AB62-A6BE834A0C12}" type="presParOf" srcId="{60414C4C-58C4-431B-B263-7FCC5AC4CF30}" destId="{1150CBFA-F9CA-4334-8DAF-DB5A9ED19C7F}" srcOrd="0" destOrd="0" presId="urn:microsoft.com/office/officeart/2005/8/layout/vList4"/>
    <dgm:cxn modelId="{733709FA-D661-4D95-8868-6ED3F73B4C3A}" type="presParOf" srcId="{1150CBFA-F9CA-4334-8DAF-DB5A9ED19C7F}" destId="{5BFBA975-DD4D-49F6-BF20-DB02CCB672CA}" srcOrd="0" destOrd="0" presId="urn:microsoft.com/office/officeart/2005/8/layout/vList4"/>
    <dgm:cxn modelId="{4C251295-0057-44F2-AD1A-40937DB75F38}" type="presParOf" srcId="{1150CBFA-F9CA-4334-8DAF-DB5A9ED19C7F}" destId="{29E89B07-D6B2-4C7E-B294-13BCC25BA72D}" srcOrd="1" destOrd="0" presId="urn:microsoft.com/office/officeart/2005/8/layout/vList4"/>
    <dgm:cxn modelId="{E129FC6A-E5DD-4A41-98E2-55F13B9FDB71}" type="presParOf" srcId="{1150CBFA-F9CA-4334-8DAF-DB5A9ED19C7F}" destId="{2D44AC1C-4F7E-44A3-AD42-99E59496C032}" srcOrd="2" destOrd="0" presId="urn:microsoft.com/office/officeart/2005/8/layout/vList4"/>
    <dgm:cxn modelId="{9C7236AB-E4ED-4556-84A6-F5AC9EDC0E50}" type="presParOf" srcId="{60414C4C-58C4-431B-B263-7FCC5AC4CF30}" destId="{B597EC2D-D454-4A70-B7F2-46364AF9D867}" srcOrd="1" destOrd="0" presId="urn:microsoft.com/office/officeart/2005/8/layout/vList4"/>
    <dgm:cxn modelId="{BB38CB19-F655-4ADC-96EA-D734FCD3397B}" type="presParOf" srcId="{60414C4C-58C4-431B-B263-7FCC5AC4CF30}" destId="{1BA33847-FF76-47AC-9D0F-0A3AA6C8245F}" srcOrd="2" destOrd="0" presId="urn:microsoft.com/office/officeart/2005/8/layout/vList4"/>
    <dgm:cxn modelId="{EB5959BF-9DBB-406A-9388-CAB54F77F513}" type="presParOf" srcId="{1BA33847-FF76-47AC-9D0F-0A3AA6C8245F}" destId="{6B95B995-88BA-431A-88E8-E67F32A64422}" srcOrd="0" destOrd="0" presId="urn:microsoft.com/office/officeart/2005/8/layout/vList4"/>
    <dgm:cxn modelId="{AF2DB791-DB66-4FD4-98BF-8D615C1901D8}" type="presParOf" srcId="{1BA33847-FF76-47AC-9D0F-0A3AA6C8245F}" destId="{25AC0574-7A2E-4939-94CD-ADDF1C766AB0}" srcOrd="1" destOrd="0" presId="urn:microsoft.com/office/officeart/2005/8/layout/vList4"/>
    <dgm:cxn modelId="{D7C6634C-21E6-4442-B061-A97EC5BB01D5}" type="presParOf" srcId="{1BA33847-FF76-47AC-9D0F-0A3AA6C8245F}" destId="{6E72C3A3-5506-486C-8526-A198F65A46EA}" srcOrd="2" destOrd="0" presId="urn:microsoft.com/office/officeart/2005/8/layout/vList4"/>
    <dgm:cxn modelId="{3BABA1CD-99C3-486F-BF10-9D0827503555}" type="presParOf" srcId="{60414C4C-58C4-431B-B263-7FCC5AC4CF30}" destId="{DF6F8AFC-C34B-4A41-B413-7EF07959668C}" srcOrd="3" destOrd="0" presId="urn:microsoft.com/office/officeart/2005/8/layout/vList4"/>
    <dgm:cxn modelId="{D7041CAE-4602-4735-8D2B-E5C084F89C0C}" type="presParOf" srcId="{60414C4C-58C4-431B-B263-7FCC5AC4CF30}" destId="{D043927F-A158-4F6B-AE63-BC34014BB9DF}" srcOrd="4" destOrd="0" presId="urn:microsoft.com/office/officeart/2005/8/layout/vList4"/>
    <dgm:cxn modelId="{3A9337E6-B0C5-4298-A7BE-89D6F8F8122A}" type="presParOf" srcId="{D043927F-A158-4F6B-AE63-BC34014BB9DF}" destId="{7A90BA7A-A781-407E-8E40-0ED99E3DA140}" srcOrd="0" destOrd="0" presId="urn:microsoft.com/office/officeart/2005/8/layout/vList4"/>
    <dgm:cxn modelId="{5677155B-BABC-44EC-8976-8CE01C187A60}" type="presParOf" srcId="{D043927F-A158-4F6B-AE63-BC34014BB9DF}" destId="{CA52BB5C-45B7-4D95-B2AA-1E1F612A23EF}" srcOrd="1" destOrd="0" presId="urn:microsoft.com/office/officeart/2005/8/layout/vList4"/>
    <dgm:cxn modelId="{6E0EB3A1-BF67-4555-A9DF-D0ACF9089122}" type="presParOf" srcId="{D043927F-A158-4F6B-AE63-BC34014BB9DF}" destId="{180CA5C8-84AC-41A4-B0B3-49260009CD76}" srcOrd="2" destOrd="0" presId="urn:microsoft.com/office/officeart/2005/8/layout/vList4"/>
    <dgm:cxn modelId="{96A79D9C-4F37-4CFD-B729-E66CE760F165}" type="presParOf" srcId="{60414C4C-58C4-431B-B263-7FCC5AC4CF30}" destId="{0A9B0DAD-2CB3-4FB8-902A-B7300F7780C6}" srcOrd="5" destOrd="0" presId="urn:microsoft.com/office/officeart/2005/8/layout/vList4"/>
    <dgm:cxn modelId="{FD038527-3E3D-4E23-B7F5-352CEF3C8355}" type="presParOf" srcId="{60414C4C-58C4-431B-B263-7FCC5AC4CF30}" destId="{50DF0B1C-D09D-4D39-A31B-1A6DD4DE2440}" srcOrd="6" destOrd="0" presId="urn:microsoft.com/office/officeart/2005/8/layout/vList4"/>
    <dgm:cxn modelId="{2C90D049-8823-4997-8A0A-CD9BFE01BB60}" type="presParOf" srcId="{50DF0B1C-D09D-4D39-A31B-1A6DD4DE2440}" destId="{B9470701-7BA8-4A9F-9C2B-1ED1E7F3F820}" srcOrd="0" destOrd="0" presId="urn:microsoft.com/office/officeart/2005/8/layout/vList4"/>
    <dgm:cxn modelId="{63705163-D00B-403C-8679-B3A5C194157E}" type="presParOf" srcId="{50DF0B1C-D09D-4D39-A31B-1A6DD4DE2440}" destId="{64929BCA-DB0E-454A-B408-EE4F66FB0CFF}" srcOrd="1" destOrd="0" presId="urn:microsoft.com/office/officeart/2005/8/layout/vList4"/>
    <dgm:cxn modelId="{5C25144D-0BC7-47FB-BC8C-999775DF9586}" type="presParOf" srcId="{50DF0B1C-D09D-4D39-A31B-1A6DD4DE2440}" destId="{7525AAA4-3CAA-4670-93D2-21D6DF980AC9}"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0C286C-B279-4E93-9666-04FEB11F140D}" type="doc">
      <dgm:prSet loTypeId="urn:microsoft.com/office/officeart/2005/8/layout/radial4" loCatId="relationship" qsTypeId="urn:microsoft.com/office/officeart/2005/8/quickstyle/3d3" qsCatId="3D" csTypeId="urn:microsoft.com/office/officeart/2005/8/colors/colorful3" csCatId="colorful" phldr="1"/>
      <dgm:spPr/>
      <dgm:t>
        <a:bodyPr/>
        <a:lstStyle/>
        <a:p>
          <a:endParaRPr lang="en-US"/>
        </a:p>
      </dgm:t>
    </dgm:pt>
    <dgm:pt modelId="{6E054F84-3171-4C59-8DEF-39363387289E}">
      <dgm:prSet phldrT="[Text]" custT="1"/>
      <dgm:spPr>
        <a:solidFill>
          <a:srgbClr val="FFFF00"/>
        </a:solidFill>
      </dgm:spPr>
      <dgm:t>
        <a:bodyPr/>
        <a:lstStyle/>
        <a:p>
          <a:r>
            <a:rPr lang="zh-CN" altLang="en-US" sz="4200" b="1" dirty="0" smtClean="0">
              <a:solidFill>
                <a:schemeClr val="tx1"/>
              </a:solidFill>
              <a:effectLst>
                <a:outerShdw blurRad="38100" dist="38100" dir="2700000" algn="tl">
                  <a:srgbClr val="000000">
                    <a:alpha val="43137"/>
                  </a:srgbClr>
                </a:outerShdw>
              </a:effectLst>
              <a:latin typeface="Arial Narrow" pitchFamily="34" charset="0"/>
            </a:rPr>
            <a:t>得救</a:t>
          </a:r>
          <a:endParaRPr lang="en-US" sz="4200" b="1" dirty="0" smtClean="0">
            <a:solidFill>
              <a:schemeClr val="tx1"/>
            </a:solidFill>
            <a:effectLst>
              <a:outerShdw blurRad="38100" dist="38100" dir="2700000" algn="tl">
                <a:srgbClr val="000000">
                  <a:alpha val="43137"/>
                </a:srgbClr>
              </a:outerShdw>
            </a:effectLst>
            <a:latin typeface="Arial Narrow" pitchFamily="34" charset="0"/>
          </a:endParaRPr>
        </a:p>
        <a:p>
          <a:r>
            <a:rPr lang="en-US" sz="2400" b="1" dirty="0" smtClean="0">
              <a:solidFill>
                <a:schemeClr val="tx1"/>
              </a:solidFill>
              <a:effectLst>
                <a:outerShdw blurRad="38100" dist="38100" dir="2700000" algn="tl">
                  <a:srgbClr val="000000">
                    <a:alpha val="43137"/>
                  </a:srgbClr>
                </a:outerShdw>
              </a:effectLst>
              <a:latin typeface="Arial Narrow" pitchFamily="34" charset="0"/>
            </a:rPr>
            <a:t>SAVED</a:t>
          </a:r>
          <a:endParaRPr lang="en-US" sz="2400" b="1" dirty="0">
            <a:solidFill>
              <a:schemeClr val="tx1"/>
            </a:solidFill>
            <a:effectLst>
              <a:outerShdw blurRad="38100" dist="38100" dir="2700000" algn="tl">
                <a:srgbClr val="000000">
                  <a:alpha val="43137"/>
                </a:srgbClr>
              </a:outerShdw>
            </a:effectLst>
            <a:latin typeface="Arial Narrow" pitchFamily="34" charset="0"/>
          </a:endParaRPr>
        </a:p>
      </dgm:t>
    </dgm:pt>
    <dgm:pt modelId="{4482CA0B-ED76-4CE2-8D15-9F3E57DBDC27}" type="parTrans" cxnId="{45FFDD94-9FBF-4EF9-8BAD-D0FF571C3392}">
      <dgm:prSet/>
      <dgm:spPr/>
      <dgm:t>
        <a:bodyPr/>
        <a:lstStyle/>
        <a:p>
          <a:endParaRPr lang="en-US" b="1">
            <a:solidFill>
              <a:schemeClr val="tx1"/>
            </a:solidFill>
            <a:effectLst>
              <a:outerShdw blurRad="38100" dist="38100" dir="2700000" algn="tl">
                <a:srgbClr val="000000">
                  <a:alpha val="43137"/>
                </a:srgbClr>
              </a:outerShdw>
            </a:effectLst>
            <a:latin typeface="Arial Narrow" pitchFamily="34" charset="0"/>
          </a:endParaRPr>
        </a:p>
      </dgm:t>
    </dgm:pt>
    <dgm:pt modelId="{6F9D03E9-3CAA-4372-A1CC-5E116570C650}" type="sibTrans" cxnId="{45FFDD94-9FBF-4EF9-8BAD-D0FF571C3392}">
      <dgm:prSet/>
      <dgm:spPr/>
      <dgm:t>
        <a:bodyPr/>
        <a:lstStyle/>
        <a:p>
          <a:endParaRPr lang="en-US" b="1">
            <a:solidFill>
              <a:schemeClr val="tx1"/>
            </a:solidFill>
            <a:effectLst>
              <a:outerShdw blurRad="38100" dist="38100" dir="2700000" algn="tl">
                <a:srgbClr val="000000">
                  <a:alpha val="43137"/>
                </a:srgbClr>
              </a:outerShdw>
            </a:effectLst>
            <a:latin typeface="Arial Narrow" pitchFamily="34" charset="0"/>
          </a:endParaRPr>
        </a:p>
      </dgm:t>
    </dgm:pt>
    <dgm:pt modelId="{53F3072C-8468-459F-A2CC-EFB3A7169674}">
      <dgm:prSet phldrT="[Text]" custT="1"/>
      <dgm:spPr/>
      <dgm:t>
        <a:bodyPr/>
        <a:lstStyle/>
        <a:p>
          <a:r>
            <a:rPr lang="zh-CN" altLang="en-US" sz="3200" b="1" dirty="0" smtClean="0">
              <a:solidFill>
                <a:schemeClr val="tx1"/>
              </a:solidFill>
              <a:effectLst>
                <a:outerShdw blurRad="38100" dist="38100" dir="2700000" algn="tl">
                  <a:srgbClr val="000000">
                    <a:alpha val="43137"/>
                  </a:srgbClr>
                </a:outerShdw>
              </a:effectLst>
              <a:latin typeface="Arial Narrow" pitchFamily="34" charset="0"/>
            </a:rPr>
            <a:t>谦卑下来</a:t>
          </a:r>
          <a:endParaRPr lang="en-US" sz="3200" b="1" dirty="0" smtClean="0">
            <a:solidFill>
              <a:schemeClr val="tx1"/>
            </a:solidFill>
            <a:effectLst>
              <a:outerShdw blurRad="38100" dist="38100" dir="2700000" algn="tl">
                <a:srgbClr val="000000">
                  <a:alpha val="43137"/>
                </a:srgbClr>
              </a:outerShdw>
            </a:effectLst>
            <a:latin typeface="Arial Narrow" pitchFamily="34" charset="0"/>
          </a:endParaRPr>
        </a:p>
        <a:p>
          <a:r>
            <a:rPr lang="en-US" sz="1800" b="1" dirty="0" smtClean="0">
              <a:solidFill>
                <a:schemeClr val="tx1"/>
              </a:solidFill>
              <a:effectLst>
                <a:outerShdw blurRad="38100" dist="38100" dir="2700000" algn="tl">
                  <a:srgbClr val="000000">
                    <a:alpha val="43137"/>
                  </a:srgbClr>
                </a:outerShdw>
              </a:effectLst>
              <a:latin typeface="Arial Narrow" pitchFamily="34" charset="0"/>
            </a:rPr>
            <a:t>HUMBLE YOURSELF</a:t>
          </a:r>
          <a:endParaRPr lang="en-US" sz="1800" b="1" dirty="0">
            <a:solidFill>
              <a:schemeClr val="tx1"/>
            </a:solidFill>
            <a:effectLst>
              <a:outerShdw blurRad="38100" dist="38100" dir="2700000" algn="tl">
                <a:srgbClr val="000000">
                  <a:alpha val="43137"/>
                </a:srgbClr>
              </a:outerShdw>
            </a:effectLst>
            <a:latin typeface="Arial Narrow" pitchFamily="34" charset="0"/>
          </a:endParaRPr>
        </a:p>
      </dgm:t>
    </dgm:pt>
    <dgm:pt modelId="{68759B97-71CD-4065-881C-20251B9AF9C8}" type="parTrans" cxnId="{6A4F32FF-2A95-49B2-A82F-35302DCB6FF2}">
      <dgm:prSet/>
      <dgm:spPr/>
      <dgm:t>
        <a:bodyPr/>
        <a:lstStyle/>
        <a:p>
          <a:endParaRPr lang="en-US" b="1">
            <a:solidFill>
              <a:schemeClr val="tx1"/>
            </a:solidFill>
            <a:effectLst>
              <a:outerShdw blurRad="38100" dist="38100" dir="2700000" algn="tl">
                <a:srgbClr val="000000">
                  <a:alpha val="43137"/>
                </a:srgbClr>
              </a:outerShdw>
            </a:effectLst>
            <a:latin typeface="Arial Narrow" pitchFamily="34" charset="0"/>
          </a:endParaRPr>
        </a:p>
      </dgm:t>
    </dgm:pt>
    <dgm:pt modelId="{AFADF0B4-266D-4985-9CC4-BD14671D8A1B}" type="sibTrans" cxnId="{6A4F32FF-2A95-49B2-A82F-35302DCB6FF2}">
      <dgm:prSet/>
      <dgm:spPr/>
      <dgm:t>
        <a:bodyPr/>
        <a:lstStyle/>
        <a:p>
          <a:endParaRPr lang="en-US" b="1">
            <a:solidFill>
              <a:schemeClr val="tx1"/>
            </a:solidFill>
            <a:effectLst>
              <a:outerShdw blurRad="38100" dist="38100" dir="2700000" algn="tl">
                <a:srgbClr val="000000">
                  <a:alpha val="43137"/>
                </a:srgbClr>
              </a:outerShdw>
            </a:effectLst>
            <a:latin typeface="Arial Narrow" pitchFamily="34" charset="0"/>
          </a:endParaRPr>
        </a:p>
      </dgm:t>
    </dgm:pt>
    <dgm:pt modelId="{880B91E3-F6B3-4D02-A5C4-9FDE11C3F525}">
      <dgm:prSet phldrT="[Text]" custT="1"/>
      <dgm:spPr/>
      <dgm:t>
        <a:bodyPr/>
        <a:lstStyle/>
        <a:p>
          <a:r>
            <a:rPr lang="zh-CN" altLang="en-US" sz="3200" b="1" dirty="0" smtClean="0">
              <a:solidFill>
                <a:schemeClr val="tx1"/>
              </a:solidFill>
              <a:effectLst>
                <a:outerShdw blurRad="38100" dist="38100" dir="2700000" algn="tl">
                  <a:srgbClr val="000000">
                    <a:alpha val="43137"/>
                  </a:srgbClr>
                </a:outerShdw>
              </a:effectLst>
              <a:latin typeface="Arial Narrow" pitchFamily="34" charset="0"/>
            </a:rPr>
            <a:t>知道事实</a:t>
          </a:r>
          <a:endParaRPr lang="en-US" sz="3200" b="1" dirty="0" smtClean="0">
            <a:solidFill>
              <a:schemeClr val="tx1"/>
            </a:solidFill>
            <a:effectLst>
              <a:outerShdw blurRad="38100" dist="38100" dir="2700000" algn="tl">
                <a:srgbClr val="000000">
                  <a:alpha val="43137"/>
                </a:srgbClr>
              </a:outerShdw>
            </a:effectLst>
            <a:latin typeface="Arial Narrow" pitchFamily="34" charset="0"/>
          </a:endParaRPr>
        </a:p>
        <a:p>
          <a:r>
            <a:rPr lang="en-US" sz="1800" b="1" dirty="0" smtClean="0">
              <a:solidFill>
                <a:schemeClr val="tx1"/>
              </a:solidFill>
              <a:effectLst>
                <a:outerShdw blurRad="38100" dist="38100" dir="2700000" algn="tl">
                  <a:srgbClr val="000000">
                    <a:alpha val="43137"/>
                  </a:srgbClr>
                </a:outerShdw>
              </a:effectLst>
              <a:latin typeface="Arial Narrow" pitchFamily="34" charset="0"/>
            </a:rPr>
            <a:t>KNOW FACTS</a:t>
          </a:r>
          <a:endParaRPr lang="en-US" sz="1800" b="1" dirty="0">
            <a:solidFill>
              <a:schemeClr val="tx1"/>
            </a:solidFill>
            <a:effectLst>
              <a:outerShdw blurRad="38100" dist="38100" dir="2700000" algn="tl">
                <a:srgbClr val="000000">
                  <a:alpha val="43137"/>
                </a:srgbClr>
              </a:outerShdw>
            </a:effectLst>
            <a:latin typeface="Arial Narrow" pitchFamily="34" charset="0"/>
          </a:endParaRPr>
        </a:p>
      </dgm:t>
    </dgm:pt>
    <dgm:pt modelId="{4964E02D-98ED-4400-9F5B-7A7249850BD0}" type="parTrans" cxnId="{68B3865D-A294-44D9-A19A-7149167AC92F}">
      <dgm:prSet/>
      <dgm:spPr/>
      <dgm:t>
        <a:bodyPr/>
        <a:lstStyle/>
        <a:p>
          <a:endParaRPr lang="en-US" b="1">
            <a:solidFill>
              <a:schemeClr val="tx1"/>
            </a:solidFill>
            <a:effectLst>
              <a:outerShdw blurRad="38100" dist="38100" dir="2700000" algn="tl">
                <a:srgbClr val="000000">
                  <a:alpha val="43137"/>
                </a:srgbClr>
              </a:outerShdw>
            </a:effectLst>
            <a:latin typeface="Arial Narrow" pitchFamily="34" charset="0"/>
          </a:endParaRPr>
        </a:p>
      </dgm:t>
    </dgm:pt>
    <dgm:pt modelId="{30A1AEBE-7EA5-42C8-B408-3E018F56525C}" type="sibTrans" cxnId="{68B3865D-A294-44D9-A19A-7149167AC92F}">
      <dgm:prSet/>
      <dgm:spPr/>
      <dgm:t>
        <a:bodyPr/>
        <a:lstStyle/>
        <a:p>
          <a:endParaRPr lang="en-US" b="1">
            <a:solidFill>
              <a:schemeClr val="tx1"/>
            </a:solidFill>
            <a:effectLst>
              <a:outerShdw blurRad="38100" dist="38100" dir="2700000" algn="tl">
                <a:srgbClr val="000000">
                  <a:alpha val="43137"/>
                </a:srgbClr>
              </a:outerShdw>
            </a:effectLst>
            <a:latin typeface="Arial Narrow" pitchFamily="34" charset="0"/>
          </a:endParaRPr>
        </a:p>
      </dgm:t>
    </dgm:pt>
    <dgm:pt modelId="{C2F4F39F-3D1C-48EB-87E3-55D80A47431A}">
      <dgm:prSet phldrT="[Text]" custT="1"/>
      <dgm:spPr/>
      <dgm:t>
        <a:bodyPr/>
        <a:lstStyle/>
        <a:p>
          <a:r>
            <a:rPr lang="zh-CN" altLang="en-US" sz="3200" b="1" dirty="0" smtClean="0">
              <a:solidFill>
                <a:schemeClr val="tx1"/>
              </a:solidFill>
              <a:effectLst>
                <a:outerShdw blurRad="38100" dist="38100" dir="2700000" algn="tl">
                  <a:srgbClr val="000000">
                    <a:alpha val="43137"/>
                  </a:srgbClr>
                </a:outerShdw>
              </a:effectLst>
              <a:latin typeface="Arial Narrow" pitchFamily="34" charset="0"/>
            </a:rPr>
            <a:t>悔改罪</a:t>
          </a:r>
          <a:endParaRPr lang="en-US" sz="3200" b="1" dirty="0" smtClean="0">
            <a:solidFill>
              <a:schemeClr val="tx1"/>
            </a:solidFill>
            <a:effectLst>
              <a:outerShdw blurRad="38100" dist="38100" dir="2700000" algn="tl">
                <a:srgbClr val="000000">
                  <a:alpha val="43137"/>
                </a:srgbClr>
              </a:outerShdw>
            </a:effectLst>
            <a:latin typeface="Arial Narrow" pitchFamily="34" charset="0"/>
          </a:endParaRPr>
        </a:p>
        <a:p>
          <a:r>
            <a:rPr lang="en-US" sz="1800" b="1" dirty="0" smtClean="0">
              <a:solidFill>
                <a:schemeClr val="tx1"/>
              </a:solidFill>
              <a:effectLst>
                <a:outerShdw blurRad="38100" dist="38100" dir="2700000" algn="tl">
                  <a:srgbClr val="000000">
                    <a:alpha val="43137"/>
                  </a:srgbClr>
                </a:outerShdw>
              </a:effectLst>
              <a:latin typeface="Arial Narrow" pitchFamily="34" charset="0"/>
            </a:rPr>
            <a:t>REPENT OF SIN</a:t>
          </a:r>
          <a:endParaRPr lang="en-US" sz="1800" b="1" dirty="0">
            <a:solidFill>
              <a:schemeClr val="tx1"/>
            </a:solidFill>
            <a:effectLst>
              <a:outerShdw blurRad="38100" dist="38100" dir="2700000" algn="tl">
                <a:srgbClr val="000000">
                  <a:alpha val="43137"/>
                </a:srgbClr>
              </a:outerShdw>
            </a:effectLst>
            <a:latin typeface="Arial Narrow" pitchFamily="34" charset="0"/>
          </a:endParaRPr>
        </a:p>
      </dgm:t>
    </dgm:pt>
    <dgm:pt modelId="{0D7C910F-A05E-48D7-9FDC-446C35E3B999}" type="parTrans" cxnId="{68546BEF-CABC-443D-B329-6D42807516BD}">
      <dgm:prSet/>
      <dgm:spPr/>
      <dgm:t>
        <a:bodyPr/>
        <a:lstStyle/>
        <a:p>
          <a:endParaRPr lang="en-US" b="1">
            <a:solidFill>
              <a:schemeClr val="tx1"/>
            </a:solidFill>
            <a:effectLst>
              <a:outerShdw blurRad="38100" dist="38100" dir="2700000" algn="tl">
                <a:srgbClr val="000000">
                  <a:alpha val="43137"/>
                </a:srgbClr>
              </a:outerShdw>
            </a:effectLst>
            <a:latin typeface="Arial Narrow" pitchFamily="34" charset="0"/>
          </a:endParaRPr>
        </a:p>
      </dgm:t>
    </dgm:pt>
    <dgm:pt modelId="{974BE157-E4BF-40B6-945F-9957E703F63B}" type="sibTrans" cxnId="{68546BEF-CABC-443D-B329-6D42807516BD}">
      <dgm:prSet/>
      <dgm:spPr/>
      <dgm:t>
        <a:bodyPr/>
        <a:lstStyle/>
        <a:p>
          <a:endParaRPr lang="en-US" b="1">
            <a:solidFill>
              <a:schemeClr val="tx1"/>
            </a:solidFill>
            <a:effectLst>
              <a:outerShdw blurRad="38100" dist="38100" dir="2700000" algn="tl">
                <a:srgbClr val="000000">
                  <a:alpha val="43137"/>
                </a:srgbClr>
              </a:outerShdw>
            </a:effectLst>
            <a:latin typeface="Arial Narrow" pitchFamily="34" charset="0"/>
          </a:endParaRPr>
        </a:p>
      </dgm:t>
    </dgm:pt>
    <dgm:pt modelId="{912BD050-B93C-40BB-AF07-E8B7B504F0A9}">
      <dgm:prSet custT="1"/>
      <dgm:spPr/>
      <dgm:t>
        <a:bodyPr/>
        <a:lstStyle/>
        <a:p>
          <a:r>
            <a:rPr lang="zh-CN" altLang="en-US" sz="3200" b="1" dirty="0" smtClean="0">
              <a:solidFill>
                <a:schemeClr val="tx1"/>
              </a:solidFill>
              <a:effectLst>
                <a:outerShdw blurRad="38100" dist="38100" dir="2700000" algn="tl">
                  <a:srgbClr val="000000">
                    <a:alpha val="43137"/>
                  </a:srgbClr>
                </a:outerShdw>
              </a:effectLst>
              <a:latin typeface="Arial Narrow" pitchFamily="34" charset="0"/>
            </a:rPr>
            <a:t>委身于他</a:t>
          </a:r>
          <a:endParaRPr lang="en-US" sz="3200" b="1" dirty="0" smtClean="0">
            <a:solidFill>
              <a:schemeClr val="tx1"/>
            </a:solidFill>
            <a:effectLst>
              <a:outerShdw blurRad="38100" dist="38100" dir="2700000" algn="tl">
                <a:srgbClr val="000000">
                  <a:alpha val="43137"/>
                </a:srgbClr>
              </a:outerShdw>
            </a:effectLst>
            <a:latin typeface="Arial Narrow" pitchFamily="34" charset="0"/>
          </a:endParaRPr>
        </a:p>
        <a:p>
          <a:r>
            <a:rPr lang="en-US" sz="1800" b="1" dirty="0" smtClean="0">
              <a:solidFill>
                <a:schemeClr val="tx1"/>
              </a:solidFill>
              <a:effectLst>
                <a:outerShdw blurRad="38100" dist="38100" dir="2700000" algn="tl">
                  <a:srgbClr val="000000">
                    <a:alpha val="43137"/>
                  </a:srgbClr>
                </a:outerShdw>
              </a:effectLst>
              <a:latin typeface="Arial Narrow" pitchFamily="34" charset="0"/>
            </a:rPr>
            <a:t>SUBMIT TO HIM</a:t>
          </a:r>
          <a:endParaRPr lang="en-US" sz="1800" b="1" dirty="0">
            <a:solidFill>
              <a:schemeClr val="tx1"/>
            </a:solidFill>
            <a:effectLst>
              <a:outerShdw blurRad="38100" dist="38100" dir="2700000" algn="tl">
                <a:srgbClr val="000000">
                  <a:alpha val="43137"/>
                </a:srgbClr>
              </a:outerShdw>
            </a:effectLst>
            <a:latin typeface="Arial Narrow" pitchFamily="34" charset="0"/>
          </a:endParaRPr>
        </a:p>
      </dgm:t>
    </dgm:pt>
    <dgm:pt modelId="{56F0D24C-8E20-41BD-B5B9-C8A721400F29}" type="parTrans" cxnId="{71B92E05-8F6B-41B5-9C03-F5D17847E7E1}">
      <dgm:prSet/>
      <dgm:spPr/>
      <dgm:t>
        <a:bodyPr/>
        <a:lstStyle/>
        <a:p>
          <a:endParaRPr lang="en-US" b="1">
            <a:solidFill>
              <a:schemeClr val="tx1"/>
            </a:solidFill>
            <a:effectLst>
              <a:outerShdw blurRad="38100" dist="38100" dir="2700000" algn="tl">
                <a:srgbClr val="000000">
                  <a:alpha val="43137"/>
                </a:srgbClr>
              </a:outerShdw>
            </a:effectLst>
            <a:latin typeface="Arial Narrow" pitchFamily="34" charset="0"/>
          </a:endParaRPr>
        </a:p>
      </dgm:t>
    </dgm:pt>
    <dgm:pt modelId="{957049E0-6B50-496D-B84F-B9117513084B}" type="sibTrans" cxnId="{71B92E05-8F6B-41B5-9C03-F5D17847E7E1}">
      <dgm:prSet/>
      <dgm:spPr/>
      <dgm:t>
        <a:bodyPr/>
        <a:lstStyle/>
        <a:p>
          <a:endParaRPr lang="en-US" b="1">
            <a:solidFill>
              <a:schemeClr val="tx1"/>
            </a:solidFill>
            <a:effectLst>
              <a:outerShdw blurRad="38100" dist="38100" dir="2700000" algn="tl">
                <a:srgbClr val="000000">
                  <a:alpha val="43137"/>
                </a:srgbClr>
              </a:outerShdw>
            </a:effectLst>
            <a:latin typeface="Arial Narrow" pitchFamily="34" charset="0"/>
          </a:endParaRPr>
        </a:p>
      </dgm:t>
    </dgm:pt>
    <dgm:pt modelId="{83799BC9-004C-497A-AE46-A3C17EF23515}">
      <dgm:prSet custT="1"/>
      <dgm:spPr/>
      <dgm:t>
        <a:bodyPr/>
        <a:lstStyle/>
        <a:p>
          <a:r>
            <a:rPr lang="zh-CN" altLang="en-US" sz="3200" b="1" dirty="0" smtClean="0">
              <a:solidFill>
                <a:schemeClr val="tx1"/>
              </a:solidFill>
              <a:effectLst>
                <a:outerShdw blurRad="38100" dist="38100" dir="2700000" algn="tl">
                  <a:srgbClr val="000000">
                    <a:alpha val="43137"/>
                  </a:srgbClr>
                </a:outerShdw>
              </a:effectLst>
              <a:latin typeface="Arial Narrow" pitchFamily="34" charset="0"/>
            </a:rPr>
            <a:t>相信</a:t>
          </a:r>
          <a:endParaRPr lang="en-US" sz="3200" b="1" dirty="0" smtClean="0">
            <a:solidFill>
              <a:schemeClr val="tx1"/>
            </a:solidFill>
            <a:effectLst>
              <a:outerShdw blurRad="38100" dist="38100" dir="2700000" algn="tl">
                <a:srgbClr val="000000">
                  <a:alpha val="43137"/>
                </a:srgbClr>
              </a:outerShdw>
            </a:effectLst>
            <a:latin typeface="Arial Narrow" pitchFamily="34" charset="0"/>
          </a:endParaRPr>
        </a:p>
        <a:p>
          <a:r>
            <a:rPr lang="en-US" sz="1800" b="1" dirty="0" smtClean="0">
              <a:solidFill>
                <a:schemeClr val="tx1"/>
              </a:solidFill>
              <a:effectLst>
                <a:outerShdw blurRad="38100" dist="38100" dir="2700000" algn="tl">
                  <a:srgbClr val="000000">
                    <a:alpha val="43137"/>
                  </a:srgbClr>
                </a:outerShdw>
              </a:effectLst>
              <a:latin typeface="Arial Narrow" pitchFamily="34" charset="0"/>
            </a:rPr>
            <a:t>BELIEVE IN FAITH</a:t>
          </a:r>
          <a:endParaRPr lang="en-US" sz="1800" b="1" dirty="0">
            <a:solidFill>
              <a:schemeClr val="tx1"/>
            </a:solidFill>
            <a:effectLst>
              <a:outerShdw blurRad="38100" dist="38100" dir="2700000" algn="tl">
                <a:srgbClr val="000000">
                  <a:alpha val="43137"/>
                </a:srgbClr>
              </a:outerShdw>
            </a:effectLst>
            <a:latin typeface="Arial Narrow" pitchFamily="34" charset="0"/>
          </a:endParaRPr>
        </a:p>
      </dgm:t>
    </dgm:pt>
    <dgm:pt modelId="{6A321482-665F-4943-8862-089F5D338962}" type="parTrans" cxnId="{0971B7EC-D5A8-42F9-A342-5372E27C534F}">
      <dgm:prSet/>
      <dgm:spPr/>
      <dgm:t>
        <a:bodyPr/>
        <a:lstStyle/>
        <a:p>
          <a:endParaRPr lang="en-US" b="1">
            <a:solidFill>
              <a:schemeClr val="tx1"/>
            </a:solidFill>
            <a:effectLst>
              <a:outerShdw blurRad="38100" dist="38100" dir="2700000" algn="tl">
                <a:srgbClr val="000000">
                  <a:alpha val="43137"/>
                </a:srgbClr>
              </a:outerShdw>
            </a:effectLst>
            <a:latin typeface="Arial Narrow" pitchFamily="34" charset="0"/>
          </a:endParaRPr>
        </a:p>
      </dgm:t>
    </dgm:pt>
    <dgm:pt modelId="{4A1B6BAA-7227-48A2-A83D-8E2646E4DEE9}" type="sibTrans" cxnId="{0971B7EC-D5A8-42F9-A342-5372E27C534F}">
      <dgm:prSet/>
      <dgm:spPr/>
      <dgm:t>
        <a:bodyPr/>
        <a:lstStyle/>
        <a:p>
          <a:endParaRPr lang="en-US" b="1">
            <a:solidFill>
              <a:schemeClr val="tx1"/>
            </a:solidFill>
            <a:effectLst>
              <a:outerShdw blurRad="38100" dist="38100" dir="2700000" algn="tl">
                <a:srgbClr val="000000">
                  <a:alpha val="43137"/>
                </a:srgbClr>
              </a:outerShdw>
            </a:effectLst>
            <a:latin typeface="Arial Narrow" pitchFamily="34" charset="0"/>
          </a:endParaRPr>
        </a:p>
      </dgm:t>
    </dgm:pt>
    <dgm:pt modelId="{116071A6-9FAB-4F09-939C-7B9F57CC0A43}" type="pres">
      <dgm:prSet presAssocID="{B70C286C-B279-4E93-9666-04FEB11F140D}" presName="cycle" presStyleCnt="0">
        <dgm:presLayoutVars>
          <dgm:chMax val="1"/>
          <dgm:dir/>
          <dgm:animLvl val="ctr"/>
          <dgm:resizeHandles val="exact"/>
        </dgm:presLayoutVars>
      </dgm:prSet>
      <dgm:spPr/>
      <dgm:t>
        <a:bodyPr/>
        <a:lstStyle/>
        <a:p>
          <a:endParaRPr lang="en-US"/>
        </a:p>
      </dgm:t>
    </dgm:pt>
    <dgm:pt modelId="{46A25ADE-2121-4FC0-9788-F61E4F82DA56}" type="pres">
      <dgm:prSet presAssocID="{6E054F84-3171-4C59-8DEF-39363387289E}" presName="centerShape" presStyleLbl="node0" presStyleIdx="0" presStyleCnt="1"/>
      <dgm:spPr/>
      <dgm:t>
        <a:bodyPr/>
        <a:lstStyle/>
        <a:p>
          <a:endParaRPr lang="en-US"/>
        </a:p>
      </dgm:t>
    </dgm:pt>
    <dgm:pt modelId="{93B9CA8D-8AA5-44B6-AF66-D3FEE45CA0A7}" type="pres">
      <dgm:prSet presAssocID="{68759B97-71CD-4065-881C-20251B9AF9C8}" presName="parTrans" presStyleLbl="bgSibTrans2D1" presStyleIdx="0" presStyleCnt="5"/>
      <dgm:spPr/>
      <dgm:t>
        <a:bodyPr/>
        <a:lstStyle/>
        <a:p>
          <a:endParaRPr lang="en-US"/>
        </a:p>
      </dgm:t>
    </dgm:pt>
    <dgm:pt modelId="{C18CA3FC-2449-408F-AB6D-AF6040E1C594}" type="pres">
      <dgm:prSet presAssocID="{53F3072C-8468-459F-A2CC-EFB3A7169674}" presName="node" presStyleLbl="node1" presStyleIdx="0" presStyleCnt="5">
        <dgm:presLayoutVars>
          <dgm:bulletEnabled val="1"/>
        </dgm:presLayoutVars>
      </dgm:prSet>
      <dgm:spPr/>
      <dgm:t>
        <a:bodyPr/>
        <a:lstStyle/>
        <a:p>
          <a:endParaRPr lang="en-US"/>
        </a:p>
      </dgm:t>
    </dgm:pt>
    <dgm:pt modelId="{9FF288CD-16C9-4D0D-B77F-847CCF6C5563}" type="pres">
      <dgm:prSet presAssocID="{4964E02D-98ED-4400-9F5B-7A7249850BD0}" presName="parTrans" presStyleLbl="bgSibTrans2D1" presStyleIdx="1" presStyleCnt="5"/>
      <dgm:spPr/>
      <dgm:t>
        <a:bodyPr/>
        <a:lstStyle/>
        <a:p>
          <a:endParaRPr lang="en-US"/>
        </a:p>
      </dgm:t>
    </dgm:pt>
    <dgm:pt modelId="{D8B66D04-1535-4414-9936-7D84913A5833}" type="pres">
      <dgm:prSet presAssocID="{880B91E3-F6B3-4D02-A5C4-9FDE11C3F525}" presName="node" presStyleLbl="node1" presStyleIdx="1" presStyleCnt="5">
        <dgm:presLayoutVars>
          <dgm:bulletEnabled val="1"/>
        </dgm:presLayoutVars>
      </dgm:prSet>
      <dgm:spPr/>
      <dgm:t>
        <a:bodyPr/>
        <a:lstStyle/>
        <a:p>
          <a:endParaRPr lang="en-US"/>
        </a:p>
      </dgm:t>
    </dgm:pt>
    <dgm:pt modelId="{761D765A-0DBC-4B5E-8E87-8C667D56A1A8}" type="pres">
      <dgm:prSet presAssocID="{0D7C910F-A05E-48D7-9FDC-446C35E3B999}" presName="parTrans" presStyleLbl="bgSibTrans2D1" presStyleIdx="2" presStyleCnt="5"/>
      <dgm:spPr/>
      <dgm:t>
        <a:bodyPr/>
        <a:lstStyle/>
        <a:p>
          <a:endParaRPr lang="en-US"/>
        </a:p>
      </dgm:t>
    </dgm:pt>
    <dgm:pt modelId="{13E6A969-FC81-4B63-B80F-D1E1514BE099}" type="pres">
      <dgm:prSet presAssocID="{C2F4F39F-3D1C-48EB-87E3-55D80A47431A}" presName="node" presStyleLbl="node1" presStyleIdx="2" presStyleCnt="5">
        <dgm:presLayoutVars>
          <dgm:bulletEnabled val="1"/>
        </dgm:presLayoutVars>
      </dgm:prSet>
      <dgm:spPr/>
      <dgm:t>
        <a:bodyPr/>
        <a:lstStyle/>
        <a:p>
          <a:endParaRPr lang="en-US"/>
        </a:p>
      </dgm:t>
    </dgm:pt>
    <dgm:pt modelId="{BDFF31AD-EDE5-4382-A495-ABD810093CEF}" type="pres">
      <dgm:prSet presAssocID="{6A321482-665F-4943-8862-089F5D338962}" presName="parTrans" presStyleLbl="bgSibTrans2D1" presStyleIdx="3" presStyleCnt="5"/>
      <dgm:spPr/>
      <dgm:t>
        <a:bodyPr/>
        <a:lstStyle/>
        <a:p>
          <a:endParaRPr lang="en-US"/>
        </a:p>
      </dgm:t>
    </dgm:pt>
    <dgm:pt modelId="{A08E3B87-D7F2-426E-A708-86E9AD573856}" type="pres">
      <dgm:prSet presAssocID="{83799BC9-004C-497A-AE46-A3C17EF23515}" presName="node" presStyleLbl="node1" presStyleIdx="3" presStyleCnt="5">
        <dgm:presLayoutVars>
          <dgm:bulletEnabled val="1"/>
        </dgm:presLayoutVars>
      </dgm:prSet>
      <dgm:spPr/>
      <dgm:t>
        <a:bodyPr/>
        <a:lstStyle/>
        <a:p>
          <a:endParaRPr lang="en-US"/>
        </a:p>
      </dgm:t>
    </dgm:pt>
    <dgm:pt modelId="{86F3E118-343C-4C70-A4EE-D360E33CEC33}" type="pres">
      <dgm:prSet presAssocID="{56F0D24C-8E20-41BD-B5B9-C8A721400F29}" presName="parTrans" presStyleLbl="bgSibTrans2D1" presStyleIdx="4" presStyleCnt="5"/>
      <dgm:spPr/>
      <dgm:t>
        <a:bodyPr/>
        <a:lstStyle/>
        <a:p>
          <a:endParaRPr lang="en-US"/>
        </a:p>
      </dgm:t>
    </dgm:pt>
    <dgm:pt modelId="{E1291952-D867-42B5-9FE5-BD0A32173D33}" type="pres">
      <dgm:prSet presAssocID="{912BD050-B93C-40BB-AF07-E8B7B504F0A9}" presName="node" presStyleLbl="node1" presStyleIdx="4" presStyleCnt="5">
        <dgm:presLayoutVars>
          <dgm:bulletEnabled val="1"/>
        </dgm:presLayoutVars>
      </dgm:prSet>
      <dgm:spPr/>
      <dgm:t>
        <a:bodyPr/>
        <a:lstStyle/>
        <a:p>
          <a:endParaRPr lang="en-US"/>
        </a:p>
      </dgm:t>
    </dgm:pt>
  </dgm:ptLst>
  <dgm:cxnLst>
    <dgm:cxn modelId="{E32174E7-E93E-4D70-9A80-C6FB8508EA4C}" type="presOf" srcId="{53F3072C-8468-459F-A2CC-EFB3A7169674}" destId="{C18CA3FC-2449-408F-AB6D-AF6040E1C594}" srcOrd="0" destOrd="0" presId="urn:microsoft.com/office/officeart/2005/8/layout/radial4"/>
    <dgm:cxn modelId="{098EEB4C-38B8-4C8A-A9A2-57ADE6ECD45E}" type="presOf" srcId="{56F0D24C-8E20-41BD-B5B9-C8A721400F29}" destId="{86F3E118-343C-4C70-A4EE-D360E33CEC33}" srcOrd="0" destOrd="0" presId="urn:microsoft.com/office/officeart/2005/8/layout/radial4"/>
    <dgm:cxn modelId="{1203664C-2D98-461B-B44B-D3CC68E45182}" type="presOf" srcId="{6E054F84-3171-4C59-8DEF-39363387289E}" destId="{46A25ADE-2121-4FC0-9788-F61E4F82DA56}" srcOrd="0" destOrd="0" presId="urn:microsoft.com/office/officeart/2005/8/layout/radial4"/>
    <dgm:cxn modelId="{68B3865D-A294-44D9-A19A-7149167AC92F}" srcId="{6E054F84-3171-4C59-8DEF-39363387289E}" destId="{880B91E3-F6B3-4D02-A5C4-9FDE11C3F525}" srcOrd="1" destOrd="0" parTransId="{4964E02D-98ED-4400-9F5B-7A7249850BD0}" sibTransId="{30A1AEBE-7EA5-42C8-B408-3E018F56525C}"/>
    <dgm:cxn modelId="{E5D16634-31B4-4CD3-AA1E-CC9DA343E7F1}" type="presOf" srcId="{B70C286C-B279-4E93-9666-04FEB11F140D}" destId="{116071A6-9FAB-4F09-939C-7B9F57CC0A43}" srcOrd="0" destOrd="0" presId="urn:microsoft.com/office/officeart/2005/8/layout/radial4"/>
    <dgm:cxn modelId="{5AC45FA2-A448-4ABC-9CD9-9DC07FB8AFC9}" type="presOf" srcId="{68759B97-71CD-4065-881C-20251B9AF9C8}" destId="{93B9CA8D-8AA5-44B6-AF66-D3FEE45CA0A7}" srcOrd="0" destOrd="0" presId="urn:microsoft.com/office/officeart/2005/8/layout/radial4"/>
    <dgm:cxn modelId="{AC0EEEF7-2A35-4DEF-9F47-FD54B9A8725D}" type="presOf" srcId="{912BD050-B93C-40BB-AF07-E8B7B504F0A9}" destId="{E1291952-D867-42B5-9FE5-BD0A32173D33}" srcOrd="0" destOrd="0" presId="urn:microsoft.com/office/officeart/2005/8/layout/radial4"/>
    <dgm:cxn modelId="{45FFDD94-9FBF-4EF9-8BAD-D0FF571C3392}" srcId="{B70C286C-B279-4E93-9666-04FEB11F140D}" destId="{6E054F84-3171-4C59-8DEF-39363387289E}" srcOrd="0" destOrd="0" parTransId="{4482CA0B-ED76-4CE2-8D15-9F3E57DBDC27}" sibTransId="{6F9D03E9-3CAA-4372-A1CC-5E116570C650}"/>
    <dgm:cxn modelId="{68546BEF-CABC-443D-B329-6D42807516BD}" srcId="{6E054F84-3171-4C59-8DEF-39363387289E}" destId="{C2F4F39F-3D1C-48EB-87E3-55D80A47431A}" srcOrd="2" destOrd="0" parTransId="{0D7C910F-A05E-48D7-9FDC-446C35E3B999}" sibTransId="{974BE157-E4BF-40B6-945F-9957E703F63B}"/>
    <dgm:cxn modelId="{6A4F32FF-2A95-49B2-A82F-35302DCB6FF2}" srcId="{6E054F84-3171-4C59-8DEF-39363387289E}" destId="{53F3072C-8468-459F-A2CC-EFB3A7169674}" srcOrd="0" destOrd="0" parTransId="{68759B97-71CD-4065-881C-20251B9AF9C8}" sibTransId="{AFADF0B4-266D-4985-9CC4-BD14671D8A1B}"/>
    <dgm:cxn modelId="{0971B7EC-D5A8-42F9-A342-5372E27C534F}" srcId="{6E054F84-3171-4C59-8DEF-39363387289E}" destId="{83799BC9-004C-497A-AE46-A3C17EF23515}" srcOrd="3" destOrd="0" parTransId="{6A321482-665F-4943-8862-089F5D338962}" sibTransId="{4A1B6BAA-7227-48A2-A83D-8E2646E4DEE9}"/>
    <dgm:cxn modelId="{10CFB8BA-9AF5-4658-88C1-9349B6066261}" type="presOf" srcId="{4964E02D-98ED-4400-9F5B-7A7249850BD0}" destId="{9FF288CD-16C9-4D0D-B77F-847CCF6C5563}" srcOrd="0" destOrd="0" presId="urn:microsoft.com/office/officeart/2005/8/layout/radial4"/>
    <dgm:cxn modelId="{003AD0B3-EDE1-4445-8B34-A7895AEA855D}" type="presOf" srcId="{C2F4F39F-3D1C-48EB-87E3-55D80A47431A}" destId="{13E6A969-FC81-4B63-B80F-D1E1514BE099}" srcOrd="0" destOrd="0" presId="urn:microsoft.com/office/officeart/2005/8/layout/radial4"/>
    <dgm:cxn modelId="{391BBFF2-FA24-4A6D-A68F-86760B3F3972}" type="presOf" srcId="{6A321482-665F-4943-8862-089F5D338962}" destId="{BDFF31AD-EDE5-4382-A495-ABD810093CEF}" srcOrd="0" destOrd="0" presId="urn:microsoft.com/office/officeart/2005/8/layout/radial4"/>
    <dgm:cxn modelId="{715EF18F-F1A7-49BD-B1DD-C1C32156C4C1}" type="presOf" srcId="{880B91E3-F6B3-4D02-A5C4-9FDE11C3F525}" destId="{D8B66D04-1535-4414-9936-7D84913A5833}" srcOrd="0" destOrd="0" presId="urn:microsoft.com/office/officeart/2005/8/layout/radial4"/>
    <dgm:cxn modelId="{71B92E05-8F6B-41B5-9C03-F5D17847E7E1}" srcId="{6E054F84-3171-4C59-8DEF-39363387289E}" destId="{912BD050-B93C-40BB-AF07-E8B7B504F0A9}" srcOrd="4" destOrd="0" parTransId="{56F0D24C-8E20-41BD-B5B9-C8A721400F29}" sibTransId="{957049E0-6B50-496D-B84F-B9117513084B}"/>
    <dgm:cxn modelId="{32BAAF4C-846E-4F59-BEE3-AC9476389986}" type="presOf" srcId="{83799BC9-004C-497A-AE46-A3C17EF23515}" destId="{A08E3B87-D7F2-426E-A708-86E9AD573856}" srcOrd="0" destOrd="0" presId="urn:microsoft.com/office/officeart/2005/8/layout/radial4"/>
    <dgm:cxn modelId="{E7E3F2D1-E9F4-47DC-B87E-C7C2D644D890}" type="presOf" srcId="{0D7C910F-A05E-48D7-9FDC-446C35E3B999}" destId="{761D765A-0DBC-4B5E-8E87-8C667D56A1A8}" srcOrd="0" destOrd="0" presId="urn:microsoft.com/office/officeart/2005/8/layout/radial4"/>
    <dgm:cxn modelId="{FDD12397-31D6-41F3-A60B-7FDC2A3D058B}" type="presParOf" srcId="{116071A6-9FAB-4F09-939C-7B9F57CC0A43}" destId="{46A25ADE-2121-4FC0-9788-F61E4F82DA56}" srcOrd="0" destOrd="0" presId="urn:microsoft.com/office/officeart/2005/8/layout/radial4"/>
    <dgm:cxn modelId="{399E7F1F-93F2-4AE9-8C26-D2360A528B5E}" type="presParOf" srcId="{116071A6-9FAB-4F09-939C-7B9F57CC0A43}" destId="{93B9CA8D-8AA5-44B6-AF66-D3FEE45CA0A7}" srcOrd="1" destOrd="0" presId="urn:microsoft.com/office/officeart/2005/8/layout/radial4"/>
    <dgm:cxn modelId="{71854802-EB85-4E65-A734-9674F77C90FC}" type="presParOf" srcId="{116071A6-9FAB-4F09-939C-7B9F57CC0A43}" destId="{C18CA3FC-2449-408F-AB6D-AF6040E1C594}" srcOrd="2" destOrd="0" presId="urn:microsoft.com/office/officeart/2005/8/layout/radial4"/>
    <dgm:cxn modelId="{BA9B1D3E-F63E-469E-9EF4-416475796C4D}" type="presParOf" srcId="{116071A6-9FAB-4F09-939C-7B9F57CC0A43}" destId="{9FF288CD-16C9-4D0D-B77F-847CCF6C5563}" srcOrd="3" destOrd="0" presId="urn:microsoft.com/office/officeart/2005/8/layout/radial4"/>
    <dgm:cxn modelId="{D169B072-2453-4070-86BA-EA0B0A9815D9}" type="presParOf" srcId="{116071A6-9FAB-4F09-939C-7B9F57CC0A43}" destId="{D8B66D04-1535-4414-9936-7D84913A5833}" srcOrd="4" destOrd="0" presId="urn:microsoft.com/office/officeart/2005/8/layout/radial4"/>
    <dgm:cxn modelId="{732E676A-F82B-4ED4-8D15-88C4C1BDF47C}" type="presParOf" srcId="{116071A6-9FAB-4F09-939C-7B9F57CC0A43}" destId="{761D765A-0DBC-4B5E-8E87-8C667D56A1A8}" srcOrd="5" destOrd="0" presId="urn:microsoft.com/office/officeart/2005/8/layout/radial4"/>
    <dgm:cxn modelId="{A43CBAF5-C9E5-4253-97E6-F85C136DC903}" type="presParOf" srcId="{116071A6-9FAB-4F09-939C-7B9F57CC0A43}" destId="{13E6A969-FC81-4B63-B80F-D1E1514BE099}" srcOrd="6" destOrd="0" presId="urn:microsoft.com/office/officeart/2005/8/layout/radial4"/>
    <dgm:cxn modelId="{30E6FC8C-D53D-4F64-B021-C24935A905F8}" type="presParOf" srcId="{116071A6-9FAB-4F09-939C-7B9F57CC0A43}" destId="{BDFF31AD-EDE5-4382-A495-ABD810093CEF}" srcOrd="7" destOrd="0" presId="urn:microsoft.com/office/officeart/2005/8/layout/radial4"/>
    <dgm:cxn modelId="{446102C0-D108-4818-BA66-79A7D17079C9}" type="presParOf" srcId="{116071A6-9FAB-4F09-939C-7B9F57CC0A43}" destId="{A08E3B87-D7F2-426E-A708-86E9AD573856}" srcOrd="8" destOrd="0" presId="urn:microsoft.com/office/officeart/2005/8/layout/radial4"/>
    <dgm:cxn modelId="{70F49A85-43C7-488A-B149-2EF76B7FE03D}" type="presParOf" srcId="{116071A6-9FAB-4F09-939C-7B9F57CC0A43}" destId="{86F3E118-343C-4C70-A4EE-D360E33CEC33}" srcOrd="9" destOrd="0" presId="urn:microsoft.com/office/officeart/2005/8/layout/radial4"/>
    <dgm:cxn modelId="{E1C305FD-9008-4A11-BD73-DC7FAA26689E}" type="presParOf" srcId="{116071A6-9FAB-4F09-939C-7B9F57CC0A43}" destId="{E1291952-D867-42B5-9FE5-BD0A32173D33}" srcOrd="10"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6EFF26C-EBB1-4BFC-AC46-13D2E8AE6282}">
      <dsp:nvSpPr>
        <dsp:cNvPr id="0" name=""/>
        <dsp:cNvSpPr/>
      </dsp:nvSpPr>
      <dsp:spPr>
        <a:xfrm>
          <a:off x="0" y="0"/>
          <a:ext cx="8763000" cy="91417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CN" altLang="en-US" sz="3600" b="1" kern="1200" dirty="0" smtClean="0">
              <a:effectLst>
                <a:outerShdw blurRad="38100" dist="38100" dir="2700000" algn="tl">
                  <a:srgbClr val="000000">
                    <a:alpha val="43137"/>
                  </a:srgbClr>
                </a:outerShdw>
              </a:effectLst>
            </a:rPr>
            <a:t>耶稣传福音                                                        </a:t>
          </a:r>
          <a:r>
            <a:rPr lang="en-US" sz="2000" b="1" kern="1200" dirty="0" smtClean="0">
              <a:effectLst>
                <a:outerShdw blurRad="38100" dist="38100" dir="2700000" algn="tl">
                  <a:srgbClr val="000000">
                    <a:alpha val="43137"/>
                  </a:srgbClr>
                </a:outerShdw>
              </a:effectLst>
            </a:rPr>
            <a:t>JESUS PROCLAIMS THE GOSPEL  </a:t>
          </a:r>
          <a:endParaRPr lang="en-US" sz="2800" b="1" kern="1200" dirty="0">
            <a:effectLst>
              <a:outerShdw blurRad="38100" dist="38100" dir="2700000" algn="tl">
                <a:srgbClr val="000000">
                  <a:alpha val="43137"/>
                </a:srgbClr>
              </a:outerShdw>
            </a:effectLst>
          </a:endParaRPr>
        </a:p>
      </dsp:txBody>
      <dsp:txXfrm>
        <a:off x="1844017" y="0"/>
        <a:ext cx="6918982" cy="914176"/>
      </dsp:txXfrm>
    </dsp:sp>
    <dsp:sp modelId="{0838355C-0BDB-4500-BA0C-9CDB0B163B9B}">
      <dsp:nvSpPr>
        <dsp:cNvPr id="0" name=""/>
        <dsp:cNvSpPr/>
      </dsp:nvSpPr>
      <dsp:spPr>
        <a:xfrm>
          <a:off x="182833" y="91417"/>
          <a:ext cx="1417362" cy="731341"/>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F9CBA51-4826-48BA-AC07-85C43A5B39C6}">
      <dsp:nvSpPr>
        <dsp:cNvPr id="0" name=""/>
        <dsp:cNvSpPr/>
      </dsp:nvSpPr>
      <dsp:spPr>
        <a:xfrm>
          <a:off x="0" y="1005594"/>
          <a:ext cx="8763000" cy="914176"/>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CN" altLang="en-US" sz="3600" b="1" kern="1200" dirty="0" smtClean="0">
              <a:effectLst>
                <a:outerShdw blurRad="38100" dist="38100" dir="2700000" algn="tl">
                  <a:srgbClr val="000000">
                    <a:alpha val="43137"/>
                  </a:srgbClr>
                </a:outerShdw>
              </a:effectLst>
            </a:rPr>
            <a:t>耶稣阐明福音                                                   </a:t>
          </a:r>
          <a:r>
            <a:rPr lang="en-US" sz="2000" b="1" kern="1200" dirty="0" smtClean="0">
              <a:effectLst>
                <a:outerShdw blurRad="38100" dist="38100" dir="2700000" algn="tl">
                  <a:srgbClr val="000000">
                    <a:alpha val="43137"/>
                  </a:srgbClr>
                </a:outerShdw>
              </a:effectLst>
            </a:rPr>
            <a:t>JESUS ILLUSTRATES THE GOSPEL  </a:t>
          </a:r>
          <a:endParaRPr lang="en-US" sz="2800" b="1" kern="1200" dirty="0">
            <a:effectLst>
              <a:outerShdw blurRad="38100" dist="38100" dir="2700000" algn="tl">
                <a:srgbClr val="000000">
                  <a:alpha val="43137"/>
                </a:srgbClr>
              </a:outerShdw>
            </a:effectLst>
          </a:endParaRPr>
        </a:p>
      </dsp:txBody>
      <dsp:txXfrm>
        <a:off x="1844017" y="1005594"/>
        <a:ext cx="6918982" cy="914176"/>
      </dsp:txXfrm>
    </dsp:sp>
    <dsp:sp modelId="{1F368B9C-F00D-4B95-9F36-9A51A7D79B56}">
      <dsp:nvSpPr>
        <dsp:cNvPr id="0" name=""/>
        <dsp:cNvSpPr/>
      </dsp:nvSpPr>
      <dsp:spPr>
        <a:xfrm>
          <a:off x="182833" y="1097012"/>
          <a:ext cx="1417362" cy="731341"/>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403C18B-C10B-41C3-BE68-05C2261364FD}">
      <dsp:nvSpPr>
        <dsp:cNvPr id="0" name=""/>
        <dsp:cNvSpPr/>
      </dsp:nvSpPr>
      <dsp:spPr>
        <a:xfrm>
          <a:off x="0" y="2011188"/>
          <a:ext cx="8763000" cy="914176"/>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CN" altLang="en-US" sz="3600" b="1" kern="1200" dirty="0" smtClean="0">
              <a:effectLst>
                <a:outerShdw blurRad="38100" dist="38100" dir="2700000" algn="tl">
                  <a:srgbClr val="000000">
                    <a:alpha val="43137"/>
                  </a:srgbClr>
                </a:outerShdw>
              </a:effectLst>
            </a:rPr>
            <a:t>耶稣解释福音                                                      </a:t>
          </a:r>
          <a:r>
            <a:rPr lang="en-US" sz="2000" b="1" kern="1200" dirty="0" smtClean="0">
              <a:effectLst>
                <a:outerShdw blurRad="38100" dist="38100" dir="2700000" algn="tl">
                  <a:srgbClr val="000000">
                    <a:alpha val="43137"/>
                  </a:srgbClr>
                </a:outerShdw>
              </a:effectLst>
            </a:rPr>
            <a:t>JESUS EXPLAINS THE GOSPEL  </a:t>
          </a:r>
          <a:endParaRPr lang="en-US" sz="2800" b="1" kern="1200" dirty="0">
            <a:effectLst>
              <a:outerShdw blurRad="38100" dist="38100" dir="2700000" algn="tl">
                <a:srgbClr val="000000">
                  <a:alpha val="43137"/>
                </a:srgbClr>
              </a:outerShdw>
            </a:effectLst>
          </a:endParaRPr>
        </a:p>
      </dsp:txBody>
      <dsp:txXfrm>
        <a:off x="1844017" y="2011188"/>
        <a:ext cx="6918982" cy="914176"/>
      </dsp:txXfrm>
    </dsp:sp>
    <dsp:sp modelId="{3EA638C9-800D-4A99-8D44-81056F5C16AF}">
      <dsp:nvSpPr>
        <dsp:cNvPr id="0" name=""/>
        <dsp:cNvSpPr/>
      </dsp:nvSpPr>
      <dsp:spPr>
        <a:xfrm>
          <a:off x="182833" y="2102606"/>
          <a:ext cx="1417362" cy="731341"/>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DDD64AC-6884-44B4-A47C-7C8016F11715}">
      <dsp:nvSpPr>
        <dsp:cNvPr id="0" name=""/>
        <dsp:cNvSpPr/>
      </dsp:nvSpPr>
      <dsp:spPr>
        <a:xfrm>
          <a:off x="0" y="3016783"/>
          <a:ext cx="8763000" cy="914176"/>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CN" altLang="en-US" sz="3600" b="1" kern="1200" dirty="0" smtClean="0">
              <a:effectLst>
                <a:outerShdw blurRad="38100" dist="38100" dir="2700000" algn="tl">
                  <a:srgbClr val="000000">
                    <a:alpha val="43137"/>
                  </a:srgbClr>
                </a:outerShdw>
              </a:effectLst>
            </a:rPr>
            <a:t>使徒所传的福音                                                    </a:t>
          </a:r>
          <a:r>
            <a:rPr lang="en-US" sz="2000" b="1" kern="1200" dirty="0" smtClean="0">
              <a:effectLst>
                <a:outerShdw blurRad="38100" dist="38100" dir="2700000" algn="tl">
                  <a:srgbClr val="000000">
                    <a:alpha val="43137"/>
                  </a:srgbClr>
                </a:outerShdw>
              </a:effectLst>
            </a:rPr>
            <a:t>THE GOSPEL ACCORDING TO THE APOSTLES</a:t>
          </a:r>
          <a:endParaRPr lang="en-US" sz="2800" kern="1200" dirty="0"/>
        </a:p>
      </dsp:txBody>
      <dsp:txXfrm>
        <a:off x="1844017" y="3016783"/>
        <a:ext cx="6918982" cy="914176"/>
      </dsp:txXfrm>
    </dsp:sp>
    <dsp:sp modelId="{11EE0142-B3CA-4262-8186-5AD68888DE4E}">
      <dsp:nvSpPr>
        <dsp:cNvPr id="0" name=""/>
        <dsp:cNvSpPr/>
      </dsp:nvSpPr>
      <dsp:spPr>
        <a:xfrm>
          <a:off x="182833" y="3108200"/>
          <a:ext cx="1417362" cy="731341"/>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3F5D6A9-7734-4C0F-B028-425C45A5FDE1}">
      <dsp:nvSpPr>
        <dsp:cNvPr id="0" name=""/>
        <dsp:cNvSpPr/>
      </dsp:nvSpPr>
      <dsp:spPr>
        <a:xfrm>
          <a:off x="0" y="4022377"/>
          <a:ext cx="8763000" cy="914176"/>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CN" altLang="en-US" sz="3600" b="1" kern="1200" dirty="0" smtClean="0">
              <a:effectLst>
                <a:outerShdw blurRad="38100" dist="38100" dir="2700000" algn="tl">
                  <a:srgbClr val="000000">
                    <a:alpha val="43137"/>
                  </a:srgbClr>
                </a:outerShdw>
              </a:effectLst>
            </a:rPr>
            <a:t>教会历史所传的福音                                        </a:t>
          </a:r>
          <a:r>
            <a:rPr lang="en-US" sz="2000" b="1" kern="1200" dirty="0" smtClean="0">
              <a:effectLst>
                <a:outerShdw blurRad="38100" dist="38100" dir="2700000" algn="tl">
                  <a:srgbClr val="000000">
                    <a:alpha val="43137"/>
                  </a:srgbClr>
                </a:outerShdw>
              </a:effectLst>
            </a:rPr>
            <a:t>THE GOSPEL ACCORDING TO CHURCH HISTORY</a:t>
          </a:r>
          <a:endParaRPr lang="en-US" sz="2800" kern="1200" dirty="0"/>
        </a:p>
      </dsp:txBody>
      <dsp:txXfrm>
        <a:off x="1844017" y="4022377"/>
        <a:ext cx="6918982" cy="914176"/>
      </dsp:txXfrm>
    </dsp:sp>
    <dsp:sp modelId="{FFD6C244-0A6A-4B5F-AC39-4FF9DF83D954}">
      <dsp:nvSpPr>
        <dsp:cNvPr id="0" name=""/>
        <dsp:cNvSpPr/>
      </dsp:nvSpPr>
      <dsp:spPr>
        <a:xfrm>
          <a:off x="182833" y="4113795"/>
          <a:ext cx="1417362" cy="731341"/>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EA8E512-6C79-4CB3-8D63-F827E5CE20D6}">
      <dsp:nvSpPr>
        <dsp:cNvPr id="0" name=""/>
        <dsp:cNvSpPr/>
      </dsp:nvSpPr>
      <dsp:spPr>
        <a:xfrm>
          <a:off x="0" y="5027972"/>
          <a:ext cx="8763000" cy="91417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CN" altLang="en-US" sz="3600" b="1" kern="1200" dirty="0" smtClean="0">
              <a:effectLst>
                <a:outerShdw blurRad="38100" dist="38100" dir="2700000" algn="tl">
                  <a:srgbClr val="000000">
                    <a:alpha val="43137"/>
                  </a:srgbClr>
                </a:outerShdw>
              </a:effectLst>
            </a:rPr>
            <a:t>常见的问题                                                   </a:t>
          </a:r>
          <a:r>
            <a:rPr lang="en-US" sz="2000" b="1" kern="1200" dirty="0" smtClean="0">
              <a:effectLst>
                <a:outerShdw blurRad="38100" dist="38100" dir="2700000" algn="tl">
                  <a:srgbClr val="000000">
                    <a:alpha val="43137"/>
                  </a:srgbClr>
                </a:outerShdw>
              </a:effectLst>
            </a:rPr>
            <a:t>COMMONLY ASKED QUESTIONS</a:t>
          </a:r>
          <a:endParaRPr lang="en-US" sz="2800" kern="1200" dirty="0"/>
        </a:p>
      </dsp:txBody>
      <dsp:txXfrm>
        <a:off x="1844017" y="5027972"/>
        <a:ext cx="6918982" cy="914176"/>
      </dsp:txXfrm>
    </dsp:sp>
    <dsp:sp modelId="{D9011638-9FB3-4E72-AA45-ABE01B2B5B7E}">
      <dsp:nvSpPr>
        <dsp:cNvPr id="0" name=""/>
        <dsp:cNvSpPr/>
      </dsp:nvSpPr>
      <dsp:spPr>
        <a:xfrm>
          <a:off x="182833" y="5119389"/>
          <a:ext cx="1417362" cy="731341"/>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2E24387-A1F9-487B-BE55-9B3D38CEEF65}">
      <dsp:nvSpPr>
        <dsp:cNvPr id="0" name=""/>
        <dsp:cNvSpPr/>
      </dsp:nvSpPr>
      <dsp:spPr>
        <a:xfrm>
          <a:off x="0" y="3843104"/>
          <a:ext cx="9144000" cy="1261392"/>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outerShdw blurRad="38100" dist="38100" dir="2700000" algn="tl">
                  <a:srgbClr val="000000">
                    <a:alpha val="43137"/>
                  </a:srgbClr>
                </a:outerShdw>
              </a:effectLst>
              <a:latin typeface="Arial Narrow" pitchFamily="34" charset="0"/>
            </a:rPr>
            <a:t>混合的土壤  </a:t>
          </a:r>
          <a:r>
            <a:rPr lang="en-US" sz="2400" b="1" kern="1200" dirty="0" smtClean="0">
              <a:solidFill>
                <a:schemeClr val="tx1"/>
              </a:solidFill>
              <a:effectLst>
                <a:outerShdw blurRad="38100" dist="38100" dir="2700000" algn="tl">
                  <a:srgbClr val="000000">
                    <a:alpha val="43137"/>
                  </a:srgbClr>
                </a:outerShdw>
              </a:effectLst>
              <a:latin typeface="Arial Narrow" pitchFamily="34" charset="0"/>
            </a:rPr>
            <a:t>(MIXED SOILS)</a:t>
          </a:r>
          <a:endParaRPr lang="en-US" sz="24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0" y="3843104"/>
        <a:ext cx="9144000" cy="681152"/>
      </dsp:txXfrm>
    </dsp:sp>
    <dsp:sp modelId="{4FBCFEAC-9667-4CC6-828D-B76B0A9F34FB}">
      <dsp:nvSpPr>
        <dsp:cNvPr id="0" name=""/>
        <dsp:cNvSpPr/>
      </dsp:nvSpPr>
      <dsp:spPr>
        <a:xfrm>
          <a:off x="0" y="4499029"/>
          <a:ext cx="4572000" cy="580240"/>
        </a:xfrm>
        <a:prstGeom prst="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outerShdw blurRad="38100" dist="38100" dir="2700000" algn="tl">
                  <a:srgbClr val="000000">
                    <a:alpha val="43137"/>
                  </a:srgbClr>
                </a:outerShdw>
              </a:effectLst>
              <a:latin typeface="Arial Narrow" pitchFamily="34" charset="0"/>
            </a:rPr>
            <a:t>得救的</a:t>
          </a:r>
          <a:r>
            <a:rPr lang="en-US" sz="3600" b="1" kern="1200" dirty="0" smtClean="0">
              <a:solidFill>
                <a:schemeClr val="tx1"/>
              </a:solidFill>
              <a:effectLst>
                <a:outerShdw blurRad="38100" dist="38100" dir="2700000" algn="tl">
                  <a:srgbClr val="000000">
                    <a:alpha val="43137"/>
                  </a:srgbClr>
                </a:outerShdw>
              </a:effectLst>
              <a:latin typeface="Arial Narrow" pitchFamily="34" charset="0"/>
            </a:rPr>
            <a:t>: </a:t>
          </a:r>
          <a:r>
            <a:rPr lang="en-US" sz="2400" b="1" kern="1200" dirty="0" smtClean="0">
              <a:solidFill>
                <a:schemeClr val="tx1"/>
              </a:solidFill>
              <a:effectLst>
                <a:outerShdw blurRad="38100" dist="38100" dir="2700000" algn="tl">
                  <a:srgbClr val="000000">
                    <a:alpha val="43137"/>
                  </a:srgbClr>
                </a:outerShdw>
              </a:effectLst>
              <a:latin typeface="Arial Narrow" pitchFamily="34" charset="0"/>
            </a:rPr>
            <a:t>SAVED</a:t>
          </a:r>
          <a:endParaRPr lang="en-US" sz="24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0" y="4499029"/>
        <a:ext cx="4572000" cy="580240"/>
      </dsp:txXfrm>
    </dsp:sp>
    <dsp:sp modelId="{21BF2261-16A6-474F-BC61-6083266D7C32}">
      <dsp:nvSpPr>
        <dsp:cNvPr id="0" name=""/>
        <dsp:cNvSpPr/>
      </dsp:nvSpPr>
      <dsp:spPr>
        <a:xfrm>
          <a:off x="4572000" y="4499029"/>
          <a:ext cx="4572000" cy="580240"/>
        </a:xfrm>
        <a:prstGeom prst="rect">
          <a:avLst/>
        </a:prstGeom>
        <a:solidFill>
          <a:schemeClr val="accent5">
            <a:tint val="40000"/>
            <a:alpha val="90000"/>
            <a:hueOff val="-2148096"/>
            <a:satOff val="9651"/>
            <a:lumOff val="663"/>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outerShdw blurRad="38100" dist="38100" dir="2700000" algn="tl">
                  <a:srgbClr val="000000">
                    <a:alpha val="43137"/>
                  </a:srgbClr>
                </a:outerShdw>
              </a:effectLst>
              <a:latin typeface="Arial Narrow" pitchFamily="34" charset="0"/>
            </a:rPr>
            <a:t>未得救的</a:t>
          </a:r>
          <a:r>
            <a:rPr lang="en-US" sz="3600" b="1" kern="1200" dirty="0" smtClean="0">
              <a:solidFill>
                <a:schemeClr val="tx1"/>
              </a:solidFill>
              <a:effectLst>
                <a:outerShdw blurRad="38100" dist="38100" dir="2700000" algn="tl">
                  <a:srgbClr val="000000">
                    <a:alpha val="43137"/>
                  </a:srgbClr>
                </a:outerShdw>
              </a:effectLst>
              <a:latin typeface="Arial Narrow" pitchFamily="34" charset="0"/>
            </a:rPr>
            <a:t>: </a:t>
          </a:r>
          <a:r>
            <a:rPr lang="en-US" sz="2400" b="1" kern="1200" dirty="0" smtClean="0">
              <a:solidFill>
                <a:schemeClr val="tx1"/>
              </a:solidFill>
              <a:effectLst>
                <a:outerShdw blurRad="38100" dist="38100" dir="2700000" algn="tl">
                  <a:srgbClr val="000000">
                    <a:alpha val="43137"/>
                  </a:srgbClr>
                </a:outerShdw>
              </a:effectLst>
              <a:latin typeface="Arial Narrow" pitchFamily="34" charset="0"/>
            </a:rPr>
            <a:t>UNSAVED</a:t>
          </a:r>
          <a:endParaRPr lang="en-US" sz="24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4572000" y="4499029"/>
        <a:ext cx="4572000" cy="580240"/>
      </dsp:txXfrm>
    </dsp:sp>
    <dsp:sp modelId="{A9D23AF5-6834-4030-BCA8-2D224745BE24}">
      <dsp:nvSpPr>
        <dsp:cNvPr id="0" name=""/>
        <dsp:cNvSpPr/>
      </dsp:nvSpPr>
      <dsp:spPr>
        <a:xfrm rot="10800000">
          <a:off x="0" y="1922003"/>
          <a:ext cx="9144000" cy="1940022"/>
        </a:xfrm>
        <a:prstGeom prst="upArrowCallout">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outerShdw blurRad="38100" dist="38100" dir="2700000" algn="tl">
                  <a:srgbClr val="000000">
                    <a:alpha val="43137"/>
                  </a:srgbClr>
                </a:outerShdw>
              </a:effectLst>
              <a:latin typeface="Arial Narrow" pitchFamily="34" charset="0"/>
            </a:rPr>
            <a:t>播稗者</a:t>
          </a:r>
          <a:r>
            <a:rPr lang="en-US" sz="3600" b="1" kern="1200" dirty="0" smtClean="0">
              <a:solidFill>
                <a:schemeClr val="tx1"/>
              </a:solidFill>
              <a:effectLst>
                <a:outerShdw blurRad="38100" dist="38100" dir="2700000" algn="tl">
                  <a:srgbClr val="000000">
                    <a:alpha val="43137"/>
                  </a:srgbClr>
                </a:outerShdw>
              </a:effectLst>
              <a:latin typeface="Arial Narrow" pitchFamily="34" charset="0"/>
            </a:rPr>
            <a:t> </a:t>
          </a:r>
          <a:r>
            <a:rPr lang="en-US" sz="2400" b="1" kern="1200" dirty="0" smtClean="0">
              <a:solidFill>
                <a:schemeClr val="tx1"/>
              </a:solidFill>
              <a:effectLst>
                <a:outerShdw blurRad="38100" dist="38100" dir="2700000" algn="tl">
                  <a:srgbClr val="000000">
                    <a:alpha val="43137"/>
                  </a:srgbClr>
                </a:outerShdw>
              </a:effectLst>
              <a:latin typeface="Arial Narrow" pitchFamily="34" charset="0"/>
            </a:rPr>
            <a:t>(SOWER of TARES)</a:t>
          </a:r>
          <a:endParaRPr lang="en-US" sz="24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0" y="1922003"/>
        <a:ext cx="9144000" cy="680947"/>
      </dsp:txXfrm>
    </dsp:sp>
    <dsp:sp modelId="{1D1CE47D-0F51-4002-9FAD-7671B43B537C}">
      <dsp:nvSpPr>
        <dsp:cNvPr id="0" name=""/>
        <dsp:cNvSpPr/>
      </dsp:nvSpPr>
      <dsp:spPr>
        <a:xfrm>
          <a:off x="0" y="2602951"/>
          <a:ext cx="4572000" cy="580066"/>
        </a:xfrm>
        <a:prstGeom prst="rect">
          <a:avLst/>
        </a:prstGeom>
        <a:solidFill>
          <a:schemeClr val="accent5">
            <a:tint val="40000"/>
            <a:alpha val="90000"/>
            <a:hueOff val="-4296193"/>
            <a:satOff val="19301"/>
            <a:lumOff val="1327"/>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outerShdw blurRad="38100" dist="38100" dir="2700000" algn="tl">
                  <a:srgbClr val="000000">
                    <a:alpha val="43137"/>
                  </a:srgbClr>
                </a:outerShdw>
              </a:effectLst>
              <a:latin typeface="Arial Narrow" pitchFamily="34" charset="0"/>
            </a:rPr>
            <a:t>撒旦</a:t>
          </a:r>
          <a:r>
            <a:rPr lang="en-US" sz="3600" b="1" kern="1200" dirty="0" smtClean="0">
              <a:solidFill>
                <a:schemeClr val="tx1"/>
              </a:solidFill>
              <a:effectLst>
                <a:outerShdw blurRad="38100" dist="38100" dir="2700000" algn="tl">
                  <a:srgbClr val="000000">
                    <a:alpha val="43137"/>
                  </a:srgbClr>
                </a:outerShdw>
              </a:effectLst>
              <a:latin typeface="Arial Narrow" pitchFamily="34" charset="0"/>
            </a:rPr>
            <a:t>: </a:t>
          </a:r>
          <a:r>
            <a:rPr lang="en-US" sz="2400" b="1" kern="1200" dirty="0" smtClean="0">
              <a:solidFill>
                <a:schemeClr val="tx1"/>
              </a:solidFill>
              <a:effectLst>
                <a:outerShdw blurRad="38100" dist="38100" dir="2700000" algn="tl">
                  <a:srgbClr val="000000">
                    <a:alpha val="43137"/>
                  </a:srgbClr>
                </a:outerShdw>
              </a:effectLst>
              <a:latin typeface="Arial Narrow" pitchFamily="34" charset="0"/>
            </a:rPr>
            <a:t>SATAN</a:t>
          </a:r>
          <a:endParaRPr lang="en-US" sz="24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0" y="2602951"/>
        <a:ext cx="4572000" cy="580066"/>
      </dsp:txXfrm>
    </dsp:sp>
    <dsp:sp modelId="{3315091E-AE8B-4606-B418-AC5F554EDFC2}">
      <dsp:nvSpPr>
        <dsp:cNvPr id="0" name=""/>
        <dsp:cNvSpPr/>
      </dsp:nvSpPr>
      <dsp:spPr>
        <a:xfrm>
          <a:off x="4572000" y="2602951"/>
          <a:ext cx="4572000" cy="580066"/>
        </a:xfrm>
        <a:prstGeom prst="rect">
          <a:avLst/>
        </a:prstGeom>
        <a:solidFill>
          <a:schemeClr val="accent5">
            <a:tint val="40000"/>
            <a:alpha val="90000"/>
            <a:hueOff val="-6444289"/>
            <a:satOff val="28952"/>
            <a:lumOff val="199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outerShdw blurRad="38100" dist="38100" dir="2700000" algn="tl">
                  <a:srgbClr val="000000">
                    <a:alpha val="43137"/>
                  </a:srgbClr>
                </a:outerShdw>
              </a:effectLst>
              <a:latin typeface="Arial Narrow" pitchFamily="34" charset="0"/>
            </a:rPr>
            <a:t>谎言</a:t>
          </a:r>
          <a:r>
            <a:rPr lang="en-US" sz="3600" b="1" kern="1200" dirty="0" smtClean="0">
              <a:solidFill>
                <a:schemeClr val="tx1"/>
              </a:solidFill>
              <a:effectLst>
                <a:outerShdw blurRad="38100" dist="38100" dir="2700000" algn="tl">
                  <a:srgbClr val="000000">
                    <a:alpha val="43137"/>
                  </a:srgbClr>
                </a:outerShdw>
              </a:effectLst>
              <a:latin typeface="Arial Narrow" pitchFamily="34" charset="0"/>
            </a:rPr>
            <a:t>: </a:t>
          </a:r>
          <a:r>
            <a:rPr lang="en-US" sz="2400" b="1" kern="1200" dirty="0" smtClean="0">
              <a:solidFill>
                <a:schemeClr val="tx1"/>
              </a:solidFill>
              <a:effectLst>
                <a:outerShdw blurRad="38100" dist="38100" dir="2700000" algn="tl">
                  <a:srgbClr val="000000">
                    <a:alpha val="43137"/>
                  </a:srgbClr>
                </a:outerShdw>
              </a:effectLst>
              <a:latin typeface="Arial Narrow" pitchFamily="34" charset="0"/>
            </a:rPr>
            <a:t>LIES</a:t>
          </a:r>
          <a:endParaRPr lang="en-US" sz="24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4572000" y="2602951"/>
        <a:ext cx="4572000" cy="580066"/>
      </dsp:txXfrm>
    </dsp:sp>
    <dsp:sp modelId="{F85E77E8-4215-4B60-837A-8AC0D6488C9B}">
      <dsp:nvSpPr>
        <dsp:cNvPr id="0" name=""/>
        <dsp:cNvSpPr/>
      </dsp:nvSpPr>
      <dsp:spPr>
        <a:xfrm rot="10800000">
          <a:off x="0" y="902"/>
          <a:ext cx="9144000" cy="1940022"/>
        </a:xfrm>
        <a:prstGeom prst="upArrowCallout">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outerShdw blurRad="38100" dist="38100" dir="2700000" algn="tl">
                  <a:srgbClr val="000000">
                    <a:alpha val="43137"/>
                  </a:srgbClr>
                </a:outerShdw>
              </a:effectLst>
              <a:latin typeface="Arial Narrow" pitchFamily="34" charset="0"/>
            </a:rPr>
            <a:t>播麦者</a:t>
          </a:r>
          <a:r>
            <a:rPr lang="en-US" sz="3600" b="1" kern="1200" dirty="0" smtClean="0">
              <a:solidFill>
                <a:schemeClr val="tx1"/>
              </a:solidFill>
              <a:effectLst>
                <a:outerShdw blurRad="38100" dist="38100" dir="2700000" algn="tl">
                  <a:srgbClr val="000000">
                    <a:alpha val="43137"/>
                  </a:srgbClr>
                </a:outerShdw>
              </a:effectLst>
              <a:latin typeface="Arial Narrow" pitchFamily="34" charset="0"/>
            </a:rPr>
            <a:t> </a:t>
          </a:r>
          <a:r>
            <a:rPr lang="en-US" sz="2400" b="1" kern="1200" dirty="0" smtClean="0">
              <a:solidFill>
                <a:schemeClr val="tx1"/>
              </a:solidFill>
              <a:effectLst>
                <a:outerShdw blurRad="38100" dist="38100" dir="2700000" algn="tl">
                  <a:srgbClr val="000000">
                    <a:alpha val="43137"/>
                  </a:srgbClr>
                </a:outerShdw>
              </a:effectLst>
              <a:latin typeface="Arial Narrow" pitchFamily="34" charset="0"/>
            </a:rPr>
            <a:t>(SOWER of WHEAT)</a:t>
          </a:r>
          <a:endParaRPr lang="en-US" sz="24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0" y="902"/>
        <a:ext cx="9144000" cy="680947"/>
      </dsp:txXfrm>
    </dsp:sp>
    <dsp:sp modelId="{E93D5EAC-AE75-4519-B630-3D0C260F07EF}">
      <dsp:nvSpPr>
        <dsp:cNvPr id="0" name=""/>
        <dsp:cNvSpPr/>
      </dsp:nvSpPr>
      <dsp:spPr>
        <a:xfrm>
          <a:off x="0" y="681850"/>
          <a:ext cx="4572000" cy="580066"/>
        </a:xfrm>
        <a:prstGeom prst="rect">
          <a:avLst/>
        </a:prstGeom>
        <a:solidFill>
          <a:schemeClr val="accent5">
            <a:tint val="40000"/>
            <a:alpha val="90000"/>
            <a:hueOff val="-8592385"/>
            <a:satOff val="38602"/>
            <a:lumOff val="2654"/>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outerShdw blurRad="38100" dist="38100" dir="2700000" algn="tl">
                  <a:srgbClr val="000000">
                    <a:alpha val="43137"/>
                  </a:srgbClr>
                </a:outerShdw>
              </a:effectLst>
              <a:latin typeface="Arial Narrow" pitchFamily="34" charset="0"/>
            </a:rPr>
            <a:t>耶稣</a:t>
          </a:r>
          <a:r>
            <a:rPr lang="en-US" sz="3600" b="1" kern="1200" dirty="0" smtClean="0">
              <a:solidFill>
                <a:schemeClr val="tx1"/>
              </a:solidFill>
              <a:effectLst>
                <a:outerShdw blurRad="38100" dist="38100" dir="2700000" algn="tl">
                  <a:srgbClr val="000000">
                    <a:alpha val="43137"/>
                  </a:srgbClr>
                </a:outerShdw>
              </a:effectLst>
              <a:latin typeface="Arial Narrow" pitchFamily="34" charset="0"/>
            </a:rPr>
            <a:t>: </a:t>
          </a:r>
          <a:r>
            <a:rPr lang="en-US" sz="2400" b="1" kern="1200" dirty="0" smtClean="0">
              <a:solidFill>
                <a:schemeClr val="tx1"/>
              </a:solidFill>
              <a:effectLst>
                <a:outerShdw blurRad="38100" dist="38100" dir="2700000" algn="tl">
                  <a:srgbClr val="000000">
                    <a:alpha val="43137"/>
                  </a:srgbClr>
                </a:outerShdw>
              </a:effectLst>
              <a:latin typeface="Arial Narrow" pitchFamily="34" charset="0"/>
            </a:rPr>
            <a:t>JESUS</a:t>
          </a:r>
          <a:endParaRPr lang="en-US" sz="24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0" y="681850"/>
        <a:ext cx="4572000" cy="580066"/>
      </dsp:txXfrm>
    </dsp:sp>
    <dsp:sp modelId="{35880DEF-3A02-46BD-98CA-D94CBD22D065}">
      <dsp:nvSpPr>
        <dsp:cNvPr id="0" name=""/>
        <dsp:cNvSpPr/>
      </dsp:nvSpPr>
      <dsp:spPr>
        <a:xfrm>
          <a:off x="4572000" y="681850"/>
          <a:ext cx="4572000" cy="580066"/>
        </a:xfrm>
        <a:prstGeom prst="rect">
          <a:avLst/>
        </a:prstGeom>
        <a:solidFill>
          <a:schemeClr val="accent5">
            <a:tint val="40000"/>
            <a:alpha val="90000"/>
            <a:hueOff val="-10740482"/>
            <a:satOff val="48253"/>
            <a:lumOff val="3317"/>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chemeClr val="tx1"/>
              </a:solidFill>
              <a:effectLst>
                <a:outerShdw blurRad="38100" dist="38100" dir="2700000" algn="tl">
                  <a:srgbClr val="000000">
                    <a:alpha val="43137"/>
                  </a:srgbClr>
                </a:outerShdw>
              </a:effectLst>
              <a:latin typeface="Arial Narrow" pitchFamily="34" charset="0"/>
            </a:rPr>
            <a:t>神的道</a:t>
          </a:r>
          <a:r>
            <a:rPr lang="en-US" sz="3600" b="1" kern="1200" dirty="0" smtClean="0">
              <a:solidFill>
                <a:schemeClr val="tx1"/>
              </a:solidFill>
              <a:effectLst>
                <a:outerShdw blurRad="38100" dist="38100" dir="2700000" algn="tl">
                  <a:srgbClr val="000000">
                    <a:alpha val="43137"/>
                  </a:srgbClr>
                </a:outerShdw>
              </a:effectLst>
              <a:latin typeface="Arial Narrow" pitchFamily="34" charset="0"/>
            </a:rPr>
            <a:t>: </a:t>
          </a:r>
          <a:r>
            <a:rPr lang="en-US" sz="2400" b="1" kern="1200" dirty="0" smtClean="0">
              <a:solidFill>
                <a:schemeClr val="tx1"/>
              </a:solidFill>
              <a:effectLst>
                <a:outerShdw blurRad="38100" dist="38100" dir="2700000" algn="tl">
                  <a:srgbClr val="000000">
                    <a:alpha val="43137"/>
                  </a:srgbClr>
                </a:outerShdw>
              </a:effectLst>
              <a:latin typeface="Arial Narrow" pitchFamily="34" charset="0"/>
            </a:rPr>
            <a:t>WORD of GOD</a:t>
          </a:r>
          <a:endParaRPr lang="en-US" sz="24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4572000" y="681850"/>
        <a:ext cx="4572000" cy="580066"/>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02A56AE-2D9E-40B3-83D8-F88A8947C852}">
      <dsp:nvSpPr>
        <dsp:cNvPr id="0" name=""/>
        <dsp:cNvSpPr/>
      </dsp:nvSpPr>
      <dsp:spPr>
        <a:xfrm>
          <a:off x="3584153" y="2573144"/>
          <a:ext cx="1975693" cy="1975693"/>
        </a:xfrm>
        <a:prstGeom prst="ellipse">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3584153" y="2573144"/>
        <a:ext cx="1975693" cy="1975693"/>
      </dsp:txXfrm>
    </dsp:sp>
    <dsp:sp modelId="{ECFA8275-2463-4B66-B3AF-3929AB10E28D}">
      <dsp:nvSpPr>
        <dsp:cNvPr id="0" name=""/>
        <dsp:cNvSpPr/>
      </dsp:nvSpPr>
      <dsp:spPr>
        <a:xfrm rot="16200000">
          <a:off x="4362984" y="1854739"/>
          <a:ext cx="418030" cy="671735"/>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16200000">
        <a:off x="4362984" y="1854739"/>
        <a:ext cx="418030" cy="671735"/>
      </dsp:txXfrm>
    </dsp:sp>
    <dsp:sp modelId="{ECE411F4-72CB-43E1-8E60-A7222BDA5C11}">
      <dsp:nvSpPr>
        <dsp:cNvPr id="0" name=""/>
        <dsp:cNvSpPr/>
      </dsp:nvSpPr>
      <dsp:spPr>
        <a:xfrm>
          <a:off x="3682937" y="6283"/>
          <a:ext cx="1778124" cy="1778124"/>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US" sz="4000" kern="1200" dirty="0"/>
        </a:p>
      </dsp:txBody>
      <dsp:txXfrm>
        <a:off x="3682937" y="6283"/>
        <a:ext cx="1778124" cy="1778124"/>
      </dsp:txXfrm>
    </dsp:sp>
    <dsp:sp modelId="{D2EA96B4-695D-4D5D-8B2A-C63EE154A7CA}">
      <dsp:nvSpPr>
        <dsp:cNvPr id="0" name=""/>
        <dsp:cNvSpPr/>
      </dsp:nvSpPr>
      <dsp:spPr>
        <a:xfrm rot="19285714">
          <a:off x="5434394" y="2370702"/>
          <a:ext cx="418030" cy="671735"/>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19285714">
        <a:off x="5434394" y="2370702"/>
        <a:ext cx="418030" cy="671735"/>
      </dsp:txXfrm>
    </dsp:sp>
    <dsp:sp modelId="{F7284811-DA1F-4522-8486-F36C2931BDC6}">
      <dsp:nvSpPr>
        <dsp:cNvPr id="0" name=""/>
        <dsp:cNvSpPr/>
      </dsp:nvSpPr>
      <dsp:spPr>
        <a:xfrm>
          <a:off x="5767023" y="1009926"/>
          <a:ext cx="1778124" cy="1778124"/>
        </a:xfrm>
        <a:prstGeom prst="ellips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5767023" y="1009926"/>
        <a:ext cx="1778124" cy="1778124"/>
      </dsp:txXfrm>
    </dsp:sp>
    <dsp:sp modelId="{FFC403E2-C7F7-48D9-BE82-D745CB61A470}">
      <dsp:nvSpPr>
        <dsp:cNvPr id="0" name=""/>
        <dsp:cNvSpPr/>
      </dsp:nvSpPr>
      <dsp:spPr>
        <a:xfrm rot="771429">
          <a:off x="5699010" y="3530062"/>
          <a:ext cx="418030" cy="671735"/>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771429">
        <a:off x="5699010" y="3530062"/>
        <a:ext cx="418030" cy="671735"/>
      </dsp:txXfrm>
    </dsp:sp>
    <dsp:sp modelId="{DABC921C-3CC7-4864-916F-28D772286D3A}">
      <dsp:nvSpPr>
        <dsp:cNvPr id="0" name=""/>
        <dsp:cNvSpPr/>
      </dsp:nvSpPr>
      <dsp:spPr>
        <a:xfrm>
          <a:off x="6281750" y="3265090"/>
          <a:ext cx="1778124" cy="1778124"/>
        </a:xfrm>
        <a:prstGeom prst="ellipse">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6281750" y="3265090"/>
        <a:ext cx="1778124" cy="1778124"/>
      </dsp:txXfrm>
    </dsp:sp>
    <dsp:sp modelId="{0807BA97-7B59-4D74-9AE7-EC75161F6D61}">
      <dsp:nvSpPr>
        <dsp:cNvPr id="0" name=""/>
        <dsp:cNvSpPr/>
      </dsp:nvSpPr>
      <dsp:spPr>
        <a:xfrm rot="3857143">
          <a:off x="4957572" y="4459796"/>
          <a:ext cx="418030" cy="671735"/>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3857143">
        <a:off x="4957572" y="4459796"/>
        <a:ext cx="418030" cy="671735"/>
      </dsp:txXfrm>
    </dsp:sp>
    <dsp:sp modelId="{323605B9-72D2-4CA2-9236-3DFC536368FE}">
      <dsp:nvSpPr>
        <dsp:cNvPr id="0" name=""/>
        <dsp:cNvSpPr/>
      </dsp:nvSpPr>
      <dsp:spPr>
        <a:xfrm>
          <a:off x="4839518" y="5073592"/>
          <a:ext cx="1778124" cy="1778124"/>
        </a:xfrm>
        <a:prstGeom prst="ellipse">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4839518" y="5073592"/>
        <a:ext cx="1778124" cy="1778124"/>
      </dsp:txXfrm>
    </dsp:sp>
    <dsp:sp modelId="{1C3A603E-6D83-44BC-B706-E348555170D0}">
      <dsp:nvSpPr>
        <dsp:cNvPr id="0" name=""/>
        <dsp:cNvSpPr/>
      </dsp:nvSpPr>
      <dsp:spPr>
        <a:xfrm rot="6942857">
          <a:off x="3768397" y="4459796"/>
          <a:ext cx="418030" cy="671735"/>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6942857">
        <a:off x="3768397" y="4459796"/>
        <a:ext cx="418030" cy="671735"/>
      </dsp:txXfrm>
    </dsp:sp>
    <dsp:sp modelId="{A8968FF3-13DD-4D27-89C4-C9ECAA7E9F20}">
      <dsp:nvSpPr>
        <dsp:cNvPr id="0" name=""/>
        <dsp:cNvSpPr/>
      </dsp:nvSpPr>
      <dsp:spPr>
        <a:xfrm>
          <a:off x="2526357" y="5073592"/>
          <a:ext cx="1778124" cy="1778124"/>
        </a:xfrm>
        <a:prstGeom prst="ellipse">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2526357" y="5073592"/>
        <a:ext cx="1778124" cy="1778124"/>
      </dsp:txXfrm>
    </dsp:sp>
    <dsp:sp modelId="{6B77FA9C-107A-44A5-9865-86B5F6DCB06F}">
      <dsp:nvSpPr>
        <dsp:cNvPr id="0" name=""/>
        <dsp:cNvSpPr/>
      </dsp:nvSpPr>
      <dsp:spPr>
        <a:xfrm rot="10028571">
          <a:off x="3026959" y="3530062"/>
          <a:ext cx="418030" cy="671735"/>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10028571">
        <a:off x="3026959" y="3530062"/>
        <a:ext cx="418030" cy="671735"/>
      </dsp:txXfrm>
    </dsp:sp>
    <dsp:sp modelId="{C9D6554D-2CE0-4C6A-8C88-827DFA1BD150}">
      <dsp:nvSpPr>
        <dsp:cNvPr id="0" name=""/>
        <dsp:cNvSpPr/>
      </dsp:nvSpPr>
      <dsp:spPr>
        <a:xfrm>
          <a:off x="1084125" y="3265090"/>
          <a:ext cx="1778124" cy="1778124"/>
        </a:xfrm>
        <a:prstGeom prst="ellipse">
          <a:avLst/>
        </a:prstGeom>
        <a:blipFill rotWithShape="0">
          <a:blip xmlns:r="http://schemas.openxmlformats.org/officeDocument/2006/relationships" r:embed="rId7"/>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084125" y="3265090"/>
        <a:ext cx="1778124" cy="1778124"/>
      </dsp:txXfrm>
    </dsp:sp>
    <dsp:sp modelId="{517478B4-F1E7-49A6-82D3-CDD673A09638}">
      <dsp:nvSpPr>
        <dsp:cNvPr id="0" name=""/>
        <dsp:cNvSpPr/>
      </dsp:nvSpPr>
      <dsp:spPr>
        <a:xfrm rot="13114286">
          <a:off x="3291575" y="2370702"/>
          <a:ext cx="418030" cy="671735"/>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13114286">
        <a:off x="3291575" y="2370702"/>
        <a:ext cx="418030" cy="671735"/>
      </dsp:txXfrm>
    </dsp:sp>
    <dsp:sp modelId="{95150ABD-6347-4140-814A-2967BAAE73AA}">
      <dsp:nvSpPr>
        <dsp:cNvPr id="0" name=""/>
        <dsp:cNvSpPr/>
      </dsp:nvSpPr>
      <dsp:spPr>
        <a:xfrm>
          <a:off x="1598852" y="1009926"/>
          <a:ext cx="1778124" cy="1778124"/>
        </a:xfrm>
        <a:prstGeom prst="ellipse">
          <a:avLst/>
        </a:prstGeom>
        <a:blipFill rotWithShape="0">
          <a:blip xmlns:r="http://schemas.openxmlformats.org/officeDocument/2006/relationships" r:embed="rId8"/>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598852" y="1009926"/>
        <a:ext cx="1778124" cy="177812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B95354C-7786-4AF7-A24D-B7C1B537C9A1}">
      <dsp:nvSpPr>
        <dsp:cNvPr id="0" name=""/>
        <dsp:cNvSpPr/>
      </dsp:nvSpPr>
      <dsp:spPr>
        <a:xfrm>
          <a:off x="0" y="0"/>
          <a:ext cx="8839200" cy="1029406"/>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ln>
                <a:solidFill>
                  <a:schemeClr val="tx1"/>
                </a:solidFill>
              </a:ln>
              <a:solidFill>
                <a:srgbClr val="FFFF00"/>
              </a:solidFill>
              <a:effectLst>
                <a:outerShdw blurRad="38100" dist="38100" dir="2700000" algn="tl">
                  <a:srgbClr val="000000">
                    <a:alpha val="43137"/>
                  </a:srgbClr>
                </a:outerShdw>
              </a:effectLst>
            </a:rPr>
            <a:t>税吏马太  </a:t>
          </a:r>
          <a:r>
            <a:rPr lang="en-US" sz="2000" b="1" kern="1200" dirty="0" smtClean="0">
              <a:solidFill>
                <a:schemeClr val="tx1"/>
              </a:solidFill>
              <a:effectLst>
                <a:outerShdw blurRad="38100" dist="38100" dir="2700000" algn="tl">
                  <a:srgbClr val="000000">
                    <a:alpha val="43137"/>
                  </a:srgbClr>
                </a:outerShdw>
              </a:effectLst>
            </a:rPr>
            <a:t>MATTHEW /TAX COLLECTOR</a:t>
          </a:r>
          <a:endParaRPr lang="en-US" sz="3200" b="1" kern="1200" dirty="0">
            <a:solidFill>
              <a:schemeClr val="tx1"/>
            </a:solidFill>
            <a:effectLst>
              <a:outerShdw blurRad="38100" dist="38100" dir="2700000" algn="tl">
                <a:srgbClr val="000000">
                  <a:alpha val="43137"/>
                </a:srgbClr>
              </a:outerShdw>
            </a:effectLst>
          </a:endParaRPr>
        </a:p>
      </dsp:txBody>
      <dsp:txXfrm>
        <a:off x="1870780" y="0"/>
        <a:ext cx="6968419" cy="1029406"/>
      </dsp:txXfrm>
    </dsp:sp>
    <dsp:sp modelId="{49C5DA60-7F2B-45FE-9CAF-3408885569A4}">
      <dsp:nvSpPr>
        <dsp:cNvPr id="0" name=""/>
        <dsp:cNvSpPr/>
      </dsp:nvSpPr>
      <dsp:spPr>
        <a:xfrm>
          <a:off x="228598" y="76200"/>
          <a:ext cx="1531479" cy="823525"/>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dk1">
              <a:shade val="50000"/>
            </a:schemeClr>
          </a:solidFill>
          <a:prstDash val="solid"/>
        </a:ln>
        <a:effectLst/>
        <a:scene3d>
          <a:camera prst="orthographicFront">
            <a:rot lat="0" lon="0" rev="0"/>
          </a:camera>
          <a:lightRig rig="contrasting" dir="t">
            <a:rot lat="0" lon="0" rev="1200000"/>
          </a:lightRig>
        </a:scene3d>
        <a:sp3d z="300000"/>
      </dsp:spPr>
      <dsp:style>
        <a:lnRef idx="2">
          <a:schemeClr val="dk1">
            <a:shade val="50000"/>
          </a:schemeClr>
        </a:lnRef>
        <a:fillRef idx="1">
          <a:schemeClr val="dk1"/>
        </a:fillRef>
        <a:effectRef idx="0">
          <a:schemeClr val="dk1"/>
        </a:effectRef>
        <a:fontRef idx="minor">
          <a:schemeClr val="lt1"/>
        </a:fontRef>
      </dsp:style>
    </dsp:sp>
    <dsp:sp modelId="{93BE5F2D-ADA3-4FE8-9213-4BA124301F08}">
      <dsp:nvSpPr>
        <dsp:cNvPr id="0" name=""/>
        <dsp:cNvSpPr/>
      </dsp:nvSpPr>
      <dsp:spPr>
        <a:xfrm>
          <a:off x="0" y="1132347"/>
          <a:ext cx="8839200" cy="1029406"/>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ln>
                <a:solidFill>
                  <a:schemeClr val="tx1"/>
                </a:solidFill>
              </a:ln>
              <a:solidFill>
                <a:srgbClr val="FFFF00"/>
              </a:solidFill>
              <a:effectLst>
                <a:outerShdw blurRad="38100" dist="38100" dir="2700000" algn="tl">
                  <a:srgbClr val="000000">
                    <a:alpha val="43137"/>
                  </a:srgbClr>
                </a:outerShdw>
              </a:effectLst>
            </a:rPr>
            <a:t>那瞎子</a:t>
          </a:r>
          <a:r>
            <a:rPr lang="en-US" altLang="zh-CN" sz="6000" b="1" kern="1200" dirty="0" smtClean="0">
              <a:ln>
                <a:solidFill>
                  <a:schemeClr val="tx1"/>
                </a:solidFill>
              </a:ln>
              <a:solidFill>
                <a:srgbClr val="FFFF00"/>
              </a:solidFill>
              <a:effectLst>
                <a:outerShdw blurRad="38100" dist="38100" dir="2700000" algn="tl">
                  <a:srgbClr val="000000">
                    <a:alpha val="43137"/>
                  </a:srgbClr>
                </a:outerShdw>
              </a:effectLst>
            </a:rPr>
            <a:t>	            </a:t>
          </a:r>
          <a:r>
            <a:rPr lang="en-US" sz="2000" b="1" kern="1200" dirty="0" smtClean="0">
              <a:solidFill>
                <a:schemeClr val="tx1"/>
              </a:solidFill>
              <a:effectLst>
                <a:outerShdw blurRad="38100" dist="38100" dir="2700000" algn="tl">
                  <a:srgbClr val="000000">
                    <a:alpha val="43137"/>
                  </a:srgbClr>
                </a:outerShdw>
              </a:effectLst>
            </a:rPr>
            <a:t>THE BLIND MAN</a:t>
          </a:r>
          <a:endParaRPr lang="en-US" sz="3200" b="1" kern="1200" dirty="0">
            <a:solidFill>
              <a:schemeClr val="tx1"/>
            </a:solidFill>
            <a:effectLst>
              <a:outerShdw blurRad="38100" dist="38100" dir="2700000" algn="tl">
                <a:srgbClr val="000000">
                  <a:alpha val="43137"/>
                </a:srgbClr>
              </a:outerShdw>
            </a:effectLst>
          </a:endParaRPr>
        </a:p>
      </dsp:txBody>
      <dsp:txXfrm>
        <a:off x="1870780" y="1132347"/>
        <a:ext cx="6968419" cy="1029406"/>
      </dsp:txXfrm>
    </dsp:sp>
    <dsp:sp modelId="{4D5DE3D5-641C-46E7-8B60-A3680CA38865}">
      <dsp:nvSpPr>
        <dsp:cNvPr id="0" name=""/>
        <dsp:cNvSpPr/>
      </dsp:nvSpPr>
      <dsp:spPr>
        <a:xfrm>
          <a:off x="221120" y="1235288"/>
          <a:ext cx="1531479" cy="82352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dk1">
              <a:shade val="50000"/>
            </a:schemeClr>
          </a:solidFill>
          <a:prstDash val="solid"/>
        </a:ln>
        <a:effectLst/>
        <a:scene3d>
          <a:camera prst="orthographicFront">
            <a:rot lat="0" lon="0" rev="0"/>
          </a:camera>
          <a:lightRig rig="contrasting" dir="t">
            <a:rot lat="0" lon="0" rev="1200000"/>
          </a:lightRig>
        </a:scene3d>
        <a:sp3d z="300000"/>
      </dsp:spPr>
      <dsp:style>
        <a:lnRef idx="2">
          <a:schemeClr val="dk1">
            <a:shade val="50000"/>
          </a:schemeClr>
        </a:lnRef>
        <a:fillRef idx="1">
          <a:schemeClr val="dk1"/>
        </a:fillRef>
        <a:effectRef idx="0">
          <a:schemeClr val="dk1"/>
        </a:effectRef>
        <a:fontRef idx="minor">
          <a:schemeClr val="lt1"/>
        </a:fontRef>
      </dsp:style>
    </dsp:sp>
    <dsp:sp modelId="{9AD2DAC2-500F-4F0D-B862-0E56192347F6}">
      <dsp:nvSpPr>
        <dsp:cNvPr id="0" name=""/>
        <dsp:cNvSpPr/>
      </dsp:nvSpPr>
      <dsp:spPr>
        <a:xfrm>
          <a:off x="0" y="2264695"/>
          <a:ext cx="8839200" cy="1029406"/>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ln>
                <a:solidFill>
                  <a:schemeClr val="tx1"/>
                </a:solidFill>
              </a:ln>
              <a:solidFill>
                <a:srgbClr val="FFFF00"/>
              </a:solidFill>
              <a:effectLst>
                <a:outerShdw blurRad="38100" dist="38100" dir="2700000" algn="tl">
                  <a:srgbClr val="000000">
                    <a:alpha val="43137"/>
                  </a:srgbClr>
                </a:outerShdw>
              </a:effectLst>
            </a:rPr>
            <a:t>年轻的财主   </a:t>
          </a:r>
          <a:r>
            <a:rPr lang="en-US" sz="2000" b="1" kern="1200" dirty="0" smtClean="0">
              <a:solidFill>
                <a:schemeClr val="tx1"/>
              </a:solidFill>
              <a:effectLst>
                <a:outerShdw blurRad="38100" dist="38100" dir="2700000" algn="tl">
                  <a:srgbClr val="000000">
                    <a:alpha val="43137"/>
                  </a:srgbClr>
                </a:outerShdw>
              </a:effectLst>
            </a:rPr>
            <a:t>RICH YOUNG RULER</a:t>
          </a:r>
          <a:endParaRPr lang="en-US" sz="3200" b="1" kern="1200" dirty="0">
            <a:solidFill>
              <a:schemeClr val="tx1"/>
            </a:solidFill>
            <a:effectLst>
              <a:outerShdw blurRad="38100" dist="38100" dir="2700000" algn="tl">
                <a:srgbClr val="000000">
                  <a:alpha val="43137"/>
                </a:srgbClr>
              </a:outerShdw>
            </a:effectLst>
          </a:endParaRPr>
        </a:p>
      </dsp:txBody>
      <dsp:txXfrm>
        <a:off x="1870780" y="2264695"/>
        <a:ext cx="6968419" cy="1029406"/>
      </dsp:txXfrm>
    </dsp:sp>
    <dsp:sp modelId="{61CF2BBB-288F-4CDE-A3EC-CC51E7F26535}">
      <dsp:nvSpPr>
        <dsp:cNvPr id="0" name=""/>
        <dsp:cNvSpPr/>
      </dsp:nvSpPr>
      <dsp:spPr>
        <a:xfrm>
          <a:off x="221120" y="2367635"/>
          <a:ext cx="1531479" cy="82352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dk1">
              <a:shade val="50000"/>
            </a:schemeClr>
          </a:solidFill>
          <a:prstDash val="solid"/>
        </a:ln>
        <a:effectLst/>
        <a:scene3d>
          <a:camera prst="orthographicFront">
            <a:rot lat="0" lon="0" rev="0"/>
          </a:camera>
          <a:lightRig rig="contrasting" dir="t">
            <a:rot lat="0" lon="0" rev="1200000"/>
          </a:lightRig>
        </a:scene3d>
        <a:sp3d z="300000"/>
      </dsp:spPr>
      <dsp:style>
        <a:lnRef idx="2">
          <a:schemeClr val="dk1">
            <a:shade val="50000"/>
          </a:schemeClr>
        </a:lnRef>
        <a:fillRef idx="1">
          <a:schemeClr val="dk1"/>
        </a:fillRef>
        <a:effectRef idx="0">
          <a:schemeClr val="dk1"/>
        </a:effectRef>
        <a:fontRef idx="minor">
          <a:schemeClr val="lt1"/>
        </a:fontRef>
      </dsp:style>
    </dsp:sp>
    <dsp:sp modelId="{B0AD2686-F5C7-47A7-B479-551F83049236}">
      <dsp:nvSpPr>
        <dsp:cNvPr id="0" name=""/>
        <dsp:cNvSpPr/>
      </dsp:nvSpPr>
      <dsp:spPr>
        <a:xfrm>
          <a:off x="0" y="3397042"/>
          <a:ext cx="8839200" cy="1029406"/>
        </a:xfrm>
        <a:prstGeom prst="roundRect">
          <a:avLst>
            <a:gd name="adj" fmla="val 1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ln>
                <a:solidFill>
                  <a:schemeClr val="tx1"/>
                </a:solidFill>
              </a:ln>
              <a:solidFill>
                <a:srgbClr val="FFFF00"/>
              </a:solidFill>
              <a:effectLst>
                <a:outerShdw blurRad="38100" dist="38100" dir="2700000" algn="tl">
                  <a:srgbClr val="000000">
                    <a:alpha val="43137"/>
                  </a:srgbClr>
                </a:outerShdw>
              </a:effectLst>
            </a:rPr>
            <a:t>撒该</a:t>
          </a:r>
          <a:r>
            <a:rPr lang="en-US" altLang="zh-CN" sz="6000" b="1" kern="1200" dirty="0" smtClean="0">
              <a:solidFill>
                <a:srgbClr val="FFFF00"/>
              </a:solidFill>
              <a:effectLst>
                <a:outerShdw blurRad="38100" dist="38100" dir="2700000" algn="tl">
                  <a:srgbClr val="000000">
                    <a:alpha val="43137"/>
                  </a:srgbClr>
                </a:outerShdw>
              </a:effectLst>
            </a:rPr>
            <a:t>	              </a:t>
          </a:r>
          <a:r>
            <a:rPr lang="en-US" sz="2000" b="1" kern="1200" dirty="0" smtClean="0">
              <a:solidFill>
                <a:schemeClr val="tx1"/>
              </a:solidFill>
              <a:effectLst>
                <a:outerShdw blurRad="38100" dist="38100" dir="2700000" algn="tl">
                  <a:srgbClr val="000000">
                    <a:alpha val="43137"/>
                  </a:srgbClr>
                </a:outerShdw>
              </a:effectLst>
            </a:rPr>
            <a:t>ZACCHAEUS</a:t>
          </a:r>
          <a:endParaRPr lang="en-US" sz="3200" b="1" kern="1200" dirty="0">
            <a:solidFill>
              <a:schemeClr val="tx1"/>
            </a:solidFill>
            <a:effectLst>
              <a:outerShdw blurRad="38100" dist="38100" dir="2700000" algn="tl">
                <a:srgbClr val="000000">
                  <a:alpha val="43137"/>
                </a:srgbClr>
              </a:outerShdw>
            </a:effectLst>
          </a:endParaRPr>
        </a:p>
      </dsp:txBody>
      <dsp:txXfrm>
        <a:off x="1870780" y="3397042"/>
        <a:ext cx="6968419" cy="1029406"/>
      </dsp:txXfrm>
    </dsp:sp>
    <dsp:sp modelId="{A8DB99BF-1C7B-4A03-8926-897E8222F7AC}">
      <dsp:nvSpPr>
        <dsp:cNvPr id="0" name=""/>
        <dsp:cNvSpPr/>
      </dsp:nvSpPr>
      <dsp:spPr>
        <a:xfrm>
          <a:off x="221120" y="3499983"/>
          <a:ext cx="1531479" cy="82352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dk1">
              <a:shade val="50000"/>
            </a:schemeClr>
          </a:solidFill>
          <a:prstDash val="solid"/>
        </a:ln>
        <a:effectLst/>
        <a:scene3d>
          <a:camera prst="orthographicFront">
            <a:rot lat="0" lon="0" rev="0"/>
          </a:camera>
          <a:lightRig rig="contrasting" dir="t">
            <a:rot lat="0" lon="0" rev="1200000"/>
          </a:lightRig>
        </a:scene3d>
        <a:sp3d z="300000"/>
      </dsp:spPr>
      <dsp:style>
        <a:lnRef idx="2">
          <a:schemeClr val="dk1">
            <a:shade val="50000"/>
          </a:schemeClr>
        </a:lnRef>
        <a:fillRef idx="1">
          <a:schemeClr val="dk1"/>
        </a:fillRef>
        <a:effectRef idx="0">
          <a:schemeClr val="dk1"/>
        </a:effectRef>
        <a:fontRef idx="minor">
          <a:schemeClr val="lt1"/>
        </a:fontRef>
      </dsp:style>
    </dsp:sp>
    <dsp:sp modelId="{BCD9A582-EF24-4FB9-AF51-E8F5CB8078B5}">
      <dsp:nvSpPr>
        <dsp:cNvPr id="0" name=""/>
        <dsp:cNvSpPr/>
      </dsp:nvSpPr>
      <dsp:spPr>
        <a:xfrm>
          <a:off x="0" y="4529390"/>
          <a:ext cx="8839200" cy="1029406"/>
        </a:xfrm>
        <a:prstGeom prst="roundRect">
          <a:avLst>
            <a:gd name="adj" fmla="val 10000"/>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ln>
                <a:solidFill>
                  <a:schemeClr val="tx1"/>
                </a:solidFill>
              </a:ln>
              <a:solidFill>
                <a:srgbClr val="FFFF00"/>
              </a:solidFill>
              <a:effectLst>
                <a:outerShdw blurRad="38100" dist="38100" dir="2700000" algn="tl">
                  <a:srgbClr val="000000">
                    <a:alpha val="43137"/>
                  </a:srgbClr>
                </a:outerShdw>
              </a:effectLst>
            </a:rPr>
            <a:t>加略人犹大     </a:t>
          </a:r>
          <a:r>
            <a:rPr lang="en-US" sz="2000" b="1" kern="1200" dirty="0" smtClean="0">
              <a:solidFill>
                <a:schemeClr val="tx1"/>
              </a:solidFill>
              <a:effectLst>
                <a:outerShdw blurRad="38100" dist="38100" dir="2700000" algn="tl">
                  <a:srgbClr val="000000">
                    <a:alpha val="43137"/>
                  </a:srgbClr>
                </a:outerShdw>
              </a:effectLst>
            </a:rPr>
            <a:t>JUDAS ISCARIOT </a:t>
          </a:r>
          <a:endParaRPr lang="en-US" sz="2000" b="1" kern="1200" dirty="0">
            <a:solidFill>
              <a:schemeClr val="tx1"/>
            </a:solidFill>
            <a:effectLst>
              <a:outerShdw blurRad="38100" dist="38100" dir="2700000" algn="tl">
                <a:srgbClr val="000000">
                  <a:alpha val="43137"/>
                </a:srgbClr>
              </a:outerShdw>
            </a:effectLst>
          </a:endParaRPr>
        </a:p>
      </dsp:txBody>
      <dsp:txXfrm>
        <a:off x="1870780" y="4529390"/>
        <a:ext cx="6968419" cy="1029406"/>
      </dsp:txXfrm>
    </dsp:sp>
    <dsp:sp modelId="{094C1490-7818-4E66-92F8-72B2513B4AC2}">
      <dsp:nvSpPr>
        <dsp:cNvPr id="0" name=""/>
        <dsp:cNvSpPr/>
      </dsp:nvSpPr>
      <dsp:spPr>
        <a:xfrm>
          <a:off x="221120" y="4632331"/>
          <a:ext cx="1531479" cy="82352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dk1">
              <a:shade val="50000"/>
            </a:schemeClr>
          </a:solidFill>
          <a:prstDash val="solid"/>
        </a:ln>
        <a:effectLst/>
        <a:scene3d>
          <a:camera prst="orthographicFront">
            <a:rot lat="0" lon="0" rev="0"/>
          </a:camera>
          <a:lightRig rig="contrasting" dir="t">
            <a:rot lat="0" lon="0" rev="1200000"/>
          </a:lightRig>
        </a:scene3d>
        <a:sp3d z="300000"/>
      </dsp:spPr>
      <dsp:style>
        <a:lnRef idx="2">
          <a:schemeClr val="dk1">
            <a:shade val="50000"/>
          </a:schemeClr>
        </a:lnRef>
        <a:fillRef idx="1">
          <a:schemeClr val="dk1"/>
        </a:fillRef>
        <a:effectRef idx="0">
          <a:schemeClr val="dk1"/>
        </a:effectRef>
        <a:fontRef idx="minor">
          <a:schemeClr val="lt1"/>
        </a:fontRef>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FBA975-DD4D-49F6-BF20-DB02CCB672CA}">
      <dsp:nvSpPr>
        <dsp:cNvPr id="0" name=""/>
        <dsp:cNvSpPr/>
      </dsp:nvSpPr>
      <dsp:spPr>
        <a:xfrm>
          <a:off x="0" y="0"/>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动机正确</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HAD THE </a:t>
          </a:r>
          <a:r>
            <a:rPr lang="en-US" sz="2000" b="1" kern="1200" dirty="0" smtClean="0">
              <a:solidFill>
                <a:srgbClr val="FFFF00"/>
              </a:solidFill>
              <a:effectLst>
                <a:outerShdw blurRad="38100" dist="38100" dir="2700000" algn="tl">
                  <a:srgbClr val="000000">
                    <a:alpha val="43137"/>
                  </a:srgbClr>
                </a:outerShdw>
              </a:effectLst>
            </a:rPr>
            <a:t>RIGHT MOTIVES</a:t>
          </a:r>
          <a:endParaRPr lang="en-US" sz="3600" b="1" kern="1200" dirty="0">
            <a:solidFill>
              <a:srgbClr val="FFFF00"/>
            </a:solidFill>
            <a:effectLst>
              <a:outerShdw blurRad="38100" dist="38100" dir="2700000" algn="tl">
                <a:srgbClr val="000000">
                  <a:alpha val="43137"/>
                </a:srgbClr>
              </a:outerShdw>
            </a:effectLst>
          </a:endParaRPr>
        </a:p>
      </dsp:txBody>
      <dsp:txXfrm>
        <a:off x="1861333" y="0"/>
        <a:ext cx="6825466" cy="1239738"/>
      </dsp:txXfrm>
    </dsp:sp>
    <dsp:sp modelId="{29E89B07-D6B2-4C7E-B294-13BCC25BA72D}">
      <dsp:nvSpPr>
        <dsp:cNvPr id="0" name=""/>
        <dsp:cNvSpPr/>
      </dsp:nvSpPr>
      <dsp:spPr>
        <a:xfrm>
          <a:off x="123973" y="123973"/>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B95B995-88BA-431A-88E8-E67F32A64422}">
      <dsp:nvSpPr>
        <dsp:cNvPr id="0" name=""/>
        <dsp:cNvSpPr/>
      </dsp:nvSpPr>
      <dsp:spPr>
        <a:xfrm>
          <a:off x="0" y="1363712"/>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态度正确 </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HAD THE </a:t>
          </a:r>
          <a:r>
            <a:rPr lang="en-US" sz="2000" b="1" kern="1200" dirty="0" smtClean="0">
              <a:solidFill>
                <a:srgbClr val="FFFF00"/>
              </a:solidFill>
              <a:effectLst>
                <a:outerShdw blurRad="38100" dist="38100" dir="2700000" algn="tl">
                  <a:srgbClr val="000000">
                    <a:alpha val="43137"/>
                  </a:srgbClr>
                </a:outerShdw>
              </a:effectLst>
            </a:rPr>
            <a:t>RIGHT ATTITUDE</a:t>
          </a:r>
          <a:endParaRPr lang="en-US" sz="3600" b="1" kern="1200" dirty="0">
            <a:solidFill>
              <a:srgbClr val="FFFF00"/>
            </a:solidFill>
            <a:effectLst>
              <a:outerShdw blurRad="38100" dist="38100" dir="2700000" algn="tl">
                <a:srgbClr val="000000">
                  <a:alpha val="43137"/>
                </a:srgbClr>
              </a:outerShdw>
            </a:effectLst>
          </a:endParaRPr>
        </a:p>
      </dsp:txBody>
      <dsp:txXfrm>
        <a:off x="1861333" y="1363712"/>
        <a:ext cx="6825466" cy="1239738"/>
      </dsp:txXfrm>
    </dsp:sp>
    <dsp:sp modelId="{25AC0574-7A2E-4939-94CD-ADDF1C766AB0}">
      <dsp:nvSpPr>
        <dsp:cNvPr id="0" name=""/>
        <dsp:cNvSpPr/>
      </dsp:nvSpPr>
      <dsp:spPr>
        <a:xfrm>
          <a:off x="123973" y="1487685"/>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A90BA7A-A781-407E-8E40-0ED99E3DA140}">
      <dsp:nvSpPr>
        <dsp:cNvPr id="0" name=""/>
        <dsp:cNvSpPr/>
      </dsp:nvSpPr>
      <dsp:spPr>
        <a:xfrm>
          <a:off x="0" y="2727424"/>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找对了人</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CAME TO THE </a:t>
          </a:r>
          <a:r>
            <a:rPr lang="en-US" sz="2000" b="1" kern="1200" dirty="0" smtClean="0">
              <a:solidFill>
                <a:srgbClr val="FFFF00"/>
              </a:solidFill>
              <a:effectLst>
                <a:outerShdw blurRad="38100" dist="38100" dir="2700000" algn="tl">
                  <a:srgbClr val="000000">
                    <a:alpha val="43137"/>
                  </a:srgbClr>
                </a:outerShdw>
              </a:effectLst>
            </a:rPr>
            <a:t>RIGHT PERSON</a:t>
          </a:r>
          <a:endParaRPr lang="en-US" sz="3600" b="1" kern="1200" dirty="0">
            <a:solidFill>
              <a:srgbClr val="FFFF00"/>
            </a:solidFill>
            <a:effectLst>
              <a:outerShdw blurRad="38100" dist="38100" dir="2700000" algn="tl">
                <a:srgbClr val="000000">
                  <a:alpha val="43137"/>
                </a:srgbClr>
              </a:outerShdw>
            </a:effectLst>
          </a:endParaRPr>
        </a:p>
      </dsp:txBody>
      <dsp:txXfrm>
        <a:off x="1861333" y="2727424"/>
        <a:ext cx="6825466" cy="1239738"/>
      </dsp:txXfrm>
    </dsp:sp>
    <dsp:sp modelId="{CA52BB5C-45B7-4D95-B2AA-1E1F612A23EF}">
      <dsp:nvSpPr>
        <dsp:cNvPr id="0" name=""/>
        <dsp:cNvSpPr/>
      </dsp:nvSpPr>
      <dsp:spPr>
        <a:xfrm>
          <a:off x="123973" y="2851398"/>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9470701-7BA8-4A9F-9C2B-1ED1E7F3F820}">
      <dsp:nvSpPr>
        <dsp:cNvPr id="0" name=""/>
        <dsp:cNvSpPr/>
      </dsp:nvSpPr>
      <dsp:spPr>
        <a:xfrm>
          <a:off x="0" y="4091136"/>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问对了问题</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ASKED THE </a:t>
          </a:r>
          <a:r>
            <a:rPr lang="en-US" sz="2000" b="1" kern="1200" dirty="0" smtClean="0">
              <a:solidFill>
                <a:srgbClr val="FFFF00"/>
              </a:solidFill>
              <a:effectLst>
                <a:outerShdw blurRad="38100" dist="38100" dir="2700000" algn="tl">
                  <a:srgbClr val="000000">
                    <a:alpha val="43137"/>
                  </a:srgbClr>
                </a:outerShdw>
              </a:effectLst>
            </a:rPr>
            <a:t>RIGHT QUESTION</a:t>
          </a:r>
          <a:endParaRPr lang="en-US" sz="3600" b="1" kern="1200" dirty="0">
            <a:solidFill>
              <a:srgbClr val="FFFF00"/>
            </a:solidFill>
            <a:effectLst>
              <a:outerShdw blurRad="38100" dist="38100" dir="2700000" algn="tl">
                <a:srgbClr val="000000">
                  <a:alpha val="43137"/>
                </a:srgbClr>
              </a:outerShdw>
            </a:effectLst>
          </a:endParaRPr>
        </a:p>
      </dsp:txBody>
      <dsp:txXfrm>
        <a:off x="1861333" y="4091136"/>
        <a:ext cx="6825466" cy="1239738"/>
      </dsp:txXfrm>
    </dsp:sp>
    <dsp:sp modelId="{64929BCA-DB0E-454A-B408-EE4F66FB0CFF}">
      <dsp:nvSpPr>
        <dsp:cNvPr id="0" name=""/>
        <dsp:cNvSpPr/>
      </dsp:nvSpPr>
      <dsp:spPr>
        <a:xfrm>
          <a:off x="123973" y="4215110"/>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FBA975-DD4D-49F6-BF20-DB02CCB672CA}">
      <dsp:nvSpPr>
        <dsp:cNvPr id="0" name=""/>
        <dsp:cNvSpPr/>
      </dsp:nvSpPr>
      <dsp:spPr>
        <a:xfrm>
          <a:off x="0" y="0"/>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动机正确</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HAD THE </a:t>
          </a:r>
          <a:r>
            <a:rPr lang="en-US" sz="2000" b="1" kern="1200" dirty="0" smtClean="0">
              <a:solidFill>
                <a:srgbClr val="FFFF00"/>
              </a:solidFill>
              <a:effectLst>
                <a:outerShdw blurRad="38100" dist="38100" dir="2700000" algn="tl">
                  <a:srgbClr val="000000">
                    <a:alpha val="43137"/>
                  </a:srgbClr>
                </a:outerShdw>
              </a:effectLst>
            </a:rPr>
            <a:t>RIGHT MOTIVES</a:t>
          </a:r>
          <a:endParaRPr lang="en-US" sz="3600" b="1" kern="1200" dirty="0">
            <a:solidFill>
              <a:srgbClr val="FFFF00"/>
            </a:solidFill>
            <a:effectLst>
              <a:outerShdw blurRad="38100" dist="38100" dir="2700000" algn="tl">
                <a:srgbClr val="000000">
                  <a:alpha val="43137"/>
                </a:srgbClr>
              </a:outerShdw>
            </a:effectLst>
          </a:endParaRPr>
        </a:p>
      </dsp:txBody>
      <dsp:txXfrm>
        <a:off x="1861333" y="0"/>
        <a:ext cx="6825466" cy="1239738"/>
      </dsp:txXfrm>
    </dsp:sp>
    <dsp:sp modelId="{29E89B07-D6B2-4C7E-B294-13BCC25BA72D}">
      <dsp:nvSpPr>
        <dsp:cNvPr id="0" name=""/>
        <dsp:cNvSpPr/>
      </dsp:nvSpPr>
      <dsp:spPr>
        <a:xfrm>
          <a:off x="123973" y="123973"/>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B95B995-88BA-431A-88E8-E67F32A64422}">
      <dsp:nvSpPr>
        <dsp:cNvPr id="0" name=""/>
        <dsp:cNvSpPr/>
      </dsp:nvSpPr>
      <dsp:spPr>
        <a:xfrm>
          <a:off x="0" y="1363712"/>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态度正确 </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HAD THE </a:t>
          </a:r>
          <a:r>
            <a:rPr lang="en-US" sz="2000" b="1" kern="1200" dirty="0" smtClean="0">
              <a:solidFill>
                <a:srgbClr val="FFFF00"/>
              </a:solidFill>
              <a:effectLst>
                <a:outerShdw blurRad="38100" dist="38100" dir="2700000" algn="tl">
                  <a:srgbClr val="000000">
                    <a:alpha val="43137"/>
                  </a:srgbClr>
                </a:outerShdw>
              </a:effectLst>
            </a:rPr>
            <a:t>RIGHT ATTITUDE</a:t>
          </a:r>
          <a:endParaRPr lang="en-US" sz="3600" b="1" kern="1200" dirty="0">
            <a:solidFill>
              <a:srgbClr val="FFFF00"/>
            </a:solidFill>
            <a:effectLst>
              <a:outerShdw blurRad="38100" dist="38100" dir="2700000" algn="tl">
                <a:srgbClr val="000000">
                  <a:alpha val="43137"/>
                </a:srgbClr>
              </a:outerShdw>
            </a:effectLst>
          </a:endParaRPr>
        </a:p>
      </dsp:txBody>
      <dsp:txXfrm>
        <a:off x="1861333" y="1363712"/>
        <a:ext cx="6825466" cy="1239738"/>
      </dsp:txXfrm>
    </dsp:sp>
    <dsp:sp modelId="{25AC0574-7A2E-4939-94CD-ADDF1C766AB0}">
      <dsp:nvSpPr>
        <dsp:cNvPr id="0" name=""/>
        <dsp:cNvSpPr/>
      </dsp:nvSpPr>
      <dsp:spPr>
        <a:xfrm>
          <a:off x="123973" y="1487685"/>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A90BA7A-A781-407E-8E40-0ED99E3DA140}">
      <dsp:nvSpPr>
        <dsp:cNvPr id="0" name=""/>
        <dsp:cNvSpPr/>
      </dsp:nvSpPr>
      <dsp:spPr>
        <a:xfrm>
          <a:off x="0" y="2727424"/>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找对了人</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CAME TO THE </a:t>
          </a:r>
          <a:r>
            <a:rPr lang="en-US" sz="2000" b="1" kern="1200" dirty="0" smtClean="0">
              <a:solidFill>
                <a:srgbClr val="FFFF00"/>
              </a:solidFill>
              <a:effectLst>
                <a:outerShdw blurRad="38100" dist="38100" dir="2700000" algn="tl">
                  <a:srgbClr val="000000">
                    <a:alpha val="43137"/>
                  </a:srgbClr>
                </a:outerShdw>
              </a:effectLst>
            </a:rPr>
            <a:t>RIGHT PERSON</a:t>
          </a:r>
          <a:endParaRPr lang="en-US" sz="3600" b="1" kern="1200" dirty="0">
            <a:solidFill>
              <a:srgbClr val="FFFF00"/>
            </a:solidFill>
            <a:effectLst>
              <a:outerShdw blurRad="38100" dist="38100" dir="2700000" algn="tl">
                <a:srgbClr val="000000">
                  <a:alpha val="43137"/>
                </a:srgbClr>
              </a:outerShdw>
            </a:effectLst>
          </a:endParaRPr>
        </a:p>
      </dsp:txBody>
      <dsp:txXfrm>
        <a:off x="1861333" y="2727424"/>
        <a:ext cx="6825466" cy="1239738"/>
      </dsp:txXfrm>
    </dsp:sp>
    <dsp:sp modelId="{CA52BB5C-45B7-4D95-B2AA-1E1F612A23EF}">
      <dsp:nvSpPr>
        <dsp:cNvPr id="0" name=""/>
        <dsp:cNvSpPr/>
      </dsp:nvSpPr>
      <dsp:spPr>
        <a:xfrm>
          <a:off x="123973" y="2851398"/>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9470701-7BA8-4A9F-9C2B-1ED1E7F3F820}">
      <dsp:nvSpPr>
        <dsp:cNvPr id="0" name=""/>
        <dsp:cNvSpPr/>
      </dsp:nvSpPr>
      <dsp:spPr>
        <a:xfrm>
          <a:off x="0" y="4091136"/>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问对了问题</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ASKED THE </a:t>
          </a:r>
          <a:r>
            <a:rPr lang="en-US" sz="2000" b="1" kern="1200" dirty="0" smtClean="0">
              <a:solidFill>
                <a:srgbClr val="FFFF00"/>
              </a:solidFill>
              <a:effectLst>
                <a:outerShdw blurRad="38100" dist="38100" dir="2700000" algn="tl">
                  <a:srgbClr val="000000">
                    <a:alpha val="43137"/>
                  </a:srgbClr>
                </a:outerShdw>
              </a:effectLst>
            </a:rPr>
            <a:t>RIGHT QUESTION</a:t>
          </a:r>
          <a:endParaRPr lang="en-US" sz="3600" b="1" kern="1200" dirty="0">
            <a:solidFill>
              <a:srgbClr val="FFFF00"/>
            </a:solidFill>
            <a:effectLst>
              <a:outerShdw blurRad="38100" dist="38100" dir="2700000" algn="tl">
                <a:srgbClr val="000000">
                  <a:alpha val="43137"/>
                </a:srgbClr>
              </a:outerShdw>
            </a:effectLst>
          </a:endParaRPr>
        </a:p>
      </dsp:txBody>
      <dsp:txXfrm>
        <a:off x="1861333" y="4091136"/>
        <a:ext cx="6825466" cy="1239738"/>
      </dsp:txXfrm>
    </dsp:sp>
    <dsp:sp modelId="{64929BCA-DB0E-454A-B408-EE4F66FB0CFF}">
      <dsp:nvSpPr>
        <dsp:cNvPr id="0" name=""/>
        <dsp:cNvSpPr/>
      </dsp:nvSpPr>
      <dsp:spPr>
        <a:xfrm>
          <a:off x="123973" y="4215110"/>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FBA975-DD4D-49F6-BF20-DB02CCB672CA}">
      <dsp:nvSpPr>
        <dsp:cNvPr id="0" name=""/>
        <dsp:cNvSpPr/>
      </dsp:nvSpPr>
      <dsp:spPr>
        <a:xfrm>
          <a:off x="0" y="0"/>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动机正确</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HAD THE </a:t>
          </a:r>
          <a:r>
            <a:rPr lang="en-US" sz="2000" b="1" kern="1200" dirty="0" smtClean="0">
              <a:solidFill>
                <a:srgbClr val="FFFF00"/>
              </a:solidFill>
              <a:effectLst>
                <a:outerShdw blurRad="38100" dist="38100" dir="2700000" algn="tl">
                  <a:srgbClr val="000000">
                    <a:alpha val="43137"/>
                  </a:srgbClr>
                </a:outerShdw>
              </a:effectLst>
            </a:rPr>
            <a:t>RIGHT MOTIVES</a:t>
          </a:r>
          <a:endParaRPr lang="en-US" sz="3600" b="1" kern="1200" dirty="0">
            <a:solidFill>
              <a:srgbClr val="FFFF00"/>
            </a:solidFill>
            <a:effectLst>
              <a:outerShdw blurRad="38100" dist="38100" dir="2700000" algn="tl">
                <a:srgbClr val="000000">
                  <a:alpha val="43137"/>
                </a:srgbClr>
              </a:outerShdw>
            </a:effectLst>
          </a:endParaRPr>
        </a:p>
      </dsp:txBody>
      <dsp:txXfrm>
        <a:off x="1861333" y="0"/>
        <a:ext cx="6825466" cy="1239738"/>
      </dsp:txXfrm>
    </dsp:sp>
    <dsp:sp modelId="{29E89B07-D6B2-4C7E-B294-13BCC25BA72D}">
      <dsp:nvSpPr>
        <dsp:cNvPr id="0" name=""/>
        <dsp:cNvSpPr/>
      </dsp:nvSpPr>
      <dsp:spPr>
        <a:xfrm>
          <a:off x="123973" y="123973"/>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B95B995-88BA-431A-88E8-E67F32A64422}">
      <dsp:nvSpPr>
        <dsp:cNvPr id="0" name=""/>
        <dsp:cNvSpPr/>
      </dsp:nvSpPr>
      <dsp:spPr>
        <a:xfrm>
          <a:off x="0" y="1363712"/>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态度正确 </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HAD THE </a:t>
          </a:r>
          <a:r>
            <a:rPr lang="en-US" sz="2000" b="1" kern="1200" dirty="0" smtClean="0">
              <a:solidFill>
                <a:srgbClr val="FFFF00"/>
              </a:solidFill>
              <a:effectLst>
                <a:outerShdw blurRad="38100" dist="38100" dir="2700000" algn="tl">
                  <a:srgbClr val="000000">
                    <a:alpha val="43137"/>
                  </a:srgbClr>
                </a:outerShdw>
              </a:effectLst>
            </a:rPr>
            <a:t>RIGHT ATTITUDE</a:t>
          </a:r>
          <a:endParaRPr lang="en-US" sz="3600" b="1" kern="1200" dirty="0">
            <a:solidFill>
              <a:srgbClr val="FFFF00"/>
            </a:solidFill>
            <a:effectLst>
              <a:outerShdw blurRad="38100" dist="38100" dir="2700000" algn="tl">
                <a:srgbClr val="000000">
                  <a:alpha val="43137"/>
                </a:srgbClr>
              </a:outerShdw>
            </a:effectLst>
          </a:endParaRPr>
        </a:p>
      </dsp:txBody>
      <dsp:txXfrm>
        <a:off x="1861333" y="1363712"/>
        <a:ext cx="6825466" cy="1239738"/>
      </dsp:txXfrm>
    </dsp:sp>
    <dsp:sp modelId="{25AC0574-7A2E-4939-94CD-ADDF1C766AB0}">
      <dsp:nvSpPr>
        <dsp:cNvPr id="0" name=""/>
        <dsp:cNvSpPr/>
      </dsp:nvSpPr>
      <dsp:spPr>
        <a:xfrm>
          <a:off x="123973" y="1487685"/>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A90BA7A-A781-407E-8E40-0ED99E3DA140}">
      <dsp:nvSpPr>
        <dsp:cNvPr id="0" name=""/>
        <dsp:cNvSpPr/>
      </dsp:nvSpPr>
      <dsp:spPr>
        <a:xfrm>
          <a:off x="0" y="2727424"/>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找对了人</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CAME TO THE </a:t>
          </a:r>
          <a:r>
            <a:rPr lang="en-US" sz="2000" b="1" kern="1200" dirty="0" smtClean="0">
              <a:solidFill>
                <a:srgbClr val="FFFF00"/>
              </a:solidFill>
              <a:effectLst>
                <a:outerShdw blurRad="38100" dist="38100" dir="2700000" algn="tl">
                  <a:srgbClr val="000000">
                    <a:alpha val="43137"/>
                  </a:srgbClr>
                </a:outerShdw>
              </a:effectLst>
            </a:rPr>
            <a:t>RIGHT PERSON</a:t>
          </a:r>
          <a:endParaRPr lang="en-US" sz="3600" b="1" kern="1200" dirty="0">
            <a:solidFill>
              <a:srgbClr val="FFFF00"/>
            </a:solidFill>
            <a:effectLst>
              <a:outerShdw blurRad="38100" dist="38100" dir="2700000" algn="tl">
                <a:srgbClr val="000000">
                  <a:alpha val="43137"/>
                </a:srgbClr>
              </a:outerShdw>
            </a:effectLst>
          </a:endParaRPr>
        </a:p>
      </dsp:txBody>
      <dsp:txXfrm>
        <a:off x="1861333" y="2727424"/>
        <a:ext cx="6825466" cy="1239738"/>
      </dsp:txXfrm>
    </dsp:sp>
    <dsp:sp modelId="{CA52BB5C-45B7-4D95-B2AA-1E1F612A23EF}">
      <dsp:nvSpPr>
        <dsp:cNvPr id="0" name=""/>
        <dsp:cNvSpPr/>
      </dsp:nvSpPr>
      <dsp:spPr>
        <a:xfrm>
          <a:off x="123973" y="2851398"/>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9470701-7BA8-4A9F-9C2B-1ED1E7F3F820}">
      <dsp:nvSpPr>
        <dsp:cNvPr id="0" name=""/>
        <dsp:cNvSpPr/>
      </dsp:nvSpPr>
      <dsp:spPr>
        <a:xfrm>
          <a:off x="0" y="4091136"/>
          <a:ext cx="8686800" cy="12397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zh-CN" altLang="en-US" sz="6000" b="1" kern="1200" dirty="0" smtClean="0">
              <a:effectLst>
                <a:outerShdw blurRad="38100" dist="38100" dir="2700000" algn="tl">
                  <a:srgbClr val="000000">
                    <a:alpha val="43137"/>
                  </a:srgbClr>
                </a:outerShdw>
              </a:effectLst>
            </a:rPr>
            <a:t>他</a:t>
          </a:r>
          <a:r>
            <a:rPr lang="zh-CN" altLang="en-US" sz="6000" b="1" kern="1200" dirty="0" smtClean="0">
              <a:solidFill>
                <a:srgbClr val="FFFF00"/>
              </a:solidFill>
              <a:effectLst>
                <a:outerShdw blurRad="38100" dist="38100" dir="2700000" algn="tl">
                  <a:srgbClr val="000000">
                    <a:alpha val="43137"/>
                  </a:srgbClr>
                </a:outerShdw>
              </a:effectLst>
            </a:rPr>
            <a:t>问对了问题</a:t>
          </a:r>
          <a:r>
            <a:rPr lang="zh-CN" altLang="en-US" sz="3600" b="1" kern="1200" dirty="0" smtClean="0">
              <a:solidFill>
                <a:srgbClr val="FFFF00"/>
              </a:solidFill>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HE ASKED THE </a:t>
          </a:r>
          <a:r>
            <a:rPr lang="en-US" sz="2000" b="1" kern="1200" dirty="0" smtClean="0">
              <a:solidFill>
                <a:srgbClr val="FFFF00"/>
              </a:solidFill>
              <a:effectLst>
                <a:outerShdw blurRad="38100" dist="38100" dir="2700000" algn="tl">
                  <a:srgbClr val="000000">
                    <a:alpha val="43137"/>
                  </a:srgbClr>
                </a:outerShdw>
              </a:effectLst>
            </a:rPr>
            <a:t>RIGHT QUESTION</a:t>
          </a:r>
          <a:endParaRPr lang="en-US" sz="3600" b="1" kern="1200" dirty="0">
            <a:solidFill>
              <a:srgbClr val="FFFF00"/>
            </a:solidFill>
            <a:effectLst>
              <a:outerShdw blurRad="38100" dist="38100" dir="2700000" algn="tl">
                <a:srgbClr val="000000">
                  <a:alpha val="43137"/>
                </a:srgbClr>
              </a:outerShdw>
            </a:effectLst>
          </a:endParaRPr>
        </a:p>
      </dsp:txBody>
      <dsp:txXfrm>
        <a:off x="1861333" y="4091136"/>
        <a:ext cx="6825466" cy="1239738"/>
      </dsp:txXfrm>
    </dsp:sp>
    <dsp:sp modelId="{64929BCA-DB0E-454A-B408-EE4F66FB0CFF}">
      <dsp:nvSpPr>
        <dsp:cNvPr id="0" name=""/>
        <dsp:cNvSpPr/>
      </dsp:nvSpPr>
      <dsp:spPr>
        <a:xfrm>
          <a:off x="123973" y="4215110"/>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FBA975-DD4D-49F6-BF20-DB02CCB672CA}">
      <dsp:nvSpPr>
        <dsp:cNvPr id="0" name=""/>
        <dsp:cNvSpPr/>
      </dsp:nvSpPr>
      <dsp:spPr>
        <a:xfrm>
          <a:off x="0" y="0"/>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知道并相信有关耶稣的事实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KNEW AND BELIEVED THE FACTS ABOUT JESUS</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0"/>
        <a:ext cx="6825466" cy="1239738"/>
      </dsp:txXfrm>
    </dsp:sp>
    <dsp:sp modelId="{29E89B07-D6B2-4C7E-B294-13BCC25BA72D}">
      <dsp:nvSpPr>
        <dsp:cNvPr id="0" name=""/>
        <dsp:cNvSpPr/>
      </dsp:nvSpPr>
      <dsp:spPr>
        <a:xfrm>
          <a:off x="123973" y="123973"/>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B95B995-88BA-431A-88E8-E67F32A64422}">
      <dsp:nvSpPr>
        <dsp:cNvPr id="0" name=""/>
        <dsp:cNvSpPr/>
      </dsp:nvSpPr>
      <dsp:spPr>
        <a:xfrm>
          <a:off x="0" y="1363712"/>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与耶稣和其跟随者生活过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LIVED WITH JESUS AND HIS FOLLOWERS</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1363712"/>
        <a:ext cx="6825466" cy="1239738"/>
      </dsp:txXfrm>
    </dsp:sp>
    <dsp:sp modelId="{25AC0574-7A2E-4939-94CD-ADDF1C766AB0}">
      <dsp:nvSpPr>
        <dsp:cNvPr id="0" name=""/>
        <dsp:cNvSpPr/>
      </dsp:nvSpPr>
      <dsp:spPr>
        <a:xfrm>
          <a:off x="123973" y="1487685"/>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A90BA7A-A781-407E-8E40-0ED99E3DA140}">
      <dsp:nvSpPr>
        <dsp:cNvPr id="0" name=""/>
        <dsp:cNvSpPr/>
      </dsp:nvSpPr>
      <dsp:spPr>
        <a:xfrm>
          <a:off x="0" y="2727424"/>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传道和行神迹者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EVANGELIST AND MIRACLEWORKER</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2727424"/>
        <a:ext cx="6825466" cy="1239738"/>
      </dsp:txXfrm>
    </dsp:sp>
    <dsp:sp modelId="{CA52BB5C-45B7-4D95-B2AA-1E1F612A23EF}">
      <dsp:nvSpPr>
        <dsp:cNvPr id="0" name=""/>
        <dsp:cNvSpPr/>
      </dsp:nvSpPr>
      <dsp:spPr>
        <a:xfrm>
          <a:off x="123973" y="2851398"/>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9470701-7BA8-4A9F-9C2B-1ED1E7F3F820}">
      <dsp:nvSpPr>
        <dsp:cNvPr id="0" name=""/>
        <dsp:cNvSpPr/>
      </dsp:nvSpPr>
      <dsp:spPr>
        <a:xfrm>
          <a:off x="0" y="4091136"/>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倍受信任的群体领袖</a:t>
          </a:r>
          <a:r>
            <a:rPr lang="en-US" altLang="zh-CN" sz="4000" b="1" kern="1200" dirty="0" smtClean="0">
              <a:solidFill>
                <a:schemeClr val="tx1">
                  <a:lumMod val="95000"/>
                  <a:lumOff val="5000"/>
                </a:schemeClr>
              </a:solidFill>
              <a:effectLst>
                <a:outerShdw blurRad="38100" dist="38100" dir="2700000" algn="tl">
                  <a:srgbClr val="000000">
                    <a:alpha val="43137"/>
                  </a:srgbClr>
                </a:outerShdw>
              </a:effectLst>
            </a:rPr>
            <a:t>(</a:t>
          </a: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管钱财</a:t>
          </a:r>
          <a:r>
            <a:rPr lang="en-US" altLang="zh-CN" sz="4000" b="1" kern="1200" dirty="0" smtClean="0">
              <a:solidFill>
                <a:schemeClr val="tx1">
                  <a:lumMod val="95000"/>
                  <a:lumOff val="5000"/>
                </a:schemeClr>
              </a:solidFill>
              <a:effectLst>
                <a:outerShdw blurRad="38100" dist="38100" dir="2700000" algn="tl">
                  <a:srgbClr val="000000">
                    <a:alpha val="43137"/>
                  </a:srgbClr>
                </a:outerShdw>
              </a:effectLst>
            </a:rPr>
            <a:t>)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TRUSTED LEADER (TREASURER) OF THE GROUP</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4091136"/>
        <a:ext cx="6825466" cy="1239738"/>
      </dsp:txXfrm>
    </dsp:sp>
    <dsp:sp modelId="{64929BCA-DB0E-454A-B408-EE4F66FB0CFF}">
      <dsp:nvSpPr>
        <dsp:cNvPr id="0" name=""/>
        <dsp:cNvSpPr/>
      </dsp:nvSpPr>
      <dsp:spPr>
        <a:xfrm>
          <a:off x="123973" y="4215110"/>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FBA975-DD4D-49F6-BF20-DB02CCB672CA}">
      <dsp:nvSpPr>
        <dsp:cNvPr id="0" name=""/>
        <dsp:cNvSpPr/>
      </dsp:nvSpPr>
      <dsp:spPr>
        <a:xfrm>
          <a:off x="0" y="0"/>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知道并相信有关耶稣的事实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KNEW AND BELIEVED THE FACTS ABOUT JESUS</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0"/>
        <a:ext cx="6825466" cy="1239738"/>
      </dsp:txXfrm>
    </dsp:sp>
    <dsp:sp modelId="{29E89B07-D6B2-4C7E-B294-13BCC25BA72D}">
      <dsp:nvSpPr>
        <dsp:cNvPr id="0" name=""/>
        <dsp:cNvSpPr/>
      </dsp:nvSpPr>
      <dsp:spPr>
        <a:xfrm>
          <a:off x="123973" y="123973"/>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B95B995-88BA-431A-88E8-E67F32A64422}">
      <dsp:nvSpPr>
        <dsp:cNvPr id="0" name=""/>
        <dsp:cNvSpPr/>
      </dsp:nvSpPr>
      <dsp:spPr>
        <a:xfrm>
          <a:off x="0" y="1363712"/>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与耶稣和其跟随者生活过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LIVED WITH JESUS AND HIS FOLLOWERS</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1363712"/>
        <a:ext cx="6825466" cy="1239738"/>
      </dsp:txXfrm>
    </dsp:sp>
    <dsp:sp modelId="{25AC0574-7A2E-4939-94CD-ADDF1C766AB0}">
      <dsp:nvSpPr>
        <dsp:cNvPr id="0" name=""/>
        <dsp:cNvSpPr/>
      </dsp:nvSpPr>
      <dsp:spPr>
        <a:xfrm>
          <a:off x="123973" y="1487685"/>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A90BA7A-A781-407E-8E40-0ED99E3DA140}">
      <dsp:nvSpPr>
        <dsp:cNvPr id="0" name=""/>
        <dsp:cNvSpPr/>
      </dsp:nvSpPr>
      <dsp:spPr>
        <a:xfrm>
          <a:off x="0" y="2727424"/>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传道和行神迹者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EVANGELIST AND MIRACLEWORKER</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2727424"/>
        <a:ext cx="6825466" cy="1239738"/>
      </dsp:txXfrm>
    </dsp:sp>
    <dsp:sp modelId="{CA52BB5C-45B7-4D95-B2AA-1E1F612A23EF}">
      <dsp:nvSpPr>
        <dsp:cNvPr id="0" name=""/>
        <dsp:cNvSpPr/>
      </dsp:nvSpPr>
      <dsp:spPr>
        <a:xfrm>
          <a:off x="123973" y="2851398"/>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9470701-7BA8-4A9F-9C2B-1ED1E7F3F820}">
      <dsp:nvSpPr>
        <dsp:cNvPr id="0" name=""/>
        <dsp:cNvSpPr/>
      </dsp:nvSpPr>
      <dsp:spPr>
        <a:xfrm>
          <a:off x="0" y="4091136"/>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倍受信任的群体领袖</a:t>
          </a:r>
          <a:r>
            <a:rPr lang="en-US" altLang="zh-CN" sz="4000" b="1" kern="1200" dirty="0" smtClean="0">
              <a:solidFill>
                <a:schemeClr val="tx1">
                  <a:lumMod val="95000"/>
                  <a:lumOff val="5000"/>
                </a:schemeClr>
              </a:solidFill>
              <a:effectLst>
                <a:outerShdw blurRad="38100" dist="38100" dir="2700000" algn="tl">
                  <a:srgbClr val="000000">
                    <a:alpha val="43137"/>
                  </a:srgbClr>
                </a:outerShdw>
              </a:effectLst>
            </a:rPr>
            <a:t>(</a:t>
          </a: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管钱财</a:t>
          </a:r>
          <a:r>
            <a:rPr lang="en-US" altLang="zh-CN" sz="4000" b="1" kern="1200" dirty="0" smtClean="0">
              <a:solidFill>
                <a:schemeClr val="tx1">
                  <a:lumMod val="95000"/>
                  <a:lumOff val="5000"/>
                </a:schemeClr>
              </a:solidFill>
              <a:effectLst>
                <a:outerShdw blurRad="38100" dist="38100" dir="2700000" algn="tl">
                  <a:srgbClr val="000000">
                    <a:alpha val="43137"/>
                  </a:srgbClr>
                </a:outerShdw>
              </a:effectLst>
            </a:rPr>
            <a:t>)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TRUSTED LEADER (TREASURER) OF THE GROUP</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4091136"/>
        <a:ext cx="6825466" cy="1239738"/>
      </dsp:txXfrm>
    </dsp:sp>
    <dsp:sp modelId="{64929BCA-DB0E-454A-B408-EE4F66FB0CFF}">
      <dsp:nvSpPr>
        <dsp:cNvPr id="0" name=""/>
        <dsp:cNvSpPr/>
      </dsp:nvSpPr>
      <dsp:spPr>
        <a:xfrm>
          <a:off x="123973" y="4215110"/>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FBA975-DD4D-49F6-BF20-DB02CCB672CA}">
      <dsp:nvSpPr>
        <dsp:cNvPr id="0" name=""/>
        <dsp:cNvSpPr/>
      </dsp:nvSpPr>
      <dsp:spPr>
        <a:xfrm>
          <a:off x="0" y="0"/>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知道并相信有关耶稣的事实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KNEW AND BELIEVED THE FACTS ABOUT JESUS</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0"/>
        <a:ext cx="6825466" cy="1239738"/>
      </dsp:txXfrm>
    </dsp:sp>
    <dsp:sp modelId="{29E89B07-D6B2-4C7E-B294-13BCC25BA72D}">
      <dsp:nvSpPr>
        <dsp:cNvPr id="0" name=""/>
        <dsp:cNvSpPr/>
      </dsp:nvSpPr>
      <dsp:spPr>
        <a:xfrm>
          <a:off x="123973" y="123973"/>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B95B995-88BA-431A-88E8-E67F32A64422}">
      <dsp:nvSpPr>
        <dsp:cNvPr id="0" name=""/>
        <dsp:cNvSpPr/>
      </dsp:nvSpPr>
      <dsp:spPr>
        <a:xfrm>
          <a:off x="0" y="1363712"/>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与耶稣和其跟随者生活过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LIVED WITH JESUS AND HIS FOLLOWERS</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1363712"/>
        <a:ext cx="6825466" cy="1239738"/>
      </dsp:txXfrm>
    </dsp:sp>
    <dsp:sp modelId="{25AC0574-7A2E-4939-94CD-ADDF1C766AB0}">
      <dsp:nvSpPr>
        <dsp:cNvPr id="0" name=""/>
        <dsp:cNvSpPr/>
      </dsp:nvSpPr>
      <dsp:spPr>
        <a:xfrm>
          <a:off x="123973" y="1487685"/>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A90BA7A-A781-407E-8E40-0ED99E3DA140}">
      <dsp:nvSpPr>
        <dsp:cNvPr id="0" name=""/>
        <dsp:cNvSpPr/>
      </dsp:nvSpPr>
      <dsp:spPr>
        <a:xfrm>
          <a:off x="0" y="2727424"/>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传道和行神迹者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EVANGELIST AND MIRACLEWORKER</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2727424"/>
        <a:ext cx="6825466" cy="1239738"/>
      </dsp:txXfrm>
    </dsp:sp>
    <dsp:sp modelId="{CA52BB5C-45B7-4D95-B2AA-1E1F612A23EF}">
      <dsp:nvSpPr>
        <dsp:cNvPr id="0" name=""/>
        <dsp:cNvSpPr/>
      </dsp:nvSpPr>
      <dsp:spPr>
        <a:xfrm>
          <a:off x="123973" y="2851398"/>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9470701-7BA8-4A9F-9C2B-1ED1E7F3F820}">
      <dsp:nvSpPr>
        <dsp:cNvPr id="0" name=""/>
        <dsp:cNvSpPr/>
      </dsp:nvSpPr>
      <dsp:spPr>
        <a:xfrm>
          <a:off x="0" y="4091136"/>
          <a:ext cx="8686800" cy="1239738"/>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倍受信任的群体领袖</a:t>
          </a:r>
          <a:r>
            <a:rPr lang="en-US" altLang="zh-CN" sz="4000" b="1" kern="1200" dirty="0" smtClean="0">
              <a:solidFill>
                <a:schemeClr val="tx1">
                  <a:lumMod val="95000"/>
                  <a:lumOff val="5000"/>
                </a:schemeClr>
              </a:solidFill>
              <a:effectLst>
                <a:outerShdw blurRad="38100" dist="38100" dir="2700000" algn="tl">
                  <a:srgbClr val="000000">
                    <a:alpha val="43137"/>
                  </a:srgbClr>
                </a:outerShdw>
              </a:effectLst>
            </a:rPr>
            <a:t>(</a:t>
          </a:r>
          <a:r>
            <a:rPr lang="zh-CN" altLang="en-US" sz="4000" b="1" kern="1200" dirty="0" smtClean="0">
              <a:solidFill>
                <a:schemeClr val="tx1">
                  <a:lumMod val="95000"/>
                  <a:lumOff val="5000"/>
                </a:schemeClr>
              </a:solidFill>
              <a:effectLst>
                <a:outerShdw blurRad="38100" dist="38100" dir="2700000" algn="tl">
                  <a:srgbClr val="000000">
                    <a:alpha val="43137"/>
                  </a:srgbClr>
                </a:outerShdw>
              </a:effectLst>
            </a:rPr>
            <a:t>管钱财</a:t>
          </a:r>
          <a:r>
            <a:rPr lang="en-US" altLang="zh-CN" sz="4000" b="1" kern="1200" dirty="0" smtClean="0">
              <a:solidFill>
                <a:schemeClr val="tx1">
                  <a:lumMod val="95000"/>
                  <a:lumOff val="5000"/>
                </a:schemeClr>
              </a:solidFill>
              <a:effectLst>
                <a:outerShdw blurRad="38100" dist="38100" dir="2700000" algn="tl">
                  <a:srgbClr val="000000">
                    <a:alpha val="43137"/>
                  </a:srgbClr>
                </a:outerShdw>
              </a:effectLst>
            </a:rPr>
            <a:t>) </a:t>
          </a:r>
          <a:r>
            <a:rPr lang="en-US" sz="2000" b="1" kern="1200" dirty="0" smtClean="0">
              <a:solidFill>
                <a:schemeClr val="tx1">
                  <a:lumMod val="95000"/>
                  <a:lumOff val="5000"/>
                </a:schemeClr>
              </a:solidFill>
              <a:effectLst>
                <a:outerShdw blurRad="38100" dist="38100" dir="2700000" algn="tl">
                  <a:srgbClr val="000000">
                    <a:alpha val="43137"/>
                  </a:srgbClr>
                </a:outerShdw>
              </a:effectLst>
            </a:rPr>
            <a:t>TRUSTED LEADER (TREASURER) OF THE GROUP</a:t>
          </a:r>
          <a:endParaRPr lang="en-US" sz="3600" b="1" kern="1200" dirty="0">
            <a:solidFill>
              <a:schemeClr val="tx1">
                <a:lumMod val="95000"/>
                <a:lumOff val="5000"/>
              </a:schemeClr>
            </a:solidFill>
            <a:effectLst>
              <a:outerShdw blurRad="38100" dist="38100" dir="2700000" algn="tl">
                <a:srgbClr val="000000">
                  <a:alpha val="43137"/>
                </a:srgbClr>
              </a:outerShdw>
            </a:effectLst>
          </a:endParaRPr>
        </a:p>
      </dsp:txBody>
      <dsp:txXfrm>
        <a:off x="1861333" y="4091136"/>
        <a:ext cx="6825466" cy="1239738"/>
      </dsp:txXfrm>
    </dsp:sp>
    <dsp:sp modelId="{64929BCA-DB0E-454A-B408-EE4F66FB0CFF}">
      <dsp:nvSpPr>
        <dsp:cNvPr id="0" name=""/>
        <dsp:cNvSpPr/>
      </dsp:nvSpPr>
      <dsp:spPr>
        <a:xfrm>
          <a:off x="123973" y="4215110"/>
          <a:ext cx="1737360" cy="99179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6A25ADE-2121-4FC0-9788-F61E4F82DA56}">
      <dsp:nvSpPr>
        <dsp:cNvPr id="0" name=""/>
        <dsp:cNvSpPr/>
      </dsp:nvSpPr>
      <dsp:spPr>
        <a:xfrm>
          <a:off x="3562318" y="2932481"/>
          <a:ext cx="2171762" cy="2171762"/>
        </a:xfrm>
        <a:prstGeom prst="ellipse">
          <a:avLst/>
        </a:prstGeom>
        <a:solidFill>
          <a:srgbClr val="FFFF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r>
            <a:rPr lang="zh-CN" altLang="en-US" sz="4200" b="1" kern="1200" dirty="0" smtClean="0">
              <a:solidFill>
                <a:schemeClr val="tx1"/>
              </a:solidFill>
              <a:effectLst>
                <a:outerShdw blurRad="38100" dist="38100" dir="2700000" algn="tl">
                  <a:srgbClr val="000000">
                    <a:alpha val="43137"/>
                  </a:srgbClr>
                </a:outerShdw>
              </a:effectLst>
              <a:latin typeface="Arial Narrow" pitchFamily="34" charset="0"/>
            </a:rPr>
            <a:t>得救</a:t>
          </a:r>
          <a:endParaRPr lang="en-US" sz="4200" b="1" kern="1200" dirty="0" smtClean="0">
            <a:solidFill>
              <a:schemeClr val="tx1"/>
            </a:solidFill>
            <a:effectLst>
              <a:outerShdw blurRad="38100" dist="38100" dir="2700000" algn="tl">
                <a:srgbClr val="000000">
                  <a:alpha val="43137"/>
                </a:srgbClr>
              </a:outerShdw>
            </a:effectLst>
            <a:latin typeface="Arial Narrow" pitchFamily="34" charset="0"/>
          </a:endParaRPr>
        </a:p>
        <a:p>
          <a:pPr lvl="0" algn="ctr" defTabSz="1866900">
            <a:lnSpc>
              <a:spcPct val="90000"/>
            </a:lnSpc>
            <a:spcBef>
              <a:spcPct val="0"/>
            </a:spcBef>
            <a:spcAft>
              <a:spcPct val="35000"/>
            </a:spcAft>
          </a:pPr>
          <a:r>
            <a:rPr lang="en-US" sz="2400" b="1" kern="1200" dirty="0" smtClean="0">
              <a:solidFill>
                <a:schemeClr val="tx1"/>
              </a:solidFill>
              <a:effectLst>
                <a:outerShdw blurRad="38100" dist="38100" dir="2700000" algn="tl">
                  <a:srgbClr val="000000">
                    <a:alpha val="43137"/>
                  </a:srgbClr>
                </a:outerShdw>
              </a:effectLst>
              <a:latin typeface="Arial Narrow" pitchFamily="34" charset="0"/>
            </a:rPr>
            <a:t>SAVED</a:t>
          </a:r>
          <a:endParaRPr lang="en-US" sz="24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3562318" y="2932481"/>
        <a:ext cx="2171762" cy="2171762"/>
      </dsp:txXfrm>
    </dsp:sp>
    <dsp:sp modelId="{93B9CA8D-8AA5-44B6-AF66-D3FEE45CA0A7}">
      <dsp:nvSpPr>
        <dsp:cNvPr id="0" name=""/>
        <dsp:cNvSpPr/>
      </dsp:nvSpPr>
      <dsp:spPr>
        <a:xfrm rot="10800000">
          <a:off x="1456263" y="3708886"/>
          <a:ext cx="1990221" cy="618952"/>
        </a:xfrm>
        <a:prstGeom prst="lef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18CA3FC-2449-408F-AB6D-AF6040E1C594}">
      <dsp:nvSpPr>
        <dsp:cNvPr id="0" name=""/>
        <dsp:cNvSpPr/>
      </dsp:nvSpPr>
      <dsp:spPr>
        <a:xfrm>
          <a:off x="424676" y="3193092"/>
          <a:ext cx="2063174" cy="1650539"/>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chemeClr val="tx1"/>
              </a:solidFill>
              <a:effectLst>
                <a:outerShdw blurRad="38100" dist="38100" dir="2700000" algn="tl">
                  <a:srgbClr val="000000">
                    <a:alpha val="43137"/>
                  </a:srgbClr>
                </a:outerShdw>
              </a:effectLst>
              <a:latin typeface="Arial Narrow" pitchFamily="34" charset="0"/>
            </a:rPr>
            <a:t>谦卑下来</a:t>
          </a:r>
          <a:endParaRPr lang="en-US" sz="3200" b="1" kern="1200" dirty="0" smtClean="0">
            <a:solidFill>
              <a:schemeClr val="tx1"/>
            </a:solidFill>
            <a:effectLst>
              <a:outerShdw blurRad="38100" dist="38100" dir="2700000" algn="tl">
                <a:srgbClr val="000000">
                  <a:alpha val="43137"/>
                </a:srgbClr>
              </a:outerShdw>
            </a:effectLst>
            <a:latin typeface="Arial Narrow" pitchFamily="34" charset="0"/>
          </a:endParaRPr>
        </a:p>
        <a:p>
          <a:pPr lvl="0" algn="ctr" defTabSz="1422400">
            <a:lnSpc>
              <a:spcPct val="90000"/>
            </a:lnSpc>
            <a:spcBef>
              <a:spcPct val="0"/>
            </a:spcBef>
            <a:spcAft>
              <a:spcPct val="35000"/>
            </a:spcAft>
          </a:pPr>
          <a:r>
            <a:rPr lang="en-US" sz="1800" b="1" kern="1200" dirty="0" smtClean="0">
              <a:solidFill>
                <a:schemeClr val="tx1"/>
              </a:solidFill>
              <a:effectLst>
                <a:outerShdw blurRad="38100" dist="38100" dir="2700000" algn="tl">
                  <a:srgbClr val="000000">
                    <a:alpha val="43137"/>
                  </a:srgbClr>
                </a:outerShdw>
              </a:effectLst>
              <a:latin typeface="Arial Narrow" pitchFamily="34" charset="0"/>
            </a:rPr>
            <a:t>HUMBLE YOURSELF</a:t>
          </a:r>
          <a:endParaRPr lang="en-US" sz="18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424676" y="3193092"/>
        <a:ext cx="2063174" cy="1650539"/>
      </dsp:txXfrm>
    </dsp:sp>
    <dsp:sp modelId="{9FF288CD-16C9-4D0D-B77F-847CCF6C5563}">
      <dsp:nvSpPr>
        <dsp:cNvPr id="0" name=""/>
        <dsp:cNvSpPr/>
      </dsp:nvSpPr>
      <dsp:spPr>
        <a:xfrm rot="13500000">
          <a:off x="2099699" y="2155496"/>
          <a:ext cx="1990221" cy="618952"/>
        </a:xfrm>
        <a:prstGeom prst="leftArrow">
          <a:avLst>
            <a:gd name="adj1" fmla="val 60000"/>
            <a:gd name="adj2" fmla="val 50000"/>
          </a:avLst>
        </a:prstGeom>
        <a:solidFill>
          <a:schemeClr val="accent3">
            <a:hueOff val="2812566"/>
            <a:satOff val="-4220"/>
            <a:lumOff val="-686"/>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8B66D04-1535-4414-9936-7D84913A5833}">
      <dsp:nvSpPr>
        <dsp:cNvPr id="0" name=""/>
        <dsp:cNvSpPr/>
      </dsp:nvSpPr>
      <dsp:spPr>
        <a:xfrm>
          <a:off x="1359573" y="936052"/>
          <a:ext cx="2063174" cy="1650539"/>
        </a:xfrm>
        <a:prstGeom prst="roundRect">
          <a:avLst>
            <a:gd name="adj" fmla="val 10000"/>
          </a:avLst>
        </a:prstGeom>
        <a:solidFill>
          <a:schemeClr val="accent3">
            <a:hueOff val="2812566"/>
            <a:satOff val="-4220"/>
            <a:lumOff val="-68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chemeClr val="tx1"/>
              </a:solidFill>
              <a:effectLst>
                <a:outerShdw blurRad="38100" dist="38100" dir="2700000" algn="tl">
                  <a:srgbClr val="000000">
                    <a:alpha val="43137"/>
                  </a:srgbClr>
                </a:outerShdw>
              </a:effectLst>
              <a:latin typeface="Arial Narrow" pitchFamily="34" charset="0"/>
            </a:rPr>
            <a:t>知道事实</a:t>
          </a:r>
          <a:endParaRPr lang="en-US" sz="3200" b="1" kern="1200" dirty="0" smtClean="0">
            <a:solidFill>
              <a:schemeClr val="tx1"/>
            </a:solidFill>
            <a:effectLst>
              <a:outerShdw blurRad="38100" dist="38100" dir="2700000" algn="tl">
                <a:srgbClr val="000000">
                  <a:alpha val="43137"/>
                </a:srgbClr>
              </a:outerShdw>
            </a:effectLst>
            <a:latin typeface="Arial Narrow" pitchFamily="34" charset="0"/>
          </a:endParaRPr>
        </a:p>
        <a:p>
          <a:pPr lvl="0" algn="ctr" defTabSz="1422400">
            <a:lnSpc>
              <a:spcPct val="90000"/>
            </a:lnSpc>
            <a:spcBef>
              <a:spcPct val="0"/>
            </a:spcBef>
            <a:spcAft>
              <a:spcPct val="35000"/>
            </a:spcAft>
          </a:pPr>
          <a:r>
            <a:rPr lang="en-US" sz="1800" b="1" kern="1200" dirty="0" smtClean="0">
              <a:solidFill>
                <a:schemeClr val="tx1"/>
              </a:solidFill>
              <a:effectLst>
                <a:outerShdw blurRad="38100" dist="38100" dir="2700000" algn="tl">
                  <a:srgbClr val="000000">
                    <a:alpha val="43137"/>
                  </a:srgbClr>
                </a:outerShdw>
              </a:effectLst>
              <a:latin typeface="Arial Narrow" pitchFamily="34" charset="0"/>
            </a:rPr>
            <a:t>KNOW FACTS</a:t>
          </a:r>
          <a:endParaRPr lang="en-US" sz="18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1359573" y="936052"/>
        <a:ext cx="2063174" cy="1650539"/>
      </dsp:txXfrm>
    </dsp:sp>
    <dsp:sp modelId="{761D765A-0DBC-4B5E-8E87-8C667D56A1A8}">
      <dsp:nvSpPr>
        <dsp:cNvPr id="0" name=""/>
        <dsp:cNvSpPr/>
      </dsp:nvSpPr>
      <dsp:spPr>
        <a:xfrm rot="16200000">
          <a:off x="3653089" y="1512060"/>
          <a:ext cx="1990221" cy="618952"/>
        </a:xfrm>
        <a:prstGeom prst="leftArrow">
          <a:avLst>
            <a:gd name="adj1" fmla="val 60000"/>
            <a:gd name="adj2" fmla="val 50000"/>
          </a:avLst>
        </a:prstGeom>
        <a:solidFill>
          <a:schemeClr val="accent3">
            <a:hueOff val="5625132"/>
            <a:satOff val="-8440"/>
            <a:lumOff val="-1373"/>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3E6A969-FC81-4B63-B80F-D1E1514BE099}">
      <dsp:nvSpPr>
        <dsp:cNvPr id="0" name=""/>
        <dsp:cNvSpPr/>
      </dsp:nvSpPr>
      <dsp:spPr>
        <a:xfrm>
          <a:off x="3616612" y="1156"/>
          <a:ext cx="2063174" cy="1650539"/>
        </a:xfrm>
        <a:prstGeom prst="roundRect">
          <a:avLst>
            <a:gd name="adj" fmla="val 10000"/>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chemeClr val="tx1"/>
              </a:solidFill>
              <a:effectLst>
                <a:outerShdw blurRad="38100" dist="38100" dir="2700000" algn="tl">
                  <a:srgbClr val="000000">
                    <a:alpha val="43137"/>
                  </a:srgbClr>
                </a:outerShdw>
              </a:effectLst>
              <a:latin typeface="Arial Narrow" pitchFamily="34" charset="0"/>
            </a:rPr>
            <a:t>悔改罪</a:t>
          </a:r>
          <a:endParaRPr lang="en-US" sz="3200" b="1" kern="1200" dirty="0" smtClean="0">
            <a:solidFill>
              <a:schemeClr val="tx1"/>
            </a:solidFill>
            <a:effectLst>
              <a:outerShdw blurRad="38100" dist="38100" dir="2700000" algn="tl">
                <a:srgbClr val="000000">
                  <a:alpha val="43137"/>
                </a:srgbClr>
              </a:outerShdw>
            </a:effectLst>
            <a:latin typeface="Arial Narrow" pitchFamily="34" charset="0"/>
          </a:endParaRPr>
        </a:p>
        <a:p>
          <a:pPr lvl="0" algn="ctr" defTabSz="1422400">
            <a:lnSpc>
              <a:spcPct val="90000"/>
            </a:lnSpc>
            <a:spcBef>
              <a:spcPct val="0"/>
            </a:spcBef>
            <a:spcAft>
              <a:spcPct val="35000"/>
            </a:spcAft>
          </a:pPr>
          <a:r>
            <a:rPr lang="en-US" sz="1800" b="1" kern="1200" dirty="0" smtClean="0">
              <a:solidFill>
                <a:schemeClr val="tx1"/>
              </a:solidFill>
              <a:effectLst>
                <a:outerShdw blurRad="38100" dist="38100" dir="2700000" algn="tl">
                  <a:srgbClr val="000000">
                    <a:alpha val="43137"/>
                  </a:srgbClr>
                </a:outerShdw>
              </a:effectLst>
              <a:latin typeface="Arial Narrow" pitchFamily="34" charset="0"/>
            </a:rPr>
            <a:t>REPENT OF SIN</a:t>
          </a:r>
          <a:endParaRPr lang="en-US" sz="18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3616612" y="1156"/>
        <a:ext cx="2063174" cy="1650539"/>
      </dsp:txXfrm>
    </dsp:sp>
    <dsp:sp modelId="{BDFF31AD-EDE5-4382-A495-ABD810093CEF}">
      <dsp:nvSpPr>
        <dsp:cNvPr id="0" name=""/>
        <dsp:cNvSpPr/>
      </dsp:nvSpPr>
      <dsp:spPr>
        <a:xfrm rot="18900000">
          <a:off x="5206479" y="2155496"/>
          <a:ext cx="1990221" cy="618952"/>
        </a:xfrm>
        <a:prstGeom prst="leftArrow">
          <a:avLst>
            <a:gd name="adj1" fmla="val 60000"/>
            <a:gd name="adj2" fmla="val 50000"/>
          </a:avLst>
        </a:prstGeom>
        <a:solidFill>
          <a:schemeClr val="accent3">
            <a:hueOff val="8437698"/>
            <a:satOff val="-12660"/>
            <a:lumOff val="-2059"/>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08E3B87-D7F2-426E-A708-86E9AD573856}">
      <dsp:nvSpPr>
        <dsp:cNvPr id="0" name=""/>
        <dsp:cNvSpPr/>
      </dsp:nvSpPr>
      <dsp:spPr>
        <a:xfrm>
          <a:off x="5873652" y="936052"/>
          <a:ext cx="2063174" cy="1650539"/>
        </a:xfrm>
        <a:prstGeom prst="roundRect">
          <a:avLst>
            <a:gd name="adj" fmla="val 10000"/>
          </a:avLst>
        </a:prstGeom>
        <a:solidFill>
          <a:schemeClr val="accent3">
            <a:hueOff val="8437698"/>
            <a:satOff val="-12660"/>
            <a:lumOff val="-205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chemeClr val="tx1"/>
              </a:solidFill>
              <a:effectLst>
                <a:outerShdw blurRad="38100" dist="38100" dir="2700000" algn="tl">
                  <a:srgbClr val="000000">
                    <a:alpha val="43137"/>
                  </a:srgbClr>
                </a:outerShdw>
              </a:effectLst>
              <a:latin typeface="Arial Narrow" pitchFamily="34" charset="0"/>
            </a:rPr>
            <a:t>相信</a:t>
          </a:r>
          <a:endParaRPr lang="en-US" sz="3200" b="1" kern="1200" dirty="0" smtClean="0">
            <a:solidFill>
              <a:schemeClr val="tx1"/>
            </a:solidFill>
            <a:effectLst>
              <a:outerShdw blurRad="38100" dist="38100" dir="2700000" algn="tl">
                <a:srgbClr val="000000">
                  <a:alpha val="43137"/>
                </a:srgbClr>
              </a:outerShdw>
            </a:effectLst>
            <a:latin typeface="Arial Narrow" pitchFamily="34" charset="0"/>
          </a:endParaRPr>
        </a:p>
        <a:p>
          <a:pPr lvl="0" algn="ctr" defTabSz="1422400">
            <a:lnSpc>
              <a:spcPct val="90000"/>
            </a:lnSpc>
            <a:spcBef>
              <a:spcPct val="0"/>
            </a:spcBef>
            <a:spcAft>
              <a:spcPct val="35000"/>
            </a:spcAft>
          </a:pPr>
          <a:r>
            <a:rPr lang="en-US" sz="1800" b="1" kern="1200" dirty="0" smtClean="0">
              <a:solidFill>
                <a:schemeClr val="tx1"/>
              </a:solidFill>
              <a:effectLst>
                <a:outerShdw blurRad="38100" dist="38100" dir="2700000" algn="tl">
                  <a:srgbClr val="000000">
                    <a:alpha val="43137"/>
                  </a:srgbClr>
                </a:outerShdw>
              </a:effectLst>
              <a:latin typeface="Arial Narrow" pitchFamily="34" charset="0"/>
            </a:rPr>
            <a:t>BELIEVE IN FAITH</a:t>
          </a:r>
          <a:endParaRPr lang="en-US" sz="18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5873652" y="936052"/>
        <a:ext cx="2063174" cy="1650539"/>
      </dsp:txXfrm>
    </dsp:sp>
    <dsp:sp modelId="{86F3E118-343C-4C70-A4EE-D360E33CEC33}">
      <dsp:nvSpPr>
        <dsp:cNvPr id="0" name=""/>
        <dsp:cNvSpPr/>
      </dsp:nvSpPr>
      <dsp:spPr>
        <a:xfrm>
          <a:off x="5849914" y="3708886"/>
          <a:ext cx="1990221" cy="618952"/>
        </a:xfrm>
        <a:prstGeom prst="leftArrow">
          <a:avLst>
            <a:gd name="adj1" fmla="val 60000"/>
            <a:gd name="adj2" fmla="val 50000"/>
          </a:avLst>
        </a:prstGeom>
        <a:solidFill>
          <a:schemeClr val="accent3">
            <a:hueOff val="11250264"/>
            <a:satOff val="-16880"/>
            <a:lumOff val="-2745"/>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1291952-D867-42B5-9FE5-BD0A32173D33}">
      <dsp:nvSpPr>
        <dsp:cNvPr id="0" name=""/>
        <dsp:cNvSpPr/>
      </dsp:nvSpPr>
      <dsp:spPr>
        <a:xfrm>
          <a:off x="6808548" y="3193092"/>
          <a:ext cx="2063174" cy="1650539"/>
        </a:xfrm>
        <a:prstGeom prst="roundRect">
          <a:avLst>
            <a:gd name="adj" fmla="val 10000"/>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chemeClr val="tx1"/>
              </a:solidFill>
              <a:effectLst>
                <a:outerShdw blurRad="38100" dist="38100" dir="2700000" algn="tl">
                  <a:srgbClr val="000000">
                    <a:alpha val="43137"/>
                  </a:srgbClr>
                </a:outerShdw>
              </a:effectLst>
              <a:latin typeface="Arial Narrow" pitchFamily="34" charset="0"/>
            </a:rPr>
            <a:t>委身于他</a:t>
          </a:r>
          <a:endParaRPr lang="en-US" sz="3200" b="1" kern="1200" dirty="0" smtClean="0">
            <a:solidFill>
              <a:schemeClr val="tx1"/>
            </a:solidFill>
            <a:effectLst>
              <a:outerShdw blurRad="38100" dist="38100" dir="2700000" algn="tl">
                <a:srgbClr val="000000">
                  <a:alpha val="43137"/>
                </a:srgbClr>
              </a:outerShdw>
            </a:effectLst>
            <a:latin typeface="Arial Narrow" pitchFamily="34" charset="0"/>
          </a:endParaRPr>
        </a:p>
        <a:p>
          <a:pPr lvl="0" algn="ctr" defTabSz="1422400">
            <a:lnSpc>
              <a:spcPct val="90000"/>
            </a:lnSpc>
            <a:spcBef>
              <a:spcPct val="0"/>
            </a:spcBef>
            <a:spcAft>
              <a:spcPct val="35000"/>
            </a:spcAft>
          </a:pPr>
          <a:r>
            <a:rPr lang="en-US" sz="1800" b="1" kern="1200" dirty="0" smtClean="0">
              <a:solidFill>
                <a:schemeClr val="tx1"/>
              </a:solidFill>
              <a:effectLst>
                <a:outerShdw blurRad="38100" dist="38100" dir="2700000" algn="tl">
                  <a:srgbClr val="000000">
                    <a:alpha val="43137"/>
                  </a:srgbClr>
                </a:outerShdw>
              </a:effectLst>
              <a:latin typeface="Arial Narrow" pitchFamily="34" charset="0"/>
            </a:rPr>
            <a:t>SUBMIT TO HIM</a:t>
          </a:r>
          <a:endParaRPr lang="en-US" sz="18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6808548" y="3193092"/>
        <a:ext cx="2063174" cy="1650539"/>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5A2757-1C55-4B4D-8755-ED48039733F9}" type="datetimeFigureOut">
              <a:rPr lang="zh-CN" altLang="en-US" smtClean="0"/>
              <a:pPr/>
              <a:t>2020/1/20</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EA0C09-B914-4405-BA42-998837D9C7C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EA7EF2-0752-41ED-9752-821A60886AFC}" type="datetimeFigureOut">
              <a:rPr lang="en-US" smtClean="0"/>
              <a:pPr/>
              <a:t>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EA7EF2-0752-41ED-9752-821A60886AFC}" type="datetimeFigureOut">
              <a:rPr lang="en-US" smtClean="0"/>
              <a:pPr/>
              <a:t>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EA7EF2-0752-41ED-9752-821A60886AFC}" type="datetimeFigureOut">
              <a:rPr lang="en-US" smtClean="0"/>
              <a:pPr/>
              <a:t>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EA7EF2-0752-41ED-9752-821A60886AFC}" type="datetimeFigureOut">
              <a:rPr lang="en-US" smtClean="0"/>
              <a:pPr/>
              <a:t>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EA7EF2-0752-41ED-9752-821A60886AFC}" type="datetimeFigureOut">
              <a:rPr lang="en-US" smtClean="0"/>
              <a:pPr/>
              <a:t>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EA7EF2-0752-41ED-9752-821A60886AFC}" type="datetimeFigureOut">
              <a:rPr lang="en-US" smtClean="0"/>
              <a:pPr/>
              <a:t>1/20/2020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EA7EF2-0752-41ED-9752-821A60886AFC}" type="datetimeFigureOut">
              <a:rPr lang="en-US" smtClean="0"/>
              <a:pPr/>
              <a:t>1/20/2020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EA7EF2-0752-41ED-9752-821A60886AFC}" type="datetimeFigureOut">
              <a:rPr lang="en-US" smtClean="0"/>
              <a:pPr/>
              <a:t>1/20/2020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EA7EF2-0752-41ED-9752-821A60886AFC}" type="datetimeFigureOut">
              <a:rPr lang="en-US" smtClean="0"/>
              <a:pPr/>
              <a:t>1/20/2020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EA7EF2-0752-41ED-9752-821A60886AFC}" type="datetimeFigureOut">
              <a:rPr lang="en-US" smtClean="0"/>
              <a:pPr/>
              <a:t>1/20/2020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EA7EF2-0752-41ED-9752-821A60886AFC}" type="datetimeFigureOut">
              <a:rPr lang="en-US" smtClean="0"/>
              <a:pPr/>
              <a:t>1/20/2020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F8843-5C8A-4989-B8B8-294A914808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A7EF2-0752-41ED-9752-821A60886AFC}" type="datetimeFigureOut">
              <a:rPr lang="en-US" smtClean="0"/>
              <a:pPr/>
              <a:t>1/20/2020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F8843-5C8A-4989-B8B8-294A9148087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0.jpe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0.jpe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0.jpe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0.jpe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gif"/><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gif"/><Relationship Id="rId5" Type="http://schemas.openxmlformats.org/officeDocument/2006/relationships/image" Target="../media/image31.jpeg"/><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r>
              <a:rPr lang="zh-CN" altLang="en-US" sz="96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耶稣所传</a:t>
            </a:r>
            <a:r>
              <a:rPr lang="en-US" altLang="zh-CN" sz="96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
            </a:r>
            <a:br>
              <a:rPr lang="en-US" altLang="zh-CN" sz="96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br>
            <a:r>
              <a:rPr lang="zh-CN" altLang="en-US" sz="96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的福音</a:t>
            </a:r>
            <a:endParaRPr lang="en-US" sz="96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3" descr="jesus-and-apostles.jpg"/>
          <p:cNvPicPr>
            <a:picLocks noChangeAspect="1"/>
          </p:cNvPicPr>
          <p:nvPr/>
        </p:nvPicPr>
        <p:blipFill>
          <a:blip r:embed="rId2" cstate="print"/>
          <a:stretch>
            <a:fillRect/>
          </a:stretch>
        </p:blipFill>
        <p:spPr>
          <a:xfrm>
            <a:off x="-685800" y="0"/>
            <a:ext cx="10739597" cy="6858000"/>
          </a:xfrm>
          <a:prstGeom prst="rect">
            <a:avLst/>
          </a:prstGeom>
        </p:spPr>
      </p:pic>
      <p:sp>
        <p:nvSpPr>
          <p:cNvPr id="9" name="Rectangle 8"/>
          <p:cNvSpPr/>
          <p:nvPr/>
        </p:nvSpPr>
        <p:spPr>
          <a:xfrm>
            <a:off x="0" y="0"/>
            <a:ext cx="39624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zh-CN" altLang="en-US"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太</a:t>
            </a:r>
            <a:r>
              <a:rPr lang="en-US" altLang="zh-CN"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19:16-26</a:t>
            </a:r>
            <a:endParaRPr lang="en-US"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a:p>
            <a:pPr algn="ctr"/>
            <a:r>
              <a:rPr lang="zh-CN" altLang="en-US" sz="6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耶稣挑战一个心切的慕道者</a:t>
            </a:r>
            <a:endParaRPr lang="en-US" sz="6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a:p>
            <a:pPr algn="ctr"/>
            <a:endParaRPr lang="en-US" sz="2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a:p>
            <a:pPr algn="ctr"/>
            <a:r>
              <a:rPr lang="en-US" sz="2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Matthew 19:16-26</a:t>
            </a:r>
          </a:p>
          <a:p>
            <a:pPr algn="ctr"/>
            <a:r>
              <a:rPr lang="en-US" sz="2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JESUS CHALLENGES </a:t>
            </a:r>
          </a:p>
          <a:p>
            <a:pPr algn="ctr"/>
            <a:r>
              <a:rPr lang="en-US" sz="2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AN EAGER SEEKER</a:t>
            </a:r>
            <a:endParaRPr lang="en-US" sz="2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0"/>
            <a:ext cx="9144000" cy="6432530"/>
          </a:xfrm>
          <a:prstGeom prst="rect">
            <a:avLst/>
          </a:prstGeom>
        </p:spPr>
        <p:txBody>
          <a:bodyPr wrap="square">
            <a:spAutoFit/>
          </a:bodyPr>
          <a:lstStyle/>
          <a:p>
            <a:r>
              <a:rPr lang="zh-CN" altLang="en-US" sz="3800" b="1" dirty="0" smtClean="0">
                <a:ln w="50800"/>
                <a:solidFill>
                  <a:srgbClr val="C00000"/>
                </a:solidFill>
                <a:latin typeface="Arial" pitchFamily="34" charset="0"/>
                <a:cs typeface="Arial" pitchFamily="34" charset="0"/>
              </a:rPr>
              <a:t>太</a:t>
            </a:r>
            <a:r>
              <a:rPr lang="en-US" altLang="zh-CN" sz="3800" b="1" dirty="0" smtClean="0">
                <a:ln w="50800"/>
                <a:solidFill>
                  <a:srgbClr val="C00000"/>
                </a:solidFill>
                <a:latin typeface="Arial" pitchFamily="34" charset="0"/>
                <a:cs typeface="Arial" pitchFamily="34" charset="0"/>
              </a:rPr>
              <a:t>19: 16-26 </a:t>
            </a:r>
            <a:r>
              <a:rPr lang="zh-CN" altLang="en-US" sz="3800" b="1" dirty="0" smtClean="0">
                <a:ln w="50800"/>
                <a:solidFill>
                  <a:srgbClr val="C00000"/>
                </a:solidFill>
                <a:latin typeface="Arial" pitchFamily="34" charset="0"/>
                <a:cs typeface="Arial" pitchFamily="34" charset="0"/>
              </a:rPr>
              <a:t> </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有一个人来见耶稣说</a:t>
            </a:r>
            <a:r>
              <a:rPr lang="en-US" altLang="zh-CN" sz="3800" b="1" dirty="0" smtClean="0">
                <a:ln w="50800"/>
                <a:solidFill>
                  <a:srgbClr val="C00000"/>
                </a:solidFill>
                <a:latin typeface="Arial" pitchFamily="34" charset="0"/>
                <a:cs typeface="Arial" pitchFamily="34" charset="0"/>
              </a:rPr>
              <a:t>: </a:t>
            </a:r>
          </a:p>
          <a:p>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夫子</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我该做甚么善事才能得永生</a:t>
            </a:r>
            <a:r>
              <a:rPr lang="en-US" altLang="zh-CN" sz="3800" b="1" dirty="0" smtClean="0">
                <a:ln w="50800"/>
                <a:solidFill>
                  <a:srgbClr val="C00000"/>
                </a:solidFill>
                <a:latin typeface="Arial" pitchFamily="34" charset="0"/>
                <a:cs typeface="Arial" pitchFamily="34" charset="0"/>
              </a:rPr>
              <a:t>?” </a:t>
            </a:r>
            <a:r>
              <a:rPr lang="zh-CN" altLang="en-US" sz="3800" b="1" dirty="0" smtClean="0">
                <a:ln w="50800"/>
                <a:solidFill>
                  <a:srgbClr val="C00000"/>
                </a:solidFill>
                <a:latin typeface="Arial" pitchFamily="34" charset="0"/>
                <a:cs typeface="Arial" pitchFamily="34" charset="0"/>
              </a:rPr>
              <a:t>耶稣对他说</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“你为甚么以善事问我呢</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只有一位是善的</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你若要进入永生</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就当遵守诫命</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 他说</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“甚么诫命</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”耶稣说</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“就是‘不可杀人</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不可奸淫</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不可偷盗，不可作假见证</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当孝敬父母</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又当爱人如己</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 那少年人说</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 </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这一切我都遵守了</a:t>
            </a:r>
            <a:r>
              <a:rPr lang="en-US" altLang="zh-CN" sz="3800" b="1" dirty="0" smtClean="0">
                <a:ln w="50800"/>
                <a:solidFill>
                  <a:srgbClr val="C00000"/>
                </a:solidFill>
                <a:latin typeface="Arial" pitchFamily="34" charset="0"/>
                <a:cs typeface="Arial" pitchFamily="34" charset="0"/>
              </a:rPr>
              <a:t>,</a:t>
            </a:r>
            <a:r>
              <a:rPr lang="zh-CN" altLang="en-US" sz="3800" b="1" dirty="0" smtClean="0">
                <a:ln w="50800"/>
                <a:solidFill>
                  <a:srgbClr val="C00000"/>
                </a:solidFill>
                <a:latin typeface="Arial" pitchFamily="34" charset="0"/>
                <a:cs typeface="Arial" pitchFamily="34" charset="0"/>
              </a:rPr>
              <a:t>还缺少甚么呢</a:t>
            </a:r>
            <a:r>
              <a:rPr lang="en-US" altLang="zh-CN" sz="3800" b="1" dirty="0" smtClean="0">
                <a:ln w="50800"/>
                <a:solidFill>
                  <a:srgbClr val="C00000"/>
                </a:solidFill>
                <a:latin typeface="Arial" pitchFamily="34" charset="0"/>
                <a:cs typeface="Arial" pitchFamily="34" charset="0"/>
              </a:rPr>
              <a:t>?”</a:t>
            </a:r>
            <a:endParaRPr lang="en-US" sz="3800" b="1" dirty="0" smtClean="0">
              <a:ln w="50800"/>
              <a:solidFill>
                <a:srgbClr val="C00000"/>
              </a:solidFill>
              <a:latin typeface="Arial" pitchFamily="34" charset="0"/>
              <a:cs typeface="Arial" pitchFamily="34" charset="0"/>
            </a:endParaRPr>
          </a:p>
          <a:p>
            <a:pPr algn="just"/>
            <a:r>
              <a:rPr lang="en-US" b="1" dirty="0" smtClean="0">
                <a:latin typeface="Arial Narrow" pitchFamily="34" charset="0"/>
              </a:rPr>
              <a:t>Matt. 19:16-26 </a:t>
            </a:r>
            <a:r>
              <a:rPr lang="en-US" b="1" dirty="0" smtClean="0"/>
              <a:t>“Just then a man came up to Jesus and asked, “Teacher, what good thing must I do to get eternal life?” “Why do you ask me about what is good?” Jesus replied. “There is only One who is good. If you want to enter life, keep the commandments.” “Which ones?” he inquired.  Jesus replied, “‘You shall not murder, you shall not commit adultery, you shall not steal, you shall not give false testimony,  honor your father and mother,’</a:t>
            </a:r>
            <a:r>
              <a:rPr lang="en-US" b="1" baseline="30000" dirty="0" smtClean="0"/>
              <a:t> </a:t>
            </a:r>
            <a:r>
              <a:rPr lang="en-US" b="1" dirty="0" smtClean="0"/>
              <a:t>and ‘love your neighbor as yourself.’”  “All these I have kept,” the young man said. “What do I still lack?”</a:t>
            </a:r>
            <a:endParaRPr lang="en-US" b="1" dirty="0">
              <a:ln w="50800"/>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0"/>
            <a:ext cx="9144000" cy="7078861"/>
          </a:xfrm>
          <a:prstGeom prst="rect">
            <a:avLst/>
          </a:prstGeom>
        </p:spPr>
        <p:txBody>
          <a:bodyPr wrap="square">
            <a:spAutoFit/>
          </a:bodyPr>
          <a:lstStyle/>
          <a:p>
            <a:pPr algn="just"/>
            <a:r>
              <a:rPr lang="zh-CN" altLang="en-US" sz="3600" b="1" dirty="0" smtClean="0">
                <a:ln w="50800"/>
                <a:solidFill>
                  <a:srgbClr val="C00000"/>
                </a:solidFill>
                <a:latin typeface="Arial" pitchFamily="34" charset="0"/>
                <a:cs typeface="Arial" pitchFamily="34" charset="0"/>
              </a:rPr>
              <a:t>耶稣说</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“你若愿意作完全人</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可去变卖你所有的</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分给穷人</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就必有财宝在天上</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你还要来跟从我</a:t>
            </a:r>
            <a:r>
              <a:rPr lang="en-US" altLang="zh-CN" sz="3600" b="1" dirty="0" smtClean="0">
                <a:ln w="50800"/>
                <a:solidFill>
                  <a:srgbClr val="C00000"/>
                </a:solidFill>
                <a:latin typeface="Arial" pitchFamily="34" charset="0"/>
                <a:cs typeface="Arial" pitchFamily="34" charset="0"/>
              </a:rPr>
              <a:t>.” </a:t>
            </a:r>
            <a:r>
              <a:rPr lang="zh-CN" altLang="en-US" sz="3600" b="1" dirty="0" smtClean="0">
                <a:ln w="50800"/>
                <a:solidFill>
                  <a:srgbClr val="C00000"/>
                </a:solidFill>
                <a:latin typeface="Arial" pitchFamily="34" charset="0"/>
                <a:cs typeface="Arial" pitchFamily="34" charset="0"/>
              </a:rPr>
              <a:t>那少年人听见这话</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就忧忧愁愁地走了</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因为他的产业很多</a:t>
            </a:r>
            <a:r>
              <a:rPr lang="en-US" altLang="zh-CN" sz="3600" b="1" dirty="0" smtClean="0">
                <a:ln w="50800"/>
                <a:solidFill>
                  <a:srgbClr val="C00000"/>
                </a:solidFill>
                <a:latin typeface="Arial" pitchFamily="34" charset="0"/>
                <a:cs typeface="Arial" pitchFamily="34" charset="0"/>
              </a:rPr>
              <a:t>. </a:t>
            </a:r>
            <a:r>
              <a:rPr lang="zh-CN" altLang="en-US" sz="3600" b="1" dirty="0" smtClean="0">
                <a:ln w="50800"/>
                <a:solidFill>
                  <a:srgbClr val="C00000"/>
                </a:solidFill>
                <a:latin typeface="Arial" pitchFamily="34" charset="0"/>
                <a:cs typeface="Arial" pitchFamily="34" charset="0"/>
              </a:rPr>
              <a:t> 耶稣对门徒说</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“我实在告诉你们</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财主进天国是难的</a:t>
            </a:r>
            <a:r>
              <a:rPr lang="en-US" altLang="zh-CN" sz="3600" b="1" dirty="0" smtClean="0">
                <a:ln w="50800"/>
                <a:solidFill>
                  <a:srgbClr val="C00000"/>
                </a:solidFill>
                <a:latin typeface="Arial" pitchFamily="34" charset="0"/>
                <a:cs typeface="Arial" pitchFamily="34" charset="0"/>
              </a:rPr>
              <a:t>. </a:t>
            </a:r>
            <a:r>
              <a:rPr lang="zh-CN" altLang="en-US" sz="3600" b="1" dirty="0" smtClean="0">
                <a:ln w="50800"/>
                <a:solidFill>
                  <a:srgbClr val="C00000"/>
                </a:solidFill>
                <a:latin typeface="Arial" pitchFamily="34" charset="0"/>
                <a:cs typeface="Arial" pitchFamily="34" charset="0"/>
              </a:rPr>
              <a:t>我又告诉你们</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骆驼穿过针的眼</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比财主进神的国还容易呢</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 门徒听见这话</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就希奇得很</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说</a:t>
            </a:r>
            <a:r>
              <a:rPr lang="en-US" altLang="zh-CN" sz="3600" b="1" dirty="0" smtClean="0">
                <a:ln w="50800"/>
                <a:solidFill>
                  <a:srgbClr val="C00000"/>
                </a:solidFill>
                <a:latin typeface="Arial" pitchFamily="34" charset="0"/>
                <a:cs typeface="Arial" pitchFamily="34" charset="0"/>
              </a:rPr>
              <a:t>: “</a:t>
            </a:r>
            <a:r>
              <a:rPr lang="zh-CN" altLang="en-US" sz="3600" b="1" dirty="0" smtClean="0">
                <a:ln w="50800"/>
                <a:solidFill>
                  <a:srgbClr val="C00000"/>
                </a:solidFill>
                <a:latin typeface="Arial" pitchFamily="34" charset="0"/>
                <a:cs typeface="Arial" pitchFamily="34" charset="0"/>
              </a:rPr>
              <a:t>这样谁能得救呢</a:t>
            </a:r>
            <a:r>
              <a:rPr lang="en-US" altLang="zh-CN" sz="3600" b="1" dirty="0" smtClean="0">
                <a:ln w="50800"/>
                <a:solidFill>
                  <a:srgbClr val="C00000"/>
                </a:solidFill>
                <a:latin typeface="Arial" pitchFamily="34" charset="0"/>
                <a:cs typeface="Arial" pitchFamily="34" charset="0"/>
              </a:rPr>
              <a:t>?” </a:t>
            </a:r>
            <a:r>
              <a:rPr lang="zh-CN" altLang="en-US" sz="3600" b="1" dirty="0" smtClean="0">
                <a:ln w="50800"/>
                <a:solidFill>
                  <a:srgbClr val="C00000"/>
                </a:solidFill>
                <a:latin typeface="Arial" pitchFamily="34" charset="0"/>
                <a:cs typeface="Arial" pitchFamily="34" charset="0"/>
              </a:rPr>
              <a:t>耶稣看著他们说</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“在人这是不能的</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在神凡事都能</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a:t>
            </a:r>
            <a:endParaRPr lang="en-US" sz="3600" b="1" dirty="0" smtClean="0">
              <a:ln w="50800"/>
              <a:solidFill>
                <a:srgbClr val="C00000"/>
              </a:solidFill>
              <a:latin typeface="Arial" pitchFamily="34" charset="0"/>
              <a:cs typeface="Arial" pitchFamily="34" charset="0"/>
            </a:endParaRPr>
          </a:p>
          <a:p>
            <a:pPr algn="just"/>
            <a:r>
              <a:rPr lang="en-US" sz="1600" b="1" dirty="0" smtClean="0"/>
              <a:t>Jesus answered, “If you want to be perfect, go, sell your possessions and give to the poor, and you will have treasure in heaven. Then come, follow me.” When the young man heard this, he went away sad, because he had great wealth. Then Jesus said to his disciples, “Truly I tell you, it is hard for someone who is rich to enter the kingdom of heaven. Again I tell you, it is easier for a camel to go through the eye of a needle than for someone who is rich to enter the kingdom of God.”  When the disciples heard this, they were greatly astonished and asked, “Who then can be saved?” Jesus looked at them and said, “With man this is impossible, but with God all things are possible.” </a:t>
            </a:r>
          </a:p>
          <a:p>
            <a:pPr algn="just"/>
            <a:endParaRPr lang="en-US" dirty="0">
              <a:ln w="50800"/>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76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年轻的财主</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0" y="6324600"/>
            <a:ext cx="914400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t"/>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THE RICH YOUNG RULER</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6" name="Diagram 5"/>
          <p:cNvGraphicFramePr/>
          <p:nvPr/>
        </p:nvGraphicFramePr>
        <p:xfrm>
          <a:off x="228600" y="914400"/>
          <a:ext cx="86868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76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年轻的财主</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0" y="6324600"/>
            <a:ext cx="914400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t"/>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THE RICH YOUNG RULER</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6" name="Diagram 5"/>
          <p:cNvGraphicFramePr/>
          <p:nvPr/>
        </p:nvGraphicFramePr>
        <p:xfrm>
          <a:off x="228600" y="914400"/>
          <a:ext cx="86868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http://us.cdn4.123rf.com/168nwm/arcady31/arcady310912/arcady31091200019/6125246-rejected-red-grunge-stamp-over-white.jpg"/>
          <p:cNvPicPr>
            <a:picLocks noChangeAspect="1" noChangeArrowheads="1"/>
          </p:cNvPicPr>
          <p:nvPr/>
        </p:nvPicPr>
        <p:blipFill>
          <a:blip r:embed="rId7" cstate="print"/>
          <a:srcRect/>
          <a:stretch>
            <a:fillRect/>
          </a:stretch>
        </p:blipFill>
        <p:spPr bwMode="auto">
          <a:xfrm>
            <a:off x="1295400" y="0"/>
            <a:ext cx="6781800" cy="6781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Oval 7"/>
          <p:cNvSpPr/>
          <p:nvPr/>
        </p:nvSpPr>
        <p:spPr>
          <a:xfrm>
            <a:off x="2643266" y="1371600"/>
            <a:ext cx="4062334" cy="38861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0" b="1" dirty="0" smtClean="0">
                <a:ln>
                  <a:solidFill>
                    <a:schemeClr val="tx1"/>
                  </a:solidFill>
                </a:ln>
                <a:solidFill>
                  <a:srgbClr val="FFFF00"/>
                </a:solidFill>
                <a:effectLst>
                  <a:outerShdw blurRad="38100" dist="38100" dir="2700000" algn="tl">
                    <a:srgbClr val="000000">
                      <a:alpha val="43137"/>
                    </a:srgbClr>
                  </a:outerShdw>
                </a:effectLst>
              </a:rPr>
              <a:t>被拒</a:t>
            </a:r>
            <a:endParaRPr lang="en-US" sz="10500" b="1" dirty="0">
              <a:ln>
                <a:solidFill>
                  <a:schemeClr val="tx1"/>
                </a:solidFill>
              </a:ln>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762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年轻的财主</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0" y="6324600"/>
            <a:ext cx="914400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t"/>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THE RICH YOUNG RULER</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6" name="Diagram 5"/>
          <p:cNvGraphicFramePr/>
          <p:nvPr/>
        </p:nvGraphicFramePr>
        <p:xfrm>
          <a:off x="228600" y="914400"/>
          <a:ext cx="86868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http://us.cdn4.123rf.com/168nwm/arcady31/arcady310912/arcady31091200019/6125246-rejected-red-grunge-stamp-over-white.jpg"/>
          <p:cNvPicPr>
            <a:picLocks noChangeAspect="1" noChangeArrowheads="1"/>
          </p:cNvPicPr>
          <p:nvPr/>
        </p:nvPicPr>
        <p:blipFill>
          <a:blip r:embed="rId7" cstate="print"/>
          <a:srcRect/>
          <a:stretch>
            <a:fillRect/>
          </a:stretch>
        </p:blipFill>
        <p:spPr bwMode="auto">
          <a:xfrm>
            <a:off x="1295400" y="0"/>
            <a:ext cx="6781800" cy="6781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Oval 7"/>
          <p:cNvSpPr/>
          <p:nvPr/>
        </p:nvSpPr>
        <p:spPr>
          <a:xfrm>
            <a:off x="2643266" y="1371600"/>
            <a:ext cx="4062334" cy="38861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0" b="1" dirty="0" smtClean="0">
                <a:ln>
                  <a:solidFill>
                    <a:schemeClr val="tx1"/>
                  </a:solidFill>
                </a:ln>
                <a:solidFill>
                  <a:srgbClr val="FFFF00"/>
                </a:solidFill>
                <a:effectLst>
                  <a:outerShdw blurRad="38100" dist="38100" dir="2700000" algn="tl">
                    <a:srgbClr val="000000">
                      <a:alpha val="43137"/>
                    </a:srgbClr>
                  </a:outerShdw>
                </a:effectLst>
              </a:rPr>
              <a:t>被拒</a:t>
            </a:r>
            <a:endParaRPr lang="en-US" sz="10500" b="1" dirty="0">
              <a:ln>
                <a:solidFill>
                  <a:schemeClr val="tx1"/>
                </a:solidFill>
              </a:ln>
              <a:solidFill>
                <a:srgbClr val="FFFF00"/>
              </a:solidFill>
              <a:effectLst>
                <a:outerShdw blurRad="38100" dist="38100" dir="2700000" algn="tl">
                  <a:srgbClr val="000000">
                    <a:alpha val="43137"/>
                  </a:srgbClr>
                </a:outerShdw>
              </a:effectLst>
            </a:endParaRPr>
          </a:p>
        </p:txBody>
      </p:sp>
      <p:sp>
        <p:nvSpPr>
          <p:cNvPr id="10" name="Rectangle 9"/>
          <p:cNvSpPr/>
          <p:nvPr/>
        </p:nvSpPr>
        <p:spPr>
          <a:xfrm rot="20549336">
            <a:off x="-587218" y="1437110"/>
            <a:ext cx="10168978" cy="1253052"/>
          </a:xfrm>
          <a:prstGeom prst="rect">
            <a:avLst/>
          </a:prstGeom>
          <a:solidFill>
            <a:srgbClr val="FFFF00"/>
          </a:solidFill>
          <a:ln w="7620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6000" b="1" dirty="0" smtClean="0">
                <a:ln>
                  <a:solidFill>
                    <a:sysClr val="windowText" lastClr="000000"/>
                  </a:solidFill>
                </a:ln>
                <a:solidFill>
                  <a:schemeClr val="tx1"/>
                </a:solidFill>
                <a:effectLst>
                  <a:outerShdw blurRad="38100" dist="38100" dir="2700000" algn="tl">
                    <a:srgbClr val="000000">
                      <a:alpha val="43137"/>
                    </a:srgbClr>
                  </a:outerShdw>
                </a:effectLst>
                <a:latin typeface="Arial Black" pitchFamily="34" charset="0"/>
              </a:rPr>
              <a:t>心怀骄傲</a:t>
            </a:r>
            <a:endParaRPr lang="en-US" sz="6000" b="1" dirty="0" smtClean="0">
              <a:ln>
                <a:solidFill>
                  <a:sysClr val="windowText" lastClr="000000"/>
                </a:solidFill>
              </a:ln>
              <a:solidFill>
                <a:schemeClr val="tx1"/>
              </a:solidFill>
              <a:effectLst>
                <a:outerShdw blurRad="38100" dist="38100" dir="2700000" algn="tl">
                  <a:srgbClr val="000000">
                    <a:alpha val="43137"/>
                  </a:srgbClr>
                </a:outerShdw>
              </a:effectLst>
              <a:latin typeface="Arial Black" pitchFamily="34" charset="0"/>
            </a:endParaRPr>
          </a:p>
          <a:p>
            <a:pPr algn="ctr"/>
            <a:r>
              <a:rPr lang="en-US" sz="2400" dirty="0" smtClean="0">
                <a:ln>
                  <a:solidFill>
                    <a:sysClr val="windowText" lastClr="000000"/>
                  </a:solidFill>
                </a:ln>
                <a:solidFill>
                  <a:schemeClr val="tx1"/>
                </a:solidFill>
                <a:latin typeface="Arial Black" pitchFamily="34" charset="0"/>
              </a:rPr>
              <a:t>FILLED WITH PRIDE</a:t>
            </a:r>
            <a:endParaRPr lang="en-US" sz="2400" dirty="0">
              <a:ln>
                <a:solidFill>
                  <a:sysClr val="windowText" lastClr="000000"/>
                </a:solidFill>
              </a:ln>
              <a:solidFill>
                <a:schemeClr val="tx1"/>
              </a:solidFill>
              <a:latin typeface="Arial Black" pitchFamily="34" charset="0"/>
            </a:endParaRPr>
          </a:p>
        </p:txBody>
      </p:sp>
      <p:sp>
        <p:nvSpPr>
          <p:cNvPr id="11" name="Rectangle 10"/>
          <p:cNvSpPr/>
          <p:nvPr/>
        </p:nvSpPr>
        <p:spPr>
          <a:xfrm rot="20549336">
            <a:off x="-755968" y="2805439"/>
            <a:ext cx="10937636" cy="1254412"/>
          </a:xfrm>
          <a:prstGeom prst="rect">
            <a:avLst/>
          </a:prstGeom>
          <a:solidFill>
            <a:srgbClr val="FFFF00"/>
          </a:solidFill>
          <a:ln w="7620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6000" b="1" dirty="0" smtClean="0">
                <a:ln>
                  <a:solidFill>
                    <a:sysClr val="windowText" lastClr="000000"/>
                  </a:solidFill>
                </a:ln>
                <a:solidFill>
                  <a:schemeClr val="tx1"/>
                </a:solidFill>
                <a:effectLst>
                  <a:outerShdw blurRad="38100" dist="38100" dir="2700000" algn="tl">
                    <a:srgbClr val="000000">
                      <a:alpha val="43137"/>
                    </a:srgbClr>
                  </a:outerShdw>
                </a:effectLst>
                <a:latin typeface="Arial Black" pitchFamily="34" charset="0"/>
              </a:rPr>
              <a:t>不承认自己的罪</a:t>
            </a:r>
            <a:endParaRPr lang="en-US" sz="6000" b="1" dirty="0" smtClean="0">
              <a:ln>
                <a:solidFill>
                  <a:sysClr val="windowText" lastClr="000000"/>
                </a:solidFill>
              </a:ln>
              <a:solidFill>
                <a:schemeClr val="tx1"/>
              </a:solidFill>
              <a:effectLst>
                <a:outerShdw blurRad="38100" dist="38100" dir="2700000" algn="tl">
                  <a:srgbClr val="000000">
                    <a:alpha val="43137"/>
                  </a:srgbClr>
                </a:outerShdw>
              </a:effectLst>
              <a:latin typeface="Arial Black" pitchFamily="34" charset="0"/>
            </a:endParaRPr>
          </a:p>
          <a:p>
            <a:pPr algn="ctr"/>
            <a:r>
              <a:rPr lang="en-US" sz="2400" dirty="0" smtClean="0">
                <a:ln>
                  <a:solidFill>
                    <a:sysClr val="windowText" lastClr="000000"/>
                  </a:solidFill>
                </a:ln>
                <a:solidFill>
                  <a:schemeClr val="tx1"/>
                </a:solidFill>
                <a:latin typeface="Arial Black" pitchFamily="34" charset="0"/>
              </a:rPr>
              <a:t>DID NOT CONFESS HIS GUILT</a:t>
            </a:r>
            <a:endParaRPr lang="en-US" sz="2400" dirty="0">
              <a:ln>
                <a:solidFill>
                  <a:sysClr val="windowText" lastClr="000000"/>
                </a:solidFill>
              </a:ln>
              <a:solidFill>
                <a:schemeClr val="tx1"/>
              </a:solidFill>
              <a:latin typeface="Arial Black" pitchFamily="34" charset="0"/>
            </a:endParaRPr>
          </a:p>
        </p:txBody>
      </p:sp>
      <p:sp>
        <p:nvSpPr>
          <p:cNvPr id="12" name="Rectangle 11"/>
          <p:cNvSpPr/>
          <p:nvPr/>
        </p:nvSpPr>
        <p:spPr>
          <a:xfrm rot="20549336">
            <a:off x="-422331" y="4237690"/>
            <a:ext cx="10360171" cy="1320879"/>
          </a:xfrm>
          <a:prstGeom prst="rect">
            <a:avLst/>
          </a:prstGeom>
          <a:solidFill>
            <a:srgbClr val="FFFF00"/>
          </a:solidFill>
          <a:ln w="7620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6000" b="1" dirty="0" smtClean="0">
                <a:ln>
                  <a:solidFill>
                    <a:sysClr val="windowText" lastClr="000000"/>
                  </a:solidFill>
                </a:ln>
                <a:solidFill>
                  <a:schemeClr val="tx1"/>
                </a:solidFill>
                <a:effectLst>
                  <a:outerShdw blurRad="38100" dist="38100" dir="2700000" algn="tl">
                    <a:srgbClr val="000000">
                      <a:alpha val="43137"/>
                    </a:srgbClr>
                  </a:outerShdw>
                </a:effectLst>
                <a:latin typeface="Arial Black" pitchFamily="34" charset="0"/>
              </a:rPr>
              <a:t>不愿委身于基督</a:t>
            </a:r>
            <a:endParaRPr lang="en-US" sz="6000" b="1" dirty="0" smtClean="0">
              <a:ln>
                <a:solidFill>
                  <a:sysClr val="windowText" lastClr="000000"/>
                </a:solidFill>
              </a:ln>
              <a:solidFill>
                <a:schemeClr val="tx1"/>
              </a:solidFill>
              <a:effectLst>
                <a:outerShdw blurRad="38100" dist="38100" dir="2700000" algn="tl">
                  <a:srgbClr val="000000">
                    <a:alpha val="43137"/>
                  </a:srgbClr>
                </a:outerShdw>
              </a:effectLst>
              <a:latin typeface="Arial Black" pitchFamily="34" charset="0"/>
            </a:endParaRPr>
          </a:p>
          <a:p>
            <a:pPr algn="ctr"/>
            <a:r>
              <a:rPr lang="en-US" sz="2400" dirty="0" smtClean="0">
                <a:ln>
                  <a:solidFill>
                    <a:sysClr val="windowText" lastClr="000000"/>
                  </a:solidFill>
                </a:ln>
                <a:solidFill>
                  <a:schemeClr val="tx1"/>
                </a:solidFill>
                <a:latin typeface="Arial Black" pitchFamily="34" charset="0"/>
              </a:rPr>
              <a:t>WOULD NOT SUBMIT TO CHRIST</a:t>
            </a:r>
            <a:endParaRPr lang="en-US" sz="2400" dirty="0">
              <a:ln>
                <a:solidFill>
                  <a:sysClr val="windowText" lastClr="000000"/>
                </a:solidFill>
              </a:ln>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 name="Rectangle 8"/>
          <p:cNvSpPr/>
          <p:nvPr/>
        </p:nvSpPr>
        <p:spPr>
          <a:xfrm>
            <a:off x="5181600" y="0"/>
            <a:ext cx="39624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zh-CN" altLang="en-US" sz="40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路</a:t>
            </a:r>
            <a:r>
              <a:rPr lang="en-US" altLang="zh-CN" sz="40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19:1-10</a:t>
            </a:r>
            <a:endParaRPr lang="en-US" sz="40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endParaRPr>
          </a:p>
          <a:p>
            <a:pPr algn="ctr"/>
            <a:r>
              <a:rPr lang="zh-CN" altLang="en-US" sz="6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耶稣寻找和拯救    失丧者</a:t>
            </a:r>
            <a:endParaRPr lang="en-US" sz="6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endParaRPr>
          </a:p>
          <a:p>
            <a:pPr algn="ctr"/>
            <a:endPar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endParaRPr>
          </a:p>
          <a:p>
            <a:pPr algn="ctr"/>
            <a:r>
              <a:rPr lang="en-US" sz="24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LUKE 19:1-10</a:t>
            </a:r>
          </a:p>
          <a:p>
            <a:pPr algn="ctr"/>
            <a:r>
              <a:rPr lang="en-US" sz="24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JESUS SEEKS AND SAVES THE LOST</a:t>
            </a:r>
            <a:endParaRPr lang="en-US" sz="2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endParaRPr>
          </a:p>
        </p:txBody>
      </p:sp>
      <p:pic>
        <p:nvPicPr>
          <p:cNvPr id="10242" name="Picture 2" descr="http://1.bp.blogspot.com/-Ro05YPYZzYw/T0vktrmJtxI/AAAAAAAAHw8/iC1934hqdJk/s1600/zacchaeus.jpg"/>
          <p:cNvPicPr>
            <a:picLocks noChangeAspect="1" noChangeArrowheads="1"/>
          </p:cNvPicPr>
          <p:nvPr/>
        </p:nvPicPr>
        <p:blipFill>
          <a:blip r:embed="rId2" cstate="print"/>
          <a:srcRect/>
          <a:stretch>
            <a:fillRect/>
          </a:stretch>
        </p:blipFill>
        <p:spPr bwMode="auto">
          <a:xfrm>
            <a:off x="0" y="0"/>
            <a:ext cx="5140366" cy="6858000"/>
          </a:xfrm>
          <a:prstGeom prst="rect">
            <a:avLst/>
          </a:prstGeom>
          <a:solidFill>
            <a:srgbClr val="FFFFFF">
              <a:shade val="85000"/>
            </a:srgbClr>
          </a:solidFill>
          <a:ln w="88900" cap="sq">
            <a:solidFill>
              <a:schemeClr val="accent6">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0"/>
            <a:ext cx="9144000" cy="6555641"/>
          </a:xfrm>
          <a:prstGeom prst="rect">
            <a:avLst/>
          </a:prstGeom>
        </p:spPr>
        <p:txBody>
          <a:bodyPr wrap="square">
            <a:spAutoFit/>
          </a:bodyPr>
          <a:lstStyle/>
          <a:p>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路</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19:1-10 </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“耶稣进了耶利哥</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正经过的时候</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有一个人名叫撒该</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作税吏长</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是个财主</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他要看看耶稣是怎样的人</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只因人多</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他的身量又矮</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所以不得看见</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就跑到前头</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爬上桑树</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要看耶稣，因为耶稣必从那里经过</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耶稣到了那里</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抬头一看</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对他说</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撒该</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快下来</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今天我必住在你家里</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latin typeface="Arial" pitchFamily="34" charset="0"/>
                <a:cs typeface="Arial" pitchFamily="34" charset="0"/>
              </a:rPr>
              <a:t>”</a:t>
            </a:r>
            <a:endParaRPr lang="en-US" sz="4000" b="1" dirty="0" smtClean="0">
              <a:ln w="50800"/>
              <a:solidFill>
                <a:srgbClr val="C00000"/>
              </a:solidFill>
              <a:latin typeface="Arial" pitchFamily="34" charset="0"/>
              <a:cs typeface="Arial" pitchFamily="34" charset="0"/>
            </a:endParaRPr>
          </a:p>
          <a:p>
            <a:pPr algn="just"/>
            <a:endParaRPr lang="en-US" sz="2000" b="1" dirty="0" smtClean="0"/>
          </a:p>
          <a:p>
            <a:pPr algn="just"/>
            <a:r>
              <a:rPr lang="en-US" sz="2000" b="1" dirty="0" smtClean="0"/>
              <a:t>Luke 19:1-10 “ Jesus entered Jericho and was passing through. A man was there by the name of Zacchaeus; he was a chief tax collector and was wealthy. He wanted to see who Jesus was, but because he was short he could not see over the crowd. So he ran ahead and climbed a sycamore-fig tree to see him, since Jesus was coming that way.  When Jesus reached the spot, he looked up and said to him, “Zacchaeus, come down immediately. I must stay at your house today.”</a:t>
            </a:r>
            <a:endParaRPr lang="en-US" sz="2000" dirty="0">
              <a:ln w="50800"/>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0"/>
            <a:ext cx="9144000" cy="6832640"/>
          </a:xfrm>
          <a:prstGeom prst="rect">
            <a:avLst/>
          </a:prstGeom>
        </p:spPr>
        <p:txBody>
          <a:bodyPr wrap="square">
            <a:spAutoFit/>
          </a:bodyPr>
          <a:lstStyle/>
          <a:p>
            <a:pPr algn="just"/>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他就急忙下来</a:t>
            </a:r>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欢欢喜喜地接待耶稣</a:t>
            </a:r>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p>
          <a:p>
            <a:pPr algn="just"/>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众人看见</a:t>
            </a:r>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都私下议论说</a:t>
            </a:r>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“他竟到罪</a:t>
            </a:r>
            <a:endPar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人家里去住宿</a:t>
            </a:r>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撒该站著对主说</a:t>
            </a:r>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p>
          <a:p>
            <a:pPr algn="just"/>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主啊</a:t>
            </a:r>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我把所有的一半给穷人</a:t>
            </a:r>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我若讹诈了谁</a:t>
            </a:r>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就还他四倍</a:t>
            </a:r>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耶稣说</a:t>
            </a:r>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今天救恩到了这家</a:t>
            </a:r>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因为他也是亚伯拉罕的子孙</a:t>
            </a:r>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人子来</a:t>
            </a:r>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为要寻找</a:t>
            </a:r>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拯救失丧的人</a:t>
            </a:r>
            <a:r>
              <a:rPr lang="en-US" altLang="zh-CN"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endParaRPr lang="en-US" sz="4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endParaRPr lang="en-US" b="1" dirty="0" smtClean="0"/>
          </a:p>
          <a:p>
            <a:pPr algn="just"/>
            <a:r>
              <a:rPr lang="en-US" b="1" dirty="0" smtClean="0"/>
              <a:t>So he came down at once and welcomed him gladly. All the people saw this and began to mutter, “He has gone to be the guest of a sinner.” But Zacchaeus stood up and said to the Lord, “Look, Lord! Here and now I give half of my possessions to the poor, and if I have cheated anybody out of anything, I will pay back four times the amount.” Jesus said to him, “Today salvation has come to this house, because this man, too, is a son of Abraham. For the Son of Man came to seek and to save the lost.” </a:t>
            </a:r>
          </a:p>
          <a:p>
            <a:pPr algn="just"/>
            <a:endParaRPr lang="en-US" dirty="0">
              <a:ln w="50800"/>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706934"/>
            <a:ext cx="9144000" cy="5693866"/>
          </a:xfrm>
          <a:prstGeom prst="rect">
            <a:avLst/>
          </a:prstGeom>
        </p:spPr>
        <p:txBody>
          <a:bodyPr wrap="square">
            <a:spAutoFit/>
          </a:bodyPr>
          <a:lstStyle/>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撒该去到能看见耶稣的地方</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Zacchaeus went where he could see Jesus</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耶稣对撒该说</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“我今晚要住在你家里</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Jesus called out to Zacchaeus and said, I must stay at your house today”</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撒该称耶稣为</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主</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且行为立即翻转。</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Zacchaeus calls Jesus “LORD” and immediately reverses his actions </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这就是我们所说的</a:t>
            </a:r>
            <a:r>
              <a:rPr lang="zh-CN" altLang="en-US" sz="3200" b="1" u="sng"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悔改</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This is what we call REPENTANCE</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耶稣宣布撒该 “得救了”。</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Jesus declared Zacchaeus “SAVED”</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耶稣说</a:t>
            </a:r>
            <a:r>
              <a:rPr lang="zh-CN" altLang="en-US" sz="3200" b="1" u="sng"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他</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来是寻拯救失丧的人</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Jesus said </a:t>
            </a:r>
            <a:r>
              <a:rPr lang="en-US" sz="2000" b="1" u="sng" dirty="0" smtClean="0">
                <a:ln w="50800"/>
                <a:latin typeface="Arial Narrow" pitchFamily="34" charset="0"/>
                <a:cs typeface="Arial" pitchFamily="34" charset="0"/>
              </a:rPr>
              <a:t>HE</a:t>
            </a:r>
            <a:r>
              <a:rPr lang="en-US" sz="2000" b="1" dirty="0" smtClean="0">
                <a:ln w="50800"/>
                <a:latin typeface="Arial Narrow" pitchFamily="34" charset="0"/>
                <a:cs typeface="Arial" pitchFamily="34" charset="0"/>
              </a:rPr>
              <a:t> CAME TO SEEK AND SAVE THE LOST</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没有人</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寻求</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罗</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3) …</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耶稣才是</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寻找者</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No man is a “seeker” (Rom. 3)… Jesus is the “Seeker” </a:t>
            </a:r>
          </a:p>
        </p:txBody>
      </p:sp>
      <p:sp>
        <p:nvSpPr>
          <p:cNvPr id="5" name="Rectangle 4"/>
          <p:cNvSpPr/>
          <p:nvPr/>
        </p:nvSpPr>
        <p:spPr>
          <a:xfrm>
            <a:off x="0" y="0"/>
            <a:ext cx="9144000" cy="6858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48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撒该的故事</a:t>
            </a:r>
            <a:endParaRPr lang="en-US" sz="48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
        <p:nvSpPr>
          <p:cNvPr id="7" name="Rectangle 6"/>
          <p:cNvSpPr/>
          <p:nvPr/>
        </p:nvSpPr>
        <p:spPr>
          <a:xfrm>
            <a:off x="0" y="6324600"/>
            <a:ext cx="9144000" cy="533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en-US" sz="4000" b="1" dirty="0" err="1"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Zacchaeus</a:t>
            </a:r>
            <a:endParaRPr lang="en-US" sz="40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checkerboard(across)">
                                      <p:cBhvr>
                                        <p:cTn id="15" dur="500"/>
                                        <p:tgtEl>
                                          <p:spTgt spid="4">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checkerboard(across)">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checkerboard(across)">
                                      <p:cBhvr>
                                        <p:cTn id="23" dur="500"/>
                                        <p:tgtEl>
                                          <p:spTgt spid="4">
                                            <p:txEl>
                                              <p:pRg st="4" end="4"/>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checkerboard(across)">
                                      <p:cBhvr>
                                        <p:cTn id="26" dur="500"/>
                                        <p:tgtEl>
                                          <p:spTgt spid="4">
                                            <p:txEl>
                                              <p:pRg st="5" end="5"/>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checkerboard(across)">
                                      <p:cBhvr>
                                        <p:cTn id="29" dur="500"/>
                                        <p:tgtEl>
                                          <p:spTgt spid="4">
                                            <p:txEl>
                                              <p:pRg st="6" end="6"/>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checkerboard(across)">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checkerboard(across)">
                                      <p:cBhvr>
                                        <p:cTn id="37" dur="500"/>
                                        <p:tgtEl>
                                          <p:spTgt spid="4">
                                            <p:txEl>
                                              <p:pRg st="8" end="8"/>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checkerboard(across)">
                                      <p:cBhvr>
                                        <p:cTn id="40" dur="500"/>
                                        <p:tgtEl>
                                          <p:spTgt spid="4">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checkerboard(across)">
                                      <p:cBhvr>
                                        <p:cTn id="45" dur="500"/>
                                        <p:tgtEl>
                                          <p:spTgt spid="4">
                                            <p:txEl>
                                              <p:pRg st="10" end="10"/>
                                            </p:txEl>
                                          </p:spTgt>
                                        </p:tgtEl>
                                      </p:cBhvr>
                                    </p:animEffect>
                                  </p:childTnLst>
                                </p:cTn>
                              </p:par>
                              <p:par>
                                <p:cTn id="46" presetID="5" presetClass="entr" presetSubtype="10" fill="hold" nodeType="with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checkerboard(across)">
                                      <p:cBhvr>
                                        <p:cTn id="48" dur="500"/>
                                        <p:tgtEl>
                                          <p:spTgt spid="4">
                                            <p:txEl>
                                              <p:pRg st="11" end="1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4">
                                            <p:txEl>
                                              <p:pRg st="12" end="12"/>
                                            </p:txEl>
                                          </p:spTgt>
                                        </p:tgtEl>
                                        <p:attrNameLst>
                                          <p:attrName>style.visibility</p:attrName>
                                        </p:attrNameLst>
                                      </p:cBhvr>
                                      <p:to>
                                        <p:strVal val="visible"/>
                                      </p:to>
                                    </p:set>
                                    <p:animEffect transition="in" filter="checkerboard(across)">
                                      <p:cBhvr>
                                        <p:cTn id="53" dur="500"/>
                                        <p:tgtEl>
                                          <p:spTgt spid="4">
                                            <p:txEl>
                                              <p:pRg st="12" end="12"/>
                                            </p:txEl>
                                          </p:spTgt>
                                        </p:tgtEl>
                                      </p:cBhvr>
                                    </p:animEffect>
                                  </p:childTnLst>
                                </p:cTn>
                              </p:par>
                              <p:par>
                                <p:cTn id="54" presetID="5" presetClass="entr" presetSubtype="10" fill="hold" nodeType="withEffect">
                                  <p:stCondLst>
                                    <p:cond delay="0"/>
                                  </p:stCondLst>
                                  <p:childTnLst>
                                    <p:set>
                                      <p:cBhvr>
                                        <p:cTn id="55" dur="1" fill="hold">
                                          <p:stCondLst>
                                            <p:cond delay="0"/>
                                          </p:stCondLst>
                                        </p:cTn>
                                        <p:tgtEl>
                                          <p:spTgt spid="4">
                                            <p:txEl>
                                              <p:pRg st="13" end="13"/>
                                            </p:txEl>
                                          </p:spTgt>
                                        </p:tgtEl>
                                        <p:attrNameLst>
                                          <p:attrName>style.visibility</p:attrName>
                                        </p:attrNameLst>
                                      </p:cBhvr>
                                      <p:to>
                                        <p:strVal val="visible"/>
                                      </p:to>
                                    </p:set>
                                    <p:animEffect transition="in" filter="checkerboard(across)">
                                      <p:cBhvr>
                                        <p:cTn id="56"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09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8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本课内容</a:t>
            </a:r>
            <a:r>
              <a:rPr lang="en-US" sz="48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(TODAY)</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graphicFrame>
        <p:nvGraphicFramePr>
          <p:cNvPr id="7" name="Diagram 6"/>
          <p:cNvGraphicFramePr/>
          <p:nvPr/>
        </p:nvGraphicFramePr>
        <p:xfrm>
          <a:off x="152400" y="762000"/>
          <a:ext cx="87630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0838355C-0BDB-4500-BA0C-9CDB0B163B9B}"/>
                                            </p:graphicEl>
                                          </p:spTgt>
                                        </p:tgtEl>
                                        <p:attrNameLst>
                                          <p:attrName>style.visibility</p:attrName>
                                        </p:attrNameLst>
                                      </p:cBhvr>
                                      <p:to>
                                        <p:strVal val="visible"/>
                                      </p:to>
                                    </p:set>
                                    <p:animEffect transition="in" filter="fade">
                                      <p:cBhvr>
                                        <p:cTn id="7" dur="2000"/>
                                        <p:tgtEl>
                                          <p:spTgt spid="7">
                                            <p:graphicEl>
                                              <a:dgm id="{0838355C-0BDB-4500-BA0C-9CDB0B163B9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A6EFF26C-EBB1-4BFC-AC46-13D2E8AE6282}"/>
                                            </p:graphicEl>
                                          </p:spTgt>
                                        </p:tgtEl>
                                        <p:attrNameLst>
                                          <p:attrName>style.visibility</p:attrName>
                                        </p:attrNameLst>
                                      </p:cBhvr>
                                      <p:to>
                                        <p:strVal val="visible"/>
                                      </p:to>
                                    </p:set>
                                    <p:animEffect transition="in" filter="fade">
                                      <p:cBhvr>
                                        <p:cTn id="10" dur="2000"/>
                                        <p:tgtEl>
                                          <p:spTgt spid="7">
                                            <p:graphicEl>
                                              <a:dgm id="{A6EFF26C-EBB1-4BFC-AC46-13D2E8AE628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graphicEl>
                                              <a:dgm id="{1F368B9C-F00D-4B95-9F36-9A51A7D79B56}"/>
                                            </p:graphicEl>
                                          </p:spTgt>
                                        </p:tgtEl>
                                        <p:attrNameLst>
                                          <p:attrName>style.visibility</p:attrName>
                                        </p:attrNameLst>
                                      </p:cBhvr>
                                      <p:to>
                                        <p:strVal val="visible"/>
                                      </p:to>
                                    </p:set>
                                    <p:animEffect transition="in" filter="fade">
                                      <p:cBhvr>
                                        <p:cTn id="15" dur="2000"/>
                                        <p:tgtEl>
                                          <p:spTgt spid="7">
                                            <p:graphicEl>
                                              <a:dgm id="{1F368B9C-F00D-4B95-9F36-9A51A7D79B56}"/>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graphicEl>
                                              <a:dgm id="{EF9CBA51-4826-48BA-AC07-85C43A5B39C6}"/>
                                            </p:graphicEl>
                                          </p:spTgt>
                                        </p:tgtEl>
                                        <p:attrNameLst>
                                          <p:attrName>style.visibility</p:attrName>
                                        </p:attrNameLst>
                                      </p:cBhvr>
                                      <p:to>
                                        <p:strVal val="visible"/>
                                      </p:to>
                                    </p:set>
                                    <p:animEffect transition="in" filter="fade">
                                      <p:cBhvr>
                                        <p:cTn id="18" dur="2000"/>
                                        <p:tgtEl>
                                          <p:spTgt spid="7">
                                            <p:graphicEl>
                                              <a:dgm id="{EF9CBA51-4826-48BA-AC07-85C43A5B39C6}"/>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graphicEl>
                                              <a:dgm id="{3EA638C9-800D-4A99-8D44-81056F5C16AF}"/>
                                            </p:graphicEl>
                                          </p:spTgt>
                                        </p:tgtEl>
                                        <p:attrNameLst>
                                          <p:attrName>style.visibility</p:attrName>
                                        </p:attrNameLst>
                                      </p:cBhvr>
                                      <p:to>
                                        <p:strVal val="visible"/>
                                      </p:to>
                                    </p:set>
                                    <p:animEffect transition="in" filter="fade">
                                      <p:cBhvr>
                                        <p:cTn id="23" dur="2000"/>
                                        <p:tgtEl>
                                          <p:spTgt spid="7">
                                            <p:graphicEl>
                                              <a:dgm id="{3EA638C9-800D-4A99-8D44-81056F5C16AF}"/>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graphicEl>
                                              <a:dgm id="{0403C18B-C10B-41C3-BE68-05C2261364FD}"/>
                                            </p:graphicEl>
                                          </p:spTgt>
                                        </p:tgtEl>
                                        <p:attrNameLst>
                                          <p:attrName>style.visibility</p:attrName>
                                        </p:attrNameLst>
                                      </p:cBhvr>
                                      <p:to>
                                        <p:strVal val="visible"/>
                                      </p:to>
                                    </p:set>
                                    <p:animEffect transition="in" filter="fade">
                                      <p:cBhvr>
                                        <p:cTn id="26" dur="2000"/>
                                        <p:tgtEl>
                                          <p:spTgt spid="7">
                                            <p:graphicEl>
                                              <a:dgm id="{0403C18B-C10B-41C3-BE68-05C2261364FD}"/>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graphicEl>
                                              <a:dgm id="{11EE0142-B3CA-4262-8186-5AD68888DE4E}"/>
                                            </p:graphicEl>
                                          </p:spTgt>
                                        </p:tgtEl>
                                        <p:attrNameLst>
                                          <p:attrName>style.visibility</p:attrName>
                                        </p:attrNameLst>
                                      </p:cBhvr>
                                      <p:to>
                                        <p:strVal val="visible"/>
                                      </p:to>
                                    </p:set>
                                    <p:animEffect transition="in" filter="fade">
                                      <p:cBhvr>
                                        <p:cTn id="31" dur="2000"/>
                                        <p:tgtEl>
                                          <p:spTgt spid="7">
                                            <p:graphicEl>
                                              <a:dgm id="{11EE0142-B3CA-4262-8186-5AD68888DE4E}"/>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graphicEl>
                                              <a:dgm id="{6DDD64AC-6884-44B4-A47C-7C8016F11715}"/>
                                            </p:graphicEl>
                                          </p:spTgt>
                                        </p:tgtEl>
                                        <p:attrNameLst>
                                          <p:attrName>style.visibility</p:attrName>
                                        </p:attrNameLst>
                                      </p:cBhvr>
                                      <p:to>
                                        <p:strVal val="visible"/>
                                      </p:to>
                                    </p:set>
                                    <p:animEffect transition="in" filter="fade">
                                      <p:cBhvr>
                                        <p:cTn id="34" dur="2000"/>
                                        <p:tgtEl>
                                          <p:spTgt spid="7">
                                            <p:graphicEl>
                                              <a:dgm id="{6DDD64AC-6884-44B4-A47C-7C8016F11715}"/>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graphicEl>
                                              <a:dgm id="{FFD6C244-0A6A-4B5F-AC39-4FF9DF83D954}"/>
                                            </p:graphicEl>
                                          </p:spTgt>
                                        </p:tgtEl>
                                        <p:attrNameLst>
                                          <p:attrName>style.visibility</p:attrName>
                                        </p:attrNameLst>
                                      </p:cBhvr>
                                      <p:to>
                                        <p:strVal val="visible"/>
                                      </p:to>
                                    </p:set>
                                    <p:animEffect transition="in" filter="fade">
                                      <p:cBhvr>
                                        <p:cTn id="39" dur="2000"/>
                                        <p:tgtEl>
                                          <p:spTgt spid="7">
                                            <p:graphicEl>
                                              <a:dgm id="{FFD6C244-0A6A-4B5F-AC39-4FF9DF83D954}"/>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graphicEl>
                                              <a:dgm id="{C3F5D6A9-7734-4C0F-B028-425C45A5FDE1}"/>
                                            </p:graphicEl>
                                          </p:spTgt>
                                        </p:tgtEl>
                                        <p:attrNameLst>
                                          <p:attrName>style.visibility</p:attrName>
                                        </p:attrNameLst>
                                      </p:cBhvr>
                                      <p:to>
                                        <p:strVal val="visible"/>
                                      </p:to>
                                    </p:set>
                                    <p:animEffect transition="in" filter="fade">
                                      <p:cBhvr>
                                        <p:cTn id="42" dur="2000"/>
                                        <p:tgtEl>
                                          <p:spTgt spid="7">
                                            <p:graphicEl>
                                              <a:dgm id="{C3F5D6A9-7734-4C0F-B028-425C45A5FDE1}"/>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graphicEl>
                                              <a:dgm id="{D9011638-9FB3-4E72-AA45-ABE01B2B5B7E}"/>
                                            </p:graphicEl>
                                          </p:spTgt>
                                        </p:tgtEl>
                                        <p:attrNameLst>
                                          <p:attrName>style.visibility</p:attrName>
                                        </p:attrNameLst>
                                      </p:cBhvr>
                                      <p:to>
                                        <p:strVal val="visible"/>
                                      </p:to>
                                    </p:set>
                                    <p:animEffect transition="in" filter="fade">
                                      <p:cBhvr>
                                        <p:cTn id="47" dur="2000"/>
                                        <p:tgtEl>
                                          <p:spTgt spid="7">
                                            <p:graphicEl>
                                              <a:dgm id="{D9011638-9FB3-4E72-AA45-ABE01B2B5B7E}"/>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graphicEl>
                                              <a:dgm id="{DEA8E512-6C79-4CB3-8D63-F827E5CE20D6}"/>
                                            </p:graphicEl>
                                          </p:spTgt>
                                        </p:tgtEl>
                                        <p:attrNameLst>
                                          <p:attrName>style.visibility</p:attrName>
                                        </p:attrNameLst>
                                      </p:cBhvr>
                                      <p:to>
                                        <p:strVal val="visible"/>
                                      </p:to>
                                    </p:set>
                                    <p:animEffect transition="in" filter="fade">
                                      <p:cBhvr>
                                        <p:cTn id="50" dur="2000"/>
                                        <p:tgtEl>
                                          <p:spTgt spid="7">
                                            <p:graphicEl>
                                              <a:dgm id="{DEA8E512-6C79-4CB3-8D63-F827E5CE20D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 name="Rectangle 8"/>
          <p:cNvSpPr/>
          <p:nvPr/>
        </p:nvSpPr>
        <p:spPr>
          <a:xfrm>
            <a:off x="0" y="0"/>
            <a:ext cx="40386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加略人犹大</a:t>
            </a:r>
            <a:r>
              <a:rPr lang="en-US" altLang="zh-CN"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a:t>
            </a:r>
            <a:endPar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algn="ctr"/>
            <a:r>
              <a:rPr lang="zh-CN" alt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耶稣谴责</a:t>
            </a:r>
            <a:endParaRPr lang="en-US" altLang="zh-CN"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algn="ctr"/>
            <a:r>
              <a:rPr lang="zh-CN" alt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心硬者</a:t>
            </a:r>
            <a:endPar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algn="ctr"/>
            <a:endPar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JUDAS ISCARIOT: </a:t>
            </a:r>
          </a:p>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JESUS CONDEMNS </a:t>
            </a:r>
          </a:p>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THE HARDENED HEART</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134146" name="Picture 2" descr="http://4.bp.blogspot.com/-s-7xZhfIpj4/TfWeJ3B6-VI/AAAAAAAAA9Y/d0_PN_MAzfE/s1600/judas_iscariot_a.jpg"/>
          <p:cNvPicPr>
            <a:picLocks noChangeAspect="1" noChangeArrowheads="1"/>
          </p:cNvPicPr>
          <p:nvPr/>
        </p:nvPicPr>
        <p:blipFill>
          <a:blip r:embed="rId2" cstate="print"/>
          <a:srcRect/>
          <a:stretch>
            <a:fillRect/>
          </a:stretch>
        </p:blipFill>
        <p:spPr bwMode="auto">
          <a:xfrm>
            <a:off x="4114800" y="0"/>
            <a:ext cx="5029200" cy="6911991"/>
          </a:xfrm>
          <a:prstGeom prst="rect">
            <a:avLst/>
          </a:prstGeom>
          <a:solidFill>
            <a:srgbClr val="FFFFFF">
              <a:shade val="85000"/>
            </a:srgbClr>
          </a:solidFill>
          <a:ln w="88900" cap="sq">
            <a:solidFill>
              <a:schemeClr val="accent6">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0000"/>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zh-CN" alt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opperplate Gothic Bold" pitchFamily="34" charset="0"/>
              </a:rPr>
              <a:t>加略人犹大</a:t>
            </a:r>
            <a:endPar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opperplate Gothic Bold" pitchFamily="34" charset="0"/>
            </a:endParaRPr>
          </a:p>
        </p:txBody>
      </p:sp>
      <p:sp>
        <p:nvSpPr>
          <p:cNvPr id="9" name="Rectangle 8"/>
          <p:cNvSpPr/>
          <p:nvPr/>
        </p:nvSpPr>
        <p:spPr>
          <a:xfrm>
            <a:off x="0" y="6248400"/>
            <a:ext cx="9144000" cy="609600"/>
          </a:xfrm>
          <a:prstGeom prst="rect">
            <a:avLst/>
          </a:prstGeom>
        </p:spPr>
        <p:style>
          <a:lnRef idx="1">
            <a:schemeClr val="dk1"/>
          </a:lnRef>
          <a:fillRef idx="3">
            <a:schemeClr val="dk1"/>
          </a:fillRef>
          <a:effectRef idx="2">
            <a:schemeClr val="dk1"/>
          </a:effectRef>
          <a:fontRef idx="minor">
            <a:schemeClr val="lt1"/>
          </a:fontRef>
        </p:style>
        <p:txBody>
          <a:bodyPr rtlCol="0" anchor="t"/>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JUDAS  ISCARIOT</a:t>
            </a:r>
          </a:p>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6" name="Diagram 5"/>
          <p:cNvGraphicFramePr/>
          <p:nvPr/>
        </p:nvGraphicFramePr>
        <p:xfrm>
          <a:off x="228600" y="914400"/>
          <a:ext cx="86868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0000"/>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zh-CN" alt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opperplate Gothic Bold" pitchFamily="34" charset="0"/>
              </a:rPr>
              <a:t>加略人犹大</a:t>
            </a:r>
            <a:endPar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opperplate Gothic Bold" pitchFamily="34" charset="0"/>
            </a:endParaRPr>
          </a:p>
        </p:txBody>
      </p:sp>
      <p:sp>
        <p:nvSpPr>
          <p:cNvPr id="9" name="Rectangle 8"/>
          <p:cNvSpPr/>
          <p:nvPr/>
        </p:nvSpPr>
        <p:spPr>
          <a:xfrm>
            <a:off x="0" y="6248400"/>
            <a:ext cx="9144000" cy="609600"/>
          </a:xfrm>
          <a:prstGeom prst="rect">
            <a:avLst/>
          </a:prstGeom>
        </p:spPr>
        <p:style>
          <a:lnRef idx="1">
            <a:schemeClr val="dk1"/>
          </a:lnRef>
          <a:fillRef idx="3">
            <a:schemeClr val="dk1"/>
          </a:fillRef>
          <a:effectRef idx="2">
            <a:schemeClr val="dk1"/>
          </a:effectRef>
          <a:fontRef idx="minor">
            <a:schemeClr val="lt1"/>
          </a:fontRef>
        </p:style>
        <p:txBody>
          <a:bodyPr rtlCol="0" anchor="t"/>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JUDAS  ISCARIOT</a:t>
            </a:r>
          </a:p>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6" name="Diagram 5"/>
          <p:cNvGraphicFramePr/>
          <p:nvPr/>
        </p:nvGraphicFramePr>
        <p:xfrm>
          <a:off x="228600" y="914400"/>
          <a:ext cx="86868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http://us.cdn4.123rf.com/168nwm/arcady31/arcady310912/arcady31091200019/6125246-rejected-red-grunge-stamp-over-white.jpg"/>
          <p:cNvPicPr>
            <a:picLocks noChangeAspect="1" noChangeArrowheads="1"/>
          </p:cNvPicPr>
          <p:nvPr/>
        </p:nvPicPr>
        <p:blipFill>
          <a:blip r:embed="rId7" cstate="print"/>
          <a:srcRect/>
          <a:stretch>
            <a:fillRect/>
          </a:stretch>
        </p:blipFill>
        <p:spPr bwMode="auto">
          <a:xfrm>
            <a:off x="1295400" y="0"/>
            <a:ext cx="6781800" cy="6781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Oval 7"/>
          <p:cNvSpPr/>
          <p:nvPr/>
        </p:nvSpPr>
        <p:spPr>
          <a:xfrm>
            <a:off x="2643266" y="1371600"/>
            <a:ext cx="4062334" cy="38861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0" b="1" dirty="0" smtClean="0">
                <a:ln>
                  <a:solidFill>
                    <a:schemeClr val="tx1"/>
                  </a:solidFill>
                </a:ln>
                <a:solidFill>
                  <a:srgbClr val="FFFF00"/>
                </a:solidFill>
                <a:effectLst>
                  <a:outerShdw blurRad="38100" dist="38100" dir="2700000" algn="tl">
                    <a:srgbClr val="000000">
                      <a:alpha val="43137"/>
                    </a:srgbClr>
                  </a:outerShdw>
                </a:effectLst>
              </a:rPr>
              <a:t>被拒</a:t>
            </a:r>
            <a:endParaRPr lang="en-US" sz="10500" b="1" dirty="0">
              <a:ln>
                <a:solidFill>
                  <a:schemeClr val="tx1"/>
                </a:solidFill>
              </a:ln>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0000"/>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8382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zh-CN" alt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opperplate Gothic Bold" pitchFamily="34" charset="0"/>
              </a:rPr>
              <a:t>加略人犹大</a:t>
            </a:r>
            <a:endPar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Copperplate Gothic Bold" pitchFamily="34" charset="0"/>
            </a:endParaRPr>
          </a:p>
        </p:txBody>
      </p:sp>
      <p:sp>
        <p:nvSpPr>
          <p:cNvPr id="9" name="Rectangle 8"/>
          <p:cNvSpPr/>
          <p:nvPr/>
        </p:nvSpPr>
        <p:spPr>
          <a:xfrm>
            <a:off x="0" y="6248400"/>
            <a:ext cx="9144000" cy="609600"/>
          </a:xfrm>
          <a:prstGeom prst="rect">
            <a:avLst/>
          </a:prstGeom>
        </p:spPr>
        <p:style>
          <a:lnRef idx="1">
            <a:schemeClr val="dk1"/>
          </a:lnRef>
          <a:fillRef idx="3">
            <a:schemeClr val="dk1"/>
          </a:fillRef>
          <a:effectRef idx="2">
            <a:schemeClr val="dk1"/>
          </a:effectRef>
          <a:fontRef idx="minor">
            <a:schemeClr val="lt1"/>
          </a:fontRef>
        </p:style>
        <p:txBody>
          <a:bodyPr rtlCol="0" anchor="t"/>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JUDAS  ISCARIOT</a:t>
            </a:r>
          </a:p>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6" name="Diagram 5"/>
          <p:cNvGraphicFramePr/>
          <p:nvPr/>
        </p:nvGraphicFramePr>
        <p:xfrm>
          <a:off x="228600" y="914400"/>
          <a:ext cx="86868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http://us.cdn4.123rf.com/168nwm/arcady31/arcady310912/arcady31091200019/6125246-rejected-red-grunge-stamp-over-white.jpg"/>
          <p:cNvPicPr>
            <a:picLocks noChangeAspect="1" noChangeArrowheads="1"/>
          </p:cNvPicPr>
          <p:nvPr/>
        </p:nvPicPr>
        <p:blipFill>
          <a:blip r:embed="rId7" cstate="print"/>
          <a:srcRect/>
          <a:stretch>
            <a:fillRect/>
          </a:stretch>
        </p:blipFill>
        <p:spPr bwMode="auto">
          <a:xfrm>
            <a:off x="1295400" y="0"/>
            <a:ext cx="6781800" cy="6781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Oval 7"/>
          <p:cNvSpPr/>
          <p:nvPr/>
        </p:nvSpPr>
        <p:spPr>
          <a:xfrm>
            <a:off x="2643266" y="1371600"/>
            <a:ext cx="4062334" cy="38861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0" b="1" dirty="0" smtClean="0">
                <a:ln>
                  <a:solidFill>
                    <a:schemeClr val="tx1"/>
                  </a:solidFill>
                </a:ln>
                <a:solidFill>
                  <a:srgbClr val="FFFF00"/>
                </a:solidFill>
                <a:effectLst>
                  <a:outerShdw blurRad="38100" dist="38100" dir="2700000" algn="tl">
                    <a:srgbClr val="000000">
                      <a:alpha val="43137"/>
                    </a:srgbClr>
                  </a:outerShdw>
                </a:effectLst>
              </a:rPr>
              <a:t>被拒</a:t>
            </a:r>
            <a:endParaRPr lang="en-US" sz="10500" b="1" dirty="0">
              <a:ln>
                <a:solidFill>
                  <a:schemeClr val="tx1"/>
                </a:solidFill>
              </a:ln>
              <a:solidFill>
                <a:srgbClr val="FFFF00"/>
              </a:solidFill>
              <a:effectLst>
                <a:outerShdw blurRad="38100" dist="38100" dir="2700000" algn="tl">
                  <a:srgbClr val="000000">
                    <a:alpha val="43137"/>
                  </a:srgbClr>
                </a:outerShdw>
              </a:effectLst>
            </a:endParaRPr>
          </a:p>
        </p:txBody>
      </p:sp>
      <p:sp>
        <p:nvSpPr>
          <p:cNvPr id="10" name="Rectangle 9"/>
          <p:cNvSpPr/>
          <p:nvPr/>
        </p:nvSpPr>
        <p:spPr>
          <a:xfrm rot="20549336">
            <a:off x="-587218" y="1437110"/>
            <a:ext cx="10168978" cy="1253052"/>
          </a:xfrm>
          <a:prstGeom prst="rect">
            <a:avLst/>
          </a:prstGeom>
          <a:solidFill>
            <a:srgbClr val="FFFF00"/>
          </a:solidFill>
          <a:ln w="76200">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钱财</a:t>
            </a:r>
            <a:r>
              <a:rPr lang="en-US" altLang="zh-CN"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a:t>
            </a:r>
            <a:r>
              <a:rPr lang="zh-CN" alt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权利</a:t>
            </a:r>
            <a:r>
              <a:rPr lang="en-US" altLang="zh-CN"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a:t>
            </a:r>
            <a:r>
              <a:rPr lang="zh-CN" alt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职位</a:t>
            </a:r>
            <a:endParaRPr 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endParaRPr>
          </a:p>
          <a:p>
            <a:pPr algn="ctr"/>
            <a:r>
              <a:rPr lang="en-US" sz="2400" dirty="0" smtClean="0">
                <a:ln>
                  <a:solidFill>
                    <a:sysClr val="windowText" lastClr="000000"/>
                  </a:solidFill>
                </a:ln>
                <a:solidFill>
                  <a:srgbClr val="FF0000"/>
                </a:solidFill>
                <a:latin typeface="Arial Black" pitchFamily="34" charset="0"/>
              </a:rPr>
              <a:t>MONEY – POWER - POSITION</a:t>
            </a:r>
            <a:endParaRPr lang="en-US" sz="2400" dirty="0">
              <a:ln>
                <a:solidFill>
                  <a:sysClr val="windowText" lastClr="000000"/>
                </a:solidFill>
              </a:ln>
              <a:solidFill>
                <a:srgbClr val="FF0000"/>
              </a:solidFill>
              <a:latin typeface="Arial Black" pitchFamily="34" charset="0"/>
            </a:endParaRPr>
          </a:p>
        </p:txBody>
      </p:sp>
      <p:sp>
        <p:nvSpPr>
          <p:cNvPr id="11" name="Rectangle 10"/>
          <p:cNvSpPr/>
          <p:nvPr/>
        </p:nvSpPr>
        <p:spPr>
          <a:xfrm rot="20549336">
            <a:off x="-755968" y="2805439"/>
            <a:ext cx="10937636" cy="1254412"/>
          </a:xfrm>
          <a:prstGeom prst="rect">
            <a:avLst/>
          </a:prstGeom>
          <a:solidFill>
            <a:srgbClr val="FFFF00"/>
          </a:solidFill>
          <a:ln w="76200">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假忠诚</a:t>
            </a:r>
            <a:r>
              <a:rPr lang="en-US" altLang="zh-CN"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 </a:t>
            </a:r>
            <a:r>
              <a:rPr lang="zh-CN" alt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欺</a:t>
            </a:r>
            <a:r>
              <a:rPr lang="zh-CN" alt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骗性</a:t>
            </a:r>
            <a:endParaRPr 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endParaRPr>
          </a:p>
          <a:p>
            <a:pPr algn="ctr"/>
            <a:r>
              <a:rPr lang="en-US" sz="2400" dirty="0" smtClean="0">
                <a:ln>
                  <a:solidFill>
                    <a:sysClr val="windowText" lastClr="000000"/>
                  </a:solidFill>
                </a:ln>
                <a:solidFill>
                  <a:srgbClr val="FF0000"/>
                </a:solidFill>
                <a:latin typeface="Arial Black" pitchFamily="34" charset="0"/>
              </a:rPr>
              <a:t>FALSE LOYALTY - DECEPTIVE</a:t>
            </a:r>
            <a:endParaRPr lang="en-US" sz="2400" dirty="0">
              <a:ln>
                <a:solidFill>
                  <a:sysClr val="windowText" lastClr="000000"/>
                </a:solidFill>
              </a:ln>
              <a:solidFill>
                <a:srgbClr val="FF0000"/>
              </a:solidFill>
              <a:latin typeface="Arial Black" pitchFamily="34" charset="0"/>
            </a:endParaRPr>
          </a:p>
        </p:txBody>
      </p:sp>
      <p:sp>
        <p:nvSpPr>
          <p:cNvPr id="12" name="Rectangle 11"/>
          <p:cNvSpPr/>
          <p:nvPr/>
        </p:nvSpPr>
        <p:spPr>
          <a:xfrm rot="20549336">
            <a:off x="-422331" y="4195031"/>
            <a:ext cx="10360171" cy="1320879"/>
          </a:xfrm>
          <a:prstGeom prst="rect">
            <a:avLst/>
          </a:prstGeom>
          <a:solidFill>
            <a:srgbClr val="FFFF00"/>
          </a:solidFill>
          <a:ln w="76200">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想要弥赛亚但</a:t>
            </a:r>
            <a:r>
              <a:rPr lang="zh-CN" altLang="en-US" sz="6000" b="1" dirty="0" smtClean="0">
                <a:ln w="18415" cmpd="sng">
                  <a:solidFill>
                    <a:schemeClr val="tx1"/>
                  </a:solidFill>
                  <a:prstDash val="solid"/>
                </a:ln>
                <a:solidFill>
                  <a:schemeClr val="tx1"/>
                </a:solidFill>
                <a:effectLst>
                  <a:outerShdw blurRad="38100" dist="38100" dir="2700000" algn="tl" rotWithShape="0">
                    <a:srgbClr val="000000">
                      <a:alpha val="43137"/>
                    </a:srgbClr>
                  </a:outerShdw>
                </a:effectLst>
                <a:latin typeface="Arial Black" pitchFamily="34" charset="0"/>
              </a:rPr>
              <a:t>不想要主</a:t>
            </a:r>
            <a:r>
              <a:rPr lang="en-US" altLang="zh-CN"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a:t>
            </a:r>
            <a:endParaRPr lang="en-US" sz="6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endParaRPr>
          </a:p>
          <a:p>
            <a:pPr algn="ctr"/>
            <a:r>
              <a:rPr lang="en-US" sz="2400" dirty="0" smtClean="0">
                <a:ln>
                  <a:solidFill>
                    <a:sysClr val="windowText" lastClr="000000"/>
                  </a:solidFill>
                </a:ln>
                <a:solidFill>
                  <a:srgbClr val="FF0000"/>
                </a:solidFill>
                <a:latin typeface="Arial Black" pitchFamily="34" charset="0"/>
              </a:rPr>
              <a:t>WANTED A MESSIAH BUT </a:t>
            </a:r>
            <a:r>
              <a:rPr lang="en-US" sz="2400" u="sng"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NOT A LORD</a:t>
            </a:r>
            <a:endParaRPr lang="en-US" sz="2400" u="sng" dirty="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graphicEl>
                                              <a:dgm id="{29E89B07-D6B2-4C7E-B294-13BCC25BA72D}"/>
                                            </p:graphicEl>
                                          </p:spTgt>
                                        </p:tgtEl>
                                        <p:attrNameLst>
                                          <p:attrName>style.visibility</p:attrName>
                                        </p:attrNameLst>
                                      </p:cBhvr>
                                      <p:to>
                                        <p:strVal val="visible"/>
                                      </p:to>
                                    </p:set>
                                    <p:anim calcmode="lin" valueType="num">
                                      <p:cBhvr>
                                        <p:cTn id="7" dur="500" fill="hold"/>
                                        <p:tgtEl>
                                          <p:spTgt spid="6">
                                            <p:graphicEl>
                                              <a:dgm id="{29E89B07-D6B2-4C7E-B294-13BCC25BA72D}"/>
                                            </p:graphicEl>
                                          </p:spTgt>
                                        </p:tgtEl>
                                        <p:attrNameLst>
                                          <p:attrName>ppt_w</p:attrName>
                                        </p:attrNameLst>
                                      </p:cBhvr>
                                      <p:tavLst>
                                        <p:tav tm="0">
                                          <p:val>
                                            <p:fltVal val="0"/>
                                          </p:val>
                                        </p:tav>
                                        <p:tav tm="100000">
                                          <p:val>
                                            <p:strVal val="#ppt_w"/>
                                          </p:val>
                                        </p:tav>
                                      </p:tavLst>
                                    </p:anim>
                                    <p:anim calcmode="lin" valueType="num">
                                      <p:cBhvr>
                                        <p:cTn id="8" dur="500" fill="hold"/>
                                        <p:tgtEl>
                                          <p:spTgt spid="6">
                                            <p:graphicEl>
                                              <a:dgm id="{29E89B07-D6B2-4C7E-B294-13BCC25BA72D}"/>
                                            </p:graphicEl>
                                          </p:spTgt>
                                        </p:tgtEl>
                                        <p:attrNameLst>
                                          <p:attrName>ppt_h</p:attrName>
                                        </p:attrNameLst>
                                      </p:cBhvr>
                                      <p:tavLst>
                                        <p:tav tm="0">
                                          <p:val>
                                            <p:fltVal val="0"/>
                                          </p:val>
                                        </p:tav>
                                        <p:tav tm="100000">
                                          <p:val>
                                            <p:strVal val="#ppt_h"/>
                                          </p:val>
                                        </p:tav>
                                      </p:tavLst>
                                    </p:anim>
                                    <p:animEffect transition="in" filter="fade">
                                      <p:cBhvr>
                                        <p:cTn id="9" dur="500"/>
                                        <p:tgtEl>
                                          <p:spTgt spid="6">
                                            <p:graphicEl>
                                              <a:dgm id="{29E89B07-D6B2-4C7E-B294-13BCC25BA72D}"/>
                                            </p:graphic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graphicEl>
                                              <a:dgm id="{5BFBA975-DD4D-49F6-BF20-DB02CCB672CA}"/>
                                            </p:graphicEl>
                                          </p:spTgt>
                                        </p:tgtEl>
                                        <p:attrNameLst>
                                          <p:attrName>style.visibility</p:attrName>
                                        </p:attrNameLst>
                                      </p:cBhvr>
                                      <p:to>
                                        <p:strVal val="visible"/>
                                      </p:to>
                                    </p:set>
                                    <p:anim calcmode="lin" valueType="num">
                                      <p:cBhvr>
                                        <p:cTn id="12" dur="500" fill="hold"/>
                                        <p:tgtEl>
                                          <p:spTgt spid="6">
                                            <p:graphicEl>
                                              <a:dgm id="{5BFBA975-DD4D-49F6-BF20-DB02CCB672CA}"/>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5BFBA975-DD4D-49F6-BF20-DB02CCB672CA}"/>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5BFBA975-DD4D-49F6-BF20-DB02CCB672CA}"/>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
                                            <p:graphicEl>
                                              <a:dgm id="{25AC0574-7A2E-4939-94CD-ADDF1C766AB0}"/>
                                            </p:graphicEl>
                                          </p:spTgt>
                                        </p:tgtEl>
                                        <p:attrNameLst>
                                          <p:attrName>style.visibility</p:attrName>
                                        </p:attrNameLst>
                                      </p:cBhvr>
                                      <p:to>
                                        <p:strVal val="visible"/>
                                      </p:to>
                                    </p:set>
                                    <p:anim calcmode="lin" valueType="num">
                                      <p:cBhvr>
                                        <p:cTn id="19" dur="500" fill="hold"/>
                                        <p:tgtEl>
                                          <p:spTgt spid="6">
                                            <p:graphicEl>
                                              <a:dgm id="{25AC0574-7A2E-4939-94CD-ADDF1C766AB0}"/>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25AC0574-7A2E-4939-94CD-ADDF1C766AB0}"/>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25AC0574-7A2E-4939-94CD-ADDF1C766AB0}"/>
                                            </p:graphic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6">
                                            <p:graphicEl>
                                              <a:dgm id="{6B95B995-88BA-431A-88E8-E67F32A64422}"/>
                                            </p:graphicEl>
                                          </p:spTgt>
                                        </p:tgtEl>
                                        <p:attrNameLst>
                                          <p:attrName>style.visibility</p:attrName>
                                        </p:attrNameLst>
                                      </p:cBhvr>
                                      <p:to>
                                        <p:strVal val="visible"/>
                                      </p:to>
                                    </p:set>
                                    <p:anim calcmode="lin" valueType="num">
                                      <p:cBhvr>
                                        <p:cTn id="24" dur="500" fill="hold"/>
                                        <p:tgtEl>
                                          <p:spTgt spid="6">
                                            <p:graphicEl>
                                              <a:dgm id="{6B95B995-88BA-431A-88E8-E67F32A64422}"/>
                                            </p:graphicEl>
                                          </p:spTgt>
                                        </p:tgtEl>
                                        <p:attrNameLst>
                                          <p:attrName>ppt_w</p:attrName>
                                        </p:attrNameLst>
                                      </p:cBhvr>
                                      <p:tavLst>
                                        <p:tav tm="0">
                                          <p:val>
                                            <p:fltVal val="0"/>
                                          </p:val>
                                        </p:tav>
                                        <p:tav tm="100000">
                                          <p:val>
                                            <p:strVal val="#ppt_w"/>
                                          </p:val>
                                        </p:tav>
                                      </p:tavLst>
                                    </p:anim>
                                    <p:anim calcmode="lin" valueType="num">
                                      <p:cBhvr>
                                        <p:cTn id="25" dur="500" fill="hold"/>
                                        <p:tgtEl>
                                          <p:spTgt spid="6">
                                            <p:graphicEl>
                                              <a:dgm id="{6B95B995-88BA-431A-88E8-E67F32A64422}"/>
                                            </p:graphicEl>
                                          </p:spTgt>
                                        </p:tgtEl>
                                        <p:attrNameLst>
                                          <p:attrName>ppt_h</p:attrName>
                                        </p:attrNameLst>
                                      </p:cBhvr>
                                      <p:tavLst>
                                        <p:tav tm="0">
                                          <p:val>
                                            <p:fltVal val="0"/>
                                          </p:val>
                                        </p:tav>
                                        <p:tav tm="100000">
                                          <p:val>
                                            <p:strVal val="#ppt_h"/>
                                          </p:val>
                                        </p:tav>
                                      </p:tavLst>
                                    </p:anim>
                                    <p:animEffect transition="in" filter="fade">
                                      <p:cBhvr>
                                        <p:cTn id="26" dur="500"/>
                                        <p:tgtEl>
                                          <p:spTgt spid="6">
                                            <p:graphicEl>
                                              <a:dgm id="{6B95B995-88BA-431A-88E8-E67F32A64422}"/>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6">
                                            <p:graphicEl>
                                              <a:dgm id="{CA52BB5C-45B7-4D95-B2AA-1E1F612A23EF}"/>
                                            </p:graphicEl>
                                          </p:spTgt>
                                        </p:tgtEl>
                                        <p:attrNameLst>
                                          <p:attrName>style.visibility</p:attrName>
                                        </p:attrNameLst>
                                      </p:cBhvr>
                                      <p:to>
                                        <p:strVal val="visible"/>
                                      </p:to>
                                    </p:set>
                                    <p:anim calcmode="lin" valueType="num">
                                      <p:cBhvr>
                                        <p:cTn id="31" dur="500" fill="hold"/>
                                        <p:tgtEl>
                                          <p:spTgt spid="6">
                                            <p:graphicEl>
                                              <a:dgm id="{CA52BB5C-45B7-4D95-B2AA-1E1F612A23EF}"/>
                                            </p:graphicEl>
                                          </p:spTgt>
                                        </p:tgtEl>
                                        <p:attrNameLst>
                                          <p:attrName>ppt_w</p:attrName>
                                        </p:attrNameLst>
                                      </p:cBhvr>
                                      <p:tavLst>
                                        <p:tav tm="0">
                                          <p:val>
                                            <p:fltVal val="0"/>
                                          </p:val>
                                        </p:tav>
                                        <p:tav tm="100000">
                                          <p:val>
                                            <p:strVal val="#ppt_w"/>
                                          </p:val>
                                        </p:tav>
                                      </p:tavLst>
                                    </p:anim>
                                    <p:anim calcmode="lin" valueType="num">
                                      <p:cBhvr>
                                        <p:cTn id="32" dur="500" fill="hold"/>
                                        <p:tgtEl>
                                          <p:spTgt spid="6">
                                            <p:graphicEl>
                                              <a:dgm id="{CA52BB5C-45B7-4D95-B2AA-1E1F612A23EF}"/>
                                            </p:graphicEl>
                                          </p:spTgt>
                                        </p:tgtEl>
                                        <p:attrNameLst>
                                          <p:attrName>ppt_h</p:attrName>
                                        </p:attrNameLst>
                                      </p:cBhvr>
                                      <p:tavLst>
                                        <p:tav tm="0">
                                          <p:val>
                                            <p:fltVal val="0"/>
                                          </p:val>
                                        </p:tav>
                                        <p:tav tm="100000">
                                          <p:val>
                                            <p:strVal val="#ppt_h"/>
                                          </p:val>
                                        </p:tav>
                                      </p:tavLst>
                                    </p:anim>
                                    <p:animEffect transition="in" filter="fade">
                                      <p:cBhvr>
                                        <p:cTn id="33" dur="500"/>
                                        <p:tgtEl>
                                          <p:spTgt spid="6">
                                            <p:graphicEl>
                                              <a:dgm id="{CA52BB5C-45B7-4D95-B2AA-1E1F612A23EF}"/>
                                            </p:graphic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6">
                                            <p:graphicEl>
                                              <a:dgm id="{7A90BA7A-A781-407E-8E40-0ED99E3DA140}"/>
                                            </p:graphicEl>
                                          </p:spTgt>
                                        </p:tgtEl>
                                        <p:attrNameLst>
                                          <p:attrName>style.visibility</p:attrName>
                                        </p:attrNameLst>
                                      </p:cBhvr>
                                      <p:to>
                                        <p:strVal val="visible"/>
                                      </p:to>
                                    </p:set>
                                    <p:anim calcmode="lin" valueType="num">
                                      <p:cBhvr>
                                        <p:cTn id="36" dur="500" fill="hold"/>
                                        <p:tgtEl>
                                          <p:spTgt spid="6">
                                            <p:graphicEl>
                                              <a:dgm id="{7A90BA7A-A781-407E-8E40-0ED99E3DA140}"/>
                                            </p:graphicEl>
                                          </p:spTgt>
                                        </p:tgtEl>
                                        <p:attrNameLst>
                                          <p:attrName>ppt_w</p:attrName>
                                        </p:attrNameLst>
                                      </p:cBhvr>
                                      <p:tavLst>
                                        <p:tav tm="0">
                                          <p:val>
                                            <p:fltVal val="0"/>
                                          </p:val>
                                        </p:tav>
                                        <p:tav tm="100000">
                                          <p:val>
                                            <p:strVal val="#ppt_w"/>
                                          </p:val>
                                        </p:tav>
                                      </p:tavLst>
                                    </p:anim>
                                    <p:anim calcmode="lin" valueType="num">
                                      <p:cBhvr>
                                        <p:cTn id="37" dur="500" fill="hold"/>
                                        <p:tgtEl>
                                          <p:spTgt spid="6">
                                            <p:graphicEl>
                                              <a:dgm id="{7A90BA7A-A781-407E-8E40-0ED99E3DA140}"/>
                                            </p:graphicEl>
                                          </p:spTgt>
                                        </p:tgtEl>
                                        <p:attrNameLst>
                                          <p:attrName>ppt_h</p:attrName>
                                        </p:attrNameLst>
                                      </p:cBhvr>
                                      <p:tavLst>
                                        <p:tav tm="0">
                                          <p:val>
                                            <p:fltVal val="0"/>
                                          </p:val>
                                        </p:tav>
                                        <p:tav tm="100000">
                                          <p:val>
                                            <p:strVal val="#ppt_h"/>
                                          </p:val>
                                        </p:tav>
                                      </p:tavLst>
                                    </p:anim>
                                    <p:animEffect transition="in" filter="fade">
                                      <p:cBhvr>
                                        <p:cTn id="38" dur="500"/>
                                        <p:tgtEl>
                                          <p:spTgt spid="6">
                                            <p:graphicEl>
                                              <a:dgm id="{7A90BA7A-A781-407E-8E40-0ED99E3DA140}"/>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6">
                                            <p:graphicEl>
                                              <a:dgm id="{64929BCA-DB0E-454A-B408-EE4F66FB0CFF}"/>
                                            </p:graphicEl>
                                          </p:spTgt>
                                        </p:tgtEl>
                                        <p:attrNameLst>
                                          <p:attrName>style.visibility</p:attrName>
                                        </p:attrNameLst>
                                      </p:cBhvr>
                                      <p:to>
                                        <p:strVal val="visible"/>
                                      </p:to>
                                    </p:set>
                                    <p:anim calcmode="lin" valueType="num">
                                      <p:cBhvr>
                                        <p:cTn id="43" dur="500" fill="hold"/>
                                        <p:tgtEl>
                                          <p:spTgt spid="6">
                                            <p:graphicEl>
                                              <a:dgm id="{64929BCA-DB0E-454A-B408-EE4F66FB0CFF}"/>
                                            </p:graphicEl>
                                          </p:spTgt>
                                        </p:tgtEl>
                                        <p:attrNameLst>
                                          <p:attrName>ppt_w</p:attrName>
                                        </p:attrNameLst>
                                      </p:cBhvr>
                                      <p:tavLst>
                                        <p:tav tm="0">
                                          <p:val>
                                            <p:fltVal val="0"/>
                                          </p:val>
                                        </p:tav>
                                        <p:tav tm="100000">
                                          <p:val>
                                            <p:strVal val="#ppt_w"/>
                                          </p:val>
                                        </p:tav>
                                      </p:tavLst>
                                    </p:anim>
                                    <p:anim calcmode="lin" valueType="num">
                                      <p:cBhvr>
                                        <p:cTn id="44" dur="500" fill="hold"/>
                                        <p:tgtEl>
                                          <p:spTgt spid="6">
                                            <p:graphicEl>
                                              <a:dgm id="{64929BCA-DB0E-454A-B408-EE4F66FB0CFF}"/>
                                            </p:graphicEl>
                                          </p:spTgt>
                                        </p:tgtEl>
                                        <p:attrNameLst>
                                          <p:attrName>ppt_h</p:attrName>
                                        </p:attrNameLst>
                                      </p:cBhvr>
                                      <p:tavLst>
                                        <p:tav tm="0">
                                          <p:val>
                                            <p:fltVal val="0"/>
                                          </p:val>
                                        </p:tav>
                                        <p:tav tm="100000">
                                          <p:val>
                                            <p:strVal val="#ppt_h"/>
                                          </p:val>
                                        </p:tav>
                                      </p:tavLst>
                                    </p:anim>
                                    <p:animEffect transition="in" filter="fade">
                                      <p:cBhvr>
                                        <p:cTn id="45" dur="500"/>
                                        <p:tgtEl>
                                          <p:spTgt spid="6">
                                            <p:graphicEl>
                                              <a:dgm id="{64929BCA-DB0E-454A-B408-EE4F66FB0CFF}"/>
                                            </p:graphicEl>
                                          </p:spTgt>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6">
                                            <p:graphicEl>
                                              <a:dgm id="{B9470701-7BA8-4A9F-9C2B-1ED1E7F3F820}"/>
                                            </p:graphicEl>
                                          </p:spTgt>
                                        </p:tgtEl>
                                        <p:attrNameLst>
                                          <p:attrName>style.visibility</p:attrName>
                                        </p:attrNameLst>
                                      </p:cBhvr>
                                      <p:to>
                                        <p:strVal val="visible"/>
                                      </p:to>
                                    </p:set>
                                    <p:anim calcmode="lin" valueType="num">
                                      <p:cBhvr>
                                        <p:cTn id="48" dur="500" fill="hold"/>
                                        <p:tgtEl>
                                          <p:spTgt spid="6">
                                            <p:graphicEl>
                                              <a:dgm id="{B9470701-7BA8-4A9F-9C2B-1ED1E7F3F820}"/>
                                            </p:graphicEl>
                                          </p:spTgt>
                                        </p:tgtEl>
                                        <p:attrNameLst>
                                          <p:attrName>ppt_w</p:attrName>
                                        </p:attrNameLst>
                                      </p:cBhvr>
                                      <p:tavLst>
                                        <p:tav tm="0">
                                          <p:val>
                                            <p:fltVal val="0"/>
                                          </p:val>
                                        </p:tav>
                                        <p:tav tm="100000">
                                          <p:val>
                                            <p:strVal val="#ppt_w"/>
                                          </p:val>
                                        </p:tav>
                                      </p:tavLst>
                                    </p:anim>
                                    <p:anim calcmode="lin" valueType="num">
                                      <p:cBhvr>
                                        <p:cTn id="49" dur="500" fill="hold"/>
                                        <p:tgtEl>
                                          <p:spTgt spid="6">
                                            <p:graphicEl>
                                              <a:dgm id="{B9470701-7BA8-4A9F-9C2B-1ED1E7F3F820}"/>
                                            </p:graphicEl>
                                          </p:spTgt>
                                        </p:tgtEl>
                                        <p:attrNameLst>
                                          <p:attrName>ppt_h</p:attrName>
                                        </p:attrNameLst>
                                      </p:cBhvr>
                                      <p:tavLst>
                                        <p:tav tm="0">
                                          <p:val>
                                            <p:fltVal val="0"/>
                                          </p:val>
                                        </p:tav>
                                        <p:tav tm="100000">
                                          <p:val>
                                            <p:strVal val="#ppt_h"/>
                                          </p:val>
                                        </p:tav>
                                      </p:tavLst>
                                    </p:anim>
                                    <p:animEffect transition="in" filter="fade">
                                      <p:cBhvr>
                                        <p:cTn id="50" dur="500"/>
                                        <p:tgtEl>
                                          <p:spTgt spid="6">
                                            <p:graphicEl>
                                              <a:dgm id="{B9470701-7BA8-4A9F-9C2B-1ED1E7F3F82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0"/>
            <a:ext cx="9144000" cy="6494085"/>
          </a:xfrm>
          <a:prstGeom prst="rect">
            <a:avLst/>
          </a:prstGeom>
        </p:spPr>
        <p:txBody>
          <a:bodyPr wrap="square">
            <a:spAutoFit/>
          </a:bodyPr>
          <a:lstStyle/>
          <a:p>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太</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7:21-23 “</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凡称呼我 </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主啊</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主啊</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的人，不能都进天国</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惟独遵行我天父旨意的人</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才能进去</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当那日</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必有许多人对我说</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主啊</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主啊</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我们不是奉你的名传道</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奉你的名赶鬼，奉你的名行许多异能吗</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我就明明地告诉他们说</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我从来不认识你们</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你们这些作恶的人</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离开我去吧</a:t>
            </a:r>
            <a:r>
              <a:rPr lang="en-US" altLang="zh-CN"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endParaRPr lang="en-US" sz="40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endParaRPr lang="en-US" b="1" dirty="0" smtClean="0"/>
          </a:p>
          <a:p>
            <a:pPr algn="just"/>
            <a:r>
              <a:rPr lang="en-US" sz="2000" b="1" dirty="0" smtClean="0"/>
              <a:t>Matt. 7:21-23 “Not everyone who says to me, ‘Lord, Lord,’ will enter the kingdom of heaven, but only the one who does the will of my Father who is in heaven. Many will say to me on that day, ‘Lord, Lord, did we not prophesy in your name and in your name drive out demons and in your name perform many miracles?’ Then I will tell them plainly, ‘I never knew you. Away from me, you evildoers!’ “</a:t>
            </a:r>
          </a:p>
          <a:p>
            <a:pPr algn="just"/>
            <a:endParaRPr lang="en-US" dirty="0">
              <a:ln w="50800"/>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0" y="6324600"/>
            <a:ext cx="9144000" cy="53340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t"/>
          <a:lstStyle/>
          <a:p>
            <a:pPr algn="ctr"/>
            <a:r>
              <a:rPr lang="en-US" sz="2000" b="1" i="1" dirty="0" smtClean="0">
                <a:latin typeface="Arial Narrow" pitchFamily="34" charset="0"/>
              </a:rPr>
              <a:t>“The great miracle of redemption is not that we accept Christ, but that He accepts us!”</a:t>
            </a:r>
            <a:endParaRPr lang="en-US" sz="2000" i="1" dirty="0" smtClean="0">
              <a:latin typeface="Arial Narrow" pitchFamily="34" charset="0"/>
            </a:endParaRPr>
          </a:p>
        </p:txBody>
      </p:sp>
      <p:graphicFrame>
        <p:nvGraphicFramePr>
          <p:cNvPr id="10" name="Diagram 9"/>
          <p:cNvGraphicFramePr/>
          <p:nvPr/>
        </p:nvGraphicFramePr>
        <p:xfrm>
          <a:off x="-152400" y="1143000"/>
          <a:ext cx="92964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0" y="0"/>
            <a:ext cx="9144000" cy="91440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r>
              <a:rPr lang="en-US" altLang="zh-CN" sz="2800" b="1" i="1" dirty="0" smtClean="0">
                <a:latin typeface="Arial Narrow" pitchFamily="34" charset="0"/>
              </a:rPr>
              <a:t>“</a:t>
            </a:r>
            <a:r>
              <a:rPr lang="zh-CN" altLang="en-US" sz="2800" b="1" i="1" dirty="0" smtClean="0">
                <a:latin typeface="Arial Narrow" pitchFamily="34" charset="0"/>
              </a:rPr>
              <a:t>救恩的大奇迹不是我们接受基督</a:t>
            </a:r>
            <a:r>
              <a:rPr lang="en-US" altLang="zh-CN" sz="2800" b="1" i="1" dirty="0" smtClean="0">
                <a:latin typeface="Arial Narrow" pitchFamily="34" charset="0"/>
              </a:rPr>
              <a:t>,</a:t>
            </a:r>
            <a:r>
              <a:rPr lang="zh-CN" altLang="en-US" sz="2800" b="1" i="1" dirty="0" smtClean="0">
                <a:latin typeface="Arial Narrow" pitchFamily="34" charset="0"/>
              </a:rPr>
              <a:t>而是基督接受了我们</a:t>
            </a:r>
            <a:r>
              <a:rPr lang="en-US" altLang="zh-CN" sz="2800" b="1" i="1" dirty="0" smtClean="0">
                <a:latin typeface="Arial Narrow" pitchFamily="34" charset="0"/>
              </a:rPr>
              <a:t>!</a:t>
            </a:r>
            <a:r>
              <a:rPr lang="zh-CN" altLang="en-US" sz="2800" b="1" i="1" dirty="0" smtClean="0">
                <a:latin typeface="Arial Narrow" pitchFamily="34" charset="0"/>
              </a:rPr>
              <a:t>”</a:t>
            </a:r>
            <a:endParaRPr lang="en-US" sz="2400" b="1" dirty="0">
              <a:solidFill>
                <a:srgbClr val="00206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457200" y="685800"/>
            <a:ext cx="8153400" cy="5867400"/>
          </a:xfrm>
          <a:prstGeom prst="rect">
            <a:avLst/>
          </a:prstGeom>
          <a:ln w="76200">
            <a:solidFill>
              <a:schemeClr val="tx1"/>
            </a:solidFill>
          </a:ln>
        </p:spPr>
        <p:style>
          <a:lnRef idx="1">
            <a:schemeClr val="accent1"/>
          </a:lnRef>
          <a:fillRef idx="2">
            <a:schemeClr val="accent1"/>
          </a:fillRef>
          <a:effectRef idx="1">
            <a:schemeClr val="accent1"/>
          </a:effectRef>
          <a:fontRef idx="minor">
            <a:schemeClr val="dk1"/>
          </a:fontRef>
        </p:style>
        <p:txBody>
          <a:bodyPr rtlCol="0" anchor="t"/>
          <a:lstStyle/>
          <a:p>
            <a:pPr lvl="0" algn="just"/>
            <a:endParaRPr lang="en-US" sz="2800" dirty="0"/>
          </a:p>
        </p:txBody>
      </p:sp>
      <p:pic>
        <p:nvPicPr>
          <p:cNvPr id="28674" name="Picture 2" descr="http://blogs.dickinson.edu/ecofeminism/files/2010/10/soil2.jpg"/>
          <p:cNvPicPr>
            <a:picLocks noChangeAspect="1" noChangeArrowheads="1"/>
          </p:cNvPicPr>
          <p:nvPr/>
        </p:nvPicPr>
        <p:blipFill>
          <a:blip r:embed="rId3" cstate="print"/>
          <a:srcRect/>
          <a:stretch>
            <a:fillRect/>
          </a:stretch>
        </p:blipFill>
        <p:spPr bwMode="auto">
          <a:xfrm>
            <a:off x="609600" y="1371600"/>
            <a:ext cx="2514600" cy="2179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676" name="Picture 4" descr="http://t1.gstatic.com/images?q=tbn:ANd9GcSxctaFpGWscUlKyapFm7yqGqey1eAzeg1v7zmomnL9aD-M9aDj5A"/>
          <p:cNvPicPr>
            <a:picLocks noChangeAspect="1" noChangeArrowheads="1"/>
          </p:cNvPicPr>
          <p:nvPr/>
        </p:nvPicPr>
        <p:blipFill>
          <a:blip r:embed="rId4" cstate="print"/>
          <a:srcRect/>
          <a:stretch>
            <a:fillRect/>
          </a:stretch>
        </p:blipFill>
        <p:spPr bwMode="auto">
          <a:xfrm>
            <a:off x="3276600" y="1371600"/>
            <a:ext cx="2514600" cy="2179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678" name="Picture 6" descr="http://www.sreepadmanabhaswamytemple.com/images/kerala-sree-padmanabhaswamy-temple-gold-treasure-90000-crore.jpg"/>
          <p:cNvPicPr>
            <a:picLocks noChangeAspect="1" noChangeArrowheads="1"/>
          </p:cNvPicPr>
          <p:nvPr/>
        </p:nvPicPr>
        <p:blipFill>
          <a:blip r:embed="rId5" cstate="print"/>
          <a:srcRect/>
          <a:stretch>
            <a:fillRect/>
          </a:stretch>
        </p:blipFill>
        <p:spPr bwMode="auto">
          <a:xfrm>
            <a:off x="5943600" y="1371600"/>
            <a:ext cx="2514600" cy="2179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684" name="Picture 12" descr="http://www.jesushugger.com/images/blog/fruit.jpg"/>
          <p:cNvPicPr>
            <a:picLocks noChangeAspect="1" noChangeArrowheads="1"/>
          </p:cNvPicPr>
          <p:nvPr/>
        </p:nvPicPr>
        <p:blipFill>
          <a:blip r:embed="rId6" cstate="print"/>
          <a:srcRect/>
          <a:stretch>
            <a:fillRect/>
          </a:stretch>
        </p:blipFill>
        <p:spPr bwMode="auto">
          <a:xfrm>
            <a:off x="5943600" y="3733801"/>
            <a:ext cx="2514600" cy="2179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Jesus’ Parables Illustrate His Gospel</a:t>
            </a:r>
            <a:endParaRPr lang="en-US" sz="3200" dirty="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耶稣用以阐明福音的比喻</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pic>
        <p:nvPicPr>
          <p:cNvPr id="47106" name="Picture 2" descr="http://3.bp.blogspot.com/--nRQ1Amx6xo/TnTExyvNyQI/AAAAAAAAHuY/Xd6fYh9BtNk/s1600/prodigal-son-jpg.jpg"/>
          <p:cNvPicPr>
            <a:picLocks noChangeAspect="1" noChangeArrowheads="1"/>
          </p:cNvPicPr>
          <p:nvPr/>
        </p:nvPicPr>
        <p:blipFill>
          <a:blip r:embed="rId7" cstate="print"/>
          <a:srcRect/>
          <a:stretch>
            <a:fillRect/>
          </a:stretch>
        </p:blipFill>
        <p:spPr bwMode="auto">
          <a:xfrm>
            <a:off x="3276600" y="3733800"/>
            <a:ext cx="2523811"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108" name="Picture 4" descr="http://smallbusiness.chron.com/DM-Resize/photos.demandstudios.com/getty/article/164/85/E000249.jpg?w=600&amp;h=600&amp;keep_ratio=1"/>
          <p:cNvPicPr>
            <a:picLocks noChangeAspect="1" noChangeArrowheads="1"/>
          </p:cNvPicPr>
          <p:nvPr/>
        </p:nvPicPr>
        <p:blipFill>
          <a:blip r:embed="rId8" cstate="print"/>
          <a:srcRect/>
          <a:stretch>
            <a:fillRect/>
          </a:stretch>
        </p:blipFill>
        <p:spPr bwMode="auto">
          <a:xfrm>
            <a:off x="609600" y="3733800"/>
            <a:ext cx="2543175"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2000" fill="hold"/>
                                        <p:tgtEl>
                                          <p:spTgt spid="28674"/>
                                        </p:tgtEl>
                                        <p:attrNameLst>
                                          <p:attrName>ppt_w</p:attrName>
                                        </p:attrNameLst>
                                      </p:cBhvr>
                                      <p:tavLst>
                                        <p:tav tm="0">
                                          <p:val>
                                            <p:fltVal val="0"/>
                                          </p:val>
                                        </p:tav>
                                        <p:tav tm="100000">
                                          <p:val>
                                            <p:strVal val="#ppt_w"/>
                                          </p:val>
                                        </p:tav>
                                      </p:tavLst>
                                    </p:anim>
                                    <p:anim calcmode="lin" valueType="num">
                                      <p:cBhvr>
                                        <p:cTn id="8" dur="2000" fill="hold"/>
                                        <p:tgtEl>
                                          <p:spTgt spid="28674"/>
                                        </p:tgtEl>
                                        <p:attrNameLst>
                                          <p:attrName>ppt_h</p:attrName>
                                        </p:attrNameLst>
                                      </p:cBhvr>
                                      <p:tavLst>
                                        <p:tav tm="0">
                                          <p:val>
                                            <p:fltVal val="0"/>
                                          </p:val>
                                        </p:tav>
                                        <p:tav tm="100000">
                                          <p:val>
                                            <p:strVal val="#ppt_h"/>
                                          </p:val>
                                        </p:tav>
                                      </p:tavLst>
                                    </p:anim>
                                    <p:animEffect transition="in" filter="fade">
                                      <p:cBhvr>
                                        <p:cTn id="9" dur="2000"/>
                                        <p:tgtEl>
                                          <p:spTgt spid="28674"/>
                                        </p:tgtEl>
                                      </p:cBhvr>
                                    </p:animEffect>
                                  </p:childTnLst>
                                </p:cTn>
                              </p:par>
                              <p:par>
                                <p:cTn id="10" presetID="8" presetClass="emph" presetSubtype="0" fill="hold" nodeType="withEffect">
                                  <p:stCondLst>
                                    <p:cond delay="0"/>
                                  </p:stCondLst>
                                  <p:childTnLst>
                                    <p:animRot by="43200000">
                                      <p:cBhvr>
                                        <p:cTn id="11" dur="2000" fill="hold"/>
                                        <p:tgtEl>
                                          <p:spTgt spid="28674"/>
                                        </p:tgtEl>
                                        <p:attrNameLst>
                                          <p:attrName>r</p:attrName>
                                        </p:attrNameLst>
                                      </p:cBhvr>
                                    </p:animRot>
                                  </p:childTnLst>
                                </p:cTn>
                              </p:par>
                            </p:childTnLst>
                          </p:cTn>
                        </p:par>
                        <p:par>
                          <p:cTn id="12" fill="hold">
                            <p:stCondLst>
                              <p:cond delay="2000"/>
                            </p:stCondLst>
                            <p:childTnLst>
                              <p:par>
                                <p:cTn id="13" presetID="53" presetClass="entr" presetSubtype="0" fill="hold" nodeType="afterEffect">
                                  <p:stCondLst>
                                    <p:cond delay="0"/>
                                  </p:stCondLst>
                                  <p:childTnLst>
                                    <p:set>
                                      <p:cBhvr>
                                        <p:cTn id="14" dur="1" fill="hold">
                                          <p:stCondLst>
                                            <p:cond delay="0"/>
                                          </p:stCondLst>
                                        </p:cTn>
                                        <p:tgtEl>
                                          <p:spTgt spid="28676"/>
                                        </p:tgtEl>
                                        <p:attrNameLst>
                                          <p:attrName>style.visibility</p:attrName>
                                        </p:attrNameLst>
                                      </p:cBhvr>
                                      <p:to>
                                        <p:strVal val="visible"/>
                                      </p:to>
                                    </p:set>
                                    <p:anim calcmode="lin" valueType="num">
                                      <p:cBhvr>
                                        <p:cTn id="15" dur="2000" fill="hold"/>
                                        <p:tgtEl>
                                          <p:spTgt spid="28676"/>
                                        </p:tgtEl>
                                        <p:attrNameLst>
                                          <p:attrName>ppt_w</p:attrName>
                                        </p:attrNameLst>
                                      </p:cBhvr>
                                      <p:tavLst>
                                        <p:tav tm="0">
                                          <p:val>
                                            <p:fltVal val="0"/>
                                          </p:val>
                                        </p:tav>
                                        <p:tav tm="100000">
                                          <p:val>
                                            <p:strVal val="#ppt_w"/>
                                          </p:val>
                                        </p:tav>
                                      </p:tavLst>
                                    </p:anim>
                                    <p:anim calcmode="lin" valueType="num">
                                      <p:cBhvr>
                                        <p:cTn id="16" dur="2000" fill="hold"/>
                                        <p:tgtEl>
                                          <p:spTgt spid="28676"/>
                                        </p:tgtEl>
                                        <p:attrNameLst>
                                          <p:attrName>ppt_h</p:attrName>
                                        </p:attrNameLst>
                                      </p:cBhvr>
                                      <p:tavLst>
                                        <p:tav tm="0">
                                          <p:val>
                                            <p:fltVal val="0"/>
                                          </p:val>
                                        </p:tav>
                                        <p:tav tm="100000">
                                          <p:val>
                                            <p:strVal val="#ppt_h"/>
                                          </p:val>
                                        </p:tav>
                                      </p:tavLst>
                                    </p:anim>
                                    <p:animEffect transition="in" filter="fade">
                                      <p:cBhvr>
                                        <p:cTn id="17" dur="2000"/>
                                        <p:tgtEl>
                                          <p:spTgt spid="28676"/>
                                        </p:tgtEl>
                                      </p:cBhvr>
                                    </p:animEffect>
                                  </p:childTnLst>
                                </p:cTn>
                              </p:par>
                              <p:par>
                                <p:cTn id="18" presetID="8" presetClass="emph" presetSubtype="0" fill="hold" nodeType="withEffect">
                                  <p:stCondLst>
                                    <p:cond delay="0"/>
                                  </p:stCondLst>
                                  <p:childTnLst>
                                    <p:animRot by="43200000">
                                      <p:cBhvr>
                                        <p:cTn id="19" dur="2000" fill="hold"/>
                                        <p:tgtEl>
                                          <p:spTgt spid="28676"/>
                                        </p:tgtEl>
                                        <p:attrNameLst>
                                          <p:attrName>r</p:attrName>
                                        </p:attrNameLst>
                                      </p:cBhvr>
                                    </p:animRot>
                                  </p:childTnLst>
                                </p:cTn>
                              </p:par>
                            </p:childTnLst>
                          </p:cTn>
                        </p:par>
                        <p:par>
                          <p:cTn id="20" fill="hold">
                            <p:stCondLst>
                              <p:cond delay="4000"/>
                            </p:stCondLst>
                            <p:childTnLst>
                              <p:par>
                                <p:cTn id="21" presetID="53" presetClass="entr" presetSubtype="0" fill="hold" nodeType="afterEffect">
                                  <p:stCondLst>
                                    <p:cond delay="0"/>
                                  </p:stCondLst>
                                  <p:childTnLst>
                                    <p:set>
                                      <p:cBhvr>
                                        <p:cTn id="22" dur="1" fill="hold">
                                          <p:stCondLst>
                                            <p:cond delay="0"/>
                                          </p:stCondLst>
                                        </p:cTn>
                                        <p:tgtEl>
                                          <p:spTgt spid="28678"/>
                                        </p:tgtEl>
                                        <p:attrNameLst>
                                          <p:attrName>style.visibility</p:attrName>
                                        </p:attrNameLst>
                                      </p:cBhvr>
                                      <p:to>
                                        <p:strVal val="visible"/>
                                      </p:to>
                                    </p:set>
                                    <p:anim calcmode="lin" valueType="num">
                                      <p:cBhvr>
                                        <p:cTn id="23" dur="2000" fill="hold"/>
                                        <p:tgtEl>
                                          <p:spTgt spid="28678"/>
                                        </p:tgtEl>
                                        <p:attrNameLst>
                                          <p:attrName>ppt_w</p:attrName>
                                        </p:attrNameLst>
                                      </p:cBhvr>
                                      <p:tavLst>
                                        <p:tav tm="0">
                                          <p:val>
                                            <p:fltVal val="0"/>
                                          </p:val>
                                        </p:tav>
                                        <p:tav tm="100000">
                                          <p:val>
                                            <p:strVal val="#ppt_w"/>
                                          </p:val>
                                        </p:tav>
                                      </p:tavLst>
                                    </p:anim>
                                    <p:anim calcmode="lin" valueType="num">
                                      <p:cBhvr>
                                        <p:cTn id="24" dur="2000" fill="hold"/>
                                        <p:tgtEl>
                                          <p:spTgt spid="28678"/>
                                        </p:tgtEl>
                                        <p:attrNameLst>
                                          <p:attrName>ppt_h</p:attrName>
                                        </p:attrNameLst>
                                      </p:cBhvr>
                                      <p:tavLst>
                                        <p:tav tm="0">
                                          <p:val>
                                            <p:fltVal val="0"/>
                                          </p:val>
                                        </p:tav>
                                        <p:tav tm="100000">
                                          <p:val>
                                            <p:strVal val="#ppt_h"/>
                                          </p:val>
                                        </p:tav>
                                      </p:tavLst>
                                    </p:anim>
                                    <p:animEffect transition="in" filter="fade">
                                      <p:cBhvr>
                                        <p:cTn id="25" dur="2000"/>
                                        <p:tgtEl>
                                          <p:spTgt spid="28678"/>
                                        </p:tgtEl>
                                      </p:cBhvr>
                                    </p:animEffect>
                                  </p:childTnLst>
                                </p:cTn>
                              </p:par>
                              <p:par>
                                <p:cTn id="26" presetID="8" presetClass="emph" presetSubtype="0" fill="hold" nodeType="withEffect">
                                  <p:stCondLst>
                                    <p:cond delay="0"/>
                                  </p:stCondLst>
                                  <p:childTnLst>
                                    <p:animRot by="43200000">
                                      <p:cBhvr>
                                        <p:cTn id="27" dur="2000" fill="hold"/>
                                        <p:tgtEl>
                                          <p:spTgt spid="28678"/>
                                        </p:tgtEl>
                                        <p:attrNameLst>
                                          <p:attrName>r</p:attrName>
                                        </p:attrNameLst>
                                      </p:cBhvr>
                                    </p:animRot>
                                  </p:childTnLst>
                                </p:cTn>
                              </p:par>
                            </p:childTnLst>
                          </p:cTn>
                        </p:par>
                        <p:par>
                          <p:cTn id="28" fill="hold">
                            <p:stCondLst>
                              <p:cond delay="6000"/>
                            </p:stCondLst>
                            <p:childTnLst>
                              <p:par>
                                <p:cTn id="29" presetID="53" presetClass="entr" presetSubtype="0" fill="hold" nodeType="afterEffect">
                                  <p:stCondLst>
                                    <p:cond delay="0"/>
                                  </p:stCondLst>
                                  <p:childTnLst>
                                    <p:set>
                                      <p:cBhvr>
                                        <p:cTn id="30" dur="1" fill="hold">
                                          <p:stCondLst>
                                            <p:cond delay="0"/>
                                          </p:stCondLst>
                                        </p:cTn>
                                        <p:tgtEl>
                                          <p:spTgt spid="47108"/>
                                        </p:tgtEl>
                                        <p:attrNameLst>
                                          <p:attrName>style.visibility</p:attrName>
                                        </p:attrNameLst>
                                      </p:cBhvr>
                                      <p:to>
                                        <p:strVal val="visible"/>
                                      </p:to>
                                    </p:set>
                                    <p:anim calcmode="lin" valueType="num">
                                      <p:cBhvr>
                                        <p:cTn id="31" dur="2000" fill="hold"/>
                                        <p:tgtEl>
                                          <p:spTgt spid="47108"/>
                                        </p:tgtEl>
                                        <p:attrNameLst>
                                          <p:attrName>ppt_w</p:attrName>
                                        </p:attrNameLst>
                                      </p:cBhvr>
                                      <p:tavLst>
                                        <p:tav tm="0">
                                          <p:val>
                                            <p:fltVal val="0"/>
                                          </p:val>
                                        </p:tav>
                                        <p:tav tm="100000">
                                          <p:val>
                                            <p:strVal val="#ppt_w"/>
                                          </p:val>
                                        </p:tav>
                                      </p:tavLst>
                                    </p:anim>
                                    <p:anim calcmode="lin" valueType="num">
                                      <p:cBhvr>
                                        <p:cTn id="32" dur="2000" fill="hold"/>
                                        <p:tgtEl>
                                          <p:spTgt spid="47108"/>
                                        </p:tgtEl>
                                        <p:attrNameLst>
                                          <p:attrName>ppt_h</p:attrName>
                                        </p:attrNameLst>
                                      </p:cBhvr>
                                      <p:tavLst>
                                        <p:tav tm="0">
                                          <p:val>
                                            <p:fltVal val="0"/>
                                          </p:val>
                                        </p:tav>
                                        <p:tav tm="100000">
                                          <p:val>
                                            <p:strVal val="#ppt_h"/>
                                          </p:val>
                                        </p:tav>
                                      </p:tavLst>
                                    </p:anim>
                                    <p:animEffect transition="in" filter="fade">
                                      <p:cBhvr>
                                        <p:cTn id="33" dur="2000"/>
                                        <p:tgtEl>
                                          <p:spTgt spid="47108"/>
                                        </p:tgtEl>
                                      </p:cBhvr>
                                    </p:animEffect>
                                  </p:childTnLst>
                                </p:cTn>
                              </p:par>
                              <p:par>
                                <p:cTn id="34" presetID="8" presetClass="emph" presetSubtype="0" fill="hold" nodeType="withEffect">
                                  <p:stCondLst>
                                    <p:cond delay="0"/>
                                  </p:stCondLst>
                                  <p:childTnLst>
                                    <p:animRot by="43200000">
                                      <p:cBhvr>
                                        <p:cTn id="35" dur="2000" fill="hold"/>
                                        <p:tgtEl>
                                          <p:spTgt spid="47108"/>
                                        </p:tgtEl>
                                        <p:attrNameLst>
                                          <p:attrName>r</p:attrName>
                                        </p:attrNameLst>
                                      </p:cBhvr>
                                    </p:animRot>
                                  </p:childTnLst>
                                </p:cTn>
                              </p:par>
                            </p:childTnLst>
                          </p:cTn>
                        </p:par>
                        <p:par>
                          <p:cTn id="36" fill="hold">
                            <p:stCondLst>
                              <p:cond delay="8000"/>
                            </p:stCondLst>
                            <p:childTnLst>
                              <p:par>
                                <p:cTn id="37" presetID="53" presetClass="entr" presetSubtype="0" fill="hold" nodeType="afterEffect">
                                  <p:stCondLst>
                                    <p:cond delay="0"/>
                                  </p:stCondLst>
                                  <p:childTnLst>
                                    <p:set>
                                      <p:cBhvr>
                                        <p:cTn id="38" dur="1" fill="hold">
                                          <p:stCondLst>
                                            <p:cond delay="0"/>
                                          </p:stCondLst>
                                        </p:cTn>
                                        <p:tgtEl>
                                          <p:spTgt spid="47106"/>
                                        </p:tgtEl>
                                        <p:attrNameLst>
                                          <p:attrName>style.visibility</p:attrName>
                                        </p:attrNameLst>
                                      </p:cBhvr>
                                      <p:to>
                                        <p:strVal val="visible"/>
                                      </p:to>
                                    </p:set>
                                    <p:anim calcmode="lin" valueType="num">
                                      <p:cBhvr>
                                        <p:cTn id="39" dur="2000" fill="hold"/>
                                        <p:tgtEl>
                                          <p:spTgt spid="47106"/>
                                        </p:tgtEl>
                                        <p:attrNameLst>
                                          <p:attrName>ppt_w</p:attrName>
                                        </p:attrNameLst>
                                      </p:cBhvr>
                                      <p:tavLst>
                                        <p:tav tm="0">
                                          <p:val>
                                            <p:fltVal val="0"/>
                                          </p:val>
                                        </p:tav>
                                        <p:tav tm="100000">
                                          <p:val>
                                            <p:strVal val="#ppt_w"/>
                                          </p:val>
                                        </p:tav>
                                      </p:tavLst>
                                    </p:anim>
                                    <p:anim calcmode="lin" valueType="num">
                                      <p:cBhvr>
                                        <p:cTn id="40" dur="2000" fill="hold"/>
                                        <p:tgtEl>
                                          <p:spTgt spid="47106"/>
                                        </p:tgtEl>
                                        <p:attrNameLst>
                                          <p:attrName>ppt_h</p:attrName>
                                        </p:attrNameLst>
                                      </p:cBhvr>
                                      <p:tavLst>
                                        <p:tav tm="0">
                                          <p:val>
                                            <p:fltVal val="0"/>
                                          </p:val>
                                        </p:tav>
                                        <p:tav tm="100000">
                                          <p:val>
                                            <p:strVal val="#ppt_h"/>
                                          </p:val>
                                        </p:tav>
                                      </p:tavLst>
                                    </p:anim>
                                    <p:animEffect transition="in" filter="fade">
                                      <p:cBhvr>
                                        <p:cTn id="41" dur="2000"/>
                                        <p:tgtEl>
                                          <p:spTgt spid="47106"/>
                                        </p:tgtEl>
                                      </p:cBhvr>
                                    </p:animEffect>
                                  </p:childTnLst>
                                </p:cTn>
                              </p:par>
                              <p:par>
                                <p:cTn id="42" presetID="8" presetClass="emph" presetSubtype="0" fill="hold" nodeType="withEffect">
                                  <p:stCondLst>
                                    <p:cond delay="0"/>
                                  </p:stCondLst>
                                  <p:childTnLst>
                                    <p:animRot by="43200000">
                                      <p:cBhvr>
                                        <p:cTn id="43" dur="2000" fill="hold"/>
                                        <p:tgtEl>
                                          <p:spTgt spid="47106"/>
                                        </p:tgtEl>
                                        <p:attrNameLst>
                                          <p:attrName>r</p:attrName>
                                        </p:attrNameLst>
                                      </p:cBhvr>
                                    </p:animRot>
                                  </p:childTnLst>
                                </p:cTn>
                              </p:par>
                            </p:childTnLst>
                          </p:cTn>
                        </p:par>
                        <p:par>
                          <p:cTn id="44" fill="hold">
                            <p:stCondLst>
                              <p:cond delay="10000"/>
                            </p:stCondLst>
                            <p:childTnLst>
                              <p:par>
                                <p:cTn id="45" presetID="53" presetClass="entr" presetSubtype="0" fill="hold" nodeType="afterEffect">
                                  <p:stCondLst>
                                    <p:cond delay="0"/>
                                  </p:stCondLst>
                                  <p:childTnLst>
                                    <p:set>
                                      <p:cBhvr>
                                        <p:cTn id="46" dur="1" fill="hold">
                                          <p:stCondLst>
                                            <p:cond delay="0"/>
                                          </p:stCondLst>
                                        </p:cTn>
                                        <p:tgtEl>
                                          <p:spTgt spid="28684"/>
                                        </p:tgtEl>
                                        <p:attrNameLst>
                                          <p:attrName>style.visibility</p:attrName>
                                        </p:attrNameLst>
                                      </p:cBhvr>
                                      <p:to>
                                        <p:strVal val="visible"/>
                                      </p:to>
                                    </p:set>
                                    <p:anim calcmode="lin" valueType="num">
                                      <p:cBhvr>
                                        <p:cTn id="47" dur="2000" fill="hold"/>
                                        <p:tgtEl>
                                          <p:spTgt spid="28684"/>
                                        </p:tgtEl>
                                        <p:attrNameLst>
                                          <p:attrName>ppt_w</p:attrName>
                                        </p:attrNameLst>
                                      </p:cBhvr>
                                      <p:tavLst>
                                        <p:tav tm="0">
                                          <p:val>
                                            <p:fltVal val="0"/>
                                          </p:val>
                                        </p:tav>
                                        <p:tav tm="100000">
                                          <p:val>
                                            <p:strVal val="#ppt_w"/>
                                          </p:val>
                                        </p:tav>
                                      </p:tavLst>
                                    </p:anim>
                                    <p:anim calcmode="lin" valueType="num">
                                      <p:cBhvr>
                                        <p:cTn id="48" dur="2000" fill="hold"/>
                                        <p:tgtEl>
                                          <p:spTgt spid="28684"/>
                                        </p:tgtEl>
                                        <p:attrNameLst>
                                          <p:attrName>ppt_h</p:attrName>
                                        </p:attrNameLst>
                                      </p:cBhvr>
                                      <p:tavLst>
                                        <p:tav tm="0">
                                          <p:val>
                                            <p:fltVal val="0"/>
                                          </p:val>
                                        </p:tav>
                                        <p:tav tm="100000">
                                          <p:val>
                                            <p:strVal val="#ppt_h"/>
                                          </p:val>
                                        </p:tav>
                                      </p:tavLst>
                                    </p:anim>
                                    <p:animEffect transition="in" filter="fade">
                                      <p:cBhvr>
                                        <p:cTn id="49" dur="2000"/>
                                        <p:tgtEl>
                                          <p:spTgt spid="28684"/>
                                        </p:tgtEl>
                                      </p:cBhvr>
                                    </p:animEffect>
                                  </p:childTnLst>
                                </p:cTn>
                              </p:par>
                              <p:par>
                                <p:cTn id="50" presetID="8" presetClass="emph" presetSubtype="0" fill="hold" nodeType="withEffect">
                                  <p:stCondLst>
                                    <p:cond delay="0"/>
                                  </p:stCondLst>
                                  <p:childTnLst>
                                    <p:animRot by="43200000">
                                      <p:cBhvr>
                                        <p:cTn id="51" dur="2000" fill="hold"/>
                                        <p:tgtEl>
                                          <p:spTgt spid="286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8674" name="Picture 2" descr="http://blogs.dickinson.edu/ecofeminism/files/2010/10/soil2.jpg"/>
          <p:cNvPicPr>
            <a:picLocks noChangeAspect="1" noChangeArrowheads="1"/>
          </p:cNvPicPr>
          <p:nvPr/>
        </p:nvPicPr>
        <p:blipFill>
          <a:blip r:embed="rId3" cstate="print"/>
          <a:srcRect/>
          <a:stretch>
            <a:fillRect/>
          </a:stretch>
        </p:blipFill>
        <p:spPr bwMode="auto">
          <a:xfrm>
            <a:off x="609599" y="1142527"/>
            <a:ext cx="7848601" cy="4953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PARABLE OF THE SOILS</a:t>
            </a:r>
            <a:endParaRPr lang="en-US" sz="3200" dirty="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四种</a:t>
            </a:r>
            <a:r>
              <a:rPr lang="zh-CN" alt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土壤的</a:t>
            </a:r>
            <a:r>
              <a:rPr lang="zh-CN" alt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比喻</a:t>
            </a:r>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6200" y="50800"/>
          <a:ext cx="9067800" cy="6654800"/>
        </p:xfrm>
        <a:graphic>
          <a:graphicData uri="http://schemas.openxmlformats.org/drawingml/2006/table">
            <a:tbl>
              <a:tblPr firstRow="1" bandRow="1">
                <a:tableStyleId>{5C22544A-7EE6-4342-B048-85BDC9FD1C3A}</a:tableStyleId>
              </a:tblPr>
              <a:tblGrid>
                <a:gridCol w="2266950"/>
                <a:gridCol w="2266950"/>
                <a:gridCol w="2266950"/>
                <a:gridCol w="2266950"/>
              </a:tblGrid>
              <a:tr h="1330960">
                <a:tc>
                  <a:txBody>
                    <a:bodyPr/>
                    <a:lstStyle/>
                    <a:p>
                      <a:pPr algn="ctr"/>
                      <a:r>
                        <a:rPr lang="zh-CN" altLang="en-US" sz="4000" b="1" dirty="0" smtClean="0">
                          <a:effectLst>
                            <a:outerShdw blurRad="38100" dist="38100" dir="2700000" algn="tl">
                              <a:srgbClr val="000000">
                                <a:alpha val="43137"/>
                              </a:srgbClr>
                            </a:outerShdw>
                          </a:effectLst>
                          <a:latin typeface="Arial Narrow" pitchFamily="34" charset="0"/>
                        </a:rPr>
                        <a:t>土</a:t>
                      </a:r>
                      <a:endParaRPr lang="en-US" sz="4000" b="1" dirty="0" smtClean="0">
                        <a:effectLst>
                          <a:outerShdw blurRad="38100" dist="38100" dir="2700000" algn="tl">
                            <a:srgbClr val="000000">
                              <a:alpha val="43137"/>
                            </a:srgbClr>
                          </a:outerShdw>
                        </a:effectLst>
                        <a:latin typeface="Arial Narrow" pitchFamily="34" charset="0"/>
                      </a:endParaRPr>
                    </a:p>
                    <a:p>
                      <a:pPr algn="ctr"/>
                      <a:r>
                        <a:rPr lang="en-US" sz="2000" b="1" dirty="0" smtClean="0">
                          <a:effectLst>
                            <a:outerShdw blurRad="38100" dist="38100" dir="2700000" algn="tl">
                              <a:srgbClr val="000000">
                                <a:alpha val="43137"/>
                              </a:srgbClr>
                            </a:outerShdw>
                          </a:effectLst>
                          <a:latin typeface="Arial Narrow" pitchFamily="34" charset="0"/>
                        </a:rPr>
                        <a:t>SOIL</a:t>
                      </a:r>
                      <a:endParaRPr lang="en-US" sz="2000" b="1" dirty="0">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002060"/>
                    </a:solidFill>
                  </a:tcPr>
                </a:tc>
                <a:tc>
                  <a:txBody>
                    <a:bodyPr/>
                    <a:lstStyle/>
                    <a:p>
                      <a:pPr algn="ctr"/>
                      <a:r>
                        <a:rPr lang="zh-CN" altLang="en-US" sz="4000" b="1" dirty="0" smtClean="0">
                          <a:effectLst>
                            <a:outerShdw blurRad="38100" dist="38100" dir="2700000" algn="tl">
                              <a:srgbClr val="000000">
                                <a:alpha val="43137"/>
                              </a:srgbClr>
                            </a:outerShdw>
                          </a:effectLst>
                          <a:latin typeface="Arial Narrow" pitchFamily="34" charset="0"/>
                        </a:rPr>
                        <a:t>心</a:t>
                      </a:r>
                      <a:endParaRPr lang="en-US" sz="4000" b="1" dirty="0" smtClean="0">
                        <a:effectLst>
                          <a:outerShdw blurRad="38100" dist="38100" dir="2700000" algn="tl">
                            <a:srgbClr val="000000">
                              <a:alpha val="43137"/>
                            </a:srgbClr>
                          </a:outerShdw>
                        </a:effectLst>
                        <a:latin typeface="Arial Narrow" pitchFamily="34" charset="0"/>
                      </a:endParaRPr>
                    </a:p>
                    <a:p>
                      <a:pPr algn="ctr"/>
                      <a:r>
                        <a:rPr lang="en-US" sz="2000" b="1" dirty="0" smtClean="0">
                          <a:effectLst>
                            <a:outerShdw blurRad="38100" dist="38100" dir="2700000" algn="tl">
                              <a:srgbClr val="000000">
                                <a:alpha val="43137"/>
                              </a:srgbClr>
                            </a:outerShdw>
                          </a:effectLst>
                          <a:latin typeface="Arial Narrow" pitchFamily="34" charset="0"/>
                        </a:rPr>
                        <a:t>HEART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002060"/>
                    </a:solidFill>
                  </a:tcPr>
                </a:tc>
                <a:tc>
                  <a:txBody>
                    <a:bodyPr/>
                    <a:lstStyle/>
                    <a:p>
                      <a:pPr algn="ctr"/>
                      <a:r>
                        <a:rPr lang="zh-CN" altLang="en-US" sz="4000" b="1" dirty="0" smtClean="0">
                          <a:solidFill>
                            <a:schemeClr val="bg1"/>
                          </a:solidFill>
                          <a:effectLst>
                            <a:outerShdw blurRad="38100" dist="38100" dir="2700000" algn="tl">
                              <a:srgbClr val="000000">
                                <a:alpha val="43137"/>
                              </a:srgbClr>
                            </a:outerShdw>
                          </a:effectLst>
                          <a:latin typeface="Arial Narrow" pitchFamily="34" charset="0"/>
                        </a:rPr>
                        <a:t>迹象</a:t>
                      </a:r>
                      <a:endParaRPr lang="en-US" sz="40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bg1"/>
                          </a:solidFill>
                          <a:effectLst>
                            <a:outerShdw blurRad="38100" dist="38100" dir="2700000" algn="tl">
                              <a:srgbClr val="000000">
                                <a:alpha val="43137"/>
                              </a:srgbClr>
                            </a:outerShdw>
                          </a:effectLst>
                          <a:latin typeface="Arial Narrow" pitchFamily="34" charset="0"/>
                        </a:rPr>
                        <a:t>SIGNS</a:t>
                      </a:r>
                      <a:endParaRPr lang="en-US" sz="2000" b="1" dirty="0">
                        <a:solidFill>
                          <a:schemeClr val="bg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401B5B"/>
                    </a:solidFill>
                  </a:tcPr>
                </a:tc>
                <a:tc>
                  <a:txBody>
                    <a:bodyPr/>
                    <a:lstStyle/>
                    <a:p>
                      <a:pPr algn="ctr"/>
                      <a:r>
                        <a:rPr lang="zh-CN" altLang="en-US" sz="4000" b="1" dirty="0" smtClean="0">
                          <a:solidFill>
                            <a:schemeClr val="bg1"/>
                          </a:solidFill>
                          <a:effectLst>
                            <a:outerShdw blurRad="38100" dist="38100" dir="2700000" algn="tl">
                              <a:srgbClr val="000000">
                                <a:alpha val="43137"/>
                              </a:srgbClr>
                            </a:outerShdw>
                          </a:effectLst>
                          <a:latin typeface="Arial Narrow" pitchFamily="34" charset="0"/>
                        </a:rPr>
                        <a:t>根</a:t>
                      </a:r>
                      <a:endParaRPr lang="en-US" sz="40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bg1"/>
                          </a:solidFill>
                          <a:effectLst>
                            <a:outerShdw blurRad="38100" dist="38100" dir="2700000" algn="tl">
                              <a:srgbClr val="000000">
                                <a:alpha val="43137"/>
                              </a:srgbClr>
                            </a:outerShdw>
                          </a:effectLst>
                          <a:latin typeface="Arial Narrow" pitchFamily="34" charset="0"/>
                        </a:rPr>
                        <a:t>ROOTS</a:t>
                      </a:r>
                      <a:endParaRPr lang="en-US" sz="2000" b="1" dirty="0">
                        <a:solidFill>
                          <a:schemeClr val="bg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50000"/>
                      </a:schemeClr>
                    </a:solidFill>
                  </a:tcPr>
                </a:tc>
              </a:tr>
              <a:tr h="1330960">
                <a:tc>
                  <a:txBody>
                    <a:bodyPr/>
                    <a:lstStyle/>
                    <a:p>
                      <a:pPr algn="ct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硬</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C00000"/>
                          </a:solidFill>
                          <a:effectLst>
                            <a:outerShdw blurRad="38100" dist="38100" dir="2700000" algn="tl">
                              <a:srgbClr val="000000">
                                <a:alpha val="43137"/>
                              </a:srgbClr>
                            </a:outerShdw>
                          </a:effectLst>
                          <a:latin typeface="Arial Narrow" pitchFamily="34" charset="0"/>
                        </a:rPr>
                        <a:t>HARD</a:t>
                      </a:r>
                      <a:endParaRPr lang="en-US" sz="2000" b="1" dirty="0">
                        <a:solidFill>
                          <a:srgbClr val="C000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毫无反应</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C00000"/>
                          </a:solidFill>
                          <a:effectLst>
                            <a:outerShdw blurRad="38100" dist="38100" dir="2700000" algn="tl">
                              <a:srgbClr val="000000">
                                <a:alpha val="43137"/>
                              </a:srgbClr>
                            </a:outerShdw>
                          </a:effectLst>
                          <a:latin typeface="Arial Narrow" pitchFamily="34" charset="0"/>
                        </a:rPr>
                        <a:t>UNRESPONSIVE</a:t>
                      </a:r>
                      <a:endParaRPr lang="en-US" sz="2000" b="1" dirty="0">
                        <a:solidFill>
                          <a:srgbClr val="C000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NONE</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004C00"/>
                          </a:solidFill>
                          <a:effectLst>
                            <a:outerShdw blurRad="38100" dist="38100" dir="2700000" algn="tl">
                              <a:srgbClr val="000000">
                                <a:alpha val="43137"/>
                              </a:srgbClr>
                            </a:outerShdw>
                          </a:effectLst>
                          <a:latin typeface="Arial Narrow" pitchFamily="34" charset="0"/>
                        </a:rPr>
                        <a:t>浅</a:t>
                      </a:r>
                      <a:endParaRPr lang="en-US" sz="4000" b="1" dirty="0" smtClean="0">
                        <a:solidFill>
                          <a:srgbClr val="004C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4C00"/>
                          </a:solidFill>
                          <a:effectLst>
                            <a:outerShdw blurRad="38100" dist="38100" dir="2700000" algn="tl">
                              <a:srgbClr val="000000">
                                <a:alpha val="43137"/>
                              </a:srgbClr>
                            </a:outerShdw>
                          </a:effectLst>
                          <a:latin typeface="Arial Narrow" pitchFamily="34" charset="0"/>
                        </a:rPr>
                        <a:t>SHALLOW</a:t>
                      </a:r>
                      <a:endParaRPr lang="en-US" sz="2000" b="1" dirty="0">
                        <a:solidFill>
                          <a:srgbClr val="004C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004C00"/>
                          </a:solidFill>
                          <a:effectLst>
                            <a:outerShdw blurRad="38100" dist="38100" dir="2700000" algn="tl">
                              <a:srgbClr val="000000">
                                <a:alpha val="43137"/>
                              </a:srgbClr>
                            </a:outerShdw>
                          </a:effectLst>
                          <a:latin typeface="Arial Narrow" pitchFamily="34" charset="0"/>
                        </a:rPr>
                        <a:t>肤浅的</a:t>
                      </a:r>
                      <a:endParaRPr lang="en-US" sz="4000" b="1" dirty="0" smtClean="0">
                        <a:solidFill>
                          <a:srgbClr val="004C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4C00"/>
                          </a:solidFill>
                          <a:effectLst>
                            <a:outerShdw blurRad="38100" dist="38100" dir="2700000" algn="tl">
                              <a:srgbClr val="000000">
                                <a:alpha val="43137"/>
                              </a:srgbClr>
                            </a:outerShdw>
                          </a:effectLst>
                          <a:latin typeface="Arial Narrow" pitchFamily="34" charset="0"/>
                        </a:rPr>
                        <a:t>SUPERFICIAL</a:t>
                      </a:r>
                      <a:endParaRPr lang="en-US" sz="2000" b="1" dirty="0">
                        <a:solidFill>
                          <a:srgbClr val="004C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塑料果实</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PLASTIC</a:t>
                      </a:r>
                      <a:r>
                        <a:rPr lang="en-US" sz="2000" b="1" baseline="0" dirty="0" smtClean="0">
                          <a:solidFill>
                            <a:schemeClr val="tx1"/>
                          </a:solidFill>
                          <a:effectLst>
                            <a:outerShdw blurRad="38100" dist="38100" dir="2700000" algn="tl">
                              <a:srgbClr val="000000">
                                <a:alpha val="43137"/>
                              </a:srgbClr>
                            </a:outerShdw>
                          </a:effectLst>
                          <a:latin typeface="Arial Narrow" pitchFamily="34" charset="0"/>
                        </a:rPr>
                        <a:t> FRUIT</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401B5B"/>
                          </a:solidFill>
                          <a:effectLst>
                            <a:outerShdw blurRad="38100" dist="38100" dir="2700000" algn="tl">
                              <a:srgbClr val="000000">
                                <a:alpha val="43137"/>
                              </a:srgbClr>
                            </a:outerShdw>
                          </a:effectLst>
                          <a:latin typeface="Arial Narrow" pitchFamily="34" charset="0"/>
                        </a:rPr>
                        <a:t>杂草丛生</a:t>
                      </a:r>
                      <a:endParaRPr lang="en-US" sz="4000" b="1" dirty="0" smtClean="0">
                        <a:solidFill>
                          <a:srgbClr val="401B5B"/>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401B5B"/>
                          </a:solidFill>
                          <a:effectLst>
                            <a:outerShdw blurRad="38100" dist="38100" dir="2700000" algn="tl">
                              <a:srgbClr val="000000">
                                <a:alpha val="43137"/>
                              </a:srgbClr>
                            </a:outerShdw>
                          </a:effectLst>
                          <a:latin typeface="Arial Narrow" pitchFamily="34" charset="0"/>
                        </a:rPr>
                        <a:t>WEEDY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401B5B"/>
                          </a:solidFill>
                          <a:effectLst>
                            <a:outerShdw blurRad="38100" dist="38100" dir="2700000" algn="tl">
                              <a:srgbClr val="000000">
                                <a:alpha val="43137"/>
                              </a:srgbClr>
                            </a:outerShdw>
                          </a:effectLst>
                          <a:latin typeface="Arial Narrow" pitchFamily="34" charset="0"/>
                        </a:rPr>
                        <a:t>世俗的</a:t>
                      </a:r>
                      <a:endParaRPr lang="en-US" sz="4000" b="1" dirty="0" smtClean="0">
                        <a:solidFill>
                          <a:srgbClr val="401B5B"/>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401B5B"/>
                          </a:solidFill>
                          <a:effectLst>
                            <a:outerShdw blurRad="38100" dist="38100" dir="2700000" algn="tl">
                              <a:srgbClr val="000000">
                                <a:alpha val="43137"/>
                              </a:srgbClr>
                            </a:outerShdw>
                          </a:effectLst>
                          <a:latin typeface="Arial Narrow" pitchFamily="34" charset="0"/>
                        </a:rPr>
                        <a:t>WORLDLY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塑料果实</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PLASTIC</a:t>
                      </a:r>
                      <a:r>
                        <a:rPr lang="en-US" sz="2000" b="1" baseline="0" dirty="0" smtClean="0">
                          <a:solidFill>
                            <a:schemeClr val="tx1"/>
                          </a:solidFill>
                          <a:effectLst>
                            <a:outerShdw blurRad="38100" dist="38100" dir="2700000" algn="tl">
                              <a:srgbClr val="000000">
                                <a:alpha val="43137"/>
                              </a:srgbClr>
                            </a:outerShdw>
                          </a:effectLst>
                          <a:latin typeface="Arial Narrow" pitchFamily="34" charset="0"/>
                        </a:rPr>
                        <a:t> FRUIT</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002060"/>
                          </a:solidFill>
                          <a:effectLst>
                            <a:outerShdw blurRad="38100" dist="38100" dir="2700000" algn="tl">
                              <a:srgbClr val="000000">
                                <a:alpha val="43137"/>
                              </a:srgbClr>
                            </a:outerShdw>
                          </a:effectLst>
                          <a:latin typeface="Arial Narrow" pitchFamily="34" charset="0"/>
                        </a:rPr>
                        <a:t>好土</a:t>
                      </a:r>
                      <a:endParaRPr lang="en-US" sz="40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2060"/>
                          </a:solidFill>
                          <a:effectLst>
                            <a:outerShdw blurRad="38100" dist="38100" dir="2700000" algn="tl">
                              <a:srgbClr val="000000">
                                <a:alpha val="43137"/>
                              </a:srgbClr>
                            </a:outerShdw>
                          </a:effectLst>
                          <a:latin typeface="Arial Narrow" pitchFamily="34" charset="0"/>
                        </a:rPr>
                        <a:t>GOOD</a:t>
                      </a:r>
                      <a:endParaRPr lang="en-US" sz="2000" b="1" dirty="0">
                        <a:solidFill>
                          <a:srgbClr val="00206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002060"/>
                          </a:solidFill>
                          <a:effectLst>
                            <a:outerShdw blurRad="38100" dist="38100" dir="2700000" algn="tl">
                              <a:srgbClr val="000000">
                                <a:alpha val="43137"/>
                              </a:srgbClr>
                            </a:outerShdw>
                          </a:effectLst>
                          <a:latin typeface="Arial Narrow" pitchFamily="34" charset="0"/>
                        </a:rPr>
                        <a:t>善于接受</a:t>
                      </a:r>
                      <a:endParaRPr lang="en-US" sz="40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2060"/>
                          </a:solidFill>
                          <a:effectLst>
                            <a:outerShdw blurRad="38100" dist="38100" dir="2700000" algn="tl">
                              <a:srgbClr val="000000">
                                <a:alpha val="43137"/>
                              </a:srgbClr>
                            </a:outerShdw>
                          </a:effectLst>
                          <a:latin typeface="Arial Narrow" pitchFamily="34" charset="0"/>
                        </a:rPr>
                        <a:t>RECEPTIVE</a:t>
                      </a:r>
                      <a:endParaRPr lang="en-US" sz="2000" b="1" dirty="0">
                        <a:solidFill>
                          <a:srgbClr val="00206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结果</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FRUIT</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有</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YES</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bl>
          </a:graphicData>
        </a:graphic>
      </p:graphicFrame>
      <p:sp>
        <p:nvSpPr>
          <p:cNvPr id="10" name="Rectangle 9"/>
          <p:cNvSpPr/>
          <p:nvPr/>
        </p:nvSpPr>
        <p:spPr>
          <a:xfrm>
            <a:off x="0" y="26974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0" y="39928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0" y="53644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p:nvSpPr>
        <p:spPr>
          <a:xfrm>
            <a:off x="0" y="1371600"/>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rot="5400000">
            <a:off x="1905001" y="4038601"/>
            <a:ext cx="5410198" cy="761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rot="5400000">
            <a:off x="4191001" y="4038600"/>
            <a:ext cx="5410198" cy="761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6200" y="50800"/>
          <a:ext cx="9067800" cy="6654800"/>
        </p:xfrm>
        <a:graphic>
          <a:graphicData uri="http://schemas.openxmlformats.org/drawingml/2006/table">
            <a:tbl>
              <a:tblPr firstRow="1" bandRow="1">
                <a:tableStyleId>{5C22544A-7EE6-4342-B048-85BDC9FD1C3A}</a:tableStyleId>
              </a:tblPr>
              <a:tblGrid>
                <a:gridCol w="2266950"/>
                <a:gridCol w="2266950"/>
                <a:gridCol w="2266950"/>
                <a:gridCol w="2266950"/>
              </a:tblGrid>
              <a:tr h="1330960">
                <a:tc>
                  <a:txBody>
                    <a:bodyPr/>
                    <a:lstStyle/>
                    <a:p>
                      <a:pPr algn="ctr"/>
                      <a:r>
                        <a:rPr lang="zh-CN" altLang="en-US" sz="4000" b="1" dirty="0" smtClean="0">
                          <a:effectLst>
                            <a:outerShdw blurRad="38100" dist="38100" dir="2700000" algn="tl">
                              <a:srgbClr val="000000">
                                <a:alpha val="43137"/>
                              </a:srgbClr>
                            </a:outerShdw>
                          </a:effectLst>
                          <a:latin typeface="Arial Narrow" pitchFamily="34" charset="0"/>
                        </a:rPr>
                        <a:t>土</a:t>
                      </a:r>
                      <a:endParaRPr lang="en-US" sz="4000" b="1" dirty="0" smtClean="0">
                        <a:effectLst>
                          <a:outerShdw blurRad="38100" dist="38100" dir="2700000" algn="tl">
                            <a:srgbClr val="000000">
                              <a:alpha val="43137"/>
                            </a:srgbClr>
                          </a:outerShdw>
                        </a:effectLst>
                        <a:latin typeface="Arial Narrow" pitchFamily="34" charset="0"/>
                      </a:endParaRPr>
                    </a:p>
                    <a:p>
                      <a:pPr algn="ctr"/>
                      <a:r>
                        <a:rPr lang="en-US" sz="2000" b="1" dirty="0" smtClean="0">
                          <a:effectLst>
                            <a:outerShdw blurRad="38100" dist="38100" dir="2700000" algn="tl">
                              <a:srgbClr val="000000">
                                <a:alpha val="43137"/>
                              </a:srgbClr>
                            </a:outerShdw>
                          </a:effectLst>
                          <a:latin typeface="Arial Narrow" pitchFamily="34" charset="0"/>
                        </a:rPr>
                        <a:t>SOIL</a:t>
                      </a:r>
                      <a:endParaRPr lang="en-US" sz="2000" b="1" dirty="0">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002060"/>
                    </a:solidFill>
                  </a:tcPr>
                </a:tc>
                <a:tc>
                  <a:txBody>
                    <a:bodyPr/>
                    <a:lstStyle/>
                    <a:p>
                      <a:pPr algn="ctr"/>
                      <a:r>
                        <a:rPr lang="zh-CN" altLang="en-US" sz="4000" b="1" dirty="0" smtClean="0">
                          <a:effectLst>
                            <a:outerShdw blurRad="38100" dist="38100" dir="2700000" algn="tl">
                              <a:srgbClr val="000000">
                                <a:alpha val="43137"/>
                              </a:srgbClr>
                            </a:outerShdw>
                          </a:effectLst>
                          <a:latin typeface="Arial Narrow" pitchFamily="34" charset="0"/>
                        </a:rPr>
                        <a:t>心</a:t>
                      </a:r>
                      <a:endParaRPr lang="en-US" sz="4000" b="1" dirty="0" smtClean="0">
                        <a:effectLst>
                          <a:outerShdw blurRad="38100" dist="38100" dir="2700000" algn="tl">
                            <a:srgbClr val="000000">
                              <a:alpha val="43137"/>
                            </a:srgbClr>
                          </a:outerShdw>
                        </a:effectLst>
                        <a:latin typeface="Arial Narrow" pitchFamily="34" charset="0"/>
                      </a:endParaRPr>
                    </a:p>
                    <a:p>
                      <a:pPr algn="ctr"/>
                      <a:r>
                        <a:rPr lang="en-US" sz="2000" b="1" dirty="0" smtClean="0">
                          <a:effectLst>
                            <a:outerShdw blurRad="38100" dist="38100" dir="2700000" algn="tl">
                              <a:srgbClr val="000000">
                                <a:alpha val="43137"/>
                              </a:srgbClr>
                            </a:outerShdw>
                          </a:effectLst>
                          <a:latin typeface="Arial Narrow" pitchFamily="34" charset="0"/>
                        </a:rPr>
                        <a:t>HEART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002060"/>
                    </a:solidFill>
                  </a:tcPr>
                </a:tc>
                <a:tc>
                  <a:txBody>
                    <a:bodyPr/>
                    <a:lstStyle/>
                    <a:p>
                      <a:pPr algn="ctr"/>
                      <a:r>
                        <a:rPr lang="zh-CN" altLang="en-US" sz="4000" b="1" dirty="0" smtClean="0">
                          <a:solidFill>
                            <a:schemeClr val="bg1"/>
                          </a:solidFill>
                          <a:effectLst>
                            <a:outerShdw blurRad="38100" dist="38100" dir="2700000" algn="tl">
                              <a:srgbClr val="000000">
                                <a:alpha val="43137"/>
                              </a:srgbClr>
                            </a:outerShdw>
                          </a:effectLst>
                          <a:latin typeface="Arial Narrow" pitchFamily="34" charset="0"/>
                        </a:rPr>
                        <a:t>迹象</a:t>
                      </a:r>
                      <a:endParaRPr lang="en-US" sz="40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bg1"/>
                          </a:solidFill>
                          <a:effectLst>
                            <a:outerShdw blurRad="38100" dist="38100" dir="2700000" algn="tl">
                              <a:srgbClr val="000000">
                                <a:alpha val="43137"/>
                              </a:srgbClr>
                            </a:outerShdw>
                          </a:effectLst>
                          <a:latin typeface="Arial Narrow" pitchFamily="34" charset="0"/>
                        </a:rPr>
                        <a:t>SIGNS</a:t>
                      </a:r>
                      <a:endParaRPr lang="en-US" sz="2000" b="1" dirty="0">
                        <a:solidFill>
                          <a:schemeClr val="bg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401B5B"/>
                    </a:solidFill>
                  </a:tcPr>
                </a:tc>
                <a:tc>
                  <a:txBody>
                    <a:bodyPr/>
                    <a:lstStyle/>
                    <a:p>
                      <a:pPr algn="ctr"/>
                      <a:r>
                        <a:rPr lang="zh-CN" altLang="en-US" sz="4000" b="1" dirty="0" smtClean="0">
                          <a:solidFill>
                            <a:schemeClr val="bg1"/>
                          </a:solidFill>
                          <a:effectLst>
                            <a:outerShdw blurRad="38100" dist="38100" dir="2700000" algn="tl">
                              <a:srgbClr val="000000">
                                <a:alpha val="43137"/>
                              </a:srgbClr>
                            </a:outerShdw>
                          </a:effectLst>
                          <a:latin typeface="Arial Narrow" pitchFamily="34" charset="0"/>
                        </a:rPr>
                        <a:t>根</a:t>
                      </a:r>
                      <a:endParaRPr lang="en-US" sz="40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bg1"/>
                          </a:solidFill>
                          <a:effectLst>
                            <a:outerShdw blurRad="38100" dist="38100" dir="2700000" algn="tl">
                              <a:srgbClr val="000000">
                                <a:alpha val="43137"/>
                              </a:srgbClr>
                            </a:outerShdw>
                          </a:effectLst>
                          <a:latin typeface="Arial Narrow" pitchFamily="34" charset="0"/>
                        </a:rPr>
                        <a:t>ROOTS</a:t>
                      </a:r>
                      <a:endParaRPr lang="en-US" sz="2000" b="1" dirty="0">
                        <a:solidFill>
                          <a:schemeClr val="bg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50000"/>
                      </a:schemeClr>
                    </a:solidFill>
                  </a:tcPr>
                </a:tc>
              </a:tr>
              <a:tr h="1330960">
                <a:tc>
                  <a:txBody>
                    <a:bodyPr/>
                    <a:lstStyle/>
                    <a:p>
                      <a:pPr algn="ct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硬</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C00000"/>
                          </a:solidFill>
                          <a:effectLst>
                            <a:outerShdw blurRad="38100" dist="38100" dir="2700000" algn="tl">
                              <a:srgbClr val="000000">
                                <a:alpha val="43137"/>
                              </a:srgbClr>
                            </a:outerShdw>
                          </a:effectLst>
                          <a:latin typeface="Arial Narrow" pitchFamily="34" charset="0"/>
                        </a:rPr>
                        <a:t>HARD</a:t>
                      </a:r>
                      <a:endParaRPr lang="en-US" sz="2000" b="1" dirty="0">
                        <a:solidFill>
                          <a:srgbClr val="C000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毫无反应</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C00000"/>
                          </a:solidFill>
                          <a:effectLst>
                            <a:outerShdw blurRad="38100" dist="38100" dir="2700000" algn="tl">
                              <a:srgbClr val="000000">
                                <a:alpha val="43137"/>
                              </a:srgbClr>
                            </a:outerShdw>
                          </a:effectLst>
                          <a:latin typeface="Arial Narrow" pitchFamily="34" charset="0"/>
                        </a:rPr>
                        <a:t>UNRESPONSIVE</a:t>
                      </a:r>
                      <a:endParaRPr lang="en-US" sz="2000" b="1" dirty="0">
                        <a:solidFill>
                          <a:srgbClr val="C000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NONE</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004C00"/>
                          </a:solidFill>
                          <a:effectLst>
                            <a:outerShdw blurRad="38100" dist="38100" dir="2700000" algn="tl">
                              <a:srgbClr val="000000">
                                <a:alpha val="43137"/>
                              </a:srgbClr>
                            </a:outerShdw>
                          </a:effectLst>
                          <a:latin typeface="Arial Narrow" pitchFamily="34" charset="0"/>
                        </a:rPr>
                        <a:t>浅</a:t>
                      </a:r>
                      <a:endParaRPr lang="en-US" sz="4000" b="1" dirty="0" smtClean="0">
                        <a:solidFill>
                          <a:srgbClr val="004C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4C00"/>
                          </a:solidFill>
                          <a:effectLst>
                            <a:outerShdw blurRad="38100" dist="38100" dir="2700000" algn="tl">
                              <a:srgbClr val="000000">
                                <a:alpha val="43137"/>
                              </a:srgbClr>
                            </a:outerShdw>
                          </a:effectLst>
                          <a:latin typeface="Arial Narrow" pitchFamily="34" charset="0"/>
                        </a:rPr>
                        <a:t>SHALLOW</a:t>
                      </a:r>
                      <a:endParaRPr lang="en-US" sz="2000" b="1" dirty="0">
                        <a:solidFill>
                          <a:srgbClr val="004C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004C00"/>
                          </a:solidFill>
                          <a:effectLst>
                            <a:outerShdw blurRad="38100" dist="38100" dir="2700000" algn="tl">
                              <a:srgbClr val="000000">
                                <a:alpha val="43137"/>
                              </a:srgbClr>
                            </a:outerShdw>
                          </a:effectLst>
                          <a:latin typeface="Arial Narrow" pitchFamily="34" charset="0"/>
                        </a:rPr>
                        <a:t>肤浅的</a:t>
                      </a:r>
                      <a:endParaRPr lang="en-US" sz="4000" b="1" dirty="0" smtClean="0">
                        <a:solidFill>
                          <a:srgbClr val="004C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4C00"/>
                          </a:solidFill>
                          <a:effectLst>
                            <a:outerShdw blurRad="38100" dist="38100" dir="2700000" algn="tl">
                              <a:srgbClr val="000000">
                                <a:alpha val="43137"/>
                              </a:srgbClr>
                            </a:outerShdw>
                          </a:effectLst>
                          <a:latin typeface="Arial Narrow" pitchFamily="34" charset="0"/>
                        </a:rPr>
                        <a:t>SUPERFICIAL</a:t>
                      </a:r>
                      <a:endParaRPr lang="en-US" sz="2000" b="1" dirty="0">
                        <a:solidFill>
                          <a:srgbClr val="004C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塑料果实</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PLASTIC</a:t>
                      </a:r>
                      <a:r>
                        <a:rPr lang="en-US" sz="2000" b="1" baseline="0" dirty="0" smtClean="0">
                          <a:solidFill>
                            <a:schemeClr val="tx1"/>
                          </a:solidFill>
                          <a:effectLst>
                            <a:outerShdw blurRad="38100" dist="38100" dir="2700000" algn="tl">
                              <a:srgbClr val="000000">
                                <a:alpha val="43137"/>
                              </a:srgbClr>
                            </a:outerShdw>
                          </a:effectLst>
                          <a:latin typeface="Arial Narrow" pitchFamily="34" charset="0"/>
                        </a:rPr>
                        <a:t> FRUIT</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401B5B"/>
                          </a:solidFill>
                          <a:effectLst>
                            <a:outerShdw blurRad="38100" dist="38100" dir="2700000" algn="tl">
                              <a:srgbClr val="000000">
                                <a:alpha val="43137"/>
                              </a:srgbClr>
                            </a:outerShdw>
                          </a:effectLst>
                          <a:latin typeface="Arial Narrow" pitchFamily="34" charset="0"/>
                        </a:rPr>
                        <a:t>杂草丛生</a:t>
                      </a:r>
                      <a:endParaRPr lang="en-US" sz="4000" b="1" dirty="0" smtClean="0">
                        <a:solidFill>
                          <a:srgbClr val="401B5B"/>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401B5B"/>
                          </a:solidFill>
                          <a:effectLst>
                            <a:outerShdw blurRad="38100" dist="38100" dir="2700000" algn="tl">
                              <a:srgbClr val="000000">
                                <a:alpha val="43137"/>
                              </a:srgbClr>
                            </a:outerShdw>
                          </a:effectLst>
                          <a:latin typeface="Arial Narrow" pitchFamily="34" charset="0"/>
                        </a:rPr>
                        <a:t>WEEDY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401B5B"/>
                          </a:solidFill>
                          <a:effectLst>
                            <a:outerShdw blurRad="38100" dist="38100" dir="2700000" algn="tl">
                              <a:srgbClr val="000000">
                                <a:alpha val="43137"/>
                              </a:srgbClr>
                            </a:outerShdw>
                          </a:effectLst>
                          <a:latin typeface="Arial Narrow" pitchFamily="34" charset="0"/>
                        </a:rPr>
                        <a:t>世俗的</a:t>
                      </a:r>
                      <a:endParaRPr lang="en-US" sz="4000" b="1" dirty="0" smtClean="0">
                        <a:solidFill>
                          <a:srgbClr val="401B5B"/>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401B5B"/>
                          </a:solidFill>
                          <a:effectLst>
                            <a:outerShdw blurRad="38100" dist="38100" dir="2700000" algn="tl">
                              <a:srgbClr val="000000">
                                <a:alpha val="43137"/>
                              </a:srgbClr>
                            </a:outerShdw>
                          </a:effectLst>
                          <a:latin typeface="Arial Narrow" pitchFamily="34" charset="0"/>
                        </a:rPr>
                        <a:t>WORLDLY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塑料果实</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PLASTIC</a:t>
                      </a:r>
                      <a:r>
                        <a:rPr lang="en-US" sz="2000" b="1" baseline="0" dirty="0" smtClean="0">
                          <a:solidFill>
                            <a:schemeClr val="tx1"/>
                          </a:solidFill>
                          <a:effectLst>
                            <a:outerShdw blurRad="38100" dist="38100" dir="2700000" algn="tl">
                              <a:srgbClr val="000000">
                                <a:alpha val="43137"/>
                              </a:srgbClr>
                            </a:outerShdw>
                          </a:effectLst>
                          <a:latin typeface="Arial Narrow" pitchFamily="34" charset="0"/>
                        </a:rPr>
                        <a:t> FRUIT</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002060"/>
                          </a:solidFill>
                          <a:effectLst>
                            <a:outerShdw blurRad="38100" dist="38100" dir="2700000" algn="tl">
                              <a:srgbClr val="000000">
                                <a:alpha val="43137"/>
                              </a:srgbClr>
                            </a:outerShdw>
                          </a:effectLst>
                          <a:latin typeface="Arial Narrow" pitchFamily="34" charset="0"/>
                        </a:rPr>
                        <a:t>好土</a:t>
                      </a:r>
                      <a:endParaRPr lang="en-US" sz="40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2060"/>
                          </a:solidFill>
                          <a:effectLst>
                            <a:outerShdw blurRad="38100" dist="38100" dir="2700000" algn="tl">
                              <a:srgbClr val="000000">
                                <a:alpha val="43137"/>
                              </a:srgbClr>
                            </a:outerShdw>
                          </a:effectLst>
                          <a:latin typeface="Arial Narrow" pitchFamily="34" charset="0"/>
                        </a:rPr>
                        <a:t>GOOD</a:t>
                      </a:r>
                      <a:endParaRPr lang="en-US" sz="2000" b="1" dirty="0">
                        <a:solidFill>
                          <a:srgbClr val="00206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002060"/>
                          </a:solidFill>
                          <a:effectLst>
                            <a:outerShdw blurRad="38100" dist="38100" dir="2700000" algn="tl">
                              <a:srgbClr val="000000">
                                <a:alpha val="43137"/>
                              </a:srgbClr>
                            </a:outerShdw>
                          </a:effectLst>
                          <a:latin typeface="Arial Narrow" pitchFamily="34" charset="0"/>
                        </a:rPr>
                        <a:t>善于接受</a:t>
                      </a:r>
                      <a:endParaRPr lang="en-US" sz="40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2060"/>
                          </a:solidFill>
                          <a:effectLst>
                            <a:outerShdw blurRad="38100" dist="38100" dir="2700000" algn="tl">
                              <a:srgbClr val="000000">
                                <a:alpha val="43137"/>
                              </a:srgbClr>
                            </a:outerShdw>
                          </a:effectLst>
                          <a:latin typeface="Arial Narrow" pitchFamily="34" charset="0"/>
                        </a:rPr>
                        <a:t>RECEPTIVE</a:t>
                      </a:r>
                      <a:endParaRPr lang="en-US" sz="2000" b="1" dirty="0">
                        <a:solidFill>
                          <a:srgbClr val="00206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结果</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FRUIT</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有</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YES</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bl>
          </a:graphicData>
        </a:graphic>
      </p:graphicFrame>
      <p:sp>
        <p:nvSpPr>
          <p:cNvPr id="10" name="Rectangle 9"/>
          <p:cNvSpPr/>
          <p:nvPr/>
        </p:nvSpPr>
        <p:spPr>
          <a:xfrm>
            <a:off x="0" y="26974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0" y="39928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0" y="53644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p:nvSpPr>
        <p:spPr>
          <a:xfrm>
            <a:off x="0" y="1371600"/>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rot="5400000">
            <a:off x="1905001" y="4038601"/>
            <a:ext cx="5410198" cy="761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rot="5400000">
            <a:off x="4191001" y="4038600"/>
            <a:ext cx="5410198" cy="761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p:cNvSpPr/>
          <p:nvPr/>
        </p:nvSpPr>
        <p:spPr>
          <a:xfrm>
            <a:off x="4648200" y="0"/>
            <a:ext cx="2286000" cy="1371600"/>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易信</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endParaRPr>
          </a:p>
          <a:p>
            <a:pPr algn="ct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主义</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 </a:t>
            </a:r>
            <a:endParaRPr lang="en-US" sz="3600" b="1" dirty="0" smtClean="0">
              <a:solidFill>
                <a:srgbClr val="FFFF00"/>
              </a:solidFill>
              <a:effectLst>
                <a:outerShdw blurRad="38100" dist="38100" dir="2700000" algn="tl">
                  <a:srgbClr val="000000">
                    <a:alpha val="43137"/>
                  </a:srgbClr>
                </a:outerShdw>
              </a:effectLst>
              <a:latin typeface="Copperplate Gothic Bold" pitchFamily="34" charset="0"/>
            </a:endParaRPr>
          </a:p>
          <a:p>
            <a:pPr algn="ctr"/>
            <a:r>
              <a:rPr lang="en-US" b="1" dirty="0" smtClean="0">
                <a:solidFill>
                  <a:schemeClr val="bg1"/>
                </a:solidFill>
                <a:effectLst>
                  <a:outerShdw blurRad="38100" dist="38100" dir="2700000" algn="tl">
                    <a:srgbClr val="000000">
                      <a:alpha val="43137"/>
                    </a:srgbClr>
                  </a:outerShdw>
                </a:effectLst>
                <a:latin typeface="Arial Narrow" pitchFamily="34" charset="0"/>
              </a:rPr>
              <a:t>EASY BELIEVISM</a:t>
            </a:r>
            <a:endParaRPr lang="en-US"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7" name="Rectangle 26"/>
          <p:cNvSpPr/>
          <p:nvPr/>
        </p:nvSpPr>
        <p:spPr>
          <a:xfrm>
            <a:off x="6858000" y="0"/>
            <a:ext cx="2286000" cy="1371600"/>
          </a:xfrm>
          <a:prstGeom prst="rect">
            <a:avLst/>
          </a:prstGeom>
          <a:solidFill>
            <a:srgbClr val="008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主权</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endParaRPr>
          </a:p>
          <a:p>
            <a:pPr algn="ct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救恩</a:t>
            </a:r>
            <a:endPar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endParaRPr>
          </a:p>
          <a:p>
            <a:pPr algn="ctr"/>
            <a:r>
              <a:rPr lang="en-US" b="1" dirty="0" smtClean="0">
                <a:solidFill>
                  <a:schemeClr val="bg1"/>
                </a:solidFill>
                <a:effectLst>
                  <a:outerShdw blurRad="38100" dist="38100" dir="2700000" algn="tl">
                    <a:srgbClr val="000000">
                      <a:alpha val="43137"/>
                    </a:srgbClr>
                  </a:outerShdw>
                </a:effectLst>
                <a:latin typeface="Arial Narrow" pitchFamily="34" charset="0"/>
              </a:rPr>
              <a:t>LORDSHIP</a:t>
            </a:r>
            <a:endParaRPr lang="en-US" b="1" dirty="0">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Untitled4.jpg"/>
          <p:cNvPicPr>
            <a:picLocks noChangeAspect="1"/>
          </p:cNvPicPr>
          <p:nvPr/>
        </p:nvPicPr>
        <p:blipFill>
          <a:blip r:embed="rId2" cstate="print"/>
          <a:stretch>
            <a:fillRect/>
          </a:stretch>
        </p:blipFill>
        <p:spPr>
          <a:xfrm>
            <a:off x="0" y="-1066800"/>
            <a:ext cx="9144000" cy="7370064"/>
          </a:xfrm>
          <a:prstGeom prst="rect">
            <a:avLst/>
          </a:prstGeom>
        </p:spPr>
      </p:pic>
      <p:sp>
        <p:nvSpPr>
          <p:cNvPr id="5" name="Rectangle 4"/>
          <p:cNvSpPr/>
          <p:nvPr/>
        </p:nvSpPr>
        <p:spPr>
          <a:xfrm>
            <a:off x="0" y="0"/>
            <a:ext cx="9144000" cy="76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6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耶稣传福音</a:t>
            </a:r>
            <a:endParaRPr lang="en-US" sz="6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6" name="Rectangle 5"/>
          <p:cNvSpPr/>
          <p:nvPr/>
        </p:nvSpPr>
        <p:spPr>
          <a:xfrm>
            <a:off x="0" y="6324600"/>
            <a:ext cx="9144000"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itchFamily="34" charset="0"/>
                <a:cs typeface="Arial" pitchFamily="34" charset="0"/>
              </a:rPr>
              <a:t>JESUS PROCLAIMS THE GOSPEL</a:t>
            </a:r>
            <a:endParaRPr lang="en-US"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6200" y="50800"/>
          <a:ext cx="9067800" cy="6654800"/>
        </p:xfrm>
        <a:graphic>
          <a:graphicData uri="http://schemas.openxmlformats.org/drawingml/2006/table">
            <a:tbl>
              <a:tblPr firstRow="1" bandRow="1">
                <a:tableStyleId>{5C22544A-7EE6-4342-B048-85BDC9FD1C3A}</a:tableStyleId>
              </a:tblPr>
              <a:tblGrid>
                <a:gridCol w="2266950"/>
                <a:gridCol w="2266950"/>
                <a:gridCol w="2266950"/>
                <a:gridCol w="2266950"/>
              </a:tblGrid>
              <a:tr h="1330960">
                <a:tc>
                  <a:txBody>
                    <a:bodyPr/>
                    <a:lstStyle/>
                    <a:p>
                      <a:pPr algn="ctr"/>
                      <a:r>
                        <a:rPr lang="zh-CN" altLang="en-US" sz="4000" b="1" dirty="0" smtClean="0">
                          <a:effectLst>
                            <a:outerShdw blurRad="38100" dist="38100" dir="2700000" algn="tl">
                              <a:srgbClr val="000000">
                                <a:alpha val="43137"/>
                              </a:srgbClr>
                            </a:outerShdw>
                          </a:effectLst>
                          <a:latin typeface="Arial Narrow" pitchFamily="34" charset="0"/>
                        </a:rPr>
                        <a:t>土</a:t>
                      </a:r>
                      <a:endParaRPr lang="en-US" sz="4000" b="1" dirty="0" smtClean="0">
                        <a:effectLst>
                          <a:outerShdw blurRad="38100" dist="38100" dir="2700000" algn="tl">
                            <a:srgbClr val="000000">
                              <a:alpha val="43137"/>
                            </a:srgbClr>
                          </a:outerShdw>
                        </a:effectLst>
                        <a:latin typeface="Arial Narrow" pitchFamily="34" charset="0"/>
                      </a:endParaRPr>
                    </a:p>
                    <a:p>
                      <a:pPr algn="ctr"/>
                      <a:r>
                        <a:rPr lang="en-US" sz="2000" b="1" dirty="0" smtClean="0">
                          <a:effectLst>
                            <a:outerShdw blurRad="38100" dist="38100" dir="2700000" algn="tl">
                              <a:srgbClr val="000000">
                                <a:alpha val="43137"/>
                              </a:srgbClr>
                            </a:outerShdw>
                          </a:effectLst>
                          <a:latin typeface="Arial Narrow" pitchFamily="34" charset="0"/>
                        </a:rPr>
                        <a:t>SOIL</a:t>
                      </a:r>
                      <a:endParaRPr lang="en-US" sz="2000" b="1" dirty="0">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002060"/>
                    </a:solidFill>
                  </a:tcPr>
                </a:tc>
                <a:tc>
                  <a:txBody>
                    <a:bodyPr/>
                    <a:lstStyle/>
                    <a:p>
                      <a:pPr algn="ctr"/>
                      <a:r>
                        <a:rPr lang="zh-CN" altLang="en-US" sz="4000" b="1" dirty="0" smtClean="0">
                          <a:effectLst>
                            <a:outerShdw blurRad="38100" dist="38100" dir="2700000" algn="tl">
                              <a:srgbClr val="000000">
                                <a:alpha val="43137"/>
                              </a:srgbClr>
                            </a:outerShdw>
                          </a:effectLst>
                          <a:latin typeface="Arial Narrow" pitchFamily="34" charset="0"/>
                        </a:rPr>
                        <a:t>心</a:t>
                      </a:r>
                      <a:endParaRPr lang="en-US" sz="4000" b="1" dirty="0" smtClean="0">
                        <a:effectLst>
                          <a:outerShdw blurRad="38100" dist="38100" dir="2700000" algn="tl">
                            <a:srgbClr val="000000">
                              <a:alpha val="43137"/>
                            </a:srgbClr>
                          </a:outerShdw>
                        </a:effectLst>
                        <a:latin typeface="Arial Narrow" pitchFamily="34" charset="0"/>
                      </a:endParaRPr>
                    </a:p>
                    <a:p>
                      <a:pPr algn="ctr"/>
                      <a:r>
                        <a:rPr lang="en-US" sz="2000" b="1" dirty="0" smtClean="0">
                          <a:effectLst>
                            <a:outerShdw blurRad="38100" dist="38100" dir="2700000" algn="tl">
                              <a:srgbClr val="000000">
                                <a:alpha val="43137"/>
                              </a:srgbClr>
                            </a:outerShdw>
                          </a:effectLst>
                          <a:latin typeface="Arial Narrow" pitchFamily="34" charset="0"/>
                        </a:rPr>
                        <a:t>HEART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002060"/>
                    </a:solidFill>
                  </a:tcPr>
                </a:tc>
                <a:tc>
                  <a:txBody>
                    <a:bodyPr/>
                    <a:lstStyle/>
                    <a:p>
                      <a:pPr algn="ctr"/>
                      <a:r>
                        <a:rPr lang="zh-CN" altLang="en-US" sz="4000" b="1" dirty="0" smtClean="0">
                          <a:solidFill>
                            <a:schemeClr val="bg1"/>
                          </a:solidFill>
                          <a:effectLst>
                            <a:outerShdw blurRad="38100" dist="38100" dir="2700000" algn="tl">
                              <a:srgbClr val="000000">
                                <a:alpha val="43137"/>
                              </a:srgbClr>
                            </a:outerShdw>
                          </a:effectLst>
                          <a:latin typeface="Arial Narrow" pitchFamily="34" charset="0"/>
                        </a:rPr>
                        <a:t>迹象</a:t>
                      </a:r>
                      <a:endParaRPr lang="en-US" sz="40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bg1"/>
                          </a:solidFill>
                          <a:effectLst>
                            <a:outerShdw blurRad="38100" dist="38100" dir="2700000" algn="tl">
                              <a:srgbClr val="000000">
                                <a:alpha val="43137"/>
                              </a:srgbClr>
                            </a:outerShdw>
                          </a:effectLst>
                          <a:latin typeface="Arial Narrow" pitchFamily="34" charset="0"/>
                        </a:rPr>
                        <a:t>SIGNS</a:t>
                      </a:r>
                      <a:endParaRPr lang="en-US" sz="2000" b="1" dirty="0">
                        <a:solidFill>
                          <a:schemeClr val="bg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401B5B"/>
                    </a:solidFill>
                  </a:tcPr>
                </a:tc>
                <a:tc>
                  <a:txBody>
                    <a:bodyPr/>
                    <a:lstStyle/>
                    <a:p>
                      <a:pPr algn="ctr"/>
                      <a:r>
                        <a:rPr lang="zh-CN" altLang="en-US" sz="4000" b="1" dirty="0" smtClean="0">
                          <a:solidFill>
                            <a:schemeClr val="bg1"/>
                          </a:solidFill>
                          <a:effectLst>
                            <a:outerShdw blurRad="38100" dist="38100" dir="2700000" algn="tl">
                              <a:srgbClr val="000000">
                                <a:alpha val="43137"/>
                              </a:srgbClr>
                            </a:outerShdw>
                          </a:effectLst>
                          <a:latin typeface="Arial Narrow" pitchFamily="34" charset="0"/>
                        </a:rPr>
                        <a:t>根</a:t>
                      </a:r>
                      <a:endParaRPr lang="en-US" sz="40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bg1"/>
                          </a:solidFill>
                          <a:effectLst>
                            <a:outerShdw blurRad="38100" dist="38100" dir="2700000" algn="tl">
                              <a:srgbClr val="000000">
                                <a:alpha val="43137"/>
                              </a:srgbClr>
                            </a:outerShdw>
                          </a:effectLst>
                          <a:latin typeface="Arial Narrow" pitchFamily="34" charset="0"/>
                        </a:rPr>
                        <a:t>ROOTS</a:t>
                      </a:r>
                      <a:endParaRPr lang="en-US" sz="2000" b="1" dirty="0">
                        <a:solidFill>
                          <a:schemeClr val="bg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50000"/>
                      </a:schemeClr>
                    </a:solidFill>
                  </a:tcPr>
                </a:tc>
              </a:tr>
              <a:tr h="1330960">
                <a:tc>
                  <a:txBody>
                    <a:bodyPr/>
                    <a:lstStyle/>
                    <a:p>
                      <a:pPr algn="ct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硬</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C00000"/>
                          </a:solidFill>
                          <a:effectLst>
                            <a:outerShdw blurRad="38100" dist="38100" dir="2700000" algn="tl">
                              <a:srgbClr val="000000">
                                <a:alpha val="43137"/>
                              </a:srgbClr>
                            </a:outerShdw>
                          </a:effectLst>
                          <a:latin typeface="Arial Narrow" pitchFamily="34" charset="0"/>
                        </a:rPr>
                        <a:t>HARD</a:t>
                      </a:r>
                      <a:endParaRPr lang="en-US" sz="2000" b="1" dirty="0">
                        <a:solidFill>
                          <a:srgbClr val="C000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毫无反应</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C00000"/>
                          </a:solidFill>
                          <a:effectLst>
                            <a:outerShdw blurRad="38100" dist="38100" dir="2700000" algn="tl">
                              <a:srgbClr val="000000">
                                <a:alpha val="43137"/>
                              </a:srgbClr>
                            </a:outerShdw>
                          </a:effectLst>
                          <a:latin typeface="Arial Narrow" pitchFamily="34" charset="0"/>
                        </a:rPr>
                        <a:t>UNRESPONSIVE</a:t>
                      </a:r>
                      <a:endParaRPr lang="en-US" sz="2000" b="1" dirty="0">
                        <a:solidFill>
                          <a:srgbClr val="C000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NONE</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004C00"/>
                          </a:solidFill>
                          <a:effectLst>
                            <a:outerShdw blurRad="38100" dist="38100" dir="2700000" algn="tl">
                              <a:srgbClr val="000000">
                                <a:alpha val="43137"/>
                              </a:srgbClr>
                            </a:outerShdw>
                          </a:effectLst>
                          <a:latin typeface="Arial Narrow" pitchFamily="34" charset="0"/>
                        </a:rPr>
                        <a:t>浅</a:t>
                      </a:r>
                      <a:endParaRPr lang="en-US" sz="4000" b="1" dirty="0" smtClean="0">
                        <a:solidFill>
                          <a:srgbClr val="004C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4C00"/>
                          </a:solidFill>
                          <a:effectLst>
                            <a:outerShdw blurRad="38100" dist="38100" dir="2700000" algn="tl">
                              <a:srgbClr val="000000">
                                <a:alpha val="43137"/>
                              </a:srgbClr>
                            </a:outerShdw>
                          </a:effectLst>
                          <a:latin typeface="Arial Narrow" pitchFamily="34" charset="0"/>
                        </a:rPr>
                        <a:t>SHALLOW</a:t>
                      </a:r>
                      <a:endParaRPr lang="en-US" sz="2000" b="1" dirty="0">
                        <a:solidFill>
                          <a:srgbClr val="004C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004C00"/>
                          </a:solidFill>
                          <a:effectLst>
                            <a:outerShdw blurRad="38100" dist="38100" dir="2700000" algn="tl">
                              <a:srgbClr val="000000">
                                <a:alpha val="43137"/>
                              </a:srgbClr>
                            </a:outerShdw>
                          </a:effectLst>
                          <a:latin typeface="Arial Narrow" pitchFamily="34" charset="0"/>
                        </a:rPr>
                        <a:t>肤浅的</a:t>
                      </a:r>
                      <a:endParaRPr lang="en-US" sz="4000" b="1" dirty="0" smtClean="0">
                        <a:solidFill>
                          <a:srgbClr val="004C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4C00"/>
                          </a:solidFill>
                          <a:effectLst>
                            <a:outerShdw blurRad="38100" dist="38100" dir="2700000" algn="tl">
                              <a:srgbClr val="000000">
                                <a:alpha val="43137"/>
                              </a:srgbClr>
                            </a:outerShdw>
                          </a:effectLst>
                          <a:latin typeface="Arial Narrow" pitchFamily="34" charset="0"/>
                        </a:rPr>
                        <a:t>SUPERFICIAL</a:t>
                      </a:r>
                      <a:endParaRPr lang="en-US" sz="2000" b="1" dirty="0">
                        <a:solidFill>
                          <a:srgbClr val="004C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塑料果实</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PLASTIC</a:t>
                      </a:r>
                      <a:r>
                        <a:rPr lang="en-US" sz="2000" b="1" baseline="0" dirty="0" smtClean="0">
                          <a:solidFill>
                            <a:schemeClr val="tx1"/>
                          </a:solidFill>
                          <a:effectLst>
                            <a:outerShdw blurRad="38100" dist="38100" dir="2700000" algn="tl">
                              <a:srgbClr val="000000">
                                <a:alpha val="43137"/>
                              </a:srgbClr>
                            </a:outerShdw>
                          </a:effectLst>
                          <a:latin typeface="Arial Narrow" pitchFamily="34" charset="0"/>
                        </a:rPr>
                        <a:t> FRUIT</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401B5B"/>
                          </a:solidFill>
                          <a:effectLst>
                            <a:outerShdw blurRad="38100" dist="38100" dir="2700000" algn="tl">
                              <a:srgbClr val="000000">
                                <a:alpha val="43137"/>
                              </a:srgbClr>
                            </a:outerShdw>
                          </a:effectLst>
                          <a:latin typeface="Arial Narrow" pitchFamily="34" charset="0"/>
                        </a:rPr>
                        <a:t>杂草丛生</a:t>
                      </a:r>
                      <a:endParaRPr lang="en-US" sz="4000" b="1" dirty="0" smtClean="0">
                        <a:solidFill>
                          <a:srgbClr val="401B5B"/>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401B5B"/>
                          </a:solidFill>
                          <a:effectLst>
                            <a:outerShdw blurRad="38100" dist="38100" dir="2700000" algn="tl">
                              <a:srgbClr val="000000">
                                <a:alpha val="43137"/>
                              </a:srgbClr>
                            </a:outerShdw>
                          </a:effectLst>
                          <a:latin typeface="Arial Narrow" pitchFamily="34" charset="0"/>
                        </a:rPr>
                        <a:t>WEEDY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401B5B"/>
                          </a:solidFill>
                          <a:effectLst>
                            <a:outerShdw blurRad="38100" dist="38100" dir="2700000" algn="tl">
                              <a:srgbClr val="000000">
                                <a:alpha val="43137"/>
                              </a:srgbClr>
                            </a:outerShdw>
                          </a:effectLst>
                          <a:latin typeface="Arial Narrow" pitchFamily="34" charset="0"/>
                        </a:rPr>
                        <a:t>世俗的</a:t>
                      </a:r>
                      <a:endParaRPr lang="en-US" sz="4000" b="1" dirty="0" smtClean="0">
                        <a:solidFill>
                          <a:srgbClr val="401B5B"/>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401B5B"/>
                          </a:solidFill>
                          <a:effectLst>
                            <a:outerShdw blurRad="38100" dist="38100" dir="2700000" algn="tl">
                              <a:srgbClr val="000000">
                                <a:alpha val="43137"/>
                              </a:srgbClr>
                            </a:outerShdw>
                          </a:effectLst>
                          <a:latin typeface="Arial Narrow" pitchFamily="34" charset="0"/>
                        </a:rPr>
                        <a:t>WORLDLY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塑料果实</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PLASTIC</a:t>
                      </a:r>
                      <a:r>
                        <a:rPr lang="en-US" sz="2000" b="1" baseline="0" dirty="0" smtClean="0">
                          <a:solidFill>
                            <a:schemeClr val="tx1"/>
                          </a:solidFill>
                          <a:effectLst>
                            <a:outerShdw blurRad="38100" dist="38100" dir="2700000" algn="tl">
                              <a:srgbClr val="000000">
                                <a:alpha val="43137"/>
                              </a:srgbClr>
                            </a:outerShdw>
                          </a:effectLst>
                          <a:latin typeface="Arial Narrow" pitchFamily="34" charset="0"/>
                        </a:rPr>
                        <a:t> FRUIT</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002060"/>
                          </a:solidFill>
                          <a:effectLst>
                            <a:outerShdw blurRad="38100" dist="38100" dir="2700000" algn="tl">
                              <a:srgbClr val="000000">
                                <a:alpha val="43137"/>
                              </a:srgbClr>
                            </a:outerShdw>
                          </a:effectLst>
                          <a:latin typeface="Arial Narrow" pitchFamily="34" charset="0"/>
                        </a:rPr>
                        <a:t>好土</a:t>
                      </a:r>
                      <a:endParaRPr lang="en-US" sz="40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2060"/>
                          </a:solidFill>
                          <a:effectLst>
                            <a:outerShdw blurRad="38100" dist="38100" dir="2700000" algn="tl">
                              <a:srgbClr val="000000">
                                <a:alpha val="43137"/>
                              </a:srgbClr>
                            </a:outerShdw>
                          </a:effectLst>
                          <a:latin typeface="Arial Narrow" pitchFamily="34" charset="0"/>
                        </a:rPr>
                        <a:t>GOOD</a:t>
                      </a:r>
                      <a:endParaRPr lang="en-US" sz="2000" b="1" dirty="0">
                        <a:solidFill>
                          <a:srgbClr val="00206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002060"/>
                          </a:solidFill>
                          <a:effectLst>
                            <a:outerShdw blurRad="38100" dist="38100" dir="2700000" algn="tl">
                              <a:srgbClr val="000000">
                                <a:alpha val="43137"/>
                              </a:srgbClr>
                            </a:outerShdw>
                          </a:effectLst>
                          <a:latin typeface="Arial Narrow" pitchFamily="34" charset="0"/>
                        </a:rPr>
                        <a:t>善于接受</a:t>
                      </a:r>
                      <a:endParaRPr lang="en-US" sz="40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2060"/>
                          </a:solidFill>
                          <a:effectLst>
                            <a:outerShdw blurRad="38100" dist="38100" dir="2700000" algn="tl">
                              <a:srgbClr val="000000">
                                <a:alpha val="43137"/>
                              </a:srgbClr>
                            </a:outerShdw>
                          </a:effectLst>
                          <a:latin typeface="Arial Narrow" pitchFamily="34" charset="0"/>
                        </a:rPr>
                        <a:t>RECEPTIVE</a:t>
                      </a:r>
                      <a:endParaRPr lang="en-US" sz="2000" b="1" dirty="0">
                        <a:solidFill>
                          <a:srgbClr val="00206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结果</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FRUIT</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有</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YES</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bl>
          </a:graphicData>
        </a:graphic>
      </p:graphicFrame>
      <p:sp>
        <p:nvSpPr>
          <p:cNvPr id="10" name="Rectangle 9"/>
          <p:cNvSpPr/>
          <p:nvPr/>
        </p:nvSpPr>
        <p:spPr>
          <a:xfrm>
            <a:off x="0" y="26974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0" y="39928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0" y="53644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p:nvSpPr>
        <p:spPr>
          <a:xfrm>
            <a:off x="0" y="1371600"/>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rot="5400000">
            <a:off x="1905001" y="4038601"/>
            <a:ext cx="5410198" cy="761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rot="5400000">
            <a:off x="4191001" y="4038600"/>
            <a:ext cx="5410198" cy="761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p:cNvSpPr/>
          <p:nvPr/>
        </p:nvSpPr>
        <p:spPr>
          <a:xfrm>
            <a:off x="4648200" y="0"/>
            <a:ext cx="2286000" cy="1371600"/>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易信</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endParaRPr>
          </a:p>
          <a:p>
            <a:pPr algn="ct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主义</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 </a:t>
            </a:r>
            <a:endParaRPr lang="en-US" sz="3600" b="1" dirty="0" smtClean="0">
              <a:solidFill>
                <a:srgbClr val="FFFF00"/>
              </a:solidFill>
              <a:effectLst>
                <a:outerShdw blurRad="38100" dist="38100" dir="2700000" algn="tl">
                  <a:srgbClr val="000000">
                    <a:alpha val="43137"/>
                  </a:srgbClr>
                </a:outerShdw>
              </a:effectLst>
              <a:latin typeface="Copperplate Gothic Bold" pitchFamily="34" charset="0"/>
            </a:endParaRPr>
          </a:p>
          <a:p>
            <a:pPr algn="ctr"/>
            <a:r>
              <a:rPr lang="en-US" b="1" dirty="0" smtClean="0">
                <a:solidFill>
                  <a:schemeClr val="bg1"/>
                </a:solidFill>
                <a:effectLst>
                  <a:outerShdw blurRad="38100" dist="38100" dir="2700000" algn="tl">
                    <a:srgbClr val="000000">
                      <a:alpha val="43137"/>
                    </a:srgbClr>
                  </a:outerShdw>
                </a:effectLst>
                <a:latin typeface="Arial Narrow" pitchFamily="34" charset="0"/>
              </a:rPr>
              <a:t>EASY BELIEVISM</a:t>
            </a:r>
            <a:endParaRPr lang="en-US"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7" name="Rectangle 26"/>
          <p:cNvSpPr/>
          <p:nvPr/>
        </p:nvSpPr>
        <p:spPr>
          <a:xfrm>
            <a:off x="6858000" y="0"/>
            <a:ext cx="2286000" cy="1371600"/>
          </a:xfrm>
          <a:prstGeom prst="rect">
            <a:avLst/>
          </a:prstGeom>
          <a:solidFill>
            <a:srgbClr val="008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主权</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endParaRPr>
          </a:p>
          <a:p>
            <a:pPr algn="ct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救恩</a:t>
            </a:r>
            <a:endPar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endParaRPr>
          </a:p>
          <a:p>
            <a:pPr algn="ctr"/>
            <a:r>
              <a:rPr lang="en-US" b="1" dirty="0" smtClean="0">
                <a:solidFill>
                  <a:schemeClr val="bg1"/>
                </a:solidFill>
                <a:effectLst>
                  <a:outerShdw blurRad="38100" dist="38100" dir="2700000" algn="tl">
                    <a:srgbClr val="000000">
                      <a:alpha val="43137"/>
                    </a:srgbClr>
                  </a:outerShdw>
                </a:effectLst>
                <a:latin typeface="Arial Narrow" pitchFamily="34" charset="0"/>
              </a:rPr>
              <a:t>LORDSHIP</a:t>
            </a:r>
            <a:endParaRPr lang="en-US" b="1" dirty="0">
              <a:solidFill>
                <a:schemeClr val="bg1"/>
              </a:solidFill>
              <a:effectLst>
                <a:outerShdw blurRad="38100" dist="38100" dir="2700000" algn="tl">
                  <a:srgbClr val="000000">
                    <a:alpha val="43137"/>
                  </a:srgbClr>
                </a:outerShdw>
              </a:effectLst>
              <a:latin typeface="Arial Narrow" pitchFamily="34" charset="0"/>
            </a:endParaRPr>
          </a:p>
        </p:txBody>
      </p:sp>
      <p:sp>
        <p:nvSpPr>
          <p:cNvPr id="19" name="Rectangle 18"/>
          <p:cNvSpPr/>
          <p:nvPr/>
        </p:nvSpPr>
        <p:spPr>
          <a:xfrm>
            <a:off x="4572000" y="0"/>
            <a:ext cx="2286000" cy="1371600"/>
          </a:xfrm>
          <a:prstGeom prst="rect">
            <a:avLst/>
          </a:prstGeom>
        </p:spPr>
        <p:style>
          <a:lnRef idx="2">
            <a:schemeClr val="dk1"/>
          </a:lnRef>
          <a:fillRef idx="1">
            <a:schemeClr val="lt1"/>
          </a:fillRef>
          <a:effectRef idx="0">
            <a:schemeClr val="dk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错误</a:t>
            </a:r>
            <a:endPar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a:p>
            <a:pPr algn="ct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WRONG</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p:txBody>
      </p:sp>
      <p:sp>
        <p:nvSpPr>
          <p:cNvPr id="20" name="Rectangle 19"/>
          <p:cNvSpPr/>
          <p:nvPr/>
        </p:nvSpPr>
        <p:spPr>
          <a:xfrm>
            <a:off x="6858000" y="0"/>
            <a:ext cx="2286000" cy="1371600"/>
          </a:xfrm>
          <a:prstGeom prst="rect">
            <a:avLst/>
          </a:prstGeom>
        </p:spPr>
        <p:style>
          <a:lnRef idx="2">
            <a:schemeClr val="dk1"/>
          </a:lnRef>
          <a:fillRef idx="1">
            <a:schemeClr val="lt1"/>
          </a:fillRef>
          <a:effectRef idx="0">
            <a:schemeClr val="dk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正确</a:t>
            </a:r>
            <a:endPar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a:p>
            <a:pPr algn="ct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RIGHT</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6200" y="50800"/>
          <a:ext cx="9067800" cy="6654800"/>
        </p:xfrm>
        <a:graphic>
          <a:graphicData uri="http://schemas.openxmlformats.org/drawingml/2006/table">
            <a:tbl>
              <a:tblPr firstRow="1" bandRow="1">
                <a:tableStyleId>{5C22544A-7EE6-4342-B048-85BDC9FD1C3A}</a:tableStyleId>
              </a:tblPr>
              <a:tblGrid>
                <a:gridCol w="2266950"/>
                <a:gridCol w="2266950"/>
                <a:gridCol w="2266950"/>
                <a:gridCol w="2266950"/>
              </a:tblGrid>
              <a:tr h="1330960">
                <a:tc>
                  <a:txBody>
                    <a:bodyPr/>
                    <a:lstStyle/>
                    <a:p>
                      <a:pPr algn="ctr"/>
                      <a:r>
                        <a:rPr lang="zh-CN" altLang="en-US" sz="4000" b="1" dirty="0" smtClean="0">
                          <a:effectLst>
                            <a:outerShdw blurRad="38100" dist="38100" dir="2700000" algn="tl">
                              <a:srgbClr val="000000">
                                <a:alpha val="43137"/>
                              </a:srgbClr>
                            </a:outerShdw>
                          </a:effectLst>
                          <a:latin typeface="Arial Narrow" pitchFamily="34" charset="0"/>
                        </a:rPr>
                        <a:t>土</a:t>
                      </a:r>
                      <a:endParaRPr lang="en-US" sz="4000" b="1" dirty="0" smtClean="0">
                        <a:effectLst>
                          <a:outerShdw blurRad="38100" dist="38100" dir="2700000" algn="tl">
                            <a:srgbClr val="000000">
                              <a:alpha val="43137"/>
                            </a:srgbClr>
                          </a:outerShdw>
                        </a:effectLst>
                        <a:latin typeface="Arial Narrow" pitchFamily="34" charset="0"/>
                      </a:endParaRPr>
                    </a:p>
                    <a:p>
                      <a:pPr algn="ctr"/>
                      <a:r>
                        <a:rPr lang="en-US" sz="2000" b="1" dirty="0" smtClean="0">
                          <a:effectLst>
                            <a:outerShdw blurRad="38100" dist="38100" dir="2700000" algn="tl">
                              <a:srgbClr val="000000">
                                <a:alpha val="43137"/>
                              </a:srgbClr>
                            </a:outerShdw>
                          </a:effectLst>
                          <a:latin typeface="Arial Narrow" pitchFamily="34" charset="0"/>
                        </a:rPr>
                        <a:t>SOIL</a:t>
                      </a:r>
                      <a:endParaRPr lang="en-US" sz="2000" b="1" dirty="0">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002060"/>
                    </a:solidFill>
                  </a:tcPr>
                </a:tc>
                <a:tc>
                  <a:txBody>
                    <a:bodyPr/>
                    <a:lstStyle/>
                    <a:p>
                      <a:pPr algn="ctr"/>
                      <a:r>
                        <a:rPr lang="zh-CN" altLang="en-US" sz="4000" b="1" dirty="0" smtClean="0">
                          <a:effectLst>
                            <a:outerShdw blurRad="38100" dist="38100" dir="2700000" algn="tl">
                              <a:srgbClr val="000000">
                                <a:alpha val="43137"/>
                              </a:srgbClr>
                            </a:outerShdw>
                          </a:effectLst>
                          <a:latin typeface="Arial Narrow" pitchFamily="34" charset="0"/>
                        </a:rPr>
                        <a:t>心</a:t>
                      </a:r>
                      <a:endParaRPr lang="en-US" sz="4000" b="1" dirty="0" smtClean="0">
                        <a:effectLst>
                          <a:outerShdw blurRad="38100" dist="38100" dir="2700000" algn="tl">
                            <a:srgbClr val="000000">
                              <a:alpha val="43137"/>
                            </a:srgbClr>
                          </a:outerShdw>
                        </a:effectLst>
                        <a:latin typeface="Arial Narrow" pitchFamily="34" charset="0"/>
                      </a:endParaRPr>
                    </a:p>
                    <a:p>
                      <a:pPr algn="ctr"/>
                      <a:r>
                        <a:rPr lang="en-US" sz="2000" b="1" dirty="0" smtClean="0">
                          <a:effectLst>
                            <a:outerShdw blurRad="38100" dist="38100" dir="2700000" algn="tl">
                              <a:srgbClr val="000000">
                                <a:alpha val="43137"/>
                              </a:srgbClr>
                            </a:outerShdw>
                          </a:effectLst>
                          <a:latin typeface="Arial Narrow" pitchFamily="34" charset="0"/>
                        </a:rPr>
                        <a:t>HEART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002060"/>
                    </a:solidFill>
                  </a:tcPr>
                </a:tc>
                <a:tc>
                  <a:txBody>
                    <a:bodyPr/>
                    <a:lstStyle/>
                    <a:p>
                      <a:pPr algn="ctr"/>
                      <a:r>
                        <a:rPr lang="zh-CN" altLang="en-US" sz="4000" b="1" dirty="0" smtClean="0">
                          <a:solidFill>
                            <a:schemeClr val="bg1"/>
                          </a:solidFill>
                          <a:effectLst>
                            <a:outerShdw blurRad="38100" dist="38100" dir="2700000" algn="tl">
                              <a:srgbClr val="000000">
                                <a:alpha val="43137"/>
                              </a:srgbClr>
                            </a:outerShdw>
                          </a:effectLst>
                          <a:latin typeface="Arial Narrow" pitchFamily="34" charset="0"/>
                        </a:rPr>
                        <a:t>迹象</a:t>
                      </a:r>
                      <a:endParaRPr lang="en-US" sz="40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bg1"/>
                          </a:solidFill>
                          <a:effectLst>
                            <a:outerShdw blurRad="38100" dist="38100" dir="2700000" algn="tl">
                              <a:srgbClr val="000000">
                                <a:alpha val="43137"/>
                              </a:srgbClr>
                            </a:outerShdw>
                          </a:effectLst>
                          <a:latin typeface="Arial Narrow" pitchFamily="34" charset="0"/>
                        </a:rPr>
                        <a:t>SIGNS</a:t>
                      </a:r>
                      <a:endParaRPr lang="en-US" sz="2000" b="1" dirty="0">
                        <a:solidFill>
                          <a:schemeClr val="bg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401B5B"/>
                    </a:solidFill>
                  </a:tcPr>
                </a:tc>
                <a:tc>
                  <a:txBody>
                    <a:bodyPr/>
                    <a:lstStyle/>
                    <a:p>
                      <a:pPr algn="ctr"/>
                      <a:r>
                        <a:rPr lang="zh-CN" altLang="en-US" sz="4000" b="1" dirty="0" smtClean="0">
                          <a:solidFill>
                            <a:schemeClr val="bg1"/>
                          </a:solidFill>
                          <a:effectLst>
                            <a:outerShdw blurRad="38100" dist="38100" dir="2700000" algn="tl">
                              <a:srgbClr val="000000">
                                <a:alpha val="43137"/>
                              </a:srgbClr>
                            </a:outerShdw>
                          </a:effectLst>
                          <a:latin typeface="Arial Narrow" pitchFamily="34" charset="0"/>
                        </a:rPr>
                        <a:t>根</a:t>
                      </a:r>
                      <a:endParaRPr lang="en-US" sz="40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bg1"/>
                          </a:solidFill>
                          <a:effectLst>
                            <a:outerShdw blurRad="38100" dist="38100" dir="2700000" algn="tl">
                              <a:srgbClr val="000000">
                                <a:alpha val="43137"/>
                              </a:srgbClr>
                            </a:outerShdw>
                          </a:effectLst>
                          <a:latin typeface="Arial Narrow" pitchFamily="34" charset="0"/>
                        </a:rPr>
                        <a:t>ROOTS</a:t>
                      </a:r>
                      <a:endParaRPr lang="en-US" sz="2000" b="1" dirty="0">
                        <a:solidFill>
                          <a:schemeClr val="bg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50000"/>
                      </a:schemeClr>
                    </a:solidFill>
                  </a:tcPr>
                </a:tc>
              </a:tr>
              <a:tr h="1330960">
                <a:tc>
                  <a:txBody>
                    <a:bodyPr/>
                    <a:lstStyle/>
                    <a:p>
                      <a:pPr algn="ct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硬</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C00000"/>
                          </a:solidFill>
                          <a:effectLst>
                            <a:outerShdw blurRad="38100" dist="38100" dir="2700000" algn="tl">
                              <a:srgbClr val="000000">
                                <a:alpha val="43137"/>
                              </a:srgbClr>
                            </a:outerShdw>
                          </a:effectLst>
                          <a:latin typeface="Arial Narrow" pitchFamily="34" charset="0"/>
                        </a:rPr>
                        <a:t>HARD</a:t>
                      </a:r>
                      <a:endParaRPr lang="en-US" sz="2000" b="1" dirty="0">
                        <a:solidFill>
                          <a:srgbClr val="C000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毫无反应</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C00000"/>
                          </a:solidFill>
                          <a:effectLst>
                            <a:outerShdw blurRad="38100" dist="38100" dir="2700000" algn="tl">
                              <a:srgbClr val="000000">
                                <a:alpha val="43137"/>
                              </a:srgbClr>
                            </a:outerShdw>
                          </a:effectLst>
                          <a:latin typeface="Arial Narrow" pitchFamily="34" charset="0"/>
                        </a:rPr>
                        <a:t>UNRESPONSIVE</a:t>
                      </a:r>
                      <a:endParaRPr lang="en-US" sz="2000" b="1" dirty="0">
                        <a:solidFill>
                          <a:srgbClr val="C000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NONE</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004C00"/>
                          </a:solidFill>
                          <a:effectLst>
                            <a:outerShdw blurRad="38100" dist="38100" dir="2700000" algn="tl">
                              <a:srgbClr val="000000">
                                <a:alpha val="43137"/>
                              </a:srgbClr>
                            </a:outerShdw>
                          </a:effectLst>
                          <a:latin typeface="Arial Narrow" pitchFamily="34" charset="0"/>
                        </a:rPr>
                        <a:t>浅</a:t>
                      </a:r>
                      <a:endParaRPr lang="en-US" sz="4000" b="1" dirty="0" smtClean="0">
                        <a:solidFill>
                          <a:srgbClr val="004C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4C00"/>
                          </a:solidFill>
                          <a:effectLst>
                            <a:outerShdw blurRad="38100" dist="38100" dir="2700000" algn="tl">
                              <a:srgbClr val="000000">
                                <a:alpha val="43137"/>
                              </a:srgbClr>
                            </a:outerShdw>
                          </a:effectLst>
                          <a:latin typeface="Arial Narrow" pitchFamily="34" charset="0"/>
                        </a:rPr>
                        <a:t>SHALLOW</a:t>
                      </a:r>
                      <a:endParaRPr lang="en-US" sz="2000" b="1" dirty="0">
                        <a:solidFill>
                          <a:srgbClr val="004C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004C00"/>
                          </a:solidFill>
                          <a:effectLst>
                            <a:outerShdw blurRad="38100" dist="38100" dir="2700000" algn="tl">
                              <a:srgbClr val="000000">
                                <a:alpha val="43137"/>
                              </a:srgbClr>
                            </a:outerShdw>
                          </a:effectLst>
                          <a:latin typeface="Arial Narrow" pitchFamily="34" charset="0"/>
                        </a:rPr>
                        <a:t>肤浅的</a:t>
                      </a:r>
                      <a:endParaRPr lang="en-US" sz="4000" b="1" dirty="0" smtClean="0">
                        <a:solidFill>
                          <a:srgbClr val="004C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4C00"/>
                          </a:solidFill>
                          <a:effectLst>
                            <a:outerShdw blurRad="38100" dist="38100" dir="2700000" algn="tl">
                              <a:srgbClr val="000000">
                                <a:alpha val="43137"/>
                              </a:srgbClr>
                            </a:outerShdw>
                          </a:effectLst>
                          <a:latin typeface="Arial Narrow" pitchFamily="34" charset="0"/>
                        </a:rPr>
                        <a:t>SUPERFICIAL</a:t>
                      </a:r>
                      <a:endParaRPr lang="en-US" sz="2000" b="1" dirty="0">
                        <a:solidFill>
                          <a:srgbClr val="004C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塑料果实</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PLASTIC</a:t>
                      </a:r>
                      <a:r>
                        <a:rPr lang="en-US" sz="2000" b="1" baseline="0" dirty="0" smtClean="0">
                          <a:solidFill>
                            <a:schemeClr val="tx1"/>
                          </a:solidFill>
                          <a:effectLst>
                            <a:outerShdw blurRad="38100" dist="38100" dir="2700000" algn="tl">
                              <a:srgbClr val="000000">
                                <a:alpha val="43137"/>
                              </a:srgbClr>
                            </a:outerShdw>
                          </a:effectLst>
                          <a:latin typeface="Arial Narrow" pitchFamily="34" charset="0"/>
                        </a:rPr>
                        <a:t> FRUIT</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401B5B"/>
                          </a:solidFill>
                          <a:effectLst>
                            <a:outerShdw blurRad="38100" dist="38100" dir="2700000" algn="tl">
                              <a:srgbClr val="000000">
                                <a:alpha val="43137"/>
                              </a:srgbClr>
                            </a:outerShdw>
                          </a:effectLst>
                          <a:latin typeface="Arial Narrow" pitchFamily="34" charset="0"/>
                        </a:rPr>
                        <a:t>杂草丛生</a:t>
                      </a:r>
                      <a:endParaRPr lang="en-US" sz="4000" b="1" dirty="0" smtClean="0">
                        <a:solidFill>
                          <a:srgbClr val="401B5B"/>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401B5B"/>
                          </a:solidFill>
                          <a:effectLst>
                            <a:outerShdw blurRad="38100" dist="38100" dir="2700000" algn="tl">
                              <a:srgbClr val="000000">
                                <a:alpha val="43137"/>
                              </a:srgbClr>
                            </a:outerShdw>
                          </a:effectLst>
                          <a:latin typeface="Arial Narrow" pitchFamily="34" charset="0"/>
                        </a:rPr>
                        <a:t>WEEDY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401B5B"/>
                          </a:solidFill>
                          <a:effectLst>
                            <a:outerShdw blurRad="38100" dist="38100" dir="2700000" algn="tl">
                              <a:srgbClr val="000000">
                                <a:alpha val="43137"/>
                              </a:srgbClr>
                            </a:outerShdw>
                          </a:effectLst>
                          <a:latin typeface="Arial Narrow" pitchFamily="34" charset="0"/>
                        </a:rPr>
                        <a:t>世俗的</a:t>
                      </a:r>
                      <a:endParaRPr lang="en-US" sz="4000" b="1" dirty="0" smtClean="0">
                        <a:solidFill>
                          <a:srgbClr val="401B5B"/>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401B5B"/>
                          </a:solidFill>
                          <a:effectLst>
                            <a:outerShdw blurRad="38100" dist="38100" dir="2700000" algn="tl">
                              <a:srgbClr val="000000">
                                <a:alpha val="43137"/>
                              </a:srgbClr>
                            </a:outerShdw>
                          </a:effectLst>
                          <a:latin typeface="Arial Narrow" pitchFamily="34" charset="0"/>
                        </a:rPr>
                        <a:t>WORLDLY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塑料果实</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PLASTIC</a:t>
                      </a:r>
                      <a:r>
                        <a:rPr lang="en-US" sz="2000" b="1" baseline="0" dirty="0" smtClean="0">
                          <a:solidFill>
                            <a:schemeClr val="tx1"/>
                          </a:solidFill>
                          <a:effectLst>
                            <a:outerShdw blurRad="38100" dist="38100" dir="2700000" algn="tl">
                              <a:srgbClr val="000000">
                                <a:alpha val="43137"/>
                              </a:srgbClr>
                            </a:outerShdw>
                          </a:effectLst>
                          <a:latin typeface="Arial Narrow" pitchFamily="34" charset="0"/>
                        </a:rPr>
                        <a:t> FRUIT</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002060"/>
                          </a:solidFill>
                          <a:effectLst>
                            <a:outerShdw blurRad="38100" dist="38100" dir="2700000" algn="tl">
                              <a:srgbClr val="000000">
                                <a:alpha val="43137"/>
                              </a:srgbClr>
                            </a:outerShdw>
                          </a:effectLst>
                          <a:latin typeface="Arial Narrow" pitchFamily="34" charset="0"/>
                        </a:rPr>
                        <a:t>好土</a:t>
                      </a:r>
                      <a:endParaRPr lang="en-US" sz="40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2060"/>
                          </a:solidFill>
                          <a:effectLst>
                            <a:outerShdw blurRad="38100" dist="38100" dir="2700000" algn="tl">
                              <a:srgbClr val="000000">
                                <a:alpha val="43137"/>
                              </a:srgbClr>
                            </a:outerShdw>
                          </a:effectLst>
                          <a:latin typeface="Arial Narrow" pitchFamily="34" charset="0"/>
                        </a:rPr>
                        <a:t>GOOD</a:t>
                      </a:r>
                      <a:endParaRPr lang="en-US" sz="2000" b="1" dirty="0">
                        <a:solidFill>
                          <a:srgbClr val="00206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002060"/>
                          </a:solidFill>
                          <a:effectLst>
                            <a:outerShdw blurRad="38100" dist="38100" dir="2700000" algn="tl">
                              <a:srgbClr val="000000">
                                <a:alpha val="43137"/>
                              </a:srgbClr>
                            </a:outerShdw>
                          </a:effectLst>
                          <a:latin typeface="Arial Narrow" pitchFamily="34" charset="0"/>
                        </a:rPr>
                        <a:t>善于接受</a:t>
                      </a:r>
                      <a:endParaRPr lang="en-US" sz="40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2060"/>
                          </a:solidFill>
                          <a:effectLst>
                            <a:outerShdw blurRad="38100" dist="38100" dir="2700000" algn="tl">
                              <a:srgbClr val="000000">
                                <a:alpha val="43137"/>
                              </a:srgbClr>
                            </a:outerShdw>
                          </a:effectLst>
                          <a:latin typeface="Arial Narrow" pitchFamily="34" charset="0"/>
                        </a:rPr>
                        <a:t>RECEPTIVE</a:t>
                      </a:r>
                      <a:endParaRPr lang="en-US" sz="2000" b="1" dirty="0">
                        <a:solidFill>
                          <a:srgbClr val="00206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结果</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FRUIT</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有</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YES</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bl>
          </a:graphicData>
        </a:graphic>
      </p:graphicFrame>
      <p:sp>
        <p:nvSpPr>
          <p:cNvPr id="10" name="Rectangle 9"/>
          <p:cNvSpPr/>
          <p:nvPr/>
        </p:nvSpPr>
        <p:spPr>
          <a:xfrm>
            <a:off x="0" y="26974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0" y="39928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0" y="53644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p:nvSpPr>
        <p:spPr>
          <a:xfrm>
            <a:off x="0" y="1371600"/>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rot="5400000">
            <a:off x="1905001" y="4038601"/>
            <a:ext cx="5410198" cy="761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rot="5400000">
            <a:off x="4191001" y="4038600"/>
            <a:ext cx="5410198" cy="761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p:cNvSpPr/>
          <p:nvPr/>
        </p:nvSpPr>
        <p:spPr>
          <a:xfrm>
            <a:off x="4572000" y="1295400"/>
            <a:ext cx="2286000" cy="1371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b="1" dirty="0" smtClean="0">
                <a:solidFill>
                  <a:schemeClr val="bg1"/>
                </a:solidFill>
                <a:effectLst>
                  <a:outerShdw blurRad="38100" dist="38100" dir="2700000" algn="tl">
                    <a:srgbClr val="000000">
                      <a:alpha val="43137"/>
                    </a:srgbClr>
                  </a:outerShdw>
                </a:effectLst>
                <a:latin typeface="Arial Narrow" pitchFamily="34" charset="0"/>
              </a:rPr>
              <a:t>未得救</a:t>
            </a:r>
            <a:endParaRPr lang="en-US" sz="36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b="1" dirty="0" smtClean="0">
                <a:solidFill>
                  <a:schemeClr val="bg1"/>
                </a:solidFill>
                <a:effectLst>
                  <a:outerShdw blurRad="38100" dist="38100" dir="2700000" algn="tl">
                    <a:srgbClr val="000000">
                      <a:alpha val="43137"/>
                    </a:srgbClr>
                  </a:outerShdw>
                </a:effectLst>
                <a:latin typeface="Arial Narrow" pitchFamily="34" charset="0"/>
              </a:rPr>
              <a:t>UNSAVED</a:t>
            </a:r>
            <a:endParaRPr lang="en-US"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2" name="Rectangle 21"/>
          <p:cNvSpPr/>
          <p:nvPr/>
        </p:nvSpPr>
        <p:spPr>
          <a:xfrm>
            <a:off x="6858000" y="3962400"/>
            <a:ext cx="2286000" cy="1371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b="1" dirty="0" smtClean="0">
                <a:solidFill>
                  <a:schemeClr val="bg1"/>
                </a:solidFill>
                <a:effectLst>
                  <a:outerShdw blurRad="38100" dist="38100" dir="2700000" algn="tl">
                    <a:srgbClr val="000000">
                      <a:alpha val="43137"/>
                    </a:srgbClr>
                  </a:outerShdw>
                </a:effectLst>
                <a:latin typeface="Arial Narrow" pitchFamily="34" charset="0"/>
              </a:rPr>
              <a:t>未得救</a:t>
            </a:r>
            <a:endParaRPr lang="en-US" sz="36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b="1" dirty="0" smtClean="0">
                <a:solidFill>
                  <a:schemeClr val="bg1"/>
                </a:solidFill>
                <a:effectLst>
                  <a:outerShdw blurRad="38100" dist="38100" dir="2700000" algn="tl">
                    <a:srgbClr val="000000">
                      <a:alpha val="43137"/>
                    </a:srgbClr>
                  </a:outerShdw>
                </a:effectLst>
                <a:latin typeface="Arial Narrow" pitchFamily="34" charset="0"/>
              </a:rPr>
              <a:t>UNSAVED</a:t>
            </a:r>
            <a:endParaRPr lang="en-US"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3" name="Rectangle 22"/>
          <p:cNvSpPr/>
          <p:nvPr/>
        </p:nvSpPr>
        <p:spPr>
          <a:xfrm>
            <a:off x="6858000" y="2667000"/>
            <a:ext cx="2286000" cy="1371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b="1" dirty="0" smtClean="0">
                <a:solidFill>
                  <a:schemeClr val="bg1"/>
                </a:solidFill>
                <a:effectLst>
                  <a:outerShdw blurRad="38100" dist="38100" dir="2700000" algn="tl">
                    <a:srgbClr val="000000">
                      <a:alpha val="43137"/>
                    </a:srgbClr>
                  </a:outerShdw>
                </a:effectLst>
                <a:latin typeface="Arial Narrow" pitchFamily="34" charset="0"/>
              </a:rPr>
              <a:t>未得救</a:t>
            </a:r>
            <a:endParaRPr lang="en-US" sz="36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b="1" dirty="0" smtClean="0">
                <a:solidFill>
                  <a:schemeClr val="bg1"/>
                </a:solidFill>
                <a:effectLst>
                  <a:outerShdw blurRad="38100" dist="38100" dir="2700000" algn="tl">
                    <a:srgbClr val="000000">
                      <a:alpha val="43137"/>
                    </a:srgbClr>
                  </a:outerShdw>
                </a:effectLst>
                <a:latin typeface="Arial Narrow" pitchFamily="34" charset="0"/>
              </a:rPr>
              <a:t>UNSAVED</a:t>
            </a:r>
            <a:endParaRPr lang="en-US"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4" name="Rectangle 23"/>
          <p:cNvSpPr/>
          <p:nvPr/>
        </p:nvSpPr>
        <p:spPr>
          <a:xfrm>
            <a:off x="6858000" y="1447800"/>
            <a:ext cx="2286000" cy="1371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b="1" dirty="0" smtClean="0">
                <a:solidFill>
                  <a:schemeClr val="bg1"/>
                </a:solidFill>
                <a:effectLst>
                  <a:outerShdw blurRad="38100" dist="38100" dir="2700000" algn="tl">
                    <a:srgbClr val="000000">
                      <a:alpha val="43137"/>
                    </a:srgbClr>
                  </a:outerShdw>
                </a:effectLst>
                <a:latin typeface="Arial Narrow" pitchFamily="34" charset="0"/>
              </a:rPr>
              <a:t>未得救</a:t>
            </a:r>
            <a:endParaRPr lang="en-US" sz="36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b="1" dirty="0" smtClean="0">
                <a:solidFill>
                  <a:schemeClr val="bg1"/>
                </a:solidFill>
                <a:effectLst>
                  <a:outerShdw blurRad="38100" dist="38100" dir="2700000" algn="tl">
                    <a:srgbClr val="000000">
                      <a:alpha val="43137"/>
                    </a:srgbClr>
                  </a:outerShdw>
                </a:effectLst>
                <a:latin typeface="Arial Narrow" pitchFamily="34" charset="0"/>
              </a:rPr>
              <a:t>UNSAVED</a:t>
            </a:r>
            <a:endParaRPr lang="en-US"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5" name="Rectangle 24"/>
          <p:cNvSpPr/>
          <p:nvPr/>
        </p:nvSpPr>
        <p:spPr>
          <a:xfrm>
            <a:off x="6858000" y="5410200"/>
            <a:ext cx="2286000" cy="1295400"/>
          </a:xfrm>
          <a:prstGeom prst="rect">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得救</a:t>
            </a:r>
            <a:endParaRPr lang="en-US" sz="36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b="1" dirty="0" smtClean="0">
                <a:solidFill>
                  <a:schemeClr val="tx1"/>
                </a:solidFill>
                <a:effectLst>
                  <a:outerShdw blurRad="38100" dist="38100" dir="2700000" algn="tl">
                    <a:srgbClr val="000000">
                      <a:alpha val="43137"/>
                    </a:srgbClr>
                  </a:outerShdw>
                </a:effectLst>
                <a:latin typeface="Arial Narrow" pitchFamily="34" charset="0"/>
              </a:rPr>
              <a:t>SAVED</a:t>
            </a:r>
            <a:endParaRPr lang="en-US" b="1" dirty="0">
              <a:solidFill>
                <a:schemeClr val="tx1"/>
              </a:solidFill>
              <a:effectLst>
                <a:outerShdw blurRad="38100" dist="38100" dir="2700000" algn="tl">
                  <a:srgbClr val="000000">
                    <a:alpha val="43137"/>
                  </a:srgbClr>
                </a:outerShdw>
              </a:effectLst>
              <a:latin typeface="Arial Narrow" pitchFamily="34" charset="0"/>
            </a:endParaRPr>
          </a:p>
        </p:txBody>
      </p:sp>
      <p:sp>
        <p:nvSpPr>
          <p:cNvPr id="17" name="Rectangle 16"/>
          <p:cNvSpPr/>
          <p:nvPr/>
        </p:nvSpPr>
        <p:spPr>
          <a:xfrm>
            <a:off x="4572000" y="2667000"/>
            <a:ext cx="2362200" cy="1371600"/>
          </a:xfrm>
          <a:prstGeom prst="rect">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倒退</a:t>
            </a:r>
            <a:endParaRPr lang="en-US" sz="36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b="1" dirty="0" smtClean="0">
                <a:solidFill>
                  <a:schemeClr val="tx1"/>
                </a:solidFill>
                <a:effectLst>
                  <a:outerShdw blurRad="38100" dist="38100" dir="2700000" algn="tl">
                    <a:srgbClr val="000000">
                      <a:alpha val="43137"/>
                    </a:srgbClr>
                  </a:outerShdw>
                </a:effectLst>
                <a:latin typeface="Arial Narrow" pitchFamily="34" charset="0"/>
              </a:rPr>
              <a:t>BACKSLIDDEN</a:t>
            </a:r>
            <a:endParaRPr lang="en-US" b="1" dirty="0">
              <a:solidFill>
                <a:schemeClr val="tx1"/>
              </a:solidFill>
              <a:effectLst>
                <a:outerShdw blurRad="38100" dist="38100" dir="2700000" algn="tl">
                  <a:srgbClr val="000000">
                    <a:alpha val="43137"/>
                  </a:srgbClr>
                </a:outerShdw>
              </a:effectLst>
              <a:latin typeface="Arial Narrow" pitchFamily="34" charset="0"/>
            </a:endParaRPr>
          </a:p>
        </p:txBody>
      </p:sp>
      <p:sp>
        <p:nvSpPr>
          <p:cNvPr id="18" name="Rectangle 17"/>
          <p:cNvSpPr/>
          <p:nvPr/>
        </p:nvSpPr>
        <p:spPr>
          <a:xfrm>
            <a:off x="4572000" y="5334000"/>
            <a:ext cx="2362200" cy="1371600"/>
          </a:xfrm>
          <a:prstGeom prst="rect">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得救</a:t>
            </a:r>
            <a:endParaRPr lang="en-US" sz="36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b="1" dirty="0" smtClean="0">
                <a:solidFill>
                  <a:schemeClr val="tx1"/>
                </a:solidFill>
                <a:effectLst>
                  <a:outerShdw blurRad="38100" dist="38100" dir="2700000" algn="tl">
                    <a:srgbClr val="000000">
                      <a:alpha val="43137"/>
                    </a:srgbClr>
                  </a:outerShdw>
                </a:effectLst>
                <a:latin typeface="Arial Narrow" pitchFamily="34" charset="0"/>
              </a:rPr>
              <a:t>SAVED</a:t>
            </a:r>
            <a:endParaRPr lang="en-US" b="1" dirty="0">
              <a:solidFill>
                <a:schemeClr val="tx1"/>
              </a:solidFill>
              <a:effectLst>
                <a:outerShdw blurRad="38100" dist="38100" dir="2700000" algn="tl">
                  <a:srgbClr val="000000">
                    <a:alpha val="43137"/>
                  </a:srgbClr>
                </a:outerShdw>
              </a:effectLst>
              <a:latin typeface="Arial Narrow" pitchFamily="34" charset="0"/>
            </a:endParaRPr>
          </a:p>
        </p:txBody>
      </p:sp>
      <p:sp>
        <p:nvSpPr>
          <p:cNvPr id="21" name="Rectangle 20"/>
          <p:cNvSpPr/>
          <p:nvPr/>
        </p:nvSpPr>
        <p:spPr>
          <a:xfrm>
            <a:off x="4572000" y="4038600"/>
            <a:ext cx="2362200" cy="1371600"/>
          </a:xfrm>
          <a:prstGeom prst="rect">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倒退</a:t>
            </a:r>
            <a:endParaRPr lang="en-US" sz="36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b="1" dirty="0" smtClean="0">
                <a:solidFill>
                  <a:schemeClr val="tx1"/>
                </a:solidFill>
                <a:effectLst>
                  <a:outerShdw blurRad="38100" dist="38100" dir="2700000" algn="tl">
                    <a:srgbClr val="000000">
                      <a:alpha val="43137"/>
                    </a:srgbClr>
                  </a:outerShdw>
                </a:effectLst>
                <a:latin typeface="Arial Narrow" pitchFamily="34" charset="0"/>
              </a:rPr>
              <a:t>BACKSLIDDEN</a:t>
            </a:r>
            <a:endParaRPr lang="en-US" b="1" dirty="0">
              <a:solidFill>
                <a:schemeClr val="tx1"/>
              </a:solidFill>
              <a:effectLst>
                <a:outerShdw blurRad="38100" dist="38100" dir="2700000" algn="tl">
                  <a:srgbClr val="000000">
                    <a:alpha val="43137"/>
                  </a:srgbClr>
                </a:outerShdw>
              </a:effectLst>
              <a:latin typeface="Arial Narrow" pitchFamily="34" charset="0"/>
            </a:endParaRPr>
          </a:p>
        </p:txBody>
      </p:sp>
      <p:sp>
        <p:nvSpPr>
          <p:cNvPr id="26" name="Rectangle 25"/>
          <p:cNvSpPr/>
          <p:nvPr/>
        </p:nvSpPr>
        <p:spPr>
          <a:xfrm>
            <a:off x="4648200" y="0"/>
            <a:ext cx="2286000" cy="1371600"/>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易信</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endParaRPr>
          </a:p>
          <a:p>
            <a:pPr algn="ct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主义</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 </a:t>
            </a:r>
            <a:endParaRPr lang="en-US" sz="3600" b="1" dirty="0" smtClean="0">
              <a:solidFill>
                <a:srgbClr val="FFFF00"/>
              </a:solidFill>
              <a:effectLst>
                <a:outerShdw blurRad="38100" dist="38100" dir="2700000" algn="tl">
                  <a:srgbClr val="000000">
                    <a:alpha val="43137"/>
                  </a:srgbClr>
                </a:outerShdw>
              </a:effectLst>
              <a:latin typeface="Copperplate Gothic Bold" pitchFamily="34" charset="0"/>
            </a:endParaRPr>
          </a:p>
          <a:p>
            <a:pPr algn="ctr"/>
            <a:r>
              <a:rPr lang="en-US" b="1" dirty="0" smtClean="0">
                <a:solidFill>
                  <a:schemeClr val="bg1"/>
                </a:solidFill>
                <a:effectLst>
                  <a:outerShdw blurRad="38100" dist="38100" dir="2700000" algn="tl">
                    <a:srgbClr val="000000">
                      <a:alpha val="43137"/>
                    </a:srgbClr>
                  </a:outerShdw>
                </a:effectLst>
                <a:latin typeface="Arial Narrow" pitchFamily="34" charset="0"/>
              </a:rPr>
              <a:t>EASY BELIEVISM</a:t>
            </a:r>
            <a:endParaRPr lang="en-US"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7" name="Rectangle 26"/>
          <p:cNvSpPr/>
          <p:nvPr/>
        </p:nvSpPr>
        <p:spPr>
          <a:xfrm>
            <a:off x="6858000" y="0"/>
            <a:ext cx="2286000" cy="1371600"/>
          </a:xfrm>
          <a:prstGeom prst="rect">
            <a:avLst/>
          </a:prstGeom>
          <a:solidFill>
            <a:srgbClr val="008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主权</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endParaRPr>
          </a:p>
          <a:p>
            <a:pPr algn="ct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救恩</a:t>
            </a:r>
            <a:endPar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endParaRPr>
          </a:p>
          <a:p>
            <a:pPr algn="ctr"/>
            <a:r>
              <a:rPr lang="en-US" b="1" dirty="0" smtClean="0">
                <a:solidFill>
                  <a:schemeClr val="bg1"/>
                </a:solidFill>
                <a:effectLst>
                  <a:outerShdw blurRad="38100" dist="38100" dir="2700000" algn="tl">
                    <a:srgbClr val="000000">
                      <a:alpha val="43137"/>
                    </a:srgbClr>
                  </a:outerShdw>
                </a:effectLst>
                <a:latin typeface="Arial Narrow" pitchFamily="34" charset="0"/>
              </a:rPr>
              <a:t>LORDSHIP</a:t>
            </a:r>
            <a:endParaRPr lang="en-US" b="1" dirty="0">
              <a:solidFill>
                <a:schemeClr val="bg1"/>
              </a:solidFill>
              <a:effectLst>
                <a:outerShdw blurRad="38100" dist="38100" dir="2700000" algn="tl">
                  <a:srgbClr val="000000">
                    <a:alpha val="43137"/>
                  </a:srgbClr>
                </a:outerShdw>
              </a:effectLst>
              <a:latin typeface="Arial Narrow" pitchFamily="34" charset="0"/>
            </a:endParaRPr>
          </a:p>
        </p:txBody>
      </p:sp>
      <p:sp>
        <p:nvSpPr>
          <p:cNvPr id="19" name="Rectangle 18"/>
          <p:cNvSpPr/>
          <p:nvPr/>
        </p:nvSpPr>
        <p:spPr>
          <a:xfrm>
            <a:off x="4572000" y="0"/>
            <a:ext cx="2286000" cy="1371600"/>
          </a:xfrm>
          <a:prstGeom prst="rect">
            <a:avLst/>
          </a:prstGeom>
        </p:spPr>
        <p:style>
          <a:lnRef idx="2">
            <a:schemeClr val="dk1"/>
          </a:lnRef>
          <a:fillRef idx="1">
            <a:schemeClr val="lt1"/>
          </a:fillRef>
          <a:effectRef idx="0">
            <a:schemeClr val="dk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错误</a:t>
            </a:r>
            <a:endPar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a:p>
            <a:pPr algn="ct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WRONG</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p:txBody>
      </p:sp>
      <p:sp>
        <p:nvSpPr>
          <p:cNvPr id="20" name="Rectangle 19"/>
          <p:cNvSpPr/>
          <p:nvPr/>
        </p:nvSpPr>
        <p:spPr>
          <a:xfrm>
            <a:off x="6858000" y="0"/>
            <a:ext cx="2286000" cy="1371600"/>
          </a:xfrm>
          <a:prstGeom prst="rect">
            <a:avLst/>
          </a:prstGeom>
        </p:spPr>
        <p:style>
          <a:lnRef idx="2">
            <a:schemeClr val="dk1"/>
          </a:lnRef>
          <a:fillRef idx="1">
            <a:schemeClr val="lt1"/>
          </a:fillRef>
          <a:effectRef idx="0">
            <a:schemeClr val="dk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正确</a:t>
            </a:r>
            <a:endPar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a:p>
            <a:pPr algn="ct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RIGHT</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6200" y="50800"/>
          <a:ext cx="9067800" cy="6654800"/>
        </p:xfrm>
        <a:graphic>
          <a:graphicData uri="http://schemas.openxmlformats.org/drawingml/2006/table">
            <a:tbl>
              <a:tblPr firstRow="1" bandRow="1">
                <a:tableStyleId>{5C22544A-7EE6-4342-B048-85BDC9FD1C3A}</a:tableStyleId>
              </a:tblPr>
              <a:tblGrid>
                <a:gridCol w="2266950"/>
                <a:gridCol w="2266950"/>
                <a:gridCol w="2266950"/>
                <a:gridCol w="2266950"/>
              </a:tblGrid>
              <a:tr h="1330960">
                <a:tc>
                  <a:txBody>
                    <a:bodyPr/>
                    <a:lstStyle/>
                    <a:p>
                      <a:pPr algn="ctr"/>
                      <a:r>
                        <a:rPr lang="zh-CN" altLang="en-US" sz="4000" b="1" dirty="0" smtClean="0">
                          <a:effectLst>
                            <a:outerShdw blurRad="38100" dist="38100" dir="2700000" algn="tl">
                              <a:srgbClr val="000000">
                                <a:alpha val="43137"/>
                              </a:srgbClr>
                            </a:outerShdw>
                          </a:effectLst>
                          <a:latin typeface="Arial Narrow" pitchFamily="34" charset="0"/>
                        </a:rPr>
                        <a:t>土</a:t>
                      </a:r>
                      <a:endParaRPr lang="en-US" sz="4000" b="1" dirty="0" smtClean="0">
                        <a:effectLst>
                          <a:outerShdw blurRad="38100" dist="38100" dir="2700000" algn="tl">
                            <a:srgbClr val="000000">
                              <a:alpha val="43137"/>
                            </a:srgbClr>
                          </a:outerShdw>
                        </a:effectLst>
                        <a:latin typeface="Arial Narrow" pitchFamily="34" charset="0"/>
                      </a:endParaRPr>
                    </a:p>
                    <a:p>
                      <a:pPr algn="ctr"/>
                      <a:r>
                        <a:rPr lang="en-US" sz="2000" b="1" dirty="0" smtClean="0">
                          <a:effectLst>
                            <a:outerShdw blurRad="38100" dist="38100" dir="2700000" algn="tl">
                              <a:srgbClr val="000000">
                                <a:alpha val="43137"/>
                              </a:srgbClr>
                            </a:outerShdw>
                          </a:effectLst>
                          <a:latin typeface="Arial Narrow" pitchFamily="34" charset="0"/>
                        </a:rPr>
                        <a:t>SOIL</a:t>
                      </a:r>
                      <a:endParaRPr lang="en-US" sz="2000" b="1" dirty="0">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002060"/>
                    </a:solidFill>
                  </a:tcPr>
                </a:tc>
                <a:tc>
                  <a:txBody>
                    <a:bodyPr/>
                    <a:lstStyle/>
                    <a:p>
                      <a:pPr algn="ctr"/>
                      <a:r>
                        <a:rPr lang="zh-CN" altLang="en-US" sz="4000" b="1" dirty="0" smtClean="0">
                          <a:effectLst>
                            <a:outerShdw blurRad="38100" dist="38100" dir="2700000" algn="tl">
                              <a:srgbClr val="000000">
                                <a:alpha val="43137"/>
                              </a:srgbClr>
                            </a:outerShdw>
                          </a:effectLst>
                          <a:latin typeface="Arial Narrow" pitchFamily="34" charset="0"/>
                        </a:rPr>
                        <a:t>心</a:t>
                      </a:r>
                      <a:endParaRPr lang="en-US" sz="4000" b="1" dirty="0" smtClean="0">
                        <a:effectLst>
                          <a:outerShdw blurRad="38100" dist="38100" dir="2700000" algn="tl">
                            <a:srgbClr val="000000">
                              <a:alpha val="43137"/>
                            </a:srgbClr>
                          </a:outerShdw>
                        </a:effectLst>
                        <a:latin typeface="Arial Narrow" pitchFamily="34" charset="0"/>
                      </a:endParaRPr>
                    </a:p>
                    <a:p>
                      <a:pPr algn="ctr"/>
                      <a:r>
                        <a:rPr lang="en-US" sz="2000" b="1" dirty="0" smtClean="0">
                          <a:effectLst>
                            <a:outerShdw blurRad="38100" dist="38100" dir="2700000" algn="tl">
                              <a:srgbClr val="000000">
                                <a:alpha val="43137"/>
                              </a:srgbClr>
                            </a:outerShdw>
                          </a:effectLst>
                          <a:latin typeface="Arial Narrow" pitchFamily="34" charset="0"/>
                        </a:rPr>
                        <a:t>HEART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002060"/>
                    </a:solidFill>
                  </a:tcPr>
                </a:tc>
                <a:tc>
                  <a:txBody>
                    <a:bodyPr/>
                    <a:lstStyle/>
                    <a:p>
                      <a:pPr algn="ctr"/>
                      <a:r>
                        <a:rPr lang="zh-CN" altLang="en-US" sz="4000" b="1" dirty="0" smtClean="0">
                          <a:solidFill>
                            <a:schemeClr val="bg1"/>
                          </a:solidFill>
                          <a:effectLst>
                            <a:outerShdw blurRad="38100" dist="38100" dir="2700000" algn="tl">
                              <a:srgbClr val="000000">
                                <a:alpha val="43137"/>
                              </a:srgbClr>
                            </a:outerShdw>
                          </a:effectLst>
                          <a:latin typeface="Arial Narrow" pitchFamily="34" charset="0"/>
                        </a:rPr>
                        <a:t>迹象</a:t>
                      </a:r>
                      <a:endParaRPr lang="en-US" sz="40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bg1"/>
                          </a:solidFill>
                          <a:effectLst>
                            <a:outerShdw blurRad="38100" dist="38100" dir="2700000" algn="tl">
                              <a:srgbClr val="000000">
                                <a:alpha val="43137"/>
                              </a:srgbClr>
                            </a:outerShdw>
                          </a:effectLst>
                          <a:latin typeface="Arial Narrow" pitchFamily="34" charset="0"/>
                        </a:rPr>
                        <a:t>SIGNS</a:t>
                      </a:r>
                      <a:endParaRPr lang="en-US" sz="2000" b="1" dirty="0">
                        <a:solidFill>
                          <a:schemeClr val="bg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rgbClr val="401B5B"/>
                    </a:solidFill>
                  </a:tcPr>
                </a:tc>
                <a:tc>
                  <a:txBody>
                    <a:bodyPr/>
                    <a:lstStyle/>
                    <a:p>
                      <a:pPr algn="ctr"/>
                      <a:r>
                        <a:rPr lang="zh-CN" altLang="en-US" sz="4000" b="1" dirty="0" smtClean="0">
                          <a:solidFill>
                            <a:schemeClr val="bg1"/>
                          </a:solidFill>
                          <a:effectLst>
                            <a:outerShdw blurRad="38100" dist="38100" dir="2700000" algn="tl">
                              <a:srgbClr val="000000">
                                <a:alpha val="43137"/>
                              </a:srgbClr>
                            </a:outerShdw>
                          </a:effectLst>
                          <a:latin typeface="Arial Narrow" pitchFamily="34" charset="0"/>
                        </a:rPr>
                        <a:t>根</a:t>
                      </a:r>
                      <a:endParaRPr lang="en-US" sz="40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bg1"/>
                          </a:solidFill>
                          <a:effectLst>
                            <a:outerShdw blurRad="38100" dist="38100" dir="2700000" algn="tl">
                              <a:srgbClr val="000000">
                                <a:alpha val="43137"/>
                              </a:srgbClr>
                            </a:outerShdw>
                          </a:effectLst>
                          <a:latin typeface="Arial Narrow" pitchFamily="34" charset="0"/>
                        </a:rPr>
                        <a:t>ROOTS</a:t>
                      </a:r>
                      <a:endParaRPr lang="en-US" sz="2000" b="1" dirty="0">
                        <a:solidFill>
                          <a:schemeClr val="bg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50000"/>
                      </a:schemeClr>
                    </a:solidFill>
                  </a:tcPr>
                </a:tc>
              </a:tr>
              <a:tr h="1330960">
                <a:tc>
                  <a:txBody>
                    <a:bodyPr/>
                    <a:lstStyle/>
                    <a:p>
                      <a:pPr algn="ct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硬</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C00000"/>
                          </a:solidFill>
                          <a:effectLst>
                            <a:outerShdw blurRad="38100" dist="38100" dir="2700000" algn="tl">
                              <a:srgbClr val="000000">
                                <a:alpha val="43137"/>
                              </a:srgbClr>
                            </a:outerShdw>
                          </a:effectLst>
                          <a:latin typeface="Arial Narrow" pitchFamily="34" charset="0"/>
                        </a:rPr>
                        <a:t>HARD</a:t>
                      </a:r>
                      <a:endParaRPr lang="en-US" sz="2000" b="1" dirty="0">
                        <a:solidFill>
                          <a:srgbClr val="C000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毫无反应</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C00000"/>
                          </a:solidFill>
                          <a:effectLst>
                            <a:outerShdw blurRad="38100" dist="38100" dir="2700000" algn="tl">
                              <a:srgbClr val="000000">
                                <a:alpha val="43137"/>
                              </a:srgbClr>
                            </a:outerShdw>
                          </a:effectLst>
                          <a:latin typeface="Arial Narrow" pitchFamily="34" charset="0"/>
                        </a:rPr>
                        <a:t>UNRESPONSIVE</a:t>
                      </a:r>
                      <a:endParaRPr lang="en-US" sz="2000" b="1" dirty="0">
                        <a:solidFill>
                          <a:srgbClr val="C000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NONE</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004C00"/>
                          </a:solidFill>
                          <a:effectLst>
                            <a:outerShdw blurRad="38100" dist="38100" dir="2700000" algn="tl">
                              <a:srgbClr val="000000">
                                <a:alpha val="43137"/>
                              </a:srgbClr>
                            </a:outerShdw>
                          </a:effectLst>
                          <a:latin typeface="Arial Narrow" pitchFamily="34" charset="0"/>
                        </a:rPr>
                        <a:t>浅</a:t>
                      </a:r>
                      <a:endParaRPr lang="en-US" sz="4000" b="1" dirty="0" smtClean="0">
                        <a:solidFill>
                          <a:srgbClr val="004C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4C00"/>
                          </a:solidFill>
                          <a:effectLst>
                            <a:outerShdw blurRad="38100" dist="38100" dir="2700000" algn="tl">
                              <a:srgbClr val="000000">
                                <a:alpha val="43137"/>
                              </a:srgbClr>
                            </a:outerShdw>
                          </a:effectLst>
                          <a:latin typeface="Arial Narrow" pitchFamily="34" charset="0"/>
                        </a:rPr>
                        <a:t>SHALLOW</a:t>
                      </a:r>
                      <a:endParaRPr lang="en-US" sz="2000" b="1" dirty="0">
                        <a:solidFill>
                          <a:srgbClr val="004C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004C00"/>
                          </a:solidFill>
                          <a:effectLst>
                            <a:outerShdw blurRad="38100" dist="38100" dir="2700000" algn="tl">
                              <a:srgbClr val="000000">
                                <a:alpha val="43137"/>
                              </a:srgbClr>
                            </a:outerShdw>
                          </a:effectLst>
                          <a:latin typeface="Arial Narrow" pitchFamily="34" charset="0"/>
                        </a:rPr>
                        <a:t>肤浅的</a:t>
                      </a:r>
                      <a:endParaRPr lang="en-US" sz="4000" b="1" dirty="0" smtClean="0">
                        <a:solidFill>
                          <a:srgbClr val="004C0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4C00"/>
                          </a:solidFill>
                          <a:effectLst>
                            <a:outerShdw blurRad="38100" dist="38100" dir="2700000" algn="tl">
                              <a:srgbClr val="000000">
                                <a:alpha val="43137"/>
                              </a:srgbClr>
                            </a:outerShdw>
                          </a:effectLst>
                          <a:latin typeface="Arial Narrow" pitchFamily="34" charset="0"/>
                        </a:rPr>
                        <a:t>SUPERFICIAL</a:t>
                      </a:r>
                      <a:endParaRPr lang="en-US" sz="2000" b="1" dirty="0">
                        <a:solidFill>
                          <a:srgbClr val="004C0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塑料果实</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PLASTIC</a:t>
                      </a:r>
                      <a:r>
                        <a:rPr lang="en-US" sz="2000" b="1" baseline="0" dirty="0" smtClean="0">
                          <a:solidFill>
                            <a:schemeClr val="tx1"/>
                          </a:solidFill>
                          <a:effectLst>
                            <a:outerShdw blurRad="38100" dist="38100" dir="2700000" algn="tl">
                              <a:srgbClr val="000000">
                                <a:alpha val="43137"/>
                              </a:srgbClr>
                            </a:outerShdw>
                          </a:effectLst>
                          <a:latin typeface="Arial Narrow" pitchFamily="34" charset="0"/>
                        </a:rPr>
                        <a:t> FRUIT</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401B5B"/>
                          </a:solidFill>
                          <a:effectLst>
                            <a:outerShdw blurRad="38100" dist="38100" dir="2700000" algn="tl">
                              <a:srgbClr val="000000">
                                <a:alpha val="43137"/>
                              </a:srgbClr>
                            </a:outerShdw>
                          </a:effectLst>
                          <a:latin typeface="Arial Narrow" pitchFamily="34" charset="0"/>
                        </a:rPr>
                        <a:t>杂草丛生</a:t>
                      </a:r>
                      <a:endParaRPr lang="en-US" sz="4000" b="1" dirty="0" smtClean="0">
                        <a:solidFill>
                          <a:srgbClr val="401B5B"/>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401B5B"/>
                          </a:solidFill>
                          <a:effectLst>
                            <a:outerShdw blurRad="38100" dist="38100" dir="2700000" algn="tl">
                              <a:srgbClr val="000000">
                                <a:alpha val="43137"/>
                              </a:srgbClr>
                            </a:outerShdw>
                          </a:effectLst>
                          <a:latin typeface="Arial Narrow" pitchFamily="34" charset="0"/>
                        </a:rPr>
                        <a:t>WEEDY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401B5B"/>
                          </a:solidFill>
                          <a:effectLst>
                            <a:outerShdw blurRad="38100" dist="38100" dir="2700000" algn="tl">
                              <a:srgbClr val="000000">
                                <a:alpha val="43137"/>
                              </a:srgbClr>
                            </a:outerShdw>
                          </a:effectLst>
                          <a:latin typeface="Arial Narrow" pitchFamily="34" charset="0"/>
                        </a:rPr>
                        <a:t>世俗的</a:t>
                      </a:r>
                      <a:endParaRPr lang="en-US" sz="4000" b="1" dirty="0" smtClean="0">
                        <a:solidFill>
                          <a:srgbClr val="401B5B"/>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401B5B"/>
                          </a:solidFill>
                          <a:effectLst>
                            <a:outerShdw blurRad="38100" dist="38100" dir="2700000" algn="tl">
                              <a:srgbClr val="000000">
                                <a:alpha val="43137"/>
                              </a:srgbClr>
                            </a:outerShdw>
                          </a:effectLst>
                          <a:latin typeface="Arial Narrow" pitchFamily="34" charset="0"/>
                        </a:rPr>
                        <a:t>WORLDLY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塑料果实</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PLASTIC</a:t>
                      </a:r>
                      <a:r>
                        <a:rPr lang="en-US" sz="2000" b="1" baseline="0" dirty="0" smtClean="0">
                          <a:solidFill>
                            <a:schemeClr val="tx1"/>
                          </a:solidFill>
                          <a:effectLst>
                            <a:outerShdw blurRad="38100" dist="38100" dir="2700000" algn="tl">
                              <a:srgbClr val="000000">
                                <a:alpha val="43137"/>
                              </a:srgbClr>
                            </a:outerShdw>
                          </a:effectLst>
                          <a:latin typeface="Arial Narrow" pitchFamily="34" charset="0"/>
                        </a:rPr>
                        <a:t> FRUIT</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无</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NO</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r h="1330960">
                <a:tc>
                  <a:txBody>
                    <a:bodyPr/>
                    <a:lstStyle/>
                    <a:p>
                      <a:pPr algn="ctr"/>
                      <a:r>
                        <a:rPr lang="zh-CN" altLang="en-US" sz="4000" b="1" dirty="0" smtClean="0">
                          <a:solidFill>
                            <a:srgbClr val="002060"/>
                          </a:solidFill>
                          <a:effectLst>
                            <a:outerShdw blurRad="38100" dist="38100" dir="2700000" algn="tl">
                              <a:srgbClr val="000000">
                                <a:alpha val="43137"/>
                              </a:srgbClr>
                            </a:outerShdw>
                          </a:effectLst>
                          <a:latin typeface="Arial Narrow" pitchFamily="34" charset="0"/>
                        </a:rPr>
                        <a:t>好土</a:t>
                      </a:r>
                      <a:endParaRPr lang="en-US" sz="40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2060"/>
                          </a:solidFill>
                          <a:effectLst>
                            <a:outerShdw blurRad="38100" dist="38100" dir="2700000" algn="tl">
                              <a:srgbClr val="000000">
                                <a:alpha val="43137"/>
                              </a:srgbClr>
                            </a:outerShdw>
                          </a:effectLst>
                          <a:latin typeface="Arial Narrow" pitchFamily="34" charset="0"/>
                        </a:rPr>
                        <a:t>GOOD</a:t>
                      </a:r>
                      <a:endParaRPr lang="en-US" sz="2000" b="1" dirty="0">
                        <a:solidFill>
                          <a:srgbClr val="00206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rgbClr val="002060"/>
                          </a:solidFill>
                          <a:effectLst>
                            <a:outerShdw blurRad="38100" dist="38100" dir="2700000" algn="tl">
                              <a:srgbClr val="000000">
                                <a:alpha val="43137"/>
                              </a:srgbClr>
                            </a:outerShdw>
                          </a:effectLst>
                          <a:latin typeface="Arial Narrow" pitchFamily="34" charset="0"/>
                        </a:rPr>
                        <a:t>善于接受</a:t>
                      </a:r>
                      <a:endParaRPr lang="en-US" sz="4000" b="1" dirty="0" smtClean="0">
                        <a:solidFill>
                          <a:srgbClr val="002060"/>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rgbClr val="002060"/>
                          </a:solidFill>
                          <a:effectLst>
                            <a:outerShdw blurRad="38100" dist="38100" dir="2700000" algn="tl">
                              <a:srgbClr val="000000">
                                <a:alpha val="43137"/>
                              </a:srgbClr>
                            </a:outerShdw>
                          </a:effectLst>
                          <a:latin typeface="Arial Narrow" pitchFamily="34" charset="0"/>
                        </a:rPr>
                        <a:t>RECEPTIVE</a:t>
                      </a:r>
                      <a:endParaRPr lang="en-US" sz="2000" b="1" dirty="0">
                        <a:solidFill>
                          <a:srgbClr val="002060"/>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bg1"/>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结果</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FRUIT</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4">
                        <a:lumMod val="40000"/>
                        <a:lumOff val="60000"/>
                      </a:schemeClr>
                    </a:solidFill>
                  </a:tcPr>
                </a:tc>
                <a:tc>
                  <a:txBody>
                    <a:bodyPr/>
                    <a:lstStyle/>
                    <a:p>
                      <a:pPr algn="ctr"/>
                      <a:r>
                        <a:rPr lang="zh-CN" altLang="en-US" sz="4000" b="1" dirty="0" smtClean="0">
                          <a:solidFill>
                            <a:schemeClr val="tx1"/>
                          </a:solidFill>
                          <a:effectLst>
                            <a:outerShdw blurRad="38100" dist="38100" dir="2700000" algn="tl">
                              <a:srgbClr val="000000">
                                <a:alpha val="43137"/>
                              </a:srgbClr>
                            </a:outerShdw>
                          </a:effectLst>
                          <a:latin typeface="Arial Narrow" pitchFamily="34" charset="0"/>
                        </a:rPr>
                        <a:t>有</a:t>
                      </a:r>
                      <a:endParaRPr lang="en-US" sz="40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sz="2000" b="1" dirty="0" smtClean="0">
                          <a:solidFill>
                            <a:schemeClr val="tx1"/>
                          </a:solidFill>
                          <a:effectLst>
                            <a:outerShdw blurRad="38100" dist="38100" dir="2700000" algn="tl">
                              <a:srgbClr val="000000">
                                <a:alpha val="43137"/>
                              </a:srgbClr>
                            </a:outerShdw>
                          </a:effectLst>
                          <a:latin typeface="Arial Narrow" pitchFamily="34" charset="0"/>
                        </a:rPr>
                        <a:t>YES</a:t>
                      </a:r>
                      <a:endParaRPr lang="en-US" sz="2000" b="1" dirty="0">
                        <a:solidFill>
                          <a:schemeClr val="tx1"/>
                        </a:solidFill>
                        <a:effectLst>
                          <a:outerShdw blurRad="38100" dist="38100" dir="2700000" algn="tl">
                            <a:srgbClr val="000000">
                              <a:alpha val="43137"/>
                            </a:srgbClr>
                          </a:outerShdw>
                        </a:effectLst>
                        <a:latin typeface="Arial Narrow"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iblet"/>
                      <a:lightRig rig="flood" dir="t"/>
                    </a:cell3D>
                    <a:solidFill>
                      <a:schemeClr val="accent5">
                        <a:lumMod val="40000"/>
                        <a:lumOff val="60000"/>
                      </a:schemeClr>
                    </a:solidFill>
                  </a:tcPr>
                </a:tc>
              </a:tr>
            </a:tbl>
          </a:graphicData>
        </a:graphic>
      </p:graphicFrame>
      <p:sp>
        <p:nvSpPr>
          <p:cNvPr id="10" name="Rectangle 9"/>
          <p:cNvSpPr/>
          <p:nvPr/>
        </p:nvSpPr>
        <p:spPr>
          <a:xfrm>
            <a:off x="0" y="26974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0" y="39928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0" y="5364481"/>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p:nvSpPr>
        <p:spPr>
          <a:xfrm>
            <a:off x="0" y="1371600"/>
            <a:ext cx="9144000" cy="45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rot="5400000">
            <a:off x="1905001" y="4038601"/>
            <a:ext cx="5410198" cy="761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rot="5400000">
            <a:off x="4191001" y="4038600"/>
            <a:ext cx="5410198" cy="761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p:cNvSpPr/>
          <p:nvPr/>
        </p:nvSpPr>
        <p:spPr>
          <a:xfrm>
            <a:off x="4572000" y="1295400"/>
            <a:ext cx="2286000" cy="1371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b="1" dirty="0" smtClean="0">
                <a:solidFill>
                  <a:schemeClr val="bg1"/>
                </a:solidFill>
                <a:effectLst>
                  <a:outerShdw blurRad="38100" dist="38100" dir="2700000" algn="tl">
                    <a:srgbClr val="000000">
                      <a:alpha val="43137"/>
                    </a:srgbClr>
                  </a:outerShdw>
                </a:effectLst>
                <a:latin typeface="Arial Narrow" pitchFamily="34" charset="0"/>
              </a:rPr>
              <a:t>未得救</a:t>
            </a:r>
            <a:endParaRPr lang="en-US" sz="36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b="1" dirty="0" smtClean="0">
                <a:solidFill>
                  <a:schemeClr val="bg1"/>
                </a:solidFill>
                <a:effectLst>
                  <a:outerShdw blurRad="38100" dist="38100" dir="2700000" algn="tl">
                    <a:srgbClr val="000000">
                      <a:alpha val="43137"/>
                    </a:srgbClr>
                  </a:outerShdw>
                </a:effectLst>
                <a:latin typeface="Arial Narrow" pitchFamily="34" charset="0"/>
              </a:rPr>
              <a:t>UNSAVED</a:t>
            </a:r>
            <a:endParaRPr lang="en-US"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2" name="Rectangle 21"/>
          <p:cNvSpPr/>
          <p:nvPr/>
        </p:nvSpPr>
        <p:spPr>
          <a:xfrm>
            <a:off x="6858000" y="3962400"/>
            <a:ext cx="2286000" cy="1371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b="1" dirty="0" smtClean="0">
                <a:solidFill>
                  <a:schemeClr val="bg1"/>
                </a:solidFill>
                <a:effectLst>
                  <a:outerShdw blurRad="38100" dist="38100" dir="2700000" algn="tl">
                    <a:srgbClr val="000000">
                      <a:alpha val="43137"/>
                    </a:srgbClr>
                  </a:outerShdw>
                </a:effectLst>
                <a:latin typeface="Arial Narrow" pitchFamily="34" charset="0"/>
              </a:rPr>
              <a:t>未得救</a:t>
            </a:r>
            <a:endParaRPr lang="en-US" sz="36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b="1" dirty="0" smtClean="0">
                <a:solidFill>
                  <a:schemeClr val="bg1"/>
                </a:solidFill>
                <a:effectLst>
                  <a:outerShdw blurRad="38100" dist="38100" dir="2700000" algn="tl">
                    <a:srgbClr val="000000">
                      <a:alpha val="43137"/>
                    </a:srgbClr>
                  </a:outerShdw>
                </a:effectLst>
                <a:latin typeface="Arial Narrow" pitchFamily="34" charset="0"/>
              </a:rPr>
              <a:t>UNSAVED</a:t>
            </a:r>
            <a:endParaRPr lang="en-US"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3" name="Rectangle 22"/>
          <p:cNvSpPr/>
          <p:nvPr/>
        </p:nvSpPr>
        <p:spPr>
          <a:xfrm>
            <a:off x="6858000" y="2667000"/>
            <a:ext cx="2286000" cy="1371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b="1" dirty="0" smtClean="0">
                <a:solidFill>
                  <a:schemeClr val="bg1"/>
                </a:solidFill>
                <a:effectLst>
                  <a:outerShdw blurRad="38100" dist="38100" dir="2700000" algn="tl">
                    <a:srgbClr val="000000">
                      <a:alpha val="43137"/>
                    </a:srgbClr>
                  </a:outerShdw>
                </a:effectLst>
                <a:latin typeface="Arial Narrow" pitchFamily="34" charset="0"/>
              </a:rPr>
              <a:t>未得救</a:t>
            </a:r>
            <a:endParaRPr lang="en-US" sz="36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b="1" dirty="0" smtClean="0">
                <a:solidFill>
                  <a:schemeClr val="bg1"/>
                </a:solidFill>
                <a:effectLst>
                  <a:outerShdw blurRad="38100" dist="38100" dir="2700000" algn="tl">
                    <a:srgbClr val="000000">
                      <a:alpha val="43137"/>
                    </a:srgbClr>
                  </a:outerShdw>
                </a:effectLst>
                <a:latin typeface="Arial Narrow" pitchFamily="34" charset="0"/>
              </a:rPr>
              <a:t>UNSAVED</a:t>
            </a:r>
            <a:endParaRPr lang="en-US"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4" name="Rectangle 23"/>
          <p:cNvSpPr/>
          <p:nvPr/>
        </p:nvSpPr>
        <p:spPr>
          <a:xfrm>
            <a:off x="6858000" y="1447800"/>
            <a:ext cx="2286000" cy="1371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b="1" dirty="0" smtClean="0">
                <a:solidFill>
                  <a:schemeClr val="bg1"/>
                </a:solidFill>
                <a:effectLst>
                  <a:outerShdw blurRad="38100" dist="38100" dir="2700000" algn="tl">
                    <a:srgbClr val="000000">
                      <a:alpha val="43137"/>
                    </a:srgbClr>
                  </a:outerShdw>
                </a:effectLst>
                <a:latin typeface="Arial Narrow" pitchFamily="34" charset="0"/>
              </a:rPr>
              <a:t>未得救</a:t>
            </a:r>
            <a:endParaRPr lang="en-US" sz="3600" b="1"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b="1" dirty="0" smtClean="0">
                <a:solidFill>
                  <a:schemeClr val="bg1"/>
                </a:solidFill>
                <a:effectLst>
                  <a:outerShdw blurRad="38100" dist="38100" dir="2700000" algn="tl">
                    <a:srgbClr val="000000">
                      <a:alpha val="43137"/>
                    </a:srgbClr>
                  </a:outerShdw>
                </a:effectLst>
                <a:latin typeface="Arial Narrow" pitchFamily="34" charset="0"/>
              </a:rPr>
              <a:t>UNSAVED</a:t>
            </a:r>
            <a:endParaRPr lang="en-US"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5" name="Rectangle 24"/>
          <p:cNvSpPr/>
          <p:nvPr/>
        </p:nvSpPr>
        <p:spPr>
          <a:xfrm>
            <a:off x="6858000" y="5410200"/>
            <a:ext cx="2286000" cy="1295400"/>
          </a:xfrm>
          <a:prstGeom prst="rect">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得救</a:t>
            </a:r>
            <a:endParaRPr lang="en-US" sz="36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b="1" dirty="0" smtClean="0">
                <a:solidFill>
                  <a:schemeClr val="tx1"/>
                </a:solidFill>
                <a:effectLst>
                  <a:outerShdw blurRad="38100" dist="38100" dir="2700000" algn="tl">
                    <a:srgbClr val="000000">
                      <a:alpha val="43137"/>
                    </a:srgbClr>
                  </a:outerShdw>
                </a:effectLst>
                <a:latin typeface="Arial Narrow" pitchFamily="34" charset="0"/>
              </a:rPr>
              <a:t>SAVED</a:t>
            </a:r>
            <a:endParaRPr lang="en-US" b="1" dirty="0">
              <a:solidFill>
                <a:schemeClr val="tx1"/>
              </a:solidFill>
              <a:effectLst>
                <a:outerShdw blurRad="38100" dist="38100" dir="2700000" algn="tl">
                  <a:srgbClr val="000000">
                    <a:alpha val="43137"/>
                  </a:srgbClr>
                </a:outerShdw>
              </a:effectLst>
              <a:latin typeface="Arial Narrow" pitchFamily="34" charset="0"/>
            </a:endParaRPr>
          </a:p>
        </p:txBody>
      </p:sp>
      <p:sp>
        <p:nvSpPr>
          <p:cNvPr id="17" name="Rectangle 16"/>
          <p:cNvSpPr/>
          <p:nvPr/>
        </p:nvSpPr>
        <p:spPr>
          <a:xfrm>
            <a:off x="4572000" y="2667000"/>
            <a:ext cx="2362200" cy="1371600"/>
          </a:xfrm>
          <a:prstGeom prst="rect">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倒退</a:t>
            </a:r>
            <a:endParaRPr lang="en-US" sz="36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b="1" dirty="0" smtClean="0">
                <a:solidFill>
                  <a:schemeClr val="tx1"/>
                </a:solidFill>
                <a:effectLst>
                  <a:outerShdw blurRad="38100" dist="38100" dir="2700000" algn="tl">
                    <a:srgbClr val="000000">
                      <a:alpha val="43137"/>
                    </a:srgbClr>
                  </a:outerShdw>
                </a:effectLst>
                <a:latin typeface="Arial Narrow" pitchFamily="34" charset="0"/>
              </a:rPr>
              <a:t>BACKSLIDDEN</a:t>
            </a:r>
            <a:endParaRPr lang="en-US" b="1" dirty="0">
              <a:solidFill>
                <a:schemeClr val="tx1"/>
              </a:solidFill>
              <a:effectLst>
                <a:outerShdw blurRad="38100" dist="38100" dir="2700000" algn="tl">
                  <a:srgbClr val="000000">
                    <a:alpha val="43137"/>
                  </a:srgbClr>
                </a:outerShdw>
              </a:effectLst>
              <a:latin typeface="Arial Narrow" pitchFamily="34" charset="0"/>
            </a:endParaRPr>
          </a:p>
        </p:txBody>
      </p:sp>
      <p:sp>
        <p:nvSpPr>
          <p:cNvPr id="18" name="Rectangle 17"/>
          <p:cNvSpPr/>
          <p:nvPr/>
        </p:nvSpPr>
        <p:spPr>
          <a:xfrm>
            <a:off x="4572000" y="5334000"/>
            <a:ext cx="2362200" cy="1371600"/>
          </a:xfrm>
          <a:prstGeom prst="rect">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得救</a:t>
            </a:r>
            <a:endParaRPr lang="en-US" sz="36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b="1" dirty="0" smtClean="0">
                <a:solidFill>
                  <a:schemeClr val="tx1"/>
                </a:solidFill>
                <a:effectLst>
                  <a:outerShdw blurRad="38100" dist="38100" dir="2700000" algn="tl">
                    <a:srgbClr val="000000">
                      <a:alpha val="43137"/>
                    </a:srgbClr>
                  </a:outerShdw>
                </a:effectLst>
                <a:latin typeface="Arial Narrow" pitchFamily="34" charset="0"/>
              </a:rPr>
              <a:t>SAVED</a:t>
            </a:r>
            <a:endParaRPr lang="en-US" b="1" dirty="0">
              <a:solidFill>
                <a:schemeClr val="tx1"/>
              </a:solidFill>
              <a:effectLst>
                <a:outerShdw blurRad="38100" dist="38100" dir="2700000" algn="tl">
                  <a:srgbClr val="000000">
                    <a:alpha val="43137"/>
                  </a:srgbClr>
                </a:outerShdw>
              </a:effectLst>
              <a:latin typeface="Arial Narrow" pitchFamily="34" charset="0"/>
            </a:endParaRPr>
          </a:p>
        </p:txBody>
      </p:sp>
      <p:sp>
        <p:nvSpPr>
          <p:cNvPr id="21" name="Rectangle 20"/>
          <p:cNvSpPr/>
          <p:nvPr/>
        </p:nvSpPr>
        <p:spPr>
          <a:xfrm>
            <a:off x="4572000" y="4038600"/>
            <a:ext cx="2362200" cy="1371600"/>
          </a:xfrm>
          <a:prstGeom prst="rect">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倒退</a:t>
            </a:r>
            <a:endParaRPr lang="en-US" sz="3600" b="1" dirty="0" smtClean="0">
              <a:solidFill>
                <a:schemeClr val="tx1"/>
              </a:solidFill>
              <a:effectLst>
                <a:outerShdw blurRad="38100" dist="38100" dir="2700000" algn="tl">
                  <a:srgbClr val="000000">
                    <a:alpha val="43137"/>
                  </a:srgbClr>
                </a:outerShdw>
              </a:effectLst>
              <a:latin typeface="Arial Narrow" pitchFamily="34" charset="0"/>
            </a:endParaRPr>
          </a:p>
          <a:p>
            <a:pPr algn="ctr"/>
            <a:r>
              <a:rPr lang="en-US" b="1" dirty="0" smtClean="0">
                <a:solidFill>
                  <a:schemeClr val="tx1"/>
                </a:solidFill>
                <a:effectLst>
                  <a:outerShdw blurRad="38100" dist="38100" dir="2700000" algn="tl">
                    <a:srgbClr val="000000">
                      <a:alpha val="43137"/>
                    </a:srgbClr>
                  </a:outerShdw>
                </a:effectLst>
                <a:latin typeface="Arial Narrow" pitchFamily="34" charset="0"/>
              </a:rPr>
              <a:t>BACKSLIDDEN</a:t>
            </a:r>
            <a:endParaRPr lang="en-US" b="1" dirty="0">
              <a:solidFill>
                <a:schemeClr val="tx1"/>
              </a:solidFill>
              <a:effectLst>
                <a:outerShdw blurRad="38100" dist="38100" dir="2700000" algn="tl">
                  <a:srgbClr val="000000">
                    <a:alpha val="43137"/>
                  </a:srgbClr>
                </a:outerShdw>
              </a:effectLst>
              <a:latin typeface="Arial Narrow" pitchFamily="34" charset="0"/>
            </a:endParaRPr>
          </a:p>
        </p:txBody>
      </p:sp>
      <p:sp>
        <p:nvSpPr>
          <p:cNvPr id="26" name="Rectangle 25"/>
          <p:cNvSpPr/>
          <p:nvPr/>
        </p:nvSpPr>
        <p:spPr>
          <a:xfrm>
            <a:off x="4648200" y="0"/>
            <a:ext cx="2286000" cy="1371600"/>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易信</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endParaRPr>
          </a:p>
          <a:p>
            <a:pPr algn="ct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主义</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 </a:t>
            </a:r>
            <a:endParaRPr lang="en-US" sz="3600" b="1" dirty="0" smtClean="0">
              <a:solidFill>
                <a:srgbClr val="FFFF00"/>
              </a:solidFill>
              <a:effectLst>
                <a:outerShdw blurRad="38100" dist="38100" dir="2700000" algn="tl">
                  <a:srgbClr val="000000">
                    <a:alpha val="43137"/>
                  </a:srgbClr>
                </a:outerShdw>
              </a:effectLst>
              <a:latin typeface="Copperplate Gothic Bold" pitchFamily="34" charset="0"/>
            </a:endParaRPr>
          </a:p>
          <a:p>
            <a:pPr algn="ctr"/>
            <a:r>
              <a:rPr lang="en-US" b="1" dirty="0" smtClean="0">
                <a:solidFill>
                  <a:schemeClr val="bg1"/>
                </a:solidFill>
                <a:effectLst>
                  <a:outerShdw blurRad="38100" dist="38100" dir="2700000" algn="tl">
                    <a:srgbClr val="000000">
                      <a:alpha val="43137"/>
                    </a:srgbClr>
                  </a:outerShdw>
                </a:effectLst>
                <a:latin typeface="Arial Narrow" pitchFamily="34" charset="0"/>
              </a:rPr>
              <a:t>EASY BELIEVISM</a:t>
            </a:r>
            <a:endParaRPr lang="en-US"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7" name="Rectangle 26"/>
          <p:cNvSpPr/>
          <p:nvPr/>
        </p:nvSpPr>
        <p:spPr>
          <a:xfrm>
            <a:off x="6858000" y="0"/>
            <a:ext cx="2286000" cy="1371600"/>
          </a:xfrm>
          <a:prstGeom prst="rect">
            <a:avLst/>
          </a:prstGeom>
          <a:solidFill>
            <a:srgbClr val="008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主权</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endParaRPr>
          </a:p>
          <a:p>
            <a:pPr algn="ct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rPr>
              <a:t>救恩</a:t>
            </a:r>
            <a:endParaRPr lang="en-US" altLang="zh-CN"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Bold" pitchFamily="34" charset="0"/>
            </a:endParaRPr>
          </a:p>
          <a:p>
            <a:pPr algn="ctr"/>
            <a:r>
              <a:rPr lang="en-US" b="1" dirty="0" smtClean="0">
                <a:solidFill>
                  <a:schemeClr val="bg1"/>
                </a:solidFill>
                <a:effectLst>
                  <a:outerShdw blurRad="38100" dist="38100" dir="2700000" algn="tl">
                    <a:srgbClr val="000000">
                      <a:alpha val="43137"/>
                    </a:srgbClr>
                  </a:outerShdw>
                </a:effectLst>
                <a:latin typeface="Arial Narrow" pitchFamily="34" charset="0"/>
              </a:rPr>
              <a:t>LORDSHIP</a:t>
            </a:r>
            <a:endParaRPr lang="en-US" b="1" dirty="0">
              <a:solidFill>
                <a:schemeClr val="bg1"/>
              </a:solidFill>
              <a:effectLst>
                <a:outerShdw blurRad="38100" dist="38100" dir="2700000" algn="tl">
                  <a:srgbClr val="000000">
                    <a:alpha val="43137"/>
                  </a:srgbClr>
                </a:outerShdw>
              </a:effectLst>
              <a:latin typeface="Arial Narrow" pitchFamily="34" charset="0"/>
            </a:endParaRPr>
          </a:p>
        </p:txBody>
      </p:sp>
      <p:sp>
        <p:nvSpPr>
          <p:cNvPr id="19" name="Rectangle 18"/>
          <p:cNvSpPr/>
          <p:nvPr/>
        </p:nvSpPr>
        <p:spPr>
          <a:xfrm>
            <a:off x="4572000" y="0"/>
            <a:ext cx="2286000" cy="1371600"/>
          </a:xfrm>
          <a:prstGeom prst="rect">
            <a:avLst/>
          </a:prstGeom>
        </p:spPr>
        <p:style>
          <a:lnRef idx="2">
            <a:schemeClr val="dk1"/>
          </a:lnRef>
          <a:fillRef idx="1">
            <a:schemeClr val="lt1"/>
          </a:fillRef>
          <a:effectRef idx="0">
            <a:schemeClr val="dk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错误</a:t>
            </a:r>
            <a:endPar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a:p>
            <a:pPr algn="ct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WRONG</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p:txBody>
      </p:sp>
      <p:sp>
        <p:nvSpPr>
          <p:cNvPr id="20" name="Rectangle 19"/>
          <p:cNvSpPr/>
          <p:nvPr/>
        </p:nvSpPr>
        <p:spPr>
          <a:xfrm>
            <a:off x="6858000" y="0"/>
            <a:ext cx="2286000" cy="1371600"/>
          </a:xfrm>
          <a:prstGeom prst="rect">
            <a:avLst/>
          </a:prstGeom>
        </p:spPr>
        <p:style>
          <a:lnRef idx="2">
            <a:schemeClr val="dk1"/>
          </a:lnRef>
          <a:fillRef idx="1">
            <a:schemeClr val="lt1"/>
          </a:fillRef>
          <a:effectRef idx="0">
            <a:schemeClr val="dk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正确</a:t>
            </a:r>
            <a:endPar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a:p>
            <a:pPr algn="ct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rPr>
              <a:t>RIGHT</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8676" name="Picture 4" descr="http://t1.gstatic.com/images?q=tbn:ANd9GcSxctaFpGWscUlKyapFm7yqGqey1eAzeg1v7zmomnL9aD-M9aDj5A"/>
          <p:cNvPicPr>
            <a:picLocks noChangeAspect="1" noChangeArrowheads="1"/>
          </p:cNvPicPr>
          <p:nvPr/>
        </p:nvPicPr>
        <p:blipFill>
          <a:blip r:embed="rId3" cstate="print"/>
          <a:srcRect/>
          <a:stretch>
            <a:fillRect/>
          </a:stretch>
        </p:blipFill>
        <p:spPr bwMode="auto">
          <a:xfrm>
            <a:off x="838200" y="1117102"/>
            <a:ext cx="7619999" cy="52836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PA</a:t>
            </a:r>
            <a:r>
              <a:rPr lang="en-US" altLang="zh-CN" sz="32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RA</a:t>
            </a:r>
            <a:r>
              <a:rPr lang="en-US" sz="32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BLE OF THE WHEAT &amp; TARES</a:t>
            </a:r>
            <a:endParaRPr lang="en-US" sz="3200" dirty="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7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麦子和稗子的比喻</a:t>
            </a:r>
            <a:endParaRPr lang="en-US" sz="7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10668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6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麦子和稗子</a:t>
            </a:r>
            <a:endParaRPr lang="en-US" altLang="zh-CN" sz="6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graphicFrame>
        <p:nvGraphicFramePr>
          <p:cNvPr id="9" name="Diagram 8"/>
          <p:cNvGraphicFramePr/>
          <p:nvPr/>
        </p:nvGraphicFramePr>
        <p:xfrm>
          <a:off x="0" y="1143000"/>
          <a:ext cx="9144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6324600"/>
            <a:ext cx="9144000" cy="533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lvl="1" algn="ctr"/>
            <a:r>
              <a:rPr lang="en-US" sz="3200" b="1" dirty="0" smtClean="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rPr>
              <a:t>The Wheat and the Tares </a:t>
            </a:r>
            <a:endParaRPr lang="en-US" sz="3200" b="1" dirty="0">
              <a:ln>
                <a:solidFill>
                  <a:sysClr val="windowText" lastClr="000000"/>
                </a:solidFill>
              </a:ln>
              <a:solidFill>
                <a:srgbClr val="FFFF00"/>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8678" name="Picture 6" descr="http://www.sreepadmanabhaswamytemple.com/images/kerala-sree-padmanabhaswamy-temple-gold-treasure-90000-crore.jpg"/>
          <p:cNvPicPr>
            <a:picLocks noChangeAspect="1" noChangeArrowheads="1"/>
          </p:cNvPicPr>
          <p:nvPr/>
        </p:nvPicPr>
        <p:blipFill>
          <a:blip r:embed="rId3" cstate="print"/>
          <a:srcRect/>
          <a:stretch>
            <a:fillRect/>
          </a:stretch>
        </p:blipFill>
        <p:spPr bwMode="auto">
          <a:xfrm>
            <a:off x="762000" y="1142999"/>
            <a:ext cx="7543800" cy="5085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PARABLE OF THE KINGDOM TREASURE</a:t>
            </a:r>
            <a:endParaRPr lang="en-US" sz="3200" dirty="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神国宝藏的比喻</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8926" name="Picture 14" descr="http://www.thomasathomas.com/images/detector1.jpg"/>
          <p:cNvPicPr>
            <a:picLocks noChangeAspect="1" noChangeArrowheads="1"/>
          </p:cNvPicPr>
          <p:nvPr/>
        </p:nvPicPr>
        <p:blipFill>
          <a:blip r:embed="rId2" cstate="print"/>
          <a:srcRect/>
          <a:stretch>
            <a:fillRect/>
          </a:stretch>
        </p:blipFill>
        <p:spPr bwMode="auto">
          <a:xfrm>
            <a:off x="4876800" y="1143000"/>
            <a:ext cx="3505200" cy="5197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0" y="0"/>
            <a:ext cx="9144000" cy="762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神国宝藏的比喻</a:t>
            </a:r>
            <a:r>
              <a:rPr lang="en-US" altLang="zh-CN"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  </a:t>
            </a:r>
            <a:r>
              <a:rPr lang="en-US" sz="2000" b="1" dirty="0" smtClean="0">
                <a:solidFill>
                  <a:schemeClr val="bg1"/>
                </a:solidFill>
                <a:latin typeface="Arial Narrow" pitchFamily="34" charset="0"/>
              </a:rPr>
              <a:t>The Treasure of the Kingdom </a:t>
            </a:r>
            <a:endParaRPr lang="en-US" sz="2000" b="1" dirty="0">
              <a:solidFill>
                <a:schemeClr val="bg1"/>
              </a:solidFill>
              <a:latin typeface="Arial Narrow" pitchFamily="34" charset="0"/>
            </a:endParaRPr>
          </a:p>
        </p:txBody>
      </p:sp>
      <p:pic>
        <p:nvPicPr>
          <p:cNvPr id="38914" name="Picture 2" descr="http://1.bp.blogspot.com/_BN3tvp-LTFE/SWdD2LtjGEI/AAAAAAAAACg/MahpSOptfXI/S210/pearl+3.jpg"/>
          <p:cNvPicPr>
            <a:picLocks noChangeAspect="1" noChangeArrowheads="1"/>
          </p:cNvPicPr>
          <p:nvPr/>
        </p:nvPicPr>
        <p:blipFill>
          <a:blip r:embed="rId3" cstate="print"/>
          <a:srcRect/>
          <a:stretch>
            <a:fillRect/>
          </a:stretch>
        </p:blipFill>
        <p:spPr bwMode="auto">
          <a:xfrm>
            <a:off x="228599" y="4038600"/>
            <a:ext cx="3942522"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918" name="Picture 6" descr="http://coindetector.com/forum/uploads/post-1-1247874722.jpg"/>
          <p:cNvPicPr>
            <a:picLocks noChangeAspect="1" noChangeArrowheads="1"/>
          </p:cNvPicPr>
          <p:nvPr/>
        </p:nvPicPr>
        <p:blipFill>
          <a:blip r:embed="rId4" cstate="print"/>
          <a:srcRect/>
          <a:stretch>
            <a:fillRect/>
          </a:stretch>
        </p:blipFill>
        <p:spPr bwMode="auto">
          <a:xfrm>
            <a:off x="228600" y="914400"/>
            <a:ext cx="3962400"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920" name="Picture 8" descr="http://francinereese.weichertagentpages.com/images/uploads/Teams/159614/Content/1210315/sold.jpg"/>
          <p:cNvPicPr>
            <a:picLocks noChangeAspect="1" noChangeArrowheads="1"/>
          </p:cNvPicPr>
          <p:nvPr/>
        </p:nvPicPr>
        <p:blipFill>
          <a:blip r:embed="rId5" cstate="print"/>
          <a:srcRect/>
          <a:stretch>
            <a:fillRect/>
          </a:stretch>
        </p:blipFill>
        <p:spPr bwMode="auto">
          <a:xfrm>
            <a:off x="4343400" y="914400"/>
            <a:ext cx="4505325" cy="563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ounded Rectangle 14"/>
          <p:cNvSpPr/>
          <p:nvPr/>
        </p:nvSpPr>
        <p:spPr>
          <a:xfrm rot="19781433">
            <a:off x="616974" y="4820569"/>
            <a:ext cx="3352800" cy="937313"/>
          </a:xfrm>
          <a:prstGeom prst="round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54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找到</a:t>
            </a:r>
            <a:r>
              <a:rPr lang="en-US" sz="54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 </a:t>
            </a:r>
            <a:r>
              <a:rPr lang="en-US" sz="20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FOUND</a:t>
            </a:r>
            <a:endParaRPr lang="en-US" sz="2000" b="1" dirty="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endParaRPr>
          </a:p>
        </p:txBody>
      </p:sp>
      <p:sp>
        <p:nvSpPr>
          <p:cNvPr id="12" name="Rounded Rectangle 11"/>
          <p:cNvSpPr/>
          <p:nvPr/>
        </p:nvSpPr>
        <p:spPr>
          <a:xfrm rot="19781433">
            <a:off x="540774" y="1848769"/>
            <a:ext cx="3352800" cy="937313"/>
          </a:xfrm>
          <a:prstGeom prst="round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54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找到</a:t>
            </a:r>
            <a:r>
              <a:rPr lang="en-US" sz="54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 </a:t>
            </a:r>
            <a:r>
              <a:rPr lang="en-US" sz="20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FOUND</a:t>
            </a:r>
            <a:endParaRPr lang="en-US" sz="2000" b="1" dirty="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endParaRPr>
          </a:p>
        </p:txBody>
      </p:sp>
      <p:sp>
        <p:nvSpPr>
          <p:cNvPr id="16" name="Parallelogram 15"/>
          <p:cNvSpPr/>
          <p:nvPr/>
        </p:nvSpPr>
        <p:spPr>
          <a:xfrm rot="893052" flipH="1">
            <a:off x="4570215" y="2221589"/>
            <a:ext cx="1981200" cy="838200"/>
          </a:xfrm>
          <a:prstGeom prst="parallelogram">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effectLst>
                  <a:outerShdw blurRad="38100" dist="38100" dir="2700000" algn="tl">
                    <a:srgbClr val="000000">
                      <a:alpha val="43137"/>
                    </a:srgbClr>
                  </a:outerShdw>
                </a:effectLst>
              </a:rPr>
              <a:t>卖掉</a:t>
            </a:r>
            <a:r>
              <a:rPr lang="en-US" b="1" dirty="0" smtClean="0">
                <a:effectLst>
                  <a:outerShdw blurRad="38100" dist="38100" dir="2700000" algn="tl">
                    <a:srgbClr val="000000">
                      <a:alpha val="43137"/>
                    </a:srgbClr>
                  </a:outerShdw>
                </a:effectLst>
              </a:rPr>
              <a:t> SOLD</a:t>
            </a:r>
            <a:endParaRPr lang="en-US" b="1" dirty="0">
              <a:effectLst>
                <a:outerShdw blurRad="38100" dist="38100" dir="2700000" algn="tl">
                  <a:srgbClr val="000000">
                    <a:alpha val="43137"/>
                  </a:srgbClr>
                </a:outerShdw>
              </a:effectLst>
            </a:endParaRPr>
          </a:p>
        </p:txBody>
      </p:sp>
      <p:sp>
        <p:nvSpPr>
          <p:cNvPr id="18" name="Freeform 17"/>
          <p:cNvSpPr/>
          <p:nvPr/>
        </p:nvSpPr>
        <p:spPr>
          <a:xfrm>
            <a:off x="4953000" y="3550920"/>
            <a:ext cx="1402080" cy="2727960"/>
          </a:xfrm>
          <a:custGeom>
            <a:avLst/>
            <a:gdLst>
              <a:gd name="connsiteX0" fmla="*/ 76200 w 1402080"/>
              <a:gd name="connsiteY0" fmla="*/ 0 h 2727960"/>
              <a:gd name="connsiteX1" fmla="*/ 1371600 w 1402080"/>
              <a:gd name="connsiteY1" fmla="*/ 213360 h 2727960"/>
              <a:gd name="connsiteX2" fmla="*/ 1402080 w 1402080"/>
              <a:gd name="connsiteY2" fmla="*/ 2316480 h 2727960"/>
              <a:gd name="connsiteX3" fmla="*/ 0 w 1402080"/>
              <a:gd name="connsiteY3" fmla="*/ 2727960 h 2727960"/>
              <a:gd name="connsiteX4" fmla="*/ 76200 w 1402080"/>
              <a:gd name="connsiteY4" fmla="*/ 0 h 272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0" h="2727960">
                <a:moveTo>
                  <a:pt x="76200" y="0"/>
                </a:moveTo>
                <a:lnTo>
                  <a:pt x="1371600" y="213360"/>
                </a:lnTo>
                <a:lnTo>
                  <a:pt x="1402080" y="2316480"/>
                </a:lnTo>
                <a:lnTo>
                  <a:pt x="0" y="2727960"/>
                </a:lnTo>
                <a:lnTo>
                  <a:pt x="76200" y="0"/>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effectLst>
                  <a:outerShdw blurRad="38100" dist="38100" dir="2700000" algn="tl">
                    <a:srgbClr val="000000">
                      <a:alpha val="43137"/>
                    </a:srgbClr>
                  </a:outerShdw>
                </a:effectLst>
              </a:rPr>
              <a:t>此屋出售</a:t>
            </a:r>
            <a:endParaRPr lang="en-US" sz="4000" b="1" dirty="0" smtClean="0">
              <a:solidFill>
                <a:srgbClr val="C00000"/>
              </a:solidFill>
              <a:effectLst>
                <a:outerShdw blurRad="38100" dist="38100" dir="2700000" algn="tl">
                  <a:srgbClr val="000000">
                    <a:alpha val="43137"/>
                  </a:srgbClr>
                </a:outerShdw>
              </a:effectLst>
            </a:endParaRPr>
          </a:p>
          <a:p>
            <a:pPr algn="ctr"/>
            <a:r>
              <a:rPr lang="en-US" b="1" dirty="0" smtClean="0">
                <a:effectLst>
                  <a:outerShdw blurRad="38100" dist="38100" dir="2700000" algn="tl">
                    <a:srgbClr val="000000">
                      <a:alpha val="43137"/>
                    </a:srgbClr>
                  </a:outerShdw>
                </a:effectLst>
              </a:rPr>
              <a:t>HOUSE</a:t>
            </a:r>
          </a:p>
          <a:p>
            <a:pPr algn="ctr"/>
            <a:r>
              <a:rPr lang="en-US" b="1" dirty="0" smtClean="0">
                <a:effectLst>
                  <a:outerShdw blurRad="38100" dist="38100" dir="2700000" algn="tl">
                    <a:srgbClr val="000000">
                      <a:alpha val="43137"/>
                    </a:srgbClr>
                  </a:outerShdw>
                </a:effectLst>
              </a:rPr>
              <a:t>FOR SALE</a:t>
            </a:r>
            <a:endParaRPr lang="en-US" b="1" dirty="0">
              <a:effectLst>
                <a:outerShdw blurRad="38100" dist="38100" dir="2700000" algn="tl">
                  <a:srgbClr val="000000">
                    <a:alpha val="43137"/>
                  </a:srgbClr>
                </a:outerShdw>
              </a:effectLst>
            </a:endParaRPr>
          </a:p>
        </p:txBody>
      </p:sp>
      <p:sp>
        <p:nvSpPr>
          <p:cNvPr id="14" name="Rounded Rectangle 13"/>
          <p:cNvSpPr/>
          <p:nvPr/>
        </p:nvSpPr>
        <p:spPr>
          <a:xfrm rot="19781433">
            <a:off x="540774" y="1924971"/>
            <a:ext cx="3352800" cy="937313"/>
          </a:xfrm>
          <a:prstGeom prst="round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54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买了</a:t>
            </a:r>
            <a:r>
              <a:rPr lang="en-US" sz="54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 </a:t>
            </a:r>
            <a:r>
              <a:rPr lang="en-US" sz="20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BOUGHT</a:t>
            </a:r>
            <a:endParaRPr lang="en-US" sz="2000" b="1" dirty="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endParaRPr>
          </a:p>
        </p:txBody>
      </p:sp>
      <p:sp>
        <p:nvSpPr>
          <p:cNvPr id="11" name="Rounded Rectangle 10"/>
          <p:cNvSpPr/>
          <p:nvPr/>
        </p:nvSpPr>
        <p:spPr>
          <a:xfrm rot="19781433">
            <a:off x="616973" y="4820570"/>
            <a:ext cx="3352800" cy="937313"/>
          </a:xfrm>
          <a:prstGeom prst="round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54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买了</a:t>
            </a:r>
            <a:r>
              <a:rPr lang="en-US" sz="2000" b="1" dirty="0" smtClean="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rPr>
              <a:t>BOUGHT</a:t>
            </a:r>
            <a:endParaRPr lang="en-US" sz="2000" b="1" dirty="0">
              <a:ln>
                <a:solidFill>
                  <a:sysClr val="windowText" lastClr="000000"/>
                </a:solidFill>
              </a:ln>
              <a:solidFill>
                <a:srgbClr val="C00000"/>
              </a:solidFill>
              <a:effectLst>
                <a:outerShdw blurRad="38100" dist="38100" dir="2700000" algn="tl">
                  <a:srgbClr val="000000">
                    <a:alpha val="43137"/>
                  </a:srgbClr>
                </a:outerShdw>
              </a:effectLst>
              <a:latin typeface="MV Boli" pitchFamily="2" charset="0"/>
              <a:cs typeface="MV Boli"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anim calcmode="lin" valueType="num">
                                      <p:cBhvr>
                                        <p:cTn id="7" dur="500" fill="hold"/>
                                        <p:tgtEl>
                                          <p:spTgt spid="38918"/>
                                        </p:tgtEl>
                                        <p:attrNameLst>
                                          <p:attrName>ppt_w</p:attrName>
                                        </p:attrNameLst>
                                      </p:cBhvr>
                                      <p:tavLst>
                                        <p:tav tm="0">
                                          <p:val>
                                            <p:fltVal val="0"/>
                                          </p:val>
                                        </p:tav>
                                        <p:tav tm="100000">
                                          <p:val>
                                            <p:strVal val="#ppt_w"/>
                                          </p:val>
                                        </p:tav>
                                      </p:tavLst>
                                    </p:anim>
                                    <p:anim calcmode="lin" valueType="num">
                                      <p:cBhvr>
                                        <p:cTn id="8" dur="500" fill="hold"/>
                                        <p:tgtEl>
                                          <p:spTgt spid="38918"/>
                                        </p:tgtEl>
                                        <p:attrNameLst>
                                          <p:attrName>ppt_h</p:attrName>
                                        </p:attrNameLst>
                                      </p:cBhvr>
                                      <p:tavLst>
                                        <p:tav tm="0">
                                          <p:val>
                                            <p:fltVal val="0"/>
                                          </p:val>
                                        </p:tav>
                                        <p:tav tm="100000">
                                          <p:val>
                                            <p:strVal val="#ppt_h"/>
                                          </p:val>
                                        </p:tav>
                                      </p:tavLst>
                                    </p:anim>
                                    <p:animEffect transition="in" filter="fade">
                                      <p:cBhvr>
                                        <p:cTn id="9" dur="500"/>
                                        <p:tgtEl>
                                          <p:spTgt spid="38918"/>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2000" fill="hold"/>
                                        <p:tgtEl>
                                          <p:spTgt spid="12"/>
                                        </p:tgtEl>
                                        <p:attrNameLst>
                                          <p:attrName>ppt_w</p:attrName>
                                        </p:attrNameLst>
                                      </p:cBhvr>
                                      <p:tavLst>
                                        <p:tav tm="0">
                                          <p:val>
                                            <p:fltVal val="0"/>
                                          </p:val>
                                        </p:tav>
                                        <p:tav tm="100000">
                                          <p:val>
                                            <p:strVal val="#ppt_w"/>
                                          </p:val>
                                        </p:tav>
                                      </p:tavLst>
                                    </p:anim>
                                    <p:anim calcmode="lin" valueType="num">
                                      <p:cBhvr>
                                        <p:cTn id="14" dur="2000" fill="hold"/>
                                        <p:tgtEl>
                                          <p:spTgt spid="12"/>
                                        </p:tgtEl>
                                        <p:attrNameLst>
                                          <p:attrName>ppt_h</p:attrName>
                                        </p:attrNameLst>
                                      </p:cBhvr>
                                      <p:tavLst>
                                        <p:tav tm="0">
                                          <p:val>
                                            <p:fltVal val="0"/>
                                          </p:val>
                                        </p:tav>
                                        <p:tav tm="100000">
                                          <p:val>
                                            <p:strVal val="#ppt_h"/>
                                          </p:val>
                                        </p:tav>
                                      </p:tavLst>
                                    </p:anim>
                                    <p:animEffect transition="in" filter="fade">
                                      <p:cBhvr>
                                        <p:cTn id="15" dur="2000"/>
                                        <p:tgtEl>
                                          <p:spTgt spid="12"/>
                                        </p:tgtEl>
                                      </p:cBhvr>
                                    </p:animEffect>
                                  </p:childTnLst>
                                </p:cTn>
                              </p:par>
                              <p:par>
                                <p:cTn id="16" presetID="53" presetClass="entr" presetSubtype="0" fill="hold" nodeType="withEffect">
                                  <p:stCondLst>
                                    <p:cond delay="0"/>
                                  </p:stCondLst>
                                  <p:childTnLst>
                                    <p:set>
                                      <p:cBhvr>
                                        <p:cTn id="17" dur="1" fill="hold">
                                          <p:stCondLst>
                                            <p:cond delay="0"/>
                                          </p:stCondLst>
                                        </p:cTn>
                                        <p:tgtEl>
                                          <p:spTgt spid="38914"/>
                                        </p:tgtEl>
                                        <p:attrNameLst>
                                          <p:attrName>style.visibility</p:attrName>
                                        </p:attrNameLst>
                                      </p:cBhvr>
                                      <p:to>
                                        <p:strVal val="visible"/>
                                      </p:to>
                                    </p:set>
                                    <p:anim calcmode="lin" valueType="num">
                                      <p:cBhvr>
                                        <p:cTn id="18" dur="500" fill="hold"/>
                                        <p:tgtEl>
                                          <p:spTgt spid="38914"/>
                                        </p:tgtEl>
                                        <p:attrNameLst>
                                          <p:attrName>ppt_w</p:attrName>
                                        </p:attrNameLst>
                                      </p:cBhvr>
                                      <p:tavLst>
                                        <p:tav tm="0">
                                          <p:val>
                                            <p:fltVal val="0"/>
                                          </p:val>
                                        </p:tav>
                                        <p:tav tm="100000">
                                          <p:val>
                                            <p:strVal val="#ppt_w"/>
                                          </p:val>
                                        </p:tav>
                                      </p:tavLst>
                                    </p:anim>
                                    <p:anim calcmode="lin" valueType="num">
                                      <p:cBhvr>
                                        <p:cTn id="19" dur="500" fill="hold"/>
                                        <p:tgtEl>
                                          <p:spTgt spid="38914"/>
                                        </p:tgtEl>
                                        <p:attrNameLst>
                                          <p:attrName>ppt_h</p:attrName>
                                        </p:attrNameLst>
                                      </p:cBhvr>
                                      <p:tavLst>
                                        <p:tav tm="0">
                                          <p:val>
                                            <p:fltVal val="0"/>
                                          </p:val>
                                        </p:tav>
                                        <p:tav tm="100000">
                                          <p:val>
                                            <p:strVal val="#ppt_h"/>
                                          </p:val>
                                        </p:tav>
                                      </p:tavLst>
                                    </p:anim>
                                    <p:animEffect transition="in" filter="fade">
                                      <p:cBhvr>
                                        <p:cTn id="20" dur="500"/>
                                        <p:tgtEl>
                                          <p:spTgt spid="38914"/>
                                        </p:tgtEl>
                                      </p:cBhvr>
                                    </p:animEffect>
                                  </p:childTnLst>
                                </p:cTn>
                              </p:par>
                            </p:childTnLst>
                          </p:cTn>
                        </p:par>
                        <p:par>
                          <p:cTn id="21" fill="hold">
                            <p:stCondLst>
                              <p:cond delay="2500"/>
                            </p:stCondLst>
                            <p:childTnLst>
                              <p:par>
                                <p:cTn id="22" presetID="53"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2000" fill="hold"/>
                                        <p:tgtEl>
                                          <p:spTgt spid="15"/>
                                        </p:tgtEl>
                                        <p:attrNameLst>
                                          <p:attrName>ppt_w</p:attrName>
                                        </p:attrNameLst>
                                      </p:cBhvr>
                                      <p:tavLst>
                                        <p:tav tm="0">
                                          <p:val>
                                            <p:fltVal val="0"/>
                                          </p:val>
                                        </p:tav>
                                        <p:tav tm="100000">
                                          <p:val>
                                            <p:strVal val="#ppt_w"/>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animEffect transition="in" filter="fade">
                                      <p:cBhvr>
                                        <p:cTn id="26" dur="2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38920"/>
                                        </p:tgtEl>
                                        <p:attrNameLst>
                                          <p:attrName>style.visibility</p:attrName>
                                        </p:attrNameLst>
                                      </p:cBhvr>
                                      <p:to>
                                        <p:strVal val="visible"/>
                                      </p:to>
                                    </p:set>
                                    <p:anim calcmode="lin" valueType="num">
                                      <p:cBhvr>
                                        <p:cTn id="31" dur="500" fill="hold"/>
                                        <p:tgtEl>
                                          <p:spTgt spid="38920"/>
                                        </p:tgtEl>
                                        <p:attrNameLst>
                                          <p:attrName>ppt_w</p:attrName>
                                        </p:attrNameLst>
                                      </p:cBhvr>
                                      <p:tavLst>
                                        <p:tav tm="0">
                                          <p:val>
                                            <p:fltVal val="0"/>
                                          </p:val>
                                        </p:tav>
                                        <p:tav tm="100000">
                                          <p:val>
                                            <p:strVal val="#ppt_w"/>
                                          </p:val>
                                        </p:tav>
                                      </p:tavLst>
                                    </p:anim>
                                    <p:anim calcmode="lin" valueType="num">
                                      <p:cBhvr>
                                        <p:cTn id="32" dur="500" fill="hold"/>
                                        <p:tgtEl>
                                          <p:spTgt spid="38920"/>
                                        </p:tgtEl>
                                        <p:attrNameLst>
                                          <p:attrName>ppt_h</p:attrName>
                                        </p:attrNameLst>
                                      </p:cBhvr>
                                      <p:tavLst>
                                        <p:tav tm="0">
                                          <p:val>
                                            <p:fltVal val="0"/>
                                          </p:val>
                                        </p:tav>
                                        <p:tav tm="100000">
                                          <p:val>
                                            <p:strVal val="#ppt_h"/>
                                          </p:val>
                                        </p:tav>
                                      </p:tavLst>
                                    </p:anim>
                                    <p:animEffect transition="in" filter="fade">
                                      <p:cBhvr>
                                        <p:cTn id="33" dur="500"/>
                                        <p:tgtEl>
                                          <p:spTgt spid="38920"/>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4"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7108" name="Picture 4" descr="http://smallbusiness.chron.com/DM-Resize/photos.demandstudios.com/getty/article/164/85/E000249.jpg?w=600&amp;h=600&amp;keep_ratio=1"/>
          <p:cNvPicPr>
            <a:picLocks noChangeAspect="1" noChangeArrowheads="1"/>
          </p:cNvPicPr>
          <p:nvPr/>
        </p:nvPicPr>
        <p:blipFill>
          <a:blip r:embed="rId3" cstate="print"/>
          <a:srcRect/>
          <a:stretch>
            <a:fillRect/>
          </a:stretch>
        </p:blipFill>
        <p:spPr bwMode="auto">
          <a:xfrm>
            <a:off x="0" y="-609600"/>
            <a:ext cx="9144000" cy="670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ln>
                  <a:solidFill>
                    <a:sysClr val="windowText" lastClr="000000"/>
                  </a:solidFill>
                </a:ln>
                <a:solidFill>
                  <a:schemeClr val="bg1"/>
                </a:solidFill>
                <a:effectLst>
                  <a:outerShdw blurRad="38100" dist="38100" dir="2700000" algn="tl">
                    <a:srgbClr val="000000">
                      <a:alpha val="43137"/>
                    </a:srgbClr>
                  </a:outerShdw>
                </a:effectLst>
                <a:latin typeface="Arial" pitchFamily="34" charset="0"/>
                <a:cs typeface="Arial" pitchFamily="34" charset="0"/>
              </a:rPr>
              <a:t>PARABLE OF THE WORKERS (Matt 20)</a:t>
            </a:r>
            <a:endParaRPr lang="en-US" sz="3200" b="1" dirty="0">
              <a:ln>
                <a:solidFill>
                  <a:sysClr val="windowText" lastClr="000000"/>
                </a:solidFill>
              </a:ln>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葡萄园工人的比喻</a:t>
            </a:r>
            <a:r>
              <a:rPr lang="zh-CN"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（太</a:t>
            </a:r>
            <a:r>
              <a:rPr lang="en-US" altLang="zh-CN"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20</a:t>
            </a:r>
            <a:r>
              <a:rPr lang="zh-CN"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cxnSp>
        <p:nvCxnSpPr>
          <p:cNvPr id="17" name="Straight Connector 16"/>
          <p:cNvCxnSpPr>
            <a:stCxn id="5" idx="4"/>
          </p:cNvCxnSpPr>
          <p:nvPr/>
        </p:nvCxnSpPr>
        <p:spPr>
          <a:xfrm>
            <a:off x="1295400" y="5943600"/>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Notched Right Arrow 14"/>
          <p:cNvSpPr/>
          <p:nvPr/>
        </p:nvSpPr>
        <p:spPr>
          <a:xfrm>
            <a:off x="0" y="5105400"/>
            <a:ext cx="9144000" cy="304800"/>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animated-clock.gif"/>
          <p:cNvPicPr>
            <a:picLocks noChangeAspect="1"/>
          </p:cNvPicPr>
          <p:nvPr/>
        </p:nvPicPr>
        <p:blipFill>
          <a:blip r:embed="rId4" cstate="print"/>
          <a:stretch>
            <a:fillRect/>
          </a:stretch>
        </p:blipFill>
        <p:spPr>
          <a:xfrm>
            <a:off x="685800" y="4724400"/>
            <a:ext cx="1219200" cy="121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animated-clock.gif"/>
          <p:cNvPicPr>
            <a:picLocks noChangeAspect="1"/>
          </p:cNvPicPr>
          <p:nvPr/>
        </p:nvPicPr>
        <p:blipFill>
          <a:blip r:embed="rId4" cstate="print"/>
          <a:stretch>
            <a:fillRect/>
          </a:stretch>
        </p:blipFill>
        <p:spPr>
          <a:xfrm>
            <a:off x="2362200" y="4724400"/>
            <a:ext cx="1219200" cy="121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animated-clock.gif"/>
          <p:cNvPicPr>
            <a:picLocks noChangeAspect="1"/>
          </p:cNvPicPr>
          <p:nvPr/>
        </p:nvPicPr>
        <p:blipFill>
          <a:blip r:embed="rId4" cstate="print"/>
          <a:stretch>
            <a:fillRect/>
          </a:stretch>
        </p:blipFill>
        <p:spPr>
          <a:xfrm>
            <a:off x="4038600" y="4724400"/>
            <a:ext cx="1219200" cy="121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animated-clock.gif"/>
          <p:cNvPicPr>
            <a:picLocks noChangeAspect="1"/>
          </p:cNvPicPr>
          <p:nvPr/>
        </p:nvPicPr>
        <p:blipFill>
          <a:blip r:embed="rId4" cstate="print"/>
          <a:stretch>
            <a:fillRect/>
          </a:stretch>
        </p:blipFill>
        <p:spPr>
          <a:xfrm>
            <a:off x="5791200" y="4724400"/>
            <a:ext cx="1219200" cy="121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animated-clock.gif"/>
          <p:cNvPicPr>
            <a:picLocks noChangeAspect="1"/>
          </p:cNvPicPr>
          <p:nvPr/>
        </p:nvPicPr>
        <p:blipFill>
          <a:blip r:embed="rId4" cstate="print"/>
          <a:stretch>
            <a:fillRect/>
          </a:stretch>
        </p:blipFill>
        <p:spPr>
          <a:xfrm>
            <a:off x="7543800" y="4724400"/>
            <a:ext cx="1219200" cy="121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533400"/>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600" b="1" spc="-150" dirty="0" smtClean="0">
                <a:solidFill>
                  <a:srgbClr val="C00000"/>
                </a:solidFill>
                <a:effectLst>
                  <a:outerShdw blurRad="38100" dist="38100" dir="2700000" algn="tl">
                    <a:srgbClr val="000000">
                      <a:alpha val="43137"/>
                    </a:srgbClr>
                  </a:outerShdw>
                </a:effectLst>
                <a:latin typeface="Copperplate Gothic Bold" pitchFamily="34" charset="0"/>
              </a:rPr>
              <a:t>工人的工价不均</a:t>
            </a:r>
            <a:endParaRPr lang="en-US" sz="3600" b="1" spc="-150" dirty="0" smtClean="0">
              <a:solidFill>
                <a:srgbClr val="C00000"/>
              </a:solidFill>
              <a:effectLst>
                <a:outerShdw blurRad="38100" dist="38100" dir="2700000" algn="tl">
                  <a:srgbClr val="000000">
                    <a:alpha val="43137"/>
                  </a:srgbClr>
                </a:outerShdw>
              </a:effectLst>
              <a:latin typeface="Copperplate Gothic Bold" pitchFamily="34" charset="0"/>
            </a:endParaRPr>
          </a:p>
        </p:txBody>
      </p:sp>
      <p:sp>
        <p:nvSpPr>
          <p:cNvPr id="10" name="Rectangle 9"/>
          <p:cNvSpPr/>
          <p:nvPr/>
        </p:nvSpPr>
        <p:spPr>
          <a:xfrm>
            <a:off x="76200" y="609600"/>
            <a:ext cx="4572000" cy="7620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 </a:t>
            </a:r>
            <a:r>
              <a:rPr lang="zh-CN" alt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主权至高的神主动发起救恩</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10"/>
          <p:cNvSpPr/>
          <p:nvPr/>
        </p:nvSpPr>
        <p:spPr>
          <a:xfrm>
            <a:off x="76200" y="1447800"/>
            <a:ext cx="4572000" cy="762000"/>
          </a:xfrm>
          <a:prstGeom prst="rect">
            <a:avLst/>
          </a:prstGeom>
          <a:solidFill>
            <a:srgbClr val="004C00"/>
          </a:solidFill>
        </p:spPr>
        <p:style>
          <a:lnRef idx="0">
            <a:schemeClr val="accent2"/>
          </a:lnRef>
          <a:fillRef idx="3">
            <a:schemeClr val="accent2"/>
          </a:fillRef>
          <a:effectRef idx="3">
            <a:schemeClr val="accent2"/>
          </a:effectRef>
          <a:fontRef idx="minor">
            <a:schemeClr val="lt1"/>
          </a:fontRef>
        </p:style>
        <p:txBody>
          <a:bodyPr rtlCol="0" anchor="ctr"/>
          <a:lstStyle/>
          <a:p>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 </a:t>
            </a:r>
            <a:r>
              <a:rPr lang="zh-CN" alt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神设立救恩的条件</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Rectangle 11"/>
          <p:cNvSpPr/>
          <p:nvPr/>
        </p:nvSpPr>
        <p:spPr>
          <a:xfrm>
            <a:off x="76200" y="2286000"/>
            <a:ext cx="4572000" cy="7620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rtlCol="0" anchor="ctr"/>
          <a:lstStyle/>
          <a:p>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 </a:t>
            </a:r>
            <a:r>
              <a:rPr lang="zh-CN" alt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神不断呼召人得救</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Rectangle 12"/>
          <p:cNvSpPr/>
          <p:nvPr/>
        </p:nvSpPr>
        <p:spPr>
          <a:xfrm>
            <a:off x="76200" y="3124200"/>
            <a:ext cx="4572000" cy="762000"/>
          </a:xfrm>
          <a:prstGeom prst="rect">
            <a:avLst/>
          </a:prstGeom>
          <a:solidFill>
            <a:srgbClr val="401B5B"/>
          </a:solidFill>
        </p:spPr>
        <p:style>
          <a:lnRef idx="0">
            <a:schemeClr val="accent2"/>
          </a:lnRef>
          <a:fillRef idx="3">
            <a:schemeClr val="accent2"/>
          </a:fillRef>
          <a:effectRef idx="3">
            <a:schemeClr val="accent2"/>
          </a:effectRef>
          <a:fontRef idx="minor">
            <a:schemeClr val="lt1"/>
          </a:fontRef>
        </p:style>
        <p:txBody>
          <a:bodyPr rtlCol="0" anchor="ctr"/>
          <a:lstStyle/>
          <a:p>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 </a:t>
            </a:r>
            <a:r>
              <a:rPr lang="zh-CN" alt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所有得救的都愿意服事祂</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Rectangle 13"/>
          <p:cNvSpPr/>
          <p:nvPr/>
        </p:nvSpPr>
        <p:spPr>
          <a:xfrm>
            <a:off x="76200" y="3962400"/>
            <a:ext cx="4572000" cy="762000"/>
          </a:xfrm>
          <a:prstGeom prst="rect">
            <a:avLst/>
          </a:prstGeom>
          <a:solidFill>
            <a:srgbClr val="663300"/>
          </a:solidFill>
        </p:spPr>
        <p:style>
          <a:lnRef idx="0">
            <a:schemeClr val="accent2"/>
          </a:lnRef>
          <a:fillRef idx="3">
            <a:schemeClr val="accent2"/>
          </a:fillRef>
          <a:effectRef idx="3">
            <a:schemeClr val="accent2"/>
          </a:effectRef>
          <a:fontRef idx="minor">
            <a:schemeClr val="lt1"/>
          </a:fontRef>
        </p:style>
        <p:txBody>
          <a:bodyPr rtlCol="0" anchor="ctr"/>
          <a:lstStyle/>
          <a:p>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 </a:t>
            </a:r>
            <a:r>
              <a:rPr lang="zh-CN" alt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神施怜悯给贫穷者</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ectangle 14"/>
          <p:cNvSpPr/>
          <p:nvPr/>
        </p:nvSpPr>
        <p:spPr>
          <a:xfrm>
            <a:off x="76200" y="4800600"/>
            <a:ext cx="4572000" cy="762000"/>
          </a:xfrm>
          <a:prstGeom prst="rect">
            <a:avLst/>
          </a:prstGeom>
          <a:solidFill>
            <a:srgbClr val="292929"/>
          </a:solidFill>
        </p:spPr>
        <p:style>
          <a:lnRef idx="0">
            <a:schemeClr val="accent2"/>
          </a:lnRef>
          <a:fillRef idx="3">
            <a:schemeClr val="accent2"/>
          </a:fillRef>
          <a:effectRef idx="3">
            <a:schemeClr val="accent2"/>
          </a:effectRef>
          <a:fontRef idx="minor">
            <a:schemeClr val="lt1"/>
          </a:fontRef>
        </p:style>
        <p:txBody>
          <a:bodyPr rtlCol="0" anchor="ctr"/>
          <a:lstStyle/>
          <a:p>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 </a:t>
            </a:r>
            <a:r>
              <a:rPr lang="zh-CN" alt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神持守祂永恒赏赐的应许</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Rectangle 15"/>
          <p:cNvSpPr/>
          <p:nvPr/>
        </p:nvSpPr>
        <p:spPr>
          <a:xfrm>
            <a:off x="76200" y="5638800"/>
            <a:ext cx="4572000" cy="762000"/>
          </a:xfrm>
          <a:prstGeom prst="rect">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 </a:t>
            </a:r>
            <a:r>
              <a:rPr lang="zh-CN" alt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神所赐的超出我们应得的</a:t>
            </a:r>
            <a:endPar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Rectangle 16"/>
          <p:cNvSpPr/>
          <p:nvPr/>
        </p:nvSpPr>
        <p:spPr>
          <a:xfrm>
            <a:off x="0" y="6400800"/>
            <a:ext cx="9144000" cy="457200"/>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b="1" spc="-150" dirty="0" smtClean="0">
                <a:solidFill>
                  <a:srgbClr val="C00000"/>
                </a:solidFill>
                <a:effectLst>
                  <a:outerShdw blurRad="38100" dist="38100" dir="2700000" algn="tl">
                    <a:srgbClr val="000000">
                      <a:alpha val="43137"/>
                    </a:srgbClr>
                  </a:outerShdw>
                </a:effectLst>
                <a:latin typeface="Copperplate Gothic Bold" pitchFamily="34" charset="0"/>
              </a:rPr>
              <a:t>Workmen Paid Unequal Wages</a:t>
            </a:r>
          </a:p>
        </p:txBody>
      </p:sp>
      <p:sp>
        <p:nvSpPr>
          <p:cNvPr id="18" name="Rectangle 17"/>
          <p:cNvSpPr/>
          <p:nvPr/>
        </p:nvSpPr>
        <p:spPr>
          <a:xfrm>
            <a:off x="4724400" y="609600"/>
            <a:ext cx="4419600" cy="7620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 God sovereignly initiates salvation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Rectangle 18"/>
          <p:cNvSpPr/>
          <p:nvPr/>
        </p:nvSpPr>
        <p:spPr>
          <a:xfrm>
            <a:off x="4724400" y="1447800"/>
            <a:ext cx="4419600" cy="762000"/>
          </a:xfrm>
          <a:prstGeom prst="rect">
            <a:avLst/>
          </a:prstGeom>
          <a:solidFill>
            <a:srgbClr val="004C00"/>
          </a:solidFill>
        </p:spPr>
        <p:style>
          <a:lnRef idx="0">
            <a:schemeClr val="accent2"/>
          </a:lnRef>
          <a:fillRef idx="3">
            <a:schemeClr val="accent2"/>
          </a:fillRef>
          <a:effectRef idx="3">
            <a:schemeClr val="accent2"/>
          </a:effectRef>
          <a:fontRef idx="minor">
            <a:schemeClr val="lt1"/>
          </a:fontRef>
        </p:style>
        <p:txBody>
          <a:bodyPr rtlCol="0" anchor="ct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 God established the terms of salvation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Rectangle 19"/>
          <p:cNvSpPr/>
          <p:nvPr/>
        </p:nvSpPr>
        <p:spPr>
          <a:xfrm>
            <a:off x="4724400" y="2286000"/>
            <a:ext cx="4419600" cy="762000"/>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rtlCol="0" anchor="ct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 God continues to call people to be saved</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Rectangle 20"/>
          <p:cNvSpPr/>
          <p:nvPr/>
        </p:nvSpPr>
        <p:spPr>
          <a:xfrm>
            <a:off x="4724400" y="3124200"/>
            <a:ext cx="4419600" cy="762000"/>
          </a:xfrm>
          <a:prstGeom prst="rect">
            <a:avLst/>
          </a:prstGeom>
          <a:solidFill>
            <a:srgbClr val="401B5B"/>
          </a:solidFill>
        </p:spPr>
        <p:style>
          <a:lnRef idx="0">
            <a:schemeClr val="accent2"/>
          </a:lnRef>
          <a:fillRef idx="3">
            <a:schemeClr val="accent2"/>
          </a:fillRef>
          <a:effectRef idx="3">
            <a:schemeClr val="accent2"/>
          </a:effectRef>
          <a:fontRef idx="minor">
            <a:schemeClr val="lt1"/>
          </a:fontRef>
        </p:style>
        <p:txBody>
          <a:bodyPr rtlCol="0" anchor="ct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 All redeemed are willing to work for Him</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Rectangle 21"/>
          <p:cNvSpPr/>
          <p:nvPr/>
        </p:nvSpPr>
        <p:spPr>
          <a:xfrm>
            <a:off x="4724400" y="3962400"/>
            <a:ext cx="4419600" cy="762000"/>
          </a:xfrm>
          <a:prstGeom prst="rect">
            <a:avLst/>
          </a:prstGeom>
          <a:solidFill>
            <a:srgbClr val="663300"/>
          </a:solidFill>
        </p:spPr>
        <p:style>
          <a:lnRef idx="0">
            <a:schemeClr val="accent2"/>
          </a:lnRef>
          <a:fillRef idx="3">
            <a:schemeClr val="accent2"/>
          </a:fillRef>
          <a:effectRef idx="3">
            <a:schemeClr val="accent2"/>
          </a:effectRef>
          <a:fontRef idx="minor">
            <a:schemeClr val="lt1"/>
          </a:fontRef>
        </p:style>
        <p:txBody>
          <a:bodyPr rtlCol="0" anchor="ct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 God shows compassion to the needy</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Rectangle 22"/>
          <p:cNvSpPr/>
          <p:nvPr/>
        </p:nvSpPr>
        <p:spPr>
          <a:xfrm>
            <a:off x="4724400" y="4800600"/>
            <a:ext cx="4419600" cy="762000"/>
          </a:xfrm>
          <a:prstGeom prst="rect">
            <a:avLst/>
          </a:prstGeom>
          <a:solidFill>
            <a:srgbClr val="292929"/>
          </a:solidFill>
        </p:spPr>
        <p:style>
          <a:lnRef idx="0">
            <a:schemeClr val="accent2"/>
          </a:lnRef>
          <a:fillRef idx="3">
            <a:schemeClr val="accent2"/>
          </a:fillRef>
          <a:effectRef idx="3">
            <a:schemeClr val="accent2"/>
          </a:effectRef>
          <a:fontRef idx="minor">
            <a:schemeClr val="lt1"/>
          </a:fontRef>
        </p:style>
        <p:txBody>
          <a:bodyPr rtlCol="0" anchor="ct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 God keeps His promise of eternal reward</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4" name="Rectangle 23"/>
          <p:cNvSpPr/>
          <p:nvPr/>
        </p:nvSpPr>
        <p:spPr>
          <a:xfrm>
            <a:off x="4724400" y="5638800"/>
            <a:ext cx="4419600" cy="762000"/>
          </a:xfrm>
          <a:prstGeom prst="rect">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 God gives us more than we deserve</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par>
                                <p:cTn id="58" presetID="53"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par>
                                <p:cTn id="70" presetID="53"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Effect transition="in" filter="fade">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ppt_w</p:attrName>
                                        </p:attrNameLst>
                                      </p:cBhvr>
                                      <p:tavLst>
                                        <p:tav tm="0">
                                          <p:val>
                                            <p:fltVal val="0"/>
                                          </p:val>
                                        </p:tav>
                                        <p:tav tm="100000">
                                          <p:val>
                                            <p:strVal val="#ppt_w"/>
                                          </p:val>
                                        </p:tav>
                                      </p:tavLst>
                                    </p:anim>
                                    <p:anim calcmode="lin" valueType="num">
                                      <p:cBhvr>
                                        <p:cTn id="80" dur="500" fill="hold"/>
                                        <p:tgtEl>
                                          <p:spTgt spid="16"/>
                                        </p:tgtEl>
                                        <p:attrNameLst>
                                          <p:attrName>ppt_h</p:attrName>
                                        </p:attrNameLst>
                                      </p:cBhvr>
                                      <p:tavLst>
                                        <p:tav tm="0">
                                          <p:val>
                                            <p:fltVal val="0"/>
                                          </p:val>
                                        </p:tav>
                                        <p:tav tm="100000">
                                          <p:val>
                                            <p:strVal val="#ppt_h"/>
                                          </p:val>
                                        </p:tav>
                                      </p:tavLst>
                                    </p:anim>
                                    <p:animEffect transition="in" filter="fade">
                                      <p:cBhvr>
                                        <p:cTn id="81" dur="500"/>
                                        <p:tgtEl>
                                          <p:spTgt spid="16"/>
                                        </p:tgtEl>
                                      </p:cBhvr>
                                    </p:animEffect>
                                  </p:childTnLst>
                                </p:cTn>
                              </p:par>
                              <p:par>
                                <p:cTn id="82" presetID="53" presetClass="entr" presetSubtype="0"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p:cTn id="84" dur="500" fill="hold"/>
                                        <p:tgtEl>
                                          <p:spTgt spid="24"/>
                                        </p:tgtEl>
                                        <p:attrNameLst>
                                          <p:attrName>ppt_w</p:attrName>
                                        </p:attrNameLst>
                                      </p:cBhvr>
                                      <p:tavLst>
                                        <p:tav tm="0">
                                          <p:val>
                                            <p:fltVal val="0"/>
                                          </p:val>
                                        </p:tav>
                                        <p:tav tm="100000">
                                          <p:val>
                                            <p:strVal val="#ppt_w"/>
                                          </p:val>
                                        </p:tav>
                                      </p:tavLst>
                                    </p:anim>
                                    <p:anim calcmode="lin" valueType="num">
                                      <p:cBhvr>
                                        <p:cTn id="85" dur="500" fill="hold"/>
                                        <p:tgtEl>
                                          <p:spTgt spid="24"/>
                                        </p:tgtEl>
                                        <p:attrNameLst>
                                          <p:attrName>ppt_h</p:attrName>
                                        </p:attrNameLst>
                                      </p:cBhvr>
                                      <p:tavLst>
                                        <p:tav tm="0">
                                          <p:val>
                                            <p:fltVal val="0"/>
                                          </p:val>
                                        </p:tav>
                                        <p:tav tm="100000">
                                          <p:val>
                                            <p:strVal val="#ppt_h"/>
                                          </p:val>
                                        </p:tav>
                                      </p:tavLst>
                                    </p:anim>
                                    <p:animEffect transition="in" filter="fade">
                                      <p:cBhvr>
                                        <p:cTn id="8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71682" name="Picture 2" descr="http://shilohcpc.org/wp-content/uploads/2010/07/LostDrachmaCROPPED.jpg"/>
          <p:cNvPicPr>
            <a:picLocks noChangeAspect="1" noChangeArrowheads="1"/>
          </p:cNvPicPr>
          <p:nvPr/>
        </p:nvPicPr>
        <p:blipFill>
          <a:blip r:embed="rId3" cstate="print"/>
          <a:srcRect/>
          <a:stretch>
            <a:fillRect/>
          </a:stretch>
        </p:blipFill>
        <p:spPr bwMode="auto">
          <a:xfrm>
            <a:off x="1219200" y="1143000"/>
            <a:ext cx="6705600" cy="5142471"/>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PARABLE OF THE LOST COIN</a:t>
            </a:r>
            <a:endParaRPr lang="en-US" sz="2800" dirty="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失落钱币的比喻</a:t>
            </a:r>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76200" y="762000"/>
          <a:ext cx="88392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0" y="0"/>
            <a:ext cx="91440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耶稣传福音</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0" y="6324600"/>
            <a:ext cx="9144000"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JESUS PROCLAIMS THE GOSPEL</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
                                            <p:graphicEl>
                                              <a:dgm id="{49C5DA60-7F2B-45FE-9CAF-3408885569A4}"/>
                                            </p:graphicEl>
                                          </p:spTgt>
                                        </p:tgtEl>
                                        <p:attrNameLst>
                                          <p:attrName>style.visibility</p:attrName>
                                        </p:attrNameLst>
                                      </p:cBhvr>
                                      <p:to>
                                        <p:strVal val="visible"/>
                                      </p:to>
                                    </p:set>
                                    <p:animEffect transition="in" filter="box(out)">
                                      <p:cBhvr>
                                        <p:cTn id="7" dur="2000"/>
                                        <p:tgtEl>
                                          <p:spTgt spid="2">
                                            <p:graphicEl>
                                              <a:dgm id="{49C5DA60-7F2B-45FE-9CAF-3408885569A4}"/>
                                            </p:graphicEl>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
                                            <p:graphicEl>
                                              <a:dgm id="{1B95354C-7786-4AF7-A24D-B7C1B537C9A1}"/>
                                            </p:graphicEl>
                                          </p:spTgt>
                                        </p:tgtEl>
                                        <p:attrNameLst>
                                          <p:attrName>style.visibility</p:attrName>
                                        </p:attrNameLst>
                                      </p:cBhvr>
                                      <p:to>
                                        <p:strVal val="visible"/>
                                      </p:to>
                                    </p:set>
                                    <p:animEffect transition="in" filter="box(out)">
                                      <p:cBhvr>
                                        <p:cTn id="10" dur="2000"/>
                                        <p:tgtEl>
                                          <p:spTgt spid="2">
                                            <p:graphicEl>
                                              <a:dgm id="{1B95354C-7786-4AF7-A24D-B7C1B537C9A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
                                            <p:graphicEl>
                                              <a:dgm id="{4D5DE3D5-641C-46E7-8B60-A3680CA38865}"/>
                                            </p:graphicEl>
                                          </p:spTgt>
                                        </p:tgtEl>
                                        <p:attrNameLst>
                                          <p:attrName>style.visibility</p:attrName>
                                        </p:attrNameLst>
                                      </p:cBhvr>
                                      <p:to>
                                        <p:strVal val="visible"/>
                                      </p:to>
                                    </p:set>
                                    <p:animEffect transition="in" filter="box(out)">
                                      <p:cBhvr>
                                        <p:cTn id="15" dur="2000"/>
                                        <p:tgtEl>
                                          <p:spTgt spid="2">
                                            <p:graphicEl>
                                              <a:dgm id="{4D5DE3D5-641C-46E7-8B60-A3680CA38865}"/>
                                            </p:graphicEl>
                                          </p:spTgt>
                                        </p:tgtEl>
                                      </p:cBhvr>
                                    </p:animEffect>
                                  </p:childTnLst>
                                </p:cTn>
                              </p:par>
                              <p:par>
                                <p:cTn id="16" presetID="4" presetClass="entr" presetSubtype="32" fill="hold" grpId="0" nodeType="withEffect">
                                  <p:stCondLst>
                                    <p:cond delay="0"/>
                                  </p:stCondLst>
                                  <p:childTnLst>
                                    <p:set>
                                      <p:cBhvr>
                                        <p:cTn id="17" dur="1" fill="hold">
                                          <p:stCondLst>
                                            <p:cond delay="0"/>
                                          </p:stCondLst>
                                        </p:cTn>
                                        <p:tgtEl>
                                          <p:spTgt spid="2">
                                            <p:graphicEl>
                                              <a:dgm id="{93BE5F2D-ADA3-4FE8-9213-4BA124301F08}"/>
                                            </p:graphicEl>
                                          </p:spTgt>
                                        </p:tgtEl>
                                        <p:attrNameLst>
                                          <p:attrName>style.visibility</p:attrName>
                                        </p:attrNameLst>
                                      </p:cBhvr>
                                      <p:to>
                                        <p:strVal val="visible"/>
                                      </p:to>
                                    </p:set>
                                    <p:animEffect transition="in" filter="box(out)">
                                      <p:cBhvr>
                                        <p:cTn id="18" dur="2000"/>
                                        <p:tgtEl>
                                          <p:spTgt spid="2">
                                            <p:graphicEl>
                                              <a:dgm id="{93BE5F2D-ADA3-4FE8-9213-4BA124301F08}"/>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
                                            <p:graphicEl>
                                              <a:dgm id="{61CF2BBB-288F-4CDE-A3EC-CC51E7F26535}"/>
                                            </p:graphicEl>
                                          </p:spTgt>
                                        </p:tgtEl>
                                        <p:attrNameLst>
                                          <p:attrName>style.visibility</p:attrName>
                                        </p:attrNameLst>
                                      </p:cBhvr>
                                      <p:to>
                                        <p:strVal val="visible"/>
                                      </p:to>
                                    </p:set>
                                    <p:animEffect transition="in" filter="box(out)">
                                      <p:cBhvr>
                                        <p:cTn id="23" dur="2000"/>
                                        <p:tgtEl>
                                          <p:spTgt spid="2">
                                            <p:graphicEl>
                                              <a:dgm id="{61CF2BBB-288F-4CDE-A3EC-CC51E7F26535}"/>
                                            </p:graphicEl>
                                          </p:spTgt>
                                        </p:tgtEl>
                                      </p:cBhvr>
                                    </p:animEffect>
                                  </p:childTnLst>
                                </p:cTn>
                              </p:par>
                              <p:par>
                                <p:cTn id="24" presetID="4" presetClass="entr" presetSubtype="32" fill="hold" grpId="0" nodeType="withEffect">
                                  <p:stCondLst>
                                    <p:cond delay="0"/>
                                  </p:stCondLst>
                                  <p:childTnLst>
                                    <p:set>
                                      <p:cBhvr>
                                        <p:cTn id="25" dur="1" fill="hold">
                                          <p:stCondLst>
                                            <p:cond delay="0"/>
                                          </p:stCondLst>
                                        </p:cTn>
                                        <p:tgtEl>
                                          <p:spTgt spid="2">
                                            <p:graphicEl>
                                              <a:dgm id="{9AD2DAC2-500F-4F0D-B862-0E56192347F6}"/>
                                            </p:graphicEl>
                                          </p:spTgt>
                                        </p:tgtEl>
                                        <p:attrNameLst>
                                          <p:attrName>style.visibility</p:attrName>
                                        </p:attrNameLst>
                                      </p:cBhvr>
                                      <p:to>
                                        <p:strVal val="visible"/>
                                      </p:to>
                                    </p:set>
                                    <p:animEffect transition="in" filter="box(out)">
                                      <p:cBhvr>
                                        <p:cTn id="26" dur="2000"/>
                                        <p:tgtEl>
                                          <p:spTgt spid="2">
                                            <p:graphicEl>
                                              <a:dgm id="{9AD2DAC2-500F-4F0D-B862-0E56192347F6}"/>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0" nodeType="clickEffect">
                                  <p:stCondLst>
                                    <p:cond delay="0"/>
                                  </p:stCondLst>
                                  <p:childTnLst>
                                    <p:set>
                                      <p:cBhvr>
                                        <p:cTn id="30" dur="1" fill="hold">
                                          <p:stCondLst>
                                            <p:cond delay="0"/>
                                          </p:stCondLst>
                                        </p:cTn>
                                        <p:tgtEl>
                                          <p:spTgt spid="2">
                                            <p:graphicEl>
                                              <a:dgm id="{A8DB99BF-1C7B-4A03-8926-897E8222F7AC}"/>
                                            </p:graphicEl>
                                          </p:spTgt>
                                        </p:tgtEl>
                                        <p:attrNameLst>
                                          <p:attrName>style.visibility</p:attrName>
                                        </p:attrNameLst>
                                      </p:cBhvr>
                                      <p:to>
                                        <p:strVal val="visible"/>
                                      </p:to>
                                    </p:set>
                                    <p:animEffect transition="in" filter="box(out)">
                                      <p:cBhvr>
                                        <p:cTn id="31" dur="2000"/>
                                        <p:tgtEl>
                                          <p:spTgt spid="2">
                                            <p:graphicEl>
                                              <a:dgm id="{A8DB99BF-1C7B-4A03-8926-897E8222F7AC}"/>
                                            </p:graphicEl>
                                          </p:spTgt>
                                        </p:tgtEl>
                                      </p:cBhvr>
                                    </p:animEffect>
                                  </p:childTnLst>
                                </p:cTn>
                              </p:par>
                              <p:par>
                                <p:cTn id="32" presetID="4" presetClass="entr" presetSubtype="32" fill="hold" grpId="0" nodeType="withEffect">
                                  <p:stCondLst>
                                    <p:cond delay="0"/>
                                  </p:stCondLst>
                                  <p:childTnLst>
                                    <p:set>
                                      <p:cBhvr>
                                        <p:cTn id="33" dur="1" fill="hold">
                                          <p:stCondLst>
                                            <p:cond delay="0"/>
                                          </p:stCondLst>
                                        </p:cTn>
                                        <p:tgtEl>
                                          <p:spTgt spid="2">
                                            <p:graphicEl>
                                              <a:dgm id="{B0AD2686-F5C7-47A7-B479-551F83049236}"/>
                                            </p:graphicEl>
                                          </p:spTgt>
                                        </p:tgtEl>
                                        <p:attrNameLst>
                                          <p:attrName>style.visibility</p:attrName>
                                        </p:attrNameLst>
                                      </p:cBhvr>
                                      <p:to>
                                        <p:strVal val="visible"/>
                                      </p:to>
                                    </p:set>
                                    <p:animEffect transition="in" filter="box(out)">
                                      <p:cBhvr>
                                        <p:cTn id="34" dur="2000"/>
                                        <p:tgtEl>
                                          <p:spTgt spid="2">
                                            <p:graphicEl>
                                              <a:dgm id="{B0AD2686-F5C7-47A7-B479-551F83049236}"/>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2">
                                            <p:graphicEl>
                                              <a:dgm id="{094C1490-7818-4E66-92F8-72B2513B4AC2}"/>
                                            </p:graphicEl>
                                          </p:spTgt>
                                        </p:tgtEl>
                                        <p:attrNameLst>
                                          <p:attrName>style.visibility</p:attrName>
                                        </p:attrNameLst>
                                      </p:cBhvr>
                                      <p:to>
                                        <p:strVal val="visible"/>
                                      </p:to>
                                    </p:set>
                                    <p:animEffect transition="in" filter="box(out)">
                                      <p:cBhvr>
                                        <p:cTn id="39" dur="2000"/>
                                        <p:tgtEl>
                                          <p:spTgt spid="2">
                                            <p:graphicEl>
                                              <a:dgm id="{094C1490-7818-4E66-92F8-72B2513B4AC2}"/>
                                            </p:graphicEl>
                                          </p:spTgt>
                                        </p:tgtEl>
                                      </p:cBhvr>
                                    </p:animEffect>
                                  </p:childTnLst>
                                </p:cTn>
                              </p:par>
                              <p:par>
                                <p:cTn id="40" presetID="4" presetClass="entr" presetSubtype="32" fill="hold" grpId="0" nodeType="withEffect">
                                  <p:stCondLst>
                                    <p:cond delay="0"/>
                                  </p:stCondLst>
                                  <p:childTnLst>
                                    <p:set>
                                      <p:cBhvr>
                                        <p:cTn id="41" dur="1" fill="hold">
                                          <p:stCondLst>
                                            <p:cond delay="0"/>
                                          </p:stCondLst>
                                        </p:cTn>
                                        <p:tgtEl>
                                          <p:spTgt spid="2">
                                            <p:graphicEl>
                                              <a:dgm id="{BCD9A582-EF24-4FB9-AF51-E8F5CB8078B5}"/>
                                            </p:graphicEl>
                                          </p:spTgt>
                                        </p:tgtEl>
                                        <p:attrNameLst>
                                          <p:attrName>style.visibility</p:attrName>
                                        </p:attrNameLst>
                                      </p:cBhvr>
                                      <p:to>
                                        <p:strVal val="visible"/>
                                      </p:to>
                                    </p:set>
                                    <p:animEffect transition="in" filter="box(out)">
                                      <p:cBhvr>
                                        <p:cTn id="42" dur="2000"/>
                                        <p:tgtEl>
                                          <p:spTgt spid="2">
                                            <p:graphicEl>
                                              <a:dgm id="{BCD9A582-EF24-4FB9-AF51-E8F5CB8078B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36194" name="Picture 2" descr="http://www.lovettfineart.com/images/v640/25_1.jpg"/>
          <p:cNvPicPr>
            <a:picLocks noChangeAspect="1" noChangeArrowheads="1"/>
          </p:cNvPicPr>
          <p:nvPr/>
        </p:nvPicPr>
        <p:blipFill>
          <a:blip r:embed="rId3" cstate="print"/>
          <a:srcRect/>
          <a:stretch>
            <a:fillRect/>
          </a:stretch>
        </p:blipFill>
        <p:spPr bwMode="auto">
          <a:xfrm>
            <a:off x="1295400" y="1066800"/>
            <a:ext cx="6486525" cy="5655200"/>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PARABLE OF THE LOST SHEEP</a:t>
            </a:r>
            <a:endParaRPr lang="en-US" sz="2800" dirty="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6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失落羊只的比喻</a:t>
            </a:r>
            <a:endParaRPr lang="en-US" sz="6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7106" name="Picture 2" descr="http://3.bp.blogspot.com/--nRQ1Amx6xo/TnTExyvNyQI/AAAAAAAAHuY/Xd6fYh9BtNk/s1600/prodigal-son-jpg.jpg"/>
          <p:cNvPicPr>
            <a:picLocks noChangeAspect="1" noChangeArrowheads="1"/>
          </p:cNvPicPr>
          <p:nvPr/>
        </p:nvPicPr>
        <p:blipFill>
          <a:blip r:embed="rId3" cstate="print"/>
          <a:srcRect/>
          <a:stretch>
            <a:fillRect/>
          </a:stretch>
        </p:blipFill>
        <p:spPr bwMode="auto">
          <a:xfrm>
            <a:off x="762000" y="609600"/>
            <a:ext cx="7620000" cy="6671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PARABLE OF THE LOST SON</a:t>
            </a:r>
            <a:endParaRPr lang="en-US" sz="2800" dirty="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浪子回头的比喻</a:t>
            </a:r>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7" name="Bent-Up Arrow 16"/>
          <p:cNvSpPr/>
          <p:nvPr/>
        </p:nvSpPr>
        <p:spPr>
          <a:xfrm rot="5400000" flipV="1">
            <a:off x="6000750" y="2305050"/>
            <a:ext cx="3962400" cy="1790700"/>
          </a:xfrm>
          <a:prstGeom prst="bentUpArrow">
            <a:avLst>
              <a:gd name="adj1" fmla="val 25000"/>
              <a:gd name="adj2" fmla="val 21528"/>
              <a:gd name="adj3" fmla="val 25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6096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4400" b="1" dirty="0" smtClean="0">
                <a:solidFill>
                  <a:schemeClr val="bg1"/>
                </a:solidFill>
                <a:latin typeface="Arial Narrow" pitchFamily="34" charset="0"/>
              </a:rPr>
              <a:t>失去</a:t>
            </a:r>
            <a:r>
              <a:rPr lang="en-US" altLang="zh-CN" sz="4400" b="1" dirty="0" smtClean="0">
                <a:solidFill>
                  <a:schemeClr val="bg1"/>
                </a:solidFill>
                <a:latin typeface="Arial Narrow" pitchFamily="34" charset="0"/>
              </a:rPr>
              <a:t>&amp; </a:t>
            </a:r>
            <a:r>
              <a:rPr lang="zh-CN" altLang="en-US" sz="4400" b="1" dirty="0" smtClean="0">
                <a:solidFill>
                  <a:schemeClr val="bg1"/>
                </a:solidFill>
                <a:latin typeface="Arial Narrow" pitchFamily="34" charset="0"/>
              </a:rPr>
              <a:t>找回 </a:t>
            </a:r>
            <a:r>
              <a:rPr lang="en-US" sz="4400" b="1" dirty="0" smtClean="0">
                <a:solidFill>
                  <a:schemeClr val="bg1"/>
                </a:solidFill>
                <a:latin typeface="Arial Narrow" pitchFamily="34" charset="0"/>
              </a:rPr>
              <a:t>: </a:t>
            </a:r>
            <a:r>
              <a:rPr lang="en-US" sz="32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LOST &amp; FOUND</a:t>
            </a:r>
            <a:endParaRPr lang="en-US" sz="32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
        <p:nvSpPr>
          <p:cNvPr id="8" name="Rectangle 7"/>
          <p:cNvSpPr/>
          <p:nvPr/>
        </p:nvSpPr>
        <p:spPr>
          <a:xfrm>
            <a:off x="76200" y="685800"/>
            <a:ext cx="2971800" cy="609600"/>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羊</a:t>
            </a:r>
            <a:r>
              <a:rPr lang="en-US" sz="4000" b="1" dirty="0" smtClean="0">
                <a:effectLst>
                  <a:outerShdw blurRad="38100" dist="38100" dir="2700000" algn="tl">
                    <a:srgbClr val="000000">
                      <a:alpha val="43137"/>
                    </a:srgbClr>
                  </a:outerShdw>
                </a:effectLst>
                <a:latin typeface="Aharoni" pitchFamily="2" charset="-79"/>
                <a:cs typeface="Aharoni" pitchFamily="2" charset="-79"/>
              </a:rPr>
              <a:t>: </a:t>
            </a:r>
            <a:r>
              <a:rPr lang="en-US" b="1" dirty="0" smtClean="0">
                <a:effectLst>
                  <a:outerShdw blurRad="38100" dist="38100" dir="2700000" algn="tl">
                    <a:srgbClr val="000000">
                      <a:alpha val="43137"/>
                    </a:srgbClr>
                  </a:outerShdw>
                </a:effectLst>
                <a:latin typeface="Aharoni" pitchFamily="2" charset="-79"/>
                <a:cs typeface="Aharoni" pitchFamily="2" charset="-79"/>
              </a:rPr>
              <a:t>SHEEP</a:t>
            </a:r>
            <a:endParaRPr lang="en-US" b="1" dirty="0">
              <a:solidFill>
                <a:srgbClr val="002060"/>
              </a:solidFill>
              <a:effectLst>
                <a:outerShdw blurRad="38100" dist="38100" dir="2700000" algn="tl">
                  <a:srgbClr val="000000">
                    <a:alpha val="43137"/>
                  </a:srgbClr>
                </a:outerShdw>
              </a:effectLst>
            </a:endParaRPr>
          </a:p>
        </p:txBody>
      </p:sp>
      <p:sp>
        <p:nvSpPr>
          <p:cNvPr id="9" name="Rectangle 8"/>
          <p:cNvSpPr/>
          <p:nvPr/>
        </p:nvSpPr>
        <p:spPr>
          <a:xfrm>
            <a:off x="3124200" y="685800"/>
            <a:ext cx="2971800" cy="609600"/>
          </a:xfrm>
          <a:prstGeom prst="rect">
            <a:avLst/>
          </a:prstGeom>
          <a:solidFill>
            <a:srgbClr val="FF3300"/>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钱币</a:t>
            </a:r>
            <a:r>
              <a:rPr lang="en-US" sz="4000" b="1" dirty="0" smtClean="0">
                <a:effectLst>
                  <a:outerShdw blurRad="38100" dist="38100" dir="2700000" algn="tl">
                    <a:srgbClr val="000000">
                      <a:alpha val="43137"/>
                    </a:srgbClr>
                  </a:outerShdw>
                </a:effectLst>
                <a:latin typeface="Aharoni" pitchFamily="2" charset="-79"/>
                <a:cs typeface="Aharoni" pitchFamily="2" charset="-79"/>
              </a:rPr>
              <a:t>: </a:t>
            </a:r>
            <a:r>
              <a:rPr lang="en-US" b="1" dirty="0" smtClean="0">
                <a:effectLst>
                  <a:outerShdw blurRad="38100" dist="38100" dir="2700000" algn="tl">
                    <a:srgbClr val="000000">
                      <a:alpha val="43137"/>
                    </a:srgbClr>
                  </a:outerShdw>
                </a:effectLst>
                <a:latin typeface="Aharoni" pitchFamily="2" charset="-79"/>
                <a:cs typeface="Aharoni" pitchFamily="2" charset="-79"/>
              </a:rPr>
              <a:t>COIN</a:t>
            </a:r>
            <a:endParaRPr lang="en-US" b="1" dirty="0">
              <a:solidFill>
                <a:srgbClr val="002060"/>
              </a:solidFill>
              <a:effectLst>
                <a:outerShdw blurRad="38100" dist="38100" dir="2700000" algn="tl">
                  <a:srgbClr val="000000">
                    <a:alpha val="43137"/>
                  </a:srgbClr>
                </a:outerShdw>
              </a:effectLst>
            </a:endParaRPr>
          </a:p>
        </p:txBody>
      </p:sp>
      <p:sp>
        <p:nvSpPr>
          <p:cNvPr id="10" name="Rectangle 9"/>
          <p:cNvSpPr/>
          <p:nvPr/>
        </p:nvSpPr>
        <p:spPr>
          <a:xfrm>
            <a:off x="6172200" y="685800"/>
            <a:ext cx="2971800" cy="60960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儿子</a:t>
            </a:r>
            <a:r>
              <a:rPr lang="en-US" b="1" dirty="0" smtClean="0">
                <a:effectLst>
                  <a:outerShdw blurRad="38100" dist="38100" dir="2700000" algn="tl">
                    <a:srgbClr val="000000">
                      <a:alpha val="43137"/>
                    </a:srgbClr>
                  </a:outerShdw>
                </a:effectLst>
                <a:latin typeface="Aharoni" pitchFamily="2" charset="-79"/>
                <a:cs typeface="Aharoni" pitchFamily="2" charset="-79"/>
              </a:rPr>
              <a:t>: SON</a:t>
            </a:r>
            <a:endParaRPr lang="en-US" b="1" dirty="0">
              <a:solidFill>
                <a:srgbClr val="002060"/>
              </a:solidFill>
              <a:effectLst>
                <a:outerShdw blurRad="38100" dist="38100" dir="2700000" algn="tl">
                  <a:srgbClr val="000000">
                    <a:alpha val="43137"/>
                  </a:srgbClr>
                </a:outerShdw>
              </a:effectLst>
            </a:endParaRPr>
          </a:p>
        </p:txBody>
      </p:sp>
      <p:sp>
        <p:nvSpPr>
          <p:cNvPr id="11" name="Rectangle 10"/>
          <p:cNvSpPr/>
          <p:nvPr/>
        </p:nvSpPr>
        <p:spPr>
          <a:xfrm>
            <a:off x="76200" y="1371600"/>
            <a:ext cx="29718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找到</a:t>
            </a:r>
            <a:r>
              <a:rPr lang="en-US" sz="4000" b="1" dirty="0" smtClean="0">
                <a:effectLst>
                  <a:outerShdw blurRad="38100" dist="38100" dir="2700000" algn="tl">
                    <a:srgbClr val="000000">
                      <a:alpha val="43137"/>
                    </a:srgbClr>
                  </a:outerShdw>
                </a:effectLst>
                <a:latin typeface="Aharoni" pitchFamily="2" charset="-79"/>
                <a:cs typeface="Aharoni" pitchFamily="2" charset="-79"/>
              </a:rPr>
              <a:t>: </a:t>
            </a:r>
            <a:r>
              <a:rPr lang="en-US" b="1" dirty="0" smtClean="0">
                <a:effectLst>
                  <a:outerShdw blurRad="38100" dist="38100" dir="2700000" algn="tl">
                    <a:srgbClr val="000000">
                      <a:alpha val="43137"/>
                    </a:srgbClr>
                  </a:outerShdw>
                </a:effectLst>
                <a:latin typeface="Aharoni" pitchFamily="2" charset="-79"/>
                <a:cs typeface="Aharoni" pitchFamily="2" charset="-79"/>
              </a:rPr>
              <a:t>FOUND</a:t>
            </a:r>
            <a:endParaRPr lang="en-US" b="1" dirty="0">
              <a:solidFill>
                <a:srgbClr val="002060"/>
              </a:solidFill>
              <a:effectLst>
                <a:outerShdw blurRad="38100" dist="38100" dir="2700000" algn="tl">
                  <a:srgbClr val="000000">
                    <a:alpha val="43137"/>
                  </a:srgbClr>
                </a:outerShdw>
              </a:effectLst>
            </a:endParaRPr>
          </a:p>
        </p:txBody>
      </p:sp>
      <p:sp>
        <p:nvSpPr>
          <p:cNvPr id="12" name="Rectangle 11"/>
          <p:cNvSpPr/>
          <p:nvPr/>
        </p:nvSpPr>
        <p:spPr>
          <a:xfrm>
            <a:off x="3124200" y="1371600"/>
            <a:ext cx="29718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找到</a:t>
            </a:r>
            <a:r>
              <a:rPr lang="en-US" sz="4000" b="1" dirty="0" smtClean="0">
                <a:effectLst>
                  <a:outerShdw blurRad="38100" dist="38100" dir="2700000" algn="tl">
                    <a:srgbClr val="000000">
                      <a:alpha val="43137"/>
                    </a:srgbClr>
                  </a:outerShdw>
                </a:effectLst>
                <a:latin typeface="Aharoni" pitchFamily="2" charset="-79"/>
                <a:cs typeface="Aharoni" pitchFamily="2" charset="-79"/>
              </a:rPr>
              <a:t>: </a:t>
            </a:r>
            <a:r>
              <a:rPr lang="en-US" b="1" dirty="0" smtClean="0">
                <a:effectLst>
                  <a:outerShdw blurRad="38100" dist="38100" dir="2700000" algn="tl">
                    <a:srgbClr val="000000">
                      <a:alpha val="43137"/>
                    </a:srgbClr>
                  </a:outerShdw>
                </a:effectLst>
                <a:latin typeface="Aharoni" pitchFamily="2" charset="-79"/>
                <a:cs typeface="Aharoni" pitchFamily="2" charset="-79"/>
              </a:rPr>
              <a:t>FOUND</a:t>
            </a:r>
            <a:endParaRPr lang="en-US" b="1" dirty="0">
              <a:solidFill>
                <a:srgbClr val="002060"/>
              </a:solidFill>
              <a:effectLst>
                <a:outerShdw blurRad="38100" dist="38100" dir="2700000" algn="tl">
                  <a:srgbClr val="000000">
                    <a:alpha val="43137"/>
                  </a:srgbClr>
                </a:outerShdw>
              </a:effectLst>
            </a:endParaRPr>
          </a:p>
        </p:txBody>
      </p:sp>
      <p:sp>
        <p:nvSpPr>
          <p:cNvPr id="13" name="Rectangle 12"/>
          <p:cNvSpPr/>
          <p:nvPr/>
        </p:nvSpPr>
        <p:spPr>
          <a:xfrm>
            <a:off x="6172200" y="1371600"/>
            <a:ext cx="29718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找到</a:t>
            </a:r>
            <a:r>
              <a:rPr lang="en-US" sz="4000" b="1" dirty="0" smtClean="0">
                <a:effectLst>
                  <a:outerShdw blurRad="38100" dist="38100" dir="2700000" algn="tl">
                    <a:srgbClr val="000000">
                      <a:alpha val="43137"/>
                    </a:srgbClr>
                  </a:outerShdw>
                </a:effectLst>
                <a:latin typeface="Aharoni" pitchFamily="2" charset="-79"/>
                <a:cs typeface="Aharoni" pitchFamily="2" charset="-79"/>
              </a:rPr>
              <a:t>: </a:t>
            </a:r>
            <a:r>
              <a:rPr lang="en-US" b="1" dirty="0" smtClean="0">
                <a:effectLst>
                  <a:outerShdw blurRad="38100" dist="38100" dir="2700000" algn="tl">
                    <a:srgbClr val="000000">
                      <a:alpha val="43137"/>
                    </a:srgbClr>
                  </a:outerShdw>
                </a:effectLst>
                <a:latin typeface="Aharoni" pitchFamily="2" charset="-79"/>
                <a:cs typeface="Aharoni" pitchFamily="2" charset="-79"/>
              </a:rPr>
              <a:t>FOUND</a:t>
            </a:r>
            <a:endParaRPr lang="en-US" b="1" dirty="0">
              <a:solidFill>
                <a:srgbClr val="002060"/>
              </a:solidFill>
              <a:effectLst>
                <a:outerShdw blurRad="38100" dist="38100" dir="2700000" algn="tl">
                  <a:srgbClr val="000000">
                    <a:alpha val="43137"/>
                  </a:srgbClr>
                </a:outerShdw>
              </a:effectLst>
            </a:endParaRPr>
          </a:p>
        </p:txBody>
      </p:sp>
      <p:sp>
        <p:nvSpPr>
          <p:cNvPr id="14" name="Rectangle 13"/>
          <p:cNvSpPr/>
          <p:nvPr/>
        </p:nvSpPr>
        <p:spPr>
          <a:xfrm>
            <a:off x="76200" y="2057400"/>
            <a:ext cx="2971800" cy="609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欢喜</a:t>
            </a:r>
            <a:r>
              <a:rPr lang="en-US" sz="4000" b="1" dirty="0" smtClean="0">
                <a:effectLst>
                  <a:outerShdw blurRad="38100" dist="38100" dir="2700000" algn="tl">
                    <a:srgbClr val="000000">
                      <a:alpha val="43137"/>
                    </a:srgbClr>
                  </a:outerShdw>
                </a:effectLst>
                <a:latin typeface="Aharoni" pitchFamily="2" charset="-79"/>
                <a:cs typeface="Aharoni" pitchFamily="2" charset="-79"/>
              </a:rPr>
              <a:t>: </a:t>
            </a:r>
            <a:r>
              <a:rPr lang="en-US" b="1" dirty="0" smtClean="0">
                <a:effectLst>
                  <a:outerShdw blurRad="38100" dist="38100" dir="2700000" algn="tl">
                    <a:srgbClr val="000000">
                      <a:alpha val="43137"/>
                    </a:srgbClr>
                  </a:outerShdw>
                </a:effectLst>
                <a:latin typeface="Aharoni" pitchFamily="2" charset="-79"/>
                <a:cs typeface="Aharoni" pitchFamily="2" charset="-79"/>
              </a:rPr>
              <a:t>REJOICED</a:t>
            </a:r>
            <a:endParaRPr lang="en-US" b="1" dirty="0">
              <a:solidFill>
                <a:srgbClr val="002060"/>
              </a:solidFill>
              <a:effectLst>
                <a:outerShdw blurRad="38100" dist="38100" dir="2700000" algn="tl">
                  <a:srgbClr val="000000">
                    <a:alpha val="43137"/>
                  </a:srgbClr>
                </a:outerShdw>
              </a:effectLst>
            </a:endParaRPr>
          </a:p>
        </p:txBody>
      </p:sp>
      <p:sp>
        <p:nvSpPr>
          <p:cNvPr id="15" name="Rectangle 14"/>
          <p:cNvSpPr/>
          <p:nvPr/>
        </p:nvSpPr>
        <p:spPr>
          <a:xfrm>
            <a:off x="3124200" y="2057400"/>
            <a:ext cx="2971800" cy="609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欢喜</a:t>
            </a:r>
            <a:r>
              <a:rPr lang="en-US" sz="4000" b="1" dirty="0" smtClean="0">
                <a:effectLst>
                  <a:outerShdw blurRad="38100" dist="38100" dir="2700000" algn="tl">
                    <a:srgbClr val="000000">
                      <a:alpha val="43137"/>
                    </a:srgbClr>
                  </a:outerShdw>
                </a:effectLst>
                <a:latin typeface="Aharoni" pitchFamily="2" charset="-79"/>
                <a:cs typeface="Aharoni" pitchFamily="2" charset="-79"/>
              </a:rPr>
              <a:t>: </a:t>
            </a:r>
            <a:r>
              <a:rPr lang="en-US" b="1" dirty="0" smtClean="0">
                <a:effectLst>
                  <a:outerShdw blurRad="38100" dist="38100" dir="2700000" algn="tl">
                    <a:srgbClr val="000000">
                      <a:alpha val="43137"/>
                    </a:srgbClr>
                  </a:outerShdw>
                </a:effectLst>
                <a:latin typeface="Aharoni" pitchFamily="2" charset="-79"/>
                <a:cs typeface="Aharoni" pitchFamily="2" charset="-79"/>
              </a:rPr>
              <a:t>REJOICED</a:t>
            </a:r>
            <a:endParaRPr lang="en-US" b="1" dirty="0">
              <a:solidFill>
                <a:srgbClr val="002060"/>
              </a:solidFill>
              <a:effectLst>
                <a:outerShdw blurRad="38100" dist="38100" dir="2700000" algn="tl">
                  <a:srgbClr val="000000">
                    <a:alpha val="43137"/>
                  </a:srgbClr>
                </a:outerShdw>
              </a:effectLst>
            </a:endParaRPr>
          </a:p>
        </p:txBody>
      </p:sp>
      <p:sp>
        <p:nvSpPr>
          <p:cNvPr id="16" name="Rectangle 15"/>
          <p:cNvSpPr/>
          <p:nvPr/>
        </p:nvSpPr>
        <p:spPr>
          <a:xfrm>
            <a:off x="6172200" y="2057400"/>
            <a:ext cx="2971800" cy="609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4000" b="1" dirty="0" smtClean="0">
                <a:effectLst>
                  <a:outerShdw blurRad="38100" dist="38100" dir="2700000" algn="tl">
                    <a:srgbClr val="000000">
                      <a:alpha val="43137"/>
                    </a:srgbClr>
                  </a:outerShdw>
                </a:effectLst>
                <a:latin typeface="Aharoni" pitchFamily="2" charset="-79"/>
                <a:cs typeface="Aharoni" pitchFamily="2" charset="-79"/>
              </a:rPr>
              <a:t>欢喜</a:t>
            </a:r>
            <a:r>
              <a:rPr lang="en-US" sz="4000" b="1" dirty="0" smtClean="0">
                <a:effectLst>
                  <a:outerShdw blurRad="38100" dist="38100" dir="2700000" algn="tl">
                    <a:srgbClr val="000000">
                      <a:alpha val="43137"/>
                    </a:srgbClr>
                  </a:outerShdw>
                </a:effectLst>
                <a:latin typeface="Aharoni" pitchFamily="2" charset="-79"/>
                <a:cs typeface="Aharoni" pitchFamily="2" charset="-79"/>
              </a:rPr>
              <a:t>: </a:t>
            </a:r>
            <a:r>
              <a:rPr lang="en-US" b="1" dirty="0" smtClean="0">
                <a:effectLst>
                  <a:outerShdw blurRad="38100" dist="38100" dir="2700000" algn="tl">
                    <a:srgbClr val="000000">
                      <a:alpha val="43137"/>
                    </a:srgbClr>
                  </a:outerShdw>
                </a:effectLst>
                <a:latin typeface="Aharoni" pitchFamily="2" charset="-79"/>
                <a:cs typeface="Aharoni" pitchFamily="2" charset="-79"/>
              </a:rPr>
              <a:t>REJOICED</a:t>
            </a:r>
            <a:endParaRPr lang="en-US" b="1" dirty="0">
              <a:solidFill>
                <a:srgbClr val="002060"/>
              </a:solidFill>
              <a:effectLst>
                <a:outerShdw blurRad="38100" dist="38100" dir="2700000" algn="tl">
                  <a:srgbClr val="000000">
                    <a:alpha val="43137"/>
                  </a:srgbClr>
                </a:outerShdw>
              </a:effectLst>
            </a:endParaRPr>
          </a:p>
        </p:txBody>
      </p:sp>
      <p:sp>
        <p:nvSpPr>
          <p:cNvPr id="18" name="Rectangle 17"/>
          <p:cNvSpPr/>
          <p:nvPr/>
        </p:nvSpPr>
        <p:spPr>
          <a:xfrm>
            <a:off x="152400" y="2895600"/>
            <a:ext cx="6781800" cy="685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承认自己的罪</a:t>
            </a:r>
            <a:r>
              <a:rPr lang="en-US" altLang="zh-CN"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000" b="1" dirty="0" smtClean="0">
                <a:solidFill>
                  <a:schemeClr val="tx1"/>
                </a:solidFill>
                <a:effectLst>
                  <a:outerShdw blurRad="38100" dist="38100" dir="2700000" algn="tl">
                    <a:srgbClr val="000000">
                      <a:alpha val="43137"/>
                    </a:srgbClr>
                  </a:outerShdw>
                </a:effectLst>
                <a:latin typeface="Arial Narrow" pitchFamily="34" charset="0"/>
              </a:rPr>
              <a:t>RECOGNIZED HIS SINFULNESS</a:t>
            </a:r>
            <a:endParaRPr lang="en-US" sz="2000" b="1" dirty="0">
              <a:solidFill>
                <a:schemeClr val="tx1"/>
              </a:solidFill>
              <a:effectLst>
                <a:outerShdw blurRad="38100" dist="38100" dir="2700000" algn="tl">
                  <a:srgbClr val="000000">
                    <a:alpha val="43137"/>
                  </a:srgbClr>
                </a:outerShdw>
              </a:effectLst>
              <a:latin typeface="Arial Narrow" pitchFamily="34" charset="0"/>
            </a:endParaRPr>
          </a:p>
        </p:txBody>
      </p:sp>
      <p:sp>
        <p:nvSpPr>
          <p:cNvPr id="19" name="Rectangle 18"/>
          <p:cNvSpPr/>
          <p:nvPr/>
        </p:nvSpPr>
        <p:spPr>
          <a:xfrm>
            <a:off x="152400" y="3657600"/>
            <a:ext cx="6781800" cy="685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谦卑自己</a:t>
            </a:r>
            <a:r>
              <a:rPr lang="en-US" altLang="zh-CN"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000" b="1" dirty="0" smtClean="0">
                <a:solidFill>
                  <a:schemeClr val="tx1"/>
                </a:solidFill>
                <a:effectLst>
                  <a:outerShdw blurRad="38100" dist="38100" dir="2700000" algn="tl">
                    <a:srgbClr val="000000">
                      <a:alpha val="43137"/>
                    </a:srgbClr>
                  </a:outerShdw>
                </a:effectLst>
                <a:latin typeface="Arial Narrow" pitchFamily="34" charset="0"/>
              </a:rPr>
              <a:t>HUMBLED HIMSELF</a:t>
            </a:r>
            <a:endParaRPr lang="en-US" sz="2000" b="1" dirty="0">
              <a:solidFill>
                <a:schemeClr val="tx1"/>
              </a:solidFill>
              <a:effectLst>
                <a:outerShdw blurRad="38100" dist="38100" dir="2700000" algn="tl">
                  <a:srgbClr val="000000">
                    <a:alpha val="43137"/>
                  </a:srgbClr>
                </a:outerShdw>
              </a:effectLst>
              <a:latin typeface="Arial Narrow" pitchFamily="34" charset="0"/>
            </a:endParaRPr>
          </a:p>
        </p:txBody>
      </p:sp>
      <p:sp>
        <p:nvSpPr>
          <p:cNvPr id="20" name="Rectangle 19"/>
          <p:cNvSpPr/>
          <p:nvPr/>
        </p:nvSpPr>
        <p:spPr>
          <a:xfrm>
            <a:off x="152400" y="4419600"/>
            <a:ext cx="6781800" cy="685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向他的父亲 认罪</a:t>
            </a:r>
            <a:r>
              <a:rPr lang="en-US" altLang="zh-CN"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000" b="1" dirty="0" smtClean="0">
                <a:solidFill>
                  <a:schemeClr val="tx1"/>
                </a:solidFill>
                <a:effectLst>
                  <a:outerShdw blurRad="38100" dist="38100" dir="2700000" algn="tl">
                    <a:srgbClr val="000000">
                      <a:alpha val="43137"/>
                    </a:srgbClr>
                  </a:outerShdw>
                </a:effectLst>
                <a:latin typeface="Arial Narrow" pitchFamily="34" charset="0"/>
              </a:rPr>
              <a:t>CONFESSED TO HIS FATHER</a:t>
            </a:r>
            <a:endParaRPr lang="en-US" sz="2000" b="1" dirty="0">
              <a:solidFill>
                <a:schemeClr val="tx1"/>
              </a:solidFill>
              <a:effectLst>
                <a:outerShdw blurRad="38100" dist="38100" dir="2700000" algn="tl">
                  <a:srgbClr val="000000">
                    <a:alpha val="43137"/>
                  </a:srgbClr>
                </a:outerShdw>
              </a:effectLst>
              <a:latin typeface="Arial Narrow" pitchFamily="34" charset="0"/>
            </a:endParaRPr>
          </a:p>
        </p:txBody>
      </p:sp>
      <p:sp>
        <p:nvSpPr>
          <p:cNvPr id="21" name="Rectangle 20"/>
          <p:cNvSpPr/>
          <p:nvPr/>
        </p:nvSpPr>
        <p:spPr>
          <a:xfrm>
            <a:off x="152400" y="5181600"/>
            <a:ext cx="6781800" cy="685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向父亲委身</a:t>
            </a:r>
            <a:r>
              <a:rPr lang="en-US" altLang="zh-CN"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000" b="1" dirty="0" smtClean="0">
                <a:solidFill>
                  <a:schemeClr val="tx1"/>
                </a:solidFill>
                <a:effectLst>
                  <a:outerShdw blurRad="38100" dist="38100" dir="2700000" algn="tl">
                    <a:srgbClr val="000000">
                      <a:alpha val="43137"/>
                    </a:srgbClr>
                  </a:outerShdw>
                </a:effectLst>
                <a:latin typeface="Arial Narrow" pitchFamily="34" charset="0"/>
              </a:rPr>
              <a:t>SUBMITTED TO HIS FATHER</a:t>
            </a:r>
            <a:endParaRPr lang="en-US" sz="2000" b="1" dirty="0">
              <a:solidFill>
                <a:schemeClr val="tx1"/>
              </a:solidFill>
              <a:effectLst>
                <a:outerShdw blurRad="38100" dist="38100" dir="2700000" algn="tl">
                  <a:srgbClr val="000000">
                    <a:alpha val="43137"/>
                  </a:srgbClr>
                </a:outerShdw>
              </a:effectLst>
              <a:latin typeface="Arial Narrow" pitchFamily="34" charset="0"/>
            </a:endParaRPr>
          </a:p>
        </p:txBody>
      </p:sp>
      <p:sp>
        <p:nvSpPr>
          <p:cNvPr id="22" name="Rectangle 21"/>
          <p:cNvSpPr/>
          <p:nvPr/>
        </p:nvSpPr>
        <p:spPr>
          <a:xfrm>
            <a:off x="152400" y="5943600"/>
            <a:ext cx="6781800" cy="685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b="1" dirty="0" smtClean="0">
                <a:solidFill>
                  <a:schemeClr val="tx1"/>
                </a:solidFill>
                <a:effectLst>
                  <a:outerShdw blurRad="38100" dist="38100" dir="2700000" algn="tl">
                    <a:srgbClr val="000000">
                      <a:alpha val="43137"/>
                    </a:srgbClr>
                  </a:outerShdw>
                </a:effectLst>
                <a:latin typeface="Arial Narrow" pitchFamily="34" charset="0"/>
              </a:rPr>
              <a:t>获得奖赏</a:t>
            </a:r>
            <a:r>
              <a:rPr lang="en-US" altLang="zh-CN" sz="3600" b="1" dirty="0" smtClean="0">
                <a:solidFill>
                  <a:schemeClr val="tx1"/>
                </a:solidFill>
                <a:effectLst>
                  <a:outerShdw blurRad="38100" dist="38100" dir="2700000" algn="tl">
                    <a:srgbClr val="000000">
                      <a:alpha val="43137"/>
                    </a:srgbClr>
                  </a:outerShdw>
                </a:effectLst>
                <a:latin typeface="Arial Narrow" pitchFamily="34" charset="0"/>
              </a:rPr>
              <a:t>: </a:t>
            </a:r>
            <a:r>
              <a:rPr lang="en-US" sz="2000" b="1" dirty="0" smtClean="0">
                <a:solidFill>
                  <a:schemeClr val="tx1"/>
                </a:solidFill>
                <a:effectLst>
                  <a:outerShdw blurRad="38100" dist="38100" dir="2700000" algn="tl">
                    <a:srgbClr val="000000">
                      <a:alpha val="43137"/>
                    </a:srgbClr>
                  </a:outerShdw>
                </a:effectLst>
                <a:latin typeface="Arial Narrow" pitchFamily="34" charset="0"/>
              </a:rPr>
              <a:t>REWARDED</a:t>
            </a:r>
            <a:endParaRPr lang="en-US" sz="2000" b="1" dirty="0">
              <a:solidFill>
                <a:schemeClr val="tx1"/>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ppt_x"/>
                                          </p:val>
                                        </p:tav>
                                        <p:tav tm="100000">
                                          <p:val>
                                            <p:strVal val="#ppt_x"/>
                                          </p:val>
                                        </p:tav>
                                      </p:tavLst>
                                    </p:anim>
                                    <p:anim calcmode="lin" valueType="num">
                                      <p:cBhvr additive="base">
                                        <p:cTn id="5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ppt_x"/>
                                          </p:val>
                                        </p:tav>
                                        <p:tav tm="100000">
                                          <p:val>
                                            <p:strVal val="#ppt_x"/>
                                          </p:val>
                                        </p:tav>
                                      </p:tavLst>
                                    </p:anim>
                                    <p:anim calcmode="lin" valueType="num">
                                      <p:cBhvr additive="base">
                                        <p:cTn id="6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additive="base">
                                        <p:cTn id="70" dur="500" fill="hold"/>
                                        <p:tgtEl>
                                          <p:spTgt spid="20"/>
                                        </p:tgtEl>
                                        <p:attrNameLst>
                                          <p:attrName>ppt_x</p:attrName>
                                        </p:attrNameLst>
                                      </p:cBhvr>
                                      <p:tavLst>
                                        <p:tav tm="0">
                                          <p:val>
                                            <p:strVal val="#ppt_x"/>
                                          </p:val>
                                        </p:tav>
                                        <p:tav tm="100000">
                                          <p:val>
                                            <p:strVal val="#ppt_x"/>
                                          </p:val>
                                        </p:tav>
                                      </p:tavLst>
                                    </p:anim>
                                    <p:anim calcmode="lin" valueType="num">
                                      <p:cBhvr additive="base">
                                        <p:cTn id="7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500" fill="hold"/>
                                        <p:tgtEl>
                                          <p:spTgt spid="21"/>
                                        </p:tgtEl>
                                        <p:attrNameLst>
                                          <p:attrName>ppt_x</p:attrName>
                                        </p:attrNameLst>
                                      </p:cBhvr>
                                      <p:tavLst>
                                        <p:tav tm="0">
                                          <p:val>
                                            <p:strVal val="#ppt_x"/>
                                          </p:val>
                                        </p:tav>
                                        <p:tav tm="100000">
                                          <p:val>
                                            <p:strVal val="#ppt_x"/>
                                          </p:val>
                                        </p:tav>
                                      </p:tavLst>
                                    </p:anim>
                                    <p:anim calcmode="lin" valueType="num">
                                      <p:cBhvr additive="base">
                                        <p:cTn id="7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8684" name="Picture 12" descr="http://www.jesushugger.com/images/blog/fruit.jpg"/>
          <p:cNvPicPr>
            <a:picLocks noChangeAspect="1" noChangeArrowheads="1"/>
          </p:cNvPicPr>
          <p:nvPr/>
        </p:nvPicPr>
        <p:blipFill>
          <a:blip r:embed="rId3" cstate="print"/>
          <a:srcRect/>
          <a:stretch>
            <a:fillRect/>
          </a:stretch>
        </p:blipFill>
        <p:spPr bwMode="auto">
          <a:xfrm>
            <a:off x="685800" y="1066801"/>
            <a:ext cx="79248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0" y="609600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smtClean="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rPr>
              <a:t>PARABLE OF THE VINE &amp; BRANCHES</a:t>
            </a:r>
            <a:endParaRPr lang="en-US" sz="3200" dirty="0">
              <a:ln>
                <a:solidFill>
                  <a:sysClr val="windowText" lastClr="000000"/>
                </a:solidFill>
              </a:ln>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 name="Rectangle 1"/>
          <p:cNvSpPr/>
          <p:nvPr/>
        </p:nvSpPr>
        <p:spPr>
          <a:xfrm>
            <a:off x="0" y="0"/>
            <a:ext cx="9144000" cy="1219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葡萄树和枝子的比喻</a:t>
            </a:r>
            <a:endPar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8" name="Picture 17" descr="flying-eagles-wings.jpg"/>
          <p:cNvPicPr>
            <a:picLocks noChangeAspect="1"/>
          </p:cNvPicPr>
          <p:nvPr/>
        </p:nvPicPr>
        <p:blipFill>
          <a:blip r:embed="rId3" cstate="print"/>
          <a:stretch>
            <a:fillRect/>
          </a:stretch>
        </p:blipFill>
        <p:spPr>
          <a:xfrm>
            <a:off x="0" y="0"/>
            <a:ext cx="9144000" cy="6858000"/>
          </a:xfrm>
          <a:prstGeom prst="rect">
            <a:avLst/>
          </a:prstGeom>
        </p:spPr>
      </p:pic>
      <p:sp>
        <p:nvSpPr>
          <p:cNvPr id="10" name="Freeform 9"/>
          <p:cNvSpPr/>
          <p:nvPr/>
        </p:nvSpPr>
        <p:spPr>
          <a:xfrm>
            <a:off x="4946754" y="2293495"/>
            <a:ext cx="3297836" cy="1708879"/>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rot="20173757">
            <a:off x="4637788" y="1903470"/>
            <a:ext cx="2560650" cy="1243448"/>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267856" y="1154243"/>
            <a:ext cx="2751944" cy="5932357"/>
          </a:xfrm>
          <a:custGeom>
            <a:avLst/>
            <a:gdLst>
              <a:gd name="connsiteX0" fmla="*/ 2743200 w 2743200"/>
              <a:gd name="connsiteY0" fmla="*/ 5336498 h 5396459"/>
              <a:gd name="connsiteX1" fmla="*/ 0 w 2743200"/>
              <a:gd name="connsiteY1" fmla="*/ 5396459 h 5396459"/>
              <a:gd name="connsiteX2" fmla="*/ 764498 w 2743200"/>
              <a:gd name="connsiteY2" fmla="*/ 5126636 h 5396459"/>
              <a:gd name="connsiteX3" fmla="*/ 929390 w 2743200"/>
              <a:gd name="connsiteY3" fmla="*/ 4871803 h 5396459"/>
              <a:gd name="connsiteX4" fmla="*/ 1034321 w 2743200"/>
              <a:gd name="connsiteY4" fmla="*/ 4437088 h 5396459"/>
              <a:gd name="connsiteX5" fmla="*/ 1094282 w 2743200"/>
              <a:gd name="connsiteY5" fmla="*/ 3867462 h 5396459"/>
              <a:gd name="connsiteX6" fmla="*/ 1094282 w 2743200"/>
              <a:gd name="connsiteY6" fmla="*/ 3492708 h 5396459"/>
              <a:gd name="connsiteX7" fmla="*/ 1094282 w 2743200"/>
              <a:gd name="connsiteY7" fmla="*/ 3237875 h 5396459"/>
              <a:gd name="connsiteX8" fmla="*/ 1109272 w 2743200"/>
              <a:gd name="connsiteY8" fmla="*/ 2938072 h 5396459"/>
              <a:gd name="connsiteX9" fmla="*/ 1139252 w 2743200"/>
              <a:gd name="connsiteY9" fmla="*/ 2623278 h 5396459"/>
              <a:gd name="connsiteX10" fmla="*/ 1169233 w 2743200"/>
              <a:gd name="connsiteY10" fmla="*/ 2398426 h 5396459"/>
              <a:gd name="connsiteX11" fmla="*/ 1199213 w 2743200"/>
              <a:gd name="connsiteY11" fmla="*/ 2068642 h 5396459"/>
              <a:gd name="connsiteX12" fmla="*/ 1124262 w 2743200"/>
              <a:gd name="connsiteY12" fmla="*/ 1798819 h 5396459"/>
              <a:gd name="connsiteX13" fmla="*/ 1124262 w 2743200"/>
              <a:gd name="connsiteY13" fmla="*/ 1618937 h 5396459"/>
              <a:gd name="connsiteX14" fmla="*/ 1124262 w 2743200"/>
              <a:gd name="connsiteY14" fmla="*/ 1154242 h 5396459"/>
              <a:gd name="connsiteX15" fmla="*/ 929390 w 2743200"/>
              <a:gd name="connsiteY15" fmla="*/ 824459 h 5396459"/>
              <a:gd name="connsiteX16" fmla="*/ 1019331 w 2743200"/>
              <a:gd name="connsiteY16" fmla="*/ 674557 h 5396459"/>
              <a:gd name="connsiteX17" fmla="*/ 1049311 w 2743200"/>
              <a:gd name="connsiteY17" fmla="*/ 584616 h 5396459"/>
              <a:gd name="connsiteX18" fmla="*/ 824459 w 2743200"/>
              <a:gd name="connsiteY18" fmla="*/ 344773 h 5396459"/>
              <a:gd name="connsiteX19" fmla="*/ 374754 w 2743200"/>
              <a:gd name="connsiteY19" fmla="*/ 164891 h 5396459"/>
              <a:gd name="connsiteX20" fmla="*/ 719528 w 2743200"/>
              <a:gd name="connsiteY20" fmla="*/ 194872 h 5396459"/>
              <a:gd name="connsiteX21" fmla="*/ 914400 w 2743200"/>
              <a:gd name="connsiteY21" fmla="*/ 0 h 5396459"/>
              <a:gd name="connsiteX22" fmla="*/ 869429 w 2743200"/>
              <a:gd name="connsiteY22" fmla="*/ 284813 h 5396459"/>
              <a:gd name="connsiteX23" fmla="*/ 1304144 w 2743200"/>
              <a:gd name="connsiteY23" fmla="*/ 584616 h 5396459"/>
              <a:gd name="connsiteX24" fmla="*/ 1439055 w 2743200"/>
              <a:gd name="connsiteY24" fmla="*/ 464695 h 5396459"/>
              <a:gd name="connsiteX25" fmla="*/ 1618937 w 2743200"/>
              <a:gd name="connsiteY25" fmla="*/ 209862 h 5396459"/>
              <a:gd name="connsiteX26" fmla="*/ 1858780 w 2743200"/>
              <a:gd name="connsiteY26" fmla="*/ 44970 h 5396459"/>
              <a:gd name="connsiteX27" fmla="*/ 1813810 w 2743200"/>
              <a:gd name="connsiteY27" fmla="*/ 269823 h 5396459"/>
              <a:gd name="connsiteX28" fmla="*/ 2323475 w 2743200"/>
              <a:gd name="connsiteY28" fmla="*/ 44970 h 5396459"/>
              <a:gd name="connsiteX29" fmla="*/ 1993692 w 2743200"/>
              <a:gd name="connsiteY29" fmla="*/ 359764 h 5396459"/>
              <a:gd name="connsiteX30" fmla="*/ 1618937 w 2743200"/>
              <a:gd name="connsiteY30" fmla="*/ 509665 h 5396459"/>
              <a:gd name="connsiteX31" fmla="*/ 1499016 w 2743200"/>
              <a:gd name="connsiteY31" fmla="*/ 929390 h 5396459"/>
              <a:gd name="connsiteX32" fmla="*/ 1528996 w 2743200"/>
              <a:gd name="connsiteY32" fmla="*/ 1319134 h 5396459"/>
              <a:gd name="connsiteX33" fmla="*/ 1528996 w 2743200"/>
              <a:gd name="connsiteY33" fmla="*/ 1783829 h 5396459"/>
              <a:gd name="connsiteX34" fmla="*/ 1603947 w 2743200"/>
              <a:gd name="connsiteY34" fmla="*/ 1963711 h 5396459"/>
              <a:gd name="connsiteX35" fmla="*/ 1648918 w 2743200"/>
              <a:gd name="connsiteY35" fmla="*/ 2203554 h 5396459"/>
              <a:gd name="connsiteX36" fmla="*/ 1768839 w 2743200"/>
              <a:gd name="connsiteY36" fmla="*/ 2413416 h 5396459"/>
              <a:gd name="connsiteX37" fmla="*/ 1693888 w 2743200"/>
              <a:gd name="connsiteY37" fmla="*/ 2773180 h 5396459"/>
              <a:gd name="connsiteX38" fmla="*/ 1783829 w 2743200"/>
              <a:gd name="connsiteY38" fmla="*/ 3028013 h 5396459"/>
              <a:gd name="connsiteX39" fmla="*/ 1828800 w 2743200"/>
              <a:gd name="connsiteY39" fmla="*/ 3612629 h 5396459"/>
              <a:gd name="connsiteX40" fmla="*/ 1813810 w 2743200"/>
              <a:gd name="connsiteY40" fmla="*/ 3837482 h 5396459"/>
              <a:gd name="connsiteX41" fmla="*/ 1888760 w 2743200"/>
              <a:gd name="connsiteY41" fmla="*/ 4107305 h 5396459"/>
              <a:gd name="connsiteX42" fmla="*/ 2053652 w 2743200"/>
              <a:gd name="connsiteY42" fmla="*/ 4706911 h 5396459"/>
              <a:gd name="connsiteX43" fmla="*/ 2278505 w 2743200"/>
              <a:gd name="connsiteY43" fmla="*/ 4946754 h 5396459"/>
              <a:gd name="connsiteX44" fmla="*/ 2743200 w 2743200"/>
              <a:gd name="connsiteY44" fmla="*/ 5336498 h 539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743200" h="5396459">
                <a:moveTo>
                  <a:pt x="2743200" y="5336498"/>
                </a:moveTo>
                <a:lnTo>
                  <a:pt x="0" y="5396459"/>
                </a:lnTo>
                <a:lnTo>
                  <a:pt x="764498" y="5126636"/>
                </a:lnTo>
                <a:lnTo>
                  <a:pt x="929390" y="4871803"/>
                </a:lnTo>
                <a:lnTo>
                  <a:pt x="1034321" y="4437088"/>
                </a:lnTo>
                <a:lnTo>
                  <a:pt x="1094282" y="3867462"/>
                </a:lnTo>
                <a:lnTo>
                  <a:pt x="1094282" y="3492708"/>
                </a:lnTo>
                <a:lnTo>
                  <a:pt x="1094282" y="3237875"/>
                </a:lnTo>
                <a:lnTo>
                  <a:pt x="1109272" y="2938072"/>
                </a:lnTo>
                <a:lnTo>
                  <a:pt x="1139252" y="2623278"/>
                </a:lnTo>
                <a:lnTo>
                  <a:pt x="1169233" y="2398426"/>
                </a:lnTo>
                <a:lnTo>
                  <a:pt x="1199213" y="2068642"/>
                </a:lnTo>
                <a:lnTo>
                  <a:pt x="1124262" y="1798819"/>
                </a:lnTo>
                <a:lnTo>
                  <a:pt x="1124262" y="1618937"/>
                </a:lnTo>
                <a:lnTo>
                  <a:pt x="1124262" y="1154242"/>
                </a:lnTo>
                <a:lnTo>
                  <a:pt x="929390" y="824459"/>
                </a:lnTo>
                <a:lnTo>
                  <a:pt x="1019331" y="674557"/>
                </a:lnTo>
                <a:lnTo>
                  <a:pt x="1049311" y="584616"/>
                </a:lnTo>
                <a:lnTo>
                  <a:pt x="824459" y="344773"/>
                </a:lnTo>
                <a:lnTo>
                  <a:pt x="374754" y="164891"/>
                </a:lnTo>
                <a:lnTo>
                  <a:pt x="719528" y="194872"/>
                </a:lnTo>
                <a:lnTo>
                  <a:pt x="914400" y="0"/>
                </a:lnTo>
                <a:lnTo>
                  <a:pt x="869429" y="284813"/>
                </a:lnTo>
                <a:lnTo>
                  <a:pt x="1304144" y="584616"/>
                </a:lnTo>
                <a:lnTo>
                  <a:pt x="1439055" y="464695"/>
                </a:lnTo>
                <a:lnTo>
                  <a:pt x="1618937" y="209862"/>
                </a:lnTo>
                <a:lnTo>
                  <a:pt x="1858780" y="44970"/>
                </a:lnTo>
                <a:lnTo>
                  <a:pt x="1813810" y="269823"/>
                </a:lnTo>
                <a:lnTo>
                  <a:pt x="2323475" y="44970"/>
                </a:lnTo>
                <a:lnTo>
                  <a:pt x="1993692" y="359764"/>
                </a:lnTo>
                <a:lnTo>
                  <a:pt x="1618937" y="509665"/>
                </a:lnTo>
                <a:lnTo>
                  <a:pt x="1499016" y="929390"/>
                </a:lnTo>
                <a:lnTo>
                  <a:pt x="1528996" y="1319134"/>
                </a:lnTo>
                <a:lnTo>
                  <a:pt x="1528996" y="1783829"/>
                </a:lnTo>
                <a:lnTo>
                  <a:pt x="1603947" y="1963711"/>
                </a:lnTo>
                <a:lnTo>
                  <a:pt x="1648918" y="2203554"/>
                </a:lnTo>
                <a:lnTo>
                  <a:pt x="1768839" y="2413416"/>
                </a:lnTo>
                <a:lnTo>
                  <a:pt x="1693888" y="2773180"/>
                </a:lnTo>
                <a:lnTo>
                  <a:pt x="1783829" y="3028013"/>
                </a:lnTo>
                <a:lnTo>
                  <a:pt x="1828800" y="3612629"/>
                </a:lnTo>
                <a:lnTo>
                  <a:pt x="1813810" y="3837482"/>
                </a:lnTo>
                <a:lnTo>
                  <a:pt x="1888760" y="4107305"/>
                </a:lnTo>
                <a:lnTo>
                  <a:pt x="2053652" y="4706911"/>
                </a:lnTo>
                <a:lnTo>
                  <a:pt x="2278505" y="4946754"/>
                </a:lnTo>
                <a:lnTo>
                  <a:pt x="2743200" y="5336498"/>
                </a:ln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19515310">
            <a:off x="4383956" y="1471773"/>
            <a:ext cx="1810172" cy="1243448"/>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rot="20895478" flipH="1">
            <a:off x="1439051" y="3400319"/>
            <a:ext cx="2889354" cy="1708879"/>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rot="447431" flipH="1">
            <a:off x="1086846" y="2122542"/>
            <a:ext cx="3463701" cy="1708879"/>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rot="447431" flipH="1">
            <a:off x="2453237" y="1364251"/>
            <a:ext cx="2043937" cy="1536107"/>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jesus.jpg"/>
          <p:cNvPicPr>
            <a:picLocks noChangeAspect="1"/>
          </p:cNvPicPr>
          <p:nvPr/>
        </p:nvPicPr>
        <p:blipFill>
          <a:blip r:embed="rId5" cstate="print"/>
          <a:stretch>
            <a:fillRect/>
          </a:stretch>
        </p:blipFill>
        <p:spPr>
          <a:xfrm>
            <a:off x="4191000" y="5029200"/>
            <a:ext cx="1066800" cy="1491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844"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3429000" y="990600"/>
            <a:ext cx="609600" cy="707136"/>
          </a:xfrm>
          <a:prstGeom prst="rect">
            <a:avLst/>
          </a:prstGeom>
          <a:noFill/>
        </p:spPr>
      </p:pic>
      <p:pic>
        <p:nvPicPr>
          <p:cNvPr id="21"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3810000" y="2590800"/>
            <a:ext cx="609600" cy="707136"/>
          </a:xfrm>
          <a:prstGeom prst="rect">
            <a:avLst/>
          </a:prstGeom>
          <a:noFill/>
        </p:spPr>
      </p:pic>
      <p:pic>
        <p:nvPicPr>
          <p:cNvPr id="22"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2743200" y="4495800"/>
            <a:ext cx="609600" cy="707136"/>
          </a:xfrm>
          <a:prstGeom prst="rect">
            <a:avLst/>
          </a:prstGeom>
          <a:noFill/>
        </p:spPr>
      </p:pic>
      <p:pic>
        <p:nvPicPr>
          <p:cNvPr id="23"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1371600" y="4419600"/>
            <a:ext cx="609600" cy="707136"/>
          </a:xfrm>
          <a:prstGeom prst="rect">
            <a:avLst/>
          </a:prstGeom>
          <a:noFill/>
        </p:spPr>
      </p:pic>
      <p:pic>
        <p:nvPicPr>
          <p:cNvPr id="24"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2286000" y="2057400"/>
            <a:ext cx="609600" cy="707136"/>
          </a:xfrm>
          <a:prstGeom prst="rect">
            <a:avLst/>
          </a:prstGeom>
          <a:noFill/>
        </p:spPr>
      </p:pic>
      <p:pic>
        <p:nvPicPr>
          <p:cNvPr id="25"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2895600" y="2819400"/>
            <a:ext cx="609600" cy="707136"/>
          </a:xfrm>
          <a:prstGeom prst="rect">
            <a:avLst/>
          </a:prstGeom>
          <a:noFill/>
        </p:spPr>
      </p:pic>
      <p:pic>
        <p:nvPicPr>
          <p:cNvPr id="26"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1066800" y="2590800"/>
            <a:ext cx="609600" cy="707136"/>
          </a:xfrm>
          <a:prstGeom prst="rect">
            <a:avLst/>
          </a:prstGeom>
          <a:noFill/>
        </p:spPr>
      </p:pic>
      <p:pic>
        <p:nvPicPr>
          <p:cNvPr id="27"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3200400" y="3733800"/>
            <a:ext cx="609600" cy="707136"/>
          </a:xfrm>
          <a:prstGeom prst="rect">
            <a:avLst/>
          </a:prstGeom>
          <a:noFill/>
        </p:spPr>
      </p:pic>
      <p:pic>
        <p:nvPicPr>
          <p:cNvPr id="28"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1219200" y="3581400"/>
            <a:ext cx="609600" cy="707136"/>
          </a:xfrm>
          <a:prstGeom prst="rect">
            <a:avLst/>
          </a:prstGeom>
          <a:noFill/>
        </p:spPr>
      </p:pic>
      <p:pic>
        <p:nvPicPr>
          <p:cNvPr id="29"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3429000" y="1905000"/>
            <a:ext cx="609600" cy="707136"/>
          </a:xfrm>
          <a:prstGeom prst="rect">
            <a:avLst/>
          </a:prstGeom>
          <a:noFill/>
        </p:spPr>
      </p:pic>
      <p:pic>
        <p:nvPicPr>
          <p:cNvPr id="30"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2362200" y="1219200"/>
            <a:ext cx="609600" cy="707136"/>
          </a:xfrm>
          <a:prstGeom prst="rect">
            <a:avLst/>
          </a:prstGeom>
          <a:noFill/>
        </p:spPr>
      </p:pic>
      <p:pic>
        <p:nvPicPr>
          <p:cNvPr id="31"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1219200" y="1828800"/>
            <a:ext cx="609600" cy="707136"/>
          </a:xfrm>
          <a:prstGeom prst="rect">
            <a:avLst/>
          </a:prstGeom>
          <a:noFill/>
        </p:spPr>
      </p:pic>
      <p:sp>
        <p:nvSpPr>
          <p:cNvPr id="32" name="Freeform 31"/>
          <p:cNvSpPr/>
          <p:nvPr/>
        </p:nvSpPr>
        <p:spPr>
          <a:xfrm>
            <a:off x="1978702" y="1648918"/>
            <a:ext cx="329783" cy="1169233"/>
          </a:xfrm>
          <a:custGeom>
            <a:avLst/>
            <a:gdLst>
              <a:gd name="connsiteX0" fmla="*/ 164891 w 329783"/>
              <a:gd name="connsiteY0" fmla="*/ 1079292 h 1169233"/>
              <a:gd name="connsiteX1" fmla="*/ 0 w 329783"/>
              <a:gd name="connsiteY1" fmla="*/ 494675 h 1169233"/>
              <a:gd name="connsiteX2" fmla="*/ 179882 w 329783"/>
              <a:gd name="connsiteY2" fmla="*/ 0 h 1169233"/>
              <a:gd name="connsiteX3" fmla="*/ 89941 w 329783"/>
              <a:gd name="connsiteY3" fmla="*/ 479685 h 1169233"/>
              <a:gd name="connsiteX4" fmla="*/ 329783 w 329783"/>
              <a:gd name="connsiteY4" fmla="*/ 1169233 h 1169233"/>
              <a:gd name="connsiteX5" fmla="*/ 104931 w 329783"/>
              <a:gd name="connsiteY5" fmla="*/ 1109272 h 1169233"/>
              <a:gd name="connsiteX6" fmla="*/ 164891 w 329783"/>
              <a:gd name="connsiteY6" fmla="*/ 1079292 h 116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83" h="1169233">
                <a:moveTo>
                  <a:pt x="164891" y="1079292"/>
                </a:moveTo>
                <a:lnTo>
                  <a:pt x="0" y="494675"/>
                </a:lnTo>
                <a:lnTo>
                  <a:pt x="179882" y="0"/>
                </a:lnTo>
                <a:lnTo>
                  <a:pt x="89941" y="479685"/>
                </a:lnTo>
                <a:lnTo>
                  <a:pt x="329783" y="1169233"/>
                </a:lnTo>
                <a:lnTo>
                  <a:pt x="104931" y="1109272"/>
                </a:lnTo>
                <a:lnTo>
                  <a:pt x="164891" y="1079292"/>
                </a:ln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flipH="1" flipV="1">
            <a:off x="6400800" y="3200400"/>
            <a:ext cx="1064302" cy="990600"/>
          </a:xfrm>
          <a:custGeom>
            <a:avLst/>
            <a:gdLst>
              <a:gd name="connsiteX0" fmla="*/ 164891 w 329783"/>
              <a:gd name="connsiteY0" fmla="*/ 1079292 h 1169233"/>
              <a:gd name="connsiteX1" fmla="*/ 0 w 329783"/>
              <a:gd name="connsiteY1" fmla="*/ 494675 h 1169233"/>
              <a:gd name="connsiteX2" fmla="*/ 179882 w 329783"/>
              <a:gd name="connsiteY2" fmla="*/ 0 h 1169233"/>
              <a:gd name="connsiteX3" fmla="*/ 89941 w 329783"/>
              <a:gd name="connsiteY3" fmla="*/ 479685 h 1169233"/>
              <a:gd name="connsiteX4" fmla="*/ 329783 w 329783"/>
              <a:gd name="connsiteY4" fmla="*/ 1169233 h 1169233"/>
              <a:gd name="connsiteX5" fmla="*/ 104931 w 329783"/>
              <a:gd name="connsiteY5" fmla="*/ 1109272 h 1169233"/>
              <a:gd name="connsiteX6" fmla="*/ 164891 w 329783"/>
              <a:gd name="connsiteY6" fmla="*/ 1079292 h 116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83" h="1169233">
                <a:moveTo>
                  <a:pt x="164891" y="1079292"/>
                </a:moveTo>
                <a:lnTo>
                  <a:pt x="0" y="494675"/>
                </a:lnTo>
                <a:lnTo>
                  <a:pt x="179882" y="0"/>
                </a:lnTo>
                <a:lnTo>
                  <a:pt x="89941" y="479685"/>
                </a:lnTo>
                <a:lnTo>
                  <a:pt x="329783" y="1169233"/>
                </a:lnTo>
                <a:lnTo>
                  <a:pt x="104931" y="1109272"/>
                </a:lnTo>
                <a:lnTo>
                  <a:pt x="164891" y="1079292"/>
                </a:ln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rot="9649092" flipV="1">
            <a:off x="1899437" y="3743350"/>
            <a:ext cx="612098" cy="533400"/>
          </a:xfrm>
          <a:custGeom>
            <a:avLst/>
            <a:gdLst>
              <a:gd name="connsiteX0" fmla="*/ 164891 w 329783"/>
              <a:gd name="connsiteY0" fmla="*/ 1079292 h 1169233"/>
              <a:gd name="connsiteX1" fmla="*/ 0 w 329783"/>
              <a:gd name="connsiteY1" fmla="*/ 494675 h 1169233"/>
              <a:gd name="connsiteX2" fmla="*/ 179882 w 329783"/>
              <a:gd name="connsiteY2" fmla="*/ 0 h 1169233"/>
              <a:gd name="connsiteX3" fmla="*/ 89941 w 329783"/>
              <a:gd name="connsiteY3" fmla="*/ 479685 h 1169233"/>
              <a:gd name="connsiteX4" fmla="*/ 329783 w 329783"/>
              <a:gd name="connsiteY4" fmla="*/ 1169233 h 1169233"/>
              <a:gd name="connsiteX5" fmla="*/ 104931 w 329783"/>
              <a:gd name="connsiteY5" fmla="*/ 1109272 h 1169233"/>
              <a:gd name="connsiteX6" fmla="*/ 164891 w 329783"/>
              <a:gd name="connsiteY6" fmla="*/ 1079292 h 116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83" h="1169233">
                <a:moveTo>
                  <a:pt x="164891" y="1079292"/>
                </a:moveTo>
                <a:lnTo>
                  <a:pt x="0" y="494675"/>
                </a:lnTo>
                <a:lnTo>
                  <a:pt x="179882" y="0"/>
                </a:lnTo>
                <a:lnTo>
                  <a:pt x="89941" y="479685"/>
                </a:lnTo>
                <a:lnTo>
                  <a:pt x="329783" y="1169233"/>
                </a:lnTo>
                <a:lnTo>
                  <a:pt x="104931" y="1109272"/>
                </a:lnTo>
                <a:lnTo>
                  <a:pt x="164891" y="1079292"/>
                </a:ln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rot="14227053" flipH="1">
            <a:off x="1848844" y="2606338"/>
            <a:ext cx="533400" cy="1245433"/>
          </a:xfrm>
          <a:custGeom>
            <a:avLst/>
            <a:gdLst>
              <a:gd name="connsiteX0" fmla="*/ 164891 w 329783"/>
              <a:gd name="connsiteY0" fmla="*/ 1079292 h 1169233"/>
              <a:gd name="connsiteX1" fmla="*/ 0 w 329783"/>
              <a:gd name="connsiteY1" fmla="*/ 494675 h 1169233"/>
              <a:gd name="connsiteX2" fmla="*/ 179882 w 329783"/>
              <a:gd name="connsiteY2" fmla="*/ 0 h 1169233"/>
              <a:gd name="connsiteX3" fmla="*/ 89941 w 329783"/>
              <a:gd name="connsiteY3" fmla="*/ 479685 h 1169233"/>
              <a:gd name="connsiteX4" fmla="*/ 329783 w 329783"/>
              <a:gd name="connsiteY4" fmla="*/ 1169233 h 1169233"/>
              <a:gd name="connsiteX5" fmla="*/ 104931 w 329783"/>
              <a:gd name="connsiteY5" fmla="*/ 1109272 h 1169233"/>
              <a:gd name="connsiteX6" fmla="*/ 164891 w 329783"/>
              <a:gd name="connsiteY6" fmla="*/ 1079292 h 116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83" h="1169233">
                <a:moveTo>
                  <a:pt x="164891" y="1079292"/>
                </a:moveTo>
                <a:lnTo>
                  <a:pt x="0" y="494675"/>
                </a:lnTo>
                <a:lnTo>
                  <a:pt x="179882" y="0"/>
                </a:lnTo>
                <a:lnTo>
                  <a:pt x="89941" y="479685"/>
                </a:lnTo>
                <a:lnTo>
                  <a:pt x="329783" y="1169233"/>
                </a:lnTo>
                <a:lnTo>
                  <a:pt x="104931" y="1109272"/>
                </a:lnTo>
                <a:lnTo>
                  <a:pt x="164891" y="1079292"/>
                </a:ln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rot="12832377" flipH="1">
            <a:off x="2130608" y="4081555"/>
            <a:ext cx="533400" cy="1245433"/>
          </a:xfrm>
          <a:custGeom>
            <a:avLst/>
            <a:gdLst>
              <a:gd name="connsiteX0" fmla="*/ 164891 w 329783"/>
              <a:gd name="connsiteY0" fmla="*/ 1079292 h 1169233"/>
              <a:gd name="connsiteX1" fmla="*/ 0 w 329783"/>
              <a:gd name="connsiteY1" fmla="*/ 494675 h 1169233"/>
              <a:gd name="connsiteX2" fmla="*/ 179882 w 329783"/>
              <a:gd name="connsiteY2" fmla="*/ 0 h 1169233"/>
              <a:gd name="connsiteX3" fmla="*/ 89941 w 329783"/>
              <a:gd name="connsiteY3" fmla="*/ 479685 h 1169233"/>
              <a:gd name="connsiteX4" fmla="*/ 329783 w 329783"/>
              <a:gd name="connsiteY4" fmla="*/ 1169233 h 1169233"/>
              <a:gd name="connsiteX5" fmla="*/ 104931 w 329783"/>
              <a:gd name="connsiteY5" fmla="*/ 1109272 h 1169233"/>
              <a:gd name="connsiteX6" fmla="*/ 164891 w 329783"/>
              <a:gd name="connsiteY6" fmla="*/ 1079292 h 116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83" h="1169233">
                <a:moveTo>
                  <a:pt x="164891" y="1079292"/>
                </a:moveTo>
                <a:lnTo>
                  <a:pt x="0" y="494675"/>
                </a:lnTo>
                <a:lnTo>
                  <a:pt x="179882" y="0"/>
                </a:lnTo>
                <a:lnTo>
                  <a:pt x="89941" y="479685"/>
                </a:lnTo>
                <a:lnTo>
                  <a:pt x="329783" y="1169233"/>
                </a:lnTo>
                <a:lnTo>
                  <a:pt x="104931" y="1109272"/>
                </a:lnTo>
                <a:lnTo>
                  <a:pt x="164891" y="1079292"/>
                </a:ln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6" descr="http://upload.wikimedia.org/wikipedia/commons/2/22/Animated_fire_by_nevit.gif"/>
          <p:cNvPicPr>
            <a:picLocks noChangeAspect="1" noChangeArrowheads="1" noCrop="1"/>
          </p:cNvPicPr>
          <p:nvPr/>
        </p:nvPicPr>
        <p:blipFill>
          <a:blip r:embed="rId7" cstate="print"/>
          <a:srcRect/>
          <a:stretch>
            <a:fillRect/>
          </a:stretch>
        </p:blipFill>
        <p:spPr bwMode="auto">
          <a:xfrm>
            <a:off x="6143568" y="5162550"/>
            <a:ext cx="3000432" cy="1695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8" name="Freeform 37"/>
          <p:cNvSpPr/>
          <p:nvPr/>
        </p:nvSpPr>
        <p:spPr>
          <a:xfrm rot="18933783">
            <a:off x="6441361" y="4273327"/>
            <a:ext cx="2560650" cy="1243448"/>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rot="16748102">
            <a:off x="5175580" y="4703469"/>
            <a:ext cx="2560650" cy="1243448"/>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rot="15898222" flipV="1">
            <a:off x="5955133" y="4824051"/>
            <a:ext cx="2560650" cy="1093220"/>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rot="15898222" flipV="1">
            <a:off x="7419413" y="4074807"/>
            <a:ext cx="1392441" cy="1942134"/>
          </a:xfrm>
          <a:custGeom>
            <a:avLst/>
            <a:gdLst>
              <a:gd name="connsiteX0" fmla="*/ 29980 w 3297836"/>
              <a:gd name="connsiteY0" fmla="*/ 1304144 h 1708879"/>
              <a:gd name="connsiteX1" fmla="*/ 674557 w 3297836"/>
              <a:gd name="connsiteY1" fmla="*/ 1019331 h 1708879"/>
              <a:gd name="connsiteX2" fmla="*/ 989351 w 3297836"/>
              <a:gd name="connsiteY2" fmla="*/ 704538 h 1708879"/>
              <a:gd name="connsiteX3" fmla="*/ 1274164 w 3297836"/>
              <a:gd name="connsiteY3" fmla="*/ 584616 h 1708879"/>
              <a:gd name="connsiteX4" fmla="*/ 989351 w 3297836"/>
              <a:gd name="connsiteY4" fmla="*/ 854439 h 1708879"/>
              <a:gd name="connsiteX5" fmla="*/ 959371 w 3297836"/>
              <a:gd name="connsiteY5" fmla="*/ 959371 h 1708879"/>
              <a:gd name="connsiteX6" fmla="*/ 1514007 w 3297836"/>
              <a:gd name="connsiteY6" fmla="*/ 824459 h 1708879"/>
              <a:gd name="connsiteX7" fmla="*/ 1813810 w 3297836"/>
              <a:gd name="connsiteY7" fmla="*/ 584616 h 1708879"/>
              <a:gd name="connsiteX8" fmla="*/ 1693889 w 3297836"/>
              <a:gd name="connsiteY8" fmla="*/ 869430 h 1708879"/>
              <a:gd name="connsiteX9" fmla="*/ 2458387 w 3297836"/>
              <a:gd name="connsiteY9" fmla="*/ 674557 h 1708879"/>
              <a:gd name="connsiteX10" fmla="*/ 2818151 w 3297836"/>
              <a:gd name="connsiteY10" fmla="*/ 434715 h 1708879"/>
              <a:gd name="connsiteX11" fmla="*/ 3043003 w 3297836"/>
              <a:gd name="connsiteY11" fmla="*/ 0 h 1708879"/>
              <a:gd name="connsiteX12" fmla="*/ 3072984 w 3297836"/>
              <a:gd name="connsiteY12" fmla="*/ 284813 h 1708879"/>
              <a:gd name="connsiteX13" fmla="*/ 3132944 w 3297836"/>
              <a:gd name="connsiteY13" fmla="*/ 284813 h 1708879"/>
              <a:gd name="connsiteX14" fmla="*/ 2728210 w 3297836"/>
              <a:gd name="connsiteY14" fmla="*/ 719528 h 1708879"/>
              <a:gd name="connsiteX15" fmla="*/ 3297836 w 3297836"/>
              <a:gd name="connsiteY15" fmla="*/ 569626 h 1708879"/>
              <a:gd name="connsiteX16" fmla="*/ 3147935 w 3297836"/>
              <a:gd name="connsiteY16" fmla="*/ 704538 h 1708879"/>
              <a:gd name="connsiteX17" fmla="*/ 2743200 w 3297836"/>
              <a:gd name="connsiteY17" fmla="*/ 779489 h 1708879"/>
              <a:gd name="connsiteX18" fmla="*/ 3192905 w 3297836"/>
              <a:gd name="connsiteY18" fmla="*/ 1154243 h 1708879"/>
              <a:gd name="connsiteX19" fmla="*/ 2638269 w 3297836"/>
              <a:gd name="connsiteY19" fmla="*/ 884420 h 1708879"/>
              <a:gd name="connsiteX20" fmla="*/ 1813810 w 3297836"/>
              <a:gd name="connsiteY20" fmla="*/ 944380 h 1708879"/>
              <a:gd name="connsiteX21" fmla="*/ 1214203 w 3297836"/>
              <a:gd name="connsiteY21" fmla="*/ 1064302 h 1708879"/>
              <a:gd name="connsiteX22" fmla="*/ 869430 w 3297836"/>
              <a:gd name="connsiteY22" fmla="*/ 1169233 h 1708879"/>
              <a:gd name="connsiteX23" fmla="*/ 1394085 w 3297836"/>
              <a:gd name="connsiteY23" fmla="*/ 1109272 h 1708879"/>
              <a:gd name="connsiteX24" fmla="*/ 1543987 w 3297836"/>
              <a:gd name="connsiteY24" fmla="*/ 1019331 h 1708879"/>
              <a:gd name="connsiteX25" fmla="*/ 1409076 w 3297836"/>
              <a:gd name="connsiteY25" fmla="*/ 1184223 h 1708879"/>
              <a:gd name="connsiteX26" fmla="*/ 1678898 w 3297836"/>
              <a:gd name="connsiteY26" fmla="*/ 1469036 h 1708879"/>
              <a:gd name="connsiteX27" fmla="*/ 1034321 w 3297836"/>
              <a:gd name="connsiteY27" fmla="*/ 1319135 h 1708879"/>
              <a:gd name="connsiteX28" fmla="*/ 509666 w 3297836"/>
              <a:gd name="connsiteY28" fmla="*/ 1349115 h 1708879"/>
              <a:gd name="connsiteX29" fmla="*/ 0 w 3297836"/>
              <a:gd name="connsiteY29" fmla="*/ 1708879 h 1708879"/>
              <a:gd name="connsiteX30" fmla="*/ 59961 w 3297836"/>
              <a:gd name="connsiteY30" fmla="*/ 1259174 h 1708879"/>
              <a:gd name="connsiteX31" fmla="*/ 59961 w 3297836"/>
              <a:gd name="connsiteY31" fmla="*/ 1259174 h 1708879"/>
              <a:gd name="connsiteX32" fmla="*/ 164892 w 3297836"/>
              <a:gd name="connsiteY32" fmla="*/ 1229194 h 170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7836" h="1708879">
                <a:moveTo>
                  <a:pt x="29980" y="1304144"/>
                </a:moveTo>
                <a:lnTo>
                  <a:pt x="674557" y="1019331"/>
                </a:lnTo>
                <a:lnTo>
                  <a:pt x="989351" y="704538"/>
                </a:lnTo>
                <a:lnTo>
                  <a:pt x="1274164" y="584616"/>
                </a:lnTo>
                <a:lnTo>
                  <a:pt x="989351" y="854439"/>
                </a:lnTo>
                <a:lnTo>
                  <a:pt x="959371" y="959371"/>
                </a:lnTo>
                <a:lnTo>
                  <a:pt x="1514007" y="824459"/>
                </a:lnTo>
                <a:lnTo>
                  <a:pt x="1813810" y="584616"/>
                </a:lnTo>
                <a:lnTo>
                  <a:pt x="1693889" y="869430"/>
                </a:lnTo>
                <a:lnTo>
                  <a:pt x="2458387" y="674557"/>
                </a:lnTo>
                <a:lnTo>
                  <a:pt x="2818151" y="434715"/>
                </a:lnTo>
                <a:lnTo>
                  <a:pt x="3043003" y="0"/>
                </a:lnTo>
                <a:lnTo>
                  <a:pt x="3072984" y="284813"/>
                </a:lnTo>
                <a:lnTo>
                  <a:pt x="3132944" y="284813"/>
                </a:lnTo>
                <a:lnTo>
                  <a:pt x="2728210" y="719528"/>
                </a:lnTo>
                <a:lnTo>
                  <a:pt x="3297836" y="569626"/>
                </a:lnTo>
                <a:lnTo>
                  <a:pt x="3147935" y="704538"/>
                </a:lnTo>
                <a:lnTo>
                  <a:pt x="2743200" y="779489"/>
                </a:lnTo>
                <a:lnTo>
                  <a:pt x="3192905" y="1154243"/>
                </a:lnTo>
                <a:lnTo>
                  <a:pt x="2638269" y="884420"/>
                </a:lnTo>
                <a:lnTo>
                  <a:pt x="1813810" y="944380"/>
                </a:lnTo>
                <a:lnTo>
                  <a:pt x="1214203" y="1064302"/>
                </a:lnTo>
                <a:lnTo>
                  <a:pt x="869430" y="1169233"/>
                </a:lnTo>
                <a:lnTo>
                  <a:pt x="1394085" y="1109272"/>
                </a:lnTo>
                <a:lnTo>
                  <a:pt x="1543987" y="1019331"/>
                </a:lnTo>
                <a:lnTo>
                  <a:pt x="1409076" y="1184223"/>
                </a:lnTo>
                <a:lnTo>
                  <a:pt x="1678898" y="1469036"/>
                </a:lnTo>
                <a:lnTo>
                  <a:pt x="1034321" y="1319135"/>
                </a:lnTo>
                <a:lnTo>
                  <a:pt x="509666" y="1349115"/>
                </a:lnTo>
                <a:lnTo>
                  <a:pt x="0" y="1708879"/>
                </a:lnTo>
                <a:lnTo>
                  <a:pt x="59961" y="1259174"/>
                </a:lnTo>
                <a:lnTo>
                  <a:pt x="59961" y="1259174"/>
                </a:lnTo>
                <a:lnTo>
                  <a:pt x="164892" y="1229194"/>
                </a:lnTo>
              </a:path>
            </a:pathLst>
          </a:custGeom>
          <a:blipFill>
            <a:blip r:embed="rId4" cstate="print"/>
            <a:tile tx="0" ty="0" sx="100000" sy="100000" flip="none" algn="tl"/>
          </a:bli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2"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4038600" y="1447800"/>
            <a:ext cx="609600" cy="707136"/>
          </a:xfrm>
          <a:prstGeom prst="rect">
            <a:avLst/>
          </a:prstGeom>
          <a:noFill/>
        </p:spPr>
      </p:pic>
      <p:pic>
        <p:nvPicPr>
          <p:cNvPr id="43"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3581400" y="3200400"/>
            <a:ext cx="609600" cy="707136"/>
          </a:xfrm>
          <a:prstGeom prst="rect">
            <a:avLst/>
          </a:prstGeom>
          <a:noFill/>
        </p:spPr>
      </p:pic>
      <p:pic>
        <p:nvPicPr>
          <p:cNvPr id="44"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2133600" y="3810000"/>
            <a:ext cx="609600" cy="707136"/>
          </a:xfrm>
          <a:prstGeom prst="rect">
            <a:avLst/>
          </a:prstGeom>
          <a:noFill/>
        </p:spPr>
      </p:pic>
      <p:pic>
        <p:nvPicPr>
          <p:cNvPr id="45"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3657600" y="4419600"/>
            <a:ext cx="609600" cy="707136"/>
          </a:xfrm>
          <a:prstGeom prst="rect">
            <a:avLst/>
          </a:prstGeom>
          <a:noFill/>
        </p:spPr>
      </p:pic>
      <p:pic>
        <p:nvPicPr>
          <p:cNvPr id="46" name="Picture 4" descr="http://www.gif-favicon.com/images/fruit/apple-red-fruit-transparent-background-0400-10034.gif"/>
          <p:cNvPicPr>
            <a:picLocks noChangeAspect="1" noChangeArrowheads="1"/>
          </p:cNvPicPr>
          <p:nvPr/>
        </p:nvPicPr>
        <p:blipFill>
          <a:blip r:embed="rId6" cstate="print"/>
          <a:srcRect/>
          <a:stretch>
            <a:fillRect/>
          </a:stretch>
        </p:blipFill>
        <p:spPr bwMode="auto">
          <a:xfrm>
            <a:off x="2133600" y="2819400"/>
            <a:ext cx="609600" cy="7071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childTnLst>
                          </p:cTn>
                        </p:par>
                        <p:par>
                          <p:cTn id="17" fill="hold">
                            <p:stCondLst>
                              <p:cond delay="500"/>
                            </p:stCondLst>
                            <p:childTnLst>
                              <p:par>
                                <p:cTn id="18" presetID="53"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par>
                          <p:cTn id="23" fill="hold">
                            <p:stCondLst>
                              <p:cond delay="1000"/>
                            </p:stCondLst>
                            <p:childTnLst>
                              <p:par>
                                <p:cTn id="24" presetID="53" presetClass="entr" presetSubtype="0" fill="hold" nodeType="afterEffect">
                                  <p:stCondLst>
                                    <p:cond delay="0"/>
                                  </p:stCondLst>
                                  <p:childTnLst>
                                    <p:set>
                                      <p:cBhvr>
                                        <p:cTn id="25" dur="1" fill="hold">
                                          <p:stCondLst>
                                            <p:cond delay="0"/>
                                          </p:stCondLst>
                                        </p:cTn>
                                        <p:tgtEl>
                                          <p:spTgt spid="35844"/>
                                        </p:tgtEl>
                                        <p:attrNameLst>
                                          <p:attrName>style.visibility</p:attrName>
                                        </p:attrNameLst>
                                      </p:cBhvr>
                                      <p:to>
                                        <p:strVal val="visible"/>
                                      </p:to>
                                    </p:set>
                                    <p:anim calcmode="lin" valueType="num">
                                      <p:cBhvr>
                                        <p:cTn id="26" dur="500" fill="hold"/>
                                        <p:tgtEl>
                                          <p:spTgt spid="35844"/>
                                        </p:tgtEl>
                                        <p:attrNameLst>
                                          <p:attrName>ppt_w</p:attrName>
                                        </p:attrNameLst>
                                      </p:cBhvr>
                                      <p:tavLst>
                                        <p:tav tm="0">
                                          <p:val>
                                            <p:fltVal val="0"/>
                                          </p:val>
                                        </p:tav>
                                        <p:tav tm="100000">
                                          <p:val>
                                            <p:strVal val="#ppt_w"/>
                                          </p:val>
                                        </p:tav>
                                      </p:tavLst>
                                    </p:anim>
                                    <p:anim calcmode="lin" valueType="num">
                                      <p:cBhvr>
                                        <p:cTn id="27" dur="500" fill="hold"/>
                                        <p:tgtEl>
                                          <p:spTgt spid="35844"/>
                                        </p:tgtEl>
                                        <p:attrNameLst>
                                          <p:attrName>ppt_h</p:attrName>
                                        </p:attrNameLst>
                                      </p:cBhvr>
                                      <p:tavLst>
                                        <p:tav tm="0">
                                          <p:val>
                                            <p:fltVal val="0"/>
                                          </p:val>
                                        </p:tav>
                                        <p:tav tm="100000">
                                          <p:val>
                                            <p:strVal val="#ppt_h"/>
                                          </p:val>
                                        </p:tav>
                                      </p:tavLst>
                                    </p:anim>
                                    <p:animEffect transition="in" filter="fade">
                                      <p:cBhvr>
                                        <p:cTn id="28" dur="500"/>
                                        <p:tgtEl>
                                          <p:spTgt spid="35844"/>
                                        </p:tgtEl>
                                      </p:cBhvr>
                                    </p:animEffect>
                                  </p:childTnLst>
                                </p:cTn>
                              </p:par>
                            </p:childTnLst>
                          </p:cTn>
                        </p:par>
                        <p:par>
                          <p:cTn id="29" fill="hold">
                            <p:stCondLst>
                              <p:cond delay="1500"/>
                            </p:stCondLst>
                            <p:childTnLst>
                              <p:par>
                                <p:cTn id="30" presetID="53" presetClass="entr" presetSubtype="0"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childTnLst>
                          </p:cTn>
                        </p:par>
                        <p:par>
                          <p:cTn id="35" fill="hold">
                            <p:stCondLst>
                              <p:cond delay="2000"/>
                            </p:stCondLst>
                            <p:childTnLst>
                              <p:par>
                                <p:cTn id="36" presetID="53"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Effect transition="in" filter="fade">
                                      <p:cBhvr>
                                        <p:cTn id="40" dur="500"/>
                                        <p:tgtEl>
                                          <p:spTgt spid="21"/>
                                        </p:tgtEl>
                                      </p:cBhvr>
                                    </p:animEffect>
                                  </p:childTnLst>
                                </p:cTn>
                              </p:par>
                            </p:childTnLst>
                          </p:cTn>
                        </p:par>
                        <p:par>
                          <p:cTn id="41" fill="hold">
                            <p:stCondLst>
                              <p:cond delay="2500"/>
                            </p:stCondLst>
                            <p:childTnLst>
                              <p:par>
                                <p:cTn id="42" presetID="53"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cTn>
                              </p:par>
                            </p:childTnLst>
                          </p:cTn>
                        </p:par>
                        <p:par>
                          <p:cTn id="47" fill="hold">
                            <p:stCondLst>
                              <p:cond delay="3000"/>
                            </p:stCondLst>
                            <p:childTnLst>
                              <p:par>
                                <p:cTn id="48" presetID="53" presetClass="entr" presetSubtype="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Effect transition="in" filter="fade">
                                      <p:cBhvr>
                                        <p:cTn id="52" dur="500"/>
                                        <p:tgtEl>
                                          <p:spTgt spid="24"/>
                                        </p:tgtEl>
                                      </p:cBhvr>
                                    </p:animEffect>
                                  </p:childTnLst>
                                </p:cTn>
                              </p:par>
                            </p:childTnLst>
                          </p:cTn>
                        </p:par>
                        <p:par>
                          <p:cTn id="53" fill="hold">
                            <p:stCondLst>
                              <p:cond delay="3500"/>
                            </p:stCondLst>
                            <p:childTnLst>
                              <p:par>
                                <p:cTn id="54" presetID="53" presetClass="entr" presetSubtype="0"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par>
                          <p:cTn id="59" fill="hold">
                            <p:stCondLst>
                              <p:cond delay="4000"/>
                            </p:stCondLst>
                            <p:childTnLst>
                              <p:par>
                                <p:cTn id="60" presetID="53" presetClass="entr" presetSubtype="0" fill="hold" nodeType="after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animEffect transition="in" filter="fade">
                                      <p:cBhvr>
                                        <p:cTn id="64" dur="500"/>
                                        <p:tgtEl>
                                          <p:spTgt spid="30"/>
                                        </p:tgtEl>
                                      </p:cBhvr>
                                    </p:animEffect>
                                  </p:childTnLst>
                                </p:cTn>
                              </p:par>
                            </p:childTnLst>
                          </p:cTn>
                        </p:par>
                        <p:par>
                          <p:cTn id="65" fill="hold">
                            <p:stCondLst>
                              <p:cond delay="4500"/>
                            </p:stCondLst>
                            <p:childTnLst>
                              <p:par>
                                <p:cTn id="66" presetID="53" presetClass="entr" presetSubtype="0" fill="hold" nodeType="after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childTnLst>
                          </p:cTn>
                        </p:par>
                        <p:par>
                          <p:cTn id="71" fill="hold">
                            <p:stCondLst>
                              <p:cond delay="5000"/>
                            </p:stCondLst>
                            <p:childTnLst>
                              <p:par>
                                <p:cTn id="72" presetID="53" presetClass="entr" presetSubtype="0" fill="hold"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500" fill="hold"/>
                                        <p:tgtEl>
                                          <p:spTgt spid="25"/>
                                        </p:tgtEl>
                                        <p:attrNameLst>
                                          <p:attrName>ppt_w</p:attrName>
                                        </p:attrNameLst>
                                      </p:cBhvr>
                                      <p:tavLst>
                                        <p:tav tm="0">
                                          <p:val>
                                            <p:fltVal val="0"/>
                                          </p:val>
                                        </p:tav>
                                        <p:tav tm="100000">
                                          <p:val>
                                            <p:strVal val="#ppt_w"/>
                                          </p:val>
                                        </p:tav>
                                      </p:tavLst>
                                    </p:anim>
                                    <p:anim calcmode="lin" valueType="num">
                                      <p:cBhvr>
                                        <p:cTn id="75" dur="500" fill="hold"/>
                                        <p:tgtEl>
                                          <p:spTgt spid="25"/>
                                        </p:tgtEl>
                                        <p:attrNameLst>
                                          <p:attrName>ppt_h</p:attrName>
                                        </p:attrNameLst>
                                      </p:cBhvr>
                                      <p:tavLst>
                                        <p:tav tm="0">
                                          <p:val>
                                            <p:fltVal val="0"/>
                                          </p:val>
                                        </p:tav>
                                        <p:tav tm="100000">
                                          <p:val>
                                            <p:strVal val="#ppt_h"/>
                                          </p:val>
                                        </p:tav>
                                      </p:tavLst>
                                    </p:anim>
                                    <p:animEffect transition="in" filter="fade">
                                      <p:cBhvr>
                                        <p:cTn id="76" dur="500"/>
                                        <p:tgtEl>
                                          <p:spTgt spid="25"/>
                                        </p:tgtEl>
                                      </p:cBhvr>
                                    </p:animEffect>
                                  </p:childTnLst>
                                </p:cTn>
                              </p:par>
                            </p:childTnLst>
                          </p:cTn>
                        </p:par>
                        <p:par>
                          <p:cTn id="77" fill="hold">
                            <p:stCondLst>
                              <p:cond delay="5500"/>
                            </p:stCondLst>
                            <p:childTnLst>
                              <p:par>
                                <p:cTn id="78" presetID="53" presetClass="entr" presetSubtype="0" fill="hold" nodeType="after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p:cTn id="80" dur="500" fill="hold"/>
                                        <p:tgtEl>
                                          <p:spTgt spid="29"/>
                                        </p:tgtEl>
                                        <p:attrNameLst>
                                          <p:attrName>ppt_w</p:attrName>
                                        </p:attrNameLst>
                                      </p:cBhvr>
                                      <p:tavLst>
                                        <p:tav tm="0">
                                          <p:val>
                                            <p:fltVal val="0"/>
                                          </p:val>
                                        </p:tav>
                                        <p:tav tm="100000">
                                          <p:val>
                                            <p:strVal val="#ppt_w"/>
                                          </p:val>
                                        </p:tav>
                                      </p:tavLst>
                                    </p:anim>
                                    <p:anim calcmode="lin" valueType="num">
                                      <p:cBhvr>
                                        <p:cTn id="81" dur="500" fill="hold"/>
                                        <p:tgtEl>
                                          <p:spTgt spid="29"/>
                                        </p:tgtEl>
                                        <p:attrNameLst>
                                          <p:attrName>ppt_h</p:attrName>
                                        </p:attrNameLst>
                                      </p:cBhvr>
                                      <p:tavLst>
                                        <p:tav tm="0">
                                          <p:val>
                                            <p:fltVal val="0"/>
                                          </p:val>
                                        </p:tav>
                                        <p:tav tm="100000">
                                          <p:val>
                                            <p:strVal val="#ppt_h"/>
                                          </p:val>
                                        </p:tav>
                                      </p:tavLst>
                                    </p:anim>
                                    <p:animEffect transition="in" filter="fade">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32"/>
                                        </p:tgtEl>
                                      </p:cBhvr>
                                    </p:animEffect>
                                    <p:set>
                                      <p:cBhvr>
                                        <p:cTn id="87" dur="1" fill="hold">
                                          <p:stCondLst>
                                            <p:cond delay="499"/>
                                          </p:stCondLst>
                                        </p:cTn>
                                        <p:tgtEl>
                                          <p:spTgt spid="32"/>
                                        </p:tgtEl>
                                        <p:attrNameLst>
                                          <p:attrName>style.visibility</p:attrName>
                                        </p:attrNameLst>
                                      </p:cBhvr>
                                      <p:to>
                                        <p:strVal val="hidden"/>
                                      </p:to>
                                    </p:set>
                                  </p:childTnLst>
                                </p:cTn>
                              </p:par>
                            </p:childTnLst>
                          </p:cTn>
                        </p:par>
                        <p:par>
                          <p:cTn id="88" fill="hold">
                            <p:stCondLst>
                              <p:cond delay="500"/>
                            </p:stCondLst>
                            <p:childTnLst>
                              <p:par>
                                <p:cTn id="89" presetID="9" presetClass="exit" presetSubtype="0" fill="hold" grpId="0" nodeType="afterEffect">
                                  <p:stCondLst>
                                    <p:cond delay="0"/>
                                  </p:stCondLst>
                                  <p:childTnLst>
                                    <p:animEffect transition="out" filter="dissolve">
                                      <p:cBhvr>
                                        <p:cTn id="90" dur="500"/>
                                        <p:tgtEl>
                                          <p:spTgt spid="35"/>
                                        </p:tgtEl>
                                      </p:cBhvr>
                                    </p:animEffect>
                                    <p:set>
                                      <p:cBhvr>
                                        <p:cTn id="91" dur="1" fill="hold">
                                          <p:stCondLst>
                                            <p:cond delay="499"/>
                                          </p:stCondLst>
                                        </p:cTn>
                                        <p:tgtEl>
                                          <p:spTgt spid="35"/>
                                        </p:tgtEl>
                                        <p:attrNameLst>
                                          <p:attrName>style.visibility</p:attrName>
                                        </p:attrNameLst>
                                      </p:cBhvr>
                                      <p:to>
                                        <p:strVal val="hidden"/>
                                      </p:to>
                                    </p:set>
                                  </p:childTnLst>
                                </p:cTn>
                              </p:par>
                            </p:childTnLst>
                          </p:cTn>
                        </p:par>
                        <p:par>
                          <p:cTn id="92" fill="hold">
                            <p:stCondLst>
                              <p:cond delay="1000"/>
                            </p:stCondLst>
                            <p:childTnLst>
                              <p:par>
                                <p:cTn id="93" presetID="9" presetClass="exit" presetSubtype="0" fill="hold" grpId="0" nodeType="afterEffect">
                                  <p:stCondLst>
                                    <p:cond delay="0"/>
                                  </p:stCondLst>
                                  <p:childTnLst>
                                    <p:animEffect transition="out" filter="dissolve">
                                      <p:cBhvr>
                                        <p:cTn id="94" dur="500"/>
                                        <p:tgtEl>
                                          <p:spTgt spid="34"/>
                                        </p:tgtEl>
                                      </p:cBhvr>
                                    </p:animEffect>
                                    <p:set>
                                      <p:cBhvr>
                                        <p:cTn id="95" dur="1" fill="hold">
                                          <p:stCondLst>
                                            <p:cond delay="499"/>
                                          </p:stCondLst>
                                        </p:cTn>
                                        <p:tgtEl>
                                          <p:spTgt spid="34"/>
                                        </p:tgtEl>
                                        <p:attrNameLst>
                                          <p:attrName>style.visibility</p:attrName>
                                        </p:attrNameLst>
                                      </p:cBhvr>
                                      <p:to>
                                        <p:strVal val="hidden"/>
                                      </p:to>
                                    </p:set>
                                  </p:childTnLst>
                                </p:cTn>
                              </p:par>
                            </p:childTnLst>
                          </p:cTn>
                        </p:par>
                        <p:par>
                          <p:cTn id="96" fill="hold">
                            <p:stCondLst>
                              <p:cond delay="1500"/>
                            </p:stCondLst>
                            <p:childTnLst>
                              <p:par>
                                <p:cTn id="97" presetID="9" presetClass="exit" presetSubtype="0" fill="hold" grpId="0" nodeType="afterEffect">
                                  <p:stCondLst>
                                    <p:cond delay="0"/>
                                  </p:stCondLst>
                                  <p:childTnLst>
                                    <p:animEffect transition="out" filter="dissolve">
                                      <p:cBhvr>
                                        <p:cTn id="98" dur="500"/>
                                        <p:tgtEl>
                                          <p:spTgt spid="36"/>
                                        </p:tgtEl>
                                      </p:cBhvr>
                                    </p:animEffect>
                                    <p:set>
                                      <p:cBhvr>
                                        <p:cTn id="99" dur="1" fill="hold">
                                          <p:stCondLst>
                                            <p:cond delay="499"/>
                                          </p:stCondLst>
                                        </p:cTn>
                                        <p:tgtEl>
                                          <p:spTgt spid="36"/>
                                        </p:tgtEl>
                                        <p:attrNameLst>
                                          <p:attrName>style.visibility</p:attrName>
                                        </p:attrNameLst>
                                      </p:cBhvr>
                                      <p:to>
                                        <p:strVal val="hidden"/>
                                      </p:to>
                                    </p:set>
                                  </p:childTnLst>
                                </p:cTn>
                              </p:par>
                            </p:childTnLst>
                          </p:cTn>
                        </p:par>
                        <p:par>
                          <p:cTn id="100" fill="hold">
                            <p:stCondLst>
                              <p:cond delay="2000"/>
                            </p:stCondLst>
                            <p:childTnLst>
                              <p:par>
                                <p:cTn id="101" presetID="53" presetClass="entr" presetSubtype="0" fill="hold" nodeType="afterEffect">
                                  <p:stCondLst>
                                    <p:cond delay="0"/>
                                  </p:stCondLst>
                                  <p:childTnLst>
                                    <p:set>
                                      <p:cBhvr>
                                        <p:cTn id="102" dur="1" fill="hold">
                                          <p:stCondLst>
                                            <p:cond delay="0"/>
                                          </p:stCondLst>
                                        </p:cTn>
                                        <p:tgtEl>
                                          <p:spTgt spid="42"/>
                                        </p:tgtEl>
                                        <p:attrNameLst>
                                          <p:attrName>style.visibility</p:attrName>
                                        </p:attrNameLst>
                                      </p:cBhvr>
                                      <p:to>
                                        <p:strVal val="visible"/>
                                      </p:to>
                                    </p:set>
                                    <p:anim calcmode="lin" valueType="num">
                                      <p:cBhvr>
                                        <p:cTn id="103" dur="500" fill="hold"/>
                                        <p:tgtEl>
                                          <p:spTgt spid="42"/>
                                        </p:tgtEl>
                                        <p:attrNameLst>
                                          <p:attrName>ppt_w</p:attrName>
                                        </p:attrNameLst>
                                      </p:cBhvr>
                                      <p:tavLst>
                                        <p:tav tm="0">
                                          <p:val>
                                            <p:fltVal val="0"/>
                                          </p:val>
                                        </p:tav>
                                        <p:tav tm="100000">
                                          <p:val>
                                            <p:strVal val="#ppt_w"/>
                                          </p:val>
                                        </p:tav>
                                      </p:tavLst>
                                    </p:anim>
                                    <p:anim calcmode="lin" valueType="num">
                                      <p:cBhvr>
                                        <p:cTn id="104" dur="500" fill="hold"/>
                                        <p:tgtEl>
                                          <p:spTgt spid="42"/>
                                        </p:tgtEl>
                                        <p:attrNameLst>
                                          <p:attrName>ppt_h</p:attrName>
                                        </p:attrNameLst>
                                      </p:cBhvr>
                                      <p:tavLst>
                                        <p:tav tm="0">
                                          <p:val>
                                            <p:fltVal val="0"/>
                                          </p:val>
                                        </p:tav>
                                        <p:tav tm="100000">
                                          <p:val>
                                            <p:strVal val="#ppt_h"/>
                                          </p:val>
                                        </p:tav>
                                      </p:tavLst>
                                    </p:anim>
                                    <p:animEffect transition="in" filter="fade">
                                      <p:cBhvr>
                                        <p:cTn id="105" dur="500"/>
                                        <p:tgtEl>
                                          <p:spTgt spid="42"/>
                                        </p:tgtEl>
                                      </p:cBhvr>
                                    </p:animEffect>
                                  </p:childTnLst>
                                </p:cTn>
                              </p:par>
                            </p:childTnLst>
                          </p:cTn>
                        </p:par>
                        <p:par>
                          <p:cTn id="106" fill="hold">
                            <p:stCondLst>
                              <p:cond delay="2500"/>
                            </p:stCondLst>
                            <p:childTnLst>
                              <p:par>
                                <p:cTn id="107" presetID="53" presetClass="entr" presetSubtype="0" fill="hold" nodeType="afterEffect">
                                  <p:stCondLst>
                                    <p:cond delay="0"/>
                                  </p:stCondLst>
                                  <p:childTnLst>
                                    <p:set>
                                      <p:cBhvr>
                                        <p:cTn id="108" dur="1" fill="hold">
                                          <p:stCondLst>
                                            <p:cond delay="0"/>
                                          </p:stCondLst>
                                        </p:cTn>
                                        <p:tgtEl>
                                          <p:spTgt spid="43"/>
                                        </p:tgtEl>
                                        <p:attrNameLst>
                                          <p:attrName>style.visibility</p:attrName>
                                        </p:attrNameLst>
                                      </p:cBhvr>
                                      <p:to>
                                        <p:strVal val="visible"/>
                                      </p:to>
                                    </p:set>
                                    <p:anim calcmode="lin" valueType="num">
                                      <p:cBhvr>
                                        <p:cTn id="109" dur="500" fill="hold"/>
                                        <p:tgtEl>
                                          <p:spTgt spid="43"/>
                                        </p:tgtEl>
                                        <p:attrNameLst>
                                          <p:attrName>ppt_w</p:attrName>
                                        </p:attrNameLst>
                                      </p:cBhvr>
                                      <p:tavLst>
                                        <p:tav tm="0">
                                          <p:val>
                                            <p:fltVal val="0"/>
                                          </p:val>
                                        </p:tav>
                                        <p:tav tm="100000">
                                          <p:val>
                                            <p:strVal val="#ppt_w"/>
                                          </p:val>
                                        </p:tav>
                                      </p:tavLst>
                                    </p:anim>
                                    <p:anim calcmode="lin" valueType="num">
                                      <p:cBhvr>
                                        <p:cTn id="110" dur="500" fill="hold"/>
                                        <p:tgtEl>
                                          <p:spTgt spid="43"/>
                                        </p:tgtEl>
                                        <p:attrNameLst>
                                          <p:attrName>ppt_h</p:attrName>
                                        </p:attrNameLst>
                                      </p:cBhvr>
                                      <p:tavLst>
                                        <p:tav tm="0">
                                          <p:val>
                                            <p:fltVal val="0"/>
                                          </p:val>
                                        </p:tav>
                                        <p:tav tm="100000">
                                          <p:val>
                                            <p:strVal val="#ppt_h"/>
                                          </p:val>
                                        </p:tav>
                                      </p:tavLst>
                                    </p:anim>
                                    <p:animEffect transition="in" filter="fade">
                                      <p:cBhvr>
                                        <p:cTn id="111" dur="500"/>
                                        <p:tgtEl>
                                          <p:spTgt spid="43"/>
                                        </p:tgtEl>
                                      </p:cBhvr>
                                    </p:animEffect>
                                  </p:childTnLst>
                                </p:cTn>
                              </p:par>
                            </p:childTnLst>
                          </p:cTn>
                        </p:par>
                        <p:par>
                          <p:cTn id="112" fill="hold">
                            <p:stCondLst>
                              <p:cond delay="3000"/>
                            </p:stCondLst>
                            <p:childTnLst>
                              <p:par>
                                <p:cTn id="113" presetID="53" presetClass="entr" presetSubtype="0" fill="hold" nodeType="afterEffect">
                                  <p:stCondLst>
                                    <p:cond delay="0"/>
                                  </p:stCondLst>
                                  <p:childTnLst>
                                    <p:set>
                                      <p:cBhvr>
                                        <p:cTn id="114" dur="1" fill="hold">
                                          <p:stCondLst>
                                            <p:cond delay="0"/>
                                          </p:stCondLst>
                                        </p:cTn>
                                        <p:tgtEl>
                                          <p:spTgt spid="44"/>
                                        </p:tgtEl>
                                        <p:attrNameLst>
                                          <p:attrName>style.visibility</p:attrName>
                                        </p:attrNameLst>
                                      </p:cBhvr>
                                      <p:to>
                                        <p:strVal val="visible"/>
                                      </p:to>
                                    </p:set>
                                    <p:anim calcmode="lin" valueType="num">
                                      <p:cBhvr>
                                        <p:cTn id="115" dur="500" fill="hold"/>
                                        <p:tgtEl>
                                          <p:spTgt spid="44"/>
                                        </p:tgtEl>
                                        <p:attrNameLst>
                                          <p:attrName>ppt_w</p:attrName>
                                        </p:attrNameLst>
                                      </p:cBhvr>
                                      <p:tavLst>
                                        <p:tav tm="0">
                                          <p:val>
                                            <p:fltVal val="0"/>
                                          </p:val>
                                        </p:tav>
                                        <p:tav tm="100000">
                                          <p:val>
                                            <p:strVal val="#ppt_w"/>
                                          </p:val>
                                        </p:tav>
                                      </p:tavLst>
                                    </p:anim>
                                    <p:anim calcmode="lin" valueType="num">
                                      <p:cBhvr>
                                        <p:cTn id="116" dur="500" fill="hold"/>
                                        <p:tgtEl>
                                          <p:spTgt spid="44"/>
                                        </p:tgtEl>
                                        <p:attrNameLst>
                                          <p:attrName>ppt_h</p:attrName>
                                        </p:attrNameLst>
                                      </p:cBhvr>
                                      <p:tavLst>
                                        <p:tav tm="0">
                                          <p:val>
                                            <p:fltVal val="0"/>
                                          </p:val>
                                        </p:tav>
                                        <p:tav tm="100000">
                                          <p:val>
                                            <p:strVal val="#ppt_h"/>
                                          </p:val>
                                        </p:tav>
                                      </p:tavLst>
                                    </p:anim>
                                    <p:animEffect transition="in" filter="fade">
                                      <p:cBhvr>
                                        <p:cTn id="117" dur="500"/>
                                        <p:tgtEl>
                                          <p:spTgt spid="44"/>
                                        </p:tgtEl>
                                      </p:cBhvr>
                                    </p:animEffect>
                                  </p:childTnLst>
                                </p:cTn>
                              </p:par>
                            </p:childTnLst>
                          </p:cTn>
                        </p:par>
                        <p:par>
                          <p:cTn id="118" fill="hold">
                            <p:stCondLst>
                              <p:cond delay="3500"/>
                            </p:stCondLst>
                            <p:childTnLst>
                              <p:par>
                                <p:cTn id="119" presetID="53" presetClass="entr" presetSubtype="0" fill="hold" nodeType="afterEffect">
                                  <p:stCondLst>
                                    <p:cond delay="0"/>
                                  </p:stCondLst>
                                  <p:childTnLst>
                                    <p:set>
                                      <p:cBhvr>
                                        <p:cTn id="120" dur="1" fill="hold">
                                          <p:stCondLst>
                                            <p:cond delay="0"/>
                                          </p:stCondLst>
                                        </p:cTn>
                                        <p:tgtEl>
                                          <p:spTgt spid="45"/>
                                        </p:tgtEl>
                                        <p:attrNameLst>
                                          <p:attrName>style.visibility</p:attrName>
                                        </p:attrNameLst>
                                      </p:cBhvr>
                                      <p:to>
                                        <p:strVal val="visible"/>
                                      </p:to>
                                    </p:set>
                                    <p:anim calcmode="lin" valueType="num">
                                      <p:cBhvr>
                                        <p:cTn id="121" dur="500" fill="hold"/>
                                        <p:tgtEl>
                                          <p:spTgt spid="45"/>
                                        </p:tgtEl>
                                        <p:attrNameLst>
                                          <p:attrName>ppt_w</p:attrName>
                                        </p:attrNameLst>
                                      </p:cBhvr>
                                      <p:tavLst>
                                        <p:tav tm="0">
                                          <p:val>
                                            <p:fltVal val="0"/>
                                          </p:val>
                                        </p:tav>
                                        <p:tav tm="100000">
                                          <p:val>
                                            <p:strVal val="#ppt_w"/>
                                          </p:val>
                                        </p:tav>
                                      </p:tavLst>
                                    </p:anim>
                                    <p:anim calcmode="lin" valueType="num">
                                      <p:cBhvr>
                                        <p:cTn id="122" dur="500" fill="hold"/>
                                        <p:tgtEl>
                                          <p:spTgt spid="45"/>
                                        </p:tgtEl>
                                        <p:attrNameLst>
                                          <p:attrName>ppt_h</p:attrName>
                                        </p:attrNameLst>
                                      </p:cBhvr>
                                      <p:tavLst>
                                        <p:tav tm="0">
                                          <p:val>
                                            <p:fltVal val="0"/>
                                          </p:val>
                                        </p:tav>
                                        <p:tav tm="100000">
                                          <p:val>
                                            <p:strVal val="#ppt_h"/>
                                          </p:val>
                                        </p:tav>
                                      </p:tavLst>
                                    </p:anim>
                                    <p:animEffect transition="in" filter="fade">
                                      <p:cBhvr>
                                        <p:cTn id="123" dur="500"/>
                                        <p:tgtEl>
                                          <p:spTgt spid="45"/>
                                        </p:tgtEl>
                                      </p:cBhvr>
                                    </p:animEffect>
                                  </p:childTnLst>
                                </p:cTn>
                              </p:par>
                            </p:childTnLst>
                          </p:cTn>
                        </p:par>
                        <p:par>
                          <p:cTn id="124" fill="hold">
                            <p:stCondLst>
                              <p:cond delay="4000"/>
                            </p:stCondLst>
                            <p:childTnLst>
                              <p:par>
                                <p:cTn id="125" presetID="53" presetClass="entr" presetSubtype="0" fill="hold" nodeType="afterEffect">
                                  <p:stCondLst>
                                    <p:cond delay="0"/>
                                  </p:stCondLst>
                                  <p:childTnLst>
                                    <p:set>
                                      <p:cBhvr>
                                        <p:cTn id="126" dur="1" fill="hold">
                                          <p:stCondLst>
                                            <p:cond delay="0"/>
                                          </p:stCondLst>
                                        </p:cTn>
                                        <p:tgtEl>
                                          <p:spTgt spid="46"/>
                                        </p:tgtEl>
                                        <p:attrNameLst>
                                          <p:attrName>style.visibility</p:attrName>
                                        </p:attrNameLst>
                                      </p:cBhvr>
                                      <p:to>
                                        <p:strVal val="visible"/>
                                      </p:to>
                                    </p:set>
                                    <p:anim calcmode="lin" valueType="num">
                                      <p:cBhvr>
                                        <p:cTn id="127" dur="500" fill="hold"/>
                                        <p:tgtEl>
                                          <p:spTgt spid="46"/>
                                        </p:tgtEl>
                                        <p:attrNameLst>
                                          <p:attrName>ppt_w</p:attrName>
                                        </p:attrNameLst>
                                      </p:cBhvr>
                                      <p:tavLst>
                                        <p:tav tm="0">
                                          <p:val>
                                            <p:fltVal val="0"/>
                                          </p:val>
                                        </p:tav>
                                        <p:tav tm="100000">
                                          <p:val>
                                            <p:strVal val="#ppt_w"/>
                                          </p:val>
                                        </p:tav>
                                      </p:tavLst>
                                    </p:anim>
                                    <p:anim calcmode="lin" valueType="num">
                                      <p:cBhvr>
                                        <p:cTn id="128" dur="500" fill="hold"/>
                                        <p:tgtEl>
                                          <p:spTgt spid="46"/>
                                        </p:tgtEl>
                                        <p:attrNameLst>
                                          <p:attrName>ppt_h</p:attrName>
                                        </p:attrNameLst>
                                      </p:cBhvr>
                                      <p:tavLst>
                                        <p:tav tm="0">
                                          <p:val>
                                            <p:fltVal val="0"/>
                                          </p:val>
                                        </p:tav>
                                        <p:tav tm="100000">
                                          <p:val>
                                            <p:strVal val="#ppt_h"/>
                                          </p:val>
                                        </p:tav>
                                      </p:tavLst>
                                    </p:anim>
                                    <p:animEffect transition="in" filter="fade">
                                      <p:cBhvr>
                                        <p:cTn id="129" dur="500"/>
                                        <p:tgtEl>
                                          <p:spTgt spid="46"/>
                                        </p:tgtEl>
                                      </p:cBhvr>
                                    </p:animEffect>
                                  </p:childTnLst>
                                </p:cTn>
                              </p:par>
                            </p:childTnLst>
                          </p:cTn>
                        </p:par>
                      </p:childTnLst>
                    </p:cTn>
                  </p:par>
                  <p:par>
                    <p:cTn id="130" fill="hold">
                      <p:stCondLst>
                        <p:cond delay="indefinite"/>
                      </p:stCondLst>
                      <p:childTnLst>
                        <p:par>
                          <p:cTn id="131" fill="hold">
                            <p:stCondLst>
                              <p:cond delay="0"/>
                            </p:stCondLst>
                            <p:childTnLst>
                              <p:par>
                                <p:cTn id="132" presetID="9" presetClass="exit" presetSubtype="0" fill="hold" grpId="0" nodeType="clickEffect">
                                  <p:stCondLst>
                                    <p:cond delay="0"/>
                                  </p:stCondLst>
                                  <p:childTnLst>
                                    <p:animEffect transition="out" filter="dissolve">
                                      <p:cBhvr>
                                        <p:cTn id="133" dur="500"/>
                                        <p:tgtEl>
                                          <p:spTgt spid="13"/>
                                        </p:tgtEl>
                                      </p:cBhvr>
                                    </p:animEffect>
                                    <p:set>
                                      <p:cBhvr>
                                        <p:cTn id="134" dur="1" fill="hold">
                                          <p:stCondLst>
                                            <p:cond delay="499"/>
                                          </p:stCondLst>
                                        </p:cTn>
                                        <p:tgtEl>
                                          <p:spTgt spid="13"/>
                                        </p:tgtEl>
                                        <p:attrNameLst>
                                          <p:attrName>style.visibility</p:attrName>
                                        </p:attrNameLst>
                                      </p:cBhvr>
                                      <p:to>
                                        <p:strVal val="hidden"/>
                                      </p:to>
                                    </p:set>
                                  </p:childTnLst>
                                </p:cTn>
                              </p:par>
                              <p:par>
                                <p:cTn id="135" presetID="9" presetClass="exit" presetSubtype="0" fill="hold" grpId="0" nodeType="withEffect">
                                  <p:stCondLst>
                                    <p:cond delay="0"/>
                                  </p:stCondLst>
                                  <p:childTnLst>
                                    <p:animEffect transition="out" filter="dissolve">
                                      <p:cBhvr>
                                        <p:cTn id="136" dur="500"/>
                                        <p:tgtEl>
                                          <p:spTgt spid="11"/>
                                        </p:tgtEl>
                                      </p:cBhvr>
                                    </p:animEffect>
                                    <p:set>
                                      <p:cBhvr>
                                        <p:cTn id="137" dur="1" fill="hold">
                                          <p:stCondLst>
                                            <p:cond delay="499"/>
                                          </p:stCondLst>
                                        </p:cTn>
                                        <p:tgtEl>
                                          <p:spTgt spid="11"/>
                                        </p:tgtEl>
                                        <p:attrNameLst>
                                          <p:attrName>style.visibility</p:attrName>
                                        </p:attrNameLst>
                                      </p:cBhvr>
                                      <p:to>
                                        <p:strVal val="hidden"/>
                                      </p:to>
                                    </p:set>
                                  </p:childTnLst>
                                </p:cTn>
                              </p:par>
                              <p:par>
                                <p:cTn id="138" presetID="9" presetClass="exit" presetSubtype="0" fill="hold" grpId="0" nodeType="withEffect">
                                  <p:stCondLst>
                                    <p:cond delay="0"/>
                                  </p:stCondLst>
                                  <p:childTnLst>
                                    <p:animEffect transition="out" filter="dissolve">
                                      <p:cBhvr>
                                        <p:cTn id="139" dur="500"/>
                                        <p:tgtEl>
                                          <p:spTgt spid="10"/>
                                        </p:tgtEl>
                                      </p:cBhvr>
                                    </p:animEffect>
                                    <p:set>
                                      <p:cBhvr>
                                        <p:cTn id="140" dur="1" fill="hold">
                                          <p:stCondLst>
                                            <p:cond delay="499"/>
                                          </p:stCondLst>
                                        </p:cTn>
                                        <p:tgtEl>
                                          <p:spTgt spid="10"/>
                                        </p:tgtEl>
                                        <p:attrNameLst>
                                          <p:attrName>style.visibility</p:attrName>
                                        </p:attrNameLst>
                                      </p:cBhvr>
                                      <p:to>
                                        <p:strVal val="hidden"/>
                                      </p:to>
                                    </p:set>
                                  </p:childTnLst>
                                </p:cTn>
                              </p:par>
                              <p:par>
                                <p:cTn id="141" presetID="9" presetClass="exit" presetSubtype="0" fill="hold" grpId="0" nodeType="withEffect">
                                  <p:stCondLst>
                                    <p:cond delay="0"/>
                                  </p:stCondLst>
                                  <p:childTnLst>
                                    <p:animEffect transition="out" filter="dissolve">
                                      <p:cBhvr>
                                        <p:cTn id="142" dur="500"/>
                                        <p:tgtEl>
                                          <p:spTgt spid="33"/>
                                        </p:tgtEl>
                                      </p:cBhvr>
                                    </p:animEffect>
                                    <p:set>
                                      <p:cBhvr>
                                        <p:cTn id="143" dur="1" fill="hold">
                                          <p:stCondLst>
                                            <p:cond delay="499"/>
                                          </p:stCondLst>
                                        </p:cTn>
                                        <p:tgtEl>
                                          <p:spTgt spid="33"/>
                                        </p:tgtEl>
                                        <p:attrNameLst>
                                          <p:attrName>style.visibility</p:attrName>
                                        </p:attrNameLst>
                                      </p:cBhvr>
                                      <p:to>
                                        <p:strVal val="hidden"/>
                                      </p:to>
                                    </p:set>
                                  </p:childTnLst>
                                </p:cTn>
                              </p:par>
                            </p:childTnLst>
                          </p:cTn>
                        </p:par>
                        <p:par>
                          <p:cTn id="144" fill="hold">
                            <p:stCondLst>
                              <p:cond delay="500"/>
                            </p:stCondLst>
                            <p:childTnLst>
                              <p:par>
                                <p:cTn id="145" presetID="53" presetClass="entr" presetSubtype="0" fill="hold" nodeType="afterEffect">
                                  <p:stCondLst>
                                    <p:cond delay="0"/>
                                  </p:stCondLst>
                                  <p:childTnLst>
                                    <p:set>
                                      <p:cBhvr>
                                        <p:cTn id="146" dur="1" fill="hold">
                                          <p:stCondLst>
                                            <p:cond delay="0"/>
                                          </p:stCondLst>
                                        </p:cTn>
                                        <p:tgtEl>
                                          <p:spTgt spid="37"/>
                                        </p:tgtEl>
                                        <p:attrNameLst>
                                          <p:attrName>style.visibility</p:attrName>
                                        </p:attrNameLst>
                                      </p:cBhvr>
                                      <p:to>
                                        <p:strVal val="visible"/>
                                      </p:to>
                                    </p:set>
                                    <p:anim calcmode="lin" valueType="num">
                                      <p:cBhvr>
                                        <p:cTn id="147" dur="500" fill="hold"/>
                                        <p:tgtEl>
                                          <p:spTgt spid="37"/>
                                        </p:tgtEl>
                                        <p:attrNameLst>
                                          <p:attrName>ppt_w</p:attrName>
                                        </p:attrNameLst>
                                      </p:cBhvr>
                                      <p:tavLst>
                                        <p:tav tm="0">
                                          <p:val>
                                            <p:fltVal val="0"/>
                                          </p:val>
                                        </p:tav>
                                        <p:tav tm="100000">
                                          <p:val>
                                            <p:strVal val="#ppt_w"/>
                                          </p:val>
                                        </p:tav>
                                      </p:tavLst>
                                    </p:anim>
                                    <p:anim calcmode="lin" valueType="num">
                                      <p:cBhvr>
                                        <p:cTn id="148" dur="500" fill="hold"/>
                                        <p:tgtEl>
                                          <p:spTgt spid="37"/>
                                        </p:tgtEl>
                                        <p:attrNameLst>
                                          <p:attrName>ppt_h</p:attrName>
                                        </p:attrNameLst>
                                      </p:cBhvr>
                                      <p:tavLst>
                                        <p:tav tm="0">
                                          <p:val>
                                            <p:fltVal val="0"/>
                                          </p:val>
                                        </p:tav>
                                        <p:tav tm="100000">
                                          <p:val>
                                            <p:strVal val="#ppt_h"/>
                                          </p:val>
                                        </p:tav>
                                      </p:tavLst>
                                    </p:anim>
                                    <p:animEffect transition="in" filter="fade">
                                      <p:cBhvr>
                                        <p:cTn id="149" dur="500"/>
                                        <p:tgtEl>
                                          <p:spTgt spid="37"/>
                                        </p:tgtEl>
                                      </p:cBhvr>
                                    </p:animEffect>
                                  </p:childTnLst>
                                </p:cTn>
                              </p:par>
                              <p:par>
                                <p:cTn id="150" presetID="53" presetClass="entr" presetSubtype="0" fill="hold" grpId="0" nodeType="withEffect">
                                  <p:stCondLst>
                                    <p:cond delay="0"/>
                                  </p:stCondLst>
                                  <p:childTnLst>
                                    <p:set>
                                      <p:cBhvr>
                                        <p:cTn id="151" dur="1" fill="hold">
                                          <p:stCondLst>
                                            <p:cond delay="0"/>
                                          </p:stCondLst>
                                        </p:cTn>
                                        <p:tgtEl>
                                          <p:spTgt spid="39"/>
                                        </p:tgtEl>
                                        <p:attrNameLst>
                                          <p:attrName>style.visibility</p:attrName>
                                        </p:attrNameLst>
                                      </p:cBhvr>
                                      <p:to>
                                        <p:strVal val="visible"/>
                                      </p:to>
                                    </p:set>
                                    <p:anim calcmode="lin" valueType="num">
                                      <p:cBhvr>
                                        <p:cTn id="152" dur="500" fill="hold"/>
                                        <p:tgtEl>
                                          <p:spTgt spid="39"/>
                                        </p:tgtEl>
                                        <p:attrNameLst>
                                          <p:attrName>ppt_w</p:attrName>
                                        </p:attrNameLst>
                                      </p:cBhvr>
                                      <p:tavLst>
                                        <p:tav tm="0">
                                          <p:val>
                                            <p:fltVal val="0"/>
                                          </p:val>
                                        </p:tav>
                                        <p:tav tm="100000">
                                          <p:val>
                                            <p:strVal val="#ppt_w"/>
                                          </p:val>
                                        </p:tav>
                                      </p:tavLst>
                                    </p:anim>
                                    <p:anim calcmode="lin" valueType="num">
                                      <p:cBhvr>
                                        <p:cTn id="153" dur="500" fill="hold"/>
                                        <p:tgtEl>
                                          <p:spTgt spid="39"/>
                                        </p:tgtEl>
                                        <p:attrNameLst>
                                          <p:attrName>ppt_h</p:attrName>
                                        </p:attrNameLst>
                                      </p:cBhvr>
                                      <p:tavLst>
                                        <p:tav tm="0">
                                          <p:val>
                                            <p:fltVal val="0"/>
                                          </p:val>
                                        </p:tav>
                                        <p:tav tm="100000">
                                          <p:val>
                                            <p:strVal val="#ppt_h"/>
                                          </p:val>
                                        </p:tav>
                                      </p:tavLst>
                                    </p:anim>
                                    <p:animEffect transition="in" filter="fade">
                                      <p:cBhvr>
                                        <p:cTn id="154" dur="500"/>
                                        <p:tgtEl>
                                          <p:spTgt spid="39"/>
                                        </p:tgtEl>
                                      </p:cBhvr>
                                    </p:animEffect>
                                  </p:childTnLst>
                                </p:cTn>
                              </p:par>
                              <p:par>
                                <p:cTn id="155" presetID="53" presetClass="entr" presetSubtype="0" fill="hold" grpId="0" nodeType="withEffect">
                                  <p:stCondLst>
                                    <p:cond delay="0"/>
                                  </p:stCondLst>
                                  <p:childTnLst>
                                    <p:set>
                                      <p:cBhvr>
                                        <p:cTn id="156" dur="1" fill="hold">
                                          <p:stCondLst>
                                            <p:cond delay="0"/>
                                          </p:stCondLst>
                                        </p:cTn>
                                        <p:tgtEl>
                                          <p:spTgt spid="40"/>
                                        </p:tgtEl>
                                        <p:attrNameLst>
                                          <p:attrName>style.visibility</p:attrName>
                                        </p:attrNameLst>
                                      </p:cBhvr>
                                      <p:to>
                                        <p:strVal val="visible"/>
                                      </p:to>
                                    </p:set>
                                    <p:anim calcmode="lin" valueType="num">
                                      <p:cBhvr>
                                        <p:cTn id="157" dur="500" fill="hold"/>
                                        <p:tgtEl>
                                          <p:spTgt spid="40"/>
                                        </p:tgtEl>
                                        <p:attrNameLst>
                                          <p:attrName>ppt_w</p:attrName>
                                        </p:attrNameLst>
                                      </p:cBhvr>
                                      <p:tavLst>
                                        <p:tav tm="0">
                                          <p:val>
                                            <p:fltVal val="0"/>
                                          </p:val>
                                        </p:tav>
                                        <p:tav tm="100000">
                                          <p:val>
                                            <p:strVal val="#ppt_w"/>
                                          </p:val>
                                        </p:tav>
                                      </p:tavLst>
                                    </p:anim>
                                    <p:anim calcmode="lin" valueType="num">
                                      <p:cBhvr>
                                        <p:cTn id="158" dur="500" fill="hold"/>
                                        <p:tgtEl>
                                          <p:spTgt spid="40"/>
                                        </p:tgtEl>
                                        <p:attrNameLst>
                                          <p:attrName>ppt_h</p:attrName>
                                        </p:attrNameLst>
                                      </p:cBhvr>
                                      <p:tavLst>
                                        <p:tav tm="0">
                                          <p:val>
                                            <p:fltVal val="0"/>
                                          </p:val>
                                        </p:tav>
                                        <p:tav tm="100000">
                                          <p:val>
                                            <p:strVal val="#ppt_h"/>
                                          </p:val>
                                        </p:tav>
                                      </p:tavLst>
                                    </p:anim>
                                    <p:animEffect transition="in" filter="fade">
                                      <p:cBhvr>
                                        <p:cTn id="159" dur="500"/>
                                        <p:tgtEl>
                                          <p:spTgt spid="40"/>
                                        </p:tgtEl>
                                      </p:cBhvr>
                                    </p:animEffect>
                                  </p:childTnLst>
                                </p:cTn>
                              </p:par>
                              <p:par>
                                <p:cTn id="160" presetID="53" presetClass="entr" presetSubtype="0" fill="hold" grpId="0" nodeType="withEffect">
                                  <p:stCondLst>
                                    <p:cond delay="0"/>
                                  </p:stCondLst>
                                  <p:childTnLst>
                                    <p:set>
                                      <p:cBhvr>
                                        <p:cTn id="161" dur="1" fill="hold">
                                          <p:stCondLst>
                                            <p:cond delay="0"/>
                                          </p:stCondLst>
                                        </p:cTn>
                                        <p:tgtEl>
                                          <p:spTgt spid="38"/>
                                        </p:tgtEl>
                                        <p:attrNameLst>
                                          <p:attrName>style.visibility</p:attrName>
                                        </p:attrNameLst>
                                      </p:cBhvr>
                                      <p:to>
                                        <p:strVal val="visible"/>
                                      </p:to>
                                    </p:set>
                                    <p:anim calcmode="lin" valueType="num">
                                      <p:cBhvr>
                                        <p:cTn id="162" dur="500" fill="hold"/>
                                        <p:tgtEl>
                                          <p:spTgt spid="38"/>
                                        </p:tgtEl>
                                        <p:attrNameLst>
                                          <p:attrName>ppt_w</p:attrName>
                                        </p:attrNameLst>
                                      </p:cBhvr>
                                      <p:tavLst>
                                        <p:tav tm="0">
                                          <p:val>
                                            <p:fltVal val="0"/>
                                          </p:val>
                                        </p:tav>
                                        <p:tav tm="100000">
                                          <p:val>
                                            <p:strVal val="#ppt_w"/>
                                          </p:val>
                                        </p:tav>
                                      </p:tavLst>
                                    </p:anim>
                                    <p:anim calcmode="lin" valueType="num">
                                      <p:cBhvr>
                                        <p:cTn id="163" dur="500" fill="hold"/>
                                        <p:tgtEl>
                                          <p:spTgt spid="38"/>
                                        </p:tgtEl>
                                        <p:attrNameLst>
                                          <p:attrName>ppt_h</p:attrName>
                                        </p:attrNameLst>
                                      </p:cBhvr>
                                      <p:tavLst>
                                        <p:tav tm="0">
                                          <p:val>
                                            <p:fltVal val="0"/>
                                          </p:val>
                                        </p:tav>
                                        <p:tav tm="100000">
                                          <p:val>
                                            <p:strVal val="#ppt_h"/>
                                          </p:val>
                                        </p:tav>
                                      </p:tavLst>
                                    </p:anim>
                                    <p:animEffect transition="in" filter="fade">
                                      <p:cBhvr>
                                        <p:cTn id="164" dur="500"/>
                                        <p:tgtEl>
                                          <p:spTgt spid="38"/>
                                        </p:tgtEl>
                                      </p:cBhvr>
                                    </p:animEffect>
                                  </p:childTnLst>
                                </p:cTn>
                              </p:par>
                              <p:par>
                                <p:cTn id="165" presetID="53" presetClass="entr" presetSubtype="0" fill="hold" grpId="0" nodeType="withEffect">
                                  <p:stCondLst>
                                    <p:cond delay="0"/>
                                  </p:stCondLst>
                                  <p:childTnLst>
                                    <p:set>
                                      <p:cBhvr>
                                        <p:cTn id="166" dur="1" fill="hold">
                                          <p:stCondLst>
                                            <p:cond delay="0"/>
                                          </p:stCondLst>
                                        </p:cTn>
                                        <p:tgtEl>
                                          <p:spTgt spid="41"/>
                                        </p:tgtEl>
                                        <p:attrNameLst>
                                          <p:attrName>style.visibility</p:attrName>
                                        </p:attrNameLst>
                                      </p:cBhvr>
                                      <p:to>
                                        <p:strVal val="visible"/>
                                      </p:to>
                                    </p:set>
                                    <p:anim calcmode="lin" valueType="num">
                                      <p:cBhvr>
                                        <p:cTn id="167" dur="500" fill="hold"/>
                                        <p:tgtEl>
                                          <p:spTgt spid="41"/>
                                        </p:tgtEl>
                                        <p:attrNameLst>
                                          <p:attrName>ppt_w</p:attrName>
                                        </p:attrNameLst>
                                      </p:cBhvr>
                                      <p:tavLst>
                                        <p:tav tm="0">
                                          <p:val>
                                            <p:fltVal val="0"/>
                                          </p:val>
                                        </p:tav>
                                        <p:tav tm="100000">
                                          <p:val>
                                            <p:strVal val="#ppt_w"/>
                                          </p:val>
                                        </p:tav>
                                      </p:tavLst>
                                    </p:anim>
                                    <p:anim calcmode="lin" valueType="num">
                                      <p:cBhvr>
                                        <p:cTn id="168" dur="500" fill="hold"/>
                                        <p:tgtEl>
                                          <p:spTgt spid="41"/>
                                        </p:tgtEl>
                                        <p:attrNameLst>
                                          <p:attrName>ppt_h</p:attrName>
                                        </p:attrNameLst>
                                      </p:cBhvr>
                                      <p:tavLst>
                                        <p:tav tm="0">
                                          <p:val>
                                            <p:fltVal val="0"/>
                                          </p:val>
                                        </p:tav>
                                        <p:tav tm="100000">
                                          <p:val>
                                            <p:strVal val="#ppt_h"/>
                                          </p:val>
                                        </p:tav>
                                      </p:tavLst>
                                    </p:anim>
                                    <p:animEffect transition="in" filter="fade">
                                      <p:cBhvr>
                                        <p:cTn id="16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32" grpId="0" animBg="1"/>
      <p:bldP spid="33" grpId="0" animBg="1"/>
      <p:bldP spid="34" grpId="0" animBg="1"/>
      <p:bldP spid="35" grpId="0" animBg="1"/>
      <p:bldP spid="36" grpId="0" animBg="1"/>
      <p:bldP spid="38" grpId="0" animBg="1"/>
      <p:bldP spid="39" grpId="0" animBg="1"/>
      <p:bldP spid="40" grpId="0" animBg="1"/>
      <p:bldP spid="4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Picture 6" descr="Untitled9.jpg"/>
          <p:cNvPicPr>
            <a:picLocks noChangeAspect="1"/>
          </p:cNvPicPr>
          <p:nvPr/>
        </p:nvPicPr>
        <p:blipFill>
          <a:blip r:embed="rId2" cstate="print"/>
          <a:stretch>
            <a:fillRect/>
          </a:stretch>
        </p:blipFill>
        <p:spPr>
          <a:xfrm>
            <a:off x="0" y="990600"/>
            <a:ext cx="9089702" cy="6071921"/>
          </a:xfrm>
          <a:prstGeom prst="rect">
            <a:avLst/>
          </a:prstGeom>
        </p:spPr>
      </p:pic>
      <p:sp>
        <p:nvSpPr>
          <p:cNvPr id="6" name="Rectangle 5"/>
          <p:cNvSpPr/>
          <p:nvPr/>
        </p:nvSpPr>
        <p:spPr>
          <a:xfrm>
            <a:off x="0" y="0"/>
            <a:ext cx="9144000" cy="1143000"/>
          </a:xfrm>
          <a:prstGeom prst="rect">
            <a:avLst/>
          </a:prstGeom>
        </p:spPr>
        <p:style>
          <a:lnRef idx="0">
            <a:schemeClr val="dk1"/>
          </a:lnRef>
          <a:fillRef idx="3">
            <a:schemeClr val="dk1"/>
          </a:fillRef>
          <a:effectRef idx="3">
            <a:schemeClr val="dk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zh-CN" altLang="en-US" sz="8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rPr>
              <a:t>耶稣解释他的福音</a:t>
            </a:r>
            <a:endParaRPr lang="en-US" sz="8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cs typeface="Arial" pitchFamily="34" charset="0"/>
            </a:endParaRPr>
          </a:p>
        </p:txBody>
      </p:sp>
      <p:sp>
        <p:nvSpPr>
          <p:cNvPr id="2" name="Rectangle 1"/>
          <p:cNvSpPr/>
          <p:nvPr/>
        </p:nvSpPr>
        <p:spPr>
          <a:xfrm>
            <a:off x="0" y="6248400"/>
            <a:ext cx="9144000" cy="609600"/>
          </a:xfrm>
          <a:prstGeom prst="rect">
            <a:avLst/>
          </a:prstGeom>
        </p:spPr>
        <p:style>
          <a:lnRef idx="0">
            <a:schemeClr val="dk1"/>
          </a:lnRef>
          <a:fillRef idx="3">
            <a:schemeClr val="dk1"/>
          </a:fillRef>
          <a:effectRef idx="3">
            <a:schemeClr val="dk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rPr>
              <a:t>Jesus Explains His Gospel</a:t>
            </a:r>
            <a:endPar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Diagram 2"/>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3730" name="AutoShape 2" descr="data:image/jpeg;base64,/9j/4AAQSkZJRgABAQAAAQABAAD/2wBDAAkGBwgHBgkIBwgKCgkLDRYPDQwMDRsUFRAWIB0iIiAdHx8kKDQsJCYxJx8fLT0tMTU3Ojo6Iys/RD84QzQ5Ojf/2wBDAQoKCg0MDRoPDxo3JR8lNzc3Nzc3Nzc3Nzc3Nzc3Nzc3Nzc3Nzc3Nzc3Nzc3Nzc3Nzc3Nzc3Nzc3Nzc3Nzc3Nzf/wAARCACMAIwDASIAAhEBAxEB/8QAHAAAAgEFAQAAAAAAAAAAAAAAAAcGAQMEBQgC/8QAQxAAAQMDAAYFBwoFBAMBAAAAAQACAwQFEQYSITFBUQcTYXGBFDI2kaGxwRUiIzNScnN0svBCQ1OS0SRiguEWJaLx/8QAGgEBAQEBAQEBAAAAAAAAAAAABAUAAwIBBv/EACwRAAIBAwIEBQQDAQAAAAAAAAABAgMEERIhBTEzgRMiQUJRFDJhwRVScUP/2gAMAwEAAhEDEQA/AHihCFjAqFBOOK19XcCDJHTFhMeetmkOI4fvHieweOFjGXUVMFNF1lRI2NgOMuONvAd6wKm5mOEzhsdNANpnrHdW0Dsbv9eqoLfNOaelmLbO0VtUMg10+1rc8I28vUO9Qa4XGtuc3XXCqkqJOBedg7gNg8E6jYznvLZA6l3GO0dxl3PTi0QZa6vrK924tomiNn9xIPtK0VRp9T62aexRPwch1VOZCN/PPPmoOhOhZUo81kLK6qMmLOkGsjaGstFraBwbEQPevcXSFO1+ZbLb3AkH5mWH17VC0L39LR/qefHqfIyKLpEt3zW1FHXUpIwXQSiRrfBx+ClNp0jorkQ2huNNUuxnqpPo5fVx9SR3FHI8ty4zsKcvt2OkLua57nRUVUx7tRzXxSZwGSDBPdwPgr+UkrJppdLYBDUv8vo9xhnOSB2O3+vKZOj+kdJdoTJb5nSagzJSy/XR932h+88FPrWtSlz5DKVxGpt6klVF4ilZKwPjcHAq4jCAQhCximUZQdm9YFyqCAYI5eqOqXyy/wBKMbz3ncPE8FjZMO83WGKCofJUGmpKY/T1AG1x+wzmTuJG7OBt3KnSfSee8u8mpmmmtkZxHTt2a3a/mezt4o0u0ideakU9LmO2U51YIgdj8fxntP72lR9WLW1UFrlzJdxcOb0x5AhCACXANBJJwABkk8E8KC2NrsV1u2230E0rP6mrqs/uOwqe6H9H8cUbK2/RiSZwBZSu2tZ97mezcEwWMaxoaxoa0bAAMAKfWv1F4gsjKVo5by2E0OjzSMtz1NKOwz7fcsSs0L0hpGlz7a+Ro3mFwf7Bt9ieSEZcQq53SO/0cPlnOMkUkMhjmjfE8b2SNLSPA7V4XQV2s1vu8BiuFLHMODiMOb3HeEqNMNDKiw61XSudUW8nzsfOi7Hcx2+tNoXsKj0vZhattKCyt0RRXKaonpJ2T0sz4ZmHLZGHBCtoTGk9mHGvohpWLyDFJ1cN1btczOGVTRy5O/xy3TWnmE8Ye1rm53tcMEHkQudYpJIZGywvdHIw6zXtOC08wU3dDdJPlmkMjtUV8AAq2D+azcJB2/8AY5KPd2vh+eHIoW1xq8suZMlVeWEFoIOQRsI4qqANLVXOymp5J5SQyNpccDJ8O1LbpFvElNSi1MdiqrPpq0g51Wfwx93+O1Tq7zsjczrnBtPA11VOTu1Wbh69v/FIy6V0tzuNTXT/AFk7y4jkNwHgAB4J1jR1z1Pkgl3U0x0r1MVCEKyTAU/6L9Hm1MzrzVs1mQuLacEb3cXeG4duVAD2bSugNHaFtsslFRtH1ULQ483Y2n15Qr6q4U9K9RVrTUp5fobEBUc4NGSQBxJVTuSd080rqLpXTW+klcyghcWEMOOuI2Enszw7FLoUZVpYQ+rVVOOWMar0tsNJKYprnT64OCGEvx34ys+3Xa33NmvQVcM4G/UdkjvG9c9gYGAAB2K7S1E1JUMqKWV8UzD817DghPfDo48stwavZZ3R0arU8Mc8T4pWNfG9pa5rhkEdqjWgek//AJBRPiqdUV1MB1uqMB4OcOHqOQpUpk4SpycXzQ6ElOOUIfS+yGw3uWlbnydw6yAn7BO7w3LSpp9LtEJLZRVoA1oZtQn/AGuH+QErFdtajqUk3zJVeGio0gWdZLpPZrnBX0xJdEfnN+23i0949uCsFC7yipLDOSbTyjoCz1cNRBFJTO1qadglgP8AtO8eB/exbJLPoyuZkoZ7c7Bko3+UwDO0sJ+ePaf7kymEOaCDkHcV+erU/Dm4lmlPXBMgnSDcDBYK4h+2sqW0rMfYaMu9of60qlOekmoeaWywO1vnxyVDg7gXEdvaVBlXsoaaSfyTbqWagIQhLDnqP6xn3h710bGPmN7guco/rGfeHvXR0fmN7gpfEfb3H2XqDty5shJMLCTklo2nuXSbvNPcubIPqI/uD3LcN93b9ny95x7/AKPaEIVQCS/otkc3SsNacNfTP1hzwQnGk10XelrPy8nwTlUW/wCt2Kdn0yI9KQzohOeImi/WEm05elD0QqPxYv1hJpM4f0u4a86vYEIQnBTeaFV/ydpPQSk4ZLIIH9of8334KdlASIOrO+JxZtPAHZ7MLnmOQwyMlbvjcHDvByE8priKd4dkDr2tl48WgcuxSuIQ8ykULOWzQvOktjY6+1MaMNbQMA7slQ5TTpOjcKq0SHJDqPU2ji0/9qFptr0Yha/UYIQrlPTzVU7IKaGSaV5w1kbS5x8EhvG7OJ5j+sZ94e9dHR+Y3uC54qaKqoKpkNbTS08mQdWVhaSM7xzXQ8fmN7gpXEWnpa/I+yWM5B/mu7lzZB9RH90e5dJuGQRzCQNq0bvNe9tPBbqgPYAHmVhY1p7XHYtw+UYqTbxy/ZryLbjj8/o1qFtL5o/crC+JtyhazrQdRzH6zTjeM81q1UjJSWU8gWmnhkt6LvS1n5eT4JyJN9F3paz8vJ8E5eCjX/W7FKz6ZEulD0QqPxYv1hJpOXpQ9EKj8WL9YSaTOH9J/wChrzq9gQhCcFKO809ybtSJ3UdsdHUBgNDFkObkk43pROzqnAycbk4K6hjMVDG+EyOipI48kgYwO9T7/wBoyzW7NP0o0v8A6mjna3Jp6t8Ljya4Fw9wS4Tx0rtpuVqr6KNoMk8OvFn+qzd8EjvDHYV6sJ6qen4PN3DE8/IKY9F1fTUekEkVSAH1UYjhef4XDbjx+Chyq1xa4Oa4tc05a4HBBG0FKqwVSDicIS0SUjoK52mguzI23CmjnbG4PZrDa09hWcBhRvQfSJt+tI60gVsGGTt58ndxUlX5+cZQeiXoWYNSWpeoKhVStBpnfW2GyyVDSPKZMx07TxeRv7hvXyMXJqKNKSissgXSjemV91jt8B1o6LPWO5yEDZ4D255KEqr3Oe9z3uLnOJLnE5JJ3kqi/Q0qapwUURpzc5OTJb0XelrPy8nwTkSb6LvS1n5aT4JyqTf9bsULPpkS6UfRCf8AFi/WEm05OlH0Qn/Fi/WEmkzh/Sf+hrzq9gQhCcFMq1Uzq260VK1ut11QxhHYXDPsynzTwNldM87B1ha0Y4ABvvBSr6NKHrb1NcHtzFQwlw7ZHbGj1aybtLEYoGMztA2nmeKj8QqZmo/BSs4Yjl+p4rGOMQfGMyRu12jmRvHiCR4pM6d2lttvRnpx/o64dfCQMAE+cPXt8U7io5pTY4rvQSUD8Nc8mSlkP8uXl3Hb7Vxta3hVM+h0uKXiR25iRQrlRBLTVElPURmOaJxa9h3tI4K2ryZJNpo5eZrFdYq2HJaDqyxg7HsO8d/Edqe1DVw11LFVUrw+GVgexw4grnVTvoy0j8jqvkerf9BO7NOT/A/i3uPDt70C+oa46480Lta2h6HyY1XHAycJIabX/wCXry58Ls0cHzIMHY4cXePuwp30l3/5Ntgt9M/FVVggkHayPifHd60o92wblzsKH/R9j3d1cvQgQhCpgSW9F3paz8tJ8E5Em+i70tZ+Xk+CcmQot/1uxTs+mRPpR9EKj8aL9YSaTl6UNuiM4H9WL9YSaTOH9J/6GvOr2BHr8BlCmHR/YfLar5Wq49akpn4iYR9dLwA7j7fFKq1FTg5M4Qg5ywibaF2N1qtNNSyjFQ93lNVjg4+a3wwP7e1SsBWKWJ0bMvwZXnWeRz/63LIX56cnOTkyxCKjFJArU8TJY3NfnB5bx2jtV1C8nsgem+ir7vEaqlYwXOIHIGwVMY3f8h+9hCVcjHRvdHI1zHtOHNcMEHtC6LniE0ZaSWng5u9p5hQ/SzROnvL+se4U1wxhlSB9HNyDxwP7Gdyfa3ejyT5Ari21eaPMUSqDgggkEHII4FZl1tVdZ6nya407oZNuqTta8c2niFhKumpLK3RPaae5lXO4VV0rHVdbKZJnNa0u7AMD4+srFQhZJJYRnu8ghCF9PgKuTzPrVELPcwcMZOO9GUf/AIpfo5oTPWBlXeRJS0bvNhwRNN2AbwMePvXOpUhTWZHuEJTeEa7RbRyW9zmWYmG3Qn6ecnG7+FvM/vvcVqoo4IIRHCYIYWakEB/ljme0/viigtsUEMUYgjhhhP0NOzzWdp5u93tWxUS4uJVpb8ipRoKmvyAVVRVRzuCEIWMC8PY17S1zQQdhBG9ekLGNZW2mKppnU00UdTSn+RNtx9128fvcoJduj2me7Nqq3Ujzup6zaD91+34pnrw9jXtLXtDmneCMgrrTrzp/azlOjGfNCJuWit8tufKLdM9n26dplb/87fWtPIDG7VkBY7k4YK6H8iiaPoXSQ43CN5A9W72LTXKbq3tjlihqA44PXRNOzB5AJsOIS9yCys17WJDIPFU1mje4etOCOOgqII3y2e2EjaP9MNhXqKogjqXCK20EZ1mjWZAAdu1dP5Bf1PP0b+RT0tvrqxzW0lFUzl27q4nOHrAwpJb9ALpNqvuUsFvhP9R2s89gaP8AKalHG6eFr3zSAEeYzDR7Bn2rKjpoYiSxg1vtHaT4nauM+IVH9qwdIWcVu3kjFg0ToLW5ktFSGSfG2rrAdYfdZw9nipNBTNjcXuJfKRgyP3n/AAOwK8AvSFOcpvMmLjCMVhIoBsQqoXg9AhCFjH//2Q=="/>
          <p:cNvSpPr>
            <a:spLocks noChangeAspect="1" noChangeArrowheads="1"/>
          </p:cNvSpPr>
          <p:nvPr/>
        </p:nvSpPr>
        <p:spPr bwMode="auto">
          <a:xfrm>
            <a:off x="6350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par>
                                <p:cTn id="10" presetID="8" presetClass="emph" presetSubtype="0" fill="hold" grpId="1" nodeType="withEffect">
                                  <p:stCondLst>
                                    <p:cond delay="0"/>
                                  </p:stCondLst>
                                  <p:childTnLst>
                                    <p:animRot by="43200000">
                                      <p:cBhvr>
                                        <p:cTn id="11"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3" grpId="1">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64514" name="Picture 2" descr="http://blog.online.allenschool.edu/wp-content/uploads/2011/04/Uturn.png"/>
          <p:cNvPicPr>
            <a:picLocks noChangeAspect="1" noChangeArrowheads="1"/>
          </p:cNvPicPr>
          <p:nvPr/>
        </p:nvPicPr>
        <p:blipFill>
          <a:blip r:embed="rId2" cstate="print"/>
          <a:srcRect/>
          <a:stretch>
            <a:fillRect/>
          </a:stretch>
        </p:blipFill>
        <p:spPr bwMode="auto">
          <a:xfrm>
            <a:off x="5638800" y="990600"/>
            <a:ext cx="3028950" cy="3038476"/>
          </a:xfrm>
          <a:prstGeom prst="rect">
            <a:avLst/>
          </a:prstGeom>
          <a:ln w="762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0" y="0"/>
            <a:ext cx="9144000" cy="762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54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呼召悔改</a:t>
            </a:r>
            <a:endParaRPr lang="en-US" sz="54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pic>
        <p:nvPicPr>
          <p:cNvPr id="32770" name="Picture 2" descr="http://1.bp.blogspot.com/-Z6pF96QVfxA/TeErqP0hXFI/AAAAAAAAAdA/eiyHO1xcf54/s800/open%2Bbible.gif"/>
          <p:cNvPicPr>
            <a:picLocks noChangeAspect="1" noChangeArrowheads="1"/>
          </p:cNvPicPr>
          <p:nvPr/>
        </p:nvPicPr>
        <p:blipFill>
          <a:blip r:embed="rId3" cstate="print"/>
          <a:srcRect/>
          <a:stretch>
            <a:fillRect/>
          </a:stretch>
        </p:blipFill>
        <p:spPr bwMode="auto">
          <a:xfrm>
            <a:off x="304800" y="1143000"/>
            <a:ext cx="4145278" cy="2438400"/>
          </a:xfrm>
          <a:prstGeom prst="rect">
            <a:avLst/>
          </a:prstGeom>
          <a:noFill/>
        </p:spPr>
      </p:pic>
      <p:sp>
        <p:nvSpPr>
          <p:cNvPr id="9" name="Rectangle 8"/>
          <p:cNvSpPr/>
          <p:nvPr/>
        </p:nvSpPr>
        <p:spPr>
          <a:xfrm>
            <a:off x="914400" y="1524000"/>
            <a:ext cx="28956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b="1" dirty="0" smtClean="0">
                <a:solidFill>
                  <a:sysClr val="windowText" lastClr="000000"/>
                </a:solidFill>
                <a:effectLst>
                  <a:outerShdw blurRad="38100" dist="38100" dir="2700000" algn="tl">
                    <a:srgbClr val="000000">
                      <a:alpha val="43137"/>
                    </a:srgbClr>
                  </a:outerShdw>
                </a:effectLst>
                <a:latin typeface="Arial Black" pitchFamily="34" charset="0"/>
              </a:rPr>
              <a:t>福音</a:t>
            </a:r>
            <a:endParaRPr lang="en-US" sz="8000" b="1" dirty="0" smtClean="0">
              <a:solidFill>
                <a:sysClr val="windowText" lastClr="000000"/>
              </a:solidFill>
              <a:effectLst>
                <a:outerShdw blurRad="38100" dist="38100" dir="2700000" algn="tl">
                  <a:srgbClr val="000000">
                    <a:alpha val="43137"/>
                  </a:srgbClr>
                </a:outerShdw>
              </a:effectLst>
              <a:latin typeface="Arial Black" pitchFamily="34" charset="0"/>
            </a:endParaRPr>
          </a:p>
          <a:p>
            <a:pPr algn="ctr"/>
            <a:r>
              <a:rPr lang="en-US" sz="2800" dirty="0" smtClean="0">
                <a:solidFill>
                  <a:sysClr val="windowText" lastClr="000000"/>
                </a:solidFill>
                <a:latin typeface="Arial Black" pitchFamily="34" charset="0"/>
              </a:rPr>
              <a:t>GOSPEL</a:t>
            </a:r>
            <a:endParaRPr lang="en-US" sz="2800" dirty="0">
              <a:solidFill>
                <a:sysClr val="windowText" lastClr="000000"/>
              </a:solidFill>
              <a:latin typeface="Arial Black" pitchFamily="34" charset="0"/>
            </a:endParaRPr>
          </a:p>
        </p:txBody>
      </p:sp>
      <p:pic>
        <p:nvPicPr>
          <p:cNvPr id="12" name="Picture 6" descr="http://upload.wikimedia.org/wikipedia/commons/2/22/Animated_fire_by_nevit.gif"/>
          <p:cNvPicPr>
            <a:picLocks noChangeAspect="1" noChangeArrowheads="1" noCrop="1"/>
          </p:cNvPicPr>
          <p:nvPr/>
        </p:nvPicPr>
        <p:blipFill>
          <a:blip r:embed="rId4" cstate="print"/>
          <a:srcRect/>
          <a:stretch>
            <a:fillRect/>
          </a:stretch>
        </p:blipFill>
        <p:spPr bwMode="auto">
          <a:xfrm>
            <a:off x="2514600" y="4267200"/>
            <a:ext cx="6400800"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a:xfrm>
            <a:off x="2667000" y="4419600"/>
            <a:ext cx="6172200" cy="1564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600" b="1" dirty="0" smtClean="0">
                <a:ln w="18415" cmpd="sng">
                  <a:solidFill>
                    <a:schemeClr val="tx1"/>
                  </a:solidFill>
                  <a:prstDash val="solid"/>
                </a:ln>
                <a:solidFill>
                  <a:srgbClr val="FFFF00"/>
                </a:solidFill>
                <a:effectLst>
                  <a:outerShdw blurRad="63500" dir="3600000" algn="tl" rotWithShape="0">
                    <a:srgbClr val="000000">
                      <a:alpha val="70000"/>
                    </a:srgbClr>
                  </a:outerShdw>
                </a:effectLst>
                <a:latin typeface="Arial Black" pitchFamily="34" charset="0"/>
              </a:rPr>
              <a:t>地狱</a:t>
            </a:r>
            <a:r>
              <a:rPr lang="en-US" altLang="zh-CN" sz="9600" b="1" dirty="0" smtClean="0">
                <a:ln w="18415" cmpd="sng">
                  <a:solidFill>
                    <a:schemeClr val="tx1"/>
                  </a:solidFill>
                  <a:prstDash val="solid"/>
                </a:ln>
                <a:solidFill>
                  <a:srgbClr val="FFFF00"/>
                </a:solidFill>
                <a:effectLst>
                  <a:outerShdw blurRad="63500" dir="3600000" algn="tl" rotWithShape="0">
                    <a:srgbClr val="000000">
                      <a:alpha val="70000"/>
                    </a:srgbClr>
                  </a:outerShdw>
                </a:effectLst>
                <a:latin typeface="Arial Black" pitchFamily="34" charset="0"/>
              </a:rPr>
              <a:t>:</a:t>
            </a:r>
            <a:r>
              <a:rPr lang="en-US" sz="9600" b="1" dirty="0" smtClean="0">
                <a:ln w="18415" cmpd="sng">
                  <a:solidFill>
                    <a:schemeClr val="tx1"/>
                  </a:solidFill>
                  <a:prstDash val="solid"/>
                </a:ln>
                <a:solidFill>
                  <a:srgbClr val="FFFF00"/>
                </a:solidFill>
                <a:effectLst>
                  <a:outerShdw blurRad="63500" dir="3600000" algn="tl" rotWithShape="0">
                    <a:srgbClr val="000000">
                      <a:alpha val="70000"/>
                    </a:srgbClr>
                  </a:outerShdw>
                </a:effectLst>
                <a:latin typeface="Arial Black" pitchFamily="34" charset="0"/>
              </a:rPr>
              <a:t> </a:t>
            </a:r>
            <a:r>
              <a:rPr lang="en-US" sz="4000" dirty="0" smtClean="0">
                <a:ln w="18415" cmpd="sng">
                  <a:solidFill>
                    <a:schemeClr val="tx1"/>
                  </a:solidFill>
                  <a:prstDash val="solid"/>
                </a:ln>
                <a:solidFill>
                  <a:srgbClr val="FFFF00"/>
                </a:solidFill>
                <a:effectLst>
                  <a:outerShdw blurRad="63500" dir="3600000" algn="tl" rotWithShape="0">
                    <a:srgbClr val="000000">
                      <a:alpha val="70000"/>
                    </a:srgbClr>
                  </a:outerShdw>
                </a:effectLst>
                <a:latin typeface="Arial Black" pitchFamily="34" charset="0"/>
              </a:rPr>
              <a:t>HELL</a:t>
            </a:r>
            <a:endParaRPr lang="en-US" sz="4000" dirty="0">
              <a:ln w="18415" cmpd="sng">
                <a:solidFill>
                  <a:schemeClr val="tx1"/>
                </a:solidFill>
                <a:prstDash val="solid"/>
              </a:ln>
              <a:solidFill>
                <a:srgbClr val="FFFF00"/>
              </a:solidFill>
              <a:effectLst>
                <a:outerShdw blurRad="63500" dir="3600000" algn="tl" rotWithShape="0">
                  <a:srgbClr val="000000">
                    <a:alpha val="70000"/>
                  </a:srgbClr>
                </a:outerShdw>
              </a:effectLst>
              <a:latin typeface="Arial Black" pitchFamily="34" charset="0"/>
            </a:endParaRPr>
          </a:p>
        </p:txBody>
      </p:sp>
      <p:sp>
        <p:nvSpPr>
          <p:cNvPr id="15" name="&quot;No&quot; Symbol 14"/>
          <p:cNvSpPr/>
          <p:nvPr/>
        </p:nvSpPr>
        <p:spPr>
          <a:xfrm>
            <a:off x="5486400" y="914400"/>
            <a:ext cx="3429000" cy="3124200"/>
          </a:xfrm>
          <a:prstGeom prst="noSmoking">
            <a:avLst>
              <a:gd name="adj" fmla="val 7039"/>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533400" y="4800600"/>
            <a:ext cx="1219200" cy="23174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33400" y="5334000"/>
            <a:ext cx="1219200" cy="23174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6324600"/>
            <a:ext cx="9144000" cy="533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en-US" sz="2800" b="1" dirty="0" smtClean="0">
                <a:solidFill>
                  <a:schemeClr val="bg1"/>
                </a:solidFill>
                <a:latin typeface="Arial Narrow" pitchFamily="34" charset="0"/>
              </a:rPr>
              <a:t>The Call to Repentance </a:t>
            </a:r>
            <a:endParaRPr lang="en-US" sz="2800" b="1" dirty="0">
              <a:solidFill>
                <a:schemeClr val="bg1"/>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4" name="Picture 13" descr="S6300065bb (32).JPG"/>
          <p:cNvPicPr>
            <a:picLocks noChangeAspect="1"/>
          </p:cNvPicPr>
          <p:nvPr/>
        </p:nvPicPr>
        <p:blipFill>
          <a:blip r:embed="rId2" cstate="print"/>
          <a:stretch>
            <a:fillRect/>
          </a:stretch>
        </p:blipFill>
        <p:spPr>
          <a:xfrm>
            <a:off x="0" y="3962400"/>
            <a:ext cx="4876800" cy="3657600"/>
          </a:xfrm>
          <a:prstGeom prst="rect">
            <a:avLst/>
          </a:prstGeom>
        </p:spPr>
      </p:pic>
      <p:pic>
        <p:nvPicPr>
          <p:cNvPr id="16" name="Picture 15" descr="S6300065bb (34).JPG"/>
          <p:cNvPicPr>
            <a:picLocks noChangeAspect="1"/>
          </p:cNvPicPr>
          <p:nvPr/>
        </p:nvPicPr>
        <p:blipFill>
          <a:blip r:embed="rId3" cstate="print"/>
          <a:stretch>
            <a:fillRect/>
          </a:stretch>
        </p:blipFill>
        <p:spPr>
          <a:xfrm>
            <a:off x="0" y="685800"/>
            <a:ext cx="4876800" cy="3657600"/>
          </a:xfrm>
          <a:prstGeom prst="rect">
            <a:avLst/>
          </a:prstGeom>
        </p:spPr>
      </p:pic>
      <p:pic>
        <p:nvPicPr>
          <p:cNvPr id="15" name="Picture 14" descr="S6300065bb (33).JPG"/>
          <p:cNvPicPr>
            <a:picLocks noChangeAspect="1"/>
          </p:cNvPicPr>
          <p:nvPr/>
        </p:nvPicPr>
        <p:blipFill>
          <a:blip r:embed="rId4" cstate="print"/>
          <a:stretch>
            <a:fillRect/>
          </a:stretch>
        </p:blipFill>
        <p:spPr>
          <a:xfrm rot="16200000">
            <a:off x="3941250" y="1352850"/>
            <a:ext cx="5946000" cy="4459500"/>
          </a:xfrm>
          <a:prstGeom prst="rect">
            <a:avLst/>
          </a:prstGeom>
          <a:solidFill>
            <a:srgbClr val="FFFFFF">
              <a:shade val="85000"/>
            </a:srgbClr>
          </a:solidFill>
          <a:ln w="88900" cap="sq">
            <a:solidFill>
              <a:schemeClr val="accent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0" y="0"/>
            <a:ext cx="9144000" cy="762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信心若没有行为就是死的</a:t>
            </a:r>
            <a:endParaRPr lang="en-US" sz="5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sp>
        <p:nvSpPr>
          <p:cNvPr id="13" name="Rectangle 12"/>
          <p:cNvSpPr/>
          <p:nvPr/>
        </p:nvSpPr>
        <p:spPr>
          <a:xfrm>
            <a:off x="0" y="6324600"/>
            <a:ext cx="9144000" cy="533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en-US" sz="28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FAITH WITHOUT WORKS IS A DEAD FAITH</a:t>
            </a:r>
            <a:endParaRPr lang="en-US" sz="28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0722" name="Picture 2" descr="http://3.bp.blogspot.com/-1MKXq5SqUVc/TdjunxdbvvI/AAAAAAAAAJg/ozQ6Q9Xpq8k/s1600/jesus_new_robe_man.jpg"/>
          <p:cNvPicPr>
            <a:picLocks noChangeAspect="1" noChangeArrowheads="1"/>
          </p:cNvPicPr>
          <p:nvPr/>
        </p:nvPicPr>
        <p:blipFill>
          <a:blip r:embed="rId2" cstate="print"/>
          <a:srcRect/>
          <a:stretch>
            <a:fillRect/>
          </a:stretch>
        </p:blipFill>
        <p:spPr bwMode="auto">
          <a:xfrm>
            <a:off x="4399454" y="1981200"/>
            <a:ext cx="4744546"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jesus-crucified.jpg"/>
          <p:cNvPicPr>
            <a:picLocks noChangeAspect="1"/>
          </p:cNvPicPr>
          <p:nvPr/>
        </p:nvPicPr>
        <p:blipFill>
          <a:blip r:embed="rId3" cstate="print"/>
          <a:stretch>
            <a:fillRect/>
          </a:stretch>
        </p:blipFill>
        <p:spPr>
          <a:xfrm>
            <a:off x="0" y="1981200"/>
            <a:ext cx="4419600" cy="3143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0" y="0"/>
            <a:ext cx="9144000" cy="762000"/>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4800" b="1" dirty="0" smtClean="0">
                <a:solidFill>
                  <a:schemeClr val="bg1"/>
                </a:solidFill>
                <a:latin typeface="Arial Narrow" pitchFamily="34" charset="0"/>
              </a:rPr>
              <a:t>伟大的交换（林后</a:t>
            </a:r>
            <a:r>
              <a:rPr lang="en-US" altLang="zh-CN" sz="4800" b="1" dirty="0" smtClean="0">
                <a:solidFill>
                  <a:schemeClr val="bg1"/>
                </a:solidFill>
                <a:latin typeface="Arial Narrow" pitchFamily="34" charset="0"/>
              </a:rPr>
              <a:t>5</a:t>
            </a:r>
            <a:r>
              <a:rPr lang="en-US" altLang="zh-CN" sz="4800" b="1" dirty="0" smtClean="0">
                <a:solidFill>
                  <a:schemeClr val="bg1"/>
                </a:solidFill>
                <a:latin typeface="Arial Narrow" pitchFamily="34" charset="0"/>
              </a:rPr>
              <a:t>:12</a:t>
            </a:r>
            <a:r>
              <a:rPr lang="zh-CN" altLang="en-US" sz="4800" b="1" dirty="0" smtClean="0">
                <a:solidFill>
                  <a:schemeClr val="bg1"/>
                </a:solidFill>
                <a:latin typeface="Arial Narrow" pitchFamily="34" charset="0"/>
              </a:rPr>
              <a:t>）</a:t>
            </a:r>
            <a:endParaRPr lang="en-US" sz="4800" b="1" dirty="0">
              <a:solidFill>
                <a:schemeClr val="bg1"/>
              </a:solidFill>
              <a:latin typeface="Arial Narrow" pitchFamily="34" charset="0"/>
            </a:endParaRPr>
          </a:p>
        </p:txBody>
      </p:sp>
      <p:sp>
        <p:nvSpPr>
          <p:cNvPr id="6" name="Rectangle 5"/>
          <p:cNvSpPr/>
          <p:nvPr/>
        </p:nvSpPr>
        <p:spPr>
          <a:xfrm>
            <a:off x="0" y="6324600"/>
            <a:ext cx="9144000" cy="533400"/>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en-US" altLang="zh-CN" sz="36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The Double Imputation</a:t>
            </a:r>
            <a:endParaRPr lang="en-US" sz="36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
        <p:nvSpPr>
          <p:cNvPr id="8" name="Rectangle 7"/>
          <p:cNvSpPr/>
          <p:nvPr/>
        </p:nvSpPr>
        <p:spPr>
          <a:xfrm>
            <a:off x="0" y="1676400"/>
            <a:ext cx="9144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0" y="5105400"/>
            <a:ext cx="9144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Left Arrow Callout 8"/>
          <p:cNvSpPr/>
          <p:nvPr/>
        </p:nvSpPr>
        <p:spPr>
          <a:xfrm>
            <a:off x="0" y="838200"/>
            <a:ext cx="9144000" cy="1219200"/>
          </a:xfrm>
          <a:prstGeom prst="leftArrowCallout">
            <a:avLst>
              <a:gd name="adj1" fmla="val 25000"/>
              <a:gd name="adj2" fmla="val 25000"/>
              <a:gd name="adj3" fmla="val 25000"/>
              <a:gd name="adj4" fmla="val 89493"/>
            </a:avLst>
          </a:prstGeom>
          <a:solidFill>
            <a:schemeClr val="tx1"/>
          </a:solidFill>
          <a:ln w="76200">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我的罪归到他身上</a:t>
            </a:r>
            <a:endPar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a:p>
            <a:pPr marL="0" lvl="1" algn="ct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MY SIN WAS PLACED ON HIM</a:t>
            </a: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sp>
        <p:nvSpPr>
          <p:cNvPr id="10" name="Right Arrow Callout 9"/>
          <p:cNvSpPr/>
          <p:nvPr/>
        </p:nvSpPr>
        <p:spPr>
          <a:xfrm>
            <a:off x="0" y="5105400"/>
            <a:ext cx="9144000" cy="1143000"/>
          </a:xfrm>
          <a:prstGeom prst="rightArrowCallout">
            <a:avLst>
              <a:gd name="adj1" fmla="val 25000"/>
              <a:gd name="adj2" fmla="val 25000"/>
              <a:gd name="adj3" fmla="val 25000"/>
              <a:gd name="adj4" fmla="val 88687"/>
            </a:avLst>
          </a:prstGeom>
          <a:ln w="762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lvl="1" algn="ctr"/>
            <a:r>
              <a:rPr lang="zh-CN" altLang="en-US" sz="5400" b="1" dirty="0" smtClean="0">
                <a:ln>
                  <a:solidFill>
                    <a:schemeClr val="tx1"/>
                  </a:solidFill>
                </a:ln>
                <a:solidFill>
                  <a:schemeClr val="tx1"/>
                </a:solidFill>
                <a:effectLst>
                  <a:outerShdw blurRad="38100" dist="38100" dir="2700000" algn="tl">
                    <a:srgbClr val="000000">
                      <a:alpha val="43137"/>
                    </a:srgbClr>
                  </a:outerShdw>
                </a:effectLst>
                <a:latin typeface="Arial Narrow" pitchFamily="34" charset="0"/>
              </a:rPr>
              <a:t>他的义披在我身上</a:t>
            </a:r>
            <a:endParaRPr lang="en-US" sz="5400" b="1" dirty="0" smtClean="0">
              <a:ln>
                <a:solidFill>
                  <a:schemeClr val="tx1"/>
                </a:solidFill>
              </a:ln>
              <a:solidFill>
                <a:schemeClr val="tx1"/>
              </a:solidFill>
              <a:effectLst>
                <a:outerShdw blurRad="38100" dist="38100" dir="2700000" algn="tl">
                  <a:srgbClr val="000000">
                    <a:alpha val="43137"/>
                  </a:srgbClr>
                </a:outerShdw>
              </a:effectLst>
              <a:latin typeface="Arial Narrow" pitchFamily="34" charset="0"/>
            </a:endParaRPr>
          </a:p>
          <a:p>
            <a:pPr marL="0" lvl="1" algn="ctr"/>
            <a:r>
              <a:rPr lang="en-US" sz="2000" dirty="0" smtClean="0">
                <a:ln>
                  <a:solidFill>
                    <a:schemeClr val="tx1"/>
                  </a:solidFill>
                </a:ln>
                <a:solidFill>
                  <a:schemeClr val="tx1"/>
                </a:solidFill>
                <a:effectLst>
                  <a:outerShdw blurRad="38100" dist="38100" dir="2700000" algn="tl">
                    <a:srgbClr val="000000">
                      <a:alpha val="43137"/>
                    </a:srgbClr>
                  </a:outerShdw>
                </a:effectLst>
                <a:latin typeface="Arial Narrow" pitchFamily="34" charset="0"/>
              </a:rPr>
              <a:t>HIS RIGHTEOUSNESS WAS PLACED ON ME</a:t>
            </a:r>
            <a:endParaRPr lang="en-US" sz="2000" dirty="0">
              <a:ln>
                <a:solidFill>
                  <a:schemeClr val="tx1"/>
                </a:solidFill>
              </a:ln>
              <a:solidFill>
                <a:schemeClr val="tx1"/>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0-#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pic>
        <p:nvPicPr>
          <p:cNvPr id="7" name="Picture 6" descr="2008_12_16_TaxCollector.jpg"/>
          <p:cNvPicPr>
            <a:picLocks noChangeAspect="1"/>
          </p:cNvPicPr>
          <p:nvPr/>
        </p:nvPicPr>
        <p:blipFill>
          <a:blip r:embed="rId2" cstate="print"/>
          <a:stretch>
            <a:fillRect/>
          </a:stretch>
        </p:blipFill>
        <p:spPr>
          <a:xfrm>
            <a:off x="0" y="0"/>
            <a:ext cx="9144000" cy="6858000"/>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838200" y="990600"/>
            <a:ext cx="7696200" cy="1447800"/>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b="1" dirty="0" smtClean="0">
                <a:ln>
                  <a:solidFill>
                    <a:sysClr val="windowText" lastClr="000000"/>
                  </a:solidFill>
                </a:ln>
                <a:solidFill>
                  <a:schemeClr val="accent6">
                    <a:lumMod val="60000"/>
                    <a:lumOff val="40000"/>
                  </a:schemeClr>
                </a:solidFill>
                <a:effectLst>
                  <a:outerShdw blurRad="38100" dist="38100" dir="2700000" algn="tl">
                    <a:srgbClr val="000000">
                      <a:alpha val="43137"/>
                    </a:srgbClr>
                  </a:outerShdw>
                </a:effectLst>
              </a:rPr>
              <a:t>税吏</a:t>
            </a:r>
            <a:endParaRPr lang="en-US" sz="8000" b="1" dirty="0" smtClean="0">
              <a:ln>
                <a:solidFill>
                  <a:sysClr val="windowText" lastClr="000000"/>
                </a:solidFill>
              </a:ln>
              <a:solidFill>
                <a:schemeClr val="accent6">
                  <a:lumMod val="60000"/>
                  <a:lumOff val="40000"/>
                </a:schemeClr>
              </a:solidFill>
              <a:effectLst>
                <a:outerShdw blurRad="38100" dist="38100" dir="2700000" algn="tl">
                  <a:srgbClr val="000000">
                    <a:alpha val="43137"/>
                  </a:srgbClr>
                </a:outerShdw>
              </a:effectLst>
            </a:endParaRPr>
          </a:p>
          <a:p>
            <a:pPr algn="ctr"/>
            <a:r>
              <a:rPr lang="en-US" sz="2000" b="1" dirty="0" smtClean="0">
                <a:solidFill>
                  <a:schemeClr val="tx1"/>
                </a:solidFill>
                <a:effectLst>
                  <a:outerShdw blurRad="38100" dist="38100" dir="2700000" algn="tl">
                    <a:srgbClr val="000000">
                      <a:alpha val="43137"/>
                    </a:srgbClr>
                  </a:outerShdw>
                </a:effectLst>
                <a:latin typeface="Kristen ITC" pitchFamily="66" charset="0"/>
              </a:rPr>
              <a:t>TAX COLLECTOR</a:t>
            </a:r>
            <a:endParaRPr lang="en-US" sz="2000" b="1" dirty="0">
              <a:solidFill>
                <a:schemeClr val="tx1"/>
              </a:solidFill>
              <a:effectLst>
                <a:outerShdw blurRad="38100" dist="38100" dir="2700000" algn="tl">
                  <a:srgbClr val="000000">
                    <a:alpha val="43137"/>
                  </a:srgbClr>
                </a:outerShdw>
              </a:effectLst>
              <a:latin typeface="Kristen ITC" pitchFamily="66"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2" name="Freeform 21"/>
          <p:cNvSpPr/>
          <p:nvPr/>
        </p:nvSpPr>
        <p:spPr>
          <a:xfrm>
            <a:off x="6715593" y="-29980"/>
            <a:ext cx="1285407" cy="6880485"/>
          </a:xfrm>
          <a:custGeom>
            <a:avLst/>
            <a:gdLst>
              <a:gd name="connsiteX0" fmla="*/ 2113614 w 2113614"/>
              <a:gd name="connsiteY0" fmla="*/ 6865495 h 6880485"/>
              <a:gd name="connsiteX1" fmla="*/ 0 w 2113614"/>
              <a:gd name="connsiteY1" fmla="*/ 6880485 h 6880485"/>
              <a:gd name="connsiteX2" fmla="*/ 689548 w 2113614"/>
              <a:gd name="connsiteY2" fmla="*/ 0 h 6880485"/>
              <a:gd name="connsiteX3" fmla="*/ 1499017 w 2113614"/>
              <a:gd name="connsiteY3" fmla="*/ 74950 h 6880485"/>
              <a:gd name="connsiteX4" fmla="*/ 2113614 w 2113614"/>
              <a:gd name="connsiteY4" fmla="*/ 6865495 h 688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614" h="6880485">
                <a:moveTo>
                  <a:pt x="2113614" y="6865495"/>
                </a:moveTo>
                <a:lnTo>
                  <a:pt x="0" y="6880485"/>
                </a:lnTo>
                <a:lnTo>
                  <a:pt x="689548" y="0"/>
                </a:lnTo>
                <a:lnTo>
                  <a:pt x="1499017" y="74950"/>
                </a:lnTo>
                <a:lnTo>
                  <a:pt x="2113614" y="6865495"/>
                </a:ln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76200" y="29980"/>
            <a:ext cx="5105400" cy="6820525"/>
          </a:xfrm>
          <a:custGeom>
            <a:avLst/>
            <a:gdLst>
              <a:gd name="connsiteX0" fmla="*/ 1109272 w 4542020"/>
              <a:gd name="connsiteY0" fmla="*/ 14990 h 6820525"/>
              <a:gd name="connsiteX1" fmla="*/ 0 w 4542020"/>
              <a:gd name="connsiteY1" fmla="*/ 6820525 h 6820525"/>
              <a:gd name="connsiteX2" fmla="*/ 4542020 w 4542020"/>
              <a:gd name="connsiteY2" fmla="*/ 6820525 h 6820525"/>
              <a:gd name="connsiteX3" fmla="*/ 3807502 w 4542020"/>
              <a:gd name="connsiteY3" fmla="*/ 0 h 6820525"/>
              <a:gd name="connsiteX4" fmla="*/ 1109272 w 4542020"/>
              <a:gd name="connsiteY4" fmla="*/ 14990 h 682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2020" h="6820525">
                <a:moveTo>
                  <a:pt x="1109272" y="14990"/>
                </a:moveTo>
                <a:lnTo>
                  <a:pt x="0" y="6820525"/>
                </a:lnTo>
                <a:lnTo>
                  <a:pt x="4542020" y="6820525"/>
                </a:lnTo>
                <a:lnTo>
                  <a:pt x="3807502" y="0"/>
                </a:lnTo>
                <a:lnTo>
                  <a:pt x="1109272" y="14990"/>
                </a:lnTo>
                <a:close/>
              </a:path>
            </a:pathLst>
          </a:cu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6248400"/>
            <a:ext cx="9144000" cy="6096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lvl="1" algn="ctr"/>
            <a:r>
              <a:rPr lang="en-US" sz="32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The Way of Salvation </a:t>
            </a:r>
            <a:endParaRPr lang="en-US" sz="32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
        <p:nvSpPr>
          <p:cNvPr id="2" name="Rectangle 1"/>
          <p:cNvSpPr/>
          <p:nvPr/>
        </p:nvSpPr>
        <p:spPr>
          <a:xfrm>
            <a:off x="0" y="0"/>
            <a:ext cx="9144000" cy="762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lvl="1" algn="ctr"/>
            <a:r>
              <a:rPr lang="zh-CN" altLang="en-US" sz="60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得救的路</a:t>
            </a:r>
            <a:endParaRPr lang="en-US" sz="60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pic>
        <p:nvPicPr>
          <p:cNvPr id="23" name="Picture 22" descr="126.gif"/>
          <p:cNvPicPr>
            <a:picLocks noChangeAspect="1"/>
          </p:cNvPicPr>
          <p:nvPr/>
        </p:nvPicPr>
        <p:blipFill>
          <a:blip r:embed="rId3" cstate="print"/>
          <a:stretch>
            <a:fillRect/>
          </a:stretch>
        </p:blipFill>
        <p:spPr>
          <a:xfrm>
            <a:off x="6477000" y="609600"/>
            <a:ext cx="1869135" cy="1376363"/>
          </a:xfrm>
          <a:prstGeom prst="rect">
            <a:avLst/>
          </a:prstGeom>
        </p:spPr>
      </p:pic>
      <p:pic>
        <p:nvPicPr>
          <p:cNvPr id="24" name="Picture 23" descr="126.gif"/>
          <p:cNvPicPr>
            <a:picLocks noChangeAspect="1"/>
          </p:cNvPicPr>
          <p:nvPr/>
        </p:nvPicPr>
        <p:blipFill>
          <a:blip r:embed="rId3" cstate="print"/>
          <a:stretch>
            <a:fillRect/>
          </a:stretch>
        </p:blipFill>
        <p:spPr>
          <a:xfrm>
            <a:off x="-685800" y="685800"/>
            <a:ext cx="7010400" cy="1376363"/>
          </a:xfrm>
          <a:prstGeom prst="rect">
            <a:avLst/>
          </a:prstGeom>
        </p:spPr>
      </p:pic>
      <p:sp>
        <p:nvSpPr>
          <p:cNvPr id="25" name="Rectangle 24"/>
          <p:cNvSpPr/>
          <p:nvPr/>
        </p:nvSpPr>
        <p:spPr>
          <a:xfrm>
            <a:off x="6781800" y="838200"/>
            <a:ext cx="1219200" cy="91440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3600" b="1" dirty="0" smtClean="0">
                <a:solidFill>
                  <a:sysClr val="windowText" lastClr="000000"/>
                </a:solidFill>
                <a:effectLst>
                  <a:outerShdw blurRad="38100" dist="38100" dir="2700000" algn="tl">
                    <a:srgbClr val="000000">
                      <a:alpha val="43137"/>
                    </a:srgbClr>
                  </a:outerShdw>
                </a:effectLst>
                <a:latin typeface="Arial Narrow" pitchFamily="34" charset="0"/>
              </a:rPr>
              <a:t>天</a:t>
            </a:r>
            <a:endParaRPr lang="en-US" altLang="zh-CN" sz="3600" b="1" dirty="0" smtClean="0">
              <a:solidFill>
                <a:sysClr val="windowText" lastClr="000000"/>
              </a:solidFill>
              <a:effectLst>
                <a:outerShdw blurRad="38100" dist="38100" dir="2700000" algn="tl">
                  <a:srgbClr val="000000">
                    <a:alpha val="43137"/>
                  </a:srgbClr>
                </a:outerShdw>
              </a:effectLst>
              <a:latin typeface="Arial Narrow" pitchFamily="34" charset="0"/>
            </a:endParaRPr>
          </a:p>
          <a:p>
            <a:pPr algn="ctr"/>
            <a:r>
              <a:rPr lang="zh-CN" altLang="en-US" sz="3600" b="1" dirty="0" smtClean="0">
                <a:solidFill>
                  <a:sysClr val="windowText" lastClr="000000"/>
                </a:solidFill>
                <a:effectLst>
                  <a:outerShdw blurRad="38100" dist="38100" dir="2700000" algn="tl">
                    <a:srgbClr val="000000">
                      <a:alpha val="43137"/>
                    </a:srgbClr>
                  </a:outerShdw>
                </a:effectLst>
                <a:latin typeface="Arial Narrow" pitchFamily="34" charset="0"/>
              </a:rPr>
              <a:t>堂</a:t>
            </a:r>
            <a:endParaRPr lang="en-US" sz="3600" b="1" dirty="0" smtClean="0">
              <a:solidFill>
                <a:sysClr val="windowText" lastClr="000000"/>
              </a:solidFill>
              <a:effectLst>
                <a:outerShdw blurRad="38100" dist="38100" dir="2700000" algn="tl">
                  <a:srgbClr val="000000">
                    <a:alpha val="43137"/>
                  </a:srgbClr>
                </a:outerShdw>
              </a:effectLst>
              <a:latin typeface="Arial Narrow" pitchFamily="34" charset="0"/>
            </a:endParaRPr>
          </a:p>
          <a:p>
            <a:pPr algn="ctr"/>
            <a:r>
              <a:rPr lang="en-US" sz="1400" b="1" dirty="0" smtClean="0">
                <a:solidFill>
                  <a:sysClr val="windowText" lastClr="000000"/>
                </a:solidFill>
                <a:effectLst>
                  <a:outerShdw blurRad="38100" dist="38100" dir="2700000" algn="tl">
                    <a:srgbClr val="000000">
                      <a:alpha val="43137"/>
                    </a:srgbClr>
                  </a:outerShdw>
                </a:effectLst>
                <a:latin typeface="Arial Narrow" pitchFamily="34" charset="0"/>
              </a:rPr>
              <a:t>HEAVEN</a:t>
            </a:r>
            <a:endParaRPr lang="en-US" sz="1400" b="1" dirty="0">
              <a:solidFill>
                <a:sysClr val="windowText" lastClr="000000"/>
              </a:solidFill>
              <a:effectLst>
                <a:outerShdw blurRad="38100" dist="38100" dir="2700000" algn="tl">
                  <a:srgbClr val="000000">
                    <a:alpha val="43137"/>
                  </a:srgbClr>
                </a:outerShdw>
              </a:effectLst>
              <a:latin typeface="Arial Narrow" pitchFamily="34" charset="0"/>
            </a:endParaRPr>
          </a:p>
        </p:txBody>
      </p:sp>
      <p:sp>
        <p:nvSpPr>
          <p:cNvPr id="26" name="Rectangle 25"/>
          <p:cNvSpPr/>
          <p:nvPr/>
        </p:nvSpPr>
        <p:spPr>
          <a:xfrm>
            <a:off x="990600" y="762000"/>
            <a:ext cx="3276600" cy="121920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6000" b="1" dirty="0" smtClean="0">
                <a:solidFill>
                  <a:sysClr val="windowText" lastClr="000000"/>
                </a:solidFill>
                <a:effectLst>
                  <a:outerShdw blurRad="38100" dist="38100" dir="2700000" algn="tl">
                    <a:srgbClr val="000000">
                      <a:alpha val="43137"/>
                    </a:srgbClr>
                  </a:outerShdw>
                </a:effectLst>
                <a:latin typeface="Arial Narrow" pitchFamily="34" charset="0"/>
              </a:rPr>
              <a:t>地狱</a:t>
            </a:r>
            <a:endParaRPr lang="en-US" sz="6000" b="1" dirty="0" smtClean="0">
              <a:solidFill>
                <a:sysClr val="windowText" lastClr="000000"/>
              </a:solidFill>
              <a:effectLst>
                <a:outerShdw blurRad="38100" dist="38100" dir="2700000" algn="tl">
                  <a:srgbClr val="000000">
                    <a:alpha val="43137"/>
                  </a:srgbClr>
                </a:outerShdw>
              </a:effectLst>
              <a:latin typeface="Arial Narrow" pitchFamily="34" charset="0"/>
            </a:endParaRPr>
          </a:p>
          <a:p>
            <a:pPr algn="ctr"/>
            <a:r>
              <a:rPr lang="en-US" b="1" dirty="0" smtClean="0">
                <a:solidFill>
                  <a:sysClr val="windowText" lastClr="000000"/>
                </a:solidFill>
                <a:latin typeface="Arial Narrow" pitchFamily="34" charset="0"/>
              </a:rPr>
              <a:t>HELL</a:t>
            </a:r>
            <a:endParaRPr lang="en-US" b="1" dirty="0">
              <a:solidFill>
                <a:sysClr val="windowText" lastClr="000000"/>
              </a:solidFill>
              <a:latin typeface="Arial Narrow" pitchFamily="34" charset="0"/>
            </a:endParaRPr>
          </a:p>
        </p:txBody>
      </p:sp>
      <p:sp>
        <p:nvSpPr>
          <p:cNvPr id="27" name="Rectangle 26"/>
          <p:cNvSpPr/>
          <p:nvPr/>
        </p:nvSpPr>
        <p:spPr>
          <a:xfrm>
            <a:off x="1371600" y="2743200"/>
            <a:ext cx="2438400" cy="91440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7200" b="1" dirty="0" smtClean="0">
                <a:solidFill>
                  <a:sysClr val="windowText" lastClr="000000"/>
                </a:solidFill>
                <a:effectLst>
                  <a:outerShdw blurRad="38100" dist="38100" dir="2700000" algn="tl">
                    <a:srgbClr val="000000">
                      <a:alpha val="43137"/>
                    </a:srgbClr>
                  </a:outerShdw>
                </a:effectLst>
                <a:latin typeface="Arial Narrow" pitchFamily="34" charset="0"/>
              </a:rPr>
              <a:t>宽</a:t>
            </a:r>
            <a:endParaRPr lang="en-US" sz="7200" b="1" dirty="0" smtClean="0">
              <a:solidFill>
                <a:sysClr val="windowText" lastClr="000000"/>
              </a:solidFill>
              <a:effectLst>
                <a:outerShdw blurRad="38100" dist="38100" dir="2700000" algn="tl">
                  <a:srgbClr val="000000">
                    <a:alpha val="43137"/>
                  </a:srgbClr>
                </a:outerShdw>
              </a:effectLst>
              <a:latin typeface="Arial Narrow" pitchFamily="34" charset="0"/>
            </a:endParaRPr>
          </a:p>
          <a:p>
            <a:pPr algn="ctr"/>
            <a:r>
              <a:rPr lang="en-US" b="1" dirty="0" smtClean="0">
                <a:solidFill>
                  <a:sysClr val="windowText" lastClr="000000"/>
                </a:solidFill>
                <a:latin typeface="Arial Narrow" pitchFamily="34" charset="0"/>
              </a:rPr>
              <a:t>WIDE</a:t>
            </a:r>
            <a:endParaRPr lang="en-US" b="1" dirty="0">
              <a:solidFill>
                <a:sysClr val="windowText" lastClr="000000"/>
              </a:solidFill>
              <a:latin typeface="Arial Narrow" pitchFamily="34" charset="0"/>
            </a:endParaRPr>
          </a:p>
        </p:txBody>
      </p:sp>
      <p:sp>
        <p:nvSpPr>
          <p:cNvPr id="28" name="Rectangle 27"/>
          <p:cNvSpPr/>
          <p:nvPr/>
        </p:nvSpPr>
        <p:spPr>
          <a:xfrm>
            <a:off x="6172200" y="2743200"/>
            <a:ext cx="2438400" cy="91440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3200" b="1" dirty="0" smtClean="0">
                <a:solidFill>
                  <a:sysClr val="windowText" lastClr="000000"/>
                </a:solidFill>
                <a:effectLst>
                  <a:outerShdw blurRad="38100" dist="38100" dir="2700000" algn="tl">
                    <a:srgbClr val="000000">
                      <a:alpha val="43137"/>
                    </a:srgbClr>
                  </a:outerShdw>
                </a:effectLst>
                <a:latin typeface="Arial Narrow" pitchFamily="34" charset="0"/>
              </a:rPr>
              <a:t>窄</a:t>
            </a:r>
            <a:endParaRPr lang="en-US" sz="3200" b="1" dirty="0" smtClean="0">
              <a:solidFill>
                <a:sysClr val="windowText" lastClr="000000"/>
              </a:solidFill>
              <a:effectLst>
                <a:outerShdw blurRad="38100" dist="38100" dir="2700000" algn="tl">
                  <a:srgbClr val="000000">
                    <a:alpha val="43137"/>
                  </a:srgbClr>
                </a:outerShdw>
              </a:effectLst>
              <a:latin typeface="Arial Narrow" pitchFamily="34" charset="0"/>
            </a:endParaRPr>
          </a:p>
          <a:p>
            <a:pPr algn="ctr"/>
            <a:r>
              <a:rPr lang="en-US" b="1" dirty="0" smtClean="0">
                <a:solidFill>
                  <a:sysClr val="windowText" lastClr="000000"/>
                </a:solidFill>
                <a:latin typeface="Arial Narrow" pitchFamily="34" charset="0"/>
              </a:rPr>
              <a:t>NARROW</a:t>
            </a:r>
            <a:endParaRPr lang="en-US" b="1" dirty="0">
              <a:solidFill>
                <a:sysClr val="windowText" lastClr="000000"/>
              </a:solidFill>
              <a:latin typeface="Arial Narrow" pitchFamily="34" charset="0"/>
            </a:endParaRPr>
          </a:p>
        </p:txBody>
      </p:sp>
      <p:sp>
        <p:nvSpPr>
          <p:cNvPr id="29" name="Rectangle 28"/>
          <p:cNvSpPr/>
          <p:nvPr/>
        </p:nvSpPr>
        <p:spPr>
          <a:xfrm>
            <a:off x="1295400" y="4267200"/>
            <a:ext cx="2438400" cy="160020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8800" b="1" dirty="0" smtClean="0">
                <a:solidFill>
                  <a:sysClr val="windowText" lastClr="000000"/>
                </a:solidFill>
                <a:effectLst>
                  <a:outerShdw blurRad="38100" dist="38100" dir="2700000" algn="tl">
                    <a:srgbClr val="000000">
                      <a:alpha val="43137"/>
                    </a:srgbClr>
                  </a:outerShdw>
                </a:effectLst>
                <a:latin typeface="Arial Narrow" pitchFamily="34" charset="0"/>
              </a:rPr>
              <a:t>很多</a:t>
            </a:r>
            <a:endParaRPr lang="en-US" sz="8800" b="1" dirty="0" smtClean="0">
              <a:solidFill>
                <a:sysClr val="windowText" lastClr="000000"/>
              </a:solidFill>
              <a:effectLst>
                <a:outerShdw blurRad="38100" dist="38100" dir="2700000" algn="tl">
                  <a:srgbClr val="000000">
                    <a:alpha val="43137"/>
                  </a:srgbClr>
                </a:outerShdw>
              </a:effectLst>
              <a:latin typeface="Arial Narrow" pitchFamily="34" charset="0"/>
            </a:endParaRPr>
          </a:p>
          <a:p>
            <a:pPr algn="ctr"/>
            <a:r>
              <a:rPr lang="en-US" b="1" dirty="0" smtClean="0">
                <a:solidFill>
                  <a:sysClr val="windowText" lastClr="000000"/>
                </a:solidFill>
                <a:latin typeface="Arial Narrow" pitchFamily="34" charset="0"/>
              </a:rPr>
              <a:t>MANY</a:t>
            </a:r>
            <a:endParaRPr lang="en-US" b="1" dirty="0">
              <a:solidFill>
                <a:sysClr val="windowText" lastClr="000000"/>
              </a:solidFill>
              <a:latin typeface="Arial Narrow" pitchFamily="34" charset="0"/>
            </a:endParaRPr>
          </a:p>
        </p:txBody>
      </p:sp>
      <p:sp>
        <p:nvSpPr>
          <p:cNvPr id="31" name="Rectangle 30"/>
          <p:cNvSpPr/>
          <p:nvPr/>
        </p:nvSpPr>
        <p:spPr>
          <a:xfrm>
            <a:off x="6172200" y="4953000"/>
            <a:ext cx="2438400" cy="91440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3200" b="1" dirty="0" smtClean="0">
                <a:solidFill>
                  <a:sysClr val="windowText" lastClr="000000"/>
                </a:solidFill>
                <a:effectLst>
                  <a:outerShdw blurRad="38100" dist="38100" dir="2700000" algn="tl">
                    <a:srgbClr val="000000">
                      <a:alpha val="43137"/>
                    </a:srgbClr>
                  </a:outerShdw>
                </a:effectLst>
                <a:latin typeface="Arial Narrow" pitchFamily="34" charset="0"/>
              </a:rPr>
              <a:t>很少</a:t>
            </a:r>
            <a:endParaRPr lang="en-US" sz="3200" b="1" dirty="0" smtClean="0">
              <a:solidFill>
                <a:sysClr val="windowText" lastClr="000000"/>
              </a:solidFill>
              <a:effectLst>
                <a:outerShdw blurRad="38100" dist="38100" dir="2700000" algn="tl">
                  <a:srgbClr val="000000">
                    <a:alpha val="43137"/>
                  </a:srgbClr>
                </a:outerShdw>
              </a:effectLst>
              <a:latin typeface="Arial Narrow" pitchFamily="34" charset="0"/>
            </a:endParaRPr>
          </a:p>
          <a:p>
            <a:pPr algn="ctr"/>
            <a:r>
              <a:rPr lang="en-US" b="1" dirty="0" smtClean="0">
                <a:solidFill>
                  <a:sysClr val="windowText" lastClr="000000"/>
                </a:solidFill>
                <a:latin typeface="Arial Narrow" pitchFamily="34" charset="0"/>
              </a:rPr>
              <a:t>FEW</a:t>
            </a:r>
            <a:endParaRPr lang="en-US" b="1" dirty="0">
              <a:solidFill>
                <a:sysClr val="windowText" lastClr="000000"/>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0" name="Picture 9" descr="shocked.gif"/>
          <p:cNvPicPr>
            <a:picLocks noChangeAspect="1"/>
          </p:cNvPicPr>
          <p:nvPr/>
        </p:nvPicPr>
        <p:blipFill>
          <a:blip r:embed="rId2" cstate="print"/>
          <a:stretch>
            <a:fillRect/>
          </a:stretch>
        </p:blipFill>
        <p:spPr>
          <a:xfrm>
            <a:off x="2438400" y="2209800"/>
            <a:ext cx="4095750" cy="3143250"/>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ular Callout 10"/>
          <p:cNvSpPr/>
          <p:nvPr/>
        </p:nvSpPr>
        <p:spPr>
          <a:xfrm>
            <a:off x="76200" y="152399"/>
            <a:ext cx="2971800" cy="1905001"/>
          </a:xfrm>
          <a:prstGeom prst="wedgeRectCallout">
            <a:avLst>
              <a:gd name="adj1" fmla="val 67692"/>
              <a:gd name="adj2" fmla="val 810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effectLst>
                  <a:outerShdw blurRad="38100" dist="38100" dir="2700000" algn="tl">
                    <a:srgbClr val="000000">
                      <a:alpha val="43137"/>
                    </a:srgbClr>
                  </a:outerShdw>
                </a:effectLst>
                <a:latin typeface="Arial Black" pitchFamily="34" charset="0"/>
              </a:rPr>
              <a:t>但我叫你</a:t>
            </a:r>
            <a:endParaRPr lang="en-US" altLang="zh-CN" sz="40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zh-CN" altLang="en-US" sz="4000" b="1" dirty="0" smtClean="0">
                <a:solidFill>
                  <a:srgbClr val="C00000"/>
                </a:solidFill>
                <a:effectLst>
                  <a:outerShdw blurRad="38100" dist="38100" dir="2700000" algn="tl">
                    <a:srgbClr val="000000">
                      <a:alpha val="43137"/>
                    </a:srgbClr>
                  </a:outerShdw>
                </a:effectLst>
                <a:latin typeface="Arial Black" pitchFamily="34" charset="0"/>
              </a:rPr>
              <a:t>为主呀！</a:t>
            </a:r>
            <a:endParaRPr lang="en-US" sz="40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BUT I CALLED </a:t>
            </a:r>
          </a:p>
          <a:p>
            <a:pPr algn="ctr"/>
            <a:r>
              <a:rPr lang="en-US" dirty="0" smtClean="0">
                <a:latin typeface="Arial Black" pitchFamily="34" charset="0"/>
              </a:rPr>
              <a:t>YOU LORD!</a:t>
            </a:r>
            <a:endParaRPr lang="en-US" dirty="0">
              <a:latin typeface="Arial Black" pitchFamily="34" charset="0"/>
            </a:endParaRPr>
          </a:p>
        </p:txBody>
      </p:sp>
      <p:sp>
        <p:nvSpPr>
          <p:cNvPr id="12" name="Rectangular Callout 11"/>
          <p:cNvSpPr/>
          <p:nvPr/>
        </p:nvSpPr>
        <p:spPr>
          <a:xfrm>
            <a:off x="6400800" y="152399"/>
            <a:ext cx="2590800" cy="2353235"/>
          </a:xfrm>
          <a:prstGeom prst="wedgeRectCallout">
            <a:avLst>
              <a:gd name="adj1" fmla="val -56127"/>
              <a:gd name="adj2" fmla="val 85451"/>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600" b="1" dirty="0" smtClean="0">
                <a:solidFill>
                  <a:srgbClr val="C00000"/>
                </a:solidFill>
                <a:effectLst>
                  <a:outerShdw blurRad="38100" dist="38100" dir="2700000" algn="tl">
                    <a:srgbClr val="000000">
                      <a:alpha val="43137"/>
                    </a:srgbClr>
                  </a:outerShdw>
                </a:effectLst>
                <a:latin typeface="Arial Black" pitchFamily="34" charset="0"/>
              </a:rPr>
              <a:t>我奉你的名行了神迹！</a:t>
            </a:r>
            <a:endParaRPr lang="en-US" sz="36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DID MIRACLES IN YOUR NAME!</a:t>
            </a:r>
            <a:endParaRPr lang="en-US" dirty="0">
              <a:latin typeface="Arial Black" pitchFamily="34" charset="0"/>
            </a:endParaRPr>
          </a:p>
        </p:txBody>
      </p:sp>
      <p:sp>
        <p:nvSpPr>
          <p:cNvPr id="13" name="Rectangular Callout 12"/>
          <p:cNvSpPr/>
          <p:nvPr/>
        </p:nvSpPr>
        <p:spPr>
          <a:xfrm>
            <a:off x="6324600" y="4648200"/>
            <a:ext cx="2590800" cy="1905000"/>
          </a:xfrm>
          <a:prstGeom prst="wedgeRectCallout">
            <a:avLst>
              <a:gd name="adj1" fmla="val -48027"/>
              <a:gd name="adj2" fmla="val -66418"/>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200" b="1" dirty="0" smtClean="0">
                <a:solidFill>
                  <a:srgbClr val="C00000"/>
                </a:solidFill>
                <a:effectLst>
                  <a:outerShdw blurRad="38100" dist="38100" dir="2700000" algn="tl">
                    <a:srgbClr val="000000">
                      <a:alpha val="43137"/>
                    </a:srgbClr>
                  </a:outerShdw>
                </a:effectLst>
                <a:latin typeface="Arial Black" pitchFamily="34" charset="0"/>
              </a:rPr>
              <a:t>我奉你的</a:t>
            </a:r>
            <a:endParaRPr lang="en-US" altLang="zh-CN" sz="32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zh-CN" altLang="en-US" sz="3200" b="1" dirty="0" smtClean="0">
                <a:solidFill>
                  <a:srgbClr val="C00000"/>
                </a:solidFill>
                <a:effectLst>
                  <a:outerShdw blurRad="38100" dist="38100" dir="2700000" algn="tl">
                    <a:srgbClr val="000000">
                      <a:alpha val="43137"/>
                    </a:srgbClr>
                  </a:outerShdw>
                </a:effectLst>
                <a:latin typeface="Arial Black" pitchFamily="34" charset="0"/>
              </a:rPr>
              <a:t>名赶鬼了！</a:t>
            </a:r>
            <a:endParaRPr lang="en-US" sz="32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CAST OUT DEMONS   IN YOUR NAME!</a:t>
            </a:r>
            <a:endParaRPr lang="en-US" dirty="0">
              <a:latin typeface="Arial Black" pitchFamily="34" charset="0"/>
            </a:endParaRPr>
          </a:p>
        </p:txBody>
      </p:sp>
      <p:sp>
        <p:nvSpPr>
          <p:cNvPr id="14" name="Rectangular Callout 13"/>
          <p:cNvSpPr/>
          <p:nvPr/>
        </p:nvSpPr>
        <p:spPr>
          <a:xfrm>
            <a:off x="3124200" y="152400"/>
            <a:ext cx="3124200" cy="1600200"/>
          </a:xfrm>
          <a:prstGeom prst="wedgeRectCallout">
            <a:avLst>
              <a:gd name="adj1" fmla="val 19373"/>
              <a:gd name="adj2" fmla="val 816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effectLst>
                  <a:outerShdw blurRad="38100" dist="38100" dir="2700000" algn="tl">
                    <a:srgbClr val="000000">
                      <a:alpha val="43137"/>
                    </a:srgbClr>
                  </a:outerShdw>
                </a:effectLst>
                <a:latin typeface="Arial Black" pitchFamily="34" charset="0"/>
              </a:rPr>
              <a:t>我去了教会</a:t>
            </a:r>
            <a:r>
              <a:rPr lang="en-US" altLang="zh-CN" sz="4000" b="1" dirty="0" smtClean="0">
                <a:solidFill>
                  <a:srgbClr val="C00000"/>
                </a:solidFill>
                <a:effectLst>
                  <a:outerShdw blurRad="38100" dist="38100" dir="2700000" algn="tl">
                    <a:srgbClr val="000000">
                      <a:alpha val="43137"/>
                    </a:srgbClr>
                  </a:outerShdw>
                </a:effectLst>
                <a:latin typeface="Arial Black" pitchFamily="34" charset="0"/>
              </a:rPr>
              <a:t>!</a:t>
            </a:r>
            <a:endParaRPr lang="en-US" sz="40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WENT TO CHURCH!</a:t>
            </a:r>
            <a:endParaRPr lang="en-US" dirty="0">
              <a:latin typeface="Arial Black" pitchFamily="34" charset="0"/>
            </a:endParaRPr>
          </a:p>
        </p:txBody>
      </p:sp>
      <p:sp>
        <p:nvSpPr>
          <p:cNvPr id="15" name="Rectangular Callout 14"/>
          <p:cNvSpPr/>
          <p:nvPr/>
        </p:nvSpPr>
        <p:spPr>
          <a:xfrm>
            <a:off x="228600" y="5029200"/>
            <a:ext cx="2971800" cy="1524000"/>
          </a:xfrm>
          <a:prstGeom prst="wedgeRectCallout">
            <a:avLst>
              <a:gd name="adj1" fmla="val 64142"/>
              <a:gd name="adj2" fmla="val -67057"/>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200" b="1" dirty="0" smtClean="0">
                <a:solidFill>
                  <a:srgbClr val="C00000"/>
                </a:solidFill>
                <a:effectLst>
                  <a:outerShdw blurRad="38100" dist="38100" dir="2700000" algn="tl">
                    <a:srgbClr val="000000">
                      <a:alpha val="43137"/>
                    </a:srgbClr>
                  </a:outerShdw>
                </a:effectLst>
                <a:latin typeface="Arial Black" pitchFamily="34" charset="0"/>
              </a:rPr>
              <a:t>我唱了各</a:t>
            </a:r>
            <a:endParaRPr lang="en-US" altLang="zh-CN" sz="32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zh-CN" altLang="en-US" sz="3200" b="1" dirty="0" smtClean="0">
                <a:solidFill>
                  <a:srgbClr val="C00000"/>
                </a:solidFill>
                <a:effectLst>
                  <a:outerShdw blurRad="38100" dist="38100" dir="2700000" algn="tl">
                    <a:srgbClr val="000000">
                      <a:alpha val="43137"/>
                    </a:srgbClr>
                  </a:outerShdw>
                </a:effectLst>
                <a:latin typeface="Arial Black" pitchFamily="34" charset="0"/>
              </a:rPr>
              <a:t>种赞美诗！</a:t>
            </a:r>
            <a:endParaRPr lang="en-US" sz="32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SANG ALL THE PRAISE SONGS!</a:t>
            </a:r>
            <a:endParaRPr lang="en-US" dirty="0">
              <a:latin typeface="Arial Black" pitchFamily="34" charset="0"/>
            </a:endParaRPr>
          </a:p>
        </p:txBody>
      </p:sp>
      <p:sp>
        <p:nvSpPr>
          <p:cNvPr id="16" name="Rectangular Callout 15"/>
          <p:cNvSpPr/>
          <p:nvPr/>
        </p:nvSpPr>
        <p:spPr>
          <a:xfrm>
            <a:off x="228600" y="2590800"/>
            <a:ext cx="1905000" cy="2057400"/>
          </a:xfrm>
          <a:prstGeom prst="wedgeRectCallout">
            <a:avLst>
              <a:gd name="adj1" fmla="val 91349"/>
              <a:gd name="adj2" fmla="val 8499"/>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effectLst>
                  <a:outerShdw blurRad="38100" dist="38100" dir="2700000" algn="tl">
                    <a:srgbClr val="000000">
                      <a:alpha val="43137"/>
                    </a:srgbClr>
                  </a:outerShdw>
                </a:effectLst>
                <a:latin typeface="Arial Black" pitchFamily="34" charset="0"/>
              </a:rPr>
              <a:t>我说了方言！</a:t>
            </a:r>
            <a:endParaRPr lang="en-US" sz="40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SPOKE IN TONGUES!</a:t>
            </a:r>
            <a:endParaRPr lang="en-US" dirty="0">
              <a:latin typeface="Arial Black" pitchFamily="34" charset="0"/>
            </a:endParaRPr>
          </a:p>
        </p:txBody>
      </p:sp>
      <p:sp>
        <p:nvSpPr>
          <p:cNvPr id="17" name="Rectangular Callout 16"/>
          <p:cNvSpPr/>
          <p:nvPr/>
        </p:nvSpPr>
        <p:spPr>
          <a:xfrm>
            <a:off x="3352800" y="5105400"/>
            <a:ext cx="2895600" cy="1447800"/>
          </a:xfrm>
          <a:prstGeom prst="wedgeRectCallout">
            <a:avLst>
              <a:gd name="adj1" fmla="val -6947"/>
              <a:gd name="adj2" fmla="val -73894"/>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600" b="1" dirty="0" smtClean="0">
                <a:solidFill>
                  <a:srgbClr val="C00000"/>
                </a:solidFill>
                <a:effectLst>
                  <a:outerShdw blurRad="38100" dist="38100" dir="2700000" algn="tl">
                    <a:srgbClr val="000000">
                      <a:alpha val="43137"/>
                    </a:srgbClr>
                  </a:outerShdw>
                </a:effectLst>
                <a:latin typeface="Arial Black" pitchFamily="34" charset="0"/>
              </a:rPr>
              <a:t>我做了十</a:t>
            </a:r>
            <a:endParaRPr lang="en-US" altLang="zh-CN" sz="36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zh-CN" altLang="en-US" sz="3600" b="1" dirty="0" smtClean="0">
                <a:solidFill>
                  <a:srgbClr val="C00000"/>
                </a:solidFill>
                <a:effectLst>
                  <a:outerShdw blurRad="38100" dist="38100" dir="2700000" algn="tl">
                    <a:srgbClr val="000000">
                      <a:alpha val="43137"/>
                    </a:srgbClr>
                  </a:outerShdw>
                </a:effectLst>
                <a:latin typeface="Arial Black" pitchFamily="34" charset="0"/>
              </a:rPr>
              <a:t>一奉献！</a:t>
            </a:r>
            <a:endParaRPr lang="en-US" sz="36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GAVE MY TITHE!</a:t>
            </a:r>
            <a:endParaRPr lang="en-US" dirty="0">
              <a:latin typeface="Arial Black" pitchFamily="34" charset="0"/>
            </a:endParaRPr>
          </a:p>
        </p:txBody>
      </p:sp>
      <p:sp>
        <p:nvSpPr>
          <p:cNvPr id="18" name="Rectangular Callout 17"/>
          <p:cNvSpPr/>
          <p:nvPr/>
        </p:nvSpPr>
        <p:spPr>
          <a:xfrm>
            <a:off x="6934200" y="2819400"/>
            <a:ext cx="1981200" cy="1524000"/>
          </a:xfrm>
          <a:prstGeom prst="wedgeRectCallout">
            <a:avLst>
              <a:gd name="adj1" fmla="val -71639"/>
              <a:gd name="adj2" fmla="val 15270"/>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600" b="1" dirty="0" smtClean="0">
                <a:ln>
                  <a:solidFill>
                    <a:schemeClr val="tx1"/>
                  </a:solidFill>
                </a:ln>
                <a:solidFill>
                  <a:srgbClr val="C00000"/>
                </a:solidFill>
                <a:effectLst>
                  <a:outerShdw blurRad="38100" dist="38100" dir="2700000" algn="tl">
                    <a:srgbClr val="000000">
                      <a:alpha val="43137"/>
                    </a:srgbClr>
                  </a:outerShdw>
                </a:effectLst>
                <a:latin typeface="Arial Black" pitchFamily="34" charset="0"/>
              </a:rPr>
              <a:t>你欠我</a:t>
            </a:r>
            <a:r>
              <a:rPr lang="en-US" altLang="zh-CN" sz="3600" b="1" dirty="0" smtClean="0">
                <a:ln>
                  <a:solidFill>
                    <a:schemeClr val="tx1"/>
                  </a:solidFill>
                </a:ln>
                <a:solidFill>
                  <a:srgbClr val="C00000"/>
                </a:solidFill>
                <a:effectLst>
                  <a:outerShdw blurRad="38100" dist="38100" dir="2700000" algn="tl">
                    <a:srgbClr val="000000">
                      <a:alpha val="43137"/>
                    </a:srgbClr>
                  </a:outerShdw>
                </a:effectLst>
                <a:latin typeface="Arial Black" pitchFamily="34" charset="0"/>
              </a:rPr>
              <a:t>!</a:t>
            </a:r>
            <a:endParaRPr lang="en-US" sz="3600" b="1" dirty="0" smtClean="0">
              <a:ln>
                <a:solidFill>
                  <a:schemeClr val="tx1"/>
                </a:solidFill>
              </a:ln>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n>
                  <a:solidFill>
                    <a:schemeClr val="tx1"/>
                  </a:solidFill>
                </a:ln>
                <a:solidFill>
                  <a:srgbClr val="C00000"/>
                </a:solidFill>
                <a:latin typeface="Arial Black" pitchFamily="34" charset="0"/>
              </a:rPr>
              <a:t>YOU OWE ME!</a:t>
            </a:r>
            <a:endParaRPr lang="en-US" dirty="0">
              <a:ln>
                <a:solidFill>
                  <a:schemeClr val="tx1"/>
                </a:solidFill>
              </a:ln>
              <a:solidFill>
                <a:srgbClr val="C00000"/>
              </a:solidFill>
              <a:latin typeface="Arial Black" pitchFamily="34" charset="0"/>
            </a:endParaRPr>
          </a:p>
        </p:txBody>
      </p:sp>
      <p:sp>
        <p:nvSpPr>
          <p:cNvPr id="20" name="Oval 19"/>
          <p:cNvSpPr/>
          <p:nvPr/>
        </p:nvSpPr>
        <p:spPr>
          <a:xfrm>
            <a:off x="2895600" y="1676400"/>
            <a:ext cx="3657600" cy="3429000"/>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rPr>
              <a:t>我从不认识你</a:t>
            </a:r>
            <a:r>
              <a:rPr lang="en-US" altLang="zh-CN"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rPr>
              <a:t>…</a:t>
            </a:r>
            <a:r>
              <a:rPr lang="zh-CN"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rPr>
              <a:t>你这</a:t>
            </a:r>
            <a:r>
              <a:rPr lang="zh-CN"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rPr>
              <a:t>些作恶的人</a:t>
            </a:r>
            <a:r>
              <a:rPr lang="en-US" altLang="zh-CN"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rPr>
              <a:t>.</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endParaRPr>
          </a:p>
          <a:p>
            <a:pPr algn="ctr"/>
            <a:r>
              <a:rPr lang="en-US" b="1" dirty="0" smtClean="0">
                <a:ln>
                  <a:solidFill>
                    <a:sysClr val="windowText" lastClr="000000"/>
                  </a:solidFill>
                </a:ln>
                <a:solidFill>
                  <a:srgbClr val="FFC000"/>
                </a:solidFill>
                <a:effectLst>
                  <a:outerShdw blurRad="38100" dist="38100" dir="2700000" algn="tl">
                    <a:srgbClr val="000000">
                      <a:alpha val="43137"/>
                    </a:srgbClr>
                  </a:outerShdw>
                </a:effectLst>
                <a:latin typeface="Aharoni" pitchFamily="2" charset="-79"/>
                <a:cs typeface="Aharoni" pitchFamily="2" charset="-79"/>
              </a:rPr>
              <a:t>I NEVER KNEW YOU… WORKER OF INIQUITY</a:t>
            </a:r>
            <a:endParaRPr lang="en-US" b="1" dirty="0">
              <a:ln>
                <a:solidFill>
                  <a:sysClr val="windowText" lastClr="000000"/>
                </a:solidFill>
              </a:ln>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0" name="Picture 9" descr="shocked.gif"/>
          <p:cNvPicPr>
            <a:picLocks noChangeAspect="1"/>
          </p:cNvPicPr>
          <p:nvPr/>
        </p:nvPicPr>
        <p:blipFill>
          <a:blip r:embed="rId2" cstate="print"/>
          <a:stretch>
            <a:fillRect/>
          </a:stretch>
        </p:blipFill>
        <p:spPr>
          <a:xfrm>
            <a:off x="2438400" y="2209800"/>
            <a:ext cx="4095750" cy="3143250"/>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ular Callout 10"/>
          <p:cNvSpPr/>
          <p:nvPr/>
        </p:nvSpPr>
        <p:spPr>
          <a:xfrm>
            <a:off x="76200" y="152399"/>
            <a:ext cx="2971800" cy="1905001"/>
          </a:xfrm>
          <a:prstGeom prst="wedgeRectCallout">
            <a:avLst>
              <a:gd name="adj1" fmla="val 67692"/>
              <a:gd name="adj2" fmla="val 810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effectLst>
                  <a:outerShdw blurRad="38100" dist="38100" dir="2700000" algn="tl">
                    <a:srgbClr val="000000">
                      <a:alpha val="43137"/>
                    </a:srgbClr>
                  </a:outerShdw>
                </a:effectLst>
                <a:latin typeface="Arial Black" pitchFamily="34" charset="0"/>
              </a:rPr>
              <a:t>但我叫你</a:t>
            </a:r>
            <a:endParaRPr lang="en-US" altLang="zh-CN" sz="40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zh-CN" altLang="en-US" sz="4000" b="1" dirty="0" smtClean="0">
                <a:solidFill>
                  <a:srgbClr val="C00000"/>
                </a:solidFill>
                <a:effectLst>
                  <a:outerShdw blurRad="38100" dist="38100" dir="2700000" algn="tl">
                    <a:srgbClr val="000000">
                      <a:alpha val="43137"/>
                    </a:srgbClr>
                  </a:outerShdw>
                </a:effectLst>
                <a:latin typeface="Arial Black" pitchFamily="34" charset="0"/>
              </a:rPr>
              <a:t>为主呀！</a:t>
            </a:r>
            <a:endParaRPr lang="en-US" sz="40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BUT I CALLED </a:t>
            </a:r>
          </a:p>
          <a:p>
            <a:pPr algn="ctr"/>
            <a:r>
              <a:rPr lang="en-US" dirty="0" smtClean="0">
                <a:latin typeface="Arial Black" pitchFamily="34" charset="0"/>
              </a:rPr>
              <a:t>YOU LORD!</a:t>
            </a:r>
            <a:endParaRPr lang="en-US" dirty="0">
              <a:latin typeface="Arial Black" pitchFamily="34" charset="0"/>
            </a:endParaRPr>
          </a:p>
        </p:txBody>
      </p:sp>
      <p:sp>
        <p:nvSpPr>
          <p:cNvPr id="12" name="Rectangular Callout 11"/>
          <p:cNvSpPr/>
          <p:nvPr/>
        </p:nvSpPr>
        <p:spPr>
          <a:xfrm>
            <a:off x="6400800" y="152399"/>
            <a:ext cx="2590800" cy="2353235"/>
          </a:xfrm>
          <a:prstGeom prst="wedgeRectCallout">
            <a:avLst>
              <a:gd name="adj1" fmla="val -56127"/>
              <a:gd name="adj2" fmla="val 85451"/>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600" b="1" dirty="0" smtClean="0">
                <a:solidFill>
                  <a:srgbClr val="C00000"/>
                </a:solidFill>
                <a:effectLst>
                  <a:outerShdw blurRad="38100" dist="38100" dir="2700000" algn="tl">
                    <a:srgbClr val="000000">
                      <a:alpha val="43137"/>
                    </a:srgbClr>
                  </a:outerShdw>
                </a:effectLst>
                <a:latin typeface="Arial Black" pitchFamily="34" charset="0"/>
              </a:rPr>
              <a:t>我奉你的名行了神迹！</a:t>
            </a:r>
            <a:endParaRPr lang="en-US" sz="36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DID MIRACLES IN YOUR NAME!</a:t>
            </a:r>
            <a:endParaRPr lang="en-US" dirty="0">
              <a:latin typeface="Arial Black" pitchFamily="34" charset="0"/>
            </a:endParaRPr>
          </a:p>
        </p:txBody>
      </p:sp>
      <p:sp>
        <p:nvSpPr>
          <p:cNvPr id="13" name="Rectangular Callout 12"/>
          <p:cNvSpPr/>
          <p:nvPr/>
        </p:nvSpPr>
        <p:spPr>
          <a:xfrm>
            <a:off x="6324600" y="4648200"/>
            <a:ext cx="2590800" cy="1905000"/>
          </a:xfrm>
          <a:prstGeom prst="wedgeRectCallout">
            <a:avLst>
              <a:gd name="adj1" fmla="val -48027"/>
              <a:gd name="adj2" fmla="val -66418"/>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200" b="1" dirty="0" smtClean="0">
                <a:solidFill>
                  <a:srgbClr val="C00000"/>
                </a:solidFill>
                <a:effectLst>
                  <a:outerShdw blurRad="38100" dist="38100" dir="2700000" algn="tl">
                    <a:srgbClr val="000000">
                      <a:alpha val="43137"/>
                    </a:srgbClr>
                  </a:outerShdw>
                </a:effectLst>
                <a:latin typeface="Arial Black" pitchFamily="34" charset="0"/>
              </a:rPr>
              <a:t>我奉你的</a:t>
            </a:r>
            <a:endParaRPr lang="en-US" altLang="zh-CN" sz="32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zh-CN" altLang="en-US" sz="3200" b="1" dirty="0" smtClean="0">
                <a:solidFill>
                  <a:srgbClr val="C00000"/>
                </a:solidFill>
                <a:effectLst>
                  <a:outerShdw blurRad="38100" dist="38100" dir="2700000" algn="tl">
                    <a:srgbClr val="000000">
                      <a:alpha val="43137"/>
                    </a:srgbClr>
                  </a:outerShdw>
                </a:effectLst>
                <a:latin typeface="Arial Black" pitchFamily="34" charset="0"/>
              </a:rPr>
              <a:t>名赶鬼了！</a:t>
            </a:r>
            <a:endParaRPr lang="en-US" sz="32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CAST OUT DEMONS   IN YOUR NAME!</a:t>
            </a:r>
            <a:endParaRPr lang="en-US" dirty="0">
              <a:latin typeface="Arial Black" pitchFamily="34" charset="0"/>
            </a:endParaRPr>
          </a:p>
        </p:txBody>
      </p:sp>
      <p:sp>
        <p:nvSpPr>
          <p:cNvPr id="14" name="Rectangular Callout 13"/>
          <p:cNvSpPr/>
          <p:nvPr/>
        </p:nvSpPr>
        <p:spPr>
          <a:xfrm>
            <a:off x="3124200" y="152400"/>
            <a:ext cx="3124200" cy="1600200"/>
          </a:xfrm>
          <a:prstGeom prst="wedgeRectCallout">
            <a:avLst>
              <a:gd name="adj1" fmla="val 19373"/>
              <a:gd name="adj2" fmla="val 816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effectLst>
                  <a:outerShdw blurRad="38100" dist="38100" dir="2700000" algn="tl">
                    <a:srgbClr val="000000">
                      <a:alpha val="43137"/>
                    </a:srgbClr>
                  </a:outerShdw>
                </a:effectLst>
                <a:latin typeface="Arial Black" pitchFamily="34" charset="0"/>
              </a:rPr>
              <a:t>我去了教会</a:t>
            </a:r>
            <a:r>
              <a:rPr lang="en-US" altLang="zh-CN" sz="4000" b="1" dirty="0" smtClean="0">
                <a:solidFill>
                  <a:srgbClr val="C00000"/>
                </a:solidFill>
                <a:effectLst>
                  <a:outerShdw blurRad="38100" dist="38100" dir="2700000" algn="tl">
                    <a:srgbClr val="000000">
                      <a:alpha val="43137"/>
                    </a:srgbClr>
                  </a:outerShdw>
                </a:effectLst>
                <a:latin typeface="Arial Black" pitchFamily="34" charset="0"/>
              </a:rPr>
              <a:t>!</a:t>
            </a:r>
            <a:endParaRPr lang="en-US" sz="40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WENT TO CHURCH!</a:t>
            </a:r>
            <a:endParaRPr lang="en-US" dirty="0">
              <a:latin typeface="Arial Black" pitchFamily="34" charset="0"/>
            </a:endParaRPr>
          </a:p>
        </p:txBody>
      </p:sp>
      <p:sp>
        <p:nvSpPr>
          <p:cNvPr id="15" name="Rectangular Callout 14"/>
          <p:cNvSpPr/>
          <p:nvPr/>
        </p:nvSpPr>
        <p:spPr>
          <a:xfrm>
            <a:off x="228600" y="5029200"/>
            <a:ext cx="2971800" cy="1524000"/>
          </a:xfrm>
          <a:prstGeom prst="wedgeRectCallout">
            <a:avLst>
              <a:gd name="adj1" fmla="val 64142"/>
              <a:gd name="adj2" fmla="val -67057"/>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200" b="1" dirty="0" smtClean="0">
                <a:solidFill>
                  <a:srgbClr val="C00000"/>
                </a:solidFill>
                <a:effectLst>
                  <a:outerShdw blurRad="38100" dist="38100" dir="2700000" algn="tl">
                    <a:srgbClr val="000000">
                      <a:alpha val="43137"/>
                    </a:srgbClr>
                  </a:outerShdw>
                </a:effectLst>
                <a:latin typeface="Arial Black" pitchFamily="34" charset="0"/>
              </a:rPr>
              <a:t>我唱了各</a:t>
            </a:r>
            <a:endParaRPr lang="en-US" altLang="zh-CN" sz="32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zh-CN" altLang="en-US" sz="3200" b="1" dirty="0" smtClean="0">
                <a:solidFill>
                  <a:srgbClr val="C00000"/>
                </a:solidFill>
                <a:effectLst>
                  <a:outerShdw blurRad="38100" dist="38100" dir="2700000" algn="tl">
                    <a:srgbClr val="000000">
                      <a:alpha val="43137"/>
                    </a:srgbClr>
                  </a:outerShdw>
                </a:effectLst>
                <a:latin typeface="Arial Black" pitchFamily="34" charset="0"/>
              </a:rPr>
              <a:t>种赞美诗！</a:t>
            </a:r>
            <a:endParaRPr lang="en-US" sz="32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SANG ALL THE PRAISE SONGS!</a:t>
            </a:r>
            <a:endParaRPr lang="en-US" dirty="0">
              <a:latin typeface="Arial Black" pitchFamily="34" charset="0"/>
            </a:endParaRPr>
          </a:p>
        </p:txBody>
      </p:sp>
      <p:sp>
        <p:nvSpPr>
          <p:cNvPr id="16" name="Rectangular Callout 15"/>
          <p:cNvSpPr/>
          <p:nvPr/>
        </p:nvSpPr>
        <p:spPr>
          <a:xfrm>
            <a:off x="228600" y="2590800"/>
            <a:ext cx="1905000" cy="2057400"/>
          </a:xfrm>
          <a:prstGeom prst="wedgeRectCallout">
            <a:avLst>
              <a:gd name="adj1" fmla="val 91349"/>
              <a:gd name="adj2" fmla="val 8499"/>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effectLst>
                  <a:outerShdw blurRad="38100" dist="38100" dir="2700000" algn="tl">
                    <a:srgbClr val="000000">
                      <a:alpha val="43137"/>
                    </a:srgbClr>
                  </a:outerShdw>
                </a:effectLst>
                <a:latin typeface="Arial Black" pitchFamily="34" charset="0"/>
              </a:rPr>
              <a:t>我说了方言！</a:t>
            </a:r>
            <a:endParaRPr lang="en-US" sz="40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SPOKE IN TONGUES!</a:t>
            </a:r>
            <a:endParaRPr lang="en-US" dirty="0">
              <a:latin typeface="Arial Black" pitchFamily="34" charset="0"/>
            </a:endParaRPr>
          </a:p>
        </p:txBody>
      </p:sp>
      <p:sp>
        <p:nvSpPr>
          <p:cNvPr id="17" name="Rectangular Callout 16"/>
          <p:cNvSpPr/>
          <p:nvPr/>
        </p:nvSpPr>
        <p:spPr>
          <a:xfrm>
            <a:off x="3352800" y="5105400"/>
            <a:ext cx="2895600" cy="1447800"/>
          </a:xfrm>
          <a:prstGeom prst="wedgeRectCallout">
            <a:avLst>
              <a:gd name="adj1" fmla="val -6947"/>
              <a:gd name="adj2" fmla="val -73894"/>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600" b="1" dirty="0" smtClean="0">
                <a:solidFill>
                  <a:srgbClr val="C00000"/>
                </a:solidFill>
                <a:effectLst>
                  <a:outerShdw blurRad="38100" dist="38100" dir="2700000" algn="tl">
                    <a:srgbClr val="000000">
                      <a:alpha val="43137"/>
                    </a:srgbClr>
                  </a:outerShdw>
                </a:effectLst>
                <a:latin typeface="Arial Black" pitchFamily="34" charset="0"/>
              </a:rPr>
              <a:t>我做了十</a:t>
            </a:r>
            <a:endParaRPr lang="en-US" altLang="zh-CN" sz="36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zh-CN" altLang="en-US" sz="3600" b="1" dirty="0" smtClean="0">
                <a:solidFill>
                  <a:srgbClr val="C00000"/>
                </a:solidFill>
                <a:effectLst>
                  <a:outerShdw blurRad="38100" dist="38100" dir="2700000" algn="tl">
                    <a:srgbClr val="000000">
                      <a:alpha val="43137"/>
                    </a:srgbClr>
                  </a:outerShdw>
                </a:effectLst>
                <a:latin typeface="Arial Black" pitchFamily="34" charset="0"/>
              </a:rPr>
              <a:t>一奉献！</a:t>
            </a:r>
            <a:endParaRPr lang="en-US" sz="3600" b="1" dirty="0" smtClean="0">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atin typeface="Arial Black" pitchFamily="34" charset="0"/>
              </a:rPr>
              <a:t>I GAVE MY TITHE!</a:t>
            </a:r>
            <a:endParaRPr lang="en-US" dirty="0">
              <a:latin typeface="Arial Black" pitchFamily="34" charset="0"/>
            </a:endParaRPr>
          </a:p>
        </p:txBody>
      </p:sp>
      <p:sp>
        <p:nvSpPr>
          <p:cNvPr id="18" name="Rectangular Callout 17"/>
          <p:cNvSpPr/>
          <p:nvPr/>
        </p:nvSpPr>
        <p:spPr>
          <a:xfrm>
            <a:off x="6934200" y="2819400"/>
            <a:ext cx="1981200" cy="1524000"/>
          </a:xfrm>
          <a:prstGeom prst="wedgeRectCallout">
            <a:avLst>
              <a:gd name="adj1" fmla="val -71639"/>
              <a:gd name="adj2" fmla="val 15270"/>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600" b="1" dirty="0" smtClean="0">
                <a:ln>
                  <a:solidFill>
                    <a:schemeClr val="tx1"/>
                  </a:solidFill>
                </a:ln>
                <a:solidFill>
                  <a:srgbClr val="C00000"/>
                </a:solidFill>
                <a:effectLst>
                  <a:outerShdw blurRad="38100" dist="38100" dir="2700000" algn="tl">
                    <a:srgbClr val="000000">
                      <a:alpha val="43137"/>
                    </a:srgbClr>
                  </a:outerShdw>
                </a:effectLst>
                <a:latin typeface="Arial Black" pitchFamily="34" charset="0"/>
              </a:rPr>
              <a:t>你欠我</a:t>
            </a:r>
            <a:r>
              <a:rPr lang="en-US" altLang="zh-CN" sz="3600" b="1" dirty="0" smtClean="0">
                <a:ln>
                  <a:solidFill>
                    <a:schemeClr val="tx1"/>
                  </a:solidFill>
                </a:ln>
                <a:solidFill>
                  <a:srgbClr val="C00000"/>
                </a:solidFill>
                <a:effectLst>
                  <a:outerShdw blurRad="38100" dist="38100" dir="2700000" algn="tl">
                    <a:srgbClr val="000000">
                      <a:alpha val="43137"/>
                    </a:srgbClr>
                  </a:outerShdw>
                </a:effectLst>
                <a:latin typeface="Arial Black" pitchFamily="34" charset="0"/>
              </a:rPr>
              <a:t>!</a:t>
            </a:r>
            <a:endParaRPr lang="en-US" sz="3600" b="1" dirty="0" smtClean="0">
              <a:ln>
                <a:solidFill>
                  <a:schemeClr val="tx1"/>
                </a:solidFill>
              </a:ln>
              <a:solidFill>
                <a:srgbClr val="C00000"/>
              </a:solidFill>
              <a:effectLst>
                <a:outerShdw blurRad="38100" dist="38100" dir="2700000" algn="tl">
                  <a:srgbClr val="000000">
                    <a:alpha val="43137"/>
                  </a:srgbClr>
                </a:outerShdw>
              </a:effectLst>
              <a:latin typeface="Arial Black" pitchFamily="34" charset="0"/>
            </a:endParaRPr>
          </a:p>
          <a:p>
            <a:pPr algn="ctr"/>
            <a:r>
              <a:rPr lang="en-US" dirty="0" smtClean="0">
                <a:ln>
                  <a:solidFill>
                    <a:schemeClr val="tx1"/>
                  </a:solidFill>
                </a:ln>
                <a:solidFill>
                  <a:srgbClr val="C00000"/>
                </a:solidFill>
                <a:latin typeface="Arial Black" pitchFamily="34" charset="0"/>
              </a:rPr>
              <a:t>YOU OWE ME!</a:t>
            </a:r>
            <a:endParaRPr lang="en-US" dirty="0">
              <a:ln>
                <a:solidFill>
                  <a:schemeClr val="tx1"/>
                </a:solidFill>
              </a:ln>
              <a:solidFill>
                <a:srgbClr val="C00000"/>
              </a:solidFill>
              <a:latin typeface="Arial Black" pitchFamily="34" charset="0"/>
            </a:endParaRPr>
          </a:p>
        </p:txBody>
      </p:sp>
      <p:pic>
        <p:nvPicPr>
          <p:cNvPr id="19" name="Picture 6" descr="http://us.cdn4.123rf.com/168nwm/arcady31/arcady310912/arcady31091200019/6125246-rejected-red-grunge-stamp-over-white.jpg"/>
          <p:cNvPicPr>
            <a:picLocks noChangeAspect="1" noChangeArrowheads="1"/>
          </p:cNvPicPr>
          <p:nvPr/>
        </p:nvPicPr>
        <p:blipFill>
          <a:blip r:embed="rId3" cstate="print"/>
          <a:srcRect/>
          <a:stretch>
            <a:fillRect/>
          </a:stretch>
        </p:blipFill>
        <p:spPr bwMode="auto">
          <a:xfrm>
            <a:off x="1828800" y="457200"/>
            <a:ext cx="5867400" cy="5867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Oval 19"/>
          <p:cNvSpPr/>
          <p:nvPr/>
        </p:nvSpPr>
        <p:spPr>
          <a:xfrm>
            <a:off x="2895600" y="1676400"/>
            <a:ext cx="3657600" cy="3429000"/>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rPr>
              <a:t>我从不认识你</a:t>
            </a:r>
            <a:r>
              <a:rPr lang="en-US" altLang="zh-CN"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rPr>
              <a:t>…</a:t>
            </a:r>
            <a:r>
              <a:rPr lang="zh-CN"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rPr>
              <a:t>你们这些作恶的人</a:t>
            </a:r>
            <a:r>
              <a:rPr lang="en-US" altLang="zh-CN"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rPr>
              <a:t>.</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endParaRPr>
          </a:p>
          <a:p>
            <a:pPr algn="ctr"/>
            <a:r>
              <a:rPr lang="en-US" b="1" dirty="0" smtClean="0">
                <a:ln>
                  <a:solidFill>
                    <a:sysClr val="windowText" lastClr="000000"/>
                  </a:solidFill>
                </a:ln>
                <a:solidFill>
                  <a:srgbClr val="FFC000"/>
                </a:solidFill>
                <a:effectLst>
                  <a:outerShdw blurRad="38100" dist="38100" dir="2700000" algn="tl">
                    <a:srgbClr val="000000">
                      <a:alpha val="43137"/>
                    </a:srgbClr>
                  </a:outerShdw>
                </a:effectLst>
                <a:latin typeface="Aharoni" pitchFamily="2" charset="-79"/>
                <a:cs typeface="Aharoni" pitchFamily="2" charset="-79"/>
              </a:rPr>
              <a:t>I NEVER KNEW YOU… WORKER OF INIQUITY</a:t>
            </a:r>
            <a:endParaRPr lang="en-US" b="1" dirty="0">
              <a:ln>
                <a:solidFill>
                  <a:sysClr val="windowText" lastClr="000000"/>
                </a:solidFill>
              </a:ln>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7652" name="Picture 4" descr="http://www.xconomy.com/wordpress/wp-content/images/2010/04/Unmarked-Tombstone.jpg"/>
          <p:cNvPicPr>
            <a:picLocks noChangeAspect="1" noChangeArrowheads="1"/>
          </p:cNvPicPr>
          <p:nvPr/>
        </p:nvPicPr>
        <p:blipFill>
          <a:blip r:embed="rId2" cstate="print"/>
          <a:srcRect/>
          <a:stretch>
            <a:fillRect/>
          </a:stretch>
        </p:blipFill>
        <p:spPr bwMode="auto">
          <a:xfrm>
            <a:off x="0" y="-1769872"/>
            <a:ext cx="9144000" cy="8475472"/>
          </a:xfrm>
          <a:prstGeom prst="rect">
            <a:avLst/>
          </a:prstGeom>
          <a:ln w="88900" cap="sq" cmpd="thickThin">
            <a:solidFill>
              <a:srgbClr val="000000"/>
            </a:solidFill>
            <a:prstDash val="solid"/>
            <a:miter lim="800000"/>
          </a:ln>
          <a:effectLst>
            <a:innerShdw blurRad="76200">
              <a:srgbClr val="000000"/>
            </a:innerShdw>
          </a:effectLst>
        </p:spPr>
      </p:pic>
      <p:sp>
        <p:nvSpPr>
          <p:cNvPr id="10" name="Rectangle 9"/>
          <p:cNvSpPr/>
          <p:nvPr/>
        </p:nvSpPr>
        <p:spPr>
          <a:xfrm>
            <a:off x="2590800" y="1524000"/>
            <a:ext cx="3886200" cy="373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6000" b="1" dirty="0" smtClean="0">
                <a:solidFill>
                  <a:schemeClr val="tx1"/>
                </a:solidFill>
                <a:effectLst>
                  <a:outerShdw blurRad="38100" dist="38100" dir="2700000" algn="tl">
                    <a:srgbClr val="000000">
                      <a:alpha val="43137"/>
                    </a:srgbClr>
                  </a:outerShdw>
                </a:effectLst>
                <a:latin typeface="Lucida Calligraphy" pitchFamily="66" charset="0"/>
              </a:rPr>
              <a:t>每日             向自己死</a:t>
            </a:r>
            <a:endParaRPr lang="en-US" sz="6000" b="1" dirty="0" smtClean="0">
              <a:solidFill>
                <a:schemeClr val="tx1"/>
              </a:solidFill>
              <a:effectLst>
                <a:outerShdw blurRad="38100" dist="38100" dir="2700000" algn="tl">
                  <a:srgbClr val="000000">
                    <a:alpha val="43137"/>
                  </a:srgbClr>
                </a:outerShdw>
              </a:effectLst>
              <a:latin typeface="Lucida Calligraphy" pitchFamily="66" charset="0"/>
            </a:endParaRPr>
          </a:p>
          <a:p>
            <a:pPr algn="ctr"/>
            <a:endParaRPr lang="en-US" sz="4000" b="1" dirty="0" smtClean="0">
              <a:solidFill>
                <a:schemeClr val="tx1"/>
              </a:solidFill>
              <a:effectLst>
                <a:outerShdw blurRad="38100" dist="38100" dir="2700000" algn="tl">
                  <a:srgbClr val="000000">
                    <a:alpha val="43137"/>
                  </a:srgbClr>
                </a:outerShdw>
              </a:effectLst>
              <a:latin typeface="Lucida Calligraphy" pitchFamily="66" charset="0"/>
            </a:endParaRPr>
          </a:p>
          <a:p>
            <a:pPr algn="ctr"/>
            <a:r>
              <a:rPr lang="en-US" sz="2000" b="1" dirty="0" smtClean="0">
                <a:solidFill>
                  <a:schemeClr val="tx1"/>
                </a:solidFill>
                <a:effectLst>
                  <a:outerShdw blurRad="38100" dist="38100" dir="2700000" algn="tl">
                    <a:srgbClr val="000000">
                      <a:alpha val="43137"/>
                    </a:srgbClr>
                  </a:outerShdw>
                </a:effectLst>
                <a:latin typeface="Lucida Calligraphy" pitchFamily="66" charset="0"/>
              </a:rPr>
              <a:t>Died to Self</a:t>
            </a:r>
          </a:p>
          <a:p>
            <a:pPr algn="ctr"/>
            <a:r>
              <a:rPr lang="en-US" sz="2000" dirty="0" smtClean="0">
                <a:solidFill>
                  <a:schemeClr val="tx1"/>
                </a:solidFill>
                <a:effectLst>
                  <a:outerShdw blurRad="38100" dist="38100" dir="2700000" algn="tl">
                    <a:srgbClr val="000000">
                      <a:alpha val="43137"/>
                    </a:srgbClr>
                  </a:outerShdw>
                </a:effectLst>
                <a:latin typeface="Lucida Calligraphy" pitchFamily="66" charset="0"/>
              </a:rPr>
              <a:t>-Daily- </a:t>
            </a:r>
            <a:r>
              <a:rPr lang="en-US" sz="2000" dirty="0" smtClean="0"/>
              <a:t>- </a:t>
            </a:r>
            <a:endParaRPr lang="en-US" sz="2000" dirty="0"/>
          </a:p>
        </p:txBody>
      </p:sp>
      <p:sp>
        <p:nvSpPr>
          <p:cNvPr id="5" name="Rectangle 4"/>
          <p:cNvSpPr/>
          <p:nvPr/>
        </p:nvSpPr>
        <p:spPr>
          <a:xfrm>
            <a:off x="0" y="6096000"/>
            <a:ext cx="9144000" cy="762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en-US" sz="40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The Cost of Discipleship  </a:t>
            </a:r>
            <a:endParaRPr lang="en-US" sz="40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
        <p:nvSpPr>
          <p:cNvPr id="2" name="Rectangle 1"/>
          <p:cNvSpPr/>
          <p:nvPr/>
        </p:nvSpPr>
        <p:spPr>
          <a:xfrm>
            <a:off x="0" y="0"/>
            <a:ext cx="9144000" cy="10668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6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作门徒的代价</a:t>
            </a:r>
            <a:endParaRPr lang="en-US" sz="6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0"/>
            <a:ext cx="9144000" cy="6740307"/>
          </a:xfrm>
          <a:prstGeom prst="rect">
            <a:avLst/>
          </a:prstGeom>
        </p:spPr>
        <p:txBody>
          <a:bodyPr wrap="square">
            <a:spAutoFit/>
          </a:bodyPr>
          <a:lstStyle/>
          <a:p>
            <a:pPr algn="just"/>
            <a:r>
              <a:rPr lang="zh-CN" altLang="en-US" sz="3600" b="1" dirty="0" smtClean="0">
                <a:ln w="50800"/>
                <a:solidFill>
                  <a:srgbClr val="C00000"/>
                </a:solidFill>
                <a:latin typeface="Arial" pitchFamily="34" charset="0"/>
                <a:cs typeface="Arial" pitchFamily="34" charset="0"/>
              </a:rPr>
              <a:t>路</a:t>
            </a:r>
            <a:r>
              <a:rPr lang="en-US" altLang="zh-CN" sz="3600" b="1" dirty="0" smtClean="0">
                <a:ln w="50800"/>
                <a:solidFill>
                  <a:srgbClr val="C00000"/>
                </a:solidFill>
                <a:latin typeface="Arial" pitchFamily="34" charset="0"/>
                <a:cs typeface="Arial" pitchFamily="34" charset="0"/>
              </a:rPr>
              <a:t>5:27-32 “</a:t>
            </a:r>
            <a:r>
              <a:rPr lang="zh-CN" altLang="en-US" sz="3600" b="1" dirty="0" smtClean="0">
                <a:ln w="50800"/>
                <a:solidFill>
                  <a:srgbClr val="C00000"/>
                </a:solidFill>
                <a:latin typeface="Arial" pitchFamily="34" charset="0"/>
                <a:cs typeface="Arial" pitchFamily="34" charset="0"/>
              </a:rPr>
              <a:t>这事以后</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耶稣出去</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看见一个税吏</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名叫利未</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坐在税关上</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就对他说</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“你跟从我来</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他就撇下所有的</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起来</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跟从了耶稣</a:t>
            </a:r>
            <a:r>
              <a:rPr lang="en-US" altLang="zh-CN" sz="3600" b="1" dirty="0" smtClean="0">
                <a:ln w="50800"/>
                <a:solidFill>
                  <a:srgbClr val="C00000"/>
                </a:solidFill>
                <a:latin typeface="Arial" pitchFamily="34" charset="0"/>
                <a:cs typeface="Arial" pitchFamily="34" charset="0"/>
              </a:rPr>
              <a:t>. </a:t>
            </a:r>
            <a:r>
              <a:rPr lang="zh-CN" altLang="en-US" sz="3600" b="1" dirty="0" smtClean="0">
                <a:ln w="50800"/>
                <a:solidFill>
                  <a:srgbClr val="C00000"/>
                </a:solidFill>
                <a:latin typeface="Arial" pitchFamily="34" charset="0"/>
                <a:cs typeface="Arial" pitchFamily="34" charset="0"/>
              </a:rPr>
              <a:t>利未在自己家里为耶稣大摆筵席</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有许多税吏和别人与他们一同坐席</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法利赛人和文士就向耶稣的门徒发怨言说</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你们为甚么和税吏并罪人一同吃喝呢</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 耶稣对他们说</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“无</a:t>
            </a:r>
            <a:r>
              <a:rPr lang="zh-CN" altLang="en-US" sz="3600" b="1" dirty="0" smtClean="0">
                <a:ln w="50800"/>
                <a:solidFill>
                  <a:srgbClr val="C00000"/>
                </a:solidFill>
                <a:latin typeface="Arial" pitchFamily="34" charset="0"/>
                <a:cs typeface="Arial" pitchFamily="34" charset="0"/>
              </a:rPr>
              <a:t>病的人用不著医生</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有病的人才用得著</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我来本不是召义人悔改</a:t>
            </a:r>
            <a:r>
              <a:rPr lang="en-US" altLang="zh-CN" sz="3600" b="1" dirty="0" smtClean="0">
                <a:ln w="50800"/>
                <a:solidFill>
                  <a:srgbClr val="C00000"/>
                </a:solidFill>
                <a:latin typeface="Arial" pitchFamily="34" charset="0"/>
                <a:cs typeface="Arial" pitchFamily="34" charset="0"/>
              </a:rPr>
              <a:t>,</a:t>
            </a:r>
            <a:r>
              <a:rPr lang="zh-CN" altLang="en-US" sz="3600" b="1" dirty="0" smtClean="0">
                <a:ln w="50800"/>
                <a:solidFill>
                  <a:srgbClr val="C00000"/>
                </a:solidFill>
                <a:latin typeface="Arial" pitchFamily="34" charset="0"/>
                <a:cs typeface="Arial" pitchFamily="34" charset="0"/>
              </a:rPr>
              <a:t>乃是召罪人悔改</a:t>
            </a:r>
            <a:r>
              <a:rPr lang="en-US" altLang="zh-CN" sz="3600" b="1" dirty="0" smtClean="0">
                <a:ln w="50800"/>
                <a:solidFill>
                  <a:srgbClr val="C00000"/>
                </a:solidFill>
                <a:latin typeface="Arial" pitchFamily="34" charset="0"/>
                <a:cs typeface="Arial" pitchFamily="34" charset="0"/>
              </a:rPr>
              <a:t>.”</a:t>
            </a:r>
            <a:endParaRPr lang="en-US" sz="3600" b="1" dirty="0" smtClean="0">
              <a:ln w="50800"/>
              <a:solidFill>
                <a:srgbClr val="C00000"/>
              </a:solidFill>
              <a:latin typeface="Arial" pitchFamily="34" charset="0"/>
              <a:cs typeface="Arial" pitchFamily="34" charset="0"/>
            </a:endParaRPr>
          </a:p>
          <a:p>
            <a:pPr algn="just"/>
            <a:r>
              <a:rPr lang="en-US" dirty="0" smtClean="0">
                <a:ln w="50800"/>
                <a:effectLst>
                  <a:outerShdw blurRad="38100" dist="38100" dir="2700000" algn="tl">
                    <a:srgbClr val="000000">
                      <a:alpha val="43137"/>
                    </a:srgbClr>
                  </a:outerShdw>
                </a:effectLst>
                <a:latin typeface="Arial Narrow" pitchFamily="34" charset="0"/>
                <a:cs typeface="Arial" pitchFamily="34" charset="0"/>
              </a:rPr>
              <a:t>Luke 5:27-32 “</a:t>
            </a:r>
            <a:r>
              <a:rPr lang="en-US" dirty="0" smtClean="0">
                <a:effectLst>
                  <a:outerShdw blurRad="38100" dist="38100" dir="2700000" algn="tl">
                    <a:srgbClr val="000000">
                      <a:alpha val="43137"/>
                    </a:srgbClr>
                  </a:outerShdw>
                </a:effectLst>
                <a:latin typeface="Arial Narrow" pitchFamily="34" charset="0"/>
              </a:rPr>
              <a:t>After this, Jesus went out and saw a tax collector by the name of Levi sitting at his tax booth. “Follow me,” Jesus said to him, and Levi got up, left everything and followed him.  Then Levi held a great banquet for Jesus at his house, and a large crowd of tax collectors and others were eating with them. But the Pharisees and the teachers of the law who belonged to their sect complained to his disciples, “Why do you eat and drink with tax collectors and sinners?”   Jesus answered them, “It is not the healthy who need a doctor, but the sick.  I have not come to call the righteous, but sinners to repentance.”</a:t>
            </a:r>
            <a:endParaRPr lang="en-US" dirty="0">
              <a:ln w="50800"/>
              <a:effectLst>
                <a:outerShdw blurRad="38100" dist="38100" dir="2700000" algn="tl">
                  <a:srgbClr val="000000">
                    <a:alpha val="43137"/>
                  </a:srgb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685800"/>
            <a:ext cx="9144000" cy="5770066"/>
          </a:xfrm>
          <a:prstGeom prst="rect">
            <a:avLst/>
          </a:prstGeom>
        </p:spPr>
        <p:txBody>
          <a:bodyPr wrap="square">
            <a:spAutoFit/>
          </a:bodyPr>
          <a:lstStyle/>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耶稣去到罪人那里。</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Jesus went to the sinner</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耶稣的命令简</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短，但</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却改变人生</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跟随我</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Jesus’ command was short but life-changing…”FOLLOW ME!”</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利未撇下一切跟随了耶稣。</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Levi left EVERYTHING to follow Jesus</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利未</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马太</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希望他的朋友也见耶稣。</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Levi (Matthew) wanted his friends to meet Jesus also</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法利赛人根据他们的宗教规条论断耶稣。</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The Pharisees judged Jesus by their religious rules</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耶稣拒绝了自义者，接受了悔改者。</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Jesus rejected the self-righteous and accepted those who repented</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耶稣的呼召是</a:t>
            </a:r>
            <a:r>
              <a:rPr lang="zh-CN" altLang="en-US" sz="3200" b="1" u="sng"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悔改</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Jesus’ call was to REPENTANCE</a:t>
            </a:r>
          </a:p>
        </p:txBody>
      </p:sp>
      <p:sp>
        <p:nvSpPr>
          <p:cNvPr id="5" name="Rectangle 4"/>
          <p:cNvSpPr/>
          <p:nvPr/>
        </p:nvSpPr>
        <p:spPr>
          <a:xfrm>
            <a:off x="0" y="0"/>
            <a:ext cx="9144000" cy="6858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48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耶稣呼召我们跟随他</a:t>
            </a:r>
            <a:endParaRPr lang="en-US" sz="48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
        <p:nvSpPr>
          <p:cNvPr id="7" name="Rectangle 6"/>
          <p:cNvSpPr/>
          <p:nvPr/>
        </p:nvSpPr>
        <p:spPr>
          <a:xfrm>
            <a:off x="0" y="6324600"/>
            <a:ext cx="9144000" cy="533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en-US" sz="40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Jesus Calls Us to Follow Him</a:t>
            </a:r>
            <a:endParaRPr lang="en-US" sz="40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 calcmode="lin" valueType="num">
                                      <p:cBhvr additive="base">
                                        <p:cTn id="47"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4">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4">
                                            <p:txEl>
                                              <p:pRg st="9" end="9"/>
                                            </p:txEl>
                                          </p:spTgt>
                                        </p:tgtEl>
                                        <p:attrNameLst>
                                          <p:attrName>style.visibility</p:attrName>
                                        </p:attrNameLst>
                                      </p:cBhvr>
                                      <p:to>
                                        <p:strVal val="visible"/>
                                      </p:to>
                                    </p:set>
                                    <p:anim calcmode="lin" valueType="num">
                                      <p:cBhvr additive="base">
                                        <p:cTn id="51" dur="500" fill="hold"/>
                                        <p:tgtEl>
                                          <p:spTgt spid="4">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4">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 calcmode="lin" valueType="num">
                                      <p:cBhvr additive="base">
                                        <p:cTn id="57" dur="500" fill="hold"/>
                                        <p:tgtEl>
                                          <p:spTgt spid="4">
                                            <p:txEl>
                                              <p:pRg st="10" end="1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4">
                                            <p:txEl>
                                              <p:pRg st="10" end="10"/>
                                            </p:txEl>
                                          </p:spTgt>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4">
                                            <p:txEl>
                                              <p:pRg st="11" end="11"/>
                                            </p:txEl>
                                          </p:spTgt>
                                        </p:tgtEl>
                                        <p:attrNameLst>
                                          <p:attrName>style.visibility</p:attrName>
                                        </p:attrNameLst>
                                      </p:cBhvr>
                                      <p:to>
                                        <p:strVal val="visible"/>
                                      </p:to>
                                    </p:set>
                                    <p:anim calcmode="lin" valueType="num">
                                      <p:cBhvr additive="base">
                                        <p:cTn id="61" dur="500" fill="hold"/>
                                        <p:tgtEl>
                                          <p:spTgt spid="4">
                                            <p:txEl>
                                              <p:pRg st="11" end="11"/>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anim calcmode="lin" valueType="num">
                                      <p:cBhvr additive="base">
                                        <p:cTn id="67" dur="500" fill="hold"/>
                                        <p:tgtEl>
                                          <p:spTgt spid="4">
                                            <p:txEl>
                                              <p:pRg st="12" end="1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
                                            <p:txEl>
                                              <p:pRg st="12" end="12"/>
                                            </p:txEl>
                                          </p:spTgt>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4">
                                            <p:txEl>
                                              <p:pRg st="13" end="13"/>
                                            </p:txEl>
                                          </p:spTgt>
                                        </p:tgtEl>
                                        <p:attrNameLst>
                                          <p:attrName>style.visibility</p:attrName>
                                        </p:attrNameLst>
                                      </p:cBhvr>
                                      <p:to>
                                        <p:strVal val="visible"/>
                                      </p:to>
                                    </p:set>
                                    <p:anim calcmode="lin" valueType="num">
                                      <p:cBhvr additive="base">
                                        <p:cTn id="71" dur="500" fill="hold"/>
                                        <p:tgtEl>
                                          <p:spTgt spid="4">
                                            <p:txEl>
                                              <p:pRg st="13" end="1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4">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8" name="Picture 7" descr="Untitled1.jpg"/>
          <p:cNvPicPr>
            <a:picLocks noChangeAspect="1"/>
          </p:cNvPicPr>
          <p:nvPr/>
        </p:nvPicPr>
        <p:blipFill>
          <a:blip r:embed="rId2" cstate="print"/>
          <a:stretch>
            <a:fillRect/>
          </a:stretch>
        </p:blipFill>
        <p:spPr>
          <a:xfrm>
            <a:off x="-457200" y="-189082"/>
            <a:ext cx="6400800" cy="7941439"/>
          </a:xfrm>
          <a:prstGeom prst="rect">
            <a:avLst/>
          </a:prstGeom>
        </p:spPr>
      </p:pic>
      <p:sp>
        <p:nvSpPr>
          <p:cNvPr id="9" name="Rectangle 8"/>
          <p:cNvSpPr/>
          <p:nvPr/>
        </p:nvSpPr>
        <p:spPr>
          <a:xfrm>
            <a:off x="5181600" y="0"/>
            <a:ext cx="39624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zh-CN" altLang="en-US"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约</a:t>
            </a:r>
            <a:r>
              <a:rPr lang="en-US" altLang="zh-CN"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9</a:t>
            </a:r>
          </a:p>
          <a:p>
            <a:pPr algn="ctr"/>
            <a:endParaRPr lang="en-US"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a:p>
            <a:pPr algn="ctr"/>
            <a:r>
              <a:rPr lang="zh-CN" altLang="en-US" sz="6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耶稣让    瞎子看见</a:t>
            </a:r>
            <a:endParaRPr lang="en-US" sz="6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a:p>
            <a:pPr algn="ctr"/>
            <a:endParaRPr lang="en-US" sz="2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a:p>
            <a:pPr algn="ctr"/>
            <a:r>
              <a:rPr lang="en-US" sz="2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John 9</a:t>
            </a:r>
          </a:p>
          <a:p>
            <a:pPr algn="ctr"/>
            <a:r>
              <a:rPr lang="en-US" sz="2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JESUS OPENS </a:t>
            </a:r>
          </a:p>
          <a:p>
            <a:pPr algn="ctr"/>
            <a:r>
              <a:rPr lang="en-US" sz="2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BLIND EYES</a:t>
            </a:r>
            <a:endParaRPr lang="en-US" sz="2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endParaRPr lang="en-US" b="1" dirty="0">
              <a:ln w="50800"/>
              <a:solidFill>
                <a:schemeClr val="bg1">
                  <a:shade val="50000"/>
                </a:schemeClr>
              </a:solidFill>
              <a:latin typeface="Arial" pitchFamily="34" charset="0"/>
              <a:cs typeface="Arial" pitchFamily="34" charset="0"/>
            </a:endParaRPr>
          </a:p>
        </p:txBody>
      </p:sp>
      <p:sp>
        <p:nvSpPr>
          <p:cNvPr id="4" name="Rectangle 3"/>
          <p:cNvSpPr/>
          <p:nvPr/>
        </p:nvSpPr>
        <p:spPr>
          <a:xfrm>
            <a:off x="0" y="706934"/>
            <a:ext cx="9144000" cy="5693866"/>
          </a:xfrm>
          <a:prstGeom prst="rect">
            <a:avLst/>
          </a:prstGeom>
        </p:spPr>
        <p:txBody>
          <a:bodyPr wrap="square">
            <a:spAutoFit/>
          </a:bodyPr>
          <a:lstStyle/>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耶稣医治了一个盲人并说</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我是世界的光</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Jesus healed a blind man saying, “I am the Light of the World”</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法利赛人责备耶稣在安息日医治病人。</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The Pharisees rebuked Jesus for healing on the Sabbath</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那个盲人和其父母受审问到底耶稣是谁</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The man and his parents were interrogated about who Jesus was</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当耶稣听说法利赛人将那盲人丢出来后便去找他</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Jesus went to find the man when He heard the Pharisees had thrown him out</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那人相信耶稣</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称他为主，并敬拜他。</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The man believed Jesus , called Him LORD, and worshipped Him</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耶稣对法利赛人说他们依旧是瞎眼的。</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Jesus told the Pharisees that they were still blind</a:t>
            </a:r>
          </a:p>
          <a:p>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若耶稣已开了你的眼</a:t>
            </a:r>
            <a:r>
              <a:rPr lang="en-US" altLang="zh-CN"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zh-CN" altLang="en-US" sz="32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rPr>
              <a:t>称他为主并敬拜他。</a:t>
            </a:r>
            <a:endParaRPr lang="en-US" sz="2400" b="1" dirty="0" smtClean="0">
              <a:ln w="5080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r>
              <a:rPr lang="en-US" sz="2000" b="1" dirty="0" smtClean="0">
                <a:ln w="50800"/>
                <a:latin typeface="Arial Narrow" pitchFamily="34" charset="0"/>
                <a:cs typeface="Arial" pitchFamily="34" charset="0"/>
              </a:rPr>
              <a:t>	IF JESUS HAS OPENED YOUR EYES, CALL HIM LORD AND WORSHIP HIM</a:t>
            </a:r>
          </a:p>
        </p:txBody>
      </p:sp>
      <p:sp>
        <p:nvSpPr>
          <p:cNvPr id="5" name="Rectangle 4"/>
          <p:cNvSpPr/>
          <p:nvPr/>
        </p:nvSpPr>
        <p:spPr>
          <a:xfrm>
            <a:off x="0" y="0"/>
            <a:ext cx="9144000" cy="6858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zh-CN" alt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耶稣医治了一个盲人</a:t>
            </a:r>
            <a:r>
              <a:rPr lang="en-US" altLang="zh-CN"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a:t>
            </a:r>
            <a:r>
              <a:rPr lang="zh-CN" alt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约</a:t>
            </a:r>
            <a:r>
              <a:rPr lang="en-US" altLang="zh-CN"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9</a:t>
            </a:r>
            <a:r>
              <a:rPr lang="zh-CN" alt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章</a:t>
            </a:r>
            <a:r>
              <a:rPr lang="en-US" altLang="zh-CN"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sp>
        <p:nvSpPr>
          <p:cNvPr id="7" name="Rectangle 6"/>
          <p:cNvSpPr/>
          <p:nvPr/>
        </p:nvSpPr>
        <p:spPr>
          <a:xfrm>
            <a:off x="0" y="6324600"/>
            <a:ext cx="9144000" cy="533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lvl="1" algn="ctr"/>
            <a:r>
              <a:rPr lang="en-US" sz="4000" b="1" dirty="0" smtClean="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rPr>
              <a:t>Jesus Heals a Blind man (John 9)</a:t>
            </a:r>
            <a:endParaRPr lang="en-US" sz="4000" b="1" dirty="0">
              <a:ln>
                <a:solidFill>
                  <a:sysClr val="windowText" lastClr="000000"/>
                </a:solidFill>
              </a:ln>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 calcmode="lin" valueType="num">
                                      <p:cBhvr additive="base">
                                        <p:cTn id="47" dur="500" fill="hold"/>
                                        <p:tgtEl>
                                          <p:spTgt spid="4">
                                            <p:txEl>
                                              <p:pRg st="8" end="8"/>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4">
                                            <p:txEl>
                                              <p:pRg st="9" end="9"/>
                                            </p:txEl>
                                          </p:spTgt>
                                        </p:tgtEl>
                                        <p:attrNameLst>
                                          <p:attrName>style.visibility</p:attrName>
                                        </p:attrNameLst>
                                      </p:cBhvr>
                                      <p:to>
                                        <p:strVal val="visible"/>
                                      </p:to>
                                    </p:set>
                                    <p:anim calcmode="lin" valueType="num">
                                      <p:cBhvr additive="base">
                                        <p:cTn id="51" dur="500" fill="hold"/>
                                        <p:tgtEl>
                                          <p:spTgt spid="4">
                                            <p:txEl>
                                              <p:pRg st="9" end="9"/>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 calcmode="lin" valueType="num">
                                      <p:cBhvr additive="base">
                                        <p:cTn id="57" dur="500" fill="hold"/>
                                        <p:tgtEl>
                                          <p:spTgt spid="4">
                                            <p:txEl>
                                              <p:pRg st="10" end="10"/>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4">
                                            <p:txEl>
                                              <p:pRg st="10" end="10"/>
                                            </p:txEl>
                                          </p:spTgt>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4">
                                            <p:txEl>
                                              <p:pRg st="11" end="11"/>
                                            </p:txEl>
                                          </p:spTgt>
                                        </p:tgtEl>
                                        <p:attrNameLst>
                                          <p:attrName>style.visibility</p:attrName>
                                        </p:attrNameLst>
                                      </p:cBhvr>
                                      <p:to>
                                        <p:strVal val="visible"/>
                                      </p:to>
                                    </p:set>
                                    <p:anim calcmode="lin" valueType="num">
                                      <p:cBhvr additive="base">
                                        <p:cTn id="61" dur="500" fill="hold"/>
                                        <p:tgtEl>
                                          <p:spTgt spid="4">
                                            <p:txEl>
                                              <p:pRg st="11" end="11"/>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4">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anim calcmode="lin" valueType="num">
                                      <p:cBhvr additive="base">
                                        <p:cTn id="67" dur="500" fill="hold"/>
                                        <p:tgtEl>
                                          <p:spTgt spid="4">
                                            <p:txEl>
                                              <p:pRg st="12" end="12"/>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4">
                                            <p:txEl>
                                              <p:pRg st="12" end="12"/>
                                            </p:txEl>
                                          </p:spTgt>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4">
                                            <p:txEl>
                                              <p:pRg st="13" end="13"/>
                                            </p:txEl>
                                          </p:spTgt>
                                        </p:tgtEl>
                                        <p:attrNameLst>
                                          <p:attrName>style.visibility</p:attrName>
                                        </p:attrNameLst>
                                      </p:cBhvr>
                                      <p:to>
                                        <p:strVal val="visible"/>
                                      </p:to>
                                    </p:set>
                                    <p:anim calcmode="lin" valueType="num">
                                      <p:cBhvr additive="base">
                                        <p:cTn id="71" dur="500" fill="hold"/>
                                        <p:tgtEl>
                                          <p:spTgt spid="4">
                                            <p:txEl>
                                              <p:pRg st="13" end="13"/>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4422</TotalTime>
  <Words>3647</Words>
  <Application>Microsoft Office PowerPoint</Application>
  <PresentationFormat>On-screen Show (4:3)</PresentationFormat>
  <Paragraphs>602</Paragraphs>
  <Slides>53</Slides>
  <Notes>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耶稣所传 的福音</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HOLINESS  OF  GOD</dc:title>
  <dc:creator>toonups</dc:creator>
  <cp:lastModifiedBy>Shulan</cp:lastModifiedBy>
  <cp:revision>410</cp:revision>
  <dcterms:created xsi:type="dcterms:W3CDTF">2011-09-30T04:04:48Z</dcterms:created>
  <dcterms:modified xsi:type="dcterms:W3CDTF">2020-01-21T05:25:40Z</dcterms:modified>
</cp:coreProperties>
</file>