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61" r:id="rId2"/>
    <p:sldId id="259" r:id="rId3"/>
    <p:sldId id="262" r:id="rId4"/>
    <p:sldId id="263" r:id="rId5"/>
    <p:sldId id="264" r:id="rId6"/>
    <p:sldId id="265" r:id="rId7"/>
    <p:sldId id="266" r:id="rId8"/>
    <p:sldId id="267" r:id="rId9"/>
    <p:sldId id="268" r:id="rId10"/>
    <p:sldId id="269" r:id="rId11"/>
    <p:sldId id="270" r:id="rId12"/>
    <p:sldId id="307" r:id="rId13"/>
    <p:sldId id="271" r:id="rId14"/>
    <p:sldId id="277" r:id="rId15"/>
    <p:sldId id="278" r:id="rId16"/>
    <p:sldId id="306" r:id="rId17"/>
    <p:sldId id="313" r:id="rId18"/>
    <p:sldId id="272" r:id="rId19"/>
    <p:sldId id="314" r:id="rId20"/>
    <p:sldId id="315" r:id="rId21"/>
    <p:sldId id="310" r:id="rId22"/>
    <p:sldId id="317" r:id="rId23"/>
    <p:sldId id="318" r:id="rId24"/>
    <p:sldId id="308" r:id="rId25"/>
    <p:sldId id="309" r:id="rId26"/>
    <p:sldId id="311" r:id="rId27"/>
    <p:sldId id="279" r:id="rId28"/>
    <p:sldId id="280" r:id="rId29"/>
    <p:sldId id="282" r:id="rId30"/>
    <p:sldId id="283" r:id="rId31"/>
    <p:sldId id="285" r:id="rId32"/>
    <p:sldId id="286" r:id="rId33"/>
    <p:sldId id="287" r:id="rId34"/>
    <p:sldId id="288" r:id="rId35"/>
    <p:sldId id="289" r:id="rId36"/>
    <p:sldId id="290" r:id="rId37"/>
    <p:sldId id="291" r:id="rId38"/>
    <p:sldId id="292" r:id="rId39"/>
    <p:sldId id="319" r:id="rId40"/>
    <p:sldId id="320" r:id="rId41"/>
    <p:sldId id="293" r:id="rId42"/>
    <p:sldId id="294" r:id="rId43"/>
    <p:sldId id="295" r:id="rId44"/>
    <p:sldId id="296" r:id="rId45"/>
    <p:sldId id="297" r:id="rId46"/>
    <p:sldId id="298" r:id="rId47"/>
    <p:sldId id="299" r:id="rId48"/>
    <p:sldId id="300" r:id="rId49"/>
    <p:sldId id="301" r:id="rId50"/>
    <p:sldId id="302" r:id="rId51"/>
    <p:sldId id="32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gif"/></Relationships>
</file>

<file path=ppt/diagrams/_rels/data2.xml.rels><?xml version="1.0" encoding="UTF-8" standalone="yes"?>
<Relationships xmlns="http://schemas.openxmlformats.org/package/2006/relationships"><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1" Type="http://schemas.openxmlformats.org/officeDocument/2006/relationships/image" Target="../media/image15.png"/></Relationships>
</file>

<file path=ppt/diagrams/_rels/data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gif"/></Relationships>
</file>

<file path=ppt/diagrams/_rels/drawing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4_2#1">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2">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3">
  <dgm:title val=""/>
  <dgm:desc val=""/>
  <dgm:catLst>
    <dgm:cat type="accent4" pri="11200"/>
  </dgm:catLst>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3BC6073-CC8B-4A0B-B24A-6B3456E52EE6}" type="doc">
      <dgm:prSet loTypeId="urn:microsoft.com/office/officeart/2005/8/layout/vList4" loCatId="list" qsTypeId="urn:microsoft.com/office/officeart/2005/8/quickstyle/3d3#1" qsCatId="3D" csTypeId="urn:microsoft.com/office/officeart/2005/8/colors/accent4_2#1" csCatId="accent4" phldr="1"/>
      <dgm:spPr/>
      <dgm:t>
        <a:bodyPr/>
        <a:lstStyle/>
        <a:p>
          <a:endParaRPr lang="en-US"/>
        </a:p>
      </dgm:t>
    </dgm:pt>
    <dgm:pt modelId="{DEA3E4D5-0BE6-4415-A893-3AB405F87109}">
      <dgm:prSet phldrT="[Text]" custT="1"/>
      <dgm:spPr>
        <a:solidFill>
          <a:srgbClr val="FF0000"/>
        </a:solidFill>
      </dgm:spPr>
      <dgm:t>
        <a:bodyPr/>
        <a:lstStyle/>
        <a:p>
          <a:r>
            <a:rPr lang="en-US" altLang="zh-CN" sz="3400" b="1" dirty="0" smtClean="0">
              <a:effectLst>
                <a:outerShdw blurRad="38100" dist="38100" dir="2700000" algn="tl">
                  <a:srgbClr val="000000">
                    <a:alpha val="43137"/>
                  </a:srgbClr>
                </a:outerShdw>
              </a:effectLst>
            </a:rPr>
            <a:t>“</a:t>
          </a:r>
          <a:r>
            <a:rPr lang="zh-CN" altLang="en-US" sz="3400" b="1" dirty="0" smtClean="0">
              <a:effectLst>
                <a:outerShdw blurRad="38100" dist="38100" dir="2700000" algn="tl">
                  <a:srgbClr val="000000">
                    <a:alpha val="43137"/>
                  </a:srgbClr>
                </a:outerShdw>
              </a:effectLst>
            </a:rPr>
            <a:t>撒旦头长犄角，身穿红睡衣</a:t>
          </a:r>
          <a:r>
            <a:rPr lang="en-US" altLang="zh-CN" sz="3400" b="1" dirty="0" smtClean="0">
              <a:effectLst>
                <a:outerShdw blurRad="38100" dist="38100" dir="2700000" algn="tl">
                  <a:srgbClr val="000000">
                    <a:alpha val="43137"/>
                  </a:srgbClr>
                </a:outerShdw>
              </a:effectLst>
            </a:rPr>
            <a:t>.”        </a:t>
          </a:r>
          <a:r>
            <a:rPr lang="zh-CN" altLang="en-US" sz="34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“Satan has horns and red pajamas”</a:t>
          </a:r>
          <a:endParaRPr lang="en-US" sz="2000" b="1" dirty="0">
            <a:effectLst>
              <a:outerShdw blurRad="38100" dist="38100" dir="2700000" algn="tl">
                <a:srgbClr val="000000">
                  <a:alpha val="43137"/>
                </a:srgbClr>
              </a:outerShdw>
            </a:effectLst>
          </a:endParaRPr>
        </a:p>
      </dgm:t>
    </dgm:pt>
    <dgm:pt modelId="{98EA7626-C9E5-4733-A584-75930DC6231C}" type="parTrans" cxnId="{989F1AAE-BDC4-4D07-BCA9-D5B828828779}">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48DF7A5D-52A5-49C7-9520-C6B5D6E13EF4}" type="sibTrans" cxnId="{989F1AAE-BDC4-4D07-BCA9-D5B828828779}">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62166E23-63C5-46A4-8678-BF6508B738DF}">
      <dgm:prSet phldrT="[Text]" custT="1"/>
      <dgm:spPr>
        <a:solidFill>
          <a:srgbClr val="FF0000"/>
        </a:solidFill>
      </dgm:spPr>
      <dgm:t>
        <a:bodyPr/>
        <a:lstStyle/>
        <a:p>
          <a:r>
            <a:rPr lang="en-US"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撒旦住在地狱里</a:t>
          </a:r>
          <a:r>
            <a:rPr lang="en-US" altLang="zh-CN" sz="4000" b="1" dirty="0" smtClean="0">
              <a:effectLst>
                <a:outerShdw blurRad="38100" dist="38100" dir="2700000" algn="tl">
                  <a:srgbClr val="000000">
                    <a:alpha val="43137"/>
                  </a:srgbClr>
                </a:outerShdw>
              </a:effectLst>
            </a:rPr>
            <a:t>.</a:t>
          </a:r>
          <a:r>
            <a:rPr lang="en-US"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“Satan lives in Hell”</a:t>
          </a:r>
          <a:endParaRPr lang="en-US" sz="2000" b="1" dirty="0">
            <a:effectLst>
              <a:outerShdw blurRad="38100" dist="38100" dir="2700000" algn="tl">
                <a:srgbClr val="000000">
                  <a:alpha val="43137"/>
                </a:srgbClr>
              </a:outerShdw>
            </a:effectLst>
          </a:endParaRPr>
        </a:p>
      </dgm:t>
    </dgm:pt>
    <dgm:pt modelId="{81AB4FCC-BA66-4972-BCC8-4F47D04725D5}" type="parTrans" cxnId="{B1363D10-A06B-4681-A684-6B06D5759AF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55A795E5-AD25-4239-9C8E-5F0D10791261}" type="sibTrans" cxnId="{B1363D10-A06B-4681-A684-6B06D5759AF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BB4CC439-20B4-4F0D-A603-6683A0677787}">
      <dgm:prSet custT="1"/>
      <dgm:spPr>
        <a:solidFill>
          <a:srgbClr val="FF0000"/>
        </a:solidFill>
      </dgm:spPr>
      <dgm:t>
        <a:bodyPr/>
        <a:lstStyle/>
        <a:p>
          <a:r>
            <a:rPr lang="en-US" altLang="zh-CN"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撒旦每天攻击我们</a:t>
          </a:r>
          <a:r>
            <a:rPr lang="en-US" altLang="zh-CN"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“Satan attacks us daily” </a:t>
          </a:r>
          <a:endParaRPr lang="en-US" sz="2000" b="1" dirty="0">
            <a:effectLst>
              <a:outerShdw blurRad="38100" dist="38100" dir="2700000" algn="tl">
                <a:srgbClr val="000000">
                  <a:alpha val="43137"/>
                </a:srgbClr>
              </a:outerShdw>
            </a:effectLst>
          </a:endParaRPr>
        </a:p>
      </dgm:t>
    </dgm:pt>
    <dgm:pt modelId="{C6A75F47-C4E8-4F08-BCED-E1AA25FFEA0D}" type="parTrans" cxnId="{56035596-D923-4FFB-A8FC-ADACA20CDCB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7786D68E-406D-4F36-ADFB-841EBA9236D4}" type="sibTrans" cxnId="{56035596-D923-4FFB-A8FC-ADACA20CDCB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2E222E93-1F63-47C0-ADDC-CA718BFCC7F8}">
      <dgm:prSet custT="1"/>
      <dgm:spPr>
        <a:solidFill>
          <a:srgbClr val="FF0000"/>
        </a:solidFill>
      </dgm:spPr>
      <dgm:t>
        <a:bodyPr/>
        <a:lstStyle/>
        <a:p>
          <a:r>
            <a:rPr lang="en-US" altLang="zh-CN" sz="3600" b="1" dirty="0" smtClean="0">
              <a:effectLst>
                <a:outerShdw blurRad="38100" dist="38100" dir="2700000" algn="tl">
                  <a:srgbClr val="000000">
                    <a:alpha val="43137"/>
                  </a:srgbClr>
                </a:outerShdw>
              </a:effectLst>
            </a:rPr>
            <a:t>“</a:t>
          </a:r>
          <a:r>
            <a:rPr lang="zh-CN" altLang="en-US" sz="3600" b="1" dirty="0" smtClean="0">
              <a:effectLst>
                <a:outerShdw blurRad="38100" dist="38100" dir="2700000" algn="tl">
                  <a:srgbClr val="000000">
                    <a:alpha val="43137"/>
                  </a:srgbClr>
                </a:outerShdw>
              </a:effectLst>
            </a:rPr>
            <a:t>撒旦导致一切疾病和自然灾害</a:t>
          </a:r>
          <a:r>
            <a:rPr lang="en-US" altLang="zh-CN" sz="3600" b="1" dirty="0" smtClean="0">
              <a:effectLst>
                <a:outerShdw blurRad="38100" dist="38100" dir="2700000" algn="tl">
                  <a:srgbClr val="000000">
                    <a:alpha val="43137"/>
                  </a:srgbClr>
                </a:outerShdw>
              </a:effectLst>
            </a:rPr>
            <a:t>.”                                 </a:t>
          </a:r>
          <a:r>
            <a:rPr lang="zh-CN" altLang="en-US" sz="36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“Satan causes all sickness natural disasters” </a:t>
          </a:r>
          <a:endParaRPr lang="en-US" sz="2000" b="1" dirty="0">
            <a:effectLst>
              <a:outerShdw blurRad="38100" dist="38100" dir="2700000" algn="tl">
                <a:srgbClr val="000000">
                  <a:alpha val="43137"/>
                </a:srgbClr>
              </a:outerShdw>
            </a:effectLst>
          </a:endParaRPr>
        </a:p>
      </dgm:t>
    </dgm:pt>
    <dgm:pt modelId="{AB9C2365-BC7E-4E9E-BAA4-5281EF533BF5}" type="parTrans" cxnId="{01D8E000-7BED-4A9E-AFF5-8EA1FBA9180A}">
      <dgm:prSet/>
      <dgm:spPr/>
      <dgm:t>
        <a:bodyPr/>
        <a:lstStyle/>
        <a:p>
          <a:endParaRPr lang="en-US"/>
        </a:p>
      </dgm:t>
    </dgm:pt>
    <dgm:pt modelId="{854AF4EA-C74F-46A6-9A4D-53DBB902D84C}" type="sibTrans" cxnId="{01D8E000-7BED-4A9E-AFF5-8EA1FBA9180A}">
      <dgm:prSet/>
      <dgm:spPr/>
      <dgm:t>
        <a:bodyPr/>
        <a:lstStyle/>
        <a:p>
          <a:endParaRPr lang="en-US"/>
        </a:p>
      </dgm:t>
    </dgm:pt>
    <dgm:pt modelId="{1884B3C0-319D-49D5-A42F-2DA9ACB0AFC9}" type="pres">
      <dgm:prSet presAssocID="{43BC6073-CC8B-4A0B-B24A-6B3456E52EE6}" presName="linear" presStyleCnt="0">
        <dgm:presLayoutVars>
          <dgm:dir/>
          <dgm:resizeHandles val="exact"/>
        </dgm:presLayoutVars>
      </dgm:prSet>
      <dgm:spPr/>
      <dgm:t>
        <a:bodyPr/>
        <a:lstStyle/>
        <a:p>
          <a:endParaRPr lang="en-US"/>
        </a:p>
      </dgm:t>
    </dgm:pt>
    <dgm:pt modelId="{F9E1501F-E66F-434A-90D0-8D03E2D23652}" type="pres">
      <dgm:prSet presAssocID="{DEA3E4D5-0BE6-4415-A893-3AB405F87109}" presName="comp" presStyleCnt="0"/>
      <dgm:spPr/>
      <dgm:t>
        <a:bodyPr/>
        <a:lstStyle/>
        <a:p>
          <a:endParaRPr lang="en-US"/>
        </a:p>
      </dgm:t>
    </dgm:pt>
    <dgm:pt modelId="{4EBB8EE9-22C3-41E3-B1AC-3147612BA6C0}" type="pres">
      <dgm:prSet presAssocID="{DEA3E4D5-0BE6-4415-A893-3AB405F87109}" presName="box" presStyleLbl="node1" presStyleIdx="0" presStyleCnt="4"/>
      <dgm:spPr/>
      <dgm:t>
        <a:bodyPr/>
        <a:lstStyle/>
        <a:p>
          <a:endParaRPr lang="en-US"/>
        </a:p>
      </dgm:t>
    </dgm:pt>
    <dgm:pt modelId="{E15F8F3F-5614-4469-84A7-A89CD208C0FC}" type="pres">
      <dgm:prSet presAssocID="{DEA3E4D5-0BE6-4415-A893-3AB405F87109}" presName="img"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0DFB582E-5C45-4095-8594-E33D06BB801E}" type="pres">
      <dgm:prSet presAssocID="{DEA3E4D5-0BE6-4415-A893-3AB405F87109}" presName="text" presStyleLbl="node1" presStyleIdx="0" presStyleCnt="4">
        <dgm:presLayoutVars>
          <dgm:bulletEnabled val="1"/>
        </dgm:presLayoutVars>
      </dgm:prSet>
      <dgm:spPr/>
      <dgm:t>
        <a:bodyPr/>
        <a:lstStyle/>
        <a:p>
          <a:endParaRPr lang="en-US"/>
        </a:p>
      </dgm:t>
    </dgm:pt>
    <dgm:pt modelId="{5AD22832-5839-4F1D-B302-63089B8AF4C4}" type="pres">
      <dgm:prSet presAssocID="{48DF7A5D-52A5-49C7-9520-C6B5D6E13EF4}" presName="spacer" presStyleCnt="0"/>
      <dgm:spPr/>
      <dgm:t>
        <a:bodyPr/>
        <a:lstStyle/>
        <a:p>
          <a:endParaRPr lang="en-US"/>
        </a:p>
      </dgm:t>
    </dgm:pt>
    <dgm:pt modelId="{117CDB25-4AB0-4D19-9FD2-08F248447A46}" type="pres">
      <dgm:prSet presAssocID="{62166E23-63C5-46A4-8678-BF6508B738DF}" presName="comp" presStyleCnt="0"/>
      <dgm:spPr/>
      <dgm:t>
        <a:bodyPr/>
        <a:lstStyle/>
        <a:p>
          <a:endParaRPr lang="en-US"/>
        </a:p>
      </dgm:t>
    </dgm:pt>
    <dgm:pt modelId="{EB6AB8A9-49A1-4D6D-A31F-CA489D281778}" type="pres">
      <dgm:prSet presAssocID="{62166E23-63C5-46A4-8678-BF6508B738DF}" presName="box" presStyleLbl="node1" presStyleIdx="1" presStyleCnt="4"/>
      <dgm:spPr/>
      <dgm:t>
        <a:bodyPr/>
        <a:lstStyle/>
        <a:p>
          <a:endParaRPr lang="en-US"/>
        </a:p>
      </dgm:t>
    </dgm:pt>
    <dgm:pt modelId="{8AB60C63-DE2A-4ED3-9CFC-A5A821C16245}" type="pres">
      <dgm:prSet presAssocID="{62166E23-63C5-46A4-8678-BF6508B738DF}" presName="img" presStyleLbl="fgImgPlace1" presStyleIdx="1" presStyleCnt="4"/>
      <dgm:spPr>
        <a:blipFill rotWithShape="0">
          <a:blip xmlns:r="http://schemas.openxmlformats.org/officeDocument/2006/relationships" r:embed="rId2"/>
          <a:stretch>
            <a:fillRect/>
          </a:stretch>
        </a:blipFill>
      </dgm:spPr>
      <dgm:t>
        <a:bodyPr/>
        <a:lstStyle/>
        <a:p>
          <a:endParaRPr lang="en-US"/>
        </a:p>
      </dgm:t>
    </dgm:pt>
    <dgm:pt modelId="{584B1B28-E6C4-4A3D-BBB6-2C5C3BEE1947}" type="pres">
      <dgm:prSet presAssocID="{62166E23-63C5-46A4-8678-BF6508B738DF}" presName="text" presStyleLbl="node1" presStyleIdx="1" presStyleCnt="4">
        <dgm:presLayoutVars>
          <dgm:bulletEnabled val="1"/>
        </dgm:presLayoutVars>
      </dgm:prSet>
      <dgm:spPr/>
      <dgm:t>
        <a:bodyPr/>
        <a:lstStyle/>
        <a:p>
          <a:endParaRPr lang="en-US"/>
        </a:p>
      </dgm:t>
    </dgm:pt>
    <dgm:pt modelId="{AB5C181A-1BC4-4DED-AF3E-F87BE249B4AB}" type="pres">
      <dgm:prSet presAssocID="{55A795E5-AD25-4239-9C8E-5F0D10791261}" presName="spacer" presStyleCnt="0"/>
      <dgm:spPr/>
      <dgm:t>
        <a:bodyPr/>
        <a:lstStyle/>
        <a:p>
          <a:endParaRPr lang="en-US"/>
        </a:p>
      </dgm:t>
    </dgm:pt>
    <dgm:pt modelId="{3D1CB5FD-2425-4A8C-9AE8-E261AF296458}" type="pres">
      <dgm:prSet presAssocID="{BB4CC439-20B4-4F0D-A603-6683A0677787}" presName="comp" presStyleCnt="0"/>
      <dgm:spPr/>
      <dgm:t>
        <a:bodyPr/>
        <a:lstStyle/>
        <a:p>
          <a:endParaRPr lang="en-US"/>
        </a:p>
      </dgm:t>
    </dgm:pt>
    <dgm:pt modelId="{52641B3C-904F-4BD1-A8FD-9EFBE0CD0EFF}" type="pres">
      <dgm:prSet presAssocID="{BB4CC439-20B4-4F0D-A603-6683A0677787}" presName="box" presStyleLbl="node1" presStyleIdx="2" presStyleCnt="4"/>
      <dgm:spPr/>
      <dgm:t>
        <a:bodyPr/>
        <a:lstStyle/>
        <a:p>
          <a:endParaRPr lang="en-US"/>
        </a:p>
      </dgm:t>
    </dgm:pt>
    <dgm:pt modelId="{BED143A0-78A4-4B5D-8F94-DB4CEE7AB806}" type="pres">
      <dgm:prSet presAssocID="{BB4CC439-20B4-4F0D-A603-6683A0677787}" presName="img" presStyleLbl="fgImgPlace1" presStyleIdx="2" presStyleCnt="4"/>
      <dgm:spPr>
        <a:blipFill rotWithShape="0">
          <a:blip xmlns:r="http://schemas.openxmlformats.org/officeDocument/2006/relationships" r:embed="rId2"/>
          <a:stretch>
            <a:fillRect/>
          </a:stretch>
        </a:blipFill>
      </dgm:spPr>
      <dgm:t>
        <a:bodyPr/>
        <a:lstStyle/>
        <a:p>
          <a:endParaRPr lang="en-US"/>
        </a:p>
      </dgm:t>
    </dgm:pt>
    <dgm:pt modelId="{873B6D5A-A0A5-416B-8CE9-06E0A40C8B4F}" type="pres">
      <dgm:prSet presAssocID="{BB4CC439-20B4-4F0D-A603-6683A0677787}" presName="text" presStyleLbl="node1" presStyleIdx="2" presStyleCnt="4">
        <dgm:presLayoutVars>
          <dgm:bulletEnabled val="1"/>
        </dgm:presLayoutVars>
      </dgm:prSet>
      <dgm:spPr/>
      <dgm:t>
        <a:bodyPr/>
        <a:lstStyle/>
        <a:p>
          <a:endParaRPr lang="en-US"/>
        </a:p>
      </dgm:t>
    </dgm:pt>
    <dgm:pt modelId="{5CB333A7-95EA-4002-9B15-5A86D2327C78}" type="pres">
      <dgm:prSet presAssocID="{7786D68E-406D-4F36-ADFB-841EBA9236D4}" presName="spacer" presStyleCnt="0"/>
      <dgm:spPr/>
      <dgm:t>
        <a:bodyPr/>
        <a:lstStyle/>
        <a:p>
          <a:endParaRPr lang="en-US"/>
        </a:p>
      </dgm:t>
    </dgm:pt>
    <dgm:pt modelId="{89197AB3-8D7A-4A66-9D52-11C92C28D982}" type="pres">
      <dgm:prSet presAssocID="{2E222E93-1F63-47C0-ADDC-CA718BFCC7F8}" presName="comp" presStyleCnt="0"/>
      <dgm:spPr/>
      <dgm:t>
        <a:bodyPr/>
        <a:lstStyle/>
        <a:p>
          <a:endParaRPr lang="en-US"/>
        </a:p>
      </dgm:t>
    </dgm:pt>
    <dgm:pt modelId="{21FC6191-BF7B-4F21-B59B-A65460CEC00F}" type="pres">
      <dgm:prSet presAssocID="{2E222E93-1F63-47C0-ADDC-CA718BFCC7F8}" presName="box" presStyleLbl="node1" presStyleIdx="3" presStyleCnt="4"/>
      <dgm:spPr/>
      <dgm:t>
        <a:bodyPr/>
        <a:lstStyle/>
        <a:p>
          <a:endParaRPr lang="en-US"/>
        </a:p>
      </dgm:t>
    </dgm:pt>
    <dgm:pt modelId="{FCC188EA-08C6-48D4-ADCF-2C4BF08AD5DB}" type="pres">
      <dgm:prSet presAssocID="{2E222E93-1F63-47C0-ADDC-CA718BFCC7F8}" presName="img" presStyleLbl="fgImgPlace1" presStyleIdx="3" presStyleCnt="4"/>
      <dgm:spPr>
        <a:blipFill rotWithShape="0">
          <a:blip xmlns:r="http://schemas.openxmlformats.org/officeDocument/2006/relationships" r:embed="rId2"/>
          <a:stretch>
            <a:fillRect/>
          </a:stretch>
        </a:blipFill>
      </dgm:spPr>
      <dgm:t>
        <a:bodyPr/>
        <a:lstStyle/>
        <a:p>
          <a:endParaRPr lang="en-US"/>
        </a:p>
      </dgm:t>
    </dgm:pt>
    <dgm:pt modelId="{2AEF4264-804B-49E0-A56D-2278664621EE}" type="pres">
      <dgm:prSet presAssocID="{2E222E93-1F63-47C0-ADDC-CA718BFCC7F8}" presName="text" presStyleLbl="node1" presStyleIdx="3" presStyleCnt="4">
        <dgm:presLayoutVars>
          <dgm:bulletEnabled val="1"/>
        </dgm:presLayoutVars>
      </dgm:prSet>
      <dgm:spPr/>
      <dgm:t>
        <a:bodyPr/>
        <a:lstStyle/>
        <a:p>
          <a:endParaRPr lang="en-US"/>
        </a:p>
      </dgm:t>
    </dgm:pt>
  </dgm:ptLst>
  <dgm:cxnLst>
    <dgm:cxn modelId="{EA99C81F-5DCC-49D7-BB76-2C4A6057C686}" type="presOf" srcId="{62166E23-63C5-46A4-8678-BF6508B738DF}" destId="{584B1B28-E6C4-4A3D-BBB6-2C5C3BEE1947}" srcOrd="1" destOrd="0" presId="urn:microsoft.com/office/officeart/2005/8/layout/vList4"/>
    <dgm:cxn modelId="{B1363D10-A06B-4681-A684-6B06D5759AF1}" srcId="{43BC6073-CC8B-4A0B-B24A-6B3456E52EE6}" destId="{62166E23-63C5-46A4-8678-BF6508B738DF}" srcOrd="1" destOrd="0" parTransId="{81AB4FCC-BA66-4972-BCC8-4F47D04725D5}" sibTransId="{55A795E5-AD25-4239-9C8E-5F0D10791261}"/>
    <dgm:cxn modelId="{AFDB5950-E792-4D09-8563-68F6971F775A}" type="presOf" srcId="{62166E23-63C5-46A4-8678-BF6508B738DF}" destId="{EB6AB8A9-49A1-4D6D-A31F-CA489D281778}" srcOrd="0" destOrd="0" presId="urn:microsoft.com/office/officeart/2005/8/layout/vList4"/>
    <dgm:cxn modelId="{94AF9BED-5FE7-45C8-A6E7-E1B842C58853}" type="presOf" srcId="{DEA3E4D5-0BE6-4415-A893-3AB405F87109}" destId="{4EBB8EE9-22C3-41E3-B1AC-3147612BA6C0}" srcOrd="0" destOrd="0" presId="urn:microsoft.com/office/officeart/2005/8/layout/vList4"/>
    <dgm:cxn modelId="{56035596-D923-4FFB-A8FC-ADACA20CDCB5}" srcId="{43BC6073-CC8B-4A0B-B24A-6B3456E52EE6}" destId="{BB4CC439-20B4-4F0D-A603-6683A0677787}" srcOrd="2" destOrd="0" parTransId="{C6A75F47-C4E8-4F08-BCED-E1AA25FFEA0D}" sibTransId="{7786D68E-406D-4F36-ADFB-841EBA9236D4}"/>
    <dgm:cxn modelId="{40237638-3E7F-49D0-B12B-194443EBD646}" type="presOf" srcId="{DEA3E4D5-0BE6-4415-A893-3AB405F87109}" destId="{0DFB582E-5C45-4095-8594-E33D06BB801E}" srcOrd="1" destOrd="0" presId="urn:microsoft.com/office/officeart/2005/8/layout/vList4"/>
    <dgm:cxn modelId="{3C5837D6-B8DE-43E4-A2BC-3BF32D7BE041}" type="presOf" srcId="{BB4CC439-20B4-4F0D-A603-6683A0677787}" destId="{873B6D5A-A0A5-416B-8CE9-06E0A40C8B4F}" srcOrd="1" destOrd="0" presId="urn:microsoft.com/office/officeart/2005/8/layout/vList4"/>
    <dgm:cxn modelId="{3B5BABCE-0B6A-4335-BAF9-7161DAA83363}" type="presOf" srcId="{43BC6073-CC8B-4A0B-B24A-6B3456E52EE6}" destId="{1884B3C0-319D-49D5-A42F-2DA9ACB0AFC9}" srcOrd="0" destOrd="0" presId="urn:microsoft.com/office/officeart/2005/8/layout/vList4"/>
    <dgm:cxn modelId="{989F1AAE-BDC4-4D07-BCA9-D5B828828779}" srcId="{43BC6073-CC8B-4A0B-B24A-6B3456E52EE6}" destId="{DEA3E4D5-0BE6-4415-A893-3AB405F87109}" srcOrd="0" destOrd="0" parTransId="{98EA7626-C9E5-4733-A584-75930DC6231C}" sibTransId="{48DF7A5D-52A5-49C7-9520-C6B5D6E13EF4}"/>
    <dgm:cxn modelId="{A9A18144-E6C5-4310-8139-2D9262BE7C07}" type="presOf" srcId="{2E222E93-1F63-47C0-ADDC-CA718BFCC7F8}" destId="{21FC6191-BF7B-4F21-B59B-A65460CEC00F}" srcOrd="0" destOrd="0" presId="urn:microsoft.com/office/officeart/2005/8/layout/vList4"/>
    <dgm:cxn modelId="{05F965CA-8BD0-4C6E-8518-52FAF0970658}" type="presOf" srcId="{2E222E93-1F63-47C0-ADDC-CA718BFCC7F8}" destId="{2AEF4264-804B-49E0-A56D-2278664621EE}" srcOrd="1" destOrd="0" presId="urn:microsoft.com/office/officeart/2005/8/layout/vList4"/>
    <dgm:cxn modelId="{01D8E000-7BED-4A9E-AFF5-8EA1FBA9180A}" srcId="{43BC6073-CC8B-4A0B-B24A-6B3456E52EE6}" destId="{2E222E93-1F63-47C0-ADDC-CA718BFCC7F8}" srcOrd="3" destOrd="0" parTransId="{AB9C2365-BC7E-4E9E-BAA4-5281EF533BF5}" sibTransId="{854AF4EA-C74F-46A6-9A4D-53DBB902D84C}"/>
    <dgm:cxn modelId="{783F97E8-CCF8-48C0-8A4A-E83B4D9D29F1}" type="presOf" srcId="{BB4CC439-20B4-4F0D-A603-6683A0677787}" destId="{52641B3C-904F-4BD1-A8FD-9EFBE0CD0EFF}" srcOrd="0" destOrd="0" presId="urn:microsoft.com/office/officeart/2005/8/layout/vList4"/>
    <dgm:cxn modelId="{3500F123-8466-463E-B3E3-9D840996F0AB}" type="presParOf" srcId="{1884B3C0-319D-49D5-A42F-2DA9ACB0AFC9}" destId="{F9E1501F-E66F-434A-90D0-8D03E2D23652}" srcOrd="0" destOrd="0" presId="urn:microsoft.com/office/officeart/2005/8/layout/vList4"/>
    <dgm:cxn modelId="{A4A96FDC-12AE-4578-964A-0142FF2130E6}" type="presParOf" srcId="{F9E1501F-E66F-434A-90D0-8D03E2D23652}" destId="{4EBB8EE9-22C3-41E3-B1AC-3147612BA6C0}" srcOrd="0" destOrd="0" presId="urn:microsoft.com/office/officeart/2005/8/layout/vList4"/>
    <dgm:cxn modelId="{EB5D90D2-594D-4148-9811-36449D2CCFE3}" type="presParOf" srcId="{F9E1501F-E66F-434A-90D0-8D03E2D23652}" destId="{E15F8F3F-5614-4469-84A7-A89CD208C0FC}" srcOrd="1" destOrd="0" presId="urn:microsoft.com/office/officeart/2005/8/layout/vList4"/>
    <dgm:cxn modelId="{3BFE372E-EBDC-4A26-9664-AC2FA5431A2B}" type="presParOf" srcId="{F9E1501F-E66F-434A-90D0-8D03E2D23652}" destId="{0DFB582E-5C45-4095-8594-E33D06BB801E}" srcOrd="2" destOrd="0" presId="urn:microsoft.com/office/officeart/2005/8/layout/vList4"/>
    <dgm:cxn modelId="{A57B2F56-DD45-4632-AA9D-8E1ADB8C507D}" type="presParOf" srcId="{1884B3C0-319D-49D5-A42F-2DA9ACB0AFC9}" destId="{5AD22832-5839-4F1D-B302-63089B8AF4C4}" srcOrd="1" destOrd="0" presId="urn:microsoft.com/office/officeart/2005/8/layout/vList4"/>
    <dgm:cxn modelId="{A510E077-C3F5-47F8-9FDB-2F22EBC665E4}" type="presParOf" srcId="{1884B3C0-319D-49D5-A42F-2DA9ACB0AFC9}" destId="{117CDB25-4AB0-4D19-9FD2-08F248447A46}" srcOrd="2" destOrd="0" presId="urn:microsoft.com/office/officeart/2005/8/layout/vList4"/>
    <dgm:cxn modelId="{3718D399-92AE-4953-B3DF-CA00C42BAA75}" type="presParOf" srcId="{117CDB25-4AB0-4D19-9FD2-08F248447A46}" destId="{EB6AB8A9-49A1-4D6D-A31F-CA489D281778}" srcOrd="0" destOrd="0" presId="urn:microsoft.com/office/officeart/2005/8/layout/vList4"/>
    <dgm:cxn modelId="{4492AC83-612A-4B77-A74C-3E548BA995D0}" type="presParOf" srcId="{117CDB25-4AB0-4D19-9FD2-08F248447A46}" destId="{8AB60C63-DE2A-4ED3-9CFC-A5A821C16245}" srcOrd="1" destOrd="0" presId="urn:microsoft.com/office/officeart/2005/8/layout/vList4"/>
    <dgm:cxn modelId="{65CBE9CA-AD24-4427-9236-9DF95D1C738B}" type="presParOf" srcId="{117CDB25-4AB0-4D19-9FD2-08F248447A46}" destId="{584B1B28-E6C4-4A3D-BBB6-2C5C3BEE1947}" srcOrd="2" destOrd="0" presId="urn:microsoft.com/office/officeart/2005/8/layout/vList4"/>
    <dgm:cxn modelId="{82D289E0-B9D6-4BD0-A7B3-5025D5FBF671}" type="presParOf" srcId="{1884B3C0-319D-49D5-A42F-2DA9ACB0AFC9}" destId="{AB5C181A-1BC4-4DED-AF3E-F87BE249B4AB}" srcOrd="3" destOrd="0" presId="urn:microsoft.com/office/officeart/2005/8/layout/vList4"/>
    <dgm:cxn modelId="{5CD6845A-26AB-4503-AC11-819053EFEEE2}" type="presParOf" srcId="{1884B3C0-319D-49D5-A42F-2DA9ACB0AFC9}" destId="{3D1CB5FD-2425-4A8C-9AE8-E261AF296458}" srcOrd="4" destOrd="0" presId="urn:microsoft.com/office/officeart/2005/8/layout/vList4"/>
    <dgm:cxn modelId="{2B6E771A-1ECB-4296-B754-7110320FCBF6}" type="presParOf" srcId="{3D1CB5FD-2425-4A8C-9AE8-E261AF296458}" destId="{52641B3C-904F-4BD1-A8FD-9EFBE0CD0EFF}" srcOrd="0" destOrd="0" presId="urn:microsoft.com/office/officeart/2005/8/layout/vList4"/>
    <dgm:cxn modelId="{AC30E9F7-95C3-4A37-B9B8-DA430DBEEA79}" type="presParOf" srcId="{3D1CB5FD-2425-4A8C-9AE8-E261AF296458}" destId="{BED143A0-78A4-4B5D-8F94-DB4CEE7AB806}" srcOrd="1" destOrd="0" presId="urn:microsoft.com/office/officeart/2005/8/layout/vList4"/>
    <dgm:cxn modelId="{FBA8521E-9C17-4ADC-B2B2-9B94D30D6510}" type="presParOf" srcId="{3D1CB5FD-2425-4A8C-9AE8-E261AF296458}" destId="{873B6D5A-A0A5-416B-8CE9-06E0A40C8B4F}" srcOrd="2" destOrd="0" presId="urn:microsoft.com/office/officeart/2005/8/layout/vList4"/>
    <dgm:cxn modelId="{337FB941-F8B6-432E-9433-F6E3BE6A74D4}" type="presParOf" srcId="{1884B3C0-319D-49D5-A42F-2DA9ACB0AFC9}" destId="{5CB333A7-95EA-4002-9B15-5A86D2327C78}" srcOrd="5" destOrd="0" presId="urn:microsoft.com/office/officeart/2005/8/layout/vList4"/>
    <dgm:cxn modelId="{1B767946-22BF-4337-9C50-B802E38A7971}" type="presParOf" srcId="{1884B3C0-319D-49D5-A42F-2DA9ACB0AFC9}" destId="{89197AB3-8D7A-4A66-9D52-11C92C28D982}" srcOrd="6" destOrd="0" presId="urn:microsoft.com/office/officeart/2005/8/layout/vList4"/>
    <dgm:cxn modelId="{5368A332-ADA5-438A-A199-4A0AD797EC39}" type="presParOf" srcId="{89197AB3-8D7A-4A66-9D52-11C92C28D982}" destId="{21FC6191-BF7B-4F21-B59B-A65460CEC00F}" srcOrd="0" destOrd="0" presId="urn:microsoft.com/office/officeart/2005/8/layout/vList4"/>
    <dgm:cxn modelId="{11A731A7-216A-42EF-B578-1694E5BB4133}" type="presParOf" srcId="{89197AB3-8D7A-4A66-9D52-11C92C28D982}" destId="{FCC188EA-08C6-48D4-ADCF-2C4BF08AD5DB}" srcOrd="1" destOrd="0" presId="urn:microsoft.com/office/officeart/2005/8/layout/vList4"/>
    <dgm:cxn modelId="{F4086003-AA23-45AB-B783-6E600085C19D}" type="presParOf" srcId="{89197AB3-8D7A-4A66-9D52-11C92C28D982}" destId="{2AEF4264-804B-49E0-A56D-2278664621EE}" srcOrd="2" destOrd="0" presId="urn:microsoft.com/office/officeart/2005/8/layout/vList4"/>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C6073-CC8B-4A0B-B24A-6B3456E52EE6}" type="doc">
      <dgm:prSet loTypeId="urn:microsoft.com/office/officeart/2005/8/layout/vList4" loCatId="list" qsTypeId="urn:microsoft.com/office/officeart/2005/8/quickstyle/3d3#2" qsCatId="3D" csTypeId="urn:microsoft.com/office/officeart/2005/8/colors/accent4_2#2" csCatId="accent4" phldr="1"/>
      <dgm:spPr/>
      <dgm:t>
        <a:bodyPr/>
        <a:lstStyle/>
        <a:p>
          <a:endParaRPr lang="en-US"/>
        </a:p>
      </dgm:t>
    </dgm:pt>
    <dgm:pt modelId="{DEA3E4D5-0BE6-4415-A893-3AB405F87109}">
      <dgm:prSet phldrT="[Text]" custT="1"/>
      <dgm:spPr>
        <a:solidFill>
          <a:srgbClr val="FF0000"/>
        </a:solidFill>
      </dgm:spPr>
      <dgm:t>
        <a:bodyPr/>
        <a:lstStyle/>
        <a:p>
          <a:r>
            <a:rPr lang="en-US" altLang="zh-CN" sz="3400" b="1" dirty="0" smtClean="0">
              <a:effectLst>
                <a:outerShdw blurRad="38100" dist="38100" dir="2700000" algn="tl">
                  <a:srgbClr val="000000">
                    <a:alpha val="43137"/>
                  </a:srgbClr>
                </a:outerShdw>
              </a:effectLst>
            </a:rPr>
            <a:t>“</a:t>
          </a:r>
          <a:r>
            <a:rPr lang="zh-CN" altLang="en-US" sz="3400" b="1" dirty="0" smtClean="0">
              <a:effectLst>
                <a:outerShdw blurRad="38100" dist="38100" dir="2700000" algn="tl">
                  <a:srgbClr val="000000">
                    <a:alpha val="43137"/>
                  </a:srgbClr>
                </a:outerShdw>
              </a:effectLst>
            </a:rPr>
            <a:t>坏人死后就变成鬼魔。</a:t>
          </a:r>
          <a:r>
            <a:rPr lang="en-US" altLang="zh-CN" sz="3400" b="1" dirty="0" smtClean="0">
              <a:effectLst>
                <a:outerShdw blurRad="38100" dist="38100" dir="2700000" algn="tl">
                  <a:srgbClr val="000000">
                    <a:alpha val="43137"/>
                  </a:srgbClr>
                </a:outerShdw>
              </a:effectLst>
            </a:rPr>
            <a:t>”        </a:t>
          </a:r>
          <a:r>
            <a:rPr lang="zh-CN" altLang="en-US" sz="34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“Bad people become demons when they die”</a:t>
          </a:r>
          <a:endParaRPr lang="en-US" sz="2000" b="1" dirty="0">
            <a:effectLst>
              <a:outerShdw blurRad="38100" dist="38100" dir="2700000" algn="tl">
                <a:srgbClr val="000000">
                  <a:alpha val="43137"/>
                </a:srgbClr>
              </a:outerShdw>
            </a:effectLst>
          </a:endParaRPr>
        </a:p>
      </dgm:t>
    </dgm:pt>
    <dgm:pt modelId="{98EA7626-C9E5-4733-A584-75930DC6231C}" type="parTrans" cxnId="{989F1AAE-BDC4-4D07-BCA9-D5B828828779}">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48DF7A5D-52A5-49C7-9520-C6B5D6E13EF4}" type="sibTrans" cxnId="{989F1AAE-BDC4-4D07-BCA9-D5B828828779}">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62166E23-63C5-46A4-8678-BF6508B738DF}">
      <dgm:prSet phldrT="[Text]" custT="1"/>
      <dgm:spPr>
        <a:solidFill>
          <a:srgbClr val="FF0000"/>
        </a:solidFill>
      </dgm:spPr>
      <dgm:t>
        <a:bodyPr/>
        <a:lstStyle/>
        <a:p>
          <a:r>
            <a:rPr lang="en-US"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基督徒不受鬼魔影响</a:t>
          </a:r>
          <a:r>
            <a:rPr lang="en-US" altLang="zh-CN" sz="4000" b="1" dirty="0" smtClean="0">
              <a:effectLst>
                <a:outerShdw blurRad="38100" dist="38100" dir="2700000" algn="tl">
                  <a:srgbClr val="000000">
                    <a:alpha val="43137"/>
                  </a:srgbClr>
                </a:outerShdw>
              </a:effectLst>
            </a:rPr>
            <a:t>.</a:t>
          </a:r>
          <a:r>
            <a:rPr lang="en-US"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“Christians are free from demonic influence”</a:t>
          </a:r>
          <a:endParaRPr lang="en-US" sz="2000" b="1" dirty="0">
            <a:effectLst>
              <a:outerShdw blurRad="38100" dist="38100" dir="2700000" algn="tl">
                <a:srgbClr val="000000">
                  <a:alpha val="43137"/>
                </a:srgbClr>
              </a:outerShdw>
            </a:effectLst>
          </a:endParaRPr>
        </a:p>
      </dgm:t>
    </dgm:pt>
    <dgm:pt modelId="{81AB4FCC-BA66-4972-BCC8-4F47D04725D5}" type="parTrans" cxnId="{B1363D10-A06B-4681-A684-6B06D5759AF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55A795E5-AD25-4239-9C8E-5F0D10791261}" type="sibTrans" cxnId="{B1363D10-A06B-4681-A684-6B06D5759AF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BB4CC439-20B4-4F0D-A603-6683A0677787}">
      <dgm:prSet custT="1"/>
      <dgm:spPr>
        <a:solidFill>
          <a:srgbClr val="FF0000"/>
        </a:solidFill>
      </dgm:spPr>
      <dgm:t>
        <a:bodyPr/>
        <a:lstStyle/>
        <a:p>
          <a:r>
            <a:rPr lang="en-US" altLang="zh-CN" sz="4000" b="1" dirty="0" smtClean="0">
              <a:effectLst>
                <a:outerShdw blurRad="38100" dist="38100" dir="2700000" algn="tl">
                  <a:srgbClr val="000000">
                    <a:alpha val="43137"/>
                  </a:srgbClr>
                </a:outerShdw>
              </a:effectLst>
            </a:rPr>
            <a:t>“</a:t>
          </a:r>
          <a:r>
            <a:rPr lang="zh-CN" altLang="en-US" sz="3600" b="1" dirty="0" smtClean="0">
              <a:effectLst>
                <a:outerShdw blurRad="38100" dist="38100" dir="2700000" algn="tl">
                  <a:srgbClr val="000000">
                    <a:alpha val="43137"/>
                  </a:srgbClr>
                </a:outerShdw>
              </a:effectLst>
            </a:rPr>
            <a:t>邪灵的所有攻击都容易识别</a:t>
          </a:r>
          <a:r>
            <a:rPr lang="en-US" altLang="zh-CN" sz="3600" b="1" dirty="0" smtClean="0">
              <a:effectLst>
                <a:outerShdw blurRad="38100" dist="38100" dir="2700000" algn="tl">
                  <a:srgbClr val="000000">
                    <a:alpha val="43137"/>
                  </a:srgbClr>
                </a:outerShdw>
              </a:effectLst>
            </a:rPr>
            <a:t>.”                                     </a:t>
          </a:r>
          <a:r>
            <a:rPr lang="zh-CN" altLang="en-US" sz="36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“All demonic attack is easy to identify” </a:t>
          </a:r>
          <a:endParaRPr lang="en-US" sz="2000" b="1" dirty="0">
            <a:effectLst>
              <a:outerShdw blurRad="38100" dist="38100" dir="2700000" algn="tl">
                <a:srgbClr val="000000">
                  <a:alpha val="43137"/>
                </a:srgbClr>
              </a:outerShdw>
            </a:effectLst>
          </a:endParaRPr>
        </a:p>
      </dgm:t>
    </dgm:pt>
    <dgm:pt modelId="{C6A75F47-C4E8-4F08-BCED-E1AA25FFEA0D}" type="parTrans" cxnId="{56035596-D923-4FFB-A8FC-ADACA20CDCB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7786D68E-406D-4F36-ADFB-841EBA9236D4}" type="sibTrans" cxnId="{56035596-D923-4FFB-A8FC-ADACA20CDCB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2E222E93-1F63-47C0-ADDC-CA718BFCC7F8}">
      <dgm:prSet custT="1"/>
      <dgm:spPr>
        <a:solidFill>
          <a:srgbClr val="FF0000"/>
        </a:solidFill>
      </dgm:spPr>
      <dgm:t>
        <a:bodyPr/>
        <a:lstStyle/>
        <a:p>
          <a:r>
            <a:rPr lang="en-US" altLang="zh-CN"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鬼魔是些荒诞不经的怪物</a:t>
          </a:r>
          <a:r>
            <a:rPr lang="en-US" altLang="zh-CN"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“Demons are grotesque monsters” </a:t>
          </a:r>
          <a:endParaRPr lang="en-US" sz="2000" b="1" dirty="0">
            <a:effectLst>
              <a:outerShdw blurRad="38100" dist="38100" dir="2700000" algn="tl">
                <a:srgbClr val="000000">
                  <a:alpha val="43137"/>
                </a:srgbClr>
              </a:outerShdw>
            </a:effectLst>
          </a:endParaRPr>
        </a:p>
      </dgm:t>
    </dgm:pt>
    <dgm:pt modelId="{AB9C2365-BC7E-4E9E-BAA4-5281EF533BF5}" type="parTrans" cxnId="{01D8E000-7BED-4A9E-AFF5-8EA1FBA9180A}">
      <dgm:prSet/>
      <dgm:spPr/>
      <dgm:t>
        <a:bodyPr/>
        <a:lstStyle/>
        <a:p>
          <a:endParaRPr lang="en-US"/>
        </a:p>
      </dgm:t>
    </dgm:pt>
    <dgm:pt modelId="{854AF4EA-C74F-46A6-9A4D-53DBB902D84C}" type="sibTrans" cxnId="{01D8E000-7BED-4A9E-AFF5-8EA1FBA9180A}">
      <dgm:prSet/>
      <dgm:spPr/>
      <dgm:t>
        <a:bodyPr/>
        <a:lstStyle/>
        <a:p>
          <a:endParaRPr lang="en-US"/>
        </a:p>
      </dgm:t>
    </dgm:pt>
    <dgm:pt modelId="{1884B3C0-319D-49D5-A42F-2DA9ACB0AFC9}" type="pres">
      <dgm:prSet presAssocID="{43BC6073-CC8B-4A0B-B24A-6B3456E52EE6}" presName="linear" presStyleCnt="0">
        <dgm:presLayoutVars>
          <dgm:dir/>
          <dgm:resizeHandles val="exact"/>
        </dgm:presLayoutVars>
      </dgm:prSet>
      <dgm:spPr/>
      <dgm:t>
        <a:bodyPr/>
        <a:lstStyle/>
        <a:p>
          <a:endParaRPr lang="en-US"/>
        </a:p>
      </dgm:t>
    </dgm:pt>
    <dgm:pt modelId="{F9E1501F-E66F-434A-90D0-8D03E2D23652}" type="pres">
      <dgm:prSet presAssocID="{DEA3E4D5-0BE6-4415-A893-3AB405F87109}" presName="comp" presStyleCnt="0"/>
      <dgm:spPr/>
      <dgm:t>
        <a:bodyPr/>
        <a:lstStyle/>
        <a:p>
          <a:endParaRPr lang="en-US"/>
        </a:p>
      </dgm:t>
    </dgm:pt>
    <dgm:pt modelId="{4EBB8EE9-22C3-41E3-B1AC-3147612BA6C0}" type="pres">
      <dgm:prSet presAssocID="{DEA3E4D5-0BE6-4415-A893-3AB405F87109}" presName="box" presStyleLbl="node1" presStyleIdx="0" presStyleCnt="4"/>
      <dgm:spPr/>
      <dgm:t>
        <a:bodyPr/>
        <a:lstStyle/>
        <a:p>
          <a:endParaRPr lang="en-US"/>
        </a:p>
      </dgm:t>
    </dgm:pt>
    <dgm:pt modelId="{E15F8F3F-5614-4469-84A7-A89CD208C0FC}" type="pres">
      <dgm:prSet presAssocID="{DEA3E4D5-0BE6-4415-A893-3AB405F87109}" presName="img"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0DFB582E-5C45-4095-8594-E33D06BB801E}" type="pres">
      <dgm:prSet presAssocID="{DEA3E4D5-0BE6-4415-A893-3AB405F87109}" presName="text" presStyleLbl="node1" presStyleIdx="0" presStyleCnt="4">
        <dgm:presLayoutVars>
          <dgm:bulletEnabled val="1"/>
        </dgm:presLayoutVars>
      </dgm:prSet>
      <dgm:spPr/>
      <dgm:t>
        <a:bodyPr/>
        <a:lstStyle/>
        <a:p>
          <a:endParaRPr lang="en-US"/>
        </a:p>
      </dgm:t>
    </dgm:pt>
    <dgm:pt modelId="{5AD22832-5839-4F1D-B302-63089B8AF4C4}" type="pres">
      <dgm:prSet presAssocID="{48DF7A5D-52A5-49C7-9520-C6B5D6E13EF4}" presName="spacer" presStyleCnt="0"/>
      <dgm:spPr/>
      <dgm:t>
        <a:bodyPr/>
        <a:lstStyle/>
        <a:p>
          <a:endParaRPr lang="en-US"/>
        </a:p>
      </dgm:t>
    </dgm:pt>
    <dgm:pt modelId="{117CDB25-4AB0-4D19-9FD2-08F248447A46}" type="pres">
      <dgm:prSet presAssocID="{62166E23-63C5-46A4-8678-BF6508B738DF}" presName="comp" presStyleCnt="0"/>
      <dgm:spPr/>
      <dgm:t>
        <a:bodyPr/>
        <a:lstStyle/>
        <a:p>
          <a:endParaRPr lang="en-US"/>
        </a:p>
      </dgm:t>
    </dgm:pt>
    <dgm:pt modelId="{EB6AB8A9-49A1-4D6D-A31F-CA489D281778}" type="pres">
      <dgm:prSet presAssocID="{62166E23-63C5-46A4-8678-BF6508B738DF}" presName="box" presStyleLbl="node1" presStyleIdx="1" presStyleCnt="4"/>
      <dgm:spPr/>
      <dgm:t>
        <a:bodyPr/>
        <a:lstStyle/>
        <a:p>
          <a:endParaRPr lang="en-US"/>
        </a:p>
      </dgm:t>
    </dgm:pt>
    <dgm:pt modelId="{8AB60C63-DE2A-4ED3-9CFC-A5A821C16245}" type="pres">
      <dgm:prSet presAssocID="{62166E23-63C5-46A4-8678-BF6508B738DF}" presName="img" presStyleLbl="fgImgPlace1" presStyleIdx="1" presStyleCnt="4"/>
      <dgm:spPr>
        <a:blipFill rotWithShape="0">
          <a:blip xmlns:r="http://schemas.openxmlformats.org/officeDocument/2006/relationships" r:embed="rId1"/>
          <a:stretch>
            <a:fillRect/>
          </a:stretch>
        </a:blipFill>
      </dgm:spPr>
      <dgm:t>
        <a:bodyPr/>
        <a:lstStyle/>
        <a:p>
          <a:endParaRPr lang="en-US"/>
        </a:p>
      </dgm:t>
    </dgm:pt>
    <dgm:pt modelId="{584B1B28-E6C4-4A3D-BBB6-2C5C3BEE1947}" type="pres">
      <dgm:prSet presAssocID="{62166E23-63C5-46A4-8678-BF6508B738DF}" presName="text" presStyleLbl="node1" presStyleIdx="1" presStyleCnt="4">
        <dgm:presLayoutVars>
          <dgm:bulletEnabled val="1"/>
        </dgm:presLayoutVars>
      </dgm:prSet>
      <dgm:spPr/>
      <dgm:t>
        <a:bodyPr/>
        <a:lstStyle/>
        <a:p>
          <a:endParaRPr lang="en-US"/>
        </a:p>
      </dgm:t>
    </dgm:pt>
    <dgm:pt modelId="{AB5C181A-1BC4-4DED-AF3E-F87BE249B4AB}" type="pres">
      <dgm:prSet presAssocID="{55A795E5-AD25-4239-9C8E-5F0D10791261}" presName="spacer" presStyleCnt="0"/>
      <dgm:spPr/>
      <dgm:t>
        <a:bodyPr/>
        <a:lstStyle/>
        <a:p>
          <a:endParaRPr lang="en-US"/>
        </a:p>
      </dgm:t>
    </dgm:pt>
    <dgm:pt modelId="{3D1CB5FD-2425-4A8C-9AE8-E261AF296458}" type="pres">
      <dgm:prSet presAssocID="{BB4CC439-20B4-4F0D-A603-6683A0677787}" presName="comp" presStyleCnt="0"/>
      <dgm:spPr/>
      <dgm:t>
        <a:bodyPr/>
        <a:lstStyle/>
        <a:p>
          <a:endParaRPr lang="en-US"/>
        </a:p>
      </dgm:t>
    </dgm:pt>
    <dgm:pt modelId="{52641B3C-904F-4BD1-A8FD-9EFBE0CD0EFF}" type="pres">
      <dgm:prSet presAssocID="{BB4CC439-20B4-4F0D-A603-6683A0677787}" presName="box" presStyleLbl="node1" presStyleIdx="2" presStyleCnt="4"/>
      <dgm:spPr/>
      <dgm:t>
        <a:bodyPr/>
        <a:lstStyle/>
        <a:p>
          <a:endParaRPr lang="en-US"/>
        </a:p>
      </dgm:t>
    </dgm:pt>
    <dgm:pt modelId="{BED143A0-78A4-4B5D-8F94-DB4CEE7AB806}" type="pres">
      <dgm:prSet presAssocID="{BB4CC439-20B4-4F0D-A603-6683A0677787}" presName="img" presStyleLbl="fgImgPlace1" presStyleIdx="2" presStyleCnt="4"/>
      <dgm:spPr>
        <a:blipFill rotWithShape="0">
          <a:blip xmlns:r="http://schemas.openxmlformats.org/officeDocument/2006/relationships" r:embed="rId1"/>
          <a:stretch>
            <a:fillRect/>
          </a:stretch>
        </a:blipFill>
      </dgm:spPr>
      <dgm:t>
        <a:bodyPr/>
        <a:lstStyle/>
        <a:p>
          <a:endParaRPr lang="en-US"/>
        </a:p>
      </dgm:t>
    </dgm:pt>
    <dgm:pt modelId="{873B6D5A-A0A5-416B-8CE9-06E0A40C8B4F}" type="pres">
      <dgm:prSet presAssocID="{BB4CC439-20B4-4F0D-A603-6683A0677787}" presName="text" presStyleLbl="node1" presStyleIdx="2" presStyleCnt="4">
        <dgm:presLayoutVars>
          <dgm:bulletEnabled val="1"/>
        </dgm:presLayoutVars>
      </dgm:prSet>
      <dgm:spPr/>
      <dgm:t>
        <a:bodyPr/>
        <a:lstStyle/>
        <a:p>
          <a:endParaRPr lang="en-US"/>
        </a:p>
      </dgm:t>
    </dgm:pt>
    <dgm:pt modelId="{5CB333A7-95EA-4002-9B15-5A86D2327C78}" type="pres">
      <dgm:prSet presAssocID="{7786D68E-406D-4F36-ADFB-841EBA9236D4}" presName="spacer" presStyleCnt="0"/>
      <dgm:spPr/>
      <dgm:t>
        <a:bodyPr/>
        <a:lstStyle/>
        <a:p>
          <a:endParaRPr lang="en-US"/>
        </a:p>
      </dgm:t>
    </dgm:pt>
    <dgm:pt modelId="{89197AB3-8D7A-4A66-9D52-11C92C28D982}" type="pres">
      <dgm:prSet presAssocID="{2E222E93-1F63-47C0-ADDC-CA718BFCC7F8}" presName="comp" presStyleCnt="0"/>
      <dgm:spPr/>
      <dgm:t>
        <a:bodyPr/>
        <a:lstStyle/>
        <a:p>
          <a:endParaRPr lang="en-US"/>
        </a:p>
      </dgm:t>
    </dgm:pt>
    <dgm:pt modelId="{21FC6191-BF7B-4F21-B59B-A65460CEC00F}" type="pres">
      <dgm:prSet presAssocID="{2E222E93-1F63-47C0-ADDC-CA718BFCC7F8}" presName="box" presStyleLbl="node1" presStyleIdx="3" presStyleCnt="4"/>
      <dgm:spPr/>
      <dgm:t>
        <a:bodyPr/>
        <a:lstStyle/>
        <a:p>
          <a:endParaRPr lang="en-US"/>
        </a:p>
      </dgm:t>
    </dgm:pt>
    <dgm:pt modelId="{FCC188EA-08C6-48D4-ADCF-2C4BF08AD5DB}" type="pres">
      <dgm:prSet presAssocID="{2E222E93-1F63-47C0-ADDC-CA718BFCC7F8}" presName="img" presStyleLbl="fgImgPlace1" presStyleIdx="3" presStyleCnt="4"/>
      <dgm:spPr>
        <a:blipFill rotWithShape="0">
          <a:blip xmlns:r="http://schemas.openxmlformats.org/officeDocument/2006/relationships" r:embed="rId1"/>
          <a:stretch>
            <a:fillRect/>
          </a:stretch>
        </a:blipFill>
      </dgm:spPr>
      <dgm:t>
        <a:bodyPr/>
        <a:lstStyle/>
        <a:p>
          <a:endParaRPr lang="en-US"/>
        </a:p>
      </dgm:t>
    </dgm:pt>
    <dgm:pt modelId="{2AEF4264-804B-49E0-A56D-2278664621EE}" type="pres">
      <dgm:prSet presAssocID="{2E222E93-1F63-47C0-ADDC-CA718BFCC7F8}" presName="text" presStyleLbl="node1" presStyleIdx="3" presStyleCnt="4">
        <dgm:presLayoutVars>
          <dgm:bulletEnabled val="1"/>
        </dgm:presLayoutVars>
      </dgm:prSet>
      <dgm:spPr/>
      <dgm:t>
        <a:bodyPr/>
        <a:lstStyle/>
        <a:p>
          <a:endParaRPr lang="en-US"/>
        </a:p>
      </dgm:t>
    </dgm:pt>
  </dgm:ptLst>
  <dgm:cxnLst>
    <dgm:cxn modelId="{B1363D10-A06B-4681-A684-6B06D5759AF1}" srcId="{43BC6073-CC8B-4A0B-B24A-6B3456E52EE6}" destId="{62166E23-63C5-46A4-8678-BF6508B738DF}" srcOrd="1" destOrd="0" parTransId="{81AB4FCC-BA66-4972-BCC8-4F47D04725D5}" sibTransId="{55A795E5-AD25-4239-9C8E-5F0D10791261}"/>
    <dgm:cxn modelId="{3BD34302-7441-4261-9474-DA3202333CAC}" type="presOf" srcId="{43BC6073-CC8B-4A0B-B24A-6B3456E52EE6}" destId="{1884B3C0-319D-49D5-A42F-2DA9ACB0AFC9}" srcOrd="0" destOrd="0" presId="urn:microsoft.com/office/officeart/2005/8/layout/vList4"/>
    <dgm:cxn modelId="{AE9D78F5-989C-4387-8968-EE6AC4A521B1}" type="presOf" srcId="{DEA3E4D5-0BE6-4415-A893-3AB405F87109}" destId="{4EBB8EE9-22C3-41E3-B1AC-3147612BA6C0}" srcOrd="0" destOrd="0" presId="urn:microsoft.com/office/officeart/2005/8/layout/vList4"/>
    <dgm:cxn modelId="{56035596-D923-4FFB-A8FC-ADACA20CDCB5}" srcId="{43BC6073-CC8B-4A0B-B24A-6B3456E52EE6}" destId="{BB4CC439-20B4-4F0D-A603-6683A0677787}" srcOrd="2" destOrd="0" parTransId="{C6A75F47-C4E8-4F08-BCED-E1AA25FFEA0D}" sibTransId="{7786D68E-406D-4F36-ADFB-841EBA9236D4}"/>
    <dgm:cxn modelId="{E833B48F-DB3B-4152-9E14-309CFF13A3C1}" type="presOf" srcId="{BB4CC439-20B4-4F0D-A603-6683A0677787}" destId="{52641B3C-904F-4BD1-A8FD-9EFBE0CD0EFF}" srcOrd="0" destOrd="0" presId="urn:microsoft.com/office/officeart/2005/8/layout/vList4"/>
    <dgm:cxn modelId="{087FC41E-E3E8-4443-A888-9E8AD6C7E42A}" type="presOf" srcId="{2E222E93-1F63-47C0-ADDC-CA718BFCC7F8}" destId="{2AEF4264-804B-49E0-A56D-2278664621EE}" srcOrd="1" destOrd="0" presId="urn:microsoft.com/office/officeart/2005/8/layout/vList4"/>
    <dgm:cxn modelId="{5641611C-370E-4127-B74C-A215FD238A2A}" type="presOf" srcId="{62166E23-63C5-46A4-8678-BF6508B738DF}" destId="{584B1B28-E6C4-4A3D-BBB6-2C5C3BEE1947}" srcOrd="1" destOrd="0" presId="urn:microsoft.com/office/officeart/2005/8/layout/vList4"/>
    <dgm:cxn modelId="{8F165FA0-5D9C-4826-8D1D-0FD4EDF5B62F}" type="presOf" srcId="{BB4CC439-20B4-4F0D-A603-6683A0677787}" destId="{873B6D5A-A0A5-416B-8CE9-06E0A40C8B4F}" srcOrd="1" destOrd="0" presId="urn:microsoft.com/office/officeart/2005/8/layout/vList4"/>
    <dgm:cxn modelId="{AC943BD1-DB98-4E72-A1B0-4E635305BB52}" type="presOf" srcId="{2E222E93-1F63-47C0-ADDC-CA718BFCC7F8}" destId="{21FC6191-BF7B-4F21-B59B-A65460CEC00F}" srcOrd="0" destOrd="0" presId="urn:microsoft.com/office/officeart/2005/8/layout/vList4"/>
    <dgm:cxn modelId="{4F918E8F-7EBA-4183-8F6B-5E36947A66D0}" type="presOf" srcId="{DEA3E4D5-0BE6-4415-A893-3AB405F87109}" destId="{0DFB582E-5C45-4095-8594-E33D06BB801E}" srcOrd="1" destOrd="0" presId="urn:microsoft.com/office/officeart/2005/8/layout/vList4"/>
    <dgm:cxn modelId="{989F1AAE-BDC4-4D07-BCA9-D5B828828779}" srcId="{43BC6073-CC8B-4A0B-B24A-6B3456E52EE6}" destId="{DEA3E4D5-0BE6-4415-A893-3AB405F87109}" srcOrd="0" destOrd="0" parTransId="{98EA7626-C9E5-4733-A584-75930DC6231C}" sibTransId="{48DF7A5D-52A5-49C7-9520-C6B5D6E13EF4}"/>
    <dgm:cxn modelId="{A5048346-2A05-4068-9CE4-9623701C1853}" type="presOf" srcId="{62166E23-63C5-46A4-8678-BF6508B738DF}" destId="{EB6AB8A9-49A1-4D6D-A31F-CA489D281778}" srcOrd="0" destOrd="0" presId="urn:microsoft.com/office/officeart/2005/8/layout/vList4"/>
    <dgm:cxn modelId="{01D8E000-7BED-4A9E-AFF5-8EA1FBA9180A}" srcId="{43BC6073-CC8B-4A0B-B24A-6B3456E52EE6}" destId="{2E222E93-1F63-47C0-ADDC-CA718BFCC7F8}" srcOrd="3" destOrd="0" parTransId="{AB9C2365-BC7E-4E9E-BAA4-5281EF533BF5}" sibTransId="{854AF4EA-C74F-46A6-9A4D-53DBB902D84C}"/>
    <dgm:cxn modelId="{A2C45B0F-BF2A-4CC4-A5B0-77C72B89ED5A}" type="presParOf" srcId="{1884B3C0-319D-49D5-A42F-2DA9ACB0AFC9}" destId="{F9E1501F-E66F-434A-90D0-8D03E2D23652}" srcOrd="0" destOrd="0" presId="urn:microsoft.com/office/officeart/2005/8/layout/vList4"/>
    <dgm:cxn modelId="{937BCB96-6D41-4FDC-9273-0AEBB1EB2F07}" type="presParOf" srcId="{F9E1501F-E66F-434A-90D0-8D03E2D23652}" destId="{4EBB8EE9-22C3-41E3-B1AC-3147612BA6C0}" srcOrd="0" destOrd="0" presId="urn:microsoft.com/office/officeart/2005/8/layout/vList4"/>
    <dgm:cxn modelId="{869C9875-AF74-485E-8180-302D6FDA96DB}" type="presParOf" srcId="{F9E1501F-E66F-434A-90D0-8D03E2D23652}" destId="{E15F8F3F-5614-4469-84A7-A89CD208C0FC}" srcOrd="1" destOrd="0" presId="urn:microsoft.com/office/officeart/2005/8/layout/vList4"/>
    <dgm:cxn modelId="{7B2CB2E7-9A6E-4650-AF7C-A975472ACADB}" type="presParOf" srcId="{F9E1501F-E66F-434A-90D0-8D03E2D23652}" destId="{0DFB582E-5C45-4095-8594-E33D06BB801E}" srcOrd="2" destOrd="0" presId="urn:microsoft.com/office/officeart/2005/8/layout/vList4"/>
    <dgm:cxn modelId="{D3E08CB4-ADC7-4D7A-8DB5-6CC3E69C3715}" type="presParOf" srcId="{1884B3C0-319D-49D5-A42F-2DA9ACB0AFC9}" destId="{5AD22832-5839-4F1D-B302-63089B8AF4C4}" srcOrd="1" destOrd="0" presId="urn:microsoft.com/office/officeart/2005/8/layout/vList4"/>
    <dgm:cxn modelId="{B1C588A0-A50C-4963-B500-5BD22B002C90}" type="presParOf" srcId="{1884B3C0-319D-49D5-A42F-2DA9ACB0AFC9}" destId="{117CDB25-4AB0-4D19-9FD2-08F248447A46}" srcOrd="2" destOrd="0" presId="urn:microsoft.com/office/officeart/2005/8/layout/vList4"/>
    <dgm:cxn modelId="{4CD1283E-1664-43C3-99B3-471A270FD005}" type="presParOf" srcId="{117CDB25-4AB0-4D19-9FD2-08F248447A46}" destId="{EB6AB8A9-49A1-4D6D-A31F-CA489D281778}" srcOrd="0" destOrd="0" presId="urn:microsoft.com/office/officeart/2005/8/layout/vList4"/>
    <dgm:cxn modelId="{3267C0FC-0111-440D-9A6D-926B19231B54}" type="presParOf" srcId="{117CDB25-4AB0-4D19-9FD2-08F248447A46}" destId="{8AB60C63-DE2A-4ED3-9CFC-A5A821C16245}" srcOrd="1" destOrd="0" presId="urn:microsoft.com/office/officeart/2005/8/layout/vList4"/>
    <dgm:cxn modelId="{4D337C07-8B57-49AB-8EA8-BADF36ACED23}" type="presParOf" srcId="{117CDB25-4AB0-4D19-9FD2-08F248447A46}" destId="{584B1B28-E6C4-4A3D-BBB6-2C5C3BEE1947}" srcOrd="2" destOrd="0" presId="urn:microsoft.com/office/officeart/2005/8/layout/vList4"/>
    <dgm:cxn modelId="{14E2005E-64C0-4478-A999-DD66762B0150}" type="presParOf" srcId="{1884B3C0-319D-49D5-A42F-2DA9ACB0AFC9}" destId="{AB5C181A-1BC4-4DED-AF3E-F87BE249B4AB}" srcOrd="3" destOrd="0" presId="urn:microsoft.com/office/officeart/2005/8/layout/vList4"/>
    <dgm:cxn modelId="{985D13FE-038F-416F-8464-A775CF8A9CC2}" type="presParOf" srcId="{1884B3C0-319D-49D5-A42F-2DA9ACB0AFC9}" destId="{3D1CB5FD-2425-4A8C-9AE8-E261AF296458}" srcOrd="4" destOrd="0" presId="urn:microsoft.com/office/officeart/2005/8/layout/vList4"/>
    <dgm:cxn modelId="{35090E0F-A645-4068-8918-E01EEA257A49}" type="presParOf" srcId="{3D1CB5FD-2425-4A8C-9AE8-E261AF296458}" destId="{52641B3C-904F-4BD1-A8FD-9EFBE0CD0EFF}" srcOrd="0" destOrd="0" presId="urn:microsoft.com/office/officeart/2005/8/layout/vList4"/>
    <dgm:cxn modelId="{DCF59DCB-9967-42AD-89DF-6E68B9E9813E}" type="presParOf" srcId="{3D1CB5FD-2425-4A8C-9AE8-E261AF296458}" destId="{BED143A0-78A4-4B5D-8F94-DB4CEE7AB806}" srcOrd="1" destOrd="0" presId="urn:microsoft.com/office/officeart/2005/8/layout/vList4"/>
    <dgm:cxn modelId="{A0A2A341-B37E-40CE-987F-1A41D9FCAD33}" type="presParOf" srcId="{3D1CB5FD-2425-4A8C-9AE8-E261AF296458}" destId="{873B6D5A-A0A5-416B-8CE9-06E0A40C8B4F}" srcOrd="2" destOrd="0" presId="urn:microsoft.com/office/officeart/2005/8/layout/vList4"/>
    <dgm:cxn modelId="{B7446A93-C04B-4B08-B5B7-DD67FCEBE319}" type="presParOf" srcId="{1884B3C0-319D-49D5-A42F-2DA9ACB0AFC9}" destId="{5CB333A7-95EA-4002-9B15-5A86D2327C78}" srcOrd="5" destOrd="0" presId="urn:microsoft.com/office/officeart/2005/8/layout/vList4"/>
    <dgm:cxn modelId="{F7AF4068-46E0-41A2-A81A-4755581434D8}" type="presParOf" srcId="{1884B3C0-319D-49D5-A42F-2DA9ACB0AFC9}" destId="{89197AB3-8D7A-4A66-9D52-11C92C28D982}" srcOrd="6" destOrd="0" presId="urn:microsoft.com/office/officeart/2005/8/layout/vList4"/>
    <dgm:cxn modelId="{5DF172B8-D45A-4783-A379-51B61FF9D565}" type="presParOf" srcId="{89197AB3-8D7A-4A66-9D52-11C92C28D982}" destId="{21FC6191-BF7B-4F21-B59B-A65460CEC00F}" srcOrd="0" destOrd="0" presId="urn:microsoft.com/office/officeart/2005/8/layout/vList4"/>
    <dgm:cxn modelId="{8EAD7F34-B222-4052-9CF3-0A36BC256553}" type="presParOf" srcId="{89197AB3-8D7A-4A66-9D52-11C92C28D982}" destId="{FCC188EA-08C6-48D4-ADCF-2C4BF08AD5DB}" srcOrd="1" destOrd="0" presId="urn:microsoft.com/office/officeart/2005/8/layout/vList4"/>
    <dgm:cxn modelId="{F5E4EC53-BA50-400C-9387-12F918D0DEEF}" type="presParOf" srcId="{89197AB3-8D7A-4A66-9D52-11C92C28D982}" destId="{2AEF4264-804B-49E0-A56D-2278664621EE}" srcOrd="2" destOrd="0" presId="urn:microsoft.com/office/officeart/2005/8/layout/vList4"/>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BC6073-CC8B-4A0B-B24A-6B3456E52EE6}" type="doc">
      <dgm:prSet loTypeId="urn:microsoft.com/office/officeart/2005/8/layout/vList4" loCatId="list" qsTypeId="urn:microsoft.com/office/officeart/2005/8/quickstyle/3d3#3" qsCatId="3D" csTypeId="urn:microsoft.com/office/officeart/2005/8/colors/accent4_2#3" csCatId="accent4" phldr="1"/>
      <dgm:spPr/>
      <dgm:t>
        <a:bodyPr/>
        <a:lstStyle/>
        <a:p>
          <a:endParaRPr lang="en-US"/>
        </a:p>
      </dgm:t>
    </dgm:pt>
    <dgm:pt modelId="{DEA3E4D5-0BE6-4415-A893-3AB405F87109}">
      <dgm:prSet phldrT="[Text]" custT="1"/>
      <dgm:spPr>
        <a:solidFill>
          <a:srgbClr val="FF0000"/>
        </a:solidFill>
      </dgm:spPr>
      <dgm:t>
        <a:bodyPr/>
        <a:lstStyle/>
        <a:p>
          <a:r>
            <a:rPr lang="en-US" altLang="zh-CN"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我们凭话语就可捆绑撒旦</a:t>
          </a:r>
          <a:r>
            <a:rPr lang="en-US" altLang="zh-CN" sz="4000" b="1" dirty="0" smtClean="0">
              <a:effectLst>
                <a:outerShdw blurRad="38100" dist="38100" dir="2700000" algn="tl">
                  <a:srgbClr val="000000">
                    <a:alpha val="43137"/>
                  </a:srgbClr>
                </a:outerShdw>
              </a:effectLst>
            </a:rPr>
            <a:t>.”</a:t>
          </a:r>
          <a:r>
            <a:rPr lang="en-US" altLang="zh-CN" sz="3400" b="1" dirty="0" smtClean="0">
              <a:effectLst>
                <a:outerShdw blurRad="38100" dist="38100" dir="2700000" algn="tl">
                  <a:srgbClr val="000000">
                    <a:alpha val="43137"/>
                  </a:srgbClr>
                </a:outerShdw>
              </a:effectLst>
            </a:rPr>
            <a:t>        </a:t>
          </a:r>
          <a:r>
            <a:rPr lang="zh-CN" altLang="en-US" sz="34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“We can bind Satan with our words”</a:t>
          </a:r>
          <a:endParaRPr lang="en-US" sz="2000" b="1" dirty="0">
            <a:effectLst>
              <a:outerShdw blurRad="38100" dist="38100" dir="2700000" algn="tl">
                <a:srgbClr val="000000">
                  <a:alpha val="43137"/>
                </a:srgbClr>
              </a:outerShdw>
            </a:effectLst>
          </a:endParaRPr>
        </a:p>
      </dgm:t>
    </dgm:pt>
    <dgm:pt modelId="{98EA7626-C9E5-4733-A584-75930DC6231C}" type="parTrans" cxnId="{989F1AAE-BDC4-4D07-BCA9-D5B828828779}">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48DF7A5D-52A5-49C7-9520-C6B5D6E13EF4}" type="sibTrans" cxnId="{989F1AAE-BDC4-4D07-BCA9-D5B828828779}">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62166E23-63C5-46A4-8678-BF6508B738DF}">
      <dgm:prSet phldrT="[Text]" custT="1"/>
      <dgm:spPr>
        <a:solidFill>
          <a:srgbClr val="FF0000"/>
        </a:solidFill>
      </dgm:spPr>
      <dgm:t>
        <a:bodyPr/>
        <a:lstStyle/>
        <a:p>
          <a:r>
            <a:rPr lang="en-US"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耶稣和撒旦是兄弟</a:t>
          </a:r>
          <a:r>
            <a:rPr lang="en-US" altLang="zh-CN" sz="4000" b="1" dirty="0" smtClean="0">
              <a:effectLst>
                <a:outerShdw blurRad="38100" dist="38100" dir="2700000" algn="tl">
                  <a:srgbClr val="000000">
                    <a:alpha val="43137"/>
                  </a:srgbClr>
                </a:outerShdw>
              </a:effectLst>
            </a:rPr>
            <a:t>.</a:t>
          </a:r>
          <a:r>
            <a:rPr lang="en-US"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摩门教</a:t>
          </a:r>
          <a:r>
            <a:rPr lang="en-US"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“Jesus and Satan are brothers” (Mormons)</a:t>
          </a:r>
          <a:endParaRPr lang="en-US" sz="2000" b="1" dirty="0">
            <a:effectLst>
              <a:outerShdw blurRad="38100" dist="38100" dir="2700000" algn="tl">
                <a:srgbClr val="000000">
                  <a:alpha val="43137"/>
                </a:srgbClr>
              </a:outerShdw>
            </a:effectLst>
          </a:endParaRPr>
        </a:p>
      </dgm:t>
    </dgm:pt>
    <dgm:pt modelId="{81AB4FCC-BA66-4972-BCC8-4F47D04725D5}" type="parTrans" cxnId="{B1363D10-A06B-4681-A684-6B06D5759AF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55A795E5-AD25-4239-9C8E-5F0D10791261}" type="sibTrans" cxnId="{B1363D10-A06B-4681-A684-6B06D5759AF1}">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BB4CC439-20B4-4F0D-A603-6683A0677787}">
      <dgm:prSet custT="1"/>
      <dgm:spPr>
        <a:solidFill>
          <a:srgbClr val="FF0000"/>
        </a:solidFill>
      </dgm:spPr>
      <dgm:t>
        <a:bodyPr/>
        <a:lstStyle/>
        <a:p>
          <a:r>
            <a:rPr lang="en-US" altLang="zh-CN"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试探均从魔鬼而来</a:t>
          </a:r>
          <a:r>
            <a:rPr lang="en-US" altLang="zh-CN"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“Every temptation comes from the devil” </a:t>
          </a:r>
          <a:endParaRPr lang="en-US" sz="2000" b="1" dirty="0">
            <a:effectLst>
              <a:outerShdw blurRad="38100" dist="38100" dir="2700000" algn="tl">
                <a:srgbClr val="000000">
                  <a:alpha val="43137"/>
                </a:srgbClr>
              </a:outerShdw>
            </a:effectLst>
          </a:endParaRPr>
        </a:p>
      </dgm:t>
    </dgm:pt>
    <dgm:pt modelId="{C6A75F47-C4E8-4F08-BCED-E1AA25FFEA0D}" type="parTrans" cxnId="{56035596-D923-4FFB-A8FC-ADACA20CDCB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7786D68E-406D-4F36-ADFB-841EBA9236D4}" type="sibTrans" cxnId="{56035596-D923-4FFB-A8FC-ADACA20CDCB5}">
      <dgm:prSet/>
      <dgm:spPr/>
      <dgm:t>
        <a:bodyPr/>
        <a:lstStyle/>
        <a:p>
          <a:endParaRPr lang="en-US" sz="2000" b="1">
            <a:solidFill>
              <a:schemeClr val="tx1"/>
            </a:solidFill>
            <a:effectLst>
              <a:outerShdw blurRad="38100" dist="38100" dir="2700000" algn="tl">
                <a:srgbClr val="000000">
                  <a:alpha val="43137"/>
                </a:srgbClr>
              </a:outerShdw>
            </a:effectLst>
          </a:endParaRPr>
        </a:p>
      </dgm:t>
    </dgm:pt>
    <dgm:pt modelId="{2E222E93-1F63-47C0-ADDC-CA718BFCC7F8}">
      <dgm:prSet custT="1"/>
      <dgm:spPr>
        <a:solidFill>
          <a:srgbClr val="FF0000"/>
        </a:solidFill>
      </dgm:spPr>
      <dgm:t>
        <a:bodyPr/>
        <a:lstStyle/>
        <a:p>
          <a:r>
            <a:rPr lang="en-US" altLang="zh-CN"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只有真先知能行神迹</a:t>
          </a:r>
          <a:r>
            <a:rPr lang="en-US" altLang="zh-CN"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“Only true prophets can do miracles” </a:t>
          </a:r>
          <a:endParaRPr lang="en-US" sz="2000" b="1" dirty="0">
            <a:effectLst>
              <a:outerShdw blurRad="38100" dist="38100" dir="2700000" algn="tl">
                <a:srgbClr val="000000">
                  <a:alpha val="43137"/>
                </a:srgbClr>
              </a:outerShdw>
            </a:effectLst>
          </a:endParaRPr>
        </a:p>
      </dgm:t>
    </dgm:pt>
    <dgm:pt modelId="{AB9C2365-BC7E-4E9E-BAA4-5281EF533BF5}" type="parTrans" cxnId="{01D8E000-7BED-4A9E-AFF5-8EA1FBA9180A}">
      <dgm:prSet/>
      <dgm:spPr/>
      <dgm:t>
        <a:bodyPr/>
        <a:lstStyle/>
        <a:p>
          <a:endParaRPr lang="en-US"/>
        </a:p>
      </dgm:t>
    </dgm:pt>
    <dgm:pt modelId="{854AF4EA-C74F-46A6-9A4D-53DBB902D84C}" type="sibTrans" cxnId="{01D8E000-7BED-4A9E-AFF5-8EA1FBA9180A}">
      <dgm:prSet/>
      <dgm:spPr/>
      <dgm:t>
        <a:bodyPr/>
        <a:lstStyle/>
        <a:p>
          <a:endParaRPr lang="en-US"/>
        </a:p>
      </dgm:t>
    </dgm:pt>
    <dgm:pt modelId="{1884B3C0-319D-49D5-A42F-2DA9ACB0AFC9}" type="pres">
      <dgm:prSet presAssocID="{43BC6073-CC8B-4A0B-B24A-6B3456E52EE6}" presName="linear" presStyleCnt="0">
        <dgm:presLayoutVars>
          <dgm:dir/>
          <dgm:resizeHandles val="exact"/>
        </dgm:presLayoutVars>
      </dgm:prSet>
      <dgm:spPr/>
      <dgm:t>
        <a:bodyPr/>
        <a:lstStyle/>
        <a:p>
          <a:endParaRPr lang="en-US"/>
        </a:p>
      </dgm:t>
    </dgm:pt>
    <dgm:pt modelId="{F9E1501F-E66F-434A-90D0-8D03E2D23652}" type="pres">
      <dgm:prSet presAssocID="{DEA3E4D5-0BE6-4415-A893-3AB405F87109}" presName="comp" presStyleCnt="0"/>
      <dgm:spPr/>
      <dgm:t>
        <a:bodyPr/>
        <a:lstStyle/>
        <a:p>
          <a:endParaRPr lang="en-US"/>
        </a:p>
      </dgm:t>
    </dgm:pt>
    <dgm:pt modelId="{4EBB8EE9-22C3-41E3-B1AC-3147612BA6C0}" type="pres">
      <dgm:prSet presAssocID="{DEA3E4D5-0BE6-4415-A893-3AB405F87109}" presName="box" presStyleLbl="node1" presStyleIdx="0" presStyleCnt="4"/>
      <dgm:spPr/>
      <dgm:t>
        <a:bodyPr/>
        <a:lstStyle/>
        <a:p>
          <a:endParaRPr lang="en-US"/>
        </a:p>
      </dgm:t>
    </dgm:pt>
    <dgm:pt modelId="{E15F8F3F-5614-4469-84A7-A89CD208C0FC}" type="pres">
      <dgm:prSet presAssocID="{DEA3E4D5-0BE6-4415-A893-3AB405F87109}" presName="img"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0DFB582E-5C45-4095-8594-E33D06BB801E}" type="pres">
      <dgm:prSet presAssocID="{DEA3E4D5-0BE6-4415-A893-3AB405F87109}" presName="text" presStyleLbl="node1" presStyleIdx="0" presStyleCnt="4">
        <dgm:presLayoutVars>
          <dgm:bulletEnabled val="1"/>
        </dgm:presLayoutVars>
      </dgm:prSet>
      <dgm:spPr/>
      <dgm:t>
        <a:bodyPr/>
        <a:lstStyle/>
        <a:p>
          <a:endParaRPr lang="en-US"/>
        </a:p>
      </dgm:t>
    </dgm:pt>
    <dgm:pt modelId="{5AD22832-5839-4F1D-B302-63089B8AF4C4}" type="pres">
      <dgm:prSet presAssocID="{48DF7A5D-52A5-49C7-9520-C6B5D6E13EF4}" presName="spacer" presStyleCnt="0"/>
      <dgm:spPr/>
      <dgm:t>
        <a:bodyPr/>
        <a:lstStyle/>
        <a:p>
          <a:endParaRPr lang="en-US"/>
        </a:p>
      </dgm:t>
    </dgm:pt>
    <dgm:pt modelId="{117CDB25-4AB0-4D19-9FD2-08F248447A46}" type="pres">
      <dgm:prSet presAssocID="{62166E23-63C5-46A4-8678-BF6508B738DF}" presName="comp" presStyleCnt="0"/>
      <dgm:spPr/>
      <dgm:t>
        <a:bodyPr/>
        <a:lstStyle/>
        <a:p>
          <a:endParaRPr lang="en-US"/>
        </a:p>
      </dgm:t>
    </dgm:pt>
    <dgm:pt modelId="{EB6AB8A9-49A1-4D6D-A31F-CA489D281778}" type="pres">
      <dgm:prSet presAssocID="{62166E23-63C5-46A4-8678-BF6508B738DF}" presName="box" presStyleLbl="node1" presStyleIdx="1" presStyleCnt="4"/>
      <dgm:spPr/>
      <dgm:t>
        <a:bodyPr/>
        <a:lstStyle/>
        <a:p>
          <a:endParaRPr lang="en-US"/>
        </a:p>
      </dgm:t>
    </dgm:pt>
    <dgm:pt modelId="{8AB60C63-DE2A-4ED3-9CFC-A5A821C16245}" type="pres">
      <dgm:prSet presAssocID="{62166E23-63C5-46A4-8678-BF6508B738DF}" presName="img" presStyleLbl="fgImgPlace1" presStyleIdx="1" presStyleCnt="4"/>
      <dgm:spPr>
        <a:blipFill rotWithShape="0">
          <a:blip xmlns:r="http://schemas.openxmlformats.org/officeDocument/2006/relationships" r:embed="rId1"/>
          <a:stretch>
            <a:fillRect/>
          </a:stretch>
        </a:blipFill>
      </dgm:spPr>
      <dgm:t>
        <a:bodyPr/>
        <a:lstStyle/>
        <a:p>
          <a:endParaRPr lang="en-US"/>
        </a:p>
      </dgm:t>
    </dgm:pt>
    <dgm:pt modelId="{584B1B28-E6C4-4A3D-BBB6-2C5C3BEE1947}" type="pres">
      <dgm:prSet presAssocID="{62166E23-63C5-46A4-8678-BF6508B738DF}" presName="text" presStyleLbl="node1" presStyleIdx="1" presStyleCnt="4">
        <dgm:presLayoutVars>
          <dgm:bulletEnabled val="1"/>
        </dgm:presLayoutVars>
      </dgm:prSet>
      <dgm:spPr/>
      <dgm:t>
        <a:bodyPr/>
        <a:lstStyle/>
        <a:p>
          <a:endParaRPr lang="en-US"/>
        </a:p>
      </dgm:t>
    </dgm:pt>
    <dgm:pt modelId="{AB5C181A-1BC4-4DED-AF3E-F87BE249B4AB}" type="pres">
      <dgm:prSet presAssocID="{55A795E5-AD25-4239-9C8E-5F0D10791261}" presName="spacer" presStyleCnt="0"/>
      <dgm:spPr/>
      <dgm:t>
        <a:bodyPr/>
        <a:lstStyle/>
        <a:p>
          <a:endParaRPr lang="en-US"/>
        </a:p>
      </dgm:t>
    </dgm:pt>
    <dgm:pt modelId="{3D1CB5FD-2425-4A8C-9AE8-E261AF296458}" type="pres">
      <dgm:prSet presAssocID="{BB4CC439-20B4-4F0D-A603-6683A0677787}" presName="comp" presStyleCnt="0"/>
      <dgm:spPr/>
      <dgm:t>
        <a:bodyPr/>
        <a:lstStyle/>
        <a:p>
          <a:endParaRPr lang="en-US"/>
        </a:p>
      </dgm:t>
    </dgm:pt>
    <dgm:pt modelId="{52641B3C-904F-4BD1-A8FD-9EFBE0CD0EFF}" type="pres">
      <dgm:prSet presAssocID="{BB4CC439-20B4-4F0D-A603-6683A0677787}" presName="box" presStyleLbl="node1" presStyleIdx="2" presStyleCnt="4"/>
      <dgm:spPr/>
      <dgm:t>
        <a:bodyPr/>
        <a:lstStyle/>
        <a:p>
          <a:endParaRPr lang="en-US"/>
        </a:p>
      </dgm:t>
    </dgm:pt>
    <dgm:pt modelId="{BED143A0-78A4-4B5D-8F94-DB4CEE7AB806}" type="pres">
      <dgm:prSet presAssocID="{BB4CC439-20B4-4F0D-A603-6683A0677787}" presName="img" presStyleLbl="fgImgPlace1" presStyleIdx="2" presStyleCnt="4"/>
      <dgm:spPr>
        <a:blipFill rotWithShape="0">
          <a:blip xmlns:r="http://schemas.openxmlformats.org/officeDocument/2006/relationships" r:embed="rId1"/>
          <a:stretch>
            <a:fillRect/>
          </a:stretch>
        </a:blipFill>
      </dgm:spPr>
      <dgm:t>
        <a:bodyPr/>
        <a:lstStyle/>
        <a:p>
          <a:endParaRPr lang="en-US"/>
        </a:p>
      </dgm:t>
    </dgm:pt>
    <dgm:pt modelId="{873B6D5A-A0A5-416B-8CE9-06E0A40C8B4F}" type="pres">
      <dgm:prSet presAssocID="{BB4CC439-20B4-4F0D-A603-6683A0677787}" presName="text" presStyleLbl="node1" presStyleIdx="2" presStyleCnt="4">
        <dgm:presLayoutVars>
          <dgm:bulletEnabled val="1"/>
        </dgm:presLayoutVars>
      </dgm:prSet>
      <dgm:spPr/>
      <dgm:t>
        <a:bodyPr/>
        <a:lstStyle/>
        <a:p>
          <a:endParaRPr lang="en-US"/>
        </a:p>
      </dgm:t>
    </dgm:pt>
    <dgm:pt modelId="{5CB333A7-95EA-4002-9B15-5A86D2327C78}" type="pres">
      <dgm:prSet presAssocID="{7786D68E-406D-4F36-ADFB-841EBA9236D4}" presName="spacer" presStyleCnt="0"/>
      <dgm:spPr/>
      <dgm:t>
        <a:bodyPr/>
        <a:lstStyle/>
        <a:p>
          <a:endParaRPr lang="en-US"/>
        </a:p>
      </dgm:t>
    </dgm:pt>
    <dgm:pt modelId="{89197AB3-8D7A-4A66-9D52-11C92C28D982}" type="pres">
      <dgm:prSet presAssocID="{2E222E93-1F63-47C0-ADDC-CA718BFCC7F8}" presName="comp" presStyleCnt="0"/>
      <dgm:spPr/>
      <dgm:t>
        <a:bodyPr/>
        <a:lstStyle/>
        <a:p>
          <a:endParaRPr lang="en-US"/>
        </a:p>
      </dgm:t>
    </dgm:pt>
    <dgm:pt modelId="{21FC6191-BF7B-4F21-B59B-A65460CEC00F}" type="pres">
      <dgm:prSet presAssocID="{2E222E93-1F63-47C0-ADDC-CA718BFCC7F8}" presName="box" presStyleLbl="node1" presStyleIdx="3" presStyleCnt="4"/>
      <dgm:spPr/>
      <dgm:t>
        <a:bodyPr/>
        <a:lstStyle/>
        <a:p>
          <a:endParaRPr lang="en-US"/>
        </a:p>
      </dgm:t>
    </dgm:pt>
    <dgm:pt modelId="{FCC188EA-08C6-48D4-ADCF-2C4BF08AD5DB}" type="pres">
      <dgm:prSet presAssocID="{2E222E93-1F63-47C0-ADDC-CA718BFCC7F8}" presName="img" presStyleLbl="fgImgPlace1" presStyleIdx="3" presStyleCnt="4"/>
      <dgm:spPr>
        <a:blipFill rotWithShape="0">
          <a:blip xmlns:r="http://schemas.openxmlformats.org/officeDocument/2006/relationships" r:embed="rId1"/>
          <a:stretch>
            <a:fillRect/>
          </a:stretch>
        </a:blipFill>
      </dgm:spPr>
      <dgm:t>
        <a:bodyPr/>
        <a:lstStyle/>
        <a:p>
          <a:endParaRPr lang="en-US"/>
        </a:p>
      </dgm:t>
    </dgm:pt>
    <dgm:pt modelId="{2AEF4264-804B-49E0-A56D-2278664621EE}" type="pres">
      <dgm:prSet presAssocID="{2E222E93-1F63-47C0-ADDC-CA718BFCC7F8}" presName="text" presStyleLbl="node1" presStyleIdx="3" presStyleCnt="4">
        <dgm:presLayoutVars>
          <dgm:bulletEnabled val="1"/>
        </dgm:presLayoutVars>
      </dgm:prSet>
      <dgm:spPr/>
      <dgm:t>
        <a:bodyPr/>
        <a:lstStyle/>
        <a:p>
          <a:endParaRPr lang="en-US"/>
        </a:p>
      </dgm:t>
    </dgm:pt>
  </dgm:ptLst>
  <dgm:cxnLst>
    <dgm:cxn modelId="{61369581-CACD-41FD-999E-BA4A8D229166}" type="presOf" srcId="{2E222E93-1F63-47C0-ADDC-CA718BFCC7F8}" destId="{2AEF4264-804B-49E0-A56D-2278664621EE}" srcOrd="1" destOrd="0" presId="urn:microsoft.com/office/officeart/2005/8/layout/vList4"/>
    <dgm:cxn modelId="{B1363D10-A06B-4681-A684-6B06D5759AF1}" srcId="{43BC6073-CC8B-4A0B-B24A-6B3456E52EE6}" destId="{62166E23-63C5-46A4-8678-BF6508B738DF}" srcOrd="1" destOrd="0" parTransId="{81AB4FCC-BA66-4972-BCC8-4F47D04725D5}" sibTransId="{55A795E5-AD25-4239-9C8E-5F0D10791261}"/>
    <dgm:cxn modelId="{92A055FC-DBC3-4AAE-A85B-D8282FA9C1AC}" type="presOf" srcId="{DEA3E4D5-0BE6-4415-A893-3AB405F87109}" destId="{0DFB582E-5C45-4095-8594-E33D06BB801E}" srcOrd="1" destOrd="0" presId="urn:microsoft.com/office/officeart/2005/8/layout/vList4"/>
    <dgm:cxn modelId="{D27C40A9-C6CC-4B16-96A6-43423E37B035}" type="presOf" srcId="{62166E23-63C5-46A4-8678-BF6508B738DF}" destId="{EB6AB8A9-49A1-4D6D-A31F-CA489D281778}" srcOrd="0" destOrd="0" presId="urn:microsoft.com/office/officeart/2005/8/layout/vList4"/>
    <dgm:cxn modelId="{457EFAF2-9C22-4ADF-A042-7E81FC34E621}" type="presOf" srcId="{BB4CC439-20B4-4F0D-A603-6683A0677787}" destId="{873B6D5A-A0A5-416B-8CE9-06E0A40C8B4F}" srcOrd="1" destOrd="0" presId="urn:microsoft.com/office/officeart/2005/8/layout/vList4"/>
    <dgm:cxn modelId="{56035596-D923-4FFB-A8FC-ADACA20CDCB5}" srcId="{43BC6073-CC8B-4A0B-B24A-6B3456E52EE6}" destId="{BB4CC439-20B4-4F0D-A603-6683A0677787}" srcOrd="2" destOrd="0" parTransId="{C6A75F47-C4E8-4F08-BCED-E1AA25FFEA0D}" sibTransId="{7786D68E-406D-4F36-ADFB-841EBA9236D4}"/>
    <dgm:cxn modelId="{6021C910-3046-44A7-9FE1-8C3BFAF796EA}" type="presOf" srcId="{43BC6073-CC8B-4A0B-B24A-6B3456E52EE6}" destId="{1884B3C0-319D-49D5-A42F-2DA9ACB0AFC9}" srcOrd="0" destOrd="0" presId="urn:microsoft.com/office/officeart/2005/8/layout/vList4"/>
    <dgm:cxn modelId="{E83C2EB3-5736-43C4-BBE1-364D8B7F4261}" type="presOf" srcId="{BB4CC439-20B4-4F0D-A603-6683A0677787}" destId="{52641B3C-904F-4BD1-A8FD-9EFBE0CD0EFF}" srcOrd="0" destOrd="0" presId="urn:microsoft.com/office/officeart/2005/8/layout/vList4"/>
    <dgm:cxn modelId="{E2EFC8E6-9471-4F21-99AA-516E608C4F7F}" type="presOf" srcId="{62166E23-63C5-46A4-8678-BF6508B738DF}" destId="{584B1B28-E6C4-4A3D-BBB6-2C5C3BEE1947}" srcOrd="1" destOrd="0" presId="urn:microsoft.com/office/officeart/2005/8/layout/vList4"/>
    <dgm:cxn modelId="{CECEF57B-9D69-48A6-A760-D92995440E55}" type="presOf" srcId="{DEA3E4D5-0BE6-4415-A893-3AB405F87109}" destId="{4EBB8EE9-22C3-41E3-B1AC-3147612BA6C0}" srcOrd="0" destOrd="0" presId="urn:microsoft.com/office/officeart/2005/8/layout/vList4"/>
    <dgm:cxn modelId="{989F1AAE-BDC4-4D07-BCA9-D5B828828779}" srcId="{43BC6073-CC8B-4A0B-B24A-6B3456E52EE6}" destId="{DEA3E4D5-0BE6-4415-A893-3AB405F87109}" srcOrd="0" destOrd="0" parTransId="{98EA7626-C9E5-4733-A584-75930DC6231C}" sibTransId="{48DF7A5D-52A5-49C7-9520-C6B5D6E13EF4}"/>
    <dgm:cxn modelId="{4F11836A-2442-40F9-A57D-B1699F339B6A}" type="presOf" srcId="{2E222E93-1F63-47C0-ADDC-CA718BFCC7F8}" destId="{21FC6191-BF7B-4F21-B59B-A65460CEC00F}" srcOrd="0" destOrd="0" presId="urn:microsoft.com/office/officeart/2005/8/layout/vList4"/>
    <dgm:cxn modelId="{01D8E000-7BED-4A9E-AFF5-8EA1FBA9180A}" srcId="{43BC6073-CC8B-4A0B-B24A-6B3456E52EE6}" destId="{2E222E93-1F63-47C0-ADDC-CA718BFCC7F8}" srcOrd="3" destOrd="0" parTransId="{AB9C2365-BC7E-4E9E-BAA4-5281EF533BF5}" sibTransId="{854AF4EA-C74F-46A6-9A4D-53DBB902D84C}"/>
    <dgm:cxn modelId="{8D41EC13-43EE-4B9F-B130-3F16912BB588}" type="presParOf" srcId="{1884B3C0-319D-49D5-A42F-2DA9ACB0AFC9}" destId="{F9E1501F-E66F-434A-90D0-8D03E2D23652}" srcOrd="0" destOrd="0" presId="urn:microsoft.com/office/officeart/2005/8/layout/vList4"/>
    <dgm:cxn modelId="{794BD1C3-D339-45BC-B43F-84910DBC7A4D}" type="presParOf" srcId="{F9E1501F-E66F-434A-90D0-8D03E2D23652}" destId="{4EBB8EE9-22C3-41E3-B1AC-3147612BA6C0}" srcOrd="0" destOrd="0" presId="urn:microsoft.com/office/officeart/2005/8/layout/vList4"/>
    <dgm:cxn modelId="{90698C7C-7D81-4B33-9581-DF5696D28FA1}" type="presParOf" srcId="{F9E1501F-E66F-434A-90D0-8D03E2D23652}" destId="{E15F8F3F-5614-4469-84A7-A89CD208C0FC}" srcOrd="1" destOrd="0" presId="urn:microsoft.com/office/officeart/2005/8/layout/vList4"/>
    <dgm:cxn modelId="{36EB6002-DC03-44A5-A9B0-56FA7CC26C5A}" type="presParOf" srcId="{F9E1501F-E66F-434A-90D0-8D03E2D23652}" destId="{0DFB582E-5C45-4095-8594-E33D06BB801E}" srcOrd="2" destOrd="0" presId="urn:microsoft.com/office/officeart/2005/8/layout/vList4"/>
    <dgm:cxn modelId="{0FED0C2A-124B-41EA-A1E2-2AE93300FA34}" type="presParOf" srcId="{1884B3C0-319D-49D5-A42F-2DA9ACB0AFC9}" destId="{5AD22832-5839-4F1D-B302-63089B8AF4C4}" srcOrd="1" destOrd="0" presId="urn:microsoft.com/office/officeart/2005/8/layout/vList4"/>
    <dgm:cxn modelId="{A4CF4EAD-DF81-4918-8D53-5402FF0129E7}" type="presParOf" srcId="{1884B3C0-319D-49D5-A42F-2DA9ACB0AFC9}" destId="{117CDB25-4AB0-4D19-9FD2-08F248447A46}" srcOrd="2" destOrd="0" presId="urn:microsoft.com/office/officeart/2005/8/layout/vList4"/>
    <dgm:cxn modelId="{F9B080C8-4B30-45E8-BAF4-773C2C8AF21B}" type="presParOf" srcId="{117CDB25-4AB0-4D19-9FD2-08F248447A46}" destId="{EB6AB8A9-49A1-4D6D-A31F-CA489D281778}" srcOrd="0" destOrd="0" presId="urn:microsoft.com/office/officeart/2005/8/layout/vList4"/>
    <dgm:cxn modelId="{509D6DA1-9BC2-4CED-9C2C-6655374C1395}" type="presParOf" srcId="{117CDB25-4AB0-4D19-9FD2-08F248447A46}" destId="{8AB60C63-DE2A-4ED3-9CFC-A5A821C16245}" srcOrd="1" destOrd="0" presId="urn:microsoft.com/office/officeart/2005/8/layout/vList4"/>
    <dgm:cxn modelId="{91B114C2-678D-4F38-9836-C4B1DBA05876}" type="presParOf" srcId="{117CDB25-4AB0-4D19-9FD2-08F248447A46}" destId="{584B1B28-E6C4-4A3D-BBB6-2C5C3BEE1947}" srcOrd="2" destOrd="0" presId="urn:microsoft.com/office/officeart/2005/8/layout/vList4"/>
    <dgm:cxn modelId="{F75C983D-689E-4C1C-B7E7-8F5BB3A9ED2E}" type="presParOf" srcId="{1884B3C0-319D-49D5-A42F-2DA9ACB0AFC9}" destId="{AB5C181A-1BC4-4DED-AF3E-F87BE249B4AB}" srcOrd="3" destOrd="0" presId="urn:microsoft.com/office/officeart/2005/8/layout/vList4"/>
    <dgm:cxn modelId="{DE145BC7-45C0-44AA-AFBD-CC69824E3DB2}" type="presParOf" srcId="{1884B3C0-319D-49D5-A42F-2DA9ACB0AFC9}" destId="{3D1CB5FD-2425-4A8C-9AE8-E261AF296458}" srcOrd="4" destOrd="0" presId="urn:microsoft.com/office/officeart/2005/8/layout/vList4"/>
    <dgm:cxn modelId="{0B8FD1D4-1837-4D06-90E3-608F8EF1A940}" type="presParOf" srcId="{3D1CB5FD-2425-4A8C-9AE8-E261AF296458}" destId="{52641B3C-904F-4BD1-A8FD-9EFBE0CD0EFF}" srcOrd="0" destOrd="0" presId="urn:microsoft.com/office/officeart/2005/8/layout/vList4"/>
    <dgm:cxn modelId="{362B9A93-DE82-48A5-BC1E-C91FFFEE5D2B}" type="presParOf" srcId="{3D1CB5FD-2425-4A8C-9AE8-E261AF296458}" destId="{BED143A0-78A4-4B5D-8F94-DB4CEE7AB806}" srcOrd="1" destOrd="0" presId="urn:microsoft.com/office/officeart/2005/8/layout/vList4"/>
    <dgm:cxn modelId="{8F74F289-0843-486E-B656-AF0EF32ECC89}" type="presParOf" srcId="{3D1CB5FD-2425-4A8C-9AE8-E261AF296458}" destId="{873B6D5A-A0A5-416B-8CE9-06E0A40C8B4F}" srcOrd="2" destOrd="0" presId="urn:microsoft.com/office/officeart/2005/8/layout/vList4"/>
    <dgm:cxn modelId="{B0064E0C-4748-4369-AA1B-62CA7C2A32C3}" type="presParOf" srcId="{1884B3C0-319D-49D5-A42F-2DA9ACB0AFC9}" destId="{5CB333A7-95EA-4002-9B15-5A86D2327C78}" srcOrd="5" destOrd="0" presId="urn:microsoft.com/office/officeart/2005/8/layout/vList4"/>
    <dgm:cxn modelId="{433D7E70-084A-46F8-B98C-273F14B87F13}" type="presParOf" srcId="{1884B3C0-319D-49D5-A42F-2DA9ACB0AFC9}" destId="{89197AB3-8D7A-4A66-9D52-11C92C28D982}" srcOrd="6" destOrd="0" presId="urn:microsoft.com/office/officeart/2005/8/layout/vList4"/>
    <dgm:cxn modelId="{7C1C23FD-CD6F-4F74-BA18-2115C31C0D8F}" type="presParOf" srcId="{89197AB3-8D7A-4A66-9D52-11C92C28D982}" destId="{21FC6191-BF7B-4F21-B59B-A65460CEC00F}" srcOrd="0" destOrd="0" presId="urn:microsoft.com/office/officeart/2005/8/layout/vList4"/>
    <dgm:cxn modelId="{3E8E7E25-0DA1-4EB3-B58A-B308E0684EC2}" type="presParOf" srcId="{89197AB3-8D7A-4A66-9D52-11C92C28D982}" destId="{FCC188EA-08C6-48D4-ADCF-2C4BF08AD5DB}" srcOrd="1" destOrd="0" presId="urn:microsoft.com/office/officeart/2005/8/layout/vList4"/>
    <dgm:cxn modelId="{C44A7CC2-F56E-43E4-B528-972BD05D7949}" type="presParOf" srcId="{89197AB3-8D7A-4A66-9D52-11C92C28D982}" destId="{2AEF4264-804B-49E0-A56D-2278664621EE}" srcOrd="2" destOrd="0" presId="urn:microsoft.com/office/officeart/2005/8/layout/vList4"/>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95BA60-0903-453E-90D0-774A2853C56E}" type="doc">
      <dgm:prSet loTypeId="urn:microsoft.com/office/officeart/2005/8/layout/vList4" loCatId="list" qsTypeId="urn:microsoft.com/office/officeart/2005/8/quickstyle/3d2#1" qsCatId="3D" csTypeId="urn:microsoft.com/office/officeart/2005/8/colors/colorful5#1" csCatId="colorful" phldr="1"/>
      <dgm:spPr/>
      <dgm:t>
        <a:bodyPr/>
        <a:lstStyle/>
        <a:p>
          <a:endParaRPr lang="en-US"/>
        </a:p>
      </dgm:t>
    </dgm:pt>
    <dgm:pt modelId="{3FE409F5-A779-4D23-ACB4-127033CF0E9F}">
      <dgm:prSet phldrT="[Text]" custT="1"/>
      <dgm:spPr/>
      <dgm:t>
        <a:bodyPr/>
        <a:lstStyle/>
        <a:p>
          <a:r>
            <a:rPr lang="zh-CN" altLang="en-US" sz="3700" b="1" dirty="0" smtClean="0">
              <a:solidFill>
                <a:schemeClr val="tx1"/>
              </a:solidFill>
              <a:effectLst>
                <a:outerShdw blurRad="38100" dist="38100" dir="2700000" algn="tl">
                  <a:srgbClr val="000000">
                    <a:alpha val="43137"/>
                  </a:srgbClr>
                </a:outerShdw>
              </a:effectLst>
            </a:rPr>
            <a:t>完美的样板</a:t>
          </a:r>
          <a:r>
            <a:rPr lang="en-US" sz="3700" b="1"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(Example of Perfection)</a:t>
          </a:r>
          <a:endParaRPr lang="en-US" sz="2400" b="1" dirty="0">
            <a:solidFill>
              <a:schemeClr val="tx1"/>
            </a:solidFill>
            <a:effectLst>
              <a:outerShdw blurRad="38100" dist="38100" dir="2700000" algn="tl">
                <a:srgbClr val="000000">
                  <a:alpha val="43137"/>
                </a:srgbClr>
              </a:outerShdw>
            </a:effectLst>
          </a:endParaRPr>
        </a:p>
      </dgm:t>
    </dgm:pt>
    <dgm:pt modelId="{0F054F9B-A07D-4CE0-A690-156236E5DF43}" type="parTrans" cxnId="{0DEDB417-2804-45FD-AC39-483589FCCBF6}">
      <dgm:prSet/>
      <dgm:spPr/>
      <dgm:t>
        <a:bodyPr/>
        <a:lstStyle/>
        <a:p>
          <a:endParaRPr lang="en-US"/>
        </a:p>
      </dgm:t>
    </dgm:pt>
    <dgm:pt modelId="{80349362-CC64-49F0-B458-705812976816}" type="sibTrans" cxnId="{0DEDB417-2804-45FD-AC39-483589FCCBF6}">
      <dgm:prSet/>
      <dgm:spPr/>
      <dgm:t>
        <a:bodyPr/>
        <a:lstStyle/>
        <a:p>
          <a:endParaRPr lang="en-US"/>
        </a:p>
      </dgm:t>
    </dgm:pt>
    <dgm:pt modelId="{7B65371A-3B14-4CF6-BCAB-B74BF32FD4FF}">
      <dgm:prSet phldrT="[Text]" custT="1"/>
      <dgm:spPr/>
      <dgm:t>
        <a:bodyPr/>
        <a:lstStyle/>
        <a:p>
          <a:r>
            <a:rPr lang="zh-CN" altLang="en-US" sz="3700" b="1" dirty="0" smtClean="0">
              <a:solidFill>
                <a:schemeClr val="tx1"/>
              </a:solidFill>
              <a:effectLst>
                <a:outerShdw blurRad="38100" dist="38100" dir="2700000" algn="tl">
                  <a:srgbClr val="000000">
                    <a:alpha val="43137"/>
                  </a:srgbClr>
                </a:outerShdw>
              </a:effectLst>
            </a:rPr>
            <a:t>充满智慧</a:t>
          </a:r>
          <a:r>
            <a:rPr lang="en-US" sz="3700" b="1"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(Full of Wisdom)</a:t>
          </a:r>
          <a:endParaRPr lang="en-US" sz="2400" b="1" dirty="0">
            <a:solidFill>
              <a:schemeClr val="tx1"/>
            </a:solidFill>
            <a:effectLst>
              <a:outerShdw blurRad="38100" dist="38100" dir="2700000" algn="tl">
                <a:srgbClr val="000000">
                  <a:alpha val="43137"/>
                </a:srgbClr>
              </a:outerShdw>
            </a:effectLst>
          </a:endParaRPr>
        </a:p>
      </dgm:t>
    </dgm:pt>
    <dgm:pt modelId="{398838D8-2F9F-4E4F-830B-A972C7622889}" type="parTrans" cxnId="{E2979282-19E7-48F9-BDD7-B93FD0BEB15C}">
      <dgm:prSet/>
      <dgm:spPr/>
      <dgm:t>
        <a:bodyPr/>
        <a:lstStyle/>
        <a:p>
          <a:endParaRPr lang="en-US"/>
        </a:p>
      </dgm:t>
    </dgm:pt>
    <dgm:pt modelId="{514CC535-FE2C-4DAE-8570-6713D16DA89C}" type="sibTrans" cxnId="{E2979282-19E7-48F9-BDD7-B93FD0BEB15C}">
      <dgm:prSet/>
      <dgm:spPr/>
      <dgm:t>
        <a:bodyPr/>
        <a:lstStyle/>
        <a:p>
          <a:endParaRPr lang="en-US"/>
        </a:p>
      </dgm:t>
    </dgm:pt>
    <dgm:pt modelId="{57B31872-8C9E-484F-A0A6-698B6104268C}">
      <dgm:prSet phldrT="[Text]" custT="1"/>
      <dgm:spPr/>
      <dgm:t>
        <a:bodyPr/>
        <a:lstStyle/>
        <a:p>
          <a:r>
            <a:rPr lang="zh-CN" altLang="en-US" sz="3700" b="1" dirty="0" smtClean="0">
              <a:solidFill>
                <a:schemeClr val="tx1"/>
              </a:solidFill>
              <a:effectLst>
                <a:outerShdw blurRad="38100" dist="38100" dir="2700000" algn="tl">
                  <a:srgbClr val="000000">
                    <a:alpha val="43137"/>
                  </a:srgbClr>
                </a:outerShdw>
              </a:effectLst>
            </a:rPr>
            <a:t>一个卫士</a:t>
          </a:r>
          <a:r>
            <a:rPr lang="en-US" sz="3700" b="1"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(A Guardian) </a:t>
          </a:r>
          <a:endParaRPr lang="en-US" sz="2400" b="1" dirty="0">
            <a:solidFill>
              <a:schemeClr val="tx1"/>
            </a:solidFill>
            <a:effectLst>
              <a:outerShdw blurRad="38100" dist="38100" dir="2700000" algn="tl">
                <a:srgbClr val="000000">
                  <a:alpha val="43137"/>
                </a:srgbClr>
              </a:outerShdw>
            </a:effectLst>
          </a:endParaRPr>
        </a:p>
      </dgm:t>
    </dgm:pt>
    <dgm:pt modelId="{919152A4-6D32-4375-B806-DCED04C40B16}" type="parTrans" cxnId="{99CF4D8F-D567-48F5-A983-5DE6E9DABEBF}">
      <dgm:prSet/>
      <dgm:spPr/>
      <dgm:t>
        <a:bodyPr/>
        <a:lstStyle/>
        <a:p>
          <a:endParaRPr lang="en-US"/>
        </a:p>
      </dgm:t>
    </dgm:pt>
    <dgm:pt modelId="{78A71BEC-5109-4877-92AB-F0271A84431B}" type="sibTrans" cxnId="{99CF4D8F-D567-48F5-A983-5DE6E9DABEBF}">
      <dgm:prSet/>
      <dgm:spPr/>
      <dgm:t>
        <a:bodyPr/>
        <a:lstStyle/>
        <a:p>
          <a:endParaRPr lang="en-US"/>
        </a:p>
      </dgm:t>
    </dgm:pt>
    <dgm:pt modelId="{F059D6E0-E203-4D93-AC22-18E21DCA5167}">
      <dgm:prSet phldrT="[Text]" custT="1"/>
      <dgm:spPr/>
      <dgm:t>
        <a:bodyPr/>
        <a:lstStyle/>
        <a:p>
          <a:r>
            <a:rPr lang="zh-CN" altLang="en-US" sz="3700" b="1" dirty="0" smtClean="0">
              <a:solidFill>
                <a:schemeClr val="tx1"/>
              </a:solidFill>
              <a:effectLst>
                <a:outerShdw blurRad="38100" dist="38100" dir="2700000" algn="tl">
                  <a:srgbClr val="000000">
                    <a:alpha val="43137"/>
                  </a:srgbClr>
                </a:outerShdw>
              </a:effectLst>
            </a:rPr>
            <a:t>所行的无可指责</a:t>
          </a:r>
          <a:r>
            <a:rPr lang="en-US" sz="3700" b="1" dirty="0" smtClean="0">
              <a:solidFill>
                <a:schemeClr val="tx1"/>
              </a:solidFill>
              <a:effectLst>
                <a:outerShdw blurRad="38100" dist="38100" dir="2700000" algn="tl">
                  <a:srgbClr val="000000">
                    <a:alpha val="43137"/>
                  </a:srgbClr>
                </a:outerShdw>
              </a:effectLst>
            </a:rPr>
            <a:t>     </a:t>
          </a:r>
          <a:r>
            <a:rPr lang="en-US" sz="2000" b="1" dirty="0" smtClean="0">
              <a:solidFill>
                <a:schemeClr val="tx1"/>
              </a:solidFill>
              <a:effectLst>
                <a:outerShdw blurRad="38100" dist="38100" dir="2700000" algn="tl">
                  <a:srgbClr val="000000">
                    <a:alpha val="43137"/>
                  </a:srgbClr>
                </a:outerShdw>
              </a:effectLst>
            </a:rPr>
            <a:t>(Blameless in his ways)</a:t>
          </a:r>
          <a:endParaRPr lang="en-US" sz="2000" b="1" dirty="0">
            <a:solidFill>
              <a:schemeClr val="tx1"/>
            </a:solidFill>
            <a:effectLst>
              <a:outerShdw blurRad="38100" dist="38100" dir="2700000" algn="tl">
                <a:srgbClr val="000000">
                  <a:alpha val="43137"/>
                </a:srgbClr>
              </a:outerShdw>
            </a:effectLst>
          </a:endParaRPr>
        </a:p>
      </dgm:t>
    </dgm:pt>
    <dgm:pt modelId="{90BA911E-F0FB-4CF4-889F-884408A400F9}" type="parTrans" cxnId="{21315AAA-7721-488F-8980-A8ACD69520FB}">
      <dgm:prSet/>
      <dgm:spPr/>
      <dgm:t>
        <a:bodyPr/>
        <a:lstStyle/>
        <a:p>
          <a:endParaRPr lang="en-US"/>
        </a:p>
      </dgm:t>
    </dgm:pt>
    <dgm:pt modelId="{3AF61C0C-2319-406B-8163-559C78495EBE}" type="sibTrans" cxnId="{21315AAA-7721-488F-8980-A8ACD69520FB}">
      <dgm:prSet/>
      <dgm:spPr/>
      <dgm:t>
        <a:bodyPr/>
        <a:lstStyle/>
        <a:p>
          <a:endParaRPr lang="en-US"/>
        </a:p>
      </dgm:t>
    </dgm:pt>
    <dgm:pt modelId="{79774088-55CC-459A-9E0B-0AA10AA2F31F}">
      <dgm:prSet custT="1"/>
      <dgm:spPr/>
      <dgm:t>
        <a:bodyPr/>
        <a:lstStyle/>
        <a:p>
          <a:r>
            <a:rPr lang="zh-CN" altLang="en-US" sz="3700" b="1" dirty="0" smtClean="0">
              <a:solidFill>
                <a:schemeClr val="tx1"/>
              </a:solidFill>
              <a:effectLst>
                <a:outerShdw blurRad="38100" dist="38100" dir="2700000" algn="tl">
                  <a:srgbClr val="000000">
                    <a:alpha val="43137"/>
                  </a:srgbClr>
                </a:outerShdw>
              </a:effectLst>
            </a:rPr>
            <a:t>完全的美丽</a:t>
          </a:r>
          <a:r>
            <a:rPr lang="en-US" sz="3700" b="1"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(Perfect in Beauty)</a:t>
          </a:r>
          <a:endParaRPr lang="en-US" sz="2400" b="1" dirty="0">
            <a:solidFill>
              <a:schemeClr val="tx1"/>
            </a:solidFill>
            <a:effectLst>
              <a:outerShdw blurRad="38100" dist="38100" dir="2700000" algn="tl">
                <a:srgbClr val="000000">
                  <a:alpha val="43137"/>
                </a:srgbClr>
              </a:outerShdw>
            </a:effectLst>
          </a:endParaRPr>
        </a:p>
      </dgm:t>
    </dgm:pt>
    <dgm:pt modelId="{424F8675-56D8-496E-AE31-1D9CFEFB5978}" type="parTrans" cxnId="{F7E1BA60-2782-482E-96D1-1C90D2BC343E}">
      <dgm:prSet/>
      <dgm:spPr/>
      <dgm:t>
        <a:bodyPr/>
        <a:lstStyle/>
        <a:p>
          <a:endParaRPr lang="en-US"/>
        </a:p>
      </dgm:t>
    </dgm:pt>
    <dgm:pt modelId="{71467612-6596-48B9-80C7-167AFCF65D28}" type="sibTrans" cxnId="{F7E1BA60-2782-482E-96D1-1C90D2BC343E}">
      <dgm:prSet/>
      <dgm:spPr/>
      <dgm:t>
        <a:bodyPr/>
        <a:lstStyle/>
        <a:p>
          <a:endParaRPr lang="en-US"/>
        </a:p>
      </dgm:t>
    </dgm:pt>
    <dgm:pt modelId="{25405F3B-2499-4B40-B1AE-646910F7D20B}">
      <dgm:prSet phldrT="[Text]" custT="1"/>
      <dgm:spPr/>
      <dgm:t>
        <a:bodyPr/>
        <a:lstStyle/>
        <a:p>
          <a:r>
            <a:rPr lang="zh-CN" altLang="en-US" sz="3700" b="1" dirty="0" smtClean="0">
              <a:solidFill>
                <a:schemeClr val="tx1"/>
              </a:solidFill>
              <a:effectLst>
                <a:outerShdw blurRad="38100" dist="38100" dir="2700000" algn="tl">
                  <a:srgbClr val="000000">
                    <a:alpha val="43137"/>
                  </a:srgbClr>
                </a:outerShdw>
              </a:effectLst>
            </a:rPr>
            <a:t>天生的音乐才能</a:t>
          </a:r>
          <a:r>
            <a:rPr lang="en-US" sz="3700" b="1" dirty="0" smtClean="0">
              <a:solidFill>
                <a:schemeClr val="tx1"/>
              </a:solidFill>
              <a:effectLst>
                <a:outerShdw blurRad="38100" dist="38100" dir="2700000" algn="tl">
                  <a:srgbClr val="000000">
                    <a:alpha val="43137"/>
                  </a:srgbClr>
                </a:outerShdw>
              </a:effectLst>
            </a:rPr>
            <a:t>    </a:t>
          </a:r>
          <a:r>
            <a:rPr lang="en-US" sz="2400" b="1" dirty="0" smtClean="0">
              <a:solidFill>
                <a:schemeClr val="tx1"/>
              </a:solidFill>
              <a:effectLst>
                <a:outerShdw blurRad="38100" dist="38100" dir="2700000" algn="tl">
                  <a:srgbClr val="000000">
                    <a:alpha val="43137"/>
                  </a:srgbClr>
                </a:outerShdw>
              </a:effectLst>
            </a:rPr>
            <a:t>(Music in his nature)</a:t>
          </a:r>
          <a:endParaRPr lang="en-US" sz="2400" b="1" dirty="0">
            <a:solidFill>
              <a:schemeClr val="tx1"/>
            </a:solidFill>
            <a:effectLst>
              <a:outerShdw blurRad="38100" dist="38100" dir="2700000" algn="tl">
                <a:srgbClr val="000000">
                  <a:alpha val="43137"/>
                </a:srgbClr>
              </a:outerShdw>
            </a:effectLst>
          </a:endParaRPr>
        </a:p>
      </dgm:t>
    </dgm:pt>
    <dgm:pt modelId="{560D779A-29C5-46E3-A8A6-79404F8FD057}" type="parTrans" cxnId="{63838A1A-C6AB-4AD8-AA9B-3AECC61BEBA0}">
      <dgm:prSet/>
      <dgm:spPr/>
      <dgm:t>
        <a:bodyPr/>
        <a:lstStyle/>
        <a:p>
          <a:endParaRPr lang="en-US"/>
        </a:p>
      </dgm:t>
    </dgm:pt>
    <dgm:pt modelId="{FE843A52-6BD6-46CB-B2B4-71D784F005A8}" type="sibTrans" cxnId="{63838A1A-C6AB-4AD8-AA9B-3AECC61BEBA0}">
      <dgm:prSet/>
      <dgm:spPr/>
      <dgm:t>
        <a:bodyPr/>
        <a:lstStyle/>
        <a:p>
          <a:endParaRPr lang="en-US"/>
        </a:p>
      </dgm:t>
    </dgm:pt>
    <dgm:pt modelId="{B01693F0-CF27-48F6-8A40-A36C9F68E7AF}" type="pres">
      <dgm:prSet presAssocID="{9395BA60-0903-453E-90D0-774A2853C56E}" presName="linear" presStyleCnt="0">
        <dgm:presLayoutVars>
          <dgm:dir/>
          <dgm:resizeHandles val="exact"/>
        </dgm:presLayoutVars>
      </dgm:prSet>
      <dgm:spPr/>
      <dgm:t>
        <a:bodyPr/>
        <a:lstStyle/>
        <a:p>
          <a:endParaRPr lang="en-US"/>
        </a:p>
      </dgm:t>
    </dgm:pt>
    <dgm:pt modelId="{D44E6C98-2442-4C3E-B7F8-6A1B5C330A0A}" type="pres">
      <dgm:prSet presAssocID="{3FE409F5-A779-4D23-ACB4-127033CF0E9F}" presName="comp" presStyleCnt="0"/>
      <dgm:spPr/>
    </dgm:pt>
    <dgm:pt modelId="{D0138CEB-9981-41AA-AC77-3F88619E5BA4}" type="pres">
      <dgm:prSet presAssocID="{3FE409F5-A779-4D23-ACB4-127033CF0E9F}" presName="box" presStyleLbl="node1" presStyleIdx="0" presStyleCnt="6"/>
      <dgm:spPr/>
      <dgm:t>
        <a:bodyPr/>
        <a:lstStyle/>
        <a:p>
          <a:endParaRPr lang="en-US"/>
        </a:p>
      </dgm:t>
    </dgm:pt>
    <dgm:pt modelId="{E43FE88A-06AA-4CF0-B7E9-63CD6F35D245}" type="pres">
      <dgm:prSet presAssocID="{3FE409F5-A779-4D23-ACB4-127033CF0E9F}" presName="img" presStyleLbl="fgImgPlace1" presStyleIdx="0" presStyleCnt="6"/>
      <dgm:spPr>
        <a:blipFill rotWithShape="0">
          <a:blip xmlns:r="http://schemas.openxmlformats.org/officeDocument/2006/relationships" r:embed="rId1"/>
          <a:stretch>
            <a:fillRect/>
          </a:stretch>
        </a:blipFill>
      </dgm:spPr>
      <dgm:t>
        <a:bodyPr/>
        <a:lstStyle/>
        <a:p>
          <a:endParaRPr lang="en-US"/>
        </a:p>
      </dgm:t>
    </dgm:pt>
    <dgm:pt modelId="{A2478E31-6575-49F3-A9EB-2E2EC77E7E60}" type="pres">
      <dgm:prSet presAssocID="{3FE409F5-A779-4D23-ACB4-127033CF0E9F}" presName="text" presStyleLbl="node1" presStyleIdx="0" presStyleCnt="6">
        <dgm:presLayoutVars>
          <dgm:bulletEnabled val="1"/>
        </dgm:presLayoutVars>
      </dgm:prSet>
      <dgm:spPr/>
      <dgm:t>
        <a:bodyPr/>
        <a:lstStyle/>
        <a:p>
          <a:endParaRPr lang="en-US"/>
        </a:p>
      </dgm:t>
    </dgm:pt>
    <dgm:pt modelId="{2870BC1B-750F-4902-8498-584EBF9AD926}" type="pres">
      <dgm:prSet presAssocID="{80349362-CC64-49F0-B458-705812976816}" presName="spacer" presStyleCnt="0"/>
      <dgm:spPr/>
    </dgm:pt>
    <dgm:pt modelId="{3F8CCAC0-352B-4863-9340-188E938D1F92}" type="pres">
      <dgm:prSet presAssocID="{7B65371A-3B14-4CF6-BCAB-B74BF32FD4FF}" presName="comp" presStyleCnt="0"/>
      <dgm:spPr/>
    </dgm:pt>
    <dgm:pt modelId="{6AAE02C4-4D52-43E0-BDB4-A9E5A189210B}" type="pres">
      <dgm:prSet presAssocID="{7B65371A-3B14-4CF6-BCAB-B74BF32FD4FF}" presName="box" presStyleLbl="node1" presStyleIdx="1" presStyleCnt="6"/>
      <dgm:spPr/>
      <dgm:t>
        <a:bodyPr/>
        <a:lstStyle/>
        <a:p>
          <a:endParaRPr lang="en-US"/>
        </a:p>
      </dgm:t>
    </dgm:pt>
    <dgm:pt modelId="{9729C048-F7B8-41A1-B33C-1DB02C3039F6}" type="pres">
      <dgm:prSet presAssocID="{7B65371A-3B14-4CF6-BCAB-B74BF32FD4FF}" presName="img" presStyleLbl="fgImgPlace1" presStyleIdx="1" presStyleCnt="6"/>
      <dgm:spPr>
        <a:blipFill rotWithShape="0">
          <a:blip xmlns:r="http://schemas.openxmlformats.org/officeDocument/2006/relationships" r:embed="rId2"/>
          <a:stretch>
            <a:fillRect/>
          </a:stretch>
        </a:blipFill>
      </dgm:spPr>
      <dgm:t>
        <a:bodyPr/>
        <a:lstStyle/>
        <a:p>
          <a:endParaRPr lang="en-US"/>
        </a:p>
      </dgm:t>
    </dgm:pt>
    <dgm:pt modelId="{9A16D3B5-1AB7-40DE-AFD7-99F38034DA42}" type="pres">
      <dgm:prSet presAssocID="{7B65371A-3B14-4CF6-BCAB-B74BF32FD4FF}" presName="text" presStyleLbl="node1" presStyleIdx="1" presStyleCnt="6">
        <dgm:presLayoutVars>
          <dgm:bulletEnabled val="1"/>
        </dgm:presLayoutVars>
      </dgm:prSet>
      <dgm:spPr/>
      <dgm:t>
        <a:bodyPr/>
        <a:lstStyle/>
        <a:p>
          <a:endParaRPr lang="en-US"/>
        </a:p>
      </dgm:t>
    </dgm:pt>
    <dgm:pt modelId="{A2D98D08-2092-4C2B-9DBA-856133575641}" type="pres">
      <dgm:prSet presAssocID="{514CC535-FE2C-4DAE-8570-6713D16DA89C}" presName="spacer" presStyleCnt="0"/>
      <dgm:spPr/>
    </dgm:pt>
    <dgm:pt modelId="{9E89B1E6-C726-48DB-B385-4BC617114086}" type="pres">
      <dgm:prSet presAssocID="{79774088-55CC-459A-9E0B-0AA10AA2F31F}" presName="comp" presStyleCnt="0"/>
      <dgm:spPr/>
    </dgm:pt>
    <dgm:pt modelId="{FD104EA6-EA78-4DA5-8103-FB0A0329C642}" type="pres">
      <dgm:prSet presAssocID="{79774088-55CC-459A-9E0B-0AA10AA2F31F}" presName="box" presStyleLbl="node1" presStyleIdx="2" presStyleCnt="6"/>
      <dgm:spPr/>
      <dgm:t>
        <a:bodyPr/>
        <a:lstStyle/>
        <a:p>
          <a:endParaRPr lang="en-US"/>
        </a:p>
      </dgm:t>
    </dgm:pt>
    <dgm:pt modelId="{CB7CA9A9-144A-4238-970B-0E8B0C3EC902}" type="pres">
      <dgm:prSet presAssocID="{79774088-55CC-459A-9E0B-0AA10AA2F31F}" presName="img" presStyleLbl="fgImgPlace1" presStyleIdx="2" presStyleCnt="6"/>
      <dgm:spPr>
        <a:blipFill rotWithShape="0">
          <a:blip xmlns:r="http://schemas.openxmlformats.org/officeDocument/2006/relationships" r:embed="rId2"/>
          <a:stretch>
            <a:fillRect/>
          </a:stretch>
        </a:blipFill>
      </dgm:spPr>
    </dgm:pt>
    <dgm:pt modelId="{53DF9DA0-857E-4260-88F1-3E6F46E0BC6F}" type="pres">
      <dgm:prSet presAssocID="{79774088-55CC-459A-9E0B-0AA10AA2F31F}" presName="text" presStyleLbl="node1" presStyleIdx="2" presStyleCnt="6">
        <dgm:presLayoutVars>
          <dgm:bulletEnabled val="1"/>
        </dgm:presLayoutVars>
      </dgm:prSet>
      <dgm:spPr/>
      <dgm:t>
        <a:bodyPr/>
        <a:lstStyle/>
        <a:p>
          <a:endParaRPr lang="en-US"/>
        </a:p>
      </dgm:t>
    </dgm:pt>
    <dgm:pt modelId="{5A8735FF-E8BC-433F-8711-CD7C3970C6BA}" type="pres">
      <dgm:prSet presAssocID="{71467612-6596-48B9-80C7-167AFCF65D28}" presName="spacer" presStyleCnt="0"/>
      <dgm:spPr/>
    </dgm:pt>
    <dgm:pt modelId="{4A992045-99E7-4A24-B1D7-6B1D2FF90430}" type="pres">
      <dgm:prSet presAssocID="{57B31872-8C9E-484F-A0A6-698B6104268C}" presName="comp" presStyleCnt="0"/>
      <dgm:spPr/>
    </dgm:pt>
    <dgm:pt modelId="{C713C446-1F05-4DF0-A272-AD3A8C0EC1F3}" type="pres">
      <dgm:prSet presAssocID="{57B31872-8C9E-484F-A0A6-698B6104268C}" presName="box" presStyleLbl="node1" presStyleIdx="3" presStyleCnt="6"/>
      <dgm:spPr/>
      <dgm:t>
        <a:bodyPr/>
        <a:lstStyle/>
        <a:p>
          <a:endParaRPr lang="en-US"/>
        </a:p>
      </dgm:t>
    </dgm:pt>
    <dgm:pt modelId="{9D19DE00-B57C-4346-B295-A1B90FC2F2AE}" type="pres">
      <dgm:prSet presAssocID="{57B31872-8C9E-484F-A0A6-698B6104268C}" presName="img" presStyleLbl="fgImgPlace1" presStyleIdx="3" presStyleCnt="6"/>
      <dgm:spPr>
        <a:blipFill rotWithShape="0">
          <a:blip xmlns:r="http://schemas.openxmlformats.org/officeDocument/2006/relationships" r:embed="rId1"/>
          <a:stretch>
            <a:fillRect/>
          </a:stretch>
        </a:blipFill>
      </dgm:spPr>
    </dgm:pt>
    <dgm:pt modelId="{EF037443-0771-40C2-B75C-A27D7955C7B1}" type="pres">
      <dgm:prSet presAssocID="{57B31872-8C9E-484F-A0A6-698B6104268C}" presName="text" presStyleLbl="node1" presStyleIdx="3" presStyleCnt="6">
        <dgm:presLayoutVars>
          <dgm:bulletEnabled val="1"/>
        </dgm:presLayoutVars>
      </dgm:prSet>
      <dgm:spPr/>
      <dgm:t>
        <a:bodyPr/>
        <a:lstStyle/>
        <a:p>
          <a:endParaRPr lang="en-US"/>
        </a:p>
      </dgm:t>
    </dgm:pt>
    <dgm:pt modelId="{F98E9EE4-4465-4ED8-A0B2-E87A588274F9}" type="pres">
      <dgm:prSet presAssocID="{78A71BEC-5109-4877-92AB-F0271A84431B}" presName="spacer" presStyleCnt="0"/>
      <dgm:spPr/>
    </dgm:pt>
    <dgm:pt modelId="{8F9B8B2D-7381-4C5B-8D5F-B8B04B54013C}" type="pres">
      <dgm:prSet presAssocID="{F059D6E0-E203-4D93-AC22-18E21DCA5167}" presName="comp" presStyleCnt="0"/>
      <dgm:spPr/>
    </dgm:pt>
    <dgm:pt modelId="{8ECD2F9E-9A6D-4B6F-AFAB-B7C32AB58E73}" type="pres">
      <dgm:prSet presAssocID="{F059D6E0-E203-4D93-AC22-18E21DCA5167}" presName="box" presStyleLbl="node1" presStyleIdx="4" presStyleCnt="6"/>
      <dgm:spPr/>
      <dgm:t>
        <a:bodyPr/>
        <a:lstStyle/>
        <a:p>
          <a:endParaRPr lang="en-US"/>
        </a:p>
      </dgm:t>
    </dgm:pt>
    <dgm:pt modelId="{A26ECA46-4BBA-4DB3-B528-B0697465D018}" type="pres">
      <dgm:prSet presAssocID="{F059D6E0-E203-4D93-AC22-18E21DCA5167}" presName="img" presStyleLbl="fgImgPlace1" presStyleIdx="4" presStyleCnt="6"/>
      <dgm:spPr>
        <a:blipFill rotWithShape="0">
          <a:blip xmlns:r="http://schemas.openxmlformats.org/officeDocument/2006/relationships" r:embed="rId1"/>
          <a:stretch>
            <a:fillRect/>
          </a:stretch>
        </a:blipFill>
      </dgm:spPr>
    </dgm:pt>
    <dgm:pt modelId="{4C43AA21-942B-466F-9B12-BF08BFB01723}" type="pres">
      <dgm:prSet presAssocID="{F059D6E0-E203-4D93-AC22-18E21DCA5167}" presName="text" presStyleLbl="node1" presStyleIdx="4" presStyleCnt="6">
        <dgm:presLayoutVars>
          <dgm:bulletEnabled val="1"/>
        </dgm:presLayoutVars>
      </dgm:prSet>
      <dgm:spPr/>
      <dgm:t>
        <a:bodyPr/>
        <a:lstStyle/>
        <a:p>
          <a:endParaRPr lang="en-US"/>
        </a:p>
      </dgm:t>
    </dgm:pt>
    <dgm:pt modelId="{E9DA588E-5BCB-4534-81DB-ECBADBF40BAE}" type="pres">
      <dgm:prSet presAssocID="{3AF61C0C-2319-406B-8163-559C78495EBE}" presName="spacer" presStyleCnt="0"/>
      <dgm:spPr/>
    </dgm:pt>
    <dgm:pt modelId="{FDE9B1DA-02EB-41F0-9DDD-29F18AA51413}" type="pres">
      <dgm:prSet presAssocID="{25405F3B-2499-4B40-B1AE-646910F7D20B}" presName="comp" presStyleCnt="0"/>
      <dgm:spPr/>
    </dgm:pt>
    <dgm:pt modelId="{9CB03D28-F11B-439A-8F38-760A2DFB948F}" type="pres">
      <dgm:prSet presAssocID="{25405F3B-2499-4B40-B1AE-646910F7D20B}" presName="box" presStyleLbl="node1" presStyleIdx="5" presStyleCnt="6"/>
      <dgm:spPr/>
      <dgm:t>
        <a:bodyPr/>
        <a:lstStyle/>
        <a:p>
          <a:endParaRPr lang="en-US"/>
        </a:p>
      </dgm:t>
    </dgm:pt>
    <dgm:pt modelId="{EDE4E427-5E7E-44CB-95D4-98543B5817A8}" type="pres">
      <dgm:prSet presAssocID="{25405F3B-2499-4B40-B1AE-646910F7D20B}" presName="img" presStyleLbl="fgImgPlace1" presStyleIdx="5" presStyleCnt="6"/>
      <dgm:spPr>
        <a:blipFill rotWithShape="0">
          <a:blip xmlns:r="http://schemas.openxmlformats.org/officeDocument/2006/relationships" r:embed="rId1"/>
          <a:stretch>
            <a:fillRect/>
          </a:stretch>
        </a:blipFill>
      </dgm:spPr>
    </dgm:pt>
    <dgm:pt modelId="{FEF7385C-EDA5-4C76-A31D-00A8A55BA4DD}" type="pres">
      <dgm:prSet presAssocID="{25405F3B-2499-4B40-B1AE-646910F7D20B}" presName="text" presStyleLbl="node1" presStyleIdx="5" presStyleCnt="6">
        <dgm:presLayoutVars>
          <dgm:bulletEnabled val="1"/>
        </dgm:presLayoutVars>
      </dgm:prSet>
      <dgm:spPr/>
      <dgm:t>
        <a:bodyPr/>
        <a:lstStyle/>
        <a:p>
          <a:endParaRPr lang="en-US"/>
        </a:p>
      </dgm:t>
    </dgm:pt>
  </dgm:ptLst>
  <dgm:cxnLst>
    <dgm:cxn modelId="{EAE4534E-D36B-49DE-B866-C3338E3EEB13}" type="presOf" srcId="{79774088-55CC-459A-9E0B-0AA10AA2F31F}" destId="{FD104EA6-EA78-4DA5-8103-FB0A0329C642}" srcOrd="0" destOrd="0" presId="urn:microsoft.com/office/officeart/2005/8/layout/vList4"/>
    <dgm:cxn modelId="{63838A1A-C6AB-4AD8-AA9B-3AECC61BEBA0}" srcId="{9395BA60-0903-453E-90D0-774A2853C56E}" destId="{25405F3B-2499-4B40-B1AE-646910F7D20B}" srcOrd="5" destOrd="0" parTransId="{560D779A-29C5-46E3-A8A6-79404F8FD057}" sibTransId="{FE843A52-6BD6-46CB-B2B4-71D784F005A8}"/>
    <dgm:cxn modelId="{21315AAA-7721-488F-8980-A8ACD69520FB}" srcId="{9395BA60-0903-453E-90D0-774A2853C56E}" destId="{F059D6E0-E203-4D93-AC22-18E21DCA5167}" srcOrd="4" destOrd="0" parTransId="{90BA911E-F0FB-4CF4-889F-884408A400F9}" sibTransId="{3AF61C0C-2319-406B-8163-559C78495EBE}"/>
    <dgm:cxn modelId="{D2EE68E1-A0A7-41C9-8D5D-C35399EFC991}" type="presOf" srcId="{3FE409F5-A779-4D23-ACB4-127033CF0E9F}" destId="{D0138CEB-9981-41AA-AC77-3F88619E5BA4}" srcOrd="0" destOrd="0" presId="urn:microsoft.com/office/officeart/2005/8/layout/vList4"/>
    <dgm:cxn modelId="{CFDD1EE9-51CC-4999-9CA5-1AC7A503AA90}" type="presOf" srcId="{7B65371A-3B14-4CF6-BCAB-B74BF32FD4FF}" destId="{9A16D3B5-1AB7-40DE-AFD7-99F38034DA42}" srcOrd="1" destOrd="0" presId="urn:microsoft.com/office/officeart/2005/8/layout/vList4"/>
    <dgm:cxn modelId="{F5B00E01-8842-4BF2-834B-A5374898B59B}" type="presOf" srcId="{F059D6E0-E203-4D93-AC22-18E21DCA5167}" destId="{8ECD2F9E-9A6D-4B6F-AFAB-B7C32AB58E73}" srcOrd="0" destOrd="0" presId="urn:microsoft.com/office/officeart/2005/8/layout/vList4"/>
    <dgm:cxn modelId="{D8050228-EC88-4871-B7AD-B21C971F687A}" type="presOf" srcId="{79774088-55CC-459A-9E0B-0AA10AA2F31F}" destId="{53DF9DA0-857E-4260-88F1-3E6F46E0BC6F}" srcOrd="1" destOrd="0" presId="urn:microsoft.com/office/officeart/2005/8/layout/vList4"/>
    <dgm:cxn modelId="{3A36CE7B-6CA7-48B8-842F-9E00971EC5F5}" type="presOf" srcId="{25405F3B-2499-4B40-B1AE-646910F7D20B}" destId="{FEF7385C-EDA5-4C76-A31D-00A8A55BA4DD}" srcOrd="1" destOrd="0" presId="urn:microsoft.com/office/officeart/2005/8/layout/vList4"/>
    <dgm:cxn modelId="{B07DD4DA-782C-42A7-8BEC-61872A5226CF}" type="presOf" srcId="{57B31872-8C9E-484F-A0A6-698B6104268C}" destId="{EF037443-0771-40C2-B75C-A27D7955C7B1}" srcOrd="1" destOrd="0" presId="urn:microsoft.com/office/officeart/2005/8/layout/vList4"/>
    <dgm:cxn modelId="{D511A188-00DF-49D5-9F30-D8FCBEBBCFBA}" type="presOf" srcId="{9395BA60-0903-453E-90D0-774A2853C56E}" destId="{B01693F0-CF27-48F6-8A40-A36C9F68E7AF}" srcOrd="0" destOrd="0" presId="urn:microsoft.com/office/officeart/2005/8/layout/vList4"/>
    <dgm:cxn modelId="{E2979282-19E7-48F9-BDD7-B93FD0BEB15C}" srcId="{9395BA60-0903-453E-90D0-774A2853C56E}" destId="{7B65371A-3B14-4CF6-BCAB-B74BF32FD4FF}" srcOrd="1" destOrd="0" parTransId="{398838D8-2F9F-4E4F-830B-A972C7622889}" sibTransId="{514CC535-FE2C-4DAE-8570-6713D16DA89C}"/>
    <dgm:cxn modelId="{F7E1BA60-2782-482E-96D1-1C90D2BC343E}" srcId="{9395BA60-0903-453E-90D0-774A2853C56E}" destId="{79774088-55CC-459A-9E0B-0AA10AA2F31F}" srcOrd="2" destOrd="0" parTransId="{424F8675-56D8-496E-AE31-1D9CFEFB5978}" sibTransId="{71467612-6596-48B9-80C7-167AFCF65D28}"/>
    <dgm:cxn modelId="{99CF4D8F-D567-48F5-A983-5DE6E9DABEBF}" srcId="{9395BA60-0903-453E-90D0-774A2853C56E}" destId="{57B31872-8C9E-484F-A0A6-698B6104268C}" srcOrd="3" destOrd="0" parTransId="{919152A4-6D32-4375-B806-DCED04C40B16}" sibTransId="{78A71BEC-5109-4877-92AB-F0271A84431B}"/>
    <dgm:cxn modelId="{AA74E740-FED8-4C44-ABA2-EA6ECEB9C7E7}" type="presOf" srcId="{57B31872-8C9E-484F-A0A6-698B6104268C}" destId="{C713C446-1F05-4DF0-A272-AD3A8C0EC1F3}" srcOrd="0" destOrd="0" presId="urn:microsoft.com/office/officeart/2005/8/layout/vList4"/>
    <dgm:cxn modelId="{17458199-137B-4246-B64D-A823473CF2C7}" type="presOf" srcId="{3FE409F5-A779-4D23-ACB4-127033CF0E9F}" destId="{A2478E31-6575-49F3-A9EB-2E2EC77E7E60}" srcOrd="1" destOrd="0" presId="urn:microsoft.com/office/officeart/2005/8/layout/vList4"/>
    <dgm:cxn modelId="{B17041CE-FD87-4054-B791-C1C93F7E727C}" type="presOf" srcId="{25405F3B-2499-4B40-B1AE-646910F7D20B}" destId="{9CB03D28-F11B-439A-8F38-760A2DFB948F}" srcOrd="0" destOrd="0" presId="urn:microsoft.com/office/officeart/2005/8/layout/vList4"/>
    <dgm:cxn modelId="{889EF7FD-C0A9-4B80-B835-A7DD95BA9F79}" type="presOf" srcId="{7B65371A-3B14-4CF6-BCAB-B74BF32FD4FF}" destId="{6AAE02C4-4D52-43E0-BDB4-A9E5A189210B}" srcOrd="0" destOrd="0" presId="urn:microsoft.com/office/officeart/2005/8/layout/vList4"/>
    <dgm:cxn modelId="{0DEDB417-2804-45FD-AC39-483589FCCBF6}" srcId="{9395BA60-0903-453E-90D0-774A2853C56E}" destId="{3FE409F5-A779-4D23-ACB4-127033CF0E9F}" srcOrd="0" destOrd="0" parTransId="{0F054F9B-A07D-4CE0-A690-156236E5DF43}" sibTransId="{80349362-CC64-49F0-B458-705812976816}"/>
    <dgm:cxn modelId="{64473BC0-887B-4809-96CF-304C90D99F15}" type="presOf" srcId="{F059D6E0-E203-4D93-AC22-18E21DCA5167}" destId="{4C43AA21-942B-466F-9B12-BF08BFB01723}" srcOrd="1" destOrd="0" presId="urn:microsoft.com/office/officeart/2005/8/layout/vList4"/>
    <dgm:cxn modelId="{E7480E13-D0AF-4ADD-9085-A9F93350B10A}" type="presParOf" srcId="{B01693F0-CF27-48F6-8A40-A36C9F68E7AF}" destId="{D44E6C98-2442-4C3E-B7F8-6A1B5C330A0A}" srcOrd="0" destOrd="0" presId="urn:microsoft.com/office/officeart/2005/8/layout/vList4"/>
    <dgm:cxn modelId="{86031D09-6DB8-4282-BF9D-6A389353993E}" type="presParOf" srcId="{D44E6C98-2442-4C3E-B7F8-6A1B5C330A0A}" destId="{D0138CEB-9981-41AA-AC77-3F88619E5BA4}" srcOrd="0" destOrd="0" presId="urn:microsoft.com/office/officeart/2005/8/layout/vList4"/>
    <dgm:cxn modelId="{3D2BC6A3-A23D-4251-B1C1-8D64C5B52DA1}" type="presParOf" srcId="{D44E6C98-2442-4C3E-B7F8-6A1B5C330A0A}" destId="{E43FE88A-06AA-4CF0-B7E9-63CD6F35D245}" srcOrd="1" destOrd="0" presId="urn:microsoft.com/office/officeart/2005/8/layout/vList4"/>
    <dgm:cxn modelId="{320CA6BB-C321-4BBF-8C1C-188802CAC674}" type="presParOf" srcId="{D44E6C98-2442-4C3E-B7F8-6A1B5C330A0A}" destId="{A2478E31-6575-49F3-A9EB-2E2EC77E7E60}" srcOrd="2" destOrd="0" presId="urn:microsoft.com/office/officeart/2005/8/layout/vList4"/>
    <dgm:cxn modelId="{721F4626-365B-4E7B-82D7-050EEBF2C2A1}" type="presParOf" srcId="{B01693F0-CF27-48F6-8A40-A36C9F68E7AF}" destId="{2870BC1B-750F-4902-8498-584EBF9AD926}" srcOrd="1" destOrd="0" presId="urn:microsoft.com/office/officeart/2005/8/layout/vList4"/>
    <dgm:cxn modelId="{C9B55A3E-4E71-4277-BA89-2E873A2706A6}" type="presParOf" srcId="{B01693F0-CF27-48F6-8A40-A36C9F68E7AF}" destId="{3F8CCAC0-352B-4863-9340-188E938D1F92}" srcOrd="2" destOrd="0" presId="urn:microsoft.com/office/officeart/2005/8/layout/vList4"/>
    <dgm:cxn modelId="{94C3C7DF-CB44-409A-AE14-19112C53D005}" type="presParOf" srcId="{3F8CCAC0-352B-4863-9340-188E938D1F92}" destId="{6AAE02C4-4D52-43E0-BDB4-A9E5A189210B}" srcOrd="0" destOrd="0" presId="urn:microsoft.com/office/officeart/2005/8/layout/vList4"/>
    <dgm:cxn modelId="{CC04A03C-FB21-4BA9-B7EF-1DB1E008052B}" type="presParOf" srcId="{3F8CCAC0-352B-4863-9340-188E938D1F92}" destId="{9729C048-F7B8-41A1-B33C-1DB02C3039F6}" srcOrd="1" destOrd="0" presId="urn:microsoft.com/office/officeart/2005/8/layout/vList4"/>
    <dgm:cxn modelId="{86DE899D-73AC-4EC6-9769-D7779242CDF4}" type="presParOf" srcId="{3F8CCAC0-352B-4863-9340-188E938D1F92}" destId="{9A16D3B5-1AB7-40DE-AFD7-99F38034DA42}" srcOrd="2" destOrd="0" presId="urn:microsoft.com/office/officeart/2005/8/layout/vList4"/>
    <dgm:cxn modelId="{C3BEB894-62B6-4A9E-B806-650191D4278E}" type="presParOf" srcId="{B01693F0-CF27-48F6-8A40-A36C9F68E7AF}" destId="{A2D98D08-2092-4C2B-9DBA-856133575641}" srcOrd="3" destOrd="0" presId="urn:microsoft.com/office/officeart/2005/8/layout/vList4"/>
    <dgm:cxn modelId="{204B22D0-E5B8-4F6A-B8D8-3EA02FA9B9F0}" type="presParOf" srcId="{B01693F0-CF27-48F6-8A40-A36C9F68E7AF}" destId="{9E89B1E6-C726-48DB-B385-4BC617114086}" srcOrd="4" destOrd="0" presId="urn:microsoft.com/office/officeart/2005/8/layout/vList4"/>
    <dgm:cxn modelId="{D59BB849-5B9E-4FF4-9984-EECC2F7787A1}" type="presParOf" srcId="{9E89B1E6-C726-48DB-B385-4BC617114086}" destId="{FD104EA6-EA78-4DA5-8103-FB0A0329C642}" srcOrd="0" destOrd="0" presId="urn:microsoft.com/office/officeart/2005/8/layout/vList4"/>
    <dgm:cxn modelId="{716B9094-D0E2-4ADE-9BAB-E4BB6742164A}" type="presParOf" srcId="{9E89B1E6-C726-48DB-B385-4BC617114086}" destId="{CB7CA9A9-144A-4238-970B-0E8B0C3EC902}" srcOrd="1" destOrd="0" presId="urn:microsoft.com/office/officeart/2005/8/layout/vList4"/>
    <dgm:cxn modelId="{BC7F39BB-967F-4B21-9E14-3CC8516E4FC2}" type="presParOf" srcId="{9E89B1E6-C726-48DB-B385-4BC617114086}" destId="{53DF9DA0-857E-4260-88F1-3E6F46E0BC6F}" srcOrd="2" destOrd="0" presId="urn:microsoft.com/office/officeart/2005/8/layout/vList4"/>
    <dgm:cxn modelId="{5F43BF67-800B-41FD-A7C2-05493FBED764}" type="presParOf" srcId="{B01693F0-CF27-48F6-8A40-A36C9F68E7AF}" destId="{5A8735FF-E8BC-433F-8711-CD7C3970C6BA}" srcOrd="5" destOrd="0" presId="urn:microsoft.com/office/officeart/2005/8/layout/vList4"/>
    <dgm:cxn modelId="{25FDCCAF-2820-40A8-856C-4B4FE6CC9A16}" type="presParOf" srcId="{B01693F0-CF27-48F6-8A40-A36C9F68E7AF}" destId="{4A992045-99E7-4A24-B1D7-6B1D2FF90430}" srcOrd="6" destOrd="0" presId="urn:microsoft.com/office/officeart/2005/8/layout/vList4"/>
    <dgm:cxn modelId="{BAA160C3-A70B-4120-AF8D-DBB11668D639}" type="presParOf" srcId="{4A992045-99E7-4A24-B1D7-6B1D2FF90430}" destId="{C713C446-1F05-4DF0-A272-AD3A8C0EC1F3}" srcOrd="0" destOrd="0" presId="urn:microsoft.com/office/officeart/2005/8/layout/vList4"/>
    <dgm:cxn modelId="{85DA1164-E403-4390-9FC4-AB75FE352FC5}" type="presParOf" srcId="{4A992045-99E7-4A24-B1D7-6B1D2FF90430}" destId="{9D19DE00-B57C-4346-B295-A1B90FC2F2AE}" srcOrd="1" destOrd="0" presId="urn:microsoft.com/office/officeart/2005/8/layout/vList4"/>
    <dgm:cxn modelId="{694B7444-BA71-4E16-AE6E-252060B83D67}" type="presParOf" srcId="{4A992045-99E7-4A24-B1D7-6B1D2FF90430}" destId="{EF037443-0771-40C2-B75C-A27D7955C7B1}" srcOrd="2" destOrd="0" presId="urn:microsoft.com/office/officeart/2005/8/layout/vList4"/>
    <dgm:cxn modelId="{6B06310E-EF58-41E4-A243-865896B25EBD}" type="presParOf" srcId="{B01693F0-CF27-48F6-8A40-A36C9F68E7AF}" destId="{F98E9EE4-4465-4ED8-A0B2-E87A588274F9}" srcOrd="7" destOrd="0" presId="urn:microsoft.com/office/officeart/2005/8/layout/vList4"/>
    <dgm:cxn modelId="{6B32106C-BA71-4C5F-8190-B1CA4138878B}" type="presParOf" srcId="{B01693F0-CF27-48F6-8A40-A36C9F68E7AF}" destId="{8F9B8B2D-7381-4C5B-8D5F-B8B04B54013C}" srcOrd="8" destOrd="0" presId="urn:microsoft.com/office/officeart/2005/8/layout/vList4"/>
    <dgm:cxn modelId="{A9F8C3AC-27A2-4FE1-B294-5CFF97DD6516}" type="presParOf" srcId="{8F9B8B2D-7381-4C5B-8D5F-B8B04B54013C}" destId="{8ECD2F9E-9A6D-4B6F-AFAB-B7C32AB58E73}" srcOrd="0" destOrd="0" presId="urn:microsoft.com/office/officeart/2005/8/layout/vList4"/>
    <dgm:cxn modelId="{50473070-E6E8-4E1F-8904-E8069F3F73E3}" type="presParOf" srcId="{8F9B8B2D-7381-4C5B-8D5F-B8B04B54013C}" destId="{A26ECA46-4BBA-4DB3-B528-B0697465D018}" srcOrd="1" destOrd="0" presId="urn:microsoft.com/office/officeart/2005/8/layout/vList4"/>
    <dgm:cxn modelId="{866D781F-3549-41E1-9264-F1263AF9F599}" type="presParOf" srcId="{8F9B8B2D-7381-4C5B-8D5F-B8B04B54013C}" destId="{4C43AA21-942B-466F-9B12-BF08BFB01723}" srcOrd="2" destOrd="0" presId="urn:microsoft.com/office/officeart/2005/8/layout/vList4"/>
    <dgm:cxn modelId="{C3A57033-9523-4A4A-9D8D-13D8FBAE59BC}" type="presParOf" srcId="{B01693F0-CF27-48F6-8A40-A36C9F68E7AF}" destId="{E9DA588E-5BCB-4534-81DB-ECBADBF40BAE}" srcOrd="9" destOrd="0" presId="urn:microsoft.com/office/officeart/2005/8/layout/vList4"/>
    <dgm:cxn modelId="{B1381416-F883-4810-B218-489E2C31AC43}" type="presParOf" srcId="{B01693F0-CF27-48F6-8A40-A36C9F68E7AF}" destId="{FDE9B1DA-02EB-41F0-9DDD-29F18AA51413}" srcOrd="10" destOrd="0" presId="urn:microsoft.com/office/officeart/2005/8/layout/vList4"/>
    <dgm:cxn modelId="{C960254C-38E8-4CE5-A199-279FFAF9D282}" type="presParOf" srcId="{FDE9B1DA-02EB-41F0-9DDD-29F18AA51413}" destId="{9CB03D28-F11B-439A-8F38-760A2DFB948F}" srcOrd="0" destOrd="0" presId="urn:microsoft.com/office/officeart/2005/8/layout/vList4"/>
    <dgm:cxn modelId="{C5C3BF3A-0414-44FA-8A7E-41938AA491DB}" type="presParOf" srcId="{FDE9B1DA-02EB-41F0-9DDD-29F18AA51413}" destId="{EDE4E427-5E7E-44CB-95D4-98543B5817A8}" srcOrd="1" destOrd="0" presId="urn:microsoft.com/office/officeart/2005/8/layout/vList4"/>
    <dgm:cxn modelId="{A2546BC3-7A7F-4F91-AF34-038276840BBE}" type="presParOf" srcId="{FDE9B1DA-02EB-41F0-9DDD-29F18AA51413}" destId="{FEF7385C-EDA5-4C76-A31D-00A8A55BA4DD}"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EBB8EE9-22C3-41E3-B1AC-3147612BA6C0}">
      <dsp:nvSpPr>
        <dsp:cNvPr id="0" name=""/>
        <dsp:cNvSpPr/>
      </dsp:nvSpPr>
      <dsp:spPr>
        <a:xfrm>
          <a:off x="0" y="0"/>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altLang="zh-CN" sz="3400" b="1" kern="1200" dirty="0" smtClean="0">
              <a:effectLst>
                <a:outerShdw blurRad="38100" dist="38100" dir="2700000" algn="tl">
                  <a:srgbClr val="000000">
                    <a:alpha val="43137"/>
                  </a:srgbClr>
                </a:outerShdw>
              </a:effectLst>
            </a:rPr>
            <a:t>“</a:t>
          </a:r>
          <a:r>
            <a:rPr lang="zh-CN" altLang="en-US" sz="3400" b="1" kern="1200" dirty="0" smtClean="0">
              <a:effectLst>
                <a:outerShdw blurRad="38100" dist="38100" dir="2700000" algn="tl">
                  <a:srgbClr val="000000">
                    <a:alpha val="43137"/>
                  </a:srgbClr>
                </a:outerShdw>
              </a:effectLst>
            </a:rPr>
            <a:t>撒旦头长犄角，身穿红睡衣</a:t>
          </a:r>
          <a:r>
            <a:rPr lang="en-US" altLang="zh-CN" sz="3400" b="1" kern="1200" dirty="0" smtClean="0">
              <a:effectLst>
                <a:outerShdw blurRad="38100" dist="38100" dir="2700000" algn="tl">
                  <a:srgbClr val="000000">
                    <a:alpha val="43137"/>
                  </a:srgbClr>
                </a:outerShdw>
              </a:effectLst>
            </a:rPr>
            <a:t>.”        </a:t>
          </a:r>
          <a:r>
            <a:rPr lang="zh-CN" altLang="en-US" sz="34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“Satan has horns and red pajamas”</a:t>
          </a:r>
          <a:endParaRPr lang="en-US" sz="2000" b="1" kern="1200" dirty="0">
            <a:effectLst>
              <a:outerShdw blurRad="38100" dist="38100" dir="2700000" algn="tl">
                <a:srgbClr val="000000">
                  <a:alpha val="43137"/>
                </a:srgbClr>
              </a:outerShdw>
            </a:effectLst>
          </a:endParaRPr>
        </a:p>
      </dsp:txBody>
      <dsp:txXfrm>
        <a:off x="1863104" y="0"/>
        <a:ext cx="6823695" cy="1257448"/>
      </dsp:txXfrm>
    </dsp:sp>
    <dsp:sp modelId="{E15F8F3F-5614-4469-84A7-A89CD208C0FC}">
      <dsp:nvSpPr>
        <dsp:cNvPr id="0" name=""/>
        <dsp:cNvSpPr/>
      </dsp:nvSpPr>
      <dsp:spPr>
        <a:xfrm>
          <a:off x="125744" y="125744"/>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B6AB8A9-49A1-4D6D-A31F-CA489D281778}">
      <dsp:nvSpPr>
        <dsp:cNvPr id="0" name=""/>
        <dsp:cNvSpPr/>
      </dsp:nvSpPr>
      <dsp:spPr>
        <a:xfrm>
          <a:off x="0" y="1383193"/>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撒旦住在地狱里</a:t>
          </a:r>
          <a:r>
            <a:rPr lang="en-US" altLang="zh-CN" sz="4000" b="1" kern="1200" dirty="0" smtClean="0">
              <a:effectLst>
                <a:outerShdw blurRad="38100" dist="38100" dir="2700000" algn="tl">
                  <a:srgbClr val="000000">
                    <a:alpha val="43137"/>
                  </a:srgbClr>
                </a:outerShdw>
              </a:effectLst>
            </a:rPr>
            <a:t>.</a:t>
          </a:r>
          <a:r>
            <a:rPr lang="en-US" sz="4000" b="1" kern="1200" dirty="0" smtClean="0">
              <a:effectLst>
                <a:outerShdw blurRad="38100" dist="38100" dir="2700000" algn="tl">
                  <a:srgbClr val="000000">
                    <a:alpha val="43137"/>
                  </a:srgbClr>
                </a:outerShdw>
              </a:effectLst>
            </a:rPr>
            <a:t>”                        </a:t>
          </a:r>
          <a:r>
            <a:rPr lang="zh-CN" altLang="en-US" sz="40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“Satan lives in Hell”</a:t>
          </a:r>
          <a:endParaRPr lang="en-US" sz="2000" b="1" kern="1200" dirty="0">
            <a:effectLst>
              <a:outerShdw blurRad="38100" dist="38100" dir="2700000" algn="tl">
                <a:srgbClr val="000000">
                  <a:alpha val="43137"/>
                </a:srgbClr>
              </a:outerShdw>
            </a:effectLst>
          </a:endParaRPr>
        </a:p>
      </dsp:txBody>
      <dsp:txXfrm>
        <a:off x="1863104" y="1383193"/>
        <a:ext cx="6823695" cy="1257448"/>
      </dsp:txXfrm>
    </dsp:sp>
    <dsp:sp modelId="{8AB60C63-DE2A-4ED3-9CFC-A5A821C16245}">
      <dsp:nvSpPr>
        <dsp:cNvPr id="0" name=""/>
        <dsp:cNvSpPr/>
      </dsp:nvSpPr>
      <dsp:spPr>
        <a:xfrm>
          <a:off x="125744" y="1508938"/>
          <a:ext cx="1737360" cy="1005959"/>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641B3C-904F-4BD1-A8FD-9EFBE0CD0EFF}">
      <dsp:nvSpPr>
        <dsp:cNvPr id="0" name=""/>
        <dsp:cNvSpPr/>
      </dsp:nvSpPr>
      <dsp:spPr>
        <a:xfrm>
          <a:off x="0" y="2766387"/>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altLang="zh-CN"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撒旦每天攻击我们</a:t>
          </a:r>
          <a:r>
            <a:rPr lang="en-US" altLang="zh-CN" sz="4000" b="1" kern="1200" dirty="0" smtClean="0">
              <a:effectLst>
                <a:outerShdw blurRad="38100" dist="38100" dir="2700000" algn="tl">
                  <a:srgbClr val="000000">
                    <a:alpha val="43137"/>
                  </a:srgbClr>
                </a:outerShdw>
              </a:effectLst>
            </a:rPr>
            <a:t>.”                                              </a:t>
          </a:r>
          <a:r>
            <a:rPr lang="zh-CN" altLang="en-US" sz="40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“Satan attacks us daily” </a:t>
          </a:r>
          <a:endParaRPr lang="en-US" sz="2000" b="1" kern="1200" dirty="0">
            <a:effectLst>
              <a:outerShdw blurRad="38100" dist="38100" dir="2700000" algn="tl">
                <a:srgbClr val="000000">
                  <a:alpha val="43137"/>
                </a:srgbClr>
              </a:outerShdw>
            </a:effectLst>
          </a:endParaRPr>
        </a:p>
      </dsp:txBody>
      <dsp:txXfrm>
        <a:off x="1863104" y="2766387"/>
        <a:ext cx="6823695" cy="1257448"/>
      </dsp:txXfrm>
    </dsp:sp>
    <dsp:sp modelId="{BED143A0-78A4-4B5D-8F94-DB4CEE7AB806}">
      <dsp:nvSpPr>
        <dsp:cNvPr id="0" name=""/>
        <dsp:cNvSpPr/>
      </dsp:nvSpPr>
      <dsp:spPr>
        <a:xfrm>
          <a:off x="125744" y="2892132"/>
          <a:ext cx="1737360" cy="1005959"/>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1FC6191-BF7B-4F21-B59B-A65460CEC00F}">
      <dsp:nvSpPr>
        <dsp:cNvPr id="0" name=""/>
        <dsp:cNvSpPr/>
      </dsp:nvSpPr>
      <dsp:spPr>
        <a:xfrm>
          <a:off x="0" y="4149581"/>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CN" sz="3600" b="1" kern="1200" dirty="0" smtClean="0">
              <a:effectLst>
                <a:outerShdw blurRad="38100" dist="38100" dir="2700000" algn="tl">
                  <a:srgbClr val="000000">
                    <a:alpha val="43137"/>
                  </a:srgbClr>
                </a:outerShdw>
              </a:effectLst>
            </a:rPr>
            <a:t>“</a:t>
          </a:r>
          <a:r>
            <a:rPr lang="zh-CN" altLang="en-US" sz="3600" b="1" kern="1200" dirty="0" smtClean="0">
              <a:effectLst>
                <a:outerShdw blurRad="38100" dist="38100" dir="2700000" algn="tl">
                  <a:srgbClr val="000000">
                    <a:alpha val="43137"/>
                  </a:srgbClr>
                </a:outerShdw>
              </a:effectLst>
            </a:rPr>
            <a:t>撒旦导致一切疾病和自然灾害</a:t>
          </a:r>
          <a:r>
            <a:rPr lang="en-US" altLang="zh-CN" sz="3600" b="1" kern="1200" dirty="0" smtClean="0">
              <a:effectLst>
                <a:outerShdw blurRad="38100" dist="38100" dir="2700000" algn="tl">
                  <a:srgbClr val="000000">
                    <a:alpha val="43137"/>
                  </a:srgbClr>
                </a:outerShdw>
              </a:effectLst>
            </a:rPr>
            <a:t>.”                                 </a:t>
          </a:r>
          <a:r>
            <a:rPr lang="zh-CN" altLang="en-US" sz="36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“Satan causes all sickness natural disasters” </a:t>
          </a:r>
          <a:endParaRPr lang="en-US" sz="2000" b="1" kern="1200" dirty="0">
            <a:effectLst>
              <a:outerShdw blurRad="38100" dist="38100" dir="2700000" algn="tl">
                <a:srgbClr val="000000">
                  <a:alpha val="43137"/>
                </a:srgbClr>
              </a:outerShdw>
            </a:effectLst>
          </a:endParaRPr>
        </a:p>
      </dsp:txBody>
      <dsp:txXfrm>
        <a:off x="1863104" y="4149581"/>
        <a:ext cx="6823695" cy="1257448"/>
      </dsp:txXfrm>
    </dsp:sp>
    <dsp:sp modelId="{FCC188EA-08C6-48D4-ADCF-2C4BF08AD5DB}">
      <dsp:nvSpPr>
        <dsp:cNvPr id="0" name=""/>
        <dsp:cNvSpPr/>
      </dsp:nvSpPr>
      <dsp:spPr>
        <a:xfrm>
          <a:off x="125744" y="4275326"/>
          <a:ext cx="1737360" cy="1005959"/>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EBB8EE9-22C3-41E3-B1AC-3147612BA6C0}">
      <dsp:nvSpPr>
        <dsp:cNvPr id="0" name=""/>
        <dsp:cNvSpPr/>
      </dsp:nvSpPr>
      <dsp:spPr>
        <a:xfrm>
          <a:off x="0" y="0"/>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altLang="zh-CN" sz="3400" b="1" kern="1200" dirty="0" smtClean="0">
              <a:effectLst>
                <a:outerShdw blurRad="38100" dist="38100" dir="2700000" algn="tl">
                  <a:srgbClr val="000000">
                    <a:alpha val="43137"/>
                  </a:srgbClr>
                </a:outerShdw>
              </a:effectLst>
            </a:rPr>
            <a:t>“</a:t>
          </a:r>
          <a:r>
            <a:rPr lang="zh-CN" altLang="en-US" sz="3400" b="1" kern="1200" dirty="0" smtClean="0">
              <a:effectLst>
                <a:outerShdw blurRad="38100" dist="38100" dir="2700000" algn="tl">
                  <a:srgbClr val="000000">
                    <a:alpha val="43137"/>
                  </a:srgbClr>
                </a:outerShdw>
              </a:effectLst>
            </a:rPr>
            <a:t>坏人死后就变成鬼魔。</a:t>
          </a:r>
          <a:r>
            <a:rPr lang="en-US" altLang="zh-CN" sz="3400" b="1" kern="1200" dirty="0" smtClean="0">
              <a:effectLst>
                <a:outerShdw blurRad="38100" dist="38100" dir="2700000" algn="tl">
                  <a:srgbClr val="000000">
                    <a:alpha val="43137"/>
                  </a:srgbClr>
                </a:outerShdw>
              </a:effectLst>
            </a:rPr>
            <a:t>”        </a:t>
          </a:r>
          <a:r>
            <a:rPr lang="zh-CN" altLang="en-US" sz="34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“Bad people become demons when they die”</a:t>
          </a:r>
          <a:endParaRPr lang="en-US" sz="2000" b="1" kern="1200" dirty="0">
            <a:effectLst>
              <a:outerShdw blurRad="38100" dist="38100" dir="2700000" algn="tl">
                <a:srgbClr val="000000">
                  <a:alpha val="43137"/>
                </a:srgbClr>
              </a:outerShdw>
            </a:effectLst>
          </a:endParaRPr>
        </a:p>
      </dsp:txBody>
      <dsp:txXfrm>
        <a:off x="1863104" y="0"/>
        <a:ext cx="6823695" cy="1257448"/>
      </dsp:txXfrm>
    </dsp:sp>
    <dsp:sp modelId="{E15F8F3F-5614-4469-84A7-A89CD208C0FC}">
      <dsp:nvSpPr>
        <dsp:cNvPr id="0" name=""/>
        <dsp:cNvSpPr/>
      </dsp:nvSpPr>
      <dsp:spPr>
        <a:xfrm>
          <a:off x="125744" y="125744"/>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B6AB8A9-49A1-4D6D-A31F-CA489D281778}">
      <dsp:nvSpPr>
        <dsp:cNvPr id="0" name=""/>
        <dsp:cNvSpPr/>
      </dsp:nvSpPr>
      <dsp:spPr>
        <a:xfrm>
          <a:off x="0" y="1383193"/>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基督徒不受鬼魔影响</a:t>
          </a:r>
          <a:r>
            <a:rPr lang="en-US" altLang="zh-CN" sz="4000" b="1" kern="1200" dirty="0" smtClean="0">
              <a:effectLst>
                <a:outerShdw blurRad="38100" dist="38100" dir="2700000" algn="tl">
                  <a:srgbClr val="000000">
                    <a:alpha val="43137"/>
                  </a:srgbClr>
                </a:outerShdw>
              </a:effectLst>
            </a:rPr>
            <a:t>.</a:t>
          </a:r>
          <a:r>
            <a:rPr lang="en-US" sz="4000" b="1" kern="1200" dirty="0" smtClean="0">
              <a:effectLst>
                <a:outerShdw blurRad="38100" dist="38100" dir="2700000" algn="tl">
                  <a:srgbClr val="000000">
                    <a:alpha val="43137"/>
                  </a:srgbClr>
                </a:outerShdw>
              </a:effectLst>
            </a:rPr>
            <a:t>”                        </a:t>
          </a:r>
          <a:r>
            <a:rPr lang="zh-CN" altLang="en-US" sz="40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“Christians are free from demonic influence”</a:t>
          </a:r>
          <a:endParaRPr lang="en-US" sz="2000" b="1" kern="1200" dirty="0">
            <a:effectLst>
              <a:outerShdw blurRad="38100" dist="38100" dir="2700000" algn="tl">
                <a:srgbClr val="000000">
                  <a:alpha val="43137"/>
                </a:srgbClr>
              </a:outerShdw>
            </a:effectLst>
          </a:endParaRPr>
        </a:p>
      </dsp:txBody>
      <dsp:txXfrm>
        <a:off x="1863104" y="1383193"/>
        <a:ext cx="6823695" cy="1257448"/>
      </dsp:txXfrm>
    </dsp:sp>
    <dsp:sp modelId="{8AB60C63-DE2A-4ED3-9CFC-A5A821C16245}">
      <dsp:nvSpPr>
        <dsp:cNvPr id="0" name=""/>
        <dsp:cNvSpPr/>
      </dsp:nvSpPr>
      <dsp:spPr>
        <a:xfrm>
          <a:off x="125744" y="1508938"/>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641B3C-904F-4BD1-A8FD-9EFBE0CD0EFF}">
      <dsp:nvSpPr>
        <dsp:cNvPr id="0" name=""/>
        <dsp:cNvSpPr/>
      </dsp:nvSpPr>
      <dsp:spPr>
        <a:xfrm>
          <a:off x="0" y="2766387"/>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altLang="zh-CN" sz="4000" b="1" kern="1200" dirty="0" smtClean="0">
              <a:effectLst>
                <a:outerShdw blurRad="38100" dist="38100" dir="2700000" algn="tl">
                  <a:srgbClr val="000000">
                    <a:alpha val="43137"/>
                  </a:srgbClr>
                </a:outerShdw>
              </a:effectLst>
            </a:rPr>
            <a:t>“</a:t>
          </a:r>
          <a:r>
            <a:rPr lang="zh-CN" altLang="en-US" sz="3600" b="1" kern="1200" dirty="0" smtClean="0">
              <a:effectLst>
                <a:outerShdw blurRad="38100" dist="38100" dir="2700000" algn="tl">
                  <a:srgbClr val="000000">
                    <a:alpha val="43137"/>
                  </a:srgbClr>
                </a:outerShdw>
              </a:effectLst>
            </a:rPr>
            <a:t>邪灵的所有攻击都容易识别</a:t>
          </a:r>
          <a:r>
            <a:rPr lang="en-US" altLang="zh-CN" sz="3600" b="1" kern="1200" dirty="0" smtClean="0">
              <a:effectLst>
                <a:outerShdw blurRad="38100" dist="38100" dir="2700000" algn="tl">
                  <a:srgbClr val="000000">
                    <a:alpha val="43137"/>
                  </a:srgbClr>
                </a:outerShdw>
              </a:effectLst>
            </a:rPr>
            <a:t>.”                                     </a:t>
          </a:r>
          <a:r>
            <a:rPr lang="zh-CN" altLang="en-US" sz="36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“All demonic attack is easy to identify” </a:t>
          </a:r>
          <a:endParaRPr lang="en-US" sz="2000" b="1" kern="1200" dirty="0">
            <a:effectLst>
              <a:outerShdw blurRad="38100" dist="38100" dir="2700000" algn="tl">
                <a:srgbClr val="000000">
                  <a:alpha val="43137"/>
                </a:srgbClr>
              </a:outerShdw>
            </a:effectLst>
          </a:endParaRPr>
        </a:p>
      </dsp:txBody>
      <dsp:txXfrm>
        <a:off x="1863104" y="2766387"/>
        <a:ext cx="6823695" cy="1257448"/>
      </dsp:txXfrm>
    </dsp:sp>
    <dsp:sp modelId="{BED143A0-78A4-4B5D-8F94-DB4CEE7AB806}">
      <dsp:nvSpPr>
        <dsp:cNvPr id="0" name=""/>
        <dsp:cNvSpPr/>
      </dsp:nvSpPr>
      <dsp:spPr>
        <a:xfrm>
          <a:off x="125744" y="2892132"/>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1FC6191-BF7B-4F21-B59B-A65460CEC00F}">
      <dsp:nvSpPr>
        <dsp:cNvPr id="0" name=""/>
        <dsp:cNvSpPr/>
      </dsp:nvSpPr>
      <dsp:spPr>
        <a:xfrm>
          <a:off x="0" y="4149581"/>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altLang="zh-CN"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鬼魔是些荒诞不经的怪物</a:t>
          </a:r>
          <a:r>
            <a:rPr lang="en-US" altLang="zh-CN" sz="4000" b="1" kern="1200" dirty="0" smtClean="0">
              <a:effectLst>
                <a:outerShdw blurRad="38100" dist="38100" dir="2700000" algn="tl">
                  <a:srgbClr val="000000">
                    <a:alpha val="43137"/>
                  </a:srgbClr>
                </a:outerShdw>
              </a:effectLst>
            </a:rPr>
            <a:t>.”                                 </a:t>
          </a:r>
          <a:r>
            <a:rPr lang="zh-CN" altLang="en-US" sz="40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“Demons are grotesque monsters” </a:t>
          </a:r>
          <a:endParaRPr lang="en-US" sz="2000" b="1" kern="1200" dirty="0">
            <a:effectLst>
              <a:outerShdw blurRad="38100" dist="38100" dir="2700000" algn="tl">
                <a:srgbClr val="000000">
                  <a:alpha val="43137"/>
                </a:srgbClr>
              </a:outerShdw>
            </a:effectLst>
          </a:endParaRPr>
        </a:p>
      </dsp:txBody>
      <dsp:txXfrm>
        <a:off x="1863104" y="4149581"/>
        <a:ext cx="6823695" cy="1257448"/>
      </dsp:txXfrm>
    </dsp:sp>
    <dsp:sp modelId="{FCC188EA-08C6-48D4-ADCF-2C4BF08AD5DB}">
      <dsp:nvSpPr>
        <dsp:cNvPr id="0" name=""/>
        <dsp:cNvSpPr/>
      </dsp:nvSpPr>
      <dsp:spPr>
        <a:xfrm>
          <a:off x="125744" y="4275326"/>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EBB8EE9-22C3-41E3-B1AC-3147612BA6C0}">
      <dsp:nvSpPr>
        <dsp:cNvPr id="0" name=""/>
        <dsp:cNvSpPr/>
      </dsp:nvSpPr>
      <dsp:spPr>
        <a:xfrm>
          <a:off x="0" y="0"/>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altLang="zh-CN"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我们凭话语就可捆绑撒旦</a:t>
          </a:r>
          <a:r>
            <a:rPr lang="en-US" altLang="zh-CN" sz="4000" b="1" kern="1200" dirty="0" smtClean="0">
              <a:effectLst>
                <a:outerShdw blurRad="38100" dist="38100" dir="2700000" algn="tl">
                  <a:srgbClr val="000000">
                    <a:alpha val="43137"/>
                  </a:srgbClr>
                </a:outerShdw>
              </a:effectLst>
            </a:rPr>
            <a:t>.”</a:t>
          </a:r>
          <a:r>
            <a:rPr lang="en-US" altLang="zh-CN" sz="3400" b="1" kern="1200" dirty="0" smtClean="0">
              <a:effectLst>
                <a:outerShdw blurRad="38100" dist="38100" dir="2700000" algn="tl">
                  <a:srgbClr val="000000">
                    <a:alpha val="43137"/>
                  </a:srgbClr>
                </a:outerShdw>
              </a:effectLst>
            </a:rPr>
            <a:t>        </a:t>
          </a:r>
          <a:r>
            <a:rPr lang="zh-CN" altLang="en-US" sz="34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“We can bind Satan with our words”</a:t>
          </a:r>
          <a:endParaRPr lang="en-US" sz="2000" b="1" kern="1200" dirty="0">
            <a:effectLst>
              <a:outerShdw blurRad="38100" dist="38100" dir="2700000" algn="tl">
                <a:srgbClr val="000000">
                  <a:alpha val="43137"/>
                </a:srgbClr>
              </a:outerShdw>
            </a:effectLst>
          </a:endParaRPr>
        </a:p>
      </dsp:txBody>
      <dsp:txXfrm>
        <a:off x="1863104" y="0"/>
        <a:ext cx="6823695" cy="1257448"/>
      </dsp:txXfrm>
    </dsp:sp>
    <dsp:sp modelId="{E15F8F3F-5614-4469-84A7-A89CD208C0FC}">
      <dsp:nvSpPr>
        <dsp:cNvPr id="0" name=""/>
        <dsp:cNvSpPr/>
      </dsp:nvSpPr>
      <dsp:spPr>
        <a:xfrm>
          <a:off x="125744" y="125744"/>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B6AB8A9-49A1-4D6D-A31F-CA489D281778}">
      <dsp:nvSpPr>
        <dsp:cNvPr id="0" name=""/>
        <dsp:cNvSpPr/>
      </dsp:nvSpPr>
      <dsp:spPr>
        <a:xfrm>
          <a:off x="0" y="1383193"/>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耶稣和撒旦是兄弟</a:t>
          </a:r>
          <a:r>
            <a:rPr lang="en-US" altLang="zh-CN" sz="4000" b="1" kern="1200" dirty="0" smtClean="0">
              <a:effectLst>
                <a:outerShdw blurRad="38100" dist="38100" dir="2700000" algn="tl">
                  <a:srgbClr val="000000">
                    <a:alpha val="43137"/>
                  </a:srgbClr>
                </a:outerShdw>
              </a:effectLst>
            </a:rPr>
            <a:t>.</a:t>
          </a:r>
          <a:r>
            <a:rPr lang="en-US"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摩门教</a:t>
          </a:r>
          <a:r>
            <a:rPr lang="en-US" sz="4000" b="1" kern="1200" dirty="0" smtClean="0">
              <a:effectLst>
                <a:outerShdw blurRad="38100" dist="38100" dir="2700000" algn="tl">
                  <a:srgbClr val="000000">
                    <a:alpha val="43137"/>
                  </a:srgbClr>
                </a:outerShdw>
              </a:effectLst>
            </a:rPr>
            <a:t>)                        </a:t>
          </a:r>
          <a:r>
            <a:rPr lang="zh-CN" altLang="en-US" sz="40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“Jesus and Satan are brothers” (Mormons)</a:t>
          </a:r>
          <a:endParaRPr lang="en-US" sz="2000" b="1" kern="1200" dirty="0">
            <a:effectLst>
              <a:outerShdw blurRad="38100" dist="38100" dir="2700000" algn="tl">
                <a:srgbClr val="000000">
                  <a:alpha val="43137"/>
                </a:srgbClr>
              </a:outerShdw>
            </a:effectLst>
          </a:endParaRPr>
        </a:p>
      </dsp:txBody>
      <dsp:txXfrm>
        <a:off x="1863104" y="1383193"/>
        <a:ext cx="6823695" cy="1257448"/>
      </dsp:txXfrm>
    </dsp:sp>
    <dsp:sp modelId="{8AB60C63-DE2A-4ED3-9CFC-A5A821C16245}">
      <dsp:nvSpPr>
        <dsp:cNvPr id="0" name=""/>
        <dsp:cNvSpPr/>
      </dsp:nvSpPr>
      <dsp:spPr>
        <a:xfrm>
          <a:off x="125744" y="1508938"/>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641B3C-904F-4BD1-A8FD-9EFBE0CD0EFF}">
      <dsp:nvSpPr>
        <dsp:cNvPr id="0" name=""/>
        <dsp:cNvSpPr/>
      </dsp:nvSpPr>
      <dsp:spPr>
        <a:xfrm>
          <a:off x="0" y="2766387"/>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altLang="zh-CN"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试探均从魔鬼而来</a:t>
          </a:r>
          <a:r>
            <a:rPr lang="en-US" altLang="zh-CN" sz="4000" b="1" kern="1200" dirty="0" smtClean="0">
              <a:effectLst>
                <a:outerShdw blurRad="38100" dist="38100" dir="2700000" algn="tl">
                  <a:srgbClr val="000000">
                    <a:alpha val="43137"/>
                  </a:srgbClr>
                </a:outerShdw>
              </a:effectLst>
            </a:rPr>
            <a:t>.”                                     </a:t>
          </a:r>
          <a:r>
            <a:rPr lang="zh-CN" altLang="en-US" sz="40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“Every temptation comes from the devil” </a:t>
          </a:r>
          <a:endParaRPr lang="en-US" sz="2000" b="1" kern="1200" dirty="0">
            <a:effectLst>
              <a:outerShdw blurRad="38100" dist="38100" dir="2700000" algn="tl">
                <a:srgbClr val="000000">
                  <a:alpha val="43137"/>
                </a:srgbClr>
              </a:outerShdw>
            </a:effectLst>
          </a:endParaRPr>
        </a:p>
      </dsp:txBody>
      <dsp:txXfrm>
        <a:off x="1863104" y="2766387"/>
        <a:ext cx="6823695" cy="1257448"/>
      </dsp:txXfrm>
    </dsp:sp>
    <dsp:sp modelId="{BED143A0-78A4-4B5D-8F94-DB4CEE7AB806}">
      <dsp:nvSpPr>
        <dsp:cNvPr id="0" name=""/>
        <dsp:cNvSpPr/>
      </dsp:nvSpPr>
      <dsp:spPr>
        <a:xfrm>
          <a:off x="125744" y="2892132"/>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1FC6191-BF7B-4F21-B59B-A65460CEC00F}">
      <dsp:nvSpPr>
        <dsp:cNvPr id="0" name=""/>
        <dsp:cNvSpPr/>
      </dsp:nvSpPr>
      <dsp:spPr>
        <a:xfrm>
          <a:off x="0" y="4149581"/>
          <a:ext cx="8686800" cy="1257448"/>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altLang="zh-CN" sz="4000" b="1" kern="1200" dirty="0" smtClean="0">
              <a:effectLst>
                <a:outerShdw blurRad="38100" dist="38100" dir="2700000" algn="tl">
                  <a:srgbClr val="000000">
                    <a:alpha val="43137"/>
                  </a:srgbClr>
                </a:outerShdw>
              </a:effectLst>
            </a:rPr>
            <a:t>“</a:t>
          </a:r>
          <a:r>
            <a:rPr lang="zh-CN" altLang="en-US" sz="4000" b="1" kern="1200" dirty="0" smtClean="0">
              <a:effectLst>
                <a:outerShdw blurRad="38100" dist="38100" dir="2700000" algn="tl">
                  <a:srgbClr val="000000">
                    <a:alpha val="43137"/>
                  </a:srgbClr>
                </a:outerShdw>
              </a:effectLst>
            </a:rPr>
            <a:t>只有真先知能行神迹</a:t>
          </a:r>
          <a:r>
            <a:rPr lang="en-US" altLang="zh-CN" sz="4000" b="1" kern="1200" dirty="0" smtClean="0">
              <a:effectLst>
                <a:outerShdw blurRad="38100" dist="38100" dir="2700000" algn="tl">
                  <a:srgbClr val="000000">
                    <a:alpha val="43137"/>
                  </a:srgbClr>
                </a:outerShdw>
              </a:effectLst>
            </a:rPr>
            <a:t>.”                                 </a:t>
          </a:r>
          <a:r>
            <a:rPr lang="zh-CN" altLang="en-US" sz="4000" b="1" kern="1200" dirty="0" smtClean="0">
              <a:effectLst>
                <a:outerShdw blurRad="38100" dist="38100" dir="2700000" algn="tl">
                  <a:srgbClr val="000000">
                    <a:alpha val="43137"/>
                  </a:srgbClr>
                </a:outerShdw>
              </a:effectLst>
            </a:rPr>
            <a:t>               </a:t>
          </a:r>
          <a:r>
            <a:rPr lang="en-US" sz="2000" b="1" kern="1200" dirty="0" smtClean="0">
              <a:effectLst>
                <a:outerShdw blurRad="38100" dist="38100" dir="2700000" algn="tl">
                  <a:srgbClr val="000000">
                    <a:alpha val="43137"/>
                  </a:srgbClr>
                </a:outerShdw>
              </a:effectLst>
            </a:rPr>
            <a:t>“Only true prophets can do miracles” </a:t>
          </a:r>
          <a:endParaRPr lang="en-US" sz="2000" b="1" kern="1200" dirty="0">
            <a:effectLst>
              <a:outerShdw blurRad="38100" dist="38100" dir="2700000" algn="tl">
                <a:srgbClr val="000000">
                  <a:alpha val="43137"/>
                </a:srgbClr>
              </a:outerShdw>
            </a:effectLst>
          </a:endParaRPr>
        </a:p>
      </dsp:txBody>
      <dsp:txXfrm>
        <a:off x="1863104" y="4149581"/>
        <a:ext cx="6823695" cy="1257448"/>
      </dsp:txXfrm>
    </dsp:sp>
    <dsp:sp modelId="{FCC188EA-08C6-48D4-ADCF-2C4BF08AD5DB}">
      <dsp:nvSpPr>
        <dsp:cNvPr id="0" name=""/>
        <dsp:cNvSpPr/>
      </dsp:nvSpPr>
      <dsp:spPr>
        <a:xfrm>
          <a:off x="125744" y="4275326"/>
          <a:ext cx="1737360" cy="1005959"/>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0138CEB-9981-41AA-AC77-3F88619E5BA4}">
      <dsp:nvSpPr>
        <dsp:cNvPr id="0" name=""/>
        <dsp:cNvSpPr/>
      </dsp:nvSpPr>
      <dsp:spPr>
        <a:xfrm>
          <a:off x="0" y="0"/>
          <a:ext cx="8382000" cy="81650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完美的样板</a:t>
          </a:r>
          <a:r>
            <a:rPr lang="en-US" sz="3700" b="1" kern="1200" dirty="0" smtClean="0">
              <a:solidFill>
                <a:schemeClr val="tx1"/>
              </a:solidFill>
              <a:effectLst>
                <a:outerShdw blurRad="38100" dist="38100" dir="2700000" algn="tl">
                  <a:srgbClr val="000000">
                    <a:alpha val="43137"/>
                  </a:srgbClr>
                </a:outerShdw>
              </a:effectLst>
            </a:rPr>
            <a:t>         </a:t>
          </a:r>
          <a:r>
            <a:rPr lang="en-US" sz="2400" b="1" kern="1200" dirty="0" smtClean="0">
              <a:solidFill>
                <a:schemeClr val="tx1"/>
              </a:solidFill>
              <a:effectLst>
                <a:outerShdw blurRad="38100" dist="38100" dir="2700000" algn="tl">
                  <a:srgbClr val="000000">
                    <a:alpha val="43137"/>
                  </a:srgbClr>
                </a:outerShdw>
              </a:effectLst>
            </a:rPr>
            <a:t>(Example of Perfection)</a:t>
          </a:r>
          <a:endParaRPr lang="en-US" sz="2400" b="1" kern="1200" dirty="0">
            <a:solidFill>
              <a:schemeClr val="tx1"/>
            </a:solidFill>
            <a:effectLst>
              <a:outerShdw blurRad="38100" dist="38100" dir="2700000" algn="tl">
                <a:srgbClr val="000000">
                  <a:alpha val="43137"/>
                </a:srgbClr>
              </a:outerShdw>
            </a:effectLst>
          </a:endParaRPr>
        </a:p>
      </dsp:txBody>
      <dsp:txXfrm>
        <a:off x="1758050" y="0"/>
        <a:ext cx="6623949" cy="816508"/>
      </dsp:txXfrm>
    </dsp:sp>
    <dsp:sp modelId="{E43FE88A-06AA-4CF0-B7E9-63CD6F35D245}">
      <dsp:nvSpPr>
        <dsp:cNvPr id="0" name=""/>
        <dsp:cNvSpPr/>
      </dsp:nvSpPr>
      <dsp:spPr>
        <a:xfrm>
          <a:off x="81650" y="81650"/>
          <a:ext cx="1676400" cy="653206"/>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AAE02C4-4D52-43E0-BDB4-A9E5A189210B}">
      <dsp:nvSpPr>
        <dsp:cNvPr id="0" name=""/>
        <dsp:cNvSpPr/>
      </dsp:nvSpPr>
      <dsp:spPr>
        <a:xfrm>
          <a:off x="0" y="898159"/>
          <a:ext cx="8382000" cy="816508"/>
        </a:xfrm>
        <a:prstGeom prst="roundRect">
          <a:avLst>
            <a:gd name="adj" fmla="val 10000"/>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充满智慧</a:t>
          </a:r>
          <a:r>
            <a:rPr lang="en-US" sz="3700" b="1" kern="1200" dirty="0" smtClean="0">
              <a:solidFill>
                <a:schemeClr val="tx1"/>
              </a:solidFill>
              <a:effectLst>
                <a:outerShdw blurRad="38100" dist="38100" dir="2700000" algn="tl">
                  <a:srgbClr val="000000">
                    <a:alpha val="43137"/>
                  </a:srgbClr>
                </a:outerShdw>
              </a:effectLst>
            </a:rPr>
            <a:t>                      </a:t>
          </a:r>
          <a:r>
            <a:rPr lang="en-US" sz="2400" b="1" kern="1200" dirty="0" smtClean="0">
              <a:solidFill>
                <a:schemeClr val="tx1"/>
              </a:solidFill>
              <a:effectLst>
                <a:outerShdw blurRad="38100" dist="38100" dir="2700000" algn="tl">
                  <a:srgbClr val="000000">
                    <a:alpha val="43137"/>
                  </a:srgbClr>
                </a:outerShdw>
              </a:effectLst>
            </a:rPr>
            <a:t>(Full of Wisdom)</a:t>
          </a:r>
          <a:endParaRPr lang="en-US" sz="2400" b="1" kern="1200" dirty="0">
            <a:solidFill>
              <a:schemeClr val="tx1"/>
            </a:solidFill>
            <a:effectLst>
              <a:outerShdw blurRad="38100" dist="38100" dir="2700000" algn="tl">
                <a:srgbClr val="000000">
                  <a:alpha val="43137"/>
                </a:srgbClr>
              </a:outerShdw>
            </a:effectLst>
          </a:endParaRPr>
        </a:p>
      </dsp:txBody>
      <dsp:txXfrm>
        <a:off x="1758050" y="898159"/>
        <a:ext cx="6623949" cy="816508"/>
      </dsp:txXfrm>
    </dsp:sp>
    <dsp:sp modelId="{9729C048-F7B8-41A1-B33C-1DB02C3039F6}">
      <dsp:nvSpPr>
        <dsp:cNvPr id="0" name=""/>
        <dsp:cNvSpPr/>
      </dsp:nvSpPr>
      <dsp:spPr>
        <a:xfrm>
          <a:off x="81650" y="979809"/>
          <a:ext cx="1676400" cy="653206"/>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D104EA6-EA78-4DA5-8103-FB0A0329C642}">
      <dsp:nvSpPr>
        <dsp:cNvPr id="0" name=""/>
        <dsp:cNvSpPr/>
      </dsp:nvSpPr>
      <dsp:spPr>
        <a:xfrm>
          <a:off x="0" y="1796318"/>
          <a:ext cx="8382000" cy="816508"/>
        </a:xfrm>
        <a:prstGeom prst="roundRect">
          <a:avLst>
            <a:gd name="adj" fmla="val 10000"/>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完全的美丽</a:t>
          </a:r>
          <a:r>
            <a:rPr lang="en-US" sz="3700" b="1" kern="1200" dirty="0" smtClean="0">
              <a:solidFill>
                <a:schemeClr val="tx1"/>
              </a:solidFill>
              <a:effectLst>
                <a:outerShdw blurRad="38100" dist="38100" dir="2700000" algn="tl">
                  <a:srgbClr val="000000">
                    <a:alpha val="43137"/>
                  </a:srgbClr>
                </a:outerShdw>
              </a:effectLst>
            </a:rPr>
            <a:t>               </a:t>
          </a:r>
          <a:r>
            <a:rPr lang="en-US" sz="2400" b="1" kern="1200" dirty="0" smtClean="0">
              <a:solidFill>
                <a:schemeClr val="tx1"/>
              </a:solidFill>
              <a:effectLst>
                <a:outerShdw blurRad="38100" dist="38100" dir="2700000" algn="tl">
                  <a:srgbClr val="000000">
                    <a:alpha val="43137"/>
                  </a:srgbClr>
                </a:outerShdw>
              </a:effectLst>
            </a:rPr>
            <a:t>(Perfect in Beauty)</a:t>
          </a:r>
          <a:endParaRPr lang="en-US" sz="2400" b="1" kern="1200" dirty="0">
            <a:solidFill>
              <a:schemeClr val="tx1"/>
            </a:solidFill>
            <a:effectLst>
              <a:outerShdw blurRad="38100" dist="38100" dir="2700000" algn="tl">
                <a:srgbClr val="000000">
                  <a:alpha val="43137"/>
                </a:srgbClr>
              </a:outerShdw>
            </a:effectLst>
          </a:endParaRPr>
        </a:p>
      </dsp:txBody>
      <dsp:txXfrm>
        <a:off x="1758050" y="1796318"/>
        <a:ext cx="6623949" cy="816508"/>
      </dsp:txXfrm>
    </dsp:sp>
    <dsp:sp modelId="{CB7CA9A9-144A-4238-970B-0E8B0C3EC902}">
      <dsp:nvSpPr>
        <dsp:cNvPr id="0" name=""/>
        <dsp:cNvSpPr/>
      </dsp:nvSpPr>
      <dsp:spPr>
        <a:xfrm>
          <a:off x="81650" y="1877969"/>
          <a:ext cx="1676400" cy="653206"/>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713C446-1F05-4DF0-A272-AD3A8C0EC1F3}">
      <dsp:nvSpPr>
        <dsp:cNvPr id="0" name=""/>
        <dsp:cNvSpPr/>
      </dsp:nvSpPr>
      <dsp:spPr>
        <a:xfrm>
          <a:off x="0" y="2694477"/>
          <a:ext cx="8382000" cy="816508"/>
        </a:xfrm>
        <a:prstGeom prst="roundRect">
          <a:avLst>
            <a:gd name="adj" fmla="val 10000"/>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一个卫士</a:t>
          </a:r>
          <a:r>
            <a:rPr lang="en-US" sz="3700" b="1" kern="1200" dirty="0" smtClean="0">
              <a:solidFill>
                <a:schemeClr val="tx1"/>
              </a:solidFill>
              <a:effectLst>
                <a:outerShdw blurRad="38100" dist="38100" dir="2700000" algn="tl">
                  <a:srgbClr val="000000">
                    <a:alpha val="43137"/>
                  </a:srgbClr>
                </a:outerShdw>
              </a:effectLst>
            </a:rPr>
            <a:t>                          </a:t>
          </a:r>
          <a:r>
            <a:rPr lang="en-US" sz="2400" b="1" kern="1200" dirty="0" smtClean="0">
              <a:solidFill>
                <a:schemeClr val="tx1"/>
              </a:solidFill>
              <a:effectLst>
                <a:outerShdw blurRad="38100" dist="38100" dir="2700000" algn="tl">
                  <a:srgbClr val="000000">
                    <a:alpha val="43137"/>
                  </a:srgbClr>
                </a:outerShdw>
              </a:effectLst>
            </a:rPr>
            <a:t>(A Guardian) </a:t>
          </a:r>
          <a:endParaRPr lang="en-US" sz="2400" b="1" kern="1200" dirty="0">
            <a:solidFill>
              <a:schemeClr val="tx1"/>
            </a:solidFill>
            <a:effectLst>
              <a:outerShdw blurRad="38100" dist="38100" dir="2700000" algn="tl">
                <a:srgbClr val="000000">
                  <a:alpha val="43137"/>
                </a:srgbClr>
              </a:outerShdw>
            </a:effectLst>
          </a:endParaRPr>
        </a:p>
      </dsp:txBody>
      <dsp:txXfrm>
        <a:off x="1758050" y="2694477"/>
        <a:ext cx="6623949" cy="816508"/>
      </dsp:txXfrm>
    </dsp:sp>
    <dsp:sp modelId="{9D19DE00-B57C-4346-B295-A1B90FC2F2AE}">
      <dsp:nvSpPr>
        <dsp:cNvPr id="0" name=""/>
        <dsp:cNvSpPr/>
      </dsp:nvSpPr>
      <dsp:spPr>
        <a:xfrm>
          <a:off x="81650" y="2776128"/>
          <a:ext cx="1676400" cy="653206"/>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ECD2F9E-9A6D-4B6F-AFAB-B7C32AB58E73}">
      <dsp:nvSpPr>
        <dsp:cNvPr id="0" name=""/>
        <dsp:cNvSpPr/>
      </dsp:nvSpPr>
      <dsp:spPr>
        <a:xfrm>
          <a:off x="0" y="3592636"/>
          <a:ext cx="8382000" cy="816508"/>
        </a:xfrm>
        <a:prstGeom prst="roundRect">
          <a:avLst>
            <a:gd name="adj" fmla="val 10000"/>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所行的无可指责</a:t>
          </a:r>
          <a:r>
            <a:rPr lang="en-US" sz="3700" b="1" kern="1200" dirty="0" smtClean="0">
              <a:solidFill>
                <a:schemeClr val="tx1"/>
              </a:solidFill>
              <a:effectLst>
                <a:outerShdw blurRad="38100" dist="38100" dir="2700000" algn="tl">
                  <a:srgbClr val="000000">
                    <a:alpha val="43137"/>
                  </a:srgbClr>
                </a:outerShdw>
              </a:effectLst>
            </a:rPr>
            <a:t>     </a:t>
          </a:r>
          <a:r>
            <a:rPr lang="en-US" sz="2000" b="1" kern="1200" dirty="0" smtClean="0">
              <a:solidFill>
                <a:schemeClr val="tx1"/>
              </a:solidFill>
              <a:effectLst>
                <a:outerShdw blurRad="38100" dist="38100" dir="2700000" algn="tl">
                  <a:srgbClr val="000000">
                    <a:alpha val="43137"/>
                  </a:srgbClr>
                </a:outerShdw>
              </a:effectLst>
            </a:rPr>
            <a:t>(Blameless in his ways)</a:t>
          </a:r>
          <a:endParaRPr lang="en-US" sz="2000" b="1" kern="1200" dirty="0">
            <a:solidFill>
              <a:schemeClr val="tx1"/>
            </a:solidFill>
            <a:effectLst>
              <a:outerShdw blurRad="38100" dist="38100" dir="2700000" algn="tl">
                <a:srgbClr val="000000">
                  <a:alpha val="43137"/>
                </a:srgbClr>
              </a:outerShdw>
            </a:effectLst>
          </a:endParaRPr>
        </a:p>
      </dsp:txBody>
      <dsp:txXfrm>
        <a:off x="1758050" y="3592636"/>
        <a:ext cx="6623949" cy="816508"/>
      </dsp:txXfrm>
    </dsp:sp>
    <dsp:sp modelId="{A26ECA46-4BBA-4DB3-B528-B0697465D018}">
      <dsp:nvSpPr>
        <dsp:cNvPr id="0" name=""/>
        <dsp:cNvSpPr/>
      </dsp:nvSpPr>
      <dsp:spPr>
        <a:xfrm>
          <a:off x="81650" y="3674287"/>
          <a:ext cx="1676400" cy="653206"/>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CB03D28-F11B-439A-8F38-760A2DFB948F}">
      <dsp:nvSpPr>
        <dsp:cNvPr id="0" name=""/>
        <dsp:cNvSpPr/>
      </dsp:nvSpPr>
      <dsp:spPr>
        <a:xfrm>
          <a:off x="0" y="4490795"/>
          <a:ext cx="8382000" cy="816508"/>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zh-CN" altLang="en-US" sz="3700" b="1" kern="1200" dirty="0" smtClean="0">
              <a:solidFill>
                <a:schemeClr val="tx1"/>
              </a:solidFill>
              <a:effectLst>
                <a:outerShdw blurRad="38100" dist="38100" dir="2700000" algn="tl">
                  <a:srgbClr val="000000">
                    <a:alpha val="43137"/>
                  </a:srgbClr>
                </a:outerShdw>
              </a:effectLst>
            </a:rPr>
            <a:t>天生的音乐才能</a:t>
          </a:r>
          <a:r>
            <a:rPr lang="en-US" sz="3700" b="1" kern="1200" dirty="0" smtClean="0">
              <a:solidFill>
                <a:schemeClr val="tx1"/>
              </a:solidFill>
              <a:effectLst>
                <a:outerShdw blurRad="38100" dist="38100" dir="2700000" algn="tl">
                  <a:srgbClr val="000000">
                    <a:alpha val="43137"/>
                  </a:srgbClr>
                </a:outerShdw>
              </a:effectLst>
            </a:rPr>
            <a:t>    </a:t>
          </a:r>
          <a:r>
            <a:rPr lang="en-US" sz="2400" b="1" kern="1200" dirty="0" smtClean="0">
              <a:solidFill>
                <a:schemeClr val="tx1"/>
              </a:solidFill>
              <a:effectLst>
                <a:outerShdw blurRad="38100" dist="38100" dir="2700000" algn="tl">
                  <a:srgbClr val="000000">
                    <a:alpha val="43137"/>
                  </a:srgbClr>
                </a:outerShdw>
              </a:effectLst>
            </a:rPr>
            <a:t>(Music in his nature)</a:t>
          </a:r>
          <a:endParaRPr lang="en-US" sz="2400" b="1" kern="1200" dirty="0">
            <a:solidFill>
              <a:schemeClr val="tx1"/>
            </a:solidFill>
            <a:effectLst>
              <a:outerShdw blurRad="38100" dist="38100" dir="2700000" algn="tl">
                <a:srgbClr val="000000">
                  <a:alpha val="43137"/>
                </a:srgbClr>
              </a:outerShdw>
            </a:effectLst>
          </a:endParaRPr>
        </a:p>
      </dsp:txBody>
      <dsp:txXfrm>
        <a:off x="1758050" y="4490795"/>
        <a:ext cx="6623949" cy="816508"/>
      </dsp:txXfrm>
    </dsp:sp>
    <dsp:sp modelId="{EDE4E427-5E7E-44CB-95D4-98543B5817A8}">
      <dsp:nvSpPr>
        <dsp:cNvPr id="0" name=""/>
        <dsp:cNvSpPr/>
      </dsp:nvSpPr>
      <dsp:spPr>
        <a:xfrm>
          <a:off x="81650" y="4572446"/>
          <a:ext cx="1676400" cy="653206"/>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2">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6D4E0-CB4F-4A54-A5EB-7816A4EE624C}" type="datetimeFigureOut">
              <a:rPr lang="en-US" smtClean="0"/>
              <a:t>1/18/2019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FFAC2-3FF5-4817-8A96-35ACF8A046B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29DD90-8AEC-46C7-BEDD-0289977A23FC}" type="slidenum">
              <a:rPr lang="en-US" smtClean="0"/>
              <a:pPr/>
              <a:t>51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6AEAD-FFE7-4ADE-A575-376C9D8B43CE}" type="datetimeFigureOut">
              <a:rPr lang="en-US" smtClean="0">
                <a:solidFill>
                  <a:prstClr val="black">
                    <a:tint val="75000"/>
                  </a:prstClr>
                </a:solidFill>
              </a:rPr>
              <a:pPr/>
              <a:t>1/18/2019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9DA4B-47E3-4B1C-BAA5-0E203E8E0620}"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3.jpeg"/><Relationship Id="rId7"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19.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bible.logos.com/passage/niv/Luke%208.27-33" TargetMode="External"/><Relationship Id="rId2" Type="http://schemas.openxmlformats.org/officeDocument/2006/relationships/hyperlink" Target="http://bible.logos.com/passage/niv/Luke%204.33-35" TargetMode="External"/><Relationship Id="rId1" Type="http://schemas.openxmlformats.org/officeDocument/2006/relationships/slideLayout" Target="../slideLayouts/slideLayout7.xml"/><Relationship Id="rId6" Type="http://schemas.openxmlformats.org/officeDocument/2006/relationships/hyperlink" Target="http://bible.logos.com/passage/niv/James%204.7" TargetMode="External"/><Relationship Id="rId5" Type="http://schemas.openxmlformats.org/officeDocument/2006/relationships/hyperlink" Target="http://bible.logos.com/passage/niv/1%20Peter%205.8-9" TargetMode="External"/><Relationship Id="rId4" Type="http://schemas.openxmlformats.org/officeDocument/2006/relationships/hyperlink" Target="http://bible.logos.com/passage/niv/Matthew%2017.14-18"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gif"/><Relationship Id="rId7" Type="http://schemas.openxmlformats.org/officeDocument/2006/relationships/diagramColors" Target="../diagrams/colors1.xml"/><Relationship Id="rId2" Type="http://schemas.openxmlformats.org/officeDocument/2006/relationships/hyperlink" Target="http://www.layoutsparks.com/1/199261/demonic-debi-evil-face-31000.html" TargetMode="Externa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gif"/><Relationship Id="rId7" Type="http://schemas.openxmlformats.org/officeDocument/2006/relationships/diagramColors" Target="../diagrams/colors2.xml"/><Relationship Id="rId2" Type="http://schemas.openxmlformats.org/officeDocument/2006/relationships/hyperlink" Target="http://www.layoutsparks.com/1/199261/demonic-debi-evil-face-31000.html" TargetMode="Externa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gif"/><Relationship Id="rId7" Type="http://schemas.openxmlformats.org/officeDocument/2006/relationships/diagramColors" Target="../diagrams/colors3.xml"/><Relationship Id="rId2" Type="http://schemas.openxmlformats.org/officeDocument/2006/relationships/hyperlink" Target="http://www.layoutsparks.com/1/199261/demonic-debi-evil-face-31000.html" TargetMode="Externa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images2.layoutsparks.com/1/49068/ying-yang-black-background.jpg"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ngelsdemons.hollywood.com/wallpapers/aad_wp_5_160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0" y="5715000"/>
            <a:ext cx="9144000" cy="1143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solidFill>
                  <a:prstClr val="white">
                    <a:lumMod val="50000"/>
                  </a:prstClr>
                </a:solidFill>
                <a:effectLst>
                  <a:outerShdw blurRad="38100" dist="38100" dir="2700000" algn="tl">
                    <a:srgbClr val="000000">
                      <a:alpha val="43137"/>
                    </a:srgbClr>
                  </a:outerShdw>
                </a:effectLst>
                <a:latin typeface="Arial Narrow" panose="020B0606020202030204" pitchFamily="34" charset="0"/>
              </a:rPr>
              <a:t>DEMONS</a:t>
            </a:r>
          </a:p>
        </p:txBody>
      </p:sp>
      <p:sp>
        <p:nvSpPr>
          <p:cNvPr id="10" name="Rectangle 9"/>
          <p:cNvSpPr/>
          <p:nvPr/>
        </p:nvSpPr>
        <p:spPr>
          <a:xfrm>
            <a:off x="5410200" y="457200"/>
            <a:ext cx="3733800" cy="17526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120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鬼魔</a:t>
            </a:r>
            <a:r>
              <a:rPr lang="en-US" altLang="zh-CN" sz="120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 </a:t>
            </a:r>
            <a:endParaRPr lang="en-US" sz="120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084.gif"/>
          <p:cNvPicPr>
            <a:picLocks noChangeAspect="1"/>
          </p:cNvPicPr>
          <p:nvPr/>
        </p:nvPicPr>
        <p:blipFill>
          <a:blip r:embed="rId2" cstate="print"/>
          <a:stretch>
            <a:fillRect/>
          </a:stretch>
        </p:blipFill>
        <p:spPr>
          <a:xfrm>
            <a:off x="0" y="0"/>
            <a:ext cx="9144000" cy="6972300"/>
          </a:xfrm>
          <a:prstGeom prst="rect">
            <a:avLst/>
          </a:prstGeom>
        </p:spPr>
      </p:pic>
      <p:sp>
        <p:nvSpPr>
          <p:cNvPr id="3" name="Title 1"/>
          <p:cNvSpPr txBox="1"/>
          <p:nvPr/>
        </p:nvSpPr>
        <p:spPr>
          <a:xfrm>
            <a:off x="0" y="6477000"/>
            <a:ext cx="9144000" cy="457200"/>
          </a:xfrm>
          <a:prstGeom prst="rect">
            <a:avLst/>
          </a:prstGeom>
          <a:solidFill>
            <a:schemeClr val="tx1"/>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4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BUT WHAT DOES THE BIBLE SAY?</a:t>
            </a:r>
          </a:p>
        </p:txBody>
      </p:sp>
      <p:sp>
        <p:nvSpPr>
          <p:cNvPr id="6" name="Title 1"/>
          <p:cNvSpPr txBox="1"/>
          <p:nvPr/>
        </p:nvSpPr>
        <p:spPr>
          <a:xfrm>
            <a:off x="0" y="228600"/>
            <a:ext cx="9144000" cy="11430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altLang="zh-CN" sz="7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a:t>
            </a:r>
            <a:r>
              <a:rPr lang="zh-CN" altLang="en-US" sz="7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圣经</a:t>
            </a:r>
            <a:r>
              <a:rPr lang="en-US" altLang="zh-CN" sz="7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a:t>
            </a:r>
            <a:r>
              <a:rPr lang="zh-CN" altLang="en-US" sz="7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是如何说的？</a:t>
            </a:r>
            <a:endParaRPr lang="en-US" sz="72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endParaRPr>
          </a:p>
        </p:txBody>
      </p:sp>
      <p:pic>
        <p:nvPicPr>
          <p:cNvPr id="10" name="Picture 9" descr="christian9.gif"/>
          <p:cNvPicPr>
            <a:picLocks noChangeAspect="1"/>
          </p:cNvPicPr>
          <p:nvPr/>
        </p:nvPicPr>
        <p:blipFill>
          <a:blip r:embed="rId3" cstate="print"/>
          <a:stretch>
            <a:fillRect/>
          </a:stretch>
        </p:blipFill>
        <p:spPr>
          <a:xfrm>
            <a:off x="1143000" y="1371600"/>
            <a:ext cx="6981825" cy="478753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084.gif"/>
          <p:cNvPicPr>
            <a:picLocks noChangeAspect="1"/>
          </p:cNvPicPr>
          <p:nvPr/>
        </p:nvPicPr>
        <p:blipFill>
          <a:blip r:embed="rId2" cstate="print"/>
          <a:stretch>
            <a:fillRect/>
          </a:stretch>
        </p:blipFill>
        <p:spPr>
          <a:xfrm>
            <a:off x="0" y="0"/>
            <a:ext cx="9144000" cy="6972300"/>
          </a:xfrm>
          <a:prstGeom prst="rect">
            <a:avLst/>
          </a:prstGeom>
        </p:spPr>
      </p:pic>
      <p:sp>
        <p:nvSpPr>
          <p:cNvPr id="3" name="Title 1"/>
          <p:cNvSpPr txBox="1"/>
          <p:nvPr/>
        </p:nvSpPr>
        <p:spPr>
          <a:xfrm>
            <a:off x="0" y="6477000"/>
            <a:ext cx="9144000" cy="457200"/>
          </a:xfrm>
          <a:prstGeom prst="rect">
            <a:avLst/>
          </a:prstGeom>
          <a:solidFill>
            <a:schemeClr val="tx1"/>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4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16 Questions about DEMONS</a:t>
            </a:r>
          </a:p>
        </p:txBody>
      </p:sp>
      <p:sp>
        <p:nvSpPr>
          <p:cNvPr id="6" name="Title 1"/>
          <p:cNvSpPr txBox="1"/>
          <p:nvPr/>
        </p:nvSpPr>
        <p:spPr>
          <a:xfrm>
            <a:off x="0" y="0"/>
            <a:ext cx="9144000" cy="60960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96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关于鬼魔</a:t>
            </a:r>
            <a:r>
              <a:rPr lang="zh-CN" altLang="en-US" sz="9600" b="1" dirty="0" smtClean="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的</a:t>
            </a:r>
            <a:r>
              <a:rPr lang="zh-CN" altLang="en-US" sz="9600" b="1" dirty="0" smtClean="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诸多</a:t>
            </a:r>
            <a:endParaRPr lang="en-US" sz="96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endParaRPr>
          </a:p>
          <a:p>
            <a:pPr algn="ctr">
              <a:spcBef>
                <a:spcPct val="0"/>
              </a:spcBef>
              <a:defRPr/>
            </a:pPr>
            <a:r>
              <a:rPr lang="zh-CN" altLang="en-US" sz="9600" b="1" dirty="0" smtClean="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问</a:t>
            </a:r>
            <a:r>
              <a:rPr lang="zh-CN" altLang="en-US" sz="96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题</a:t>
            </a:r>
            <a:r>
              <a:rPr lang="en-US" sz="9600" b="1" dirty="0">
                <a:ln w="18415" cmpd="sng">
                  <a:solidFill>
                    <a:sysClr val="windowText" lastClr="000000"/>
                  </a:solidFill>
                  <a:prstDash val="solid"/>
                </a:ln>
                <a:solidFill>
                  <a:srgbClr val="FFC000"/>
                </a:solidFill>
                <a:effectLst>
                  <a:outerShdw blurRad="63500" dir="3600000" algn="tl" rotWithShape="0">
                    <a:srgbClr val="000000">
                      <a:alpha val="70000"/>
                    </a:srgbClr>
                  </a:outerShdw>
                </a:effectLst>
                <a:latin typeface="Arial Black" panose="020B0A04020102020204" pitchFamily="34"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miley face by AUTO123.com."/>
          <p:cNvPicPr>
            <a:picLocks noChangeAspect="1" noChangeArrowheads="1"/>
          </p:cNvPicPr>
          <p:nvPr/>
        </p:nvPicPr>
        <p:blipFill>
          <a:blip r:embed="rId2" cstate="print"/>
          <a:srcRect/>
          <a:stretch>
            <a:fillRect/>
          </a:stretch>
        </p:blipFill>
        <p:spPr bwMode="auto">
          <a:xfrm>
            <a:off x="4800600" y="1828800"/>
            <a:ext cx="4134094" cy="4297278"/>
          </a:xfrm>
          <a:prstGeom prst="ellipse">
            <a:avLst/>
          </a:prstGeom>
          <a:ln>
            <a:noFill/>
          </a:ln>
          <a:effectLst>
            <a:softEdge rad="112500"/>
          </a:effectLst>
        </p:spPr>
      </p:pic>
      <p:sp>
        <p:nvSpPr>
          <p:cNvPr id="8" name="Rectangle 7"/>
          <p:cNvSpPr/>
          <p:nvPr/>
        </p:nvSpPr>
        <p:spPr>
          <a:xfrm>
            <a:off x="4648200" y="1981200"/>
            <a:ext cx="4495800" cy="3886200"/>
          </a:xfrm>
          <a:prstGeom prst="rect">
            <a:avLst/>
          </a:prstGeom>
          <a:no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0" y="1828800"/>
            <a:ext cx="4648200" cy="4038600"/>
          </a:xfrm>
          <a:prstGeom prst="rect">
            <a:avLst/>
          </a:prstGeom>
          <a:ln w="762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p:nvSpPr>
        <p:spPr>
          <a:xfrm>
            <a:off x="0" y="6172201"/>
            <a:ext cx="9144000" cy="64633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In the Bible, there are 2 groups of angels: the righteous angels and the fallen angels.  Originally, ALL angels were righteous. They ALL worshipped and served God in heaven. </a:t>
            </a:r>
          </a:p>
        </p:txBody>
      </p:sp>
      <p:sp>
        <p:nvSpPr>
          <p:cNvPr id="4" name="TextBox 3"/>
          <p:cNvSpPr txBox="1"/>
          <p:nvPr/>
        </p:nvSpPr>
        <p:spPr>
          <a:xfrm>
            <a:off x="0" y="0"/>
            <a:ext cx="9144000" cy="193899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圣经中有两组天使：正义天使和堕落天使</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。然而，起</a:t>
            </a: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初所有的天使都是正义的，          在天上敬拜服事神。</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0" y="2362200"/>
            <a:ext cx="4171510" cy="3128633"/>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p:nvPr/>
        </p:nvSpPr>
        <p:spPr>
          <a:xfrm>
            <a:off x="0" y="6248400"/>
            <a:ext cx="9144000" cy="685800"/>
          </a:xfrm>
          <a:prstGeom prst="rect">
            <a:avLst/>
          </a:prstGeom>
          <a:solidFill>
            <a:schemeClr val="accent2">
              <a:lumMod val="50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algn="ctr">
              <a:spcBef>
                <a:spcPct val="0"/>
              </a:spcBef>
              <a:defRPr/>
            </a:pPr>
            <a:r>
              <a:rPr lang="en-US" sz="36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WHAT ARE DEMONS?</a:t>
            </a:r>
          </a:p>
        </p:txBody>
      </p:sp>
      <p:sp>
        <p:nvSpPr>
          <p:cNvPr id="5" name="TextBox 4"/>
          <p:cNvSpPr txBox="1"/>
          <p:nvPr/>
        </p:nvSpPr>
        <p:spPr>
          <a:xfrm>
            <a:off x="0" y="838200"/>
            <a:ext cx="9144000" cy="5232202"/>
          </a:xfrm>
          <a:prstGeom prst="rect">
            <a:avLst/>
          </a:prstGeom>
          <a:noFill/>
        </p:spPr>
        <p:txBody>
          <a:bodyPr wrap="square" rtlCol="0">
            <a:spAutoFit/>
          </a:bodyPr>
          <a:lstStyle/>
          <a:p>
            <a:pPr marL="342900" indent="-342900"/>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由神创造的如同天使般的不可见的灵体。</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800100" lvl="1" indent="-342900">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Invisible spirit beings created as angels by God</a:t>
            </a:r>
            <a:endParaRPr lang="en-US" sz="2400" b="1" dirty="0">
              <a:solidFill>
                <a:prstClr val="black"/>
              </a:solidFill>
              <a:effectLst>
                <a:outerShdw blurRad="38100" dist="38100" dir="2700000" algn="tl">
                  <a:srgbClr val="000000">
                    <a:alpha val="43137"/>
                  </a:srgbClr>
                </a:outerShdw>
              </a:effectLst>
            </a:endParaRPr>
          </a:p>
          <a:p>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路西弗</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原是一个很有权柄的天使长。</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800100" lvl="1" indent="-342900">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Lucifer (Satan) was an archangel with authority</a:t>
            </a:r>
          </a:p>
          <a:p>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路西弗企图像神那般接受敬拜</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结</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28; </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赛</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14)</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800100" lvl="1" indent="-342900">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Lucifer wanted to be worshipped as a god (Ez. 28; Is. 14)</a:t>
            </a:r>
          </a:p>
          <a:p>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神因牠的骄傲将之逐出天堂来到地上。</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800100" lvl="1" indent="-342900">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God cast him from heaven to earth for his pride</a:t>
            </a:r>
          </a:p>
          <a:p>
            <a:r>
              <a:rPr lang="zh-CN" altLang="en-US" sz="3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在这次叛乱中</a:t>
            </a:r>
            <a:r>
              <a:rPr lang="en-US" altLang="zh-CN" sz="3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有三分之一的天使跟随了撒旦。</a:t>
            </a:r>
            <a:endParaRPr lang="en-US" sz="3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800100" lvl="1" indent="-342900">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1/3 of the innumerable angels followed Satan in his rebellion against God</a:t>
            </a:r>
          </a:p>
          <a:p>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这些堕落的天使</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我们称之为“鬼魔”。</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800100" lvl="1" indent="-342900">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These fallen angels are the ones we call DEMONS</a:t>
            </a:r>
          </a:p>
        </p:txBody>
      </p:sp>
      <p:sp>
        <p:nvSpPr>
          <p:cNvPr id="6" name="Title 1"/>
          <p:cNvSpPr txBox="1"/>
          <p:nvPr/>
        </p:nvSpPr>
        <p:spPr>
          <a:xfrm>
            <a:off x="0" y="0"/>
            <a:ext cx="9144000" cy="838200"/>
          </a:xfrm>
          <a:prstGeom prst="rect">
            <a:avLst/>
          </a:prstGeom>
          <a:solidFill>
            <a:schemeClr val="accent2">
              <a:lumMod val="50000"/>
            </a:schemeClr>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Autofit/>
          </a:bodyPr>
          <a:lstStyle/>
          <a:p>
            <a:pPr algn="ctr">
              <a:spcBef>
                <a:spcPct val="0"/>
              </a:spcBef>
              <a:defRPr/>
            </a:pPr>
            <a:r>
              <a:rPr lang="zh-CN" altLang="en-US" sz="6000" b="1" dirty="0">
                <a:ln w="18415" cmpd="sng">
                  <a:solidFill>
                    <a:prstClr val="black"/>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鬼魔是什么</a:t>
            </a:r>
            <a:r>
              <a:rPr lang="en-US" sz="6000" b="1" dirty="0">
                <a:ln w="18415" cmpd="sng">
                  <a:solidFill>
                    <a:prstClr val="black"/>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3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5">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30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2" dur="3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8" fill="hold" nodeType="after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 calcmode="lin" valueType="num">
                                      <p:cBhvr additive="base">
                                        <p:cTn id="16" dur="30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7" dur="3000" fill="hold"/>
                                        <p:tgtEl>
                                          <p:spTgt spid="5">
                                            <p:txEl>
                                              <p:pRg st="4" end="4"/>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 calcmode="lin" valueType="num">
                                      <p:cBhvr additive="base">
                                        <p:cTn id="20" dur="3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1" dur="3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8"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30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26" dur="3000" fill="hold"/>
                                        <p:tgtEl>
                                          <p:spTgt spid="5">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30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0" dur="3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par>
                          <p:cTn id="31" fill="hold">
                            <p:stCondLst>
                              <p:cond delay="9000"/>
                            </p:stCondLst>
                            <p:childTnLst>
                              <p:par>
                                <p:cTn id="32" presetID="2" presetClass="entr" presetSubtype="8" fill="hold" nodeType="after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 calcmode="lin" valueType="num">
                                      <p:cBhvr additive="base">
                                        <p:cTn id="34" dur="30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5" dur="3000" fill="hold"/>
                                        <p:tgtEl>
                                          <p:spTgt spid="5">
                                            <p:txEl>
                                              <p:pRg st="8" end="8"/>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 calcmode="lin" valueType="num">
                                      <p:cBhvr additive="base">
                                        <p:cTn id="38" dur="30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39" dur="30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par>
                          <p:cTn id="40" fill="hold">
                            <p:stCondLst>
                              <p:cond delay="12000"/>
                            </p:stCondLst>
                            <p:childTnLst>
                              <p:par>
                                <p:cTn id="41" presetID="2" presetClass="entr" presetSubtype="8" fill="hold" nodeType="after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additive="base">
                                        <p:cTn id="43" dur="30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44" dur="3000" fill="hold"/>
                                        <p:tgtEl>
                                          <p:spTgt spid="5">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 calcmode="lin" valueType="num">
                                      <p:cBhvr additive="base">
                                        <p:cTn id="47" dur="3000" fill="hold"/>
                                        <p:tgtEl>
                                          <p:spTgt spid="5">
                                            <p:txEl>
                                              <p:pRg st="11" end="11"/>
                                            </p:txEl>
                                          </p:spTgt>
                                        </p:tgtEl>
                                        <p:attrNameLst>
                                          <p:attrName>ppt_x</p:attrName>
                                        </p:attrNameLst>
                                      </p:cBhvr>
                                      <p:tavLst>
                                        <p:tav tm="0">
                                          <p:val>
                                            <p:strVal val="0-#ppt_w/2"/>
                                          </p:val>
                                        </p:tav>
                                        <p:tav tm="100000">
                                          <p:val>
                                            <p:strVal val="#ppt_x"/>
                                          </p:val>
                                        </p:tav>
                                      </p:tavLst>
                                    </p:anim>
                                    <p:anim calcmode="lin" valueType="num">
                                      <p:cBhvr additive="base">
                                        <p:cTn id="48" dur="3000" fill="hold"/>
                                        <p:tgtEl>
                                          <p:spTgt spid="5">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40sunn-2.gif"/>
          <p:cNvPicPr>
            <a:picLocks noChangeAspect="1"/>
          </p:cNvPicPr>
          <p:nvPr/>
        </p:nvPicPr>
        <p:blipFill>
          <a:blip r:embed="rId2" cstate="print"/>
          <a:stretch>
            <a:fillRect/>
          </a:stretch>
        </p:blipFill>
        <p:spPr>
          <a:xfrm>
            <a:off x="5086350" y="1066800"/>
            <a:ext cx="4057650" cy="5410200"/>
          </a:xfrm>
          <a:prstGeom prst="rect">
            <a:avLst/>
          </a:prstGeom>
          <a:ln w="38100" cap="sq">
            <a:solidFill>
              <a:schemeClr val="accent2">
                <a:lumMod val="50000"/>
              </a:schemeClr>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6172200"/>
            <a:ext cx="9144000" cy="762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36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WHEN WERE DEMONS CREATED?</a:t>
            </a:r>
          </a:p>
        </p:txBody>
      </p:sp>
      <p:sp>
        <p:nvSpPr>
          <p:cNvPr id="6" name="Title 1"/>
          <p:cNvSpPr txBox="1"/>
          <p:nvPr/>
        </p:nvSpPr>
        <p:spPr>
          <a:xfrm>
            <a:off x="0" y="0"/>
            <a:ext cx="9144000" cy="10668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72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鬼魔是何时被造的</a:t>
            </a:r>
            <a:r>
              <a:rPr lang="en-US" sz="72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p>
        </p:txBody>
      </p:sp>
      <p:sp>
        <p:nvSpPr>
          <p:cNvPr id="7" name="TextBox 6"/>
          <p:cNvSpPr txBox="1"/>
          <p:nvPr/>
        </p:nvSpPr>
        <p:spPr>
          <a:xfrm>
            <a:off x="0" y="1219201"/>
            <a:ext cx="4953000" cy="4401205"/>
          </a:xfrm>
          <a:prstGeom prst="rect">
            <a:avLst/>
          </a:prstGeom>
          <a:noFill/>
        </p:spPr>
        <p:txBody>
          <a:bodyPr wrap="square" rtlCol="0">
            <a:spAutoFit/>
          </a:bodyPr>
          <a:lstStyle/>
          <a:p>
            <a:pPr marL="342900" indent="-282575"/>
            <a:r>
              <a:rPr lang="zh-CN" altLang="en-US" sz="48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在天地被造以先。</a:t>
            </a:r>
            <a:endParaRPr lang="en-US" sz="48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Before the earth was created</a:t>
            </a:r>
          </a:p>
          <a:p>
            <a:pPr marL="60325"/>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约伯记</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38:4-7</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告诉我们神创造地球时</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天使在一旁高声欢呼。</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Job 38:4-7 tells us that the angels shouted for joy as they watched God create the earth</a:t>
            </a:r>
            <a:endParaRPr lang="en-US" sz="2000" dirty="0">
              <a:solidFill>
                <a:prstClr val="black"/>
              </a:solidFill>
            </a:endParaRPr>
          </a:p>
          <a:p>
            <a:pPr marL="465455" lvl="1" indent="-180975" algn="just">
              <a:buFont typeface="Arial" panose="020B0604020202020204" pitchFamily="34" charset="0"/>
              <a:buChar char="•"/>
            </a:pPr>
            <a:endParaRPr lang="en-US" sz="20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pic>
        <p:nvPicPr>
          <p:cNvPr id="10" name="Picture 9" descr="103d.gif"/>
          <p:cNvPicPr>
            <a:picLocks noChangeAspect="1"/>
          </p:cNvPicPr>
          <p:nvPr/>
        </p:nvPicPr>
        <p:blipFill>
          <a:blip r:embed="rId3" cstate="print"/>
          <a:stretch>
            <a:fillRect/>
          </a:stretch>
        </p:blipFill>
        <p:spPr>
          <a:xfrm>
            <a:off x="5715000" y="2362200"/>
            <a:ext cx="2724150" cy="27241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t2.gstatic.com/images?q=tbn:ANd9GcSwXi4kmFlpnCBEipPg8e385W3JQONgvLX6BgqWcEScg3fMyeEinw"/>
          <p:cNvPicPr>
            <a:picLocks noChangeAspect="1" noChangeArrowheads="1"/>
          </p:cNvPicPr>
          <p:nvPr/>
        </p:nvPicPr>
        <p:blipFill>
          <a:blip r:embed="rId2" cstate="print"/>
          <a:srcRect/>
          <a:stretch>
            <a:fillRect/>
          </a:stretch>
        </p:blipFill>
        <p:spPr bwMode="auto">
          <a:xfrm>
            <a:off x="5789551" y="1371600"/>
            <a:ext cx="3354449" cy="5105400"/>
          </a:xfrm>
          <a:prstGeom prst="rect">
            <a:avLst/>
          </a:prstGeom>
          <a:ln w="38100" cap="sq">
            <a:solidFill>
              <a:schemeClr val="tx1"/>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6324600"/>
            <a:ext cx="9144000" cy="6096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WHEN DID THE DEMONS FALL?</a:t>
            </a:r>
          </a:p>
        </p:txBody>
      </p:sp>
      <p:sp>
        <p:nvSpPr>
          <p:cNvPr id="6" name="Title 1"/>
          <p:cNvSpPr txBox="1"/>
          <p:nvPr/>
        </p:nvSpPr>
        <p:spPr>
          <a:xfrm>
            <a:off x="0" y="0"/>
            <a:ext cx="9144000" cy="13716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88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鬼魔何时堕落的</a:t>
            </a:r>
            <a:r>
              <a:rPr lang="en-US" sz="88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p>
        </p:txBody>
      </p:sp>
      <p:sp>
        <p:nvSpPr>
          <p:cNvPr id="7" name="TextBox 6"/>
          <p:cNvSpPr txBox="1"/>
          <p:nvPr/>
        </p:nvSpPr>
        <p:spPr>
          <a:xfrm>
            <a:off x="0" y="1371600"/>
            <a:ext cx="5715000" cy="4647426"/>
          </a:xfrm>
          <a:prstGeom prst="rect">
            <a:avLst/>
          </a:prstGeom>
          <a:noFill/>
        </p:spPr>
        <p:txBody>
          <a:bodyPr wrap="square" rtlCol="0">
            <a:spAutoFit/>
          </a:bodyPr>
          <a:lstStyle/>
          <a:p>
            <a:pPr marL="60325"/>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在六天创造完毕后</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神说一切甚好</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创</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1:31).</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After Day 6…God said ALL He made was very good (Gen. 1:31)</a:t>
            </a:r>
          </a:p>
          <a:p>
            <a:pPr marL="120650" lvl="1" indent="-60325" algn="just"/>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在创世记三章前</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撒旦在园子里试探夏娃。</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Before Gen 3… Satan tempts Eve in the garden</a:t>
            </a:r>
          </a:p>
          <a:p>
            <a:pPr marL="120650"/>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创世记第一章和第三章之间相隔了很多年。</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There are many years between Gen. 1 and 3</a:t>
            </a:r>
            <a:endParaRPr lang="en-US" sz="20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rds.yahoo.com/_ylt=A0S020unXxpKKYMB8PSjzbkF/SIG=13i1vfqnr/EXP=1243328807/**http%3A/www.eborg3.com/Graphics/Bible/66-Revelation/Rev12/Rev%252012%2520Fallen%2520Angels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extBox 1"/>
          <p:cNvSpPr txBox="1"/>
          <p:nvPr/>
        </p:nvSpPr>
        <p:spPr>
          <a:xfrm>
            <a:off x="0" y="0"/>
            <a:ext cx="9144000" cy="1538883"/>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zh-CN" altLang="en-US" sz="5400" dirty="0" smtClean="0"/>
              <a:t>先看看撒</a:t>
            </a:r>
            <a:r>
              <a:rPr lang="zh-CN" altLang="en-US" sz="5400" dirty="0" smtClean="0"/>
              <a:t>旦从哪里来？</a:t>
            </a:r>
            <a:endParaRPr lang="en-US" sz="5400" dirty="0" smtClean="0"/>
          </a:p>
          <a:p>
            <a:pPr algn="ctr"/>
            <a:r>
              <a:rPr lang="en-US" sz="4000" dirty="0" smtClean="0"/>
              <a:t>Question: Where did Satan come from?</a:t>
            </a:r>
            <a:endParaRPr lang="en-US" sz="4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zh-CN" altLang="en-US" sz="5300" dirty="0" smtClean="0"/>
              <a:t>堕落前的撒</a:t>
            </a:r>
            <a:r>
              <a:rPr lang="zh-CN" altLang="en-US" sz="5300" dirty="0" smtClean="0"/>
              <a:t>旦</a:t>
            </a:r>
            <a:r>
              <a:rPr lang="en-US" altLang="zh-CN" sz="5300" dirty="0" smtClean="0"/>
              <a:t>:</a:t>
            </a:r>
            <a:r>
              <a:rPr lang="zh-CN" altLang="en-US" sz="5300" dirty="0" smtClean="0"/>
              <a:t>以</a:t>
            </a:r>
            <a:r>
              <a:rPr lang="zh-CN" altLang="en-US" sz="5300" dirty="0" smtClean="0"/>
              <a:t>西</a:t>
            </a:r>
            <a:r>
              <a:rPr lang="zh-CN" altLang="en-US" sz="5300" dirty="0" smtClean="0"/>
              <a:t>结</a:t>
            </a:r>
            <a:r>
              <a:rPr lang="zh-CN" altLang="en-US" sz="5300" dirty="0" smtClean="0"/>
              <a:t>书</a:t>
            </a:r>
            <a:r>
              <a:rPr lang="en-US" altLang="zh-CN" sz="5300" dirty="0" smtClean="0"/>
              <a:t>28</a:t>
            </a:r>
            <a:r>
              <a:rPr lang="en-US" altLang="zh-CN" sz="5300" dirty="0" smtClean="0"/>
              <a:t>:</a:t>
            </a:r>
            <a:r>
              <a:rPr lang="en-US" altLang="zh-CN" sz="5300" dirty="0" smtClean="0"/>
              <a:t>12-17</a:t>
            </a:r>
            <a:r>
              <a:rPr lang="en-US" dirty="0" smtClean="0"/>
              <a:t/>
            </a:r>
            <a:br>
              <a:rPr lang="en-US" dirty="0" smtClean="0"/>
            </a:br>
            <a:r>
              <a:rPr lang="en-US" sz="3100" dirty="0" smtClean="0"/>
              <a:t>(Satan BEFORE the Fall: Ezekiel 28:12-17)</a:t>
            </a:r>
            <a:endParaRPr lang="en-US" sz="3100" dirty="0"/>
          </a:p>
        </p:txBody>
      </p:sp>
      <p:graphicFrame>
        <p:nvGraphicFramePr>
          <p:cNvPr id="3" name="Diagram 2"/>
          <p:cNvGraphicFramePr/>
          <p:nvPr/>
        </p:nvGraphicFramePr>
        <p:xfrm>
          <a:off x="457200" y="1397000"/>
          <a:ext cx="8382000"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graphicEl>
                                              <a:dgm id="{E43FE88A-06AA-4CF0-B7E9-63CD6F35D245}"/>
                                            </p:graphicEl>
                                          </p:spTgt>
                                        </p:tgtEl>
                                        <p:attrNameLst>
                                          <p:attrName>style.visibility</p:attrName>
                                        </p:attrNameLst>
                                      </p:cBhvr>
                                      <p:to>
                                        <p:strVal val="visible"/>
                                      </p:to>
                                    </p:set>
                                    <p:anim calcmode="lin" valueType="num">
                                      <p:cBhvr additive="base">
                                        <p:cTn id="7" dur="2000" fill="hold"/>
                                        <p:tgtEl>
                                          <p:spTgt spid="3">
                                            <p:graphicEl>
                                              <a:dgm id="{E43FE88A-06AA-4CF0-B7E9-63CD6F35D245}"/>
                                            </p:graphic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graphicEl>
                                              <a:dgm id="{E43FE88A-06AA-4CF0-B7E9-63CD6F35D245}"/>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D0138CEB-9981-41AA-AC77-3F88619E5BA4}"/>
                                            </p:graphicEl>
                                          </p:spTgt>
                                        </p:tgtEl>
                                        <p:attrNameLst>
                                          <p:attrName>style.visibility</p:attrName>
                                        </p:attrNameLst>
                                      </p:cBhvr>
                                      <p:to>
                                        <p:strVal val="visible"/>
                                      </p:to>
                                    </p:set>
                                    <p:anim calcmode="lin" valueType="num">
                                      <p:cBhvr additive="base">
                                        <p:cTn id="11" dur="2000" fill="hold"/>
                                        <p:tgtEl>
                                          <p:spTgt spid="3">
                                            <p:graphicEl>
                                              <a:dgm id="{D0138CEB-9981-41AA-AC77-3F88619E5BA4}"/>
                                            </p:graphic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graphicEl>
                                              <a:dgm id="{D0138CEB-9981-41AA-AC77-3F88619E5BA4}"/>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graphicEl>
                                              <a:dgm id="{9729C048-F7B8-41A1-B33C-1DB02C3039F6}"/>
                                            </p:graphicEl>
                                          </p:spTgt>
                                        </p:tgtEl>
                                        <p:attrNameLst>
                                          <p:attrName>style.visibility</p:attrName>
                                        </p:attrNameLst>
                                      </p:cBhvr>
                                      <p:to>
                                        <p:strVal val="visible"/>
                                      </p:to>
                                    </p:set>
                                    <p:anim calcmode="lin" valueType="num">
                                      <p:cBhvr additive="base">
                                        <p:cTn id="17" dur="2000" fill="hold"/>
                                        <p:tgtEl>
                                          <p:spTgt spid="3">
                                            <p:graphicEl>
                                              <a:dgm id="{9729C048-F7B8-41A1-B33C-1DB02C3039F6}"/>
                                            </p:graphic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graphicEl>
                                              <a:dgm id="{9729C048-F7B8-41A1-B33C-1DB02C3039F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graphicEl>
                                              <a:dgm id="{6AAE02C4-4D52-43E0-BDB4-A9E5A189210B}"/>
                                            </p:graphicEl>
                                          </p:spTgt>
                                        </p:tgtEl>
                                        <p:attrNameLst>
                                          <p:attrName>style.visibility</p:attrName>
                                        </p:attrNameLst>
                                      </p:cBhvr>
                                      <p:to>
                                        <p:strVal val="visible"/>
                                      </p:to>
                                    </p:set>
                                    <p:anim calcmode="lin" valueType="num">
                                      <p:cBhvr additive="base">
                                        <p:cTn id="21" dur="2000" fill="hold"/>
                                        <p:tgtEl>
                                          <p:spTgt spid="3">
                                            <p:graphicEl>
                                              <a:dgm id="{6AAE02C4-4D52-43E0-BDB4-A9E5A189210B}"/>
                                            </p:graphic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graphicEl>
                                              <a:dgm id="{6AAE02C4-4D52-43E0-BDB4-A9E5A189210B}"/>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graphicEl>
                                              <a:dgm id="{CB7CA9A9-144A-4238-970B-0E8B0C3EC902}"/>
                                            </p:graphicEl>
                                          </p:spTgt>
                                        </p:tgtEl>
                                        <p:attrNameLst>
                                          <p:attrName>style.visibility</p:attrName>
                                        </p:attrNameLst>
                                      </p:cBhvr>
                                      <p:to>
                                        <p:strVal val="visible"/>
                                      </p:to>
                                    </p:set>
                                    <p:anim calcmode="lin" valueType="num">
                                      <p:cBhvr additive="base">
                                        <p:cTn id="27" dur="2000" fill="hold"/>
                                        <p:tgtEl>
                                          <p:spTgt spid="3">
                                            <p:graphicEl>
                                              <a:dgm id="{CB7CA9A9-144A-4238-970B-0E8B0C3EC902}"/>
                                            </p:graphic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graphicEl>
                                              <a:dgm id="{CB7CA9A9-144A-4238-970B-0E8B0C3EC902}"/>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graphicEl>
                                              <a:dgm id="{FD104EA6-EA78-4DA5-8103-FB0A0329C642}"/>
                                            </p:graphicEl>
                                          </p:spTgt>
                                        </p:tgtEl>
                                        <p:attrNameLst>
                                          <p:attrName>style.visibility</p:attrName>
                                        </p:attrNameLst>
                                      </p:cBhvr>
                                      <p:to>
                                        <p:strVal val="visible"/>
                                      </p:to>
                                    </p:set>
                                    <p:anim calcmode="lin" valueType="num">
                                      <p:cBhvr additive="base">
                                        <p:cTn id="31" dur="2000" fill="hold"/>
                                        <p:tgtEl>
                                          <p:spTgt spid="3">
                                            <p:graphicEl>
                                              <a:dgm id="{FD104EA6-EA78-4DA5-8103-FB0A0329C642}"/>
                                            </p:graphic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graphicEl>
                                              <a:dgm id="{FD104EA6-EA78-4DA5-8103-FB0A0329C642}"/>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graphicEl>
                                              <a:dgm id="{9D19DE00-B57C-4346-B295-A1B90FC2F2AE}"/>
                                            </p:graphicEl>
                                          </p:spTgt>
                                        </p:tgtEl>
                                        <p:attrNameLst>
                                          <p:attrName>style.visibility</p:attrName>
                                        </p:attrNameLst>
                                      </p:cBhvr>
                                      <p:to>
                                        <p:strVal val="visible"/>
                                      </p:to>
                                    </p:set>
                                    <p:anim calcmode="lin" valueType="num">
                                      <p:cBhvr additive="base">
                                        <p:cTn id="37" dur="2000" fill="hold"/>
                                        <p:tgtEl>
                                          <p:spTgt spid="3">
                                            <p:graphicEl>
                                              <a:dgm id="{9D19DE00-B57C-4346-B295-A1B90FC2F2AE}"/>
                                            </p:graphic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graphicEl>
                                              <a:dgm id="{9D19DE00-B57C-4346-B295-A1B90FC2F2AE}"/>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graphicEl>
                                              <a:dgm id="{C713C446-1F05-4DF0-A272-AD3A8C0EC1F3}"/>
                                            </p:graphicEl>
                                          </p:spTgt>
                                        </p:tgtEl>
                                        <p:attrNameLst>
                                          <p:attrName>style.visibility</p:attrName>
                                        </p:attrNameLst>
                                      </p:cBhvr>
                                      <p:to>
                                        <p:strVal val="visible"/>
                                      </p:to>
                                    </p:set>
                                    <p:anim calcmode="lin" valueType="num">
                                      <p:cBhvr additive="base">
                                        <p:cTn id="41" dur="2000" fill="hold"/>
                                        <p:tgtEl>
                                          <p:spTgt spid="3">
                                            <p:graphicEl>
                                              <a:dgm id="{C713C446-1F05-4DF0-A272-AD3A8C0EC1F3}"/>
                                            </p:graphicEl>
                                          </p:spTgt>
                                        </p:tgtEl>
                                        <p:attrNameLst>
                                          <p:attrName>ppt_x</p:attrName>
                                        </p:attrNameLst>
                                      </p:cBhvr>
                                      <p:tavLst>
                                        <p:tav tm="0">
                                          <p:val>
                                            <p:strVal val="#ppt_x"/>
                                          </p:val>
                                        </p:tav>
                                        <p:tav tm="100000">
                                          <p:val>
                                            <p:strVal val="#ppt_x"/>
                                          </p:val>
                                        </p:tav>
                                      </p:tavLst>
                                    </p:anim>
                                    <p:anim calcmode="lin" valueType="num">
                                      <p:cBhvr additive="base">
                                        <p:cTn id="42" dur="2000" fill="hold"/>
                                        <p:tgtEl>
                                          <p:spTgt spid="3">
                                            <p:graphicEl>
                                              <a:dgm id="{C713C446-1F05-4DF0-A272-AD3A8C0EC1F3}"/>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graphicEl>
                                              <a:dgm id="{A26ECA46-4BBA-4DB3-B528-B0697465D018}"/>
                                            </p:graphicEl>
                                          </p:spTgt>
                                        </p:tgtEl>
                                        <p:attrNameLst>
                                          <p:attrName>style.visibility</p:attrName>
                                        </p:attrNameLst>
                                      </p:cBhvr>
                                      <p:to>
                                        <p:strVal val="visible"/>
                                      </p:to>
                                    </p:set>
                                    <p:anim calcmode="lin" valueType="num">
                                      <p:cBhvr additive="base">
                                        <p:cTn id="47" dur="2000" fill="hold"/>
                                        <p:tgtEl>
                                          <p:spTgt spid="3">
                                            <p:graphicEl>
                                              <a:dgm id="{A26ECA46-4BBA-4DB3-B528-B0697465D018}"/>
                                            </p:graphic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graphicEl>
                                              <a:dgm id="{A26ECA46-4BBA-4DB3-B528-B0697465D018}"/>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graphicEl>
                                              <a:dgm id="{8ECD2F9E-9A6D-4B6F-AFAB-B7C32AB58E73}"/>
                                            </p:graphicEl>
                                          </p:spTgt>
                                        </p:tgtEl>
                                        <p:attrNameLst>
                                          <p:attrName>style.visibility</p:attrName>
                                        </p:attrNameLst>
                                      </p:cBhvr>
                                      <p:to>
                                        <p:strVal val="visible"/>
                                      </p:to>
                                    </p:set>
                                    <p:anim calcmode="lin" valueType="num">
                                      <p:cBhvr additive="base">
                                        <p:cTn id="51" dur="2000" fill="hold"/>
                                        <p:tgtEl>
                                          <p:spTgt spid="3">
                                            <p:graphicEl>
                                              <a:dgm id="{8ECD2F9E-9A6D-4B6F-AFAB-B7C32AB58E73}"/>
                                            </p:graphicEl>
                                          </p:spTgt>
                                        </p:tgtEl>
                                        <p:attrNameLst>
                                          <p:attrName>ppt_x</p:attrName>
                                        </p:attrNameLst>
                                      </p:cBhvr>
                                      <p:tavLst>
                                        <p:tav tm="0">
                                          <p:val>
                                            <p:strVal val="#ppt_x"/>
                                          </p:val>
                                        </p:tav>
                                        <p:tav tm="100000">
                                          <p:val>
                                            <p:strVal val="#ppt_x"/>
                                          </p:val>
                                        </p:tav>
                                      </p:tavLst>
                                    </p:anim>
                                    <p:anim calcmode="lin" valueType="num">
                                      <p:cBhvr additive="base">
                                        <p:cTn id="52" dur="2000" fill="hold"/>
                                        <p:tgtEl>
                                          <p:spTgt spid="3">
                                            <p:graphicEl>
                                              <a:dgm id="{8ECD2F9E-9A6D-4B6F-AFAB-B7C32AB58E73}"/>
                                            </p:graphic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graphicEl>
                                              <a:dgm id="{EDE4E427-5E7E-44CB-95D4-98543B5817A8}"/>
                                            </p:graphicEl>
                                          </p:spTgt>
                                        </p:tgtEl>
                                        <p:attrNameLst>
                                          <p:attrName>style.visibility</p:attrName>
                                        </p:attrNameLst>
                                      </p:cBhvr>
                                      <p:to>
                                        <p:strVal val="visible"/>
                                      </p:to>
                                    </p:set>
                                    <p:anim calcmode="lin" valueType="num">
                                      <p:cBhvr additive="base">
                                        <p:cTn id="57" dur="2000" fill="hold"/>
                                        <p:tgtEl>
                                          <p:spTgt spid="3">
                                            <p:graphicEl>
                                              <a:dgm id="{EDE4E427-5E7E-44CB-95D4-98543B5817A8}"/>
                                            </p:graphicEl>
                                          </p:spTgt>
                                        </p:tgtEl>
                                        <p:attrNameLst>
                                          <p:attrName>ppt_x</p:attrName>
                                        </p:attrNameLst>
                                      </p:cBhvr>
                                      <p:tavLst>
                                        <p:tav tm="0">
                                          <p:val>
                                            <p:strVal val="#ppt_x"/>
                                          </p:val>
                                        </p:tav>
                                        <p:tav tm="100000">
                                          <p:val>
                                            <p:strVal val="#ppt_x"/>
                                          </p:val>
                                        </p:tav>
                                      </p:tavLst>
                                    </p:anim>
                                    <p:anim calcmode="lin" valueType="num">
                                      <p:cBhvr additive="base">
                                        <p:cTn id="58" dur="2000" fill="hold"/>
                                        <p:tgtEl>
                                          <p:spTgt spid="3">
                                            <p:graphicEl>
                                              <a:dgm id="{EDE4E427-5E7E-44CB-95D4-98543B5817A8}"/>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graphicEl>
                                              <a:dgm id="{9CB03D28-F11B-439A-8F38-760A2DFB948F}"/>
                                            </p:graphicEl>
                                          </p:spTgt>
                                        </p:tgtEl>
                                        <p:attrNameLst>
                                          <p:attrName>style.visibility</p:attrName>
                                        </p:attrNameLst>
                                      </p:cBhvr>
                                      <p:to>
                                        <p:strVal val="visible"/>
                                      </p:to>
                                    </p:set>
                                    <p:anim calcmode="lin" valueType="num">
                                      <p:cBhvr additive="base">
                                        <p:cTn id="61" dur="2000" fill="hold"/>
                                        <p:tgtEl>
                                          <p:spTgt spid="3">
                                            <p:graphicEl>
                                              <a:dgm id="{9CB03D28-F11B-439A-8F38-760A2DFB948F}"/>
                                            </p:graphicEl>
                                          </p:spTgt>
                                        </p:tgtEl>
                                        <p:attrNameLst>
                                          <p:attrName>ppt_x</p:attrName>
                                        </p:attrNameLst>
                                      </p:cBhvr>
                                      <p:tavLst>
                                        <p:tav tm="0">
                                          <p:val>
                                            <p:strVal val="#ppt_x"/>
                                          </p:val>
                                        </p:tav>
                                        <p:tav tm="100000">
                                          <p:val>
                                            <p:strVal val="#ppt_x"/>
                                          </p:val>
                                        </p:tav>
                                      </p:tavLst>
                                    </p:anim>
                                    <p:anim calcmode="lin" valueType="num">
                                      <p:cBhvr additive="base">
                                        <p:cTn id="62" dur="2000" fill="hold"/>
                                        <p:tgtEl>
                                          <p:spTgt spid="3">
                                            <p:graphicEl>
                                              <a:dgm id="{9CB03D28-F11B-439A-8F38-760A2DFB948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https://encrypted-tbn0.google.com/images?q=tbn:ANd9GcS-KixKF5U4g1uZDzDWFAmx15l0RFr-j9aB5TRkOSss-nGYnR9I"/>
          <p:cNvPicPr>
            <a:picLocks noChangeAspect="1" noChangeArrowheads="1"/>
          </p:cNvPicPr>
          <p:nvPr/>
        </p:nvPicPr>
        <p:blipFill>
          <a:blip r:embed="rId2" cstate="print"/>
          <a:srcRect/>
          <a:stretch>
            <a:fillRect/>
          </a:stretch>
        </p:blipFill>
        <p:spPr bwMode="auto">
          <a:xfrm>
            <a:off x="5353854" y="1295401"/>
            <a:ext cx="3790147" cy="5125538"/>
          </a:xfrm>
          <a:prstGeom prst="rect">
            <a:avLst/>
          </a:prstGeom>
          <a:noFill/>
        </p:spPr>
      </p:pic>
      <p:sp>
        <p:nvSpPr>
          <p:cNvPr id="3" name="Title 1"/>
          <p:cNvSpPr txBox="1"/>
          <p:nvPr/>
        </p:nvSpPr>
        <p:spPr>
          <a:xfrm>
            <a:off x="0" y="6172200"/>
            <a:ext cx="9144000" cy="762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marL="60325" lvl="1" indent="-60325" algn="ctr"/>
            <a:r>
              <a:rPr lang="en-US" sz="2800" b="1" dirty="0">
                <a:solidFill>
                  <a:prstClr val="white"/>
                </a:solidFill>
                <a:effectLst>
                  <a:outerShdw blurRad="38100" dist="38100" dir="2700000" algn="tl">
                    <a:srgbClr val="000000">
                      <a:alpha val="43137"/>
                    </a:srgbClr>
                  </a:outerShdw>
                </a:effectLst>
              </a:rPr>
              <a:t>THE SIN OF PRIDE</a:t>
            </a:r>
          </a:p>
        </p:txBody>
      </p:sp>
      <p:sp>
        <p:nvSpPr>
          <p:cNvPr id="7" name="Title 1"/>
          <p:cNvSpPr txBox="1"/>
          <p:nvPr/>
        </p:nvSpPr>
        <p:spPr>
          <a:xfrm>
            <a:off x="0" y="0"/>
            <a:ext cx="9144000" cy="13716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marL="60325" lvl="1" indent="-60325" algn="ctr"/>
            <a:r>
              <a:rPr lang="zh-CN" altLang="en-US" sz="9600" b="1" dirty="0">
                <a:ln>
                  <a:solidFill>
                    <a:prstClr val="black"/>
                  </a:solidFill>
                </a:ln>
                <a:solidFill>
                  <a:prstClr val="white"/>
                </a:solidFill>
                <a:effectLst>
                  <a:outerShdw blurRad="38100" dist="38100" dir="2700000" algn="tl">
                    <a:srgbClr val="000000">
                      <a:alpha val="43137"/>
                    </a:srgbClr>
                  </a:outerShdw>
                </a:effectLst>
              </a:rPr>
              <a:t>骄傲的罪</a:t>
            </a:r>
            <a:endParaRPr lang="en-US" sz="9600" b="1" dirty="0">
              <a:ln>
                <a:solidFill>
                  <a:prstClr val="black"/>
                </a:solidFill>
              </a:ln>
              <a:solidFill>
                <a:prstClr val="white"/>
              </a:solidFill>
              <a:effectLst>
                <a:outerShdw blurRad="38100" dist="38100" dir="2700000" algn="tl">
                  <a:srgbClr val="000000">
                    <a:alpha val="43137"/>
                  </a:srgbClr>
                </a:outerShdw>
              </a:effectLst>
            </a:endParaRPr>
          </a:p>
        </p:txBody>
      </p:sp>
      <p:sp>
        <p:nvSpPr>
          <p:cNvPr id="8" name="Rectangle 7"/>
          <p:cNvSpPr/>
          <p:nvPr/>
        </p:nvSpPr>
        <p:spPr>
          <a:xfrm>
            <a:off x="0" y="1354753"/>
            <a:ext cx="5257800" cy="4893647"/>
          </a:xfrm>
          <a:prstGeom prst="rect">
            <a:avLst/>
          </a:prstGeom>
        </p:spPr>
        <p:txBody>
          <a:bodyPr wrap="square">
            <a:spAutoFit/>
          </a:bodyPr>
          <a:lstStyle/>
          <a:p>
            <a:pPr marL="60325" lvl="1" indent="-60325" algn="ctr"/>
            <a:r>
              <a:rPr lang="en-US" sz="6000" b="1" dirty="0">
                <a:solidFill>
                  <a:prstClr val="black"/>
                </a:solidFill>
                <a:effectLst>
                  <a:outerShdw blurRad="38100" dist="38100" dir="2700000" algn="tl">
                    <a:srgbClr val="000000">
                      <a:alpha val="43137"/>
                    </a:srgbClr>
                  </a:outerShdw>
                </a:effectLst>
              </a:rPr>
              <a:t>“</a:t>
            </a:r>
            <a:r>
              <a:rPr lang="zh-CN" altLang="en-US" sz="6000" b="1" dirty="0">
                <a:solidFill>
                  <a:prstClr val="black"/>
                </a:solidFill>
                <a:effectLst>
                  <a:outerShdw blurRad="38100" dist="38100" dir="2700000" algn="tl">
                    <a:srgbClr val="000000">
                      <a:alpha val="43137"/>
                    </a:srgbClr>
                  </a:outerShdw>
                </a:effectLst>
              </a:rPr>
              <a:t>骄傲是罪之母</a:t>
            </a:r>
            <a:r>
              <a:rPr lang="en-US" altLang="zh-CN" sz="6000" b="1" dirty="0">
                <a:solidFill>
                  <a:prstClr val="black"/>
                </a:solidFill>
                <a:effectLst>
                  <a:outerShdw blurRad="38100" dist="38100" dir="2700000" algn="tl">
                    <a:srgbClr val="000000">
                      <a:alpha val="43137"/>
                    </a:srgbClr>
                  </a:outerShdw>
                </a:effectLst>
              </a:rPr>
              <a:t>,</a:t>
            </a:r>
            <a:r>
              <a:rPr lang="zh-CN" altLang="en-US" sz="6000" b="1" dirty="0">
                <a:solidFill>
                  <a:prstClr val="black"/>
                </a:solidFill>
                <a:effectLst>
                  <a:outerShdw blurRad="38100" dist="38100" dir="2700000" algn="tl">
                    <a:srgbClr val="000000">
                      <a:alpha val="43137"/>
                    </a:srgbClr>
                  </a:outerShdw>
                </a:effectLst>
              </a:rPr>
              <a:t>能孕育出所有其它的罪</a:t>
            </a:r>
            <a:r>
              <a:rPr lang="en-US" altLang="zh-CN" sz="6000" b="1" dirty="0">
                <a:solidFill>
                  <a:prstClr val="black"/>
                </a:solidFill>
                <a:effectLst>
                  <a:outerShdw blurRad="38100" dist="38100" dir="2700000" algn="tl">
                    <a:srgbClr val="000000">
                      <a:alpha val="43137"/>
                    </a:srgbClr>
                  </a:outerShdw>
                </a:effectLst>
              </a:rPr>
              <a:t>.”</a:t>
            </a:r>
            <a:endParaRPr lang="en-US" sz="6000" b="1" dirty="0">
              <a:solidFill>
                <a:prstClr val="black"/>
              </a:solidFill>
              <a:effectLst>
                <a:outerShdw blurRad="38100" dist="38100" dir="2700000" algn="tl">
                  <a:srgbClr val="000000">
                    <a:alpha val="43137"/>
                  </a:srgbClr>
                </a:outerShdw>
              </a:effectLst>
            </a:endParaRPr>
          </a:p>
          <a:p>
            <a:pPr marL="60325" lvl="1" indent="-60325" algn="ctr"/>
            <a:r>
              <a:rPr lang="en-US" altLang="zh-CN" sz="6000" b="1" dirty="0">
                <a:solidFill>
                  <a:prstClr val="black"/>
                </a:solidFill>
                <a:effectLst>
                  <a:outerShdw blurRad="38100" dist="38100" dir="2700000" algn="tl">
                    <a:srgbClr val="000000">
                      <a:alpha val="43137"/>
                    </a:srgbClr>
                  </a:outerShdw>
                </a:effectLst>
              </a:rPr>
              <a:t>—</a:t>
            </a:r>
            <a:r>
              <a:rPr lang="zh-CN" altLang="en-US" sz="6000" b="1" dirty="0">
                <a:solidFill>
                  <a:prstClr val="black"/>
                </a:solidFill>
                <a:effectLst>
                  <a:outerShdw blurRad="38100" dist="38100" dir="2700000" algn="tl">
                    <a:srgbClr val="000000">
                      <a:alpha val="43137"/>
                    </a:srgbClr>
                  </a:outerShdw>
                </a:effectLst>
              </a:rPr>
              <a:t>圣奥古斯丁</a:t>
            </a:r>
            <a:endParaRPr lang="en-US" sz="6000" b="1" dirty="0">
              <a:solidFill>
                <a:prstClr val="black"/>
              </a:solidFill>
              <a:effectLst>
                <a:outerShdw blurRad="38100" dist="38100" dir="2700000" algn="tl">
                  <a:srgbClr val="000000">
                    <a:alpha val="43137"/>
                  </a:srgbClr>
                </a:outerShdw>
              </a:effectLst>
            </a:endParaRPr>
          </a:p>
          <a:p>
            <a:pPr marL="60325" lvl="1" indent="-60325" algn="ctr"/>
            <a:r>
              <a:rPr lang="en-US" sz="2000" b="1" dirty="0">
                <a:solidFill>
                  <a:prstClr val="black"/>
                </a:solidFill>
                <a:effectLst>
                  <a:outerShdw blurRad="38100" dist="38100" dir="2700000" algn="tl">
                    <a:srgbClr val="000000">
                      <a:alpha val="43137"/>
                    </a:srgbClr>
                  </a:outerShdw>
                </a:effectLst>
              </a:rPr>
              <a:t>“Pride is the mother of all sin and she is pregnant with all of the other sins.”                    St. Augustine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10000" cy="6858000"/>
          </a:xfrm>
        </p:spPr>
        <p:style>
          <a:lnRef idx="0">
            <a:schemeClr val="accent4"/>
          </a:lnRef>
          <a:fillRef idx="3">
            <a:schemeClr val="accent4"/>
          </a:fillRef>
          <a:effectRef idx="3">
            <a:schemeClr val="accent4"/>
          </a:effectRef>
          <a:fontRef idx="minor">
            <a:schemeClr val="lt1"/>
          </a:fontRef>
        </p:style>
        <p:txBody>
          <a:bodyPr>
            <a:normAutofit/>
          </a:bodyPr>
          <a:lstStyle/>
          <a:p>
            <a:r>
              <a:rPr lang="zh-CN" altLang="en-US" dirty="0" smtClean="0">
                <a:effectLst>
                  <a:outerShdw blurRad="38100" dist="38100" dir="2700000" algn="tl">
                    <a:srgbClr val="000000">
                      <a:alpha val="43137"/>
                    </a:srgbClr>
                  </a:outerShdw>
                </a:effectLst>
              </a:rPr>
              <a:t>堕落后的撒旦</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t/>
            </a:r>
            <a:br>
              <a:rPr lang="en-US" dirty="0" smtClean="0"/>
            </a:br>
            <a:r>
              <a:rPr lang="en-US" sz="3600" dirty="0" smtClean="0"/>
              <a:t>(Satan AFTER </a:t>
            </a:r>
            <a:br>
              <a:rPr lang="en-US" sz="3600" dirty="0" smtClean="0"/>
            </a:br>
            <a:r>
              <a:rPr lang="en-US" sz="3600" dirty="0" smtClean="0"/>
              <a:t>the Fall)</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a:p>
        </p:txBody>
      </p:sp>
      <p:pic>
        <p:nvPicPr>
          <p:cNvPr id="73730" name="Picture 2" descr="http://rds.yahoo.com/_ylt=A0S020kYbhpKn5wApvCjzbkF/SIG=12u1llre8/EXP=1243332504/**http%3A/www.phy.duke.edu/~hsg/physics-challenges/satan-fall-from-heaven.jpg"/>
          <p:cNvPicPr>
            <a:picLocks noChangeAspect="1" noChangeArrowheads="1"/>
          </p:cNvPicPr>
          <p:nvPr/>
        </p:nvPicPr>
        <p:blipFill>
          <a:blip r:embed="rId2" cstate="print"/>
          <a:srcRect/>
          <a:stretch>
            <a:fillRect/>
          </a:stretch>
        </p:blipFill>
        <p:spPr bwMode="auto">
          <a:xfrm>
            <a:off x="4191000" y="762000"/>
            <a:ext cx="4552950" cy="56578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own Arrow 4"/>
          <p:cNvSpPr/>
          <p:nvPr/>
        </p:nvSpPr>
        <p:spPr>
          <a:xfrm>
            <a:off x="1143000" y="3962400"/>
            <a:ext cx="1676400" cy="2362200"/>
          </a:xfrm>
          <a:prstGeom prst="downArrow">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5"/>
                                        </p:tgtEl>
                                        <p:attrNameLst>
                                          <p:attrName>ppt_x</p:attrName>
                                        </p:attrNameLst>
                                      </p:cBhvr>
                                      <p:tavLst>
                                        <p:tav tm="0">
                                          <p:val>
                                            <p:strVal val="ppt_x"/>
                                          </p:val>
                                        </p:tav>
                                        <p:tav tm="100000">
                                          <p:val>
                                            <p:strVal val="ppt_x"/>
                                          </p:val>
                                        </p:tav>
                                      </p:tavLst>
                                    </p:anim>
                                    <p:anim calcmode="lin" valueType="num">
                                      <p:cBhvr additive="base">
                                        <p:cTn id="7" dur="2000"/>
                                        <p:tgtEl>
                                          <p:spTgt spid="5"/>
                                        </p:tgtEl>
                                        <p:attrNameLst>
                                          <p:attrName>ppt_y</p:attrName>
                                        </p:attrNameLst>
                                      </p:cBhvr>
                                      <p:tavLst>
                                        <p:tav tm="0">
                                          <p:val>
                                            <p:strVal val="ppt_y"/>
                                          </p:val>
                                        </p:tav>
                                        <p:tav tm="100000">
                                          <p:val>
                                            <p:strVal val="1+ppt_h/2"/>
                                          </p:val>
                                        </p:tav>
                                      </p:tavLst>
                                    </p:anim>
                                    <p:set>
                                      <p:cBhvr>
                                        <p:cTn id="8"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p:nvSpPr>
        <p:spPr>
          <a:xfrm>
            <a:off x="4953000" y="381000"/>
            <a:ext cx="4191000" cy="60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rPr>
              <a:t>Teachers:</a:t>
            </a:r>
          </a:p>
          <a:p>
            <a:pPr algn="ct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rPr>
              <a:t>Dr. Johnnie </a:t>
            </a:r>
            <a:r>
              <a:rPr lang="en-US" sz="4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rPr>
              <a:t>Achord</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rPr>
              <a:t>&amp;</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rPr>
              <a:t>Shulan </a:t>
            </a:r>
          </a:p>
          <a:p>
            <a:pPr algn="ctr"/>
            <a:r>
              <a:rPr lang="en-US" sz="4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rPr>
              <a:t>Achord</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elix Titling" panose="04060505060202020A04" pitchFamily="82" charset="0"/>
            </a:endParaRPr>
          </a:p>
        </p:txBody>
      </p:sp>
      <p:pic>
        <p:nvPicPr>
          <p:cNvPr id="4" name="Picture 3" descr="hh.JPG"/>
          <p:cNvPicPr>
            <a:picLocks noChangeAspect="1"/>
          </p:cNvPicPr>
          <p:nvPr/>
        </p:nvPicPr>
        <p:blipFill>
          <a:blip r:embed="rId3" cstate="print"/>
          <a:stretch>
            <a:fillRect/>
          </a:stretch>
        </p:blipFill>
        <p:spPr>
          <a:xfrm>
            <a:off x="381000" y="304800"/>
            <a:ext cx="4572000" cy="6096000"/>
          </a:xfrm>
          <a:prstGeom prst="rect">
            <a:avLst/>
          </a:prstGeom>
          <a:solidFill>
            <a:srgbClr val="FFFFFF">
              <a:shade val="85000"/>
            </a:srgbClr>
          </a:solidFill>
          <a:ln w="88900" cap="sq">
            <a:solidFill>
              <a:schemeClr val="accent3">
                <a:lumMod val="60000"/>
                <a:lumOff val="4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Hot Chip Crowd by Rocco Kasby."/>
          <p:cNvPicPr>
            <a:picLocks noChangeAspect="1" noChangeArrowheads="1"/>
          </p:cNvPicPr>
          <p:nvPr/>
        </p:nvPicPr>
        <p:blipFill>
          <a:blip r:embed="rId2" cstate="print"/>
          <a:srcRect/>
          <a:stretch>
            <a:fillRect/>
          </a:stretch>
        </p:blipFill>
        <p:spPr bwMode="auto">
          <a:xfrm>
            <a:off x="-1" y="762001"/>
            <a:ext cx="9153153" cy="6096000"/>
          </a:xfrm>
          <a:prstGeom prst="rect">
            <a:avLst/>
          </a:prstGeom>
          <a:noFill/>
        </p:spPr>
      </p:pic>
      <p:sp>
        <p:nvSpPr>
          <p:cNvPr id="3" name="Rectangle 2"/>
          <p:cNvSpPr/>
          <p:nvPr/>
        </p:nvSpPr>
        <p:spPr>
          <a:xfrm>
            <a:off x="0" y="5657671"/>
            <a:ext cx="9144000" cy="1200329"/>
          </a:xfrm>
          <a:prstGeom prst="rect">
            <a:avLst/>
          </a:prstGeom>
          <a:solidFill>
            <a:srgbClr val="0000FF"/>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b="1" dirty="0" smtClean="0">
                <a:effectLst>
                  <a:outerShdw blurRad="38100" dist="38100" dir="2700000" algn="tl">
                    <a:srgbClr val="000000">
                      <a:alpha val="43137"/>
                    </a:srgbClr>
                  </a:outerShdw>
                </a:effectLst>
              </a:rPr>
              <a:t>2 Corinthians 11:14-15 “And no wonder, for even Satan disguises</a:t>
            </a:r>
          </a:p>
          <a:p>
            <a:pPr algn="ctr"/>
            <a:r>
              <a:rPr lang="en-US" sz="2400" b="1" dirty="0" smtClean="0">
                <a:effectLst>
                  <a:outerShdw blurRad="38100" dist="38100" dir="2700000" algn="tl">
                    <a:srgbClr val="000000">
                      <a:alpha val="43137"/>
                    </a:srgbClr>
                  </a:outerShdw>
                </a:effectLst>
              </a:rPr>
              <a:t> himself as an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angel of light</a:t>
            </a:r>
            <a:r>
              <a:rPr lang="en-US" sz="2400" b="1" dirty="0" smtClean="0">
                <a:effectLst>
                  <a:outerShdw blurRad="38100" dist="38100" dir="2700000" algn="tl">
                    <a:srgbClr val="000000">
                      <a:alpha val="43137"/>
                    </a:srgbClr>
                  </a:outerShdw>
                </a:effectLst>
              </a:rPr>
              <a:t>. So it is no surprise if his servants, </a:t>
            </a:r>
          </a:p>
          <a:p>
            <a:pPr algn="ctr"/>
            <a:r>
              <a:rPr lang="en-US" sz="2400" b="1" dirty="0" smtClean="0">
                <a:effectLst>
                  <a:outerShdw blurRad="38100" dist="38100" dir="2700000" algn="tl">
                    <a:srgbClr val="000000">
                      <a:alpha val="43137"/>
                    </a:srgbClr>
                  </a:outerShdw>
                </a:effectLst>
              </a:rPr>
              <a:t>also, disguise themselves as servants of righteousness.”</a:t>
            </a:r>
            <a:endParaRPr lang="en-US" sz="2400" b="1" dirty="0">
              <a:effectLst>
                <a:outerShdw blurRad="38100" dist="38100" dir="2700000" algn="tl">
                  <a:srgbClr val="000000">
                    <a:alpha val="43137"/>
                  </a:srgbClr>
                </a:outerShdw>
              </a:effectLst>
            </a:endParaRPr>
          </a:p>
        </p:txBody>
      </p:sp>
      <p:sp>
        <p:nvSpPr>
          <p:cNvPr id="4" name="Rectangle 3"/>
          <p:cNvSpPr/>
          <p:nvPr/>
        </p:nvSpPr>
        <p:spPr>
          <a:xfrm>
            <a:off x="0" y="0"/>
            <a:ext cx="9144000" cy="2554545"/>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zh-CN" altLang="en-US" sz="4000" dirty="0" smtClean="0">
                <a:ln w="18415" cmpd="sng">
                  <a:solidFill>
                    <a:sysClr val="windowText" lastClr="000000"/>
                  </a:solidFill>
                  <a:prstDash val="solid"/>
                </a:ln>
                <a:solidFill>
                  <a:schemeClr val="tx1"/>
                </a:solidFill>
              </a:rPr>
              <a:t>林后</a:t>
            </a:r>
            <a:r>
              <a:rPr lang="en-US" altLang="zh-CN" sz="4000" dirty="0" smtClean="0">
                <a:ln w="18415" cmpd="sng">
                  <a:solidFill>
                    <a:sysClr val="windowText" lastClr="000000"/>
                  </a:solidFill>
                  <a:prstDash val="solid"/>
                </a:ln>
                <a:solidFill>
                  <a:schemeClr val="tx1"/>
                </a:solidFill>
              </a:rPr>
              <a:t>11:14-15</a:t>
            </a:r>
            <a:r>
              <a:rPr lang="en-US" sz="4000" dirty="0" smtClean="0">
                <a:ln w="18415" cmpd="sng">
                  <a:solidFill>
                    <a:sysClr val="windowText" lastClr="000000"/>
                  </a:solidFill>
                  <a:prstDash val="solid"/>
                </a:ln>
                <a:solidFill>
                  <a:schemeClr val="tx1"/>
                </a:solidFill>
              </a:rPr>
              <a:t>“</a:t>
            </a:r>
            <a:r>
              <a:rPr lang="zh-CN" altLang="en-US" sz="4000" b="1" dirty="0" smtClean="0"/>
              <a:t>这也不足为怪，因为连撒但也装作</a:t>
            </a:r>
            <a:r>
              <a:rPr lang="zh-CN" altLang="en-US" sz="4000" b="1" dirty="0" smtClean="0">
                <a:solidFill>
                  <a:schemeClr val="bg1"/>
                </a:solidFill>
                <a:effectLst>
                  <a:outerShdw blurRad="38100" dist="38100" dir="2700000" algn="tl">
                    <a:srgbClr val="000000">
                      <a:alpha val="43137"/>
                    </a:srgbClr>
                  </a:outerShdw>
                </a:effectLst>
              </a:rPr>
              <a:t>光明的天使</a:t>
            </a:r>
            <a:r>
              <a:rPr lang="zh-CN" altLang="en-US" sz="4000" b="1" dirty="0" smtClean="0"/>
              <a:t>。所以他的差役，若装作仁义的差役，也不算希奇。         他们的结局必然照着他们的行为。</a:t>
            </a:r>
            <a:r>
              <a:rPr lang="en-US" sz="4000" b="1" dirty="0" smtClean="0">
                <a:ln w="18415" cmpd="sng">
                  <a:solidFill>
                    <a:sysClr val="windowText" lastClr="000000"/>
                  </a:solidFill>
                  <a:prstDash val="solid"/>
                </a:ln>
                <a:solidFill>
                  <a:schemeClr val="tx1"/>
                </a:solidFill>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58470"/>
            <a:ext cx="9144000" cy="923330"/>
          </a:xfrm>
          <a:prstGeom prst="rect">
            <a:avLst/>
          </a:prstGeom>
          <a:no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For now, Lucifer, now called Satan, leads the remaining demons in a daily rebellion against    the plan of God, trying to gain as many followers as possible. He knows that all men will  follow him into the Lake of Fire unless they become followers of Jesus. </a:t>
            </a:r>
          </a:p>
        </p:txBody>
      </p:sp>
      <p:sp>
        <p:nvSpPr>
          <p:cNvPr id="4" name="TextBox 3"/>
          <p:cNvSpPr txBox="1"/>
          <p:nvPr/>
        </p:nvSpPr>
        <p:spPr>
          <a:xfrm>
            <a:off x="0" y="0"/>
            <a:ext cx="9144000" cy="206210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现在，卢西弗叫作“撒旦”，率领剩余的鬼魔      每天悖逆神的旨意，想方设法赢得更多的跟随者。牠知道所有的人都会跟着牠入火湖，除非他们       成为耶稣的跟随者。</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2" descr="http://rds.yahoo.com/_ylt=A0S020v3WxpKHAQAwyijzbkF/SIG=12chefii5/EXP=1243327863/**http%3A/seoblackhat.com/images/evil-smiley-face-large.jpg"/>
          <p:cNvPicPr>
            <a:picLocks noChangeAspect="1" noChangeArrowheads="1"/>
          </p:cNvPicPr>
          <p:nvPr/>
        </p:nvPicPr>
        <p:blipFill>
          <a:blip r:embed="rId2" cstate="print"/>
          <a:srcRect/>
          <a:stretch>
            <a:fillRect/>
          </a:stretch>
        </p:blipFill>
        <p:spPr bwMode="auto">
          <a:xfrm>
            <a:off x="-533400" y="3200400"/>
            <a:ext cx="2743200" cy="2057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7"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6934200" y="40386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8"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6400800" y="28956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9"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5562600" y="47244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0"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4876800" y="33528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1"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4038600" y="48006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2"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3810000" y="28194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3"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2895600" y="38862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4"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1600200" y="49530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5"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2133600" y="28956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6"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7696200" y="48768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7"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7924800" y="2971800"/>
            <a:ext cx="1219200" cy="914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26188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zh-CN" altLang="en-US" sz="4000" dirty="0" smtClean="0"/>
              <a:t>撒旦有哪些名字？</a:t>
            </a:r>
            <a:endParaRPr lang="en-US" sz="4000" dirty="0" smtClean="0"/>
          </a:p>
          <a:p>
            <a:pPr algn="ctr"/>
            <a:r>
              <a:rPr lang="en-US" sz="3600" dirty="0" smtClean="0"/>
              <a:t>Question: What are some of Satan’s names?</a:t>
            </a:r>
            <a:endParaRPr lang="en-US" sz="3600" dirty="0"/>
          </a:p>
        </p:txBody>
      </p:sp>
      <p:sp>
        <p:nvSpPr>
          <p:cNvPr id="3" name="Rectangle 2"/>
          <p:cNvSpPr/>
          <p:nvPr/>
        </p:nvSpPr>
        <p:spPr>
          <a:xfrm>
            <a:off x="228600" y="1600200"/>
            <a:ext cx="44958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撒旦</a:t>
            </a:r>
            <a:r>
              <a:rPr lang="en-US" sz="2400" b="1" dirty="0" smtClean="0">
                <a:effectLst>
                  <a:outerShdw blurRad="38100" dist="38100" dir="2700000" algn="tl">
                    <a:srgbClr val="000000">
                      <a:alpha val="43137"/>
                    </a:srgbClr>
                  </a:outerShdw>
                </a:effectLst>
              </a:rPr>
              <a:t>      (SATAN)</a:t>
            </a:r>
            <a:endParaRPr lang="en-US" sz="2400" b="1" dirty="0">
              <a:effectLst>
                <a:outerShdw blurRad="38100" dist="38100" dir="2700000" algn="tl">
                  <a:srgbClr val="000000">
                    <a:alpha val="43137"/>
                  </a:srgbClr>
                </a:outerShdw>
              </a:effectLst>
            </a:endParaRPr>
          </a:p>
        </p:txBody>
      </p:sp>
      <p:sp>
        <p:nvSpPr>
          <p:cNvPr id="4" name="Rectangle 3"/>
          <p:cNvSpPr/>
          <p:nvPr/>
        </p:nvSpPr>
        <p:spPr>
          <a:xfrm>
            <a:off x="228600" y="2590800"/>
            <a:ext cx="44958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卢西弗</a:t>
            </a:r>
            <a:r>
              <a:rPr lang="en-US" sz="2400" b="1" dirty="0" smtClean="0">
                <a:effectLst>
                  <a:outerShdw blurRad="38100" dist="38100" dir="2700000" algn="tl">
                    <a:srgbClr val="000000">
                      <a:alpha val="43137"/>
                    </a:srgbClr>
                  </a:outerShdw>
                </a:effectLst>
              </a:rPr>
              <a:t>      (LUCIFER)</a:t>
            </a:r>
            <a:endParaRPr lang="en-US" sz="2400" b="1" dirty="0">
              <a:effectLst>
                <a:outerShdw blurRad="38100" dist="38100" dir="2700000" algn="tl">
                  <a:srgbClr val="000000">
                    <a:alpha val="43137"/>
                  </a:srgbClr>
                </a:outerShdw>
              </a:effectLst>
            </a:endParaRPr>
          </a:p>
        </p:txBody>
      </p:sp>
      <p:sp>
        <p:nvSpPr>
          <p:cNvPr id="5" name="Rectangle 4"/>
          <p:cNvSpPr/>
          <p:nvPr/>
        </p:nvSpPr>
        <p:spPr>
          <a:xfrm>
            <a:off x="228600" y="5562600"/>
            <a:ext cx="44958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彼列     </a:t>
            </a:r>
            <a:r>
              <a:rPr lang="en-US" sz="2400" b="1" dirty="0" smtClean="0">
                <a:effectLst>
                  <a:outerShdw blurRad="38100" dist="38100" dir="2700000" algn="tl">
                    <a:srgbClr val="000000">
                      <a:alpha val="43137"/>
                    </a:srgbClr>
                  </a:outerShdw>
                </a:effectLst>
              </a:rPr>
              <a:t>(BELIAL)</a:t>
            </a:r>
            <a:endParaRPr lang="en-US" sz="2400" b="1" dirty="0">
              <a:effectLst>
                <a:outerShdw blurRad="38100" dist="38100" dir="2700000" algn="tl">
                  <a:srgbClr val="000000">
                    <a:alpha val="43137"/>
                  </a:srgbClr>
                </a:outerShdw>
              </a:effectLst>
            </a:endParaRPr>
          </a:p>
        </p:txBody>
      </p:sp>
      <p:sp>
        <p:nvSpPr>
          <p:cNvPr id="6" name="Rectangle 5"/>
          <p:cNvSpPr/>
          <p:nvPr/>
        </p:nvSpPr>
        <p:spPr>
          <a:xfrm>
            <a:off x="228600" y="4572000"/>
            <a:ext cx="4495800" cy="838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别西卜     </a:t>
            </a:r>
            <a:r>
              <a:rPr lang="en-US" sz="2400" b="1" dirty="0" smtClean="0">
                <a:effectLst>
                  <a:outerShdw blurRad="38100" dist="38100" dir="2700000" algn="tl">
                    <a:srgbClr val="000000">
                      <a:alpha val="43137"/>
                    </a:srgbClr>
                  </a:outerShdw>
                </a:effectLst>
              </a:rPr>
              <a:t> (BEELZEBUB)</a:t>
            </a:r>
            <a:endParaRPr lang="en-US" sz="2400" b="1" dirty="0">
              <a:effectLst>
                <a:outerShdw blurRad="38100" dist="38100" dir="2700000" algn="tl">
                  <a:srgbClr val="000000">
                    <a:alpha val="43137"/>
                  </a:srgbClr>
                </a:outerShdw>
              </a:effectLst>
            </a:endParaRPr>
          </a:p>
        </p:txBody>
      </p:sp>
      <p:sp>
        <p:nvSpPr>
          <p:cNvPr id="7" name="Rectangle 6"/>
          <p:cNvSpPr/>
          <p:nvPr/>
        </p:nvSpPr>
        <p:spPr>
          <a:xfrm>
            <a:off x="228600" y="3581400"/>
            <a:ext cx="449580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魔鬼     </a:t>
            </a:r>
            <a:r>
              <a:rPr lang="en-US" sz="2400" b="1" dirty="0" smtClean="0">
                <a:effectLst>
                  <a:outerShdw blurRad="38100" dist="38100" dir="2700000" algn="tl">
                    <a:srgbClr val="000000">
                      <a:alpha val="43137"/>
                    </a:srgbClr>
                  </a:outerShdw>
                </a:effectLst>
              </a:rPr>
              <a:t>(The DEVIL)</a:t>
            </a:r>
            <a:endParaRPr lang="en-US" sz="2400" b="1" dirty="0">
              <a:effectLst>
                <a:outerShdw blurRad="38100" dist="38100" dir="2700000" algn="tl">
                  <a:srgbClr val="000000">
                    <a:alpha val="43137"/>
                  </a:srgbClr>
                </a:outerShdw>
              </a:effectLst>
            </a:endParaRPr>
          </a:p>
        </p:txBody>
      </p:sp>
      <p:sp>
        <p:nvSpPr>
          <p:cNvPr id="8" name="Rectangle 7"/>
          <p:cNvSpPr/>
          <p:nvPr/>
        </p:nvSpPr>
        <p:spPr>
          <a:xfrm>
            <a:off x="5029200" y="1600200"/>
            <a:ext cx="38862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太</a:t>
            </a:r>
            <a:r>
              <a:rPr lang="en-US" altLang="zh-CN" sz="2400" b="1" dirty="0" smtClean="0">
                <a:effectLst>
                  <a:outerShdw blurRad="38100" dist="38100" dir="2700000" algn="tl">
                    <a:srgbClr val="000000">
                      <a:alpha val="43137"/>
                    </a:srgbClr>
                  </a:outerShdw>
                </a:effectLst>
              </a:rPr>
              <a:t>4:10</a:t>
            </a:r>
            <a:r>
              <a:rPr lang="en-US" sz="2400" b="1" dirty="0" smtClean="0">
                <a:effectLst>
                  <a:outerShdw blurRad="38100" dist="38100" dir="2700000" algn="tl">
                    <a:srgbClr val="000000">
                      <a:alpha val="43137"/>
                    </a:srgbClr>
                  </a:outerShdw>
                </a:effectLst>
              </a:rPr>
              <a:t>    (Mt. 4:10)</a:t>
            </a:r>
            <a:endParaRPr lang="en-US" sz="2400" b="1" dirty="0">
              <a:effectLst>
                <a:outerShdw blurRad="38100" dist="38100" dir="2700000" algn="tl">
                  <a:srgbClr val="000000">
                    <a:alpha val="43137"/>
                  </a:srgbClr>
                </a:outerShdw>
              </a:effectLst>
            </a:endParaRPr>
          </a:p>
        </p:txBody>
      </p:sp>
      <p:sp>
        <p:nvSpPr>
          <p:cNvPr id="9" name="Rectangle 8"/>
          <p:cNvSpPr/>
          <p:nvPr/>
        </p:nvSpPr>
        <p:spPr>
          <a:xfrm>
            <a:off x="5029200" y="2590800"/>
            <a:ext cx="38862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赛</a:t>
            </a:r>
            <a:r>
              <a:rPr lang="en-US" altLang="zh-CN" sz="2400" b="1" dirty="0" smtClean="0">
                <a:effectLst>
                  <a:outerShdw blurRad="38100" dist="38100" dir="2700000" algn="tl">
                    <a:srgbClr val="000000">
                      <a:alpha val="43137"/>
                    </a:srgbClr>
                  </a:outerShdw>
                </a:effectLst>
              </a:rPr>
              <a:t>14:12</a:t>
            </a:r>
            <a:r>
              <a:rPr lang="en-US" sz="2400" b="1" dirty="0" smtClean="0">
                <a:effectLst>
                  <a:outerShdw blurRad="38100" dist="38100" dir="2700000" algn="tl">
                    <a:srgbClr val="000000">
                      <a:alpha val="43137"/>
                    </a:srgbClr>
                  </a:outerShdw>
                </a:effectLst>
              </a:rPr>
              <a:t>    (Is. 14:12)</a:t>
            </a:r>
            <a:endParaRPr lang="en-US" sz="2400" b="1" dirty="0">
              <a:effectLst>
                <a:outerShdw blurRad="38100" dist="38100" dir="2700000" algn="tl">
                  <a:srgbClr val="000000">
                    <a:alpha val="43137"/>
                  </a:srgbClr>
                </a:outerShdw>
              </a:effectLst>
            </a:endParaRPr>
          </a:p>
        </p:txBody>
      </p:sp>
      <p:sp>
        <p:nvSpPr>
          <p:cNvPr id="10" name="Rectangle 9"/>
          <p:cNvSpPr/>
          <p:nvPr/>
        </p:nvSpPr>
        <p:spPr>
          <a:xfrm>
            <a:off x="5029200" y="5562600"/>
            <a:ext cx="3886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林后</a:t>
            </a:r>
            <a:r>
              <a:rPr lang="en-US" altLang="zh-CN" sz="2400" b="1" dirty="0" smtClean="0">
                <a:effectLst>
                  <a:outerShdw blurRad="38100" dist="38100" dir="2700000" algn="tl">
                    <a:srgbClr val="000000">
                      <a:alpha val="43137"/>
                    </a:srgbClr>
                  </a:outerShdw>
                </a:effectLst>
              </a:rPr>
              <a:t>6:14   </a:t>
            </a:r>
            <a:r>
              <a:rPr lang="en-US" sz="2400" b="1" dirty="0" smtClean="0">
                <a:effectLst>
                  <a:outerShdw blurRad="38100" dist="38100" dir="2700000" algn="tl">
                    <a:srgbClr val="000000">
                      <a:alpha val="43137"/>
                    </a:srgbClr>
                  </a:outerShdw>
                </a:effectLst>
              </a:rPr>
              <a:t>(2 Cor. 6:14)</a:t>
            </a:r>
            <a:endParaRPr lang="en-US" sz="2400" b="1" dirty="0">
              <a:effectLst>
                <a:outerShdw blurRad="38100" dist="38100" dir="2700000" algn="tl">
                  <a:srgbClr val="000000">
                    <a:alpha val="43137"/>
                  </a:srgbClr>
                </a:outerShdw>
              </a:effectLst>
            </a:endParaRPr>
          </a:p>
        </p:txBody>
      </p:sp>
      <p:sp>
        <p:nvSpPr>
          <p:cNvPr id="11" name="Rectangle 10"/>
          <p:cNvSpPr/>
          <p:nvPr/>
        </p:nvSpPr>
        <p:spPr>
          <a:xfrm>
            <a:off x="5029200" y="4572000"/>
            <a:ext cx="3886200" cy="838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太</a:t>
            </a:r>
            <a:r>
              <a:rPr lang="en-US" altLang="zh-CN" sz="2400" b="1" dirty="0" smtClean="0">
                <a:effectLst>
                  <a:outerShdw blurRad="38100" dist="38100" dir="2700000" algn="tl">
                    <a:srgbClr val="000000">
                      <a:alpha val="43137"/>
                    </a:srgbClr>
                  </a:outerShdw>
                </a:effectLst>
              </a:rPr>
              <a:t>12:24</a:t>
            </a:r>
            <a:r>
              <a:rPr lang="en-US" sz="2400" b="1" dirty="0" smtClean="0">
                <a:effectLst>
                  <a:outerShdw blurRad="38100" dist="38100" dir="2700000" algn="tl">
                    <a:srgbClr val="000000">
                      <a:alpha val="43137"/>
                    </a:srgbClr>
                  </a:outerShdw>
                </a:effectLst>
              </a:rPr>
              <a:t>    (Mt. 12:24)</a:t>
            </a:r>
            <a:endParaRPr lang="en-US" sz="2400" b="1" dirty="0">
              <a:effectLst>
                <a:outerShdw blurRad="38100" dist="38100" dir="2700000" algn="tl">
                  <a:srgbClr val="000000">
                    <a:alpha val="43137"/>
                  </a:srgbClr>
                </a:outerShdw>
              </a:effectLst>
            </a:endParaRPr>
          </a:p>
        </p:txBody>
      </p:sp>
      <p:sp>
        <p:nvSpPr>
          <p:cNvPr id="12" name="Rectangle 11"/>
          <p:cNvSpPr/>
          <p:nvPr/>
        </p:nvSpPr>
        <p:spPr>
          <a:xfrm>
            <a:off x="5029200" y="3581400"/>
            <a:ext cx="3886200" cy="838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2400" b="1" dirty="0" smtClean="0">
                <a:effectLst>
                  <a:outerShdw blurRad="38100" dist="38100" dir="2700000" algn="tl">
                    <a:srgbClr val="000000">
                      <a:alpha val="43137"/>
                    </a:srgbClr>
                  </a:outerShdw>
                </a:effectLst>
              </a:rPr>
              <a:t>来</a:t>
            </a:r>
            <a:r>
              <a:rPr lang="en-US" altLang="zh-CN" sz="2400" b="1" dirty="0" smtClean="0">
                <a:effectLst>
                  <a:outerShdw blurRad="38100" dist="38100" dir="2700000" algn="tl">
                    <a:srgbClr val="000000">
                      <a:alpha val="43137"/>
                    </a:srgbClr>
                  </a:outerShdw>
                </a:effectLst>
              </a:rPr>
              <a:t>2:14</a:t>
            </a:r>
            <a:r>
              <a:rPr lang="en-US" sz="2400" b="1" dirty="0" smtClean="0">
                <a:effectLst>
                  <a:outerShdw blurRad="38100" dist="38100" dir="2700000" algn="tl">
                    <a:srgbClr val="000000">
                      <a:alpha val="43137"/>
                    </a:srgbClr>
                  </a:outerShdw>
                </a:effectLst>
              </a:rPr>
              <a:t>    (Heb. 2:14)</a:t>
            </a:r>
            <a:endParaRPr lang="en-US"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Effect transition="in" filter="fade">
                                      <p:cBhvr>
                                        <p:cTn id="21" dur="2000"/>
                                        <p:tgtEl>
                                          <p:spTgt spid="7"/>
                                        </p:tgtEl>
                                      </p:cBhvr>
                                    </p:animEffect>
                                  </p:childTnLst>
                                </p:cTn>
                              </p:par>
                            </p:childTnLst>
                          </p:cTn>
                        </p:par>
                        <p:par>
                          <p:cTn id="22" fill="hold">
                            <p:stCondLst>
                              <p:cond delay="6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fltVal val="0"/>
                                          </p:val>
                                        </p:tav>
                                        <p:tav tm="100000">
                                          <p:val>
                                            <p:strVal val="#ppt_w"/>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animEffect transition="in" filter="fade">
                                      <p:cBhvr>
                                        <p:cTn id="27" dur="2000"/>
                                        <p:tgtEl>
                                          <p:spTgt spid="6"/>
                                        </p:tgtEl>
                                      </p:cBhvr>
                                    </p:animEffect>
                                  </p:childTnLst>
                                </p:cTn>
                              </p:par>
                            </p:childTnLst>
                          </p:cTn>
                        </p:par>
                        <p:par>
                          <p:cTn id="28" fill="hold">
                            <p:stCondLst>
                              <p:cond delay="8000"/>
                            </p:stCondLst>
                            <p:childTnLst>
                              <p:par>
                                <p:cTn id="29" presetID="5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2000" fill="hold"/>
                                        <p:tgtEl>
                                          <p:spTgt spid="5"/>
                                        </p:tgtEl>
                                        <p:attrNameLst>
                                          <p:attrName>ppt_w</p:attrName>
                                        </p:attrNameLst>
                                      </p:cBhvr>
                                      <p:tavLst>
                                        <p:tav tm="0">
                                          <p:val>
                                            <p:fltVal val="0"/>
                                          </p:val>
                                        </p:tav>
                                        <p:tav tm="100000">
                                          <p:val>
                                            <p:strVal val="#ppt_w"/>
                                          </p:val>
                                        </p:tav>
                                      </p:tavLst>
                                    </p:anim>
                                    <p:anim calcmode="lin" valueType="num">
                                      <p:cBhvr>
                                        <p:cTn id="32" dur="2000" fill="hold"/>
                                        <p:tgtEl>
                                          <p:spTgt spid="5"/>
                                        </p:tgtEl>
                                        <p:attrNameLst>
                                          <p:attrName>ppt_h</p:attrName>
                                        </p:attrNameLst>
                                      </p:cBhvr>
                                      <p:tavLst>
                                        <p:tav tm="0">
                                          <p:val>
                                            <p:fltVal val="0"/>
                                          </p:val>
                                        </p:tav>
                                        <p:tav tm="100000">
                                          <p:val>
                                            <p:strVal val="#ppt_h"/>
                                          </p:val>
                                        </p:tav>
                                      </p:tavLst>
                                    </p:anim>
                                    <p:animEffect transition="in" filter="fade">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26188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zh-CN" altLang="en-US" sz="4000" dirty="0" smtClean="0"/>
              <a:t>问题：撒旦有哪些头衔？</a:t>
            </a:r>
            <a:endParaRPr lang="en-US" sz="4000" dirty="0" smtClean="0"/>
          </a:p>
          <a:p>
            <a:pPr algn="ctr"/>
            <a:r>
              <a:rPr lang="en-US" sz="3600" dirty="0" smtClean="0"/>
              <a:t>Question: What are some of Satan’s titles?</a:t>
            </a:r>
            <a:endParaRPr lang="en-US" sz="3600" dirty="0"/>
          </a:p>
        </p:txBody>
      </p:sp>
      <p:sp>
        <p:nvSpPr>
          <p:cNvPr id="3" name="Rectangle 2"/>
          <p:cNvSpPr/>
          <p:nvPr/>
        </p:nvSpPr>
        <p:spPr>
          <a:xfrm>
            <a:off x="228600" y="1600200"/>
            <a:ext cx="44958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鬼魔之王</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 (prince of demons)</a:t>
            </a:r>
            <a:endParaRPr lang="en-US" sz="2000" b="1" dirty="0">
              <a:effectLst>
                <a:outerShdw blurRad="38100" dist="38100" dir="2700000" algn="tl">
                  <a:srgbClr val="000000">
                    <a:alpha val="43137"/>
                  </a:srgbClr>
                </a:outerShdw>
              </a:effectLst>
            </a:endParaRPr>
          </a:p>
        </p:txBody>
      </p:sp>
      <p:sp>
        <p:nvSpPr>
          <p:cNvPr id="4" name="Rectangle 3"/>
          <p:cNvSpPr/>
          <p:nvPr/>
        </p:nvSpPr>
        <p:spPr>
          <a:xfrm>
            <a:off x="228600" y="2438400"/>
            <a:ext cx="44958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这个世代的神</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 (god of this age)</a:t>
            </a:r>
            <a:endParaRPr lang="en-US" sz="2000" b="1" dirty="0">
              <a:effectLst>
                <a:outerShdw blurRad="38100" dist="38100" dir="2700000" algn="tl">
                  <a:srgbClr val="000000">
                    <a:alpha val="43137"/>
                  </a:srgbClr>
                </a:outerShdw>
              </a:effectLst>
            </a:endParaRPr>
          </a:p>
        </p:txBody>
      </p:sp>
      <p:sp>
        <p:nvSpPr>
          <p:cNvPr id="5" name="Rectangle 4"/>
          <p:cNvSpPr/>
          <p:nvPr/>
        </p:nvSpPr>
        <p:spPr>
          <a:xfrm>
            <a:off x="228600" y="4953000"/>
            <a:ext cx="44958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那恶者</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(the evil one)</a:t>
            </a:r>
            <a:endParaRPr lang="en-US" sz="2000" b="1" dirty="0">
              <a:effectLst>
                <a:outerShdw blurRad="38100" dist="38100" dir="2700000" algn="tl">
                  <a:srgbClr val="000000">
                    <a:alpha val="43137"/>
                  </a:srgbClr>
                </a:outerShdw>
              </a:effectLst>
            </a:endParaRPr>
          </a:p>
        </p:txBody>
      </p:sp>
      <p:sp>
        <p:nvSpPr>
          <p:cNvPr id="6" name="Rectangle 5"/>
          <p:cNvSpPr/>
          <p:nvPr/>
        </p:nvSpPr>
        <p:spPr>
          <a:xfrm>
            <a:off x="228600" y="4114800"/>
            <a:ext cx="44958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这个世界的王</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(prince of this world)</a:t>
            </a:r>
            <a:endParaRPr lang="en-US" sz="2000" b="1" dirty="0">
              <a:effectLst>
                <a:outerShdw blurRad="38100" dist="38100" dir="2700000" algn="tl">
                  <a:srgbClr val="000000">
                    <a:alpha val="43137"/>
                  </a:srgbClr>
                </a:outerShdw>
              </a:effectLst>
            </a:endParaRPr>
          </a:p>
        </p:txBody>
      </p:sp>
      <p:sp>
        <p:nvSpPr>
          <p:cNvPr id="7" name="Rectangle 6"/>
          <p:cNvSpPr/>
          <p:nvPr/>
        </p:nvSpPr>
        <p:spPr>
          <a:xfrm>
            <a:off x="228600" y="3276600"/>
            <a:ext cx="44958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空中掌权者的</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(ruler of the kingdom of the air)</a:t>
            </a:r>
            <a:endParaRPr lang="en-US" sz="2000" b="1" dirty="0">
              <a:effectLst>
                <a:outerShdw blurRad="38100" dist="38100" dir="2700000" algn="tl">
                  <a:srgbClr val="000000">
                    <a:alpha val="43137"/>
                  </a:srgbClr>
                </a:outerShdw>
              </a:effectLst>
            </a:endParaRPr>
          </a:p>
        </p:txBody>
      </p:sp>
      <p:sp>
        <p:nvSpPr>
          <p:cNvPr id="8" name="Rectangle 7"/>
          <p:cNvSpPr/>
          <p:nvPr/>
        </p:nvSpPr>
        <p:spPr>
          <a:xfrm>
            <a:off x="5029200" y="1600200"/>
            <a:ext cx="38862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古龙</a:t>
            </a:r>
            <a:r>
              <a:rPr lang="en-US" altLang="zh-CN" sz="2000" b="1" dirty="0" smtClean="0">
                <a:effectLst>
                  <a:outerShdw blurRad="38100" dist="38100" dir="2700000" algn="tl">
                    <a:srgbClr val="000000">
                      <a:alpha val="43137"/>
                    </a:srgbClr>
                  </a:outerShdw>
                </a:effectLst>
              </a:rPr>
              <a:t>/</a:t>
            </a:r>
            <a:r>
              <a:rPr lang="zh-CN" altLang="en-US" sz="2000" b="1" dirty="0" smtClean="0">
                <a:effectLst>
                  <a:outerShdw blurRad="38100" dist="38100" dir="2700000" algn="tl">
                    <a:srgbClr val="000000">
                      <a:alpha val="43137"/>
                    </a:srgbClr>
                  </a:outerShdw>
                </a:effectLst>
              </a:rPr>
              <a:t>蛇</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 (dragon/serpent)</a:t>
            </a:r>
            <a:endParaRPr lang="en-US" sz="2000" b="1" dirty="0">
              <a:effectLst>
                <a:outerShdw blurRad="38100" dist="38100" dir="2700000" algn="tl">
                  <a:srgbClr val="000000">
                    <a:alpha val="43137"/>
                  </a:srgbClr>
                </a:outerShdw>
              </a:effectLst>
            </a:endParaRPr>
          </a:p>
        </p:txBody>
      </p:sp>
      <p:sp>
        <p:nvSpPr>
          <p:cNvPr id="9" name="Rectangle 8"/>
          <p:cNvSpPr/>
          <p:nvPr/>
        </p:nvSpPr>
        <p:spPr>
          <a:xfrm>
            <a:off x="5029200" y="2438400"/>
            <a:ext cx="38862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试探者</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(the tempter)</a:t>
            </a:r>
            <a:endParaRPr lang="en-US" sz="2000" b="1" dirty="0">
              <a:effectLst>
                <a:outerShdw blurRad="38100" dist="38100" dir="2700000" algn="tl">
                  <a:srgbClr val="000000">
                    <a:alpha val="43137"/>
                  </a:srgbClr>
                </a:outerShdw>
              </a:effectLst>
            </a:endParaRPr>
          </a:p>
        </p:txBody>
      </p:sp>
      <p:sp>
        <p:nvSpPr>
          <p:cNvPr id="10" name="Rectangle 9"/>
          <p:cNvSpPr/>
          <p:nvPr/>
        </p:nvSpPr>
        <p:spPr>
          <a:xfrm>
            <a:off x="5029200" y="4953000"/>
            <a:ext cx="38862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吼叫的狮子</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 (a roaring lion)</a:t>
            </a:r>
            <a:endParaRPr lang="en-US" sz="2000" b="1" dirty="0">
              <a:effectLst>
                <a:outerShdw blurRad="38100" dist="38100" dir="2700000" algn="tl">
                  <a:srgbClr val="000000">
                    <a:alpha val="43137"/>
                  </a:srgbClr>
                </a:outerShdw>
              </a:effectLst>
            </a:endParaRPr>
          </a:p>
        </p:txBody>
      </p:sp>
      <p:sp>
        <p:nvSpPr>
          <p:cNvPr id="11" name="Rectangle 10"/>
          <p:cNvSpPr/>
          <p:nvPr/>
        </p:nvSpPr>
        <p:spPr>
          <a:xfrm>
            <a:off x="5029200" y="4114800"/>
            <a:ext cx="38862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仇敌</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 (the enemy)</a:t>
            </a:r>
            <a:endParaRPr lang="en-US" sz="2000" b="1" dirty="0">
              <a:effectLst>
                <a:outerShdw blurRad="38100" dist="38100" dir="2700000" algn="tl">
                  <a:srgbClr val="000000">
                    <a:alpha val="43137"/>
                  </a:srgbClr>
                </a:outerShdw>
              </a:effectLst>
            </a:endParaRPr>
          </a:p>
        </p:txBody>
      </p:sp>
      <p:sp>
        <p:nvSpPr>
          <p:cNvPr id="12" name="Rectangle 11"/>
          <p:cNvSpPr/>
          <p:nvPr/>
        </p:nvSpPr>
        <p:spPr>
          <a:xfrm>
            <a:off x="5029200" y="3276600"/>
            <a:ext cx="38862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控告信徒者</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 (accuser of believers)</a:t>
            </a:r>
            <a:endParaRPr lang="en-US" sz="2000" b="1" dirty="0">
              <a:effectLst>
                <a:outerShdw blurRad="38100" dist="38100" dir="2700000" algn="tl">
                  <a:srgbClr val="000000">
                    <a:alpha val="43137"/>
                  </a:srgbClr>
                </a:outerShdw>
              </a:effectLst>
            </a:endParaRPr>
          </a:p>
        </p:txBody>
      </p:sp>
      <p:sp>
        <p:nvSpPr>
          <p:cNvPr id="13" name="Rectangle 12"/>
          <p:cNvSpPr/>
          <p:nvPr/>
        </p:nvSpPr>
        <p:spPr>
          <a:xfrm>
            <a:off x="2819400" y="5867400"/>
            <a:ext cx="3886200" cy="685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2000" b="1" dirty="0" smtClean="0">
                <a:effectLst>
                  <a:outerShdw blurRad="38100" dist="38100" dir="2700000" algn="tl">
                    <a:srgbClr val="000000">
                      <a:alpha val="43137"/>
                    </a:srgbClr>
                  </a:outerShdw>
                </a:effectLst>
              </a:rPr>
              <a:t>光明天使</a:t>
            </a:r>
            <a:endParaRPr lang="en-US" sz="2000" b="1" dirty="0" smtClean="0">
              <a:effectLst>
                <a:outerShdw blurRad="38100" dist="38100" dir="2700000" algn="tl">
                  <a:srgbClr val="000000">
                    <a:alpha val="43137"/>
                  </a:srgbClr>
                </a:outerShdw>
              </a:effectLst>
            </a:endParaRPr>
          </a:p>
          <a:p>
            <a:pPr algn="ctr"/>
            <a:r>
              <a:rPr lang="en-US" sz="2000" b="1" dirty="0" smtClean="0">
                <a:effectLst>
                  <a:outerShdw blurRad="38100" dist="38100" dir="2700000" algn="tl">
                    <a:srgbClr val="000000">
                      <a:alpha val="43137"/>
                    </a:srgbClr>
                  </a:outerShdw>
                </a:effectLst>
              </a:rPr>
              <a:t> (angel of light)</a:t>
            </a:r>
            <a:endParaRPr lang="en-US" sz="2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3"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3"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1+#ppt_w/2"/>
                                          </p:val>
                                        </p:tav>
                                        <p:tav tm="100000">
                                          <p:val>
                                            <p:strVal val="#ppt_x"/>
                                          </p:val>
                                        </p:tav>
                                      </p:tavLst>
                                    </p:anim>
                                    <p:anim calcmode="lin" valueType="num">
                                      <p:cBhvr additive="base">
                                        <p:cTn id="18" dur="2000" fill="hold"/>
                                        <p:tgtEl>
                                          <p:spTgt spid="7"/>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3"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000" fill="hold"/>
                                        <p:tgtEl>
                                          <p:spTgt spid="6"/>
                                        </p:tgtEl>
                                        <p:attrNameLst>
                                          <p:attrName>ppt_x</p:attrName>
                                        </p:attrNameLst>
                                      </p:cBhvr>
                                      <p:tavLst>
                                        <p:tav tm="0">
                                          <p:val>
                                            <p:strVal val="1+#ppt_w/2"/>
                                          </p:val>
                                        </p:tav>
                                        <p:tav tm="100000">
                                          <p:val>
                                            <p:strVal val="#ppt_x"/>
                                          </p:val>
                                        </p:tav>
                                      </p:tavLst>
                                    </p:anim>
                                    <p:anim calcmode="lin" valueType="num">
                                      <p:cBhvr additive="base">
                                        <p:cTn id="23" dur="20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8000"/>
                            </p:stCondLst>
                            <p:childTnLst>
                              <p:par>
                                <p:cTn id="25" presetID="2" presetClass="entr" presetSubtype="3"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1+#ppt_w/2"/>
                                          </p:val>
                                        </p:tav>
                                        <p:tav tm="100000">
                                          <p:val>
                                            <p:strVal val="#ppt_x"/>
                                          </p:val>
                                        </p:tav>
                                      </p:tavLst>
                                    </p:anim>
                                    <p:anim calcmode="lin" valueType="num">
                                      <p:cBhvr additive="base">
                                        <p:cTn id="28" dur="2000" fill="hold"/>
                                        <p:tgtEl>
                                          <p:spTgt spid="5"/>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3"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000" fill="hold"/>
                                        <p:tgtEl>
                                          <p:spTgt spid="8"/>
                                        </p:tgtEl>
                                        <p:attrNameLst>
                                          <p:attrName>ppt_x</p:attrName>
                                        </p:attrNameLst>
                                      </p:cBhvr>
                                      <p:tavLst>
                                        <p:tav tm="0">
                                          <p:val>
                                            <p:strVal val="1+#ppt_w/2"/>
                                          </p:val>
                                        </p:tav>
                                        <p:tav tm="100000">
                                          <p:val>
                                            <p:strVal val="#ppt_x"/>
                                          </p:val>
                                        </p:tav>
                                      </p:tavLst>
                                    </p:anim>
                                    <p:anim calcmode="lin" valueType="num">
                                      <p:cBhvr additive="base">
                                        <p:cTn id="33" dur="20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12000"/>
                            </p:stCondLst>
                            <p:childTnLst>
                              <p:par>
                                <p:cTn id="35" presetID="2" presetClass="entr" presetSubtype="3"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000" fill="hold"/>
                                        <p:tgtEl>
                                          <p:spTgt spid="9"/>
                                        </p:tgtEl>
                                        <p:attrNameLst>
                                          <p:attrName>ppt_x</p:attrName>
                                        </p:attrNameLst>
                                      </p:cBhvr>
                                      <p:tavLst>
                                        <p:tav tm="0">
                                          <p:val>
                                            <p:strVal val="1+#ppt_w/2"/>
                                          </p:val>
                                        </p:tav>
                                        <p:tav tm="100000">
                                          <p:val>
                                            <p:strVal val="#ppt_x"/>
                                          </p:val>
                                        </p:tav>
                                      </p:tavLst>
                                    </p:anim>
                                    <p:anim calcmode="lin" valueType="num">
                                      <p:cBhvr additive="base">
                                        <p:cTn id="38" dur="2000" fill="hold"/>
                                        <p:tgtEl>
                                          <p:spTgt spid="9"/>
                                        </p:tgtEl>
                                        <p:attrNameLst>
                                          <p:attrName>ppt_y</p:attrName>
                                        </p:attrNameLst>
                                      </p:cBhvr>
                                      <p:tavLst>
                                        <p:tav tm="0">
                                          <p:val>
                                            <p:strVal val="0-#ppt_h/2"/>
                                          </p:val>
                                        </p:tav>
                                        <p:tav tm="100000">
                                          <p:val>
                                            <p:strVal val="#ppt_y"/>
                                          </p:val>
                                        </p:tav>
                                      </p:tavLst>
                                    </p:anim>
                                  </p:childTnLst>
                                </p:cTn>
                              </p:par>
                            </p:childTnLst>
                          </p:cTn>
                        </p:par>
                        <p:par>
                          <p:cTn id="39" fill="hold">
                            <p:stCondLst>
                              <p:cond delay="14000"/>
                            </p:stCondLst>
                            <p:childTnLst>
                              <p:par>
                                <p:cTn id="40" presetID="2" presetClass="entr" presetSubtype="3"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2000" fill="hold"/>
                                        <p:tgtEl>
                                          <p:spTgt spid="12"/>
                                        </p:tgtEl>
                                        <p:attrNameLst>
                                          <p:attrName>ppt_x</p:attrName>
                                        </p:attrNameLst>
                                      </p:cBhvr>
                                      <p:tavLst>
                                        <p:tav tm="0">
                                          <p:val>
                                            <p:strVal val="1+#ppt_w/2"/>
                                          </p:val>
                                        </p:tav>
                                        <p:tav tm="100000">
                                          <p:val>
                                            <p:strVal val="#ppt_x"/>
                                          </p:val>
                                        </p:tav>
                                      </p:tavLst>
                                    </p:anim>
                                    <p:anim calcmode="lin" valueType="num">
                                      <p:cBhvr additive="base">
                                        <p:cTn id="43" dur="2000" fill="hold"/>
                                        <p:tgtEl>
                                          <p:spTgt spid="12"/>
                                        </p:tgtEl>
                                        <p:attrNameLst>
                                          <p:attrName>ppt_y</p:attrName>
                                        </p:attrNameLst>
                                      </p:cBhvr>
                                      <p:tavLst>
                                        <p:tav tm="0">
                                          <p:val>
                                            <p:strVal val="0-#ppt_h/2"/>
                                          </p:val>
                                        </p:tav>
                                        <p:tav tm="100000">
                                          <p:val>
                                            <p:strVal val="#ppt_y"/>
                                          </p:val>
                                        </p:tav>
                                      </p:tavLst>
                                    </p:anim>
                                  </p:childTnLst>
                                </p:cTn>
                              </p:par>
                            </p:childTnLst>
                          </p:cTn>
                        </p:par>
                        <p:par>
                          <p:cTn id="44" fill="hold">
                            <p:stCondLst>
                              <p:cond delay="16000"/>
                            </p:stCondLst>
                            <p:childTnLst>
                              <p:par>
                                <p:cTn id="45" presetID="2" presetClass="entr" presetSubtype="3"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000" fill="hold"/>
                                        <p:tgtEl>
                                          <p:spTgt spid="11"/>
                                        </p:tgtEl>
                                        <p:attrNameLst>
                                          <p:attrName>ppt_x</p:attrName>
                                        </p:attrNameLst>
                                      </p:cBhvr>
                                      <p:tavLst>
                                        <p:tav tm="0">
                                          <p:val>
                                            <p:strVal val="1+#ppt_w/2"/>
                                          </p:val>
                                        </p:tav>
                                        <p:tav tm="100000">
                                          <p:val>
                                            <p:strVal val="#ppt_x"/>
                                          </p:val>
                                        </p:tav>
                                      </p:tavLst>
                                    </p:anim>
                                    <p:anim calcmode="lin" valueType="num">
                                      <p:cBhvr additive="base">
                                        <p:cTn id="48" dur="2000" fill="hold"/>
                                        <p:tgtEl>
                                          <p:spTgt spid="11"/>
                                        </p:tgtEl>
                                        <p:attrNameLst>
                                          <p:attrName>ppt_y</p:attrName>
                                        </p:attrNameLst>
                                      </p:cBhvr>
                                      <p:tavLst>
                                        <p:tav tm="0">
                                          <p:val>
                                            <p:strVal val="0-#ppt_h/2"/>
                                          </p:val>
                                        </p:tav>
                                        <p:tav tm="100000">
                                          <p:val>
                                            <p:strVal val="#ppt_y"/>
                                          </p:val>
                                        </p:tav>
                                      </p:tavLst>
                                    </p:anim>
                                  </p:childTnLst>
                                </p:cTn>
                              </p:par>
                            </p:childTnLst>
                          </p:cTn>
                        </p:par>
                        <p:par>
                          <p:cTn id="49" fill="hold">
                            <p:stCondLst>
                              <p:cond delay="18000"/>
                            </p:stCondLst>
                            <p:childTnLst>
                              <p:par>
                                <p:cTn id="50" presetID="2" presetClass="entr" presetSubtype="3"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2000" fill="hold"/>
                                        <p:tgtEl>
                                          <p:spTgt spid="10"/>
                                        </p:tgtEl>
                                        <p:attrNameLst>
                                          <p:attrName>ppt_x</p:attrName>
                                        </p:attrNameLst>
                                      </p:cBhvr>
                                      <p:tavLst>
                                        <p:tav tm="0">
                                          <p:val>
                                            <p:strVal val="1+#ppt_w/2"/>
                                          </p:val>
                                        </p:tav>
                                        <p:tav tm="100000">
                                          <p:val>
                                            <p:strVal val="#ppt_x"/>
                                          </p:val>
                                        </p:tav>
                                      </p:tavLst>
                                    </p:anim>
                                    <p:anim calcmode="lin" valueType="num">
                                      <p:cBhvr additive="base">
                                        <p:cTn id="53" dur="2000" fill="hold"/>
                                        <p:tgtEl>
                                          <p:spTgt spid="10"/>
                                        </p:tgtEl>
                                        <p:attrNameLst>
                                          <p:attrName>ppt_y</p:attrName>
                                        </p:attrNameLst>
                                      </p:cBhvr>
                                      <p:tavLst>
                                        <p:tav tm="0">
                                          <p:val>
                                            <p:strVal val="0-#ppt_h/2"/>
                                          </p:val>
                                        </p:tav>
                                        <p:tav tm="100000">
                                          <p:val>
                                            <p:strVal val="#ppt_y"/>
                                          </p:val>
                                        </p:tav>
                                      </p:tavLst>
                                    </p:anim>
                                  </p:childTnLst>
                                </p:cTn>
                              </p:par>
                            </p:childTnLst>
                          </p:cTn>
                        </p:par>
                        <p:par>
                          <p:cTn id="54" fill="hold">
                            <p:stCondLst>
                              <p:cond delay="20000"/>
                            </p:stCondLst>
                            <p:childTnLst>
                              <p:par>
                                <p:cTn id="55" presetID="2" presetClass="entr" presetSubtype="3"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000" fill="hold"/>
                                        <p:tgtEl>
                                          <p:spTgt spid="13"/>
                                        </p:tgtEl>
                                        <p:attrNameLst>
                                          <p:attrName>ppt_x</p:attrName>
                                        </p:attrNameLst>
                                      </p:cBhvr>
                                      <p:tavLst>
                                        <p:tav tm="0">
                                          <p:val>
                                            <p:strVal val="1+#ppt_w/2"/>
                                          </p:val>
                                        </p:tav>
                                        <p:tav tm="100000">
                                          <p:val>
                                            <p:strVal val="#ppt_x"/>
                                          </p:val>
                                        </p:tav>
                                      </p:tavLst>
                                    </p:anim>
                                    <p:anim calcmode="lin" valueType="num">
                                      <p:cBhvr additive="base">
                                        <p:cTn id="58" dur="2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934670"/>
            <a:ext cx="9144000" cy="923330"/>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One mighty archangel named Lucifer led a rebellion against God in an attempt to take over  the throne. God allowed these angels to choose sides between Lucifer and Jesus in order        to separate those angels whose hearts were filled with pride and rebellion. </a:t>
            </a:r>
          </a:p>
        </p:txBody>
      </p:sp>
      <p:sp>
        <p:nvSpPr>
          <p:cNvPr id="4" name="TextBox 3"/>
          <p:cNvSpPr txBox="1"/>
          <p:nvPr/>
        </p:nvSpPr>
        <p:spPr>
          <a:xfrm>
            <a:off x="0" y="0"/>
            <a:ext cx="9144000" cy="230832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天</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使长卢西</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弗率众天使背</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叛神</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，企</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图篡夺神的宝</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座。</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神让所有的天使作</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出选</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择：是跟随卢西弗还</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是</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神</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以便将</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那些</a:t>
            </a:r>
            <a:r>
              <a:rPr lang="zh-CN"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骄傲和悖逆的天使隔离开。</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4" descr="smiley face by AUTO123.com."/>
          <p:cNvPicPr>
            <a:picLocks noChangeAspect="1" noChangeArrowheads="1"/>
          </p:cNvPicPr>
          <p:nvPr/>
        </p:nvPicPr>
        <p:blipFill>
          <a:blip r:embed="rId2" cstate="print"/>
          <a:srcRect/>
          <a:stretch>
            <a:fillRect/>
          </a:stretch>
        </p:blipFill>
        <p:spPr bwMode="auto">
          <a:xfrm>
            <a:off x="7648936" y="3048000"/>
            <a:ext cx="1495064" cy="1554078"/>
          </a:xfrm>
          <a:prstGeom prst="ellipse">
            <a:avLst/>
          </a:prstGeom>
          <a:ln>
            <a:noFill/>
          </a:ln>
          <a:effectLst>
            <a:softEdge rad="112500"/>
          </a:effectLst>
        </p:spPr>
      </p:pic>
      <p:pic>
        <p:nvPicPr>
          <p:cNvPr id="6" name="Picture 2" descr="http://rds.yahoo.com/_ylt=A0S020v3WxpKHAQAwyijzbkF/SIG=12chefii5/EXP=1243327863/**http%3A/seoblackhat.com/images/evil-smiley-face-large.jpg"/>
          <p:cNvPicPr>
            <a:picLocks noChangeAspect="1" noChangeArrowheads="1"/>
          </p:cNvPicPr>
          <p:nvPr/>
        </p:nvPicPr>
        <p:blipFill>
          <a:blip r:embed="rId3" cstate="print"/>
          <a:srcRect/>
          <a:stretch>
            <a:fillRect/>
          </a:stretch>
        </p:blipFill>
        <p:spPr bwMode="auto">
          <a:xfrm>
            <a:off x="-228600" y="4191000"/>
            <a:ext cx="1752600" cy="1464311"/>
          </a:xfrm>
          <a:prstGeom prst="rect">
            <a:avLst/>
          </a:prstGeom>
          <a:ln w="127000" cap="sq">
            <a:solidFill>
              <a:srgbClr val="000000"/>
            </a:solidFill>
            <a:miter lim="800000"/>
            <a:headEnd/>
            <a:tailEnd/>
          </a:ln>
          <a:effectLst>
            <a:outerShdw blurRad="57150" dist="50800" dir="2700000" algn="tl" rotWithShape="0">
              <a:srgbClr val="000000">
                <a:alpha val="40000"/>
              </a:srgbClr>
            </a:outerShdw>
          </a:effectLst>
        </p:spPr>
      </p:pic>
      <p:pic>
        <p:nvPicPr>
          <p:cNvPr id="7" name="Picture 6" descr="smiley face by AUTO123.com."/>
          <p:cNvPicPr>
            <a:picLocks noChangeAspect="1" noChangeArrowheads="1"/>
          </p:cNvPicPr>
          <p:nvPr/>
        </p:nvPicPr>
        <p:blipFill>
          <a:blip r:embed="rId2" cstate="print"/>
          <a:srcRect/>
          <a:stretch>
            <a:fillRect/>
          </a:stretch>
        </p:blipFill>
        <p:spPr bwMode="auto">
          <a:xfrm>
            <a:off x="6324600" y="2667000"/>
            <a:ext cx="1495064" cy="1554078"/>
          </a:xfrm>
          <a:prstGeom prst="ellipse">
            <a:avLst/>
          </a:prstGeom>
          <a:ln>
            <a:noFill/>
          </a:ln>
          <a:effectLst>
            <a:softEdge rad="112500"/>
          </a:effectLst>
        </p:spPr>
      </p:pic>
      <p:pic>
        <p:nvPicPr>
          <p:cNvPr id="8" name="Picture 7" descr="smiley face by AUTO123.com."/>
          <p:cNvPicPr>
            <a:picLocks noChangeAspect="1" noChangeArrowheads="1"/>
          </p:cNvPicPr>
          <p:nvPr/>
        </p:nvPicPr>
        <p:blipFill>
          <a:blip r:embed="rId2" cstate="print"/>
          <a:srcRect/>
          <a:stretch>
            <a:fillRect/>
          </a:stretch>
        </p:blipFill>
        <p:spPr bwMode="auto">
          <a:xfrm>
            <a:off x="5715000" y="4191000"/>
            <a:ext cx="1495064" cy="1554078"/>
          </a:xfrm>
          <a:prstGeom prst="ellipse">
            <a:avLst/>
          </a:prstGeom>
          <a:ln>
            <a:noFill/>
          </a:ln>
          <a:effectLst>
            <a:softEdge rad="112500"/>
          </a:effectLst>
        </p:spPr>
      </p:pic>
      <p:pic>
        <p:nvPicPr>
          <p:cNvPr id="9" name="Picture 8" descr="smiley face by AUTO123.com."/>
          <p:cNvPicPr>
            <a:picLocks noChangeAspect="1" noChangeArrowheads="1"/>
          </p:cNvPicPr>
          <p:nvPr/>
        </p:nvPicPr>
        <p:blipFill>
          <a:blip r:embed="rId2" cstate="print"/>
          <a:srcRect/>
          <a:stretch>
            <a:fillRect/>
          </a:stretch>
        </p:blipFill>
        <p:spPr bwMode="auto">
          <a:xfrm>
            <a:off x="1752600" y="2895600"/>
            <a:ext cx="1495064" cy="1554078"/>
          </a:xfrm>
          <a:prstGeom prst="ellipse">
            <a:avLst/>
          </a:prstGeom>
          <a:ln>
            <a:noFill/>
          </a:ln>
          <a:effectLst>
            <a:softEdge rad="112500"/>
          </a:effectLst>
        </p:spPr>
      </p:pic>
      <p:pic>
        <p:nvPicPr>
          <p:cNvPr id="10" name="Picture 9" descr="smiley face by AUTO123.com."/>
          <p:cNvPicPr>
            <a:picLocks noChangeAspect="1" noChangeArrowheads="1"/>
          </p:cNvPicPr>
          <p:nvPr/>
        </p:nvPicPr>
        <p:blipFill>
          <a:blip r:embed="rId2" cstate="print"/>
          <a:srcRect/>
          <a:stretch>
            <a:fillRect/>
          </a:stretch>
        </p:blipFill>
        <p:spPr bwMode="auto">
          <a:xfrm>
            <a:off x="1676400" y="4419600"/>
            <a:ext cx="1495064" cy="1554078"/>
          </a:xfrm>
          <a:prstGeom prst="ellipse">
            <a:avLst/>
          </a:prstGeom>
          <a:ln>
            <a:noFill/>
          </a:ln>
          <a:effectLst>
            <a:softEdge rad="112500"/>
          </a:effectLst>
        </p:spPr>
      </p:pic>
      <p:pic>
        <p:nvPicPr>
          <p:cNvPr id="11" name="Picture 10" descr="smiley face by AUTO123.com."/>
          <p:cNvPicPr>
            <a:picLocks noChangeAspect="1" noChangeArrowheads="1"/>
          </p:cNvPicPr>
          <p:nvPr/>
        </p:nvPicPr>
        <p:blipFill>
          <a:blip r:embed="rId2" cstate="print"/>
          <a:srcRect/>
          <a:stretch>
            <a:fillRect/>
          </a:stretch>
        </p:blipFill>
        <p:spPr bwMode="auto">
          <a:xfrm>
            <a:off x="0" y="2590800"/>
            <a:ext cx="1495064" cy="1554078"/>
          </a:xfrm>
          <a:prstGeom prst="ellipse">
            <a:avLst/>
          </a:prstGeom>
          <a:ln>
            <a:noFill/>
          </a:ln>
          <a:effectLst>
            <a:softEdge rad="112500"/>
          </a:effectLst>
        </p:spPr>
      </p:pic>
      <p:pic>
        <p:nvPicPr>
          <p:cNvPr id="12" name="Picture 11" descr="smiley face by AUTO123.com."/>
          <p:cNvPicPr>
            <a:picLocks noChangeAspect="1" noChangeArrowheads="1"/>
          </p:cNvPicPr>
          <p:nvPr/>
        </p:nvPicPr>
        <p:blipFill>
          <a:blip r:embed="rId2" cstate="print"/>
          <a:srcRect/>
          <a:stretch>
            <a:fillRect/>
          </a:stretch>
        </p:blipFill>
        <p:spPr bwMode="auto">
          <a:xfrm>
            <a:off x="2971800" y="3962400"/>
            <a:ext cx="1495064" cy="1554078"/>
          </a:xfrm>
          <a:prstGeom prst="ellipse">
            <a:avLst/>
          </a:prstGeom>
          <a:ln>
            <a:noFill/>
          </a:ln>
          <a:effectLst>
            <a:softEdge rad="112500"/>
          </a:effectLst>
        </p:spPr>
      </p:pic>
      <p:pic>
        <p:nvPicPr>
          <p:cNvPr id="13" name="Picture 12" descr="smiley face by AUTO123.com."/>
          <p:cNvPicPr>
            <a:picLocks noChangeAspect="1" noChangeArrowheads="1"/>
          </p:cNvPicPr>
          <p:nvPr/>
        </p:nvPicPr>
        <p:blipFill>
          <a:blip r:embed="rId2" cstate="print"/>
          <a:srcRect/>
          <a:stretch>
            <a:fillRect/>
          </a:stretch>
        </p:blipFill>
        <p:spPr bwMode="auto">
          <a:xfrm>
            <a:off x="3429000" y="2667000"/>
            <a:ext cx="1495064" cy="1554078"/>
          </a:xfrm>
          <a:prstGeom prst="ellipse">
            <a:avLst/>
          </a:prstGeom>
          <a:ln>
            <a:noFill/>
          </a:ln>
          <a:effectLst>
            <a:softEdge rad="112500"/>
          </a:effectLst>
        </p:spPr>
      </p:pic>
      <p:pic>
        <p:nvPicPr>
          <p:cNvPr id="14" name="Picture 13" descr="smiley face by AUTO123.com."/>
          <p:cNvPicPr>
            <a:picLocks noChangeAspect="1" noChangeArrowheads="1"/>
          </p:cNvPicPr>
          <p:nvPr/>
        </p:nvPicPr>
        <p:blipFill>
          <a:blip r:embed="rId2" cstate="print"/>
          <a:srcRect/>
          <a:stretch>
            <a:fillRect/>
          </a:stretch>
        </p:blipFill>
        <p:spPr bwMode="auto">
          <a:xfrm>
            <a:off x="4267200" y="4419600"/>
            <a:ext cx="1495064" cy="1554078"/>
          </a:xfrm>
          <a:prstGeom prst="ellipse">
            <a:avLst/>
          </a:prstGeom>
          <a:ln>
            <a:noFill/>
          </a:ln>
          <a:effectLst>
            <a:softEdge rad="112500"/>
          </a:effectLst>
        </p:spPr>
      </p:pic>
      <p:pic>
        <p:nvPicPr>
          <p:cNvPr id="15" name="Picture 14" descr="smiley face by AUTO123.com."/>
          <p:cNvPicPr>
            <a:picLocks noChangeAspect="1" noChangeArrowheads="1"/>
          </p:cNvPicPr>
          <p:nvPr/>
        </p:nvPicPr>
        <p:blipFill>
          <a:blip r:embed="rId2" cstate="print"/>
          <a:srcRect/>
          <a:stretch>
            <a:fillRect/>
          </a:stretch>
        </p:blipFill>
        <p:spPr bwMode="auto">
          <a:xfrm>
            <a:off x="7239000" y="4343400"/>
            <a:ext cx="1495064" cy="1554078"/>
          </a:xfrm>
          <a:prstGeom prst="ellipse">
            <a:avLst/>
          </a:prstGeom>
          <a:ln>
            <a:noFill/>
          </a:ln>
          <a:effectLst>
            <a:softEdge rad="112500"/>
          </a:effectLst>
        </p:spPr>
      </p:pic>
      <p:pic>
        <p:nvPicPr>
          <p:cNvPr id="16" name="Picture 15" descr="smiley face by AUTO123.com."/>
          <p:cNvPicPr>
            <a:picLocks noChangeAspect="1" noChangeArrowheads="1"/>
          </p:cNvPicPr>
          <p:nvPr/>
        </p:nvPicPr>
        <p:blipFill>
          <a:blip r:embed="rId2" cstate="print"/>
          <a:srcRect/>
          <a:stretch>
            <a:fillRect/>
          </a:stretch>
        </p:blipFill>
        <p:spPr bwMode="auto">
          <a:xfrm>
            <a:off x="4953000" y="2971800"/>
            <a:ext cx="1495064" cy="155407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257800"/>
            <a:ext cx="9144000" cy="1200329"/>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About one third (1/3) of the angels sided with Lucifer and were cast out of Heaven. They are now called “fallen angels” or “demons”.  Their future is already sealed. Some of them have already been chained up and are held in judgment. The rest are on earth. Following the Great White Throne Judgment, all of the demons will be throne in the Lake of Fire for eternity. </a:t>
            </a:r>
          </a:p>
        </p:txBody>
      </p:sp>
      <p:pic>
        <p:nvPicPr>
          <p:cNvPr id="5" name="Picture 2" descr="http://rds.yahoo.com/_ylt=A0S020unXxpKKYMB8PSjzbkF/SIG=13i1vfqnr/EXP=1243328807/**http%3A/www.eborg3.com/Graphics/Bible/66-Revelation/Rev12/Rev%252012%2520Fallen%2520Angels7.jpg"/>
          <p:cNvPicPr>
            <a:picLocks noChangeAspect="1" noChangeArrowheads="1"/>
          </p:cNvPicPr>
          <p:nvPr/>
        </p:nvPicPr>
        <p:blipFill>
          <a:blip r:embed="rId2" cstate="print"/>
          <a:srcRect/>
          <a:stretch>
            <a:fillRect/>
          </a:stretch>
        </p:blipFill>
        <p:spPr bwMode="auto">
          <a:xfrm rot="5400000">
            <a:off x="4991100" y="723900"/>
            <a:ext cx="4572000" cy="3429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Rectangle 6"/>
          <p:cNvSpPr/>
          <p:nvPr/>
        </p:nvSpPr>
        <p:spPr>
          <a:xfrm>
            <a:off x="0" y="0"/>
            <a:ext cx="5334000" cy="4800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三分之一跟随卢西弗的天使被驱逐出了天庭，现在叫做“堕落天使”或“鬼魔”。它们的结局已定。其中一些已经被捆锁起来等候审判，其余的在地上。白色大宝座审判后，所有的鬼魔都会被永久扔进火湖。</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124200" y="1447800"/>
            <a:ext cx="3200400" cy="1295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26" name="Picture 2" descr="http://rds.yahoo.com/_ylt=A0S020v3WxpKHAQAwyijzbkF/SIG=12chefii5/EXP=1243327863/**http%3A/seoblackhat.com/images/evil-smiley-face-large.jpg"/>
          <p:cNvPicPr>
            <a:picLocks noChangeAspect="1" noChangeArrowheads="1"/>
          </p:cNvPicPr>
          <p:nvPr/>
        </p:nvPicPr>
        <p:blipFill>
          <a:blip r:embed="rId2" cstate="print"/>
          <a:srcRect/>
          <a:stretch>
            <a:fillRect/>
          </a:stretch>
        </p:blipFill>
        <p:spPr bwMode="auto">
          <a:xfrm>
            <a:off x="3657600" y="1600200"/>
            <a:ext cx="1320800" cy="990600"/>
          </a:xfrm>
          <a:prstGeom prst="rect">
            <a:avLst/>
          </a:prstGeom>
          <a:ln>
            <a:noFill/>
          </a:ln>
          <a:effectLst>
            <a:softEdge rad="112500"/>
          </a:effectLst>
        </p:spPr>
      </p:pic>
      <p:pic>
        <p:nvPicPr>
          <p:cNvPr id="1028" name="Picture 4" descr="smiley face by AUTO123.com."/>
          <p:cNvPicPr>
            <a:picLocks noChangeAspect="1" noChangeArrowheads="1"/>
          </p:cNvPicPr>
          <p:nvPr/>
        </p:nvPicPr>
        <p:blipFill>
          <a:blip r:embed="rId3" cstate="print"/>
          <a:srcRect/>
          <a:stretch>
            <a:fillRect/>
          </a:stretch>
        </p:blipFill>
        <p:spPr bwMode="auto">
          <a:xfrm>
            <a:off x="6569596" y="0"/>
            <a:ext cx="1172902" cy="1219200"/>
          </a:xfrm>
          <a:prstGeom prst="ellipse">
            <a:avLst/>
          </a:prstGeom>
          <a:ln>
            <a:noFill/>
          </a:ln>
          <a:effectLst>
            <a:softEdge rad="112500"/>
          </a:effectLst>
        </p:spPr>
      </p:pic>
      <p:pic>
        <p:nvPicPr>
          <p:cNvPr id="6" name="Picture 4" descr="smiley face by AUTO123.com."/>
          <p:cNvPicPr>
            <a:picLocks noChangeAspect="1" noChangeArrowheads="1"/>
          </p:cNvPicPr>
          <p:nvPr/>
        </p:nvPicPr>
        <p:blipFill>
          <a:blip r:embed="rId3" cstate="print"/>
          <a:srcRect/>
          <a:stretch>
            <a:fillRect/>
          </a:stretch>
        </p:blipFill>
        <p:spPr bwMode="auto">
          <a:xfrm>
            <a:off x="7682694" y="0"/>
            <a:ext cx="1172902" cy="1219200"/>
          </a:xfrm>
          <a:prstGeom prst="ellipse">
            <a:avLst/>
          </a:prstGeom>
          <a:ln>
            <a:noFill/>
          </a:ln>
          <a:effectLst>
            <a:softEdge rad="112500"/>
          </a:effectLst>
        </p:spPr>
      </p:pic>
      <p:pic>
        <p:nvPicPr>
          <p:cNvPr id="7" name="Picture 4" descr="smiley face by AUTO123.com."/>
          <p:cNvPicPr>
            <a:picLocks noChangeAspect="1" noChangeArrowheads="1"/>
          </p:cNvPicPr>
          <p:nvPr/>
        </p:nvPicPr>
        <p:blipFill>
          <a:blip r:embed="rId3" cstate="print"/>
          <a:srcRect/>
          <a:stretch>
            <a:fillRect/>
          </a:stretch>
        </p:blipFill>
        <p:spPr bwMode="auto">
          <a:xfrm>
            <a:off x="4465898" y="0"/>
            <a:ext cx="1172902" cy="1219200"/>
          </a:xfrm>
          <a:prstGeom prst="ellipse">
            <a:avLst/>
          </a:prstGeom>
          <a:ln>
            <a:noFill/>
          </a:ln>
          <a:effectLst>
            <a:softEdge rad="112500"/>
          </a:effectLst>
        </p:spPr>
      </p:pic>
      <p:pic>
        <p:nvPicPr>
          <p:cNvPr id="8" name="Picture 4" descr="smiley face by AUTO123.com."/>
          <p:cNvPicPr>
            <a:picLocks noChangeAspect="1" noChangeArrowheads="1"/>
          </p:cNvPicPr>
          <p:nvPr/>
        </p:nvPicPr>
        <p:blipFill>
          <a:blip r:embed="rId3" cstate="print"/>
          <a:srcRect/>
          <a:stretch>
            <a:fillRect/>
          </a:stretch>
        </p:blipFill>
        <p:spPr bwMode="auto">
          <a:xfrm>
            <a:off x="5578996" y="0"/>
            <a:ext cx="1172902" cy="1219200"/>
          </a:xfrm>
          <a:prstGeom prst="ellipse">
            <a:avLst/>
          </a:prstGeom>
          <a:ln>
            <a:noFill/>
          </a:ln>
          <a:effectLst>
            <a:softEdge rad="112500"/>
          </a:effectLst>
        </p:spPr>
      </p:pic>
      <p:pic>
        <p:nvPicPr>
          <p:cNvPr id="9" name="Picture 4" descr="smiley face by AUTO123.com."/>
          <p:cNvPicPr>
            <a:picLocks noChangeAspect="1" noChangeArrowheads="1"/>
          </p:cNvPicPr>
          <p:nvPr/>
        </p:nvPicPr>
        <p:blipFill>
          <a:blip r:embed="rId3" cstate="print"/>
          <a:srcRect/>
          <a:stretch>
            <a:fillRect/>
          </a:stretch>
        </p:blipFill>
        <p:spPr bwMode="auto">
          <a:xfrm>
            <a:off x="2332298" y="0"/>
            <a:ext cx="1172902" cy="1219200"/>
          </a:xfrm>
          <a:prstGeom prst="ellipse">
            <a:avLst/>
          </a:prstGeom>
          <a:ln>
            <a:noFill/>
          </a:ln>
          <a:effectLst>
            <a:softEdge rad="112500"/>
          </a:effectLst>
        </p:spPr>
      </p:pic>
      <p:pic>
        <p:nvPicPr>
          <p:cNvPr id="10" name="Picture 4" descr="smiley face by AUTO123.com."/>
          <p:cNvPicPr>
            <a:picLocks noChangeAspect="1" noChangeArrowheads="1"/>
          </p:cNvPicPr>
          <p:nvPr/>
        </p:nvPicPr>
        <p:blipFill>
          <a:blip r:embed="rId3" cstate="print"/>
          <a:srcRect/>
          <a:stretch>
            <a:fillRect/>
          </a:stretch>
        </p:blipFill>
        <p:spPr bwMode="auto">
          <a:xfrm>
            <a:off x="3445396" y="0"/>
            <a:ext cx="1172902" cy="1219200"/>
          </a:xfrm>
          <a:prstGeom prst="ellipse">
            <a:avLst/>
          </a:prstGeom>
          <a:ln>
            <a:noFill/>
          </a:ln>
          <a:effectLst>
            <a:softEdge rad="112500"/>
          </a:effectLst>
        </p:spPr>
      </p:pic>
      <p:pic>
        <p:nvPicPr>
          <p:cNvPr id="11" name="Picture 4" descr="smiley face by AUTO123.com."/>
          <p:cNvPicPr>
            <a:picLocks noChangeAspect="1" noChangeArrowheads="1"/>
          </p:cNvPicPr>
          <p:nvPr/>
        </p:nvPicPr>
        <p:blipFill>
          <a:blip r:embed="rId3" cstate="print"/>
          <a:srcRect/>
          <a:stretch>
            <a:fillRect/>
          </a:stretch>
        </p:blipFill>
        <p:spPr bwMode="auto">
          <a:xfrm>
            <a:off x="228600" y="0"/>
            <a:ext cx="1172902" cy="1219200"/>
          </a:xfrm>
          <a:prstGeom prst="ellipse">
            <a:avLst/>
          </a:prstGeom>
          <a:ln>
            <a:noFill/>
          </a:ln>
          <a:effectLst>
            <a:softEdge rad="112500"/>
          </a:effectLst>
        </p:spPr>
      </p:pic>
      <p:pic>
        <p:nvPicPr>
          <p:cNvPr id="12" name="Picture 4" descr="smiley face by AUTO123.com."/>
          <p:cNvPicPr>
            <a:picLocks noChangeAspect="1" noChangeArrowheads="1"/>
          </p:cNvPicPr>
          <p:nvPr/>
        </p:nvPicPr>
        <p:blipFill>
          <a:blip r:embed="rId3" cstate="print"/>
          <a:srcRect/>
          <a:stretch>
            <a:fillRect/>
          </a:stretch>
        </p:blipFill>
        <p:spPr bwMode="auto">
          <a:xfrm>
            <a:off x="1341698" y="0"/>
            <a:ext cx="1172902" cy="1219200"/>
          </a:xfrm>
          <a:prstGeom prst="ellipse">
            <a:avLst/>
          </a:prstGeom>
          <a:ln>
            <a:noFill/>
          </a:ln>
          <a:effectLst>
            <a:softEdge rad="112500"/>
          </a:effectLst>
        </p:spPr>
      </p:pic>
      <p:sp>
        <p:nvSpPr>
          <p:cNvPr id="13" name="Right Brace 12"/>
          <p:cNvSpPr/>
          <p:nvPr/>
        </p:nvSpPr>
        <p:spPr>
          <a:xfrm rot="5400000">
            <a:off x="4152900" y="-3162300"/>
            <a:ext cx="762000" cy="8763000"/>
          </a:xfrm>
          <a:prstGeom prst="rightBrace">
            <a:avLst>
              <a:gd name="adj1" fmla="val 31754"/>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5" name="Picture 2" descr="http://rds.yahoo.com/_ylt=A0S020v3WxpKHAQAwyijzbkF/SIG=12chefii5/EXP=1243327863/**http%3A/seoblackhat.com/images/evil-smiley-face-large.jpg"/>
          <p:cNvPicPr>
            <a:picLocks noChangeAspect="1" noChangeArrowheads="1"/>
          </p:cNvPicPr>
          <p:nvPr/>
        </p:nvPicPr>
        <p:blipFill>
          <a:blip r:embed="rId4" cstate="print"/>
          <a:srcRect/>
          <a:stretch>
            <a:fillRect/>
          </a:stretch>
        </p:blipFill>
        <p:spPr bwMode="auto">
          <a:xfrm>
            <a:off x="457200" y="3276600"/>
            <a:ext cx="1727200" cy="1295400"/>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6" name="Picture 4" descr="smiley face by AUTO123.com."/>
          <p:cNvPicPr>
            <a:picLocks noChangeAspect="1" noChangeArrowheads="1"/>
          </p:cNvPicPr>
          <p:nvPr/>
        </p:nvPicPr>
        <p:blipFill>
          <a:blip r:embed="rId5" cstate="print"/>
          <a:srcRect/>
          <a:stretch>
            <a:fillRect/>
          </a:stretch>
        </p:blipFill>
        <p:spPr bwMode="auto">
          <a:xfrm>
            <a:off x="6078638" y="3200400"/>
            <a:ext cx="1342664" cy="1395663"/>
          </a:xfrm>
          <a:prstGeom prst="ellipse">
            <a:avLst/>
          </a:prstGeom>
          <a:ln>
            <a:noFill/>
          </a:ln>
          <a:effectLst>
            <a:softEdge rad="112500"/>
          </a:effectLst>
        </p:spPr>
      </p:pic>
      <p:pic>
        <p:nvPicPr>
          <p:cNvPr id="17" name="Picture 4" descr="smiley face by AUTO123.com."/>
          <p:cNvPicPr>
            <a:picLocks noChangeAspect="1" noChangeArrowheads="1"/>
          </p:cNvPicPr>
          <p:nvPr/>
        </p:nvPicPr>
        <p:blipFill>
          <a:blip r:embed="rId5" cstate="print"/>
          <a:srcRect/>
          <a:stretch>
            <a:fillRect/>
          </a:stretch>
        </p:blipFill>
        <p:spPr bwMode="auto">
          <a:xfrm>
            <a:off x="7648936" y="3200400"/>
            <a:ext cx="1342664" cy="1395663"/>
          </a:xfrm>
          <a:prstGeom prst="ellipse">
            <a:avLst/>
          </a:prstGeom>
          <a:ln>
            <a:noFill/>
          </a:ln>
          <a:effectLst>
            <a:softEdge rad="112500"/>
          </a:effectLst>
        </p:spPr>
      </p:pic>
      <p:sp>
        <p:nvSpPr>
          <p:cNvPr id="14" name="Right Brace 13"/>
          <p:cNvSpPr/>
          <p:nvPr/>
        </p:nvSpPr>
        <p:spPr>
          <a:xfrm rot="16200000">
            <a:off x="4305300" y="-38100"/>
            <a:ext cx="533400" cy="5943600"/>
          </a:xfrm>
          <a:prstGeom prst="rightBrace">
            <a:avLst>
              <a:gd name="adj1" fmla="val 31754"/>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8" name="Picture 17" descr="103d.gif"/>
          <p:cNvPicPr>
            <a:picLocks noChangeAspect="1"/>
          </p:cNvPicPr>
          <p:nvPr/>
        </p:nvPicPr>
        <p:blipFill>
          <a:blip r:embed="rId6" cstate="print"/>
          <a:stretch>
            <a:fillRect/>
          </a:stretch>
        </p:blipFill>
        <p:spPr>
          <a:xfrm>
            <a:off x="3886200" y="5181600"/>
            <a:ext cx="1333500" cy="1333500"/>
          </a:xfrm>
          <a:prstGeom prst="ellipse">
            <a:avLst/>
          </a:prstGeom>
          <a:ln w="63500" cap="rnd">
            <a:solidFill>
              <a:schemeClr val="bg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Right Brace 18"/>
          <p:cNvSpPr/>
          <p:nvPr/>
        </p:nvSpPr>
        <p:spPr>
          <a:xfrm rot="16200000">
            <a:off x="2476500" y="2933700"/>
            <a:ext cx="533400" cy="3657600"/>
          </a:xfrm>
          <a:prstGeom prst="rightBrace">
            <a:avLst>
              <a:gd name="adj1" fmla="val 31754"/>
              <a:gd name="adj2" fmla="val 17537"/>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Right Brace 19"/>
          <p:cNvSpPr/>
          <p:nvPr/>
        </p:nvSpPr>
        <p:spPr>
          <a:xfrm rot="16200000">
            <a:off x="6057900" y="3009901"/>
            <a:ext cx="609600" cy="3581400"/>
          </a:xfrm>
          <a:prstGeom prst="rightBrace">
            <a:avLst>
              <a:gd name="adj1" fmla="val 31754"/>
              <a:gd name="adj2" fmla="val 7954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30" name="Picture 6" descr="http://rds.yahoo.com/_ylt=A0S0207CXRpKZLIAtPmjzbkF/SIG=12kvn2s0a/EXP=1243328322/**http%3A/www.3dpiefx.com/galleries/gallery3d/landscapes/hell01.jpg"/>
          <p:cNvPicPr>
            <a:picLocks noChangeAspect="1" noChangeArrowheads="1"/>
          </p:cNvPicPr>
          <p:nvPr/>
        </p:nvPicPr>
        <p:blipFill>
          <a:blip r:embed="rId7" cstate="print"/>
          <a:srcRect/>
          <a:stretch>
            <a:fillRect/>
          </a:stretch>
        </p:blipFill>
        <p:spPr bwMode="auto">
          <a:xfrm>
            <a:off x="228600" y="5029200"/>
            <a:ext cx="2362200" cy="1371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2" name="Picture 8" descr="http://rds.yahoo.com/_ylt=A0S020kQXhpK2ZUAwXmjzbkF/SIG=128655pos/EXP=1243328400/**http%3A/www.lillyofthevalleyva.com/heaven-Chantal.jpg"/>
          <p:cNvPicPr>
            <a:picLocks noChangeAspect="1" noChangeArrowheads="1"/>
          </p:cNvPicPr>
          <p:nvPr/>
        </p:nvPicPr>
        <p:blipFill>
          <a:blip r:embed="rId8" cstate="print"/>
          <a:srcRect/>
          <a:stretch>
            <a:fillRect/>
          </a:stretch>
        </p:blipFill>
        <p:spPr bwMode="auto">
          <a:xfrm>
            <a:off x="6705600" y="5105400"/>
            <a:ext cx="2222500" cy="139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descr="http://moviesmedia.ign.com/movies/image/article/981/981717/top-ten-angels-and-demons-20090511025421426-000.jpg"/>
          <p:cNvPicPr>
            <a:picLocks noChangeAspect="1" noChangeArrowheads="1"/>
          </p:cNvPicPr>
          <p:nvPr/>
        </p:nvPicPr>
        <p:blipFill>
          <a:blip r:embed="rId2" cstate="print"/>
          <a:srcRect/>
          <a:stretch>
            <a:fillRect/>
          </a:stretch>
        </p:blipFill>
        <p:spPr bwMode="auto">
          <a:xfrm>
            <a:off x="5334001" y="939801"/>
            <a:ext cx="3810000" cy="5613399"/>
          </a:xfrm>
          <a:prstGeom prst="rect">
            <a:avLst/>
          </a:prstGeom>
          <a:noFill/>
        </p:spPr>
      </p:pic>
      <p:sp>
        <p:nvSpPr>
          <p:cNvPr id="3" name="Title 1"/>
          <p:cNvSpPr txBox="1"/>
          <p:nvPr/>
        </p:nvSpPr>
        <p:spPr>
          <a:xfrm>
            <a:off x="0" y="6172200"/>
            <a:ext cx="9144000" cy="762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32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WHAT DO DEMONS LOOK LIKE?</a:t>
            </a:r>
          </a:p>
        </p:txBody>
      </p:sp>
      <p:sp>
        <p:nvSpPr>
          <p:cNvPr id="5" name="TextBox 4"/>
          <p:cNvSpPr txBox="1"/>
          <p:nvPr/>
        </p:nvSpPr>
        <p:spPr>
          <a:xfrm>
            <a:off x="0" y="1371600"/>
            <a:ext cx="5486400" cy="4708981"/>
          </a:xfrm>
          <a:prstGeom prst="rect">
            <a:avLst/>
          </a:prstGeom>
          <a:noFill/>
        </p:spPr>
        <p:txBody>
          <a:bodyPr wrap="square" rtlCol="0">
            <a:spAutoFit/>
          </a:bodyPr>
          <a:lstStyle/>
          <a:p>
            <a:pPr marL="342900" indent="-342900" algn="ctr"/>
            <a:r>
              <a:rPr lang="zh-CN" altLang="en-US" sz="6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鬼魔不是</a:t>
            </a:r>
            <a:r>
              <a:rPr lang="en-US" altLang="zh-CN" sz="6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6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ctr">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DEMONS ARE NOT…</a:t>
            </a:r>
          </a:p>
          <a:p>
            <a:pPr marL="465455" lvl="1" indent="-180975"/>
            <a:endParaRPr lang="en-US" sz="2000" b="1" dirty="0">
              <a:solidFill>
                <a:prstClr val="black"/>
              </a:solidFill>
              <a:effectLst>
                <a:outerShdw blurRad="38100" dist="38100" dir="2700000" algn="tl">
                  <a:srgbClr val="000000">
                    <a:alpha val="43137"/>
                  </a:srgbClr>
                </a:outerShdw>
              </a:effectLst>
            </a:endParaRPr>
          </a:p>
          <a:p>
            <a:pPr marL="120650" indent="-120650"/>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不是面目可憎的                 长着翅膀</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四蹄</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犄角和獠牙的怪物。</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NOT Ugly monsters with wings, hooves,  horns and fangs</a:t>
            </a:r>
          </a:p>
          <a:p>
            <a:pPr marL="342900" indent="-342900"/>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也并非穿红睡衣</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手拿铁叉。</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NOT dressed in red pajamas with a pitchfork</a:t>
            </a:r>
          </a:p>
        </p:txBody>
      </p:sp>
      <p:sp>
        <p:nvSpPr>
          <p:cNvPr id="6" name="Title 1"/>
          <p:cNvSpPr txBox="1"/>
          <p:nvPr/>
        </p:nvSpPr>
        <p:spPr>
          <a:xfrm>
            <a:off x="0" y="0"/>
            <a:ext cx="9144000" cy="1143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8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鬼魔都长什么样</a:t>
            </a:r>
            <a:r>
              <a:rPr lang="en-US" sz="8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descr="https://encrypted-tbn3.google.com/images?q=tbn:ANd9GcQQX_Mx0FKSmxCeAaVIq34KHoaYfq-E7aaLzVE-T-l3M9_br5FTl6fJnIIM"/>
          <p:cNvPicPr>
            <a:picLocks noChangeAspect="1" noChangeArrowheads="1"/>
          </p:cNvPicPr>
          <p:nvPr/>
        </p:nvPicPr>
        <p:blipFill>
          <a:blip r:embed="rId2" cstate="print"/>
          <a:srcRect/>
          <a:stretch>
            <a:fillRect/>
          </a:stretch>
        </p:blipFill>
        <p:spPr bwMode="auto">
          <a:xfrm>
            <a:off x="6184599" y="1143000"/>
            <a:ext cx="2959401" cy="5105400"/>
          </a:xfrm>
          <a:prstGeom prst="rect">
            <a:avLst/>
          </a:prstGeom>
          <a:ln w="38100" cap="sq">
            <a:solidFill>
              <a:schemeClr val="accent2">
                <a:lumMod val="50000"/>
              </a:schemeClr>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6248400"/>
            <a:ext cx="9144000" cy="6858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36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WHAT DO DEMONS LOOK LIKE?</a:t>
            </a:r>
          </a:p>
        </p:txBody>
      </p:sp>
      <p:sp>
        <p:nvSpPr>
          <p:cNvPr id="5" name="TextBox 4"/>
          <p:cNvSpPr txBox="1"/>
          <p:nvPr/>
        </p:nvSpPr>
        <p:spPr>
          <a:xfrm>
            <a:off x="0" y="1371600"/>
            <a:ext cx="6096000" cy="5232202"/>
          </a:xfrm>
          <a:prstGeom prst="rect">
            <a:avLst/>
          </a:prstGeom>
          <a:noFill/>
        </p:spPr>
        <p:txBody>
          <a:bodyPr wrap="square" rtlCol="0">
            <a:spAutoFit/>
          </a:bodyPr>
          <a:lstStyle/>
          <a:p>
            <a:pPr marL="342900" indent="-342900" algn="ctr"/>
            <a:r>
              <a:rPr lang="zh-CN" altLang="en-US" sz="5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鬼魔是</a:t>
            </a:r>
            <a:endParaRPr lang="en-US" sz="5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ctr">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DEMONS ARE</a:t>
            </a:r>
          </a:p>
          <a:p>
            <a:pPr marL="120650"/>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模仿光明的天使</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577850" lvl="2"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Imitating Angels of light</a:t>
            </a:r>
          </a:p>
          <a:p>
            <a:pPr marL="120650"/>
            <a:r>
              <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这也不足为怪</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因为连撒但也装作光明的天使</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577850" lvl="2" algn="just">
              <a:buFont typeface="Arial" panose="020B0604020202020204" pitchFamily="34" charset="0"/>
              <a:buChar char="•"/>
            </a:pPr>
            <a:r>
              <a:rPr lang="zh-CN" altLang="en-US" sz="2000" b="1" dirty="0">
                <a:solidFill>
                  <a:prstClr val="black"/>
                </a:solidFill>
                <a:effectLst>
                  <a:outerShdw blurRad="38100" dist="38100" dir="2700000" algn="tl">
                    <a:srgbClr val="000000">
                      <a:alpha val="43137"/>
                    </a:srgbClr>
                  </a:outerShdw>
                </a:effectLst>
              </a:rPr>
              <a:t>林后 </a:t>
            </a:r>
            <a:r>
              <a:rPr lang="en-US" altLang="zh-CN" sz="2000" b="1" dirty="0">
                <a:solidFill>
                  <a:prstClr val="black"/>
                </a:solidFill>
                <a:effectLst>
                  <a:outerShdw blurRad="38100" dist="38100" dir="2700000" algn="tl">
                    <a:srgbClr val="000000">
                      <a:alpha val="43137"/>
                    </a:srgbClr>
                  </a:outerShdw>
                </a:effectLst>
              </a:rPr>
              <a:t>11:14 (2 </a:t>
            </a:r>
            <a:r>
              <a:rPr lang="en-US" altLang="zh-CN" sz="2000" b="1" dirty="0" err="1">
                <a:solidFill>
                  <a:prstClr val="black"/>
                </a:solidFill>
                <a:effectLst>
                  <a:outerShdw blurRad="38100" dist="38100" dir="2700000" algn="tl">
                    <a:srgbClr val="000000">
                      <a:alpha val="43137"/>
                    </a:srgbClr>
                  </a:outerShdw>
                </a:effectLst>
              </a:rPr>
              <a:t>Cor</a:t>
            </a:r>
            <a:r>
              <a:rPr lang="en-US" altLang="zh-CN" sz="2000" b="1" dirty="0">
                <a:solidFill>
                  <a:prstClr val="black"/>
                </a:solidFill>
                <a:effectLst>
                  <a:outerShdw blurRad="38100" dist="38100" dir="2700000" algn="tl">
                    <a:srgbClr val="000000">
                      <a:alpha val="43137"/>
                    </a:srgbClr>
                  </a:outerShdw>
                </a:effectLst>
              </a:rPr>
              <a:t>)</a:t>
            </a:r>
            <a:endParaRPr lang="en-US" sz="2000" b="1" dirty="0">
              <a:solidFill>
                <a:prstClr val="black"/>
              </a:solidFill>
              <a:effectLst>
                <a:outerShdw blurRad="38100" dist="38100" dir="2700000" algn="tl">
                  <a:srgbClr val="000000">
                    <a:alpha val="43137"/>
                  </a:srgbClr>
                </a:outerShdw>
              </a:effectLst>
            </a:endParaRPr>
          </a:p>
          <a:p>
            <a:pPr marL="120650"/>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他们装作敬虔的牧师</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并行神迹异能</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却教导假教义</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577850" lvl="2">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They appear as godly preachers and miracle workers teaching false doctrines</a:t>
            </a:r>
          </a:p>
          <a:p>
            <a:pPr marL="465455" lvl="1" indent="-180975" algn="just">
              <a:buFont typeface="Arial" panose="020B0604020202020204" pitchFamily="34" charset="0"/>
              <a:buChar char="•"/>
            </a:pPr>
            <a:endParaRPr lang="en-US" sz="2000" b="1" dirty="0">
              <a:solidFill>
                <a:prstClr val="black"/>
              </a:solidFill>
              <a:effectLst>
                <a:outerShdw blurRad="38100" dist="38100" dir="2700000" algn="tl">
                  <a:srgbClr val="000000">
                    <a:alpha val="43137"/>
                  </a:srgbClr>
                </a:outerShdw>
              </a:effectLst>
            </a:endParaRPr>
          </a:p>
        </p:txBody>
      </p:sp>
      <p:sp>
        <p:nvSpPr>
          <p:cNvPr id="6" name="Title 1"/>
          <p:cNvSpPr txBox="1"/>
          <p:nvPr/>
        </p:nvSpPr>
        <p:spPr>
          <a:xfrm>
            <a:off x="0" y="0"/>
            <a:ext cx="9144000" cy="13716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8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鬼魔都长什么样</a:t>
            </a:r>
            <a:r>
              <a:rPr lang="en-US" altLang="zh-CN" sz="8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t1.gstatic.com/images?q=tbn:ANd9GcR-Wq4z5UjaXBPYCI7XgvOtDrev9oelZJWXrY8JqrBxDc-f4BZU"/>
          <p:cNvPicPr>
            <a:picLocks noChangeAspect="1" noChangeArrowheads="1"/>
          </p:cNvPicPr>
          <p:nvPr/>
        </p:nvPicPr>
        <p:blipFill>
          <a:blip r:embed="rId2" cstate="print"/>
          <a:srcRect/>
          <a:stretch>
            <a:fillRect/>
          </a:stretch>
        </p:blipFill>
        <p:spPr bwMode="auto">
          <a:xfrm>
            <a:off x="5867400" y="1371600"/>
            <a:ext cx="3810000" cy="5199063"/>
          </a:xfrm>
          <a:prstGeom prst="rect">
            <a:avLst/>
          </a:prstGeom>
          <a:ln w="38100" cap="sq">
            <a:solidFill>
              <a:schemeClr val="accent2">
                <a:lumMod val="50000"/>
              </a:schemeClr>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6248400"/>
            <a:ext cx="9144000" cy="6858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ARE DEMONS MALE OR FEMALE OR NEITHER?</a:t>
            </a:r>
          </a:p>
        </p:txBody>
      </p:sp>
      <p:sp>
        <p:nvSpPr>
          <p:cNvPr id="6" name="Title 1"/>
          <p:cNvSpPr txBox="1"/>
          <p:nvPr/>
        </p:nvSpPr>
        <p:spPr>
          <a:xfrm>
            <a:off x="0" y="0"/>
            <a:ext cx="9144000" cy="13716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54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鬼魔是男的</a:t>
            </a:r>
            <a:r>
              <a:rPr lang="en-US" altLang="zh-CN" sz="54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r>
              <a:rPr lang="zh-CN" altLang="en-US" sz="54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女的</a:t>
            </a:r>
            <a:r>
              <a:rPr lang="en-US" altLang="zh-CN" sz="54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r>
              <a:rPr lang="zh-CN" altLang="en-US" sz="54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亦或无性别</a:t>
            </a:r>
            <a:endParaRPr lang="en-US" sz="54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endParaRPr>
          </a:p>
        </p:txBody>
      </p:sp>
      <p:sp>
        <p:nvSpPr>
          <p:cNvPr id="7" name="TextBox 6"/>
          <p:cNvSpPr txBox="1"/>
          <p:nvPr/>
        </p:nvSpPr>
        <p:spPr>
          <a:xfrm>
            <a:off x="0" y="1371600"/>
            <a:ext cx="5867400" cy="4031873"/>
          </a:xfrm>
          <a:prstGeom prst="rect">
            <a:avLst/>
          </a:prstGeom>
          <a:noFill/>
        </p:spPr>
        <p:txBody>
          <a:bodyPr wrap="square" rtlCol="0">
            <a:spAutoFit/>
          </a:bodyPr>
          <a:lstStyle/>
          <a:p>
            <a:pPr marL="342900" indent="-342900"/>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圣经</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中所涉及的鬼</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魔都以</a:t>
            </a:r>
            <a:r>
              <a:rPr lang="zh-CN" altLang="en-US" sz="4400" b="1" u="sng"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男性</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出现。</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All Biblical references and appearances  are MALE</a:t>
            </a:r>
          </a:p>
          <a:p>
            <a:pPr marL="465455" lvl="1" indent="-180975"/>
            <a:endParaRPr lang="en-US" sz="2000" b="1" dirty="0">
              <a:solidFill>
                <a:prstClr val="black"/>
              </a:solidFill>
              <a:effectLst>
                <a:outerShdw blurRad="38100" dist="38100" dir="2700000" algn="tl">
                  <a:srgbClr val="000000">
                    <a:alpha val="43137"/>
                  </a:srgbClr>
                </a:outerShdw>
              </a:effectLst>
            </a:endParaRPr>
          </a:p>
          <a:p>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圣经</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从未说他们无</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性别。</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 Bible never says they are without gender</a:t>
            </a:r>
            <a:endParaRPr lang="en-US" sz="20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572000" y="838200"/>
            <a:ext cx="4572000" cy="5257800"/>
          </a:xfrm>
          <a:prstGeom prst="rect">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CN" sz="800" dirty="0">
              <a:solidFill>
                <a:prstClr val="white"/>
              </a:solidFill>
            </a:endParaRPr>
          </a:p>
          <a:p>
            <a:pPr algn="ctr"/>
            <a:r>
              <a:rPr lang="zh-CN" altLang="en-US" sz="5400" b="1" dirty="0">
                <a:solidFill>
                  <a:prstClr val="white"/>
                </a:solidFill>
                <a:effectLst>
                  <a:outerShdw blurRad="38100" dist="38100" dir="2700000" algn="tl">
                    <a:srgbClr val="000000">
                      <a:alpha val="43137"/>
                    </a:srgbClr>
                  </a:outerShdw>
                </a:effectLst>
              </a:rPr>
              <a:t>鬼魔无处可寻</a:t>
            </a:r>
            <a:endParaRPr lang="en-US" sz="5400" b="1" dirty="0">
              <a:solidFill>
                <a:prstClr val="white"/>
              </a:solidFill>
              <a:effectLst>
                <a:outerShdw blurRad="38100" dist="38100" dir="2700000" algn="tl">
                  <a:srgbClr val="000000">
                    <a:alpha val="43137"/>
                  </a:srgbClr>
                </a:outerShdw>
              </a:effectLst>
            </a:endParaRPr>
          </a:p>
        </p:txBody>
      </p:sp>
      <p:sp>
        <p:nvSpPr>
          <p:cNvPr id="8" name="Rectangle 7"/>
          <p:cNvSpPr/>
          <p:nvPr/>
        </p:nvSpPr>
        <p:spPr>
          <a:xfrm>
            <a:off x="0" y="838200"/>
            <a:ext cx="4572000" cy="5257800"/>
          </a:xfrm>
          <a:prstGeom prst="rect">
            <a:avLst/>
          </a:prstGeom>
          <a:solidFill>
            <a:srgbClr val="C0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CN" sz="800" b="1" dirty="0">
              <a:solidFill>
                <a:prstClr val="white"/>
              </a:solidFill>
            </a:endParaRPr>
          </a:p>
          <a:p>
            <a:pPr algn="ctr"/>
            <a:r>
              <a:rPr lang="zh-CN" altLang="en-US" sz="5400" b="1" dirty="0">
                <a:solidFill>
                  <a:prstClr val="white"/>
                </a:solidFill>
                <a:effectLst>
                  <a:outerShdw blurRad="38100" dist="38100" dir="2700000" algn="tl">
                    <a:srgbClr val="000000">
                      <a:alpha val="43137"/>
                    </a:srgbClr>
                  </a:outerShdw>
                </a:effectLst>
              </a:rPr>
              <a:t>鬼魔无处不在</a:t>
            </a:r>
            <a:endParaRPr lang="en-US" sz="5400" b="1" dirty="0">
              <a:solidFill>
                <a:prstClr val="white"/>
              </a:solidFill>
              <a:effectLst>
                <a:outerShdw blurRad="38100" dist="38100" dir="2700000" algn="tl">
                  <a:srgbClr val="000000">
                    <a:alpha val="43137"/>
                  </a:srgbClr>
                </a:outerShdw>
              </a:effectLst>
            </a:endParaRPr>
          </a:p>
        </p:txBody>
      </p:sp>
      <p:sp>
        <p:nvSpPr>
          <p:cNvPr id="3" name="Title 1"/>
          <p:cNvSpPr txBox="1"/>
          <p:nvPr/>
        </p:nvSpPr>
        <p:spPr>
          <a:xfrm>
            <a:off x="0" y="6096000"/>
            <a:ext cx="9144000" cy="838200"/>
          </a:xfrm>
          <a:prstGeom prst="rect">
            <a:avLst/>
          </a:prstGeom>
          <a:noFill/>
          <a:ln>
            <a:noFill/>
          </a:ln>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2 EXTREEMS AMONG TODAYS CHRISTIANS</a:t>
            </a:r>
          </a:p>
        </p:txBody>
      </p:sp>
      <p:sp>
        <p:nvSpPr>
          <p:cNvPr id="6" name="Title 1"/>
          <p:cNvSpPr txBox="1"/>
          <p:nvPr/>
        </p:nvSpPr>
        <p:spPr>
          <a:xfrm>
            <a:off x="0" y="0"/>
            <a:ext cx="9144000" cy="838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algn="ctr">
              <a:spcBef>
                <a:spcPct val="0"/>
              </a:spcBef>
              <a:defRPr/>
            </a:pPr>
            <a:r>
              <a:rPr lang="zh-CN" altLang="en-US" sz="6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今日基督徒中的两个极端</a:t>
            </a:r>
            <a:endParaRPr lang="en-US" sz="60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endParaRPr>
          </a:p>
        </p:txBody>
      </p:sp>
      <p:sp>
        <p:nvSpPr>
          <p:cNvPr id="10" name="Rectangle 9"/>
          <p:cNvSpPr/>
          <p:nvPr/>
        </p:nvSpPr>
        <p:spPr>
          <a:xfrm>
            <a:off x="0" y="5867400"/>
            <a:ext cx="4572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28600" y="5486400"/>
            <a:ext cx="4038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DEMONS ARE EVERYWHERE</a:t>
            </a:r>
            <a:endParaRPr lang="en-US" sz="2400" dirty="0">
              <a:solidFill>
                <a:prstClr val="white"/>
              </a:solidFill>
            </a:endParaRPr>
          </a:p>
        </p:txBody>
      </p:sp>
      <p:sp>
        <p:nvSpPr>
          <p:cNvPr id="13" name="Rectangle 12"/>
          <p:cNvSpPr/>
          <p:nvPr/>
        </p:nvSpPr>
        <p:spPr>
          <a:xfrm>
            <a:off x="4953000" y="5486400"/>
            <a:ext cx="4038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DEMONS ARE NOWHERE</a:t>
            </a:r>
            <a:endParaRPr lang="en-US" sz="2400" dirty="0">
              <a:solidFill>
                <a:prstClr val="white"/>
              </a:solidFill>
            </a:endParaRPr>
          </a:p>
        </p:txBody>
      </p:sp>
      <p:pic>
        <p:nvPicPr>
          <p:cNvPr id="14" name="Picture 13" descr="funny-celebrity-pictures-shot-to-the-head-waterhose.gif"/>
          <p:cNvPicPr>
            <a:picLocks noChangeAspect="1"/>
          </p:cNvPicPr>
          <p:nvPr/>
        </p:nvPicPr>
        <p:blipFill>
          <a:blip r:embed="rId2" cstate="print"/>
          <a:stretch>
            <a:fillRect/>
          </a:stretch>
        </p:blipFill>
        <p:spPr>
          <a:xfrm>
            <a:off x="4648200" y="1957426"/>
            <a:ext cx="4495800" cy="3452774"/>
          </a:xfrm>
          <a:prstGeom prst="rect">
            <a:avLst/>
          </a:prstGeom>
          <a:solidFill>
            <a:srgbClr val="FFFFFF">
              <a:shade val="85000"/>
            </a:srgbClr>
          </a:solidFill>
          <a:ln w="8890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f2be2af055f3.gif"/>
          <p:cNvPicPr>
            <a:picLocks noChangeAspect="1"/>
          </p:cNvPicPr>
          <p:nvPr/>
        </p:nvPicPr>
        <p:blipFill>
          <a:blip r:embed="rId3" cstate="print"/>
          <a:stretch>
            <a:fillRect/>
          </a:stretch>
        </p:blipFill>
        <p:spPr>
          <a:xfrm>
            <a:off x="0" y="1981200"/>
            <a:ext cx="4572000" cy="3429000"/>
          </a:xfrm>
          <a:prstGeom prst="rect">
            <a:avLst/>
          </a:prstGeom>
          <a:solidFill>
            <a:srgbClr val="FFFFFF">
              <a:shade val="85000"/>
            </a:srgbClr>
          </a:solidFill>
          <a:ln w="88900" cap="sq">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0" name="Straight Connector 19"/>
          <p:cNvCxnSpPr>
            <a:stCxn id="6" idx="2"/>
          </p:cNvCxnSpPr>
          <p:nvPr/>
        </p:nvCxnSpPr>
        <p:spPr>
          <a:xfrm>
            <a:off x="4572000" y="838200"/>
            <a:ext cx="0" cy="5562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6248400"/>
            <a:ext cx="9144000" cy="6858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32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DO DEMONS REPRODUCE?</a:t>
            </a:r>
          </a:p>
        </p:txBody>
      </p:sp>
      <p:sp>
        <p:nvSpPr>
          <p:cNvPr id="6" name="Title 1"/>
          <p:cNvSpPr txBox="1"/>
          <p:nvPr/>
        </p:nvSpPr>
        <p:spPr>
          <a:xfrm>
            <a:off x="0" y="0"/>
            <a:ext cx="9144000" cy="10668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8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鬼魔繁殖吗</a:t>
            </a:r>
            <a:r>
              <a:rPr lang="en-US" sz="8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gency FB" panose="020B0503020202020204" pitchFamily="34" charset="0"/>
              </a:rPr>
              <a:t>?</a:t>
            </a:r>
          </a:p>
        </p:txBody>
      </p:sp>
      <p:sp>
        <p:nvSpPr>
          <p:cNvPr id="7" name="TextBox 6"/>
          <p:cNvSpPr txBox="1"/>
          <p:nvPr/>
        </p:nvSpPr>
        <p:spPr>
          <a:xfrm>
            <a:off x="0" y="1066800"/>
            <a:ext cx="9144000" cy="4647426"/>
          </a:xfrm>
          <a:prstGeom prst="rect">
            <a:avLst/>
          </a:prstGeom>
          <a:noFill/>
        </p:spPr>
        <p:txBody>
          <a:bodyPr wrap="square" rtlCol="0">
            <a:spAutoFit/>
          </a:bodyPr>
          <a:lstStyle/>
          <a:p>
            <a:pPr marL="120650"/>
            <a:r>
              <a:rPr lang="zh-CN" altLang="en-US" sz="4000" b="1" u="sng"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天上</a:t>
            </a:r>
            <a:r>
              <a:rPr lang="zh-CN" alt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的天使不嫁不娶不繁殖</a:t>
            </a:r>
            <a:r>
              <a:rPr lang="en-US" altLang="zh-CN"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太</a:t>
            </a:r>
            <a:r>
              <a:rPr lang="en-US" altLang="zh-CN"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22:30).</a:t>
            </a:r>
            <a:endParaRPr 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120650" lvl="1"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 angels </a:t>
            </a:r>
            <a:r>
              <a:rPr lang="en-US" sz="2000" b="1" u="sng" dirty="0">
                <a:solidFill>
                  <a:prstClr val="black"/>
                </a:solidFill>
                <a:effectLst>
                  <a:outerShdw blurRad="38100" dist="38100" dir="2700000" algn="tl">
                    <a:srgbClr val="000000">
                      <a:alpha val="43137"/>
                    </a:srgbClr>
                  </a:outerShdw>
                </a:effectLst>
              </a:rPr>
              <a:t>in Heaven </a:t>
            </a:r>
            <a:r>
              <a:rPr lang="en-US" sz="2000" b="1" dirty="0">
                <a:solidFill>
                  <a:prstClr val="black"/>
                </a:solidFill>
                <a:effectLst>
                  <a:outerShdw blurRad="38100" dist="38100" dir="2700000" algn="tl">
                    <a:srgbClr val="000000">
                      <a:alpha val="43137"/>
                    </a:srgbClr>
                  </a:outerShdw>
                </a:effectLst>
              </a:rPr>
              <a:t>do not marry or reproduce </a:t>
            </a:r>
            <a:r>
              <a:rPr lang="en-US" sz="2000" b="1" dirty="0">
                <a:solidFill>
                  <a:prstClr val="black"/>
                </a:solidFill>
              </a:rPr>
              <a:t>(Matt 22:30).</a:t>
            </a:r>
          </a:p>
          <a:p>
            <a:pPr marL="120650" lvl="1" algn="just"/>
            <a:endParaRPr lang="en-US" sz="2000" b="1" dirty="0">
              <a:solidFill>
                <a:prstClr val="black"/>
              </a:solidFill>
              <a:effectLst>
                <a:outerShdw blurRad="38100" dist="38100" dir="2700000" algn="tl">
                  <a:srgbClr val="000000">
                    <a:alpha val="43137"/>
                  </a:srgbClr>
                </a:outerShdw>
              </a:effectLst>
            </a:endParaRPr>
          </a:p>
          <a:p>
            <a:pPr marL="120650"/>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堕落天使却与地上的女人结合并繁殖后代</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创</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6)</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120650" lvl="1"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 fallen angels both married earthly women and produced offspring. (Gen. 6) </a:t>
            </a:r>
          </a:p>
          <a:p>
            <a:pPr marL="120650" lvl="1" algn="just">
              <a:buFont typeface="Arial" panose="020B0604020202020204" pitchFamily="34" charset="0"/>
              <a:buChar char="•"/>
            </a:pPr>
            <a:endParaRPr lang="en-US" sz="2000" b="1" dirty="0">
              <a:solidFill>
                <a:prstClr val="black"/>
              </a:solidFill>
              <a:effectLst>
                <a:outerShdw blurRad="38100" dist="38100" dir="2700000" algn="tl">
                  <a:srgbClr val="000000">
                    <a:alpha val="43137"/>
                  </a:srgbClr>
                </a:outerShdw>
              </a:effectLst>
            </a:endParaRPr>
          </a:p>
          <a:p>
            <a:pPr marL="120650"/>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它们的后代被称为</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FF0000"/>
                </a:solidFill>
                <a:effectLst>
                  <a:outerShdw blurRad="38100" dist="38100" dir="2700000" algn="tl">
                    <a:srgbClr val="000000">
                      <a:alpha val="43137"/>
                    </a:srgbClr>
                  </a:outerShdw>
                </a:effectLst>
                <a:latin typeface="Arial Narrow" panose="020B0606020202030204" pitchFamily="34" charset="0"/>
              </a:rPr>
              <a:t>巨人</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并拥有远超普通人的能力</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120650" lvl="1">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Their offspring are called Nephilim and have abilities beyond normal men</a:t>
            </a:r>
          </a:p>
          <a:p>
            <a:pPr marL="120650" lvl="1"/>
            <a:endParaRPr lang="en-US" sz="2000" b="1" dirty="0">
              <a:solidFill>
                <a:prstClr val="black"/>
              </a:solidFill>
              <a:effectLst>
                <a:outerShdw blurRad="38100" dist="38100" dir="2700000" algn="tl">
                  <a:srgbClr val="000000">
                    <a:alpha val="43137"/>
                  </a:srgbClr>
                </a:outerShdw>
              </a:effectLst>
            </a:endParaRPr>
          </a:p>
          <a:p>
            <a:pPr marL="120650"/>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此事促使神给人类</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120</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年时间悔改</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然后以洪水灭世。</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120650" lvl="1">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That prompted God to give men 120 more years and then destroy the earth in a great flood.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6172200"/>
            <a:ext cx="9144000" cy="762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DO SATAN OR DEMONS KNOW EVERYTHING?</a:t>
            </a:r>
          </a:p>
        </p:txBody>
      </p:sp>
      <p:sp>
        <p:nvSpPr>
          <p:cNvPr id="6" name="Title 1"/>
          <p:cNvSpPr txBox="1"/>
          <p:nvPr/>
        </p:nvSpPr>
        <p:spPr>
          <a:xfrm>
            <a:off x="0" y="0"/>
            <a:ext cx="9144000" cy="12192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撒旦和鬼魔能无所不知吗</a:t>
            </a:r>
            <a:r>
              <a:rPr lang="en-US" sz="6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p>
        </p:txBody>
      </p:sp>
      <p:sp>
        <p:nvSpPr>
          <p:cNvPr id="7" name="TextBox 6"/>
          <p:cNvSpPr txBox="1"/>
          <p:nvPr/>
        </p:nvSpPr>
        <p:spPr>
          <a:xfrm>
            <a:off x="0" y="1295400"/>
            <a:ext cx="9144000" cy="4708981"/>
          </a:xfrm>
          <a:prstGeom prst="rect">
            <a:avLst/>
          </a:prstGeom>
          <a:noFill/>
        </p:spPr>
        <p:txBody>
          <a:bodyPr wrap="square" rtlCol="0">
            <a:spAutoFit/>
          </a:bodyPr>
          <a:lstStyle/>
          <a:p>
            <a:pPr marL="120650"/>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撒旦和鬼魔并非无所不知</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然而它们拥有几千年的热切观察及经验。    他们也不能读懂你的心事。</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and demons are </a:t>
            </a:r>
            <a:r>
              <a:rPr lang="en-US" sz="2000" b="1" u="sng" dirty="0">
                <a:solidFill>
                  <a:prstClr val="black"/>
                </a:solidFill>
                <a:effectLst>
                  <a:outerShdw blurRad="38100" dist="38100" dir="2700000" algn="tl">
                    <a:srgbClr val="000000">
                      <a:alpha val="43137"/>
                    </a:srgbClr>
                  </a:outerShdw>
                </a:effectLst>
              </a:rPr>
              <a:t>not Omniscient</a:t>
            </a:r>
            <a:r>
              <a:rPr lang="en-US" sz="2000" b="1" dirty="0">
                <a:solidFill>
                  <a:prstClr val="black"/>
                </a:solidFill>
                <a:effectLst>
                  <a:outerShdw blurRad="38100" dist="38100" dir="2700000" algn="tl">
                    <a:srgbClr val="000000">
                      <a:alpha val="43137"/>
                    </a:srgbClr>
                  </a:outerShdw>
                </a:effectLst>
              </a:rPr>
              <a:t>. But they have thousands of years of keen observation and experience behind them. They cannot read your mind either.  </a:t>
            </a:r>
          </a:p>
          <a:p>
            <a:pPr marL="465455" lvl="1" indent="-180975">
              <a:buFont typeface="Arial" panose="020B0604020202020204" pitchFamily="34" charset="0"/>
              <a:buChar char="•"/>
            </a:pPr>
            <a:endParaRPr lang="en-US" sz="2000" b="1" dirty="0">
              <a:solidFill>
                <a:prstClr val="black"/>
              </a:solidFill>
              <a:effectLst>
                <a:outerShdw blurRad="38100" dist="38100" dir="2700000" algn="tl">
                  <a:srgbClr val="000000">
                    <a:alpha val="43137"/>
                  </a:srgbClr>
                </a:outerShdw>
              </a:effectLst>
            </a:endParaRPr>
          </a:p>
          <a:p>
            <a:pPr marL="60325"/>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撒旦和鬼魔并非无所不能</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它们只拥有神给它们的能力。</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and demons are </a:t>
            </a:r>
            <a:r>
              <a:rPr lang="en-US" sz="2000" b="1" u="sng" dirty="0">
                <a:solidFill>
                  <a:prstClr val="black"/>
                </a:solidFill>
                <a:effectLst>
                  <a:outerShdw blurRad="38100" dist="38100" dir="2700000" algn="tl">
                    <a:srgbClr val="000000">
                      <a:alpha val="43137"/>
                    </a:srgbClr>
                  </a:outerShdw>
                </a:effectLst>
              </a:rPr>
              <a:t>not Omnipotent. </a:t>
            </a:r>
            <a:r>
              <a:rPr lang="en-US" sz="2000" b="1" dirty="0">
                <a:solidFill>
                  <a:prstClr val="black"/>
                </a:solidFill>
                <a:effectLst>
                  <a:outerShdw blurRad="38100" dist="38100" dir="2700000" algn="tl">
                    <a:srgbClr val="000000">
                      <a:alpha val="43137"/>
                    </a:srgbClr>
                  </a:outerShdw>
                </a:effectLst>
              </a:rPr>
              <a:t>They have only power God gives them.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additive="base">
                                        <p:cTn id="7"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anim calcmode="lin" valueType="num">
                                      <p:cBhvr additive="base">
                                        <p:cTn id="1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6248400"/>
            <a:ext cx="9144000" cy="6858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ARE SATAN OR DEMONS EVERYWHERE?</a:t>
            </a:r>
          </a:p>
        </p:txBody>
      </p:sp>
      <p:sp>
        <p:nvSpPr>
          <p:cNvPr id="6" name="Title 1"/>
          <p:cNvSpPr txBox="1"/>
          <p:nvPr/>
        </p:nvSpPr>
        <p:spPr>
          <a:xfrm>
            <a:off x="0" y="0"/>
            <a:ext cx="9144000" cy="9144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6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撒旦和鬼魔无所不在吗</a:t>
            </a:r>
            <a:r>
              <a:rPr lang="en-US" sz="66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gency FB" panose="020B0503020202020204" pitchFamily="34" charset="0"/>
              </a:rPr>
              <a:t>?</a:t>
            </a:r>
          </a:p>
        </p:txBody>
      </p:sp>
      <p:sp>
        <p:nvSpPr>
          <p:cNvPr id="7" name="TextBox 6"/>
          <p:cNvSpPr txBox="1"/>
          <p:nvPr/>
        </p:nvSpPr>
        <p:spPr>
          <a:xfrm>
            <a:off x="0" y="1049953"/>
            <a:ext cx="9144000" cy="4893647"/>
          </a:xfrm>
          <a:prstGeom prst="rect">
            <a:avLst/>
          </a:prstGeom>
          <a:noFill/>
        </p:spPr>
        <p:txBody>
          <a:bodyPr wrap="square" rtlCol="0">
            <a:spAutoFit/>
          </a:bodyPr>
          <a:lstStyle/>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撒旦和鬼魔并非无所不在。它们只能一时在一地</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and demons are </a:t>
            </a:r>
            <a:r>
              <a:rPr lang="en-US" sz="2000" b="1" u="sng" dirty="0">
                <a:solidFill>
                  <a:prstClr val="black"/>
                </a:solidFill>
                <a:effectLst>
                  <a:outerShdw blurRad="38100" dist="38100" dir="2700000" algn="tl">
                    <a:srgbClr val="000000">
                      <a:alpha val="43137"/>
                    </a:srgbClr>
                  </a:outerShdw>
                </a:effectLst>
              </a:rPr>
              <a:t>not Omnipresent. </a:t>
            </a:r>
            <a:r>
              <a:rPr lang="en-US" sz="2000" b="1" dirty="0">
                <a:solidFill>
                  <a:prstClr val="black"/>
                </a:solidFill>
                <a:effectLst>
                  <a:outerShdw blurRad="38100" dist="38100" dir="2700000" algn="tl">
                    <a:srgbClr val="000000">
                      <a:alpha val="43137"/>
                    </a:srgbClr>
                  </a:outerShdw>
                </a:effectLst>
              </a:rPr>
              <a:t>They can be only one place at a time.</a:t>
            </a:r>
          </a:p>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撒旦可能与你本人从未有任何相干。</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may never have ANYTHING to do with you personally</a:t>
            </a:r>
          </a:p>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鬼魔却会向你发</a:t>
            </a:r>
            <a:r>
              <a:rPr lang="zh-CN" altLang="en-US" sz="3200" b="1"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动</a:t>
            </a:r>
            <a:r>
              <a:rPr lang="zh-CN" altLang="en-US" sz="3200" b="1"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战争</a:t>
            </a:r>
            <a:r>
              <a:rPr lang="zh-CN" altLang="en-US" sz="3200" b="1"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lgn="just">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Demons will war against you though.</a:t>
            </a:r>
          </a:p>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撒旦遍游全地寻找可伤害的人</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彼前</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5:8)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然后日日夜夜</a:t>
            </a:r>
            <a:r>
              <a:rPr lang="zh-CN" altLang="en-US" sz="3200" b="1"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到神</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的宝座前控告基督徒。</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roams the earth seeking for people to harm (1 Pet. 5:8) and then goes to HEAVEN before God’s throne every day and night accusing Christians. </a:t>
            </a:r>
          </a:p>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正是在类似的会面中</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神让撒旦</a:t>
            </a:r>
            <a:r>
              <a:rPr lang="zh-CN" altLang="en-US" sz="3200" b="1"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去</a:t>
            </a:r>
            <a:r>
              <a:rPr lang="zh-CN" altLang="en-US" sz="3200" b="1"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试验</a:t>
            </a:r>
            <a:r>
              <a:rPr lang="zh-CN" altLang="en-US" sz="3200" b="1"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约</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伯。</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It was during one of these sessions that God asked Satan to examine Job.</a:t>
            </a:r>
            <a:endParaRPr lang="en-US" sz="20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pic>
        <p:nvPicPr>
          <p:cNvPr id="75778" name="Picture 2" descr="http://akalol.files.wordpress.com/2009/05/devil.gif"/>
          <p:cNvPicPr>
            <a:picLocks noChangeAspect="1" noChangeArrowheads="1"/>
          </p:cNvPicPr>
          <p:nvPr/>
        </p:nvPicPr>
        <p:blipFill>
          <a:blip r:embed="rId2" cstate="print"/>
          <a:srcRect/>
          <a:stretch>
            <a:fillRect/>
          </a:stretch>
        </p:blipFill>
        <p:spPr bwMode="auto">
          <a:xfrm>
            <a:off x="7239000" y="2057400"/>
            <a:ext cx="1905000" cy="17980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p:cTn id="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7">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 calcmode="lin" valueType="num">
                                      <p:cBhvr>
                                        <p:cTn id="12"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7">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p:cTn id="1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7">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 calcmode="lin" valueType="num">
                                      <p:cBhvr>
                                        <p:cTn id="2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24" dur="50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 calcmode="lin" valueType="num">
                                      <p:cBhvr additive="base">
                                        <p:cTn id="29"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7">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 calcmode="lin" valueType="num">
                                      <p:cBhvr additive="base">
                                        <p:cTn id="33" dur="500" fill="hold"/>
                                        <p:tgtEl>
                                          <p:spTgt spid="7">
                                            <p:txEl>
                                              <p:pRg st="7" end="7"/>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7">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 calcmode="lin" valueType="num">
                                      <p:cBhvr additive="base">
                                        <p:cTn id="37"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8" end="8"/>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anim calcmode="lin" valueType="num">
                                      <p:cBhvr additive="base">
                                        <p:cTn id="41" dur="500" fill="hold"/>
                                        <p:tgtEl>
                                          <p:spTgt spid="7">
                                            <p:txEl>
                                              <p:pRg st="9" end="9"/>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wallpaperpimper.com/wallpaper/Art_&amp;_3D/Space/SuperNova-Space-Art-1-XKPZB7OVK1-1024x768.jpg"/>
          <p:cNvPicPr>
            <a:picLocks noChangeAspect="1" noChangeArrowheads="1"/>
          </p:cNvPicPr>
          <p:nvPr/>
        </p:nvPicPr>
        <p:blipFill>
          <a:blip r:embed="rId2" cstate="print"/>
          <a:srcRect/>
          <a:stretch>
            <a:fillRect/>
          </a:stretch>
        </p:blipFill>
        <p:spPr bwMode="auto">
          <a:xfrm rot="5400000">
            <a:off x="4829175" y="1571625"/>
            <a:ext cx="5257800" cy="39433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6172200"/>
            <a:ext cx="9144000" cy="762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HAVE SATAN OR DEMONS ALWAYS EXISTED?</a:t>
            </a:r>
          </a:p>
        </p:txBody>
      </p:sp>
      <p:sp>
        <p:nvSpPr>
          <p:cNvPr id="6" name="Title 1"/>
          <p:cNvSpPr txBox="1"/>
          <p:nvPr/>
        </p:nvSpPr>
        <p:spPr>
          <a:xfrm>
            <a:off x="0" y="0"/>
            <a:ext cx="9144000" cy="9144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撒旦和鬼魔从来就存在吗</a:t>
            </a:r>
            <a:r>
              <a:rPr lang="en-US" sz="6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p>
        </p:txBody>
      </p:sp>
      <p:sp>
        <p:nvSpPr>
          <p:cNvPr id="7" name="TextBox 6"/>
          <p:cNvSpPr txBox="1"/>
          <p:nvPr/>
        </p:nvSpPr>
        <p:spPr>
          <a:xfrm>
            <a:off x="0" y="914400"/>
            <a:ext cx="5410200" cy="5262979"/>
          </a:xfrm>
          <a:prstGeom prst="rect">
            <a:avLst/>
          </a:prstGeom>
          <a:noFill/>
        </p:spPr>
        <p:txBody>
          <a:bodyPr wrap="square" rtlCol="0">
            <a:spAutoFit/>
          </a:bodyPr>
          <a:lstStyle/>
          <a:p>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撒旦和鬼魔并非永恒。  它们也是在某个时间被造。</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and demons are not Eternal. </a:t>
            </a: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They were created at a point in time.</a:t>
            </a:r>
          </a:p>
          <a:p>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撒旦和鬼魔并非神祗，  乃要屈服于神并祂的管治。</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and demons are not gods,                  but are subject to God and His rules. </a:t>
            </a:r>
          </a:p>
          <a:p>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撒旦并不拥有至高主权</a:t>
            </a:r>
            <a:r>
              <a:rPr lang="en-US" altLang="zh-CN"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牠只能行神允许的事情。</a:t>
            </a:r>
            <a:endParaRPr lang="en-US" sz="36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is not sovereign. He can only do whatever God allows him to do.</a:t>
            </a:r>
            <a:endParaRPr lang="en-US" sz="20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6248400"/>
            <a:ext cx="9144000" cy="6858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ARE SATAN OR DEMONS ALL POWERFUL?</a:t>
            </a:r>
          </a:p>
        </p:txBody>
      </p:sp>
      <p:sp>
        <p:nvSpPr>
          <p:cNvPr id="6" name="Title 1"/>
          <p:cNvSpPr txBox="1"/>
          <p:nvPr/>
        </p:nvSpPr>
        <p:spPr>
          <a:xfrm>
            <a:off x="0" y="0"/>
            <a:ext cx="9144000" cy="1143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撒旦或鬼魔均超有大能吗</a:t>
            </a:r>
            <a:r>
              <a:rPr lang="en-US" sz="60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gency FB" panose="020B0503020202020204" pitchFamily="34" charset="0"/>
              </a:rPr>
              <a:t>?</a:t>
            </a:r>
          </a:p>
        </p:txBody>
      </p:sp>
      <p:sp>
        <p:nvSpPr>
          <p:cNvPr id="7" name="TextBox 6"/>
          <p:cNvSpPr txBox="1"/>
          <p:nvPr/>
        </p:nvSpPr>
        <p:spPr>
          <a:xfrm>
            <a:off x="0" y="1202353"/>
            <a:ext cx="9144000" cy="4893647"/>
          </a:xfrm>
          <a:prstGeom prst="rect">
            <a:avLst/>
          </a:prstGeom>
          <a:noFill/>
        </p:spPr>
        <p:txBody>
          <a:bodyPr wrap="square" rtlCol="0">
            <a:spAutoFit/>
          </a:bodyPr>
          <a:lstStyle/>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撒旦并非导致每个疾病和每场灾难。</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is not behind every sickness and disaster.</a:t>
            </a:r>
          </a:p>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神声称每一个波浪</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雨水</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冰雹</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地震</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火山</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洪水</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海啸等都是祂手所做的</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（约伯记</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37,38</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章）</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GOD claims credit for every wave, rain, hail, earthquake, volcano, flood, tsunami, etc. (Job 37,38)</a:t>
            </a:r>
          </a:p>
          <a:p>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神说惟有祂决定</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谁会眼瞎</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腿瘸</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或生病</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出</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4:11)</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GOD says that HE ONLY determines who will be blind, lame or sick. (Ex4:11)</a:t>
            </a:r>
          </a:p>
          <a:p>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神说惟有祂能力决定人的生死。</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太</a:t>
            </a:r>
            <a:r>
              <a:rPr lang="en-US" altLang="zh-CN"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10:28)</a:t>
            </a:r>
            <a:endParaRPr lang="en-US" sz="32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God says that HE ONLY has the power of life and death. (Matt. 10:28)</a:t>
            </a:r>
          </a:p>
          <a:p>
            <a:r>
              <a:rPr lang="zh-CN" altLang="en-US" sz="3200" b="1" spc="-150"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我们给了撒旦太多的能力并将神做的工归</a:t>
            </a:r>
            <a:r>
              <a:rPr lang="zh-CN" altLang="en-US" sz="3200" b="1" spc="-150"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到</a:t>
            </a:r>
            <a:r>
              <a:rPr lang="zh-CN" altLang="en-US" sz="3200" b="1" spc="-150"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它</a:t>
            </a:r>
            <a:r>
              <a:rPr lang="zh-CN" altLang="en-US" sz="3200" b="1" spc="-150" dirty="0" smtClean="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头</a:t>
            </a:r>
            <a:r>
              <a:rPr lang="zh-CN" altLang="en-US" sz="3200" b="1" spc="-150"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上 </a:t>
            </a:r>
            <a:endParaRPr lang="en-US" sz="3200" b="1" spc="-150"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We give Satan far too much power and credit for works of God.</a:t>
            </a:r>
            <a:endParaRPr lang="en-US" sz="20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6172200"/>
            <a:ext cx="9144000" cy="7620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DO SATAN AND DEMONS LIVE IN HELL?</a:t>
            </a:r>
          </a:p>
        </p:txBody>
      </p:sp>
      <p:sp>
        <p:nvSpPr>
          <p:cNvPr id="6" name="Title 1"/>
          <p:cNvSpPr txBox="1"/>
          <p:nvPr/>
        </p:nvSpPr>
        <p:spPr>
          <a:xfrm>
            <a:off x="0" y="0"/>
            <a:ext cx="9144000" cy="1295400"/>
          </a:xfrm>
          <a:prstGeom prst="rect">
            <a:avLst/>
          </a:prstGeom>
          <a:solidFill>
            <a:schemeClr val="accent2">
              <a:lumMod val="50000"/>
            </a:schemeClr>
          </a:solid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6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撒旦和鬼魔住在地狱吗</a:t>
            </a:r>
            <a:r>
              <a:rPr lang="en-US" sz="66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gency FB" panose="020B0503020202020204" pitchFamily="34" charset="0"/>
              </a:rPr>
              <a:t>?</a:t>
            </a:r>
          </a:p>
        </p:txBody>
      </p:sp>
      <p:sp>
        <p:nvSpPr>
          <p:cNvPr id="7" name="TextBox 6"/>
          <p:cNvSpPr txBox="1"/>
          <p:nvPr/>
        </p:nvSpPr>
        <p:spPr>
          <a:xfrm>
            <a:off x="0" y="1447800"/>
            <a:ext cx="9144000" cy="4339650"/>
          </a:xfrm>
          <a:prstGeom prst="rect">
            <a:avLst/>
          </a:prstGeom>
          <a:noFill/>
        </p:spPr>
        <p:txBody>
          <a:bodyPr wrap="square" rtlCol="0">
            <a:spAutoFit/>
          </a:bodyPr>
          <a:lstStyle/>
          <a:p>
            <a:pPr marL="342900" indent="-342900"/>
            <a:r>
              <a:rPr lang="zh-CN" altLang="en-US" sz="48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撒旦甚至还尚未见过地狱。</a:t>
            </a:r>
            <a:endParaRPr lang="en-US" sz="48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has never seen Hell.</a:t>
            </a:r>
          </a:p>
          <a:p>
            <a:r>
              <a:rPr lang="zh-CN" alt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撒旦和所有鬼魔有一天将会被扔进火湖（启</a:t>
            </a:r>
            <a:r>
              <a:rPr lang="en-US" altLang="zh-CN"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20:10</a:t>
            </a:r>
            <a:r>
              <a:rPr lang="zh-CN" alt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Satan and all demons will someday be cast into the Lake of Fire (</a:t>
            </a:r>
            <a:r>
              <a:rPr lang="en-US" altLang="zh-CN" sz="2000" b="1" dirty="0">
                <a:solidFill>
                  <a:prstClr val="black"/>
                </a:solidFill>
                <a:effectLst>
                  <a:outerShdw blurRad="38100" dist="38100" dir="2700000" algn="tl">
                    <a:srgbClr val="000000">
                      <a:alpha val="43137"/>
                    </a:srgbClr>
                  </a:outerShdw>
                </a:effectLst>
              </a:rPr>
              <a:t>Rev.20:10</a:t>
            </a:r>
            <a:r>
              <a:rPr lang="en-US" sz="2000" b="1" dirty="0">
                <a:solidFill>
                  <a:prstClr val="black"/>
                </a:solidFill>
                <a:effectLst>
                  <a:outerShdw blurRad="38100" dist="38100" dir="2700000" algn="tl">
                    <a:srgbClr val="000000">
                      <a:alpha val="43137"/>
                    </a:srgbClr>
                  </a:outerShdw>
                </a:effectLst>
              </a:rPr>
              <a:t>)</a:t>
            </a:r>
          </a:p>
          <a:p>
            <a:pPr marL="342900" indent="-342900"/>
            <a:r>
              <a:rPr lang="zh-CN" alt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有些鬼魔已经受捆锁直到审判之日     （犹</a:t>
            </a:r>
            <a:r>
              <a:rPr lang="en-US" altLang="zh-CN"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6</a:t>
            </a:r>
            <a:r>
              <a:rPr lang="zh-CN" alt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endParaRPr lang="en-US" sz="40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Some demons have been chained until judgment day (Jude 6)</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2006_04_05_InTheDark.jpg"/>
          <p:cNvPicPr>
            <a:picLocks noChangeAspect="1"/>
          </p:cNvPicPr>
          <p:nvPr/>
        </p:nvPicPr>
        <p:blipFill>
          <a:blip r:embed="rId2" cstate="print"/>
          <a:stretch>
            <a:fillRect/>
          </a:stretch>
        </p:blipFill>
        <p:spPr>
          <a:xfrm>
            <a:off x="0" y="2478505"/>
            <a:ext cx="9144000" cy="4379495"/>
          </a:xfrm>
          <a:prstGeom prst="rect">
            <a:avLst/>
          </a:prstGeom>
        </p:spPr>
      </p:pic>
      <p:sp>
        <p:nvSpPr>
          <p:cNvPr id="4" name="Rounded Rectangular Callout 3"/>
          <p:cNvSpPr/>
          <p:nvPr/>
        </p:nvSpPr>
        <p:spPr>
          <a:xfrm>
            <a:off x="533400" y="228600"/>
            <a:ext cx="8382000" cy="2133600"/>
          </a:xfrm>
          <a:prstGeom prst="wedgeRoundRectCallout">
            <a:avLst>
              <a:gd name="adj1" fmla="val 18329"/>
              <a:gd name="adj2" fmla="val 62451"/>
              <a:gd name="adj3" fmla="val 16667"/>
            </a:avLst>
          </a:prstGeom>
          <a:solidFill>
            <a:schemeClr val="tx1"/>
          </a:solidFill>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有人祷告求神“捆绑撒旦”</a:t>
            </a:r>
            <a:endParaRPr lang="en-US" altLang="zh-CN"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endParaRPr>
          </a:p>
          <a:p>
            <a:pPr algn="ctr"/>
            <a:r>
              <a:rPr lang="zh-CN" alt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是什么意思？</a:t>
            </a:r>
            <a:endParaRPr lang="en-US"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endParaRPr>
          </a:p>
          <a:p>
            <a:pPr algn="ctr"/>
            <a:r>
              <a:rPr lang="en-US" sz="20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haroni" panose="02010803020104030203" pitchFamily="2" charset="-79"/>
                <a:cs typeface="Aharoni" panose="02010803020104030203" pitchFamily="2" charset="-79"/>
              </a:rPr>
              <a:t>What do people mean when they ask God to ‘bind Satan’?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jillstanek.com/cartoon%20David%20Horsey%202-14%20last%20newspaper%20out%20of%20biz.gif"/>
          <p:cNvPicPr>
            <a:picLocks noChangeAspect="1" noChangeArrowheads="1"/>
          </p:cNvPicPr>
          <p:nvPr/>
        </p:nvPicPr>
        <p:blipFill>
          <a:blip r:embed="rId2" cstate="print"/>
          <a:srcRect/>
          <a:stretch>
            <a:fillRect/>
          </a:stretch>
        </p:blipFill>
        <p:spPr bwMode="auto">
          <a:xfrm>
            <a:off x="0" y="-91440"/>
            <a:ext cx="9144000" cy="6949440"/>
          </a:xfrm>
          <a:prstGeom prst="rect">
            <a:avLst/>
          </a:prstGeom>
          <a:noFill/>
        </p:spPr>
      </p:pic>
      <p:sp>
        <p:nvSpPr>
          <p:cNvPr id="3" name="Rectangle 2"/>
          <p:cNvSpPr/>
          <p:nvPr/>
        </p:nvSpPr>
        <p:spPr>
          <a:xfrm>
            <a:off x="0" y="-76200"/>
            <a:ext cx="91440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4" name="Rounded Rectangular Callout 3"/>
          <p:cNvSpPr/>
          <p:nvPr/>
        </p:nvSpPr>
        <p:spPr>
          <a:xfrm>
            <a:off x="76200" y="228600"/>
            <a:ext cx="2438400" cy="2286000"/>
          </a:xfrm>
          <a:prstGeom prst="wedgeRoundRectCallout">
            <a:avLst>
              <a:gd name="adj1" fmla="val 683"/>
              <a:gd name="adj2" fmla="val 493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prstClr val="black"/>
                </a:solidFill>
                <a:effectLst>
                  <a:outerShdw blurRad="38100" dist="38100" dir="2700000" algn="tl">
                    <a:srgbClr val="000000">
                      <a:alpha val="43137"/>
                    </a:srgbClr>
                  </a:outerShdw>
                </a:effectLst>
                <a:latin typeface="Comic Sans MS" panose="030F0702030302020204" pitchFamily="66" charset="0"/>
              </a:rPr>
              <a:t>How long does Satan stay bound for? </a:t>
            </a:r>
          </a:p>
          <a:p>
            <a:pPr algn="ctr"/>
            <a:r>
              <a:rPr lang="en-US" sz="2000" dirty="0">
                <a:solidFill>
                  <a:prstClr val="black"/>
                </a:solidFill>
                <a:effectLst>
                  <a:outerShdw blurRad="38100" dist="38100" dir="2700000" algn="tl">
                    <a:srgbClr val="000000">
                      <a:alpha val="43137"/>
                    </a:srgbClr>
                  </a:outerShdw>
                </a:effectLst>
                <a:latin typeface="Comic Sans MS" panose="030F0702030302020204" pitchFamily="66" charset="0"/>
              </a:rPr>
              <a:t>Do you take turns binding him to keep him bound longer?</a:t>
            </a:r>
          </a:p>
        </p:txBody>
      </p:sp>
      <p:sp>
        <p:nvSpPr>
          <p:cNvPr id="5" name="Rounded Rectangular Callout 4"/>
          <p:cNvSpPr/>
          <p:nvPr/>
        </p:nvSpPr>
        <p:spPr>
          <a:xfrm>
            <a:off x="2514600" y="228600"/>
            <a:ext cx="4267200" cy="1066800"/>
          </a:xfrm>
          <a:prstGeom prst="wedgeRoundRectCallout">
            <a:avLst>
              <a:gd name="adj1" fmla="val -41910"/>
              <a:gd name="adj2" fmla="val 10184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prstClr val="black"/>
                </a:solidFill>
                <a:effectLst>
                  <a:outerShdw blurRad="38100" dist="38100" dir="2700000" algn="tl">
                    <a:srgbClr val="000000">
                      <a:alpha val="43137"/>
                    </a:srgbClr>
                  </a:outerShdw>
                </a:effectLst>
                <a:latin typeface="Comic Sans MS" panose="030F0702030302020204" pitchFamily="66" charset="0"/>
              </a:rPr>
              <a:t>How could he attack you anyway if someone else had him bound?</a:t>
            </a:r>
          </a:p>
        </p:txBody>
      </p:sp>
      <p:sp>
        <p:nvSpPr>
          <p:cNvPr id="7" name="Rounded Rectangular Callout 6"/>
          <p:cNvSpPr/>
          <p:nvPr/>
        </p:nvSpPr>
        <p:spPr>
          <a:xfrm>
            <a:off x="5410200" y="2514600"/>
            <a:ext cx="1676400" cy="1981200"/>
          </a:xfrm>
          <a:prstGeom prst="wedgeRoundRectCallout">
            <a:avLst>
              <a:gd name="adj1" fmla="val -48553"/>
              <a:gd name="adj2" fmla="val 3668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solidFill>
                <a:prstClr val="black"/>
              </a:solidFill>
              <a:effectLst>
                <a:outerShdw blurRad="38100" dist="38100" dir="2700000" algn="tl">
                  <a:srgbClr val="000000">
                    <a:alpha val="43137"/>
                  </a:srgbClr>
                </a:outerShdw>
              </a:effectLst>
              <a:latin typeface="Comic Sans MS" panose="030F0702030302020204" pitchFamily="66" charset="0"/>
            </a:endParaRPr>
          </a:p>
          <a:p>
            <a:pPr algn="ctr"/>
            <a:r>
              <a:rPr lang="en-US" sz="2000" dirty="0">
                <a:solidFill>
                  <a:prstClr val="black"/>
                </a:solidFill>
                <a:effectLst>
                  <a:outerShdw blurRad="38100" dist="38100" dir="2700000" algn="tl">
                    <a:srgbClr val="000000">
                      <a:alpha val="43137"/>
                    </a:srgbClr>
                  </a:outerShdw>
                </a:effectLst>
                <a:latin typeface="Comic Sans MS" panose="030F0702030302020204" pitchFamily="66" charset="0"/>
              </a:rPr>
              <a:t>Wouldn’t he come back mad once he got free? </a:t>
            </a:r>
          </a:p>
          <a:p>
            <a:pPr algn="ctr"/>
            <a:endParaRPr lang="en-US" sz="2000"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
        <p:nvSpPr>
          <p:cNvPr id="6" name="Rounded Rectangular Callout 5"/>
          <p:cNvSpPr/>
          <p:nvPr/>
        </p:nvSpPr>
        <p:spPr>
          <a:xfrm>
            <a:off x="3657600" y="1295400"/>
            <a:ext cx="3124200" cy="1219200"/>
          </a:xfrm>
          <a:prstGeom prst="wedgeRoundRectCallout">
            <a:avLst>
              <a:gd name="adj1" fmla="val -39987"/>
              <a:gd name="adj2" fmla="val 6704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prstClr val="black"/>
                </a:solidFill>
                <a:effectLst>
                  <a:outerShdw blurRad="38100" dist="38100" dir="2700000" algn="tl">
                    <a:srgbClr val="000000">
                      <a:alpha val="43137"/>
                    </a:srgbClr>
                  </a:outerShdw>
                </a:effectLst>
                <a:latin typeface="Comic Sans MS" panose="030F0702030302020204" pitchFamily="66" charset="0"/>
              </a:rPr>
              <a:t>How does Satan hear you bind him if he’s not omnipresent? </a:t>
            </a:r>
          </a:p>
        </p:txBody>
      </p:sp>
      <p:sp>
        <p:nvSpPr>
          <p:cNvPr id="8" name="Rounded Rectangular Callout 7"/>
          <p:cNvSpPr/>
          <p:nvPr/>
        </p:nvSpPr>
        <p:spPr>
          <a:xfrm>
            <a:off x="6858000" y="762000"/>
            <a:ext cx="2286000" cy="1371600"/>
          </a:xfrm>
          <a:prstGeom prst="wedgeRoundRectCallout">
            <a:avLst>
              <a:gd name="adj1" fmla="val -21668"/>
              <a:gd name="adj2" fmla="val 508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solidFill>
                <a:prstClr val="black"/>
              </a:solidFill>
              <a:effectLst>
                <a:outerShdw blurRad="38100" dist="38100" dir="2700000" algn="tl">
                  <a:srgbClr val="000000">
                    <a:alpha val="43137"/>
                  </a:srgbClr>
                </a:outerShdw>
              </a:effectLst>
              <a:latin typeface="Comic Sans MS" panose="030F0702030302020204" pitchFamily="66" charset="0"/>
            </a:endParaRPr>
          </a:p>
          <a:p>
            <a:pPr algn="ctr"/>
            <a:r>
              <a:rPr lang="en-US" sz="2000" dirty="0">
                <a:solidFill>
                  <a:prstClr val="black"/>
                </a:solidFill>
                <a:effectLst>
                  <a:outerShdw blurRad="38100" dist="38100" dir="2700000" algn="tl">
                    <a:srgbClr val="000000">
                      <a:alpha val="43137"/>
                    </a:srgbClr>
                  </a:outerShdw>
                </a:effectLst>
                <a:latin typeface="Comic Sans MS" panose="030F0702030302020204" pitchFamily="66" charset="0"/>
              </a:rPr>
              <a:t>I bind your questions in the Name of Jesus!</a:t>
            </a:r>
          </a:p>
          <a:p>
            <a:pPr algn="ctr"/>
            <a:endParaRPr lang="en-US" sz="2000"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
        <p:nvSpPr>
          <p:cNvPr id="9" name="Rectangle 8"/>
          <p:cNvSpPr/>
          <p:nvPr/>
        </p:nvSpPr>
        <p:spPr>
          <a:xfrm>
            <a:off x="0" y="6553200"/>
            <a:ext cx="91440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6505731" y="4648200"/>
            <a:ext cx="389744" cy="1139253"/>
          </a:xfrm>
          <a:custGeom>
            <a:avLst/>
            <a:gdLst>
              <a:gd name="connsiteX0" fmla="*/ 0 w 389744"/>
              <a:gd name="connsiteY0" fmla="*/ 0 h 1139253"/>
              <a:gd name="connsiteX1" fmla="*/ 389744 w 389744"/>
              <a:gd name="connsiteY1" fmla="*/ 74951 h 1139253"/>
              <a:gd name="connsiteX2" fmla="*/ 389744 w 389744"/>
              <a:gd name="connsiteY2" fmla="*/ 1139253 h 1139253"/>
              <a:gd name="connsiteX3" fmla="*/ 0 w 389744"/>
              <a:gd name="connsiteY3" fmla="*/ 959371 h 1139253"/>
              <a:gd name="connsiteX4" fmla="*/ 0 w 389744"/>
              <a:gd name="connsiteY4" fmla="*/ 0 h 113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44" h="1139253">
                <a:moveTo>
                  <a:pt x="0" y="0"/>
                </a:moveTo>
                <a:lnTo>
                  <a:pt x="389744" y="74951"/>
                </a:lnTo>
                <a:lnTo>
                  <a:pt x="389744" y="1139253"/>
                </a:lnTo>
                <a:lnTo>
                  <a:pt x="0" y="959371"/>
                </a:lnTo>
                <a:lnTo>
                  <a:pt x="0" y="0"/>
                </a:lnTo>
                <a:close/>
              </a:path>
            </a:pathLst>
          </a:cu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rot="5400000">
            <a:off x="6324600" y="5181600"/>
            <a:ext cx="762000" cy="0"/>
          </a:xfrm>
          <a:prstGeom prst="lin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6553200" y="5029200"/>
            <a:ext cx="304800" cy="76200"/>
          </a:xfrm>
          <a:prstGeom prst="lin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7248525" y="2914650"/>
            <a:ext cx="933450" cy="1095375"/>
          </a:xfrm>
          <a:custGeom>
            <a:avLst/>
            <a:gdLst>
              <a:gd name="connsiteX0" fmla="*/ 142875 w 933450"/>
              <a:gd name="connsiteY0" fmla="*/ 352425 h 1095375"/>
              <a:gd name="connsiteX1" fmla="*/ 409575 w 933450"/>
              <a:gd name="connsiteY1" fmla="*/ 600075 h 1095375"/>
              <a:gd name="connsiteX2" fmla="*/ 409575 w 933450"/>
              <a:gd name="connsiteY2" fmla="*/ 809625 h 1095375"/>
              <a:gd name="connsiteX3" fmla="*/ 762000 w 933450"/>
              <a:gd name="connsiteY3" fmla="*/ 419100 h 1095375"/>
              <a:gd name="connsiteX4" fmla="*/ 904875 w 933450"/>
              <a:gd name="connsiteY4" fmla="*/ 0 h 1095375"/>
              <a:gd name="connsiteX5" fmla="*/ 933450 w 933450"/>
              <a:gd name="connsiteY5" fmla="*/ 38100 h 1095375"/>
              <a:gd name="connsiteX6" fmla="*/ 800100 w 933450"/>
              <a:gd name="connsiteY6" fmla="*/ 485775 h 1095375"/>
              <a:gd name="connsiteX7" fmla="*/ 781050 w 933450"/>
              <a:gd name="connsiteY7" fmla="*/ 561975 h 1095375"/>
              <a:gd name="connsiteX8" fmla="*/ 609600 w 933450"/>
              <a:gd name="connsiteY8" fmla="*/ 647700 h 1095375"/>
              <a:gd name="connsiteX9" fmla="*/ 514350 w 933450"/>
              <a:gd name="connsiteY9" fmla="*/ 733425 h 1095375"/>
              <a:gd name="connsiteX10" fmla="*/ 457200 w 933450"/>
              <a:gd name="connsiteY10" fmla="*/ 847725 h 1095375"/>
              <a:gd name="connsiteX11" fmla="*/ 400050 w 933450"/>
              <a:gd name="connsiteY11" fmla="*/ 1000125 h 1095375"/>
              <a:gd name="connsiteX12" fmla="*/ 342900 w 933450"/>
              <a:gd name="connsiteY12" fmla="*/ 1057275 h 1095375"/>
              <a:gd name="connsiteX13" fmla="*/ 200025 w 933450"/>
              <a:gd name="connsiteY13" fmla="*/ 1095375 h 1095375"/>
              <a:gd name="connsiteX14" fmla="*/ 123825 w 933450"/>
              <a:gd name="connsiteY14" fmla="*/ 1085850 h 1095375"/>
              <a:gd name="connsiteX15" fmla="*/ 28575 w 933450"/>
              <a:gd name="connsiteY15" fmla="*/ 1019175 h 1095375"/>
              <a:gd name="connsiteX16" fmla="*/ 0 w 933450"/>
              <a:gd name="connsiteY16" fmla="*/ 914400 h 1095375"/>
              <a:gd name="connsiteX17" fmla="*/ 38100 w 933450"/>
              <a:gd name="connsiteY17" fmla="*/ 847725 h 1095375"/>
              <a:gd name="connsiteX18" fmla="*/ 133350 w 933450"/>
              <a:gd name="connsiteY18" fmla="*/ 828675 h 1095375"/>
              <a:gd name="connsiteX19" fmla="*/ 200025 w 933450"/>
              <a:gd name="connsiteY19" fmla="*/ 819150 h 1095375"/>
              <a:gd name="connsiteX20" fmla="*/ 247650 w 933450"/>
              <a:gd name="connsiteY20" fmla="*/ 790575 h 1095375"/>
              <a:gd name="connsiteX21" fmla="*/ 342900 w 933450"/>
              <a:gd name="connsiteY21" fmla="*/ 742950 h 1095375"/>
              <a:gd name="connsiteX22" fmla="*/ 371475 w 933450"/>
              <a:gd name="connsiteY22" fmla="*/ 723900 h 1095375"/>
              <a:gd name="connsiteX23" fmla="*/ 342900 w 933450"/>
              <a:gd name="connsiteY23" fmla="*/ 638175 h 1095375"/>
              <a:gd name="connsiteX24" fmla="*/ 104775 w 933450"/>
              <a:gd name="connsiteY24" fmla="*/ 485775 h 1095375"/>
              <a:gd name="connsiteX25" fmla="*/ 95250 w 933450"/>
              <a:gd name="connsiteY25" fmla="*/ 438150 h 1095375"/>
              <a:gd name="connsiteX26" fmla="*/ 142875 w 933450"/>
              <a:gd name="connsiteY26" fmla="*/ 35242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3450" h="1095375">
                <a:moveTo>
                  <a:pt x="142875" y="352425"/>
                </a:moveTo>
                <a:lnTo>
                  <a:pt x="409575" y="600075"/>
                </a:lnTo>
                <a:lnTo>
                  <a:pt x="409575" y="809625"/>
                </a:lnTo>
                <a:lnTo>
                  <a:pt x="762000" y="419100"/>
                </a:lnTo>
                <a:lnTo>
                  <a:pt x="904875" y="0"/>
                </a:lnTo>
                <a:lnTo>
                  <a:pt x="933450" y="38100"/>
                </a:lnTo>
                <a:lnTo>
                  <a:pt x="800100" y="485775"/>
                </a:lnTo>
                <a:lnTo>
                  <a:pt x="781050" y="561975"/>
                </a:lnTo>
                <a:lnTo>
                  <a:pt x="609600" y="647700"/>
                </a:lnTo>
                <a:lnTo>
                  <a:pt x="514350" y="733425"/>
                </a:lnTo>
                <a:lnTo>
                  <a:pt x="457200" y="847725"/>
                </a:lnTo>
                <a:lnTo>
                  <a:pt x="400050" y="1000125"/>
                </a:lnTo>
                <a:lnTo>
                  <a:pt x="342900" y="1057275"/>
                </a:lnTo>
                <a:lnTo>
                  <a:pt x="200025" y="1095375"/>
                </a:lnTo>
                <a:lnTo>
                  <a:pt x="123825" y="1085850"/>
                </a:lnTo>
                <a:lnTo>
                  <a:pt x="28575" y="1019175"/>
                </a:lnTo>
                <a:lnTo>
                  <a:pt x="0" y="914400"/>
                </a:lnTo>
                <a:lnTo>
                  <a:pt x="38100" y="847725"/>
                </a:lnTo>
                <a:lnTo>
                  <a:pt x="133350" y="828675"/>
                </a:lnTo>
                <a:lnTo>
                  <a:pt x="200025" y="819150"/>
                </a:lnTo>
                <a:lnTo>
                  <a:pt x="247650" y="790575"/>
                </a:lnTo>
                <a:lnTo>
                  <a:pt x="342900" y="742950"/>
                </a:lnTo>
                <a:lnTo>
                  <a:pt x="371475" y="723900"/>
                </a:lnTo>
                <a:lnTo>
                  <a:pt x="342900" y="638175"/>
                </a:lnTo>
                <a:lnTo>
                  <a:pt x="104775" y="485775"/>
                </a:lnTo>
                <a:lnTo>
                  <a:pt x="95250" y="438150"/>
                </a:lnTo>
                <a:lnTo>
                  <a:pt x="142875" y="352425"/>
                </a:lnTo>
                <a:close/>
              </a:path>
            </a:pathLst>
          </a:custGeom>
          <a:solidFill>
            <a:schemeClr val="tx1">
              <a:lumMod val="95000"/>
              <a:lumOff val="5000"/>
            </a:schemeClr>
          </a:solidFill>
          <a:ln>
            <a:solidFill>
              <a:schemeClr val="tx1">
                <a:lumMod val="75000"/>
                <a:lumOff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4" name="Rounded Rectangular Callout 13"/>
          <p:cNvSpPr/>
          <p:nvPr/>
        </p:nvSpPr>
        <p:spPr>
          <a:xfrm>
            <a:off x="76200" y="228600"/>
            <a:ext cx="2438400" cy="2286000"/>
          </a:xfrm>
          <a:prstGeom prst="wedgeRoundRectCallout">
            <a:avLst>
              <a:gd name="adj1" fmla="val 683"/>
              <a:gd name="adj2" fmla="val 493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prstClr val="black"/>
                </a:solidFill>
                <a:effectLst>
                  <a:outerShdw blurRad="38100" dist="38100" dir="2700000" algn="tl">
                    <a:srgbClr val="000000">
                      <a:alpha val="43137"/>
                    </a:srgbClr>
                  </a:outerShdw>
                </a:effectLst>
                <a:latin typeface="Comic Sans MS" panose="030F0702030302020204" pitchFamily="66" charset="0"/>
              </a:rPr>
              <a:t>撒旦能被捆绑多久？你们是轮流捆绑他，这样他被俘的时间就长点吗？</a:t>
            </a:r>
            <a:endParaRPr lang="en-US" sz="2400"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
        <p:nvSpPr>
          <p:cNvPr id="15" name="Rounded Rectangular Callout 14"/>
          <p:cNvSpPr/>
          <p:nvPr/>
        </p:nvSpPr>
        <p:spPr>
          <a:xfrm>
            <a:off x="2514600" y="228600"/>
            <a:ext cx="4267200" cy="1066800"/>
          </a:xfrm>
          <a:prstGeom prst="wedgeRoundRectCallout">
            <a:avLst>
              <a:gd name="adj1" fmla="val -41910"/>
              <a:gd name="adj2" fmla="val 10184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prstClr val="black"/>
                </a:solidFill>
                <a:effectLst>
                  <a:outerShdw blurRad="38100" dist="38100" dir="2700000" algn="tl">
                    <a:srgbClr val="000000">
                      <a:alpha val="43137"/>
                    </a:srgbClr>
                  </a:outerShdw>
                </a:effectLst>
                <a:latin typeface="Comic Sans MS" panose="030F0702030302020204" pitchFamily="66" charset="0"/>
              </a:rPr>
              <a:t>若其他人已经把他捆绑了， 他如何还能攻击你呢？</a:t>
            </a:r>
            <a:endParaRPr lang="en-US" sz="2400"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
        <p:nvSpPr>
          <p:cNvPr id="16" name="Rounded Rectangular Callout 15"/>
          <p:cNvSpPr/>
          <p:nvPr/>
        </p:nvSpPr>
        <p:spPr>
          <a:xfrm>
            <a:off x="3657600" y="1219200"/>
            <a:ext cx="3124200" cy="1295400"/>
          </a:xfrm>
          <a:prstGeom prst="wedgeRoundRectCallout">
            <a:avLst>
              <a:gd name="adj1" fmla="val -39987"/>
              <a:gd name="adj2" fmla="val 6704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prstClr val="black"/>
                </a:solidFill>
                <a:effectLst>
                  <a:outerShdw blurRad="38100" dist="38100" dir="2700000" algn="tl">
                    <a:srgbClr val="000000">
                      <a:alpha val="43137"/>
                    </a:srgbClr>
                  </a:outerShdw>
                </a:effectLst>
                <a:latin typeface="Comic Sans MS" panose="030F0702030302020204" pitchFamily="66" charset="0"/>
              </a:rPr>
              <a:t>若撒旦不是无所不在的，他如何听到你要捆绑他呢？</a:t>
            </a:r>
            <a:endParaRPr lang="en-US" sz="2400"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
        <p:nvSpPr>
          <p:cNvPr id="17" name="Rounded Rectangular Callout 16"/>
          <p:cNvSpPr/>
          <p:nvPr/>
        </p:nvSpPr>
        <p:spPr>
          <a:xfrm>
            <a:off x="5410200" y="2514600"/>
            <a:ext cx="1676400" cy="1981200"/>
          </a:xfrm>
          <a:prstGeom prst="wedgeRoundRectCallout">
            <a:avLst>
              <a:gd name="adj1" fmla="val -48553"/>
              <a:gd name="adj2" fmla="val 3668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solidFill>
                <a:prstClr val="black"/>
              </a:solidFill>
              <a:effectLst>
                <a:outerShdw blurRad="38100" dist="38100" dir="2700000" algn="tl">
                  <a:srgbClr val="000000">
                    <a:alpha val="43137"/>
                  </a:srgbClr>
                </a:outerShdw>
              </a:effectLst>
              <a:latin typeface="Comic Sans MS" panose="030F0702030302020204" pitchFamily="66" charset="0"/>
            </a:endParaRPr>
          </a:p>
          <a:p>
            <a:pPr algn="ctr"/>
            <a:r>
              <a:rPr lang="zh-CN" altLang="en-US" sz="2400" dirty="0">
                <a:solidFill>
                  <a:prstClr val="black"/>
                </a:solidFill>
                <a:effectLst>
                  <a:outerShdw blurRad="38100" dist="38100" dir="2700000" algn="tl">
                    <a:srgbClr val="000000">
                      <a:alpha val="43137"/>
                    </a:srgbClr>
                  </a:outerShdw>
                </a:effectLst>
                <a:latin typeface="Comic Sans MS" panose="030F0702030302020204" pitchFamily="66" charset="0"/>
              </a:rPr>
              <a:t>他被释放后会不会发怒呀？</a:t>
            </a:r>
            <a:endParaRPr lang="en-US" sz="2400" dirty="0">
              <a:solidFill>
                <a:prstClr val="black"/>
              </a:solidFill>
              <a:effectLst>
                <a:outerShdw blurRad="38100" dist="38100" dir="2700000" algn="tl">
                  <a:srgbClr val="000000">
                    <a:alpha val="43137"/>
                  </a:srgbClr>
                </a:outerShdw>
              </a:effectLst>
              <a:latin typeface="Comic Sans MS" panose="030F0702030302020204" pitchFamily="66" charset="0"/>
            </a:endParaRPr>
          </a:p>
          <a:p>
            <a:pPr algn="ctr"/>
            <a:endParaRPr lang="en-US" sz="2000"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
        <p:nvSpPr>
          <p:cNvPr id="18" name="Rounded Rectangular Callout 17"/>
          <p:cNvSpPr/>
          <p:nvPr/>
        </p:nvSpPr>
        <p:spPr>
          <a:xfrm>
            <a:off x="6858000" y="609600"/>
            <a:ext cx="2286000" cy="1524000"/>
          </a:xfrm>
          <a:prstGeom prst="wedgeRoundRectCallout">
            <a:avLst>
              <a:gd name="adj1" fmla="val -21668"/>
              <a:gd name="adj2" fmla="val 508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800" dirty="0">
                <a:solidFill>
                  <a:prstClr val="black"/>
                </a:solidFill>
                <a:effectLst>
                  <a:outerShdw blurRad="38100" dist="38100" dir="2700000" algn="tl">
                    <a:srgbClr val="000000">
                      <a:alpha val="43137"/>
                    </a:srgbClr>
                  </a:outerShdw>
                </a:effectLst>
                <a:latin typeface="Comic Sans MS" panose="030F0702030302020204" pitchFamily="66" charset="0"/>
              </a:rPr>
              <a:t>我奉耶稣的名捆绑你的提问！</a:t>
            </a:r>
            <a:endParaRPr lang="en-US" sz="2800" dirty="0">
              <a:solidFill>
                <a:prstClr val="black"/>
              </a:solidFill>
              <a:effectLst>
                <a:outerShdw blurRad="38100" dist="38100" dir="2700000" algn="tl">
                  <a:srgbClr val="000000">
                    <a:alpha val="43137"/>
                  </a:srgbClr>
                </a:outerShdw>
              </a:effectLst>
              <a:latin typeface="Comic Sans MS" panose="030F0702030302020204" pitchFamily="66" charset="0"/>
            </a:endParaRPr>
          </a:p>
          <a:p>
            <a:pPr algn="ctr"/>
            <a:endParaRPr lang="en-US" sz="2000" dirty="0">
              <a:solidFill>
                <a:prstClr val="black"/>
              </a:solidFill>
              <a:effectLst>
                <a:outerShdw blurRad="38100" dist="38100" dir="2700000" algn="tl">
                  <a:srgbClr val="000000">
                    <a:alpha val="43137"/>
                  </a:srgbClr>
                </a:outerShdw>
              </a:effectLst>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6986528"/>
          </a:xfrm>
          <a:prstGeom prst="rect">
            <a:avLst/>
          </a:prstGeom>
          <a:noFill/>
        </p:spPr>
        <p:txBody>
          <a:bodyPr wrap="square" rtlCol="0">
            <a:spAutoFit/>
          </a:bodyPr>
          <a:lstStyle/>
          <a:p>
            <a:pPr>
              <a:buFont typeface="Arial" panose="020B0604020202020204" pitchFamily="34" charset="0"/>
              <a:buChar char="•"/>
            </a:pPr>
            <a:r>
              <a:rPr lang="zh-CN" altLang="en-US" sz="4000" dirty="0">
                <a:solidFill>
                  <a:srgbClr val="002060"/>
                </a:solidFill>
                <a:effectLst>
                  <a:outerShdw blurRad="38100" dist="38100" dir="2700000" algn="tl">
                    <a:srgbClr val="000000">
                      <a:alpha val="43137"/>
                    </a:srgbClr>
                  </a:outerShdw>
                </a:effectLst>
              </a:rPr>
              <a:t>撒旦唯一被捆绑会发生在千禧年间。  并且需要一个大能的天使才能捆绑他。</a:t>
            </a:r>
            <a:endParaRPr lang="en-US" sz="4000" dirty="0">
              <a:solidFill>
                <a:srgbClr val="00206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dirty="0">
                <a:solidFill>
                  <a:srgbClr val="002060"/>
                </a:solidFill>
                <a:effectLst>
                  <a:outerShdw blurRad="38100" dist="38100" dir="2700000" algn="tl">
                    <a:srgbClr val="000000">
                      <a:alpha val="43137"/>
                    </a:srgbClr>
                  </a:outerShdw>
                </a:effectLst>
              </a:rPr>
              <a:t>The only time Satan will be bound is during the 1,000 Millennium. </a:t>
            </a:r>
          </a:p>
          <a:p>
            <a:pPr lvl="1">
              <a:buFont typeface="Arial" panose="020B0604020202020204" pitchFamily="34" charset="0"/>
              <a:buChar char="•"/>
            </a:pPr>
            <a:r>
              <a:rPr lang="en-US" sz="2000" dirty="0">
                <a:solidFill>
                  <a:srgbClr val="002060"/>
                </a:solidFill>
                <a:effectLst>
                  <a:outerShdw blurRad="38100" dist="38100" dir="2700000" algn="tl">
                    <a:srgbClr val="000000">
                      <a:alpha val="43137"/>
                    </a:srgbClr>
                  </a:outerShdw>
                </a:effectLst>
              </a:rPr>
              <a:t>It will take a strong angel to do that. </a:t>
            </a:r>
            <a:endParaRPr lang="en-US" sz="3200" dirty="0">
              <a:solidFill>
                <a:srgbClr val="002060"/>
              </a:solidFill>
              <a:effectLst>
                <a:outerShdw blurRad="38100" dist="38100" dir="2700000" algn="tl">
                  <a:srgbClr val="000000">
                    <a:alpha val="43137"/>
                  </a:srgbClr>
                </a:outerShdw>
              </a:effectLst>
            </a:endParaRPr>
          </a:p>
          <a:p>
            <a:pPr>
              <a:buFont typeface="Arial" panose="020B0604020202020204" pitchFamily="34" charset="0"/>
              <a:buChar char="•"/>
            </a:pPr>
            <a:r>
              <a:rPr lang="en-US" sz="4000" dirty="0">
                <a:solidFill>
                  <a:srgbClr val="C00000"/>
                </a:solidFill>
                <a:effectLst>
                  <a:outerShdw blurRad="38100" dist="38100" dir="2700000" algn="tl">
                    <a:srgbClr val="000000">
                      <a:alpha val="43137"/>
                    </a:srgbClr>
                  </a:outerShdw>
                </a:effectLst>
              </a:rPr>
              <a:t> “</a:t>
            </a:r>
            <a:r>
              <a:rPr lang="zh-CN" altLang="en-US" sz="4000" dirty="0">
                <a:solidFill>
                  <a:srgbClr val="C00000"/>
                </a:solidFill>
                <a:effectLst>
                  <a:outerShdw blurRad="38100" dist="38100" dir="2700000" algn="tl">
                    <a:srgbClr val="000000">
                      <a:alpha val="43137"/>
                    </a:srgbClr>
                  </a:outerShdw>
                </a:effectLst>
              </a:rPr>
              <a:t>他捉住那龙，就是古蛇，又叫魔鬼，也叫撒旦，把它捆绑一千年，扔在无底坑里，将无底坑关闭，用印封上，使它不得再迷惑列国。等到哪一千年完了，以后必须暂时释放它。</a:t>
            </a:r>
            <a:r>
              <a:rPr lang="en-US" sz="4000" dirty="0">
                <a:solidFill>
                  <a:srgbClr val="C00000"/>
                </a:solidFill>
                <a:effectLst>
                  <a:outerShdw blurRad="38100" dist="38100" dir="2700000" algn="tl">
                    <a:srgbClr val="000000">
                      <a:alpha val="43137"/>
                    </a:srgbClr>
                  </a:outerShdw>
                </a:effectLst>
              </a:rPr>
              <a:t>” </a:t>
            </a:r>
            <a:r>
              <a:rPr lang="zh-CN" altLang="en-US" sz="4000" dirty="0">
                <a:solidFill>
                  <a:srgbClr val="C00000"/>
                </a:solidFill>
                <a:effectLst>
                  <a:outerShdw blurRad="38100" dist="38100" dir="2700000" algn="tl">
                    <a:srgbClr val="000000">
                      <a:alpha val="43137"/>
                    </a:srgbClr>
                  </a:outerShdw>
                </a:effectLst>
              </a:rPr>
              <a:t>（启示录</a:t>
            </a:r>
            <a:r>
              <a:rPr lang="en-US" altLang="zh-CN" sz="4000" dirty="0">
                <a:solidFill>
                  <a:srgbClr val="C00000"/>
                </a:solidFill>
                <a:effectLst>
                  <a:outerShdw blurRad="38100" dist="38100" dir="2700000" algn="tl">
                    <a:srgbClr val="000000">
                      <a:alpha val="43137"/>
                    </a:srgbClr>
                  </a:outerShdw>
                </a:effectLst>
              </a:rPr>
              <a:t>20:2-3</a:t>
            </a:r>
            <a:r>
              <a:rPr lang="zh-CN" altLang="en-US" sz="4000" dirty="0">
                <a:solidFill>
                  <a:srgbClr val="C00000"/>
                </a:solidFill>
                <a:effectLst>
                  <a:outerShdw blurRad="38100" dist="38100" dir="2700000" algn="tl">
                    <a:srgbClr val="000000">
                      <a:alpha val="43137"/>
                    </a:srgbClr>
                  </a:outerShdw>
                </a:effectLst>
              </a:rPr>
              <a:t>）</a:t>
            </a:r>
            <a:endParaRPr lang="en-US" sz="4000" dirty="0">
              <a:solidFill>
                <a:srgbClr val="C0000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i="1" dirty="0">
                <a:solidFill>
                  <a:srgbClr val="C00000"/>
                </a:solidFill>
                <a:effectLst>
                  <a:outerShdw blurRad="38100" dist="38100" dir="2700000" algn="tl">
                    <a:srgbClr val="000000">
                      <a:alpha val="43137"/>
                    </a:srgbClr>
                  </a:outerShdw>
                </a:effectLst>
              </a:rPr>
              <a:t>"He seized the dragon, that ancient serpent, who is the devil, or Satan, and  bound him for a thousand years.  He threw him into the Abyss, and locked and sealed it over him, to keep him from deceiving the nations anymore until the thousand years were ended. After that, he must be set free for a short time."   [Revelation 20:2-3]</a:t>
            </a:r>
          </a:p>
          <a:p>
            <a:pPr marL="514350" indent="-514350">
              <a:buFontTx/>
              <a:buAutoNum type="arabicPeriod"/>
            </a:pPr>
            <a:endParaRPr lang="en-US" sz="2800"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9144000" cy="6986528"/>
          </a:xfrm>
          <a:prstGeom prst="rect">
            <a:avLst/>
          </a:prstGeom>
          <a:noFill/>
        </p:spPr>
        <p:txBody>
          <a:bodyPr wrap="square" rtlCol="0">
            <a:spAutoFit/>
          </a:bodyPr>
          <a:lstStyle/>
          <a:p>
            <a:pPr>
              <a:buFont typeface="Arial" panose="020B0604020202020204" pitchFamily="34" charset="0"/>
              <a:buChar char="•"/>
            </a:pPr>
            <a:r>
              <a:rPr lang="zh-CN" altLang="en-US" sz="4000" dirty="0">
                <a:solidFill>
                  <a:srgbClr val="002060"/>
                </a:solidFill>
                <a:effectLst>
                  <a:outerShdw blurRad="38100" dist="38100" dir="2700000" algn="tl">
                    <a:srgbClr val="000000">
                      <a:alpha val="43137"/>
                    </a:srgbClr>
                  </a:outerShdw>
                </a:effectLst>
              </a:rPr>
              <a:t>撒旦唯一被捆绑会发生在千禧年间。  并且需要一个大能的天使才能捆绑他。</a:t>
            </a:r>
            <a:endParaRPr lang="en-US" sz="4000" dirty="0">
              <a:solidFill>
                <a:srgbClr val="00206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dirty="0">
                <a:solidFill>
                  <a:srgbClr val="002060"/>
                </a:solidFill>
                <a:effectLst>
                  <a:outerShdw blurRad="38100" dist="38100" dir="2700000" algn="tl">
                    <a:srgbClr val="000000">
                      <a:alpha val="43137"/>
                    </a:srgbClr>
                  </a:outerShdw>
                </a:effectLst>
              </a:rPr>
              <a:t>The only time Satan will be bound is during the 1,000 Millennium. </a:t>
            </a:r>
          </a:p>
          <a:p>
            <a:pPr lvl="1">
              <a:buFont typeface="Arial" panose="020B0604020202020204" pitchFamily="34" charset="0"/>
              <a:buChar char="•"/>
            </a:pPr>
            <a:r>
              <a:rPr lang="en-US" sz="2000" dirty="0">
                <a:solidFill>
                  <a:srgbClr val="002060"/>
                </a:solidFill>
                <a:effectLst>
                  <a:outerShdw blurRad="38100" dist="38100" dir="2700000" algn="tl">
                    <a:srgbClr val="000000">
                      <a:alpha val="43137"/>
                    </a:srgbClr>
                  </a:outerShdw>
                </a:effectLst>
              </a:rPr>
              <a:t>It will take a strong angel to do that. </a:t>
            </a:r>
            <a:endParaRPr lang="en-US" sz="3200" dirty="0">
              <a:solidFill>
                <a:srgbClr val="002060"/>
              </a:solidFill>
              <a:effectLst>
                <a:outerShdw blurRad="38100" dist="38100" dir="2700000" algn="tl">
                  <a:srgbClr val="000000">
                    <a:alpha val="43137"/>
                  </a:srgbClr>
                </a:outerShdw>
              </a:effectLst>
            </a:endParaRPr>
          </a:p>
          <a:p>
            <a:pPr>
              <a:buFont typeface="Arial" panose="020B0604020202020204" pitchFamily="34" charset="0"/>
              <a:buChar char="•"/>
            </a:pPr>
            <a:r>
              <a:rPr lang="en-US" sz="4000" dirty="0">
                <a:solidFill>
                  <a:srgbClr val="C00000"/>
                </a:solidFill>
                <a:effectLst>
                  <a:outerShdw blurRad="38100" dist="38100" dir="2700000" algn="tl">
                    <a:srgbClr val="000000">
                      <a:alpha val="43137"/>
                    </a:srgbClr>
                  </a:outerShdw>
                </a:effectLst>
              </a:rPr>
              <a:t> “</a:t>
            </a:r>
            <a:r>
              <a:rPr lang="zh-CN" altLang="en-US" sz="4000" dirty="0">
                <a:solidFill>
                  <a:srgbClr val="C00000"/>
                </a:solidFill>
                <a:effectLst>
                  <a:outerShdw blurRad="38100" dist="38100" dir="2700000" algn="tl">
                    <a:srgbClr val="000000">
                      <a:alpha val="43137"/>
                    </a:srgbClr>
                  </a:outerShdw>
                </a:effectLst>
              </a:rPr>
              <a:t>他捉住那龙，就是古蛇，又叫魔鬼，也叫撒旦，把它捆绑一千年，扔在无底坑里，将无底坑关闭，用印封上，使它不得再迷惑列国。等到哪一千年完了，以后必须暂时释放它。</a:t>
            </a:r>
            <a:r>
              <a:rPr lang="en-US" sz="4000" dirty="0">
                <a:solidFill>
                  <a:srgbClr val="C00000"/>
                </a:solidFill>
                <a:effectLst>
                  <a:outerShdw blurRad="38100" dist="38100" dir="2700000" algn="tl">
                    <a:srgbClr val="000000">
                      <a:alpha val="43137"/>
                    </a:srgbClr>
                  </a:outerShdw>
                </a:effectLst>
              </a:rPr>
              <a:t>” </a:t>
            </a:r>
            <a:r>
              <a:rPr lang="zh-CN" altLang="en-US" sz="4000" dirty="0">
                <a:solidFill>
                  <a:srgbClr val="C00000"/>
                </a:solidFill>
                <a:effectLst>
                  <a:outerShdw blurRad="38100" dist="38100" dir="2700000" algn="tl">
                    <a:srgbClr val="000000">
                      <a:alpha val="43137"/>
                    </a:srgbClr>
                  </a:outerShdw>
                </a:effectLst>
              </a:rPr>
              <a:t>（启示录</a:t>
            </a:r>
            <a:r>
              <a:rPr lang="en-US" altLang="zh-CN" sz="4000" dirty="0">
                <a:solidFill>
                  <a:srgbClr val="C00000"/>
                </a:solidFill>
                <a:effectLst>
                  <a:outerShdw blurRad="38100" dist="38100" dir="2700000" algn="tl">
                    <a:srgbClr val="000000">
                      <a:alpha val="43137"/>
                    </a:srgbClr>
                  </a:outerShdw>
                </a:effectLst>
              </a:rPr>
              <a:t>20:2-3</a:t>
            </a:r>
            <a:r>
              <a:rPr lang="zh-CN" altLang="en-US" sz="4000" dirty="0">
                <a:solidFill>
                  <a:srgbClr val="C00000"/>
                </a:solidFill>
                <a:effectLst>
                  <a:outerShdw blurRad="38100" dist="38100" dir="2700000" algn="tl">
                    <a:srgbClr val="000000">
                      <a:alpha val="43137"/>
                    </a:srgbClr>
                  </a:outerShdw>
                </a:effectLst>
              </a:rPr>
              <a:t>）</a:t>
            </a:r>
            <a:endParaRPr lang="en-US" sz="4000" dirty="0">
              <a:solidFill>
                <a:srgbClr val="C0000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i="1" dirty="0">
                <a:solidFill>
                  <a:srgbClr val="C00000"/>
                </a:solidFill>
                <a:effectLst>
                  <a:outerShdw blurRad="38100" dist="38100" dir="2700000" algn="tl">
                    <a:srgbClr val="000000">
                      <a:alpha val="43137"/>
                    </a:srgbClr>
                  </a:outerShdw>
                </a:effectLst>
              </a:rPr>
              <a:t>"He seized the dragon, that ancient serpent, who is the devil, or Satan, and  bound him for a thousand years.  He threw him into the Abyss, and locked and sealed it over him, to keep him from deceiving the nations anymore until the thousand years were ended. After that, he must be set free for a short time."   [Revelation 20:2-3]</a:t>
            </a:r>
          </a:p>
          <a:p>
            <a:pPr marL="514350" indent="-514350">
              <a:buFontTx/>
              <a:buAutoNum type="arabicPeriod"/>
            </a:pPr>
            <a:endParaRPr lang="en-US" sz="2800" dirty="0">
              <a:solidFill>
                <a:srgbClr val="002060"/>
              </a:solidFill>
              <a:effectLst>
                <a:outerShdw blurRad="38100" dist="38100" dir="2700000" algn="tl">
                  <a:srgbClr val="000000">
                    <a:alpha val="43137"/>
                  </a:srgbClr>
                </a:outerShdw>
              </a:effectLst>
            </a:endParaRPr>
          </a:p>
        </p:txBody>
      </p:sp>
      <p:pic>
        <p:nvPicPr>
          <p:cNvPr id="33794" name="Picture 2" descr="http://t0.gstatic.com/images?q=tbn:ANd9GcRIc7M0h9bnC6RIcrE7i6eUGsZyRH1WF8nlhUr3OBALLNK-DQEc"/>
          <p:cNvPicPr>
            <a:picLocks noChangeAspect="1" noChangeArrowheads="1"/>
          </p:cNvPicPr>
          <p:nvPr/>
        </p:nvPicPr>
        <p:blipFill>
          <a:blip r:embed="rId2" cstate="print"/>
          <a:srcRect/>
          <a:stretch>
            <a:fillRect/>
          </a:stretch>
        </p:blipFill>
        <p:spPr bwMode="auto">
          <a:xfrm>
            <a:off x="1600200" y="2286000"/>
            <a:ext cx="5334000" cy="4309874"/>
          </a:xfrm>
          <a:prstGeom prst="rect">
            <a:avLst/>
          </a:prstGeom>
          <a:solidFill>
            <a:srgbClr val="FFFFFF">
              <a:shade val="85000"/>
            </a:srgbClr>
          </a:solidFill>
          <a:ln w="88900" cap="sq">
            <a:solidFill>
              <a:schemeClr val="accent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3794"/>
                                        </p:tgtEl>
                                      </p:cBhvr>
                                    </p:animEffect>
                                    <p:set>
                                      <p:cBhvr>
                                        <p:cTn id="7" dur="1" fill="hold">
                                          <p:stCondLst>
                                            <p:cond delay="499"/>
                                          </p:stCondLst>
                                        </p:cTn>
                                        <p:tgtEl>
                                          <p:spTgt spid="33794"/>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8" name="Picture 7" descr="Johnnie 010.jpg"/>
          <p:cNvPicPr>
            <a:picLocks noChangeAspect="1"/>
          </p:cNvPicPr>
          <p:nvPr/>
        </p:nvPicPr>
        <p:blipFill>
          <a:blip r:embed="rId3" cstate="print"/>
          <a:stretch>
            <a:fillRect/>
          </a:stretch>
        </p:blipFill>
        <p:spPr>
          <a:xfrm>
            <a:off x="685800" y="533400"/>
            <a:ext cx="3370835" cy="517882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Oval 8"/>
          <p:cNvSpPr/>
          <p:nvPr/>
        </p:nvSpPr>
        <p:spPr>
          <a:xfrm>
            <a:off x="457200" y="762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505200" y="381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pic>
        <p:nvPicPr>
          <p:cNvPr id="88066" name="Picture 2" descr="http://bangfitness.com/wp-content/uploads/2011/12/angel-devil.jpg"/>
          <p:cNvPicPr>
            <a:picLocks noChangeAspect="1" noChangeArrowheads="1"/>
          </p:cNvPicPr>
          <p:nvPr/>
        </p:nvPicPr>
        <p:blipFill>
          <a:blip r:embed="rId4" cstate="print"/>
          <a:srcRect/>
          <a:stretch>
            <a:fillRect/>
          </a:stretch>
        </p:blipFill>
        <p:spPr bwMode="auto">
          <a:xfrm rot="794958">
            <a:off x="5057253" y="398575"/>
            <a:ext cx="3810000" cy="2857500"/>
          </a:xfrm>
          <a:prstGeom prst="rect">
            <a:avLst/>
          </a:prstGeom>
          <a:solidFill>
            <a:srgbClr val="FFFFFF">
              <a:shade val="85000"/>
            </a:srgbClr>
          </a:solidFill>
          <a:ln w="190500" cap="sq">
            <a:solidFill>
              <a:schemeClr val="accent2">
                <a:lumMod val="40000"/>
                <a:lumOff val="60000"/>
              </a:schemeClr>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Oval 6"/>
          <p:cNvSpPr/>
          <p:nvPr/>
        </p:nvSpPr>
        <p:spPr>
          <a:xfrm>
            <a:off x="7162800" y="3048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sp>
        <p:nvSpPr>
          <p:cNvPr id="101378" name="AutoShape 2" descr="data:image/jpeg;base64,/9j/4AAQSkZJRgABAQAAAQABAAD/2wBDAAkGBwgHBgkIBwgKCgkLDRYPDQwMDRsUFRAWIB0iIiAdHx8kKDQsJCYxJx8fLT0tMTU3Ojo6Iys/RD84QzQ5Ojf/2wBDAQoKCg0MDRoPDxo3JR8lNzc3Nzc3Nzc3Nzc3Nzc3Nzc3Nzc3Nzc3Nzc3Nzc3Nzc3Nzc3Nzc3Nzc3Nzc3Nzc3Nzf/wAARCACLALoDASIAAhEBAxEB/8QAGwAAAwEAAwEAAAAAAAAAAAAAAgMEBQABBgf/xAA4EAABBAAEBAQFAgQGAwAAAAABAAIDEQQSITEFIkFRE2FxgQYUMlKRQ6EzQrHBBxUjkuHwNGLR/8QAGAEBAQEBAQAAAAAAAAAAAAAAAQIAAwT/xAAfEQEBAQEAAQUBAQAAAAAAAAAAARECEgMEITFBE1H/2gAMAwEAAhEDEQA/APGiNMEWl7KvGYPGYT+Lg52+ZjKyJ8U6yCSD26o1GLDJHGNTZU8uNrRuizpcQfVSvmc5JxfNjO7lJJiXFJginxcojwsEszyRyxsLj+y38D8FcUxNOxb4cIzcguzu/A0/dM5vX016k+3nXynqVbwzg/EuKurB4Z2TrK/lZ+Tv7Wvd8J+FeE4HLJ4ZxEw/UmdY9hsFseJlGUAV2GgXfn0L+uXXrT8eX4Z8D4aKpOJzOxLx+lES1n53P7L1MEGHwcQhwsEUMY/ljaB+V14gcKOnkNEtz2u+i7816OeeefqOHXV6+z3TU3K09NQEh2IcG6aVvaS+TIdeYpEjw88zgPRN6aQyR7XA6837KOdxBs6IpZANB6KOaTU2bCi1cgHz3YDdtipZ5XHc6oppA06n8KOZ3NZK52qkLfKAaUuJYzEMLZGgopZLOiRn1UWrkYmLwphcS3mZfuFMHZSvQTlp8r3vqsvFYZrjmjoHquV5dJdLieNuiNrnQyCRhojVIDHM0NJrHg6FBWzxtxUXzEDdR/FZ28x5KHw4+zkyGV+GlD2e/YhXCfAEWYiCd9VmffZRG5pa3lNZQCNgs/F8HwGMFTYWKZrRX+pGOZUMmLnH6SD0Io0jdiPFeY2gkD7SuC48tiPgvhWJNsgfEa08OTQe2oWMP8O2sxBecTJNhwaMZAa7/cP7Be9kdG3dhjNaXsEtswcSxrszQNhqt5WHx1iYbDQcMw7YIMGIIwdmjT3PX3T/ABYcn1WegFUtZ1SBpeQAOjm2pJ8Fh5bLbHcs6+4Xo491nxY49e236rPc4A84s/aNkqckbHSr9EyfAyscPDkLjV04Vsop5Cw1Mx0btrI0K9PPr8dOPXo98jDzWunolOl5TpYSiDlDr8wOiDxS4Ef9KvXPDXStZvr28lPK8kk312QPI5iTsp3zaVt211RaqQ4vBaR1Us0nXT3QGXqFPiZL1UWqwMslE9fNSyPsb6lce/NfRILtaHVRavC5DluzZSC/XdMmNGjdpIaT6qVQvEnlDq2KUTeo6qmdhMWUmjSkaOUiwUVULlbroVO7Q2qXCwp5AppGx4IpyLwx9ynBpHm81JfeziA8akWfyibLR2oHYbKHM0HMG13PVdvno052nUX08lwdIrdLmzOzhob3QxywucC0tBO5aALPa1CJ45ZHCM1kOrk8jOLDKtFXFviuadaLh1JQPme5lgAGtCEp7XObeQHKa0O/quMicQQ2gfVC5IZRL20RfU5t0qeJokcXtBc40BdhNdmYdacO7RRQueBRAzAmr7KflWRmYjARyk5Gui6itifRZmIwOKisNHihv2mifz1W+XFpOdpdX0hARE0gkm3HSl249Xvn9c+vR46/HlZzK2s7XNPYhSvcN+vWl7SeOJwI1Oli1DiOGwyhz3RNBOuy6z3H+uF9v/leSkfuBt/RIe4aa6r054HhZm20PYPJyjk+Hmbid9+bbVT1uaj+NjzTzTilPdlOpK35/hrEuFxTNonSwQo5fhzHNbQ8N2u4d/wn+nLeHTGe7murtC6QMBJNeffyWk/guOj+qIadnBTScKxbn2IHEhHlG8az5ZXOaQOVpH5UrXvb1B9VrScHx7hXy7gel6JJ4DxManCuryKL1DiAyh26U/UGldJwrHN3wsn4Sv8ALcXt8u8eopGlAVz3WzheEU4OxAza/SNlpjCsAFRt/C2tj6CyWJjRmr1XLjebYBlGwqqUJd4jwKFow0sN0dt7XGrh8QpziCAT3TmkltN6+Sjjcc1kg9rVTZRk6oXDWktcCCQepCbnewZvEzXv2U4lvq3bobQMfnNHTyCFxYJA91loLmjQg0uRucXEm3MHUDYpFgncAAd0WdzRlB5ShQ5JQ5zQ2m333TCRbdKABA1tT5g0gm3O6UuWZH5SHZq0PZYmtiZYlfo6iAKRGNxbzNGtnXTRJLi0W4kk9eyLxAARmcb7LYKBkL2tIiY4adQlyYV7CJHZgSqHTvZ9Ln67EnZdCRzo6e9xvcrZE4TY0DsxbsRSXOWtAMdhNmkJjpzqAOw7JDy0sL7sndYYndZIH1HuED421o0+6exoALo9R2PRACXE6ikxJLI9bkuuiblAq7IPmmAsqtyEmVzmczdkwUbom5dW0DskmKEUKsnuizuc7c0gkcGkVurSlxmGiJBayiovlwtCV2hJUxJv/hLLo5K0IpUNII1O6zmuLSKbqjMjjeoAUlVrZ1TWTZW5XC/RSNe6xRu+6azmcPJSuG2Lst/GqYymk5XOsjukFwc40QAPNFGCHWALO/MhcMGbXLMbHnaJuIlsAvJFdkqnOsgD2cjIdlGmvksdOa9zXgige21oziHtO22/NukZyNS2/VcDiCDlJG6Rae+bO28psdkmTEkGnB1eYpA+WtxlSXEk6O9VhFHzcQGodr0tEJYs4dr/ALrUjwWNzZr9ggPNZsj+6zX4XSSscSTZtJMwsNbsTv2SHSOJDBRQ8xdvQ8k4mnTOIaQ3XpdpLCaI2XASSc4vsmtoUa0WkS7YLabOqMhnh049EojqF05uYVmTjWhLwBoUiWXYo5AyMfUFMXM2zKk6F8hdmHcWleIuyQ5xLegpT5XLFY15GpKJrgTW58kgO7omvIHLp5qQozEO60mtearZStk1HdMLj03RYqU8G13kANgpAfQ5ijDroIxemlumXX1CY3lH1X7pIko1f5C7LgXWFm02zd2fRD4r2msxopbnWllxB1PokapdO86WB7LjXnqRfokBxBFrheKJvVLadd6uIQSS5QMrC5KMgbqV06YbDdaQacHiwSKXfiAb+yh8XUgkUhmxPLXVODV5lB1QmYDYrO8fKNToky41g66pkTrSM7j1S3SkbuWS/HtOzv3SX45g3lH5Tg1qvlHe0pzhYH8x28ljycSjadH2ULMcC7M53Ms0reaQ0U5w7+qLOz7gsuHFRHV7gqfm8N5qFyqKo77otQQQfyltOiJrwfVZJgItNDtN7SmkVpqiJ7VaxMBB60mMNeSSLrcBdk6brK0x0lnXZc8QHQhKDgAujLsQs2mO0N5iuw8VVqZ0wqyUifGRxtNvDa6kqpBavdIO6U6QC7Kx5uLRjRlvPko5OJTynlblCZyL1G8/ENBslST4+ME84v1WM50sp53koWwaE1qr8EXtbLxeOM5acT6KSbi8hcQxv5UOOFPaQdxqklw3WxvJTiOI4iQ1nr0Cn8V7t3E+6X5lE1pcaAtA0QcTuSuxZNDdNZhq1efYIzGQKjaL9U4NA1oaLO6CSVoutSmtwskllz2j1OyfDgI93yX6BVg1ntmeDYTPnJfNbmHwMDdWMa4+eqp+UP2fsn+ejzPjdtaYSN71UmQ+G4tc8uA0bXVTj5kuyuzD2XCxflGsHAN3AK4JmjchRMw00gvxHeiazh0j+rifVGHyUOxcbRq8D3U7uJ4dpIMrPY2nf5EyRpEzb/ssvH/DeIgaZcODLGBZyjmb7dUySjzNfxiBv0Eu8gFM/jEjv4UdX1JWblczR7TV7qiFsb9iL7LpOI16on4vFy7vIHYJLmF51JJV7YQG2RYXTYAVc5RekjIso23T2RAgWqvliCL27prMPmIBG257KsTpDMMWgvP0DUkpL3AagUB1rdWyO8dwij1hYNRdZq/qmRxeFG2c2S//AMaJ+9feR2WwawuIYGc5XNZrvkvmHsoX4XEMPPDIPUL1zMOIwcxJedS5x1KBzHtu9Wla8HzeYjgGW5Dr9qcxooZG16LYlw8D/raGv7t0KAYKhcNyDtsfx1R4YfJmeE89D+EQhkv6XV6K8UHUW0eqojcw0K90zlvJnNjcBq0/hPjZ62VqjCyFuaMqWV7mPLXxC/Toq8cT5OoGBpu9VbTv+kpEUkJApoB6nsqg6MiwX/sqib8vtXGfgnhHE3GQQDDTn9SABt+o2XkMb8DY7AuPgyMniHVza/cf/F9TBXbwKXlslVn+PjjuBSRgmbBub/7R6j9l3Fw2P9KUE/a4L6jiYYxKaYFDjMFhZWO8SBjiBoSNVzsweTwTeGyt+pljy1TG4Ajl2O62C0R4ksZo0dLVvhsdESWgm96Utrx+P+EsFj2kvZ4Up/VjABJ8x1XjOLfCHEuHyPdDEZo2i/Ei1HuNwvsEYFEdlRDGyhyjdXz3Y218AbiJIjkkBGu9rSinieGuI1K9h/iXwvAw4GDGRYaNmIknLXvbpmGW9Rt7r5xESOUE1S9HN/T9vTYeNsrmtFFvQqbHuIecJBdn+IR08lFw5zvHPMfytjg4EuBxMsgDnmjmcL/lv+pVy6mzETIY2vIko4TDkPmeGi7+0ep0qlThy57jisQKkdo1o2a3oB6JmJjY3DcMga2o5ojNI3732BZ/KXieVzQ3QDRVOcFujmjLrczm+7rSWACMrtu4TMEbmcDqANAUU7Rn26lOJSYjCZ22zUgdFA8SRO1sEdVsglt5dEviDGk6tH03sjNipUEOLilOTFMzOug8HmVbMJG5uaKUO7h2/usqUCya1BKu4U4l4BJqxoiVVnxrThYWts0B+yZJhWyD/UA169SqMOBUhIBIqrG2i7h1Y0ne912kcdZj+GtF+GSG7690n5WTt+626sm+iYBoEXmGdV//2Q=="/>
          <p:cNvSpPr>
            <a:spLocks noChangeAspect="1" noChangeArrowheads="1"/>
          </p:cNvSpPr>
          <p:nvPr/>
        </p:nvSpPr>
        <p:spPr bwMode="auto">
          <a:xfrm>
            <a:off x="63500" y="-515938"/>
            <a:ext cx="1409700" cy="1057276"/>
          </a:xfrm>
          <a:prstGeom prst="rect">
            <a:avLst/>
          </a:prstGeom>
          <a:noFill/>
        </p:spPr>
        <p:txBody>
          <a:bodyPr vert="horz" wrap="square" lIns="91440" tIns="45720" rIns="91440" bIns="45720" numCol="1" anchor="t" anchorCtr="0" compatLnSpc="1"/>
          <a:lstStyle/>
          <a:p>
            <a:endParaRPr lang="en-US">
              <a:solidFill>
                <a:prstClr val="black"/>
              </a:solidFill>
            </a:endParaRPr>
          </a:p>
        </p:txBody>
      </p:sp>
      <p:sp>
        <p:nvSpPr>
          <p:cNvPr id="101382" name="AutoShape 6" descr="data:image/jpeg;base64,/9j/4AAQSkZJRgABAQAAAQABAAD/2wBDAAkGBwgHBgkIBwgKCgkLDRYPDQwMDRsUFRAWIB0iIiAdHx8kKDQsJCYxJx8fLT0tMTU3Ojo6Iys/RD84QzQ5Ojf/2wBDAQoKCg0MDRoPDxo3JR8lNzc3Nzc3Nzc3Nzc3Nzc3Nzc3Nzc3Nzc3Nzc3Nzc3Nzc3Nzc3Nzc3Nzc3Nzc3Nzc3Nzf/wAARCACYAKsDASIAAhEBAxEB/8QAHAAAAgIDAQEAAAAAAAAAAAAABAUDBgACBwEI/8QAOBAAAgEDAwEFBQYGAwEBAAAAAQIDAAQRBRIhMRNBUWFxBiIygZEUI6Gx0fAHFTNCweFDUvEkcv/EABgBAAMBAQAAAAAAAAAAAAAAAAABAgME/8QAHREBAQEBAQEBAAMAAAAAAAAAAAERAiESMQNBUf/aAAwDAQACEQMRAD8A7jWVlZQHma9rKygMrKysoDKysrygPaytGkRGVXZVLdAT1r3eucbhnwzQG1ZWu4YJyMDrUS3lu27bKh29eelGhPWVqrqwypBHka2oDK8PSvaygNCuQQehGK0VMJsPQdKlNaZ5pGh7PY3HSvZF3Lg1KwrQkYoIvu0UCMAkENRewnkO1C3nLD1qdJDsFGemOFe1laswUZNMm1ZS+61GKEkFwpHJqu6v7US2iu1sBIVGcHoRStwLiWUdWA+dK7n2g0y2EhkuV+6O18HO0+dc1uvabUNQiVoWkWVQJNmeD44P40IibEubi5LgyYZgxypNT9Hi/P7d6W9gbi1LTSc4jXr5Ukvvam/1Qy/y9zEisoXbyR45NVlY47ZYnsI4FMqk5JyoPh9aKsYJ0uCEUQmRCXHxLmlelfKa41O/lvA0s771JUMxyACOeK0+33UuHW8k3nHO893fR8Fi0rFZVxjkEdPl8qnTTbSFi25eeoFTowLZ63cvG8AugzjJfLctjrxQsesFJDFH2h7Uk4I5T1pg1rpMTdogRXHf31ti0jwRblz/ANvGjRgi21+W1jbs5fe44c0wtPbOMztHNnOeMDu8KVBLQgOLccjPBzUgtbJxu7IhgPGn9DFusNetbvowBHHLdTTVGDqCpyDXOF0ZDIWiuJFUnIC8Yp3Bql5YxkOnagDAweaqdJsWwnwrQdaX2OpLdxqejHrjuo4H51UJIelQtW+6tTzTAO4HOa0SZdgzipp13ZFQLGFUDHSkDCecRg8gkdRVa1TWmUN2XvKOcjuojX7zGNvuk9GB4Nc6vtXS31RZGckSH34z0A4B/WlacN9Q1j7UyTRuCVG6SP8Au2njI9D1qtX9+I5gp3AMcYBIxx1FAHUbiyuG3jtolJI3dCM9D/qpbycxmDsci0n5Uk7gvlnux9Kgxs92eyQQ2zMxBEbjGT0yMfjS24TUbpWW4eSKEAYLN1H78ajuNSlsFMKYO3lCedp8fSt0utQ1WVBe3Maxso3hVw2Md3XNJR7DbrY2YE+6RWOM9VwehHhTVLiCCLejEkc9c+RpRHKHsVtoyZUQFWCjJX0xzSnN+kZiXmNTnawzuBoI/l1aUXKrBKpjYcqe6t0M8rN2QG8kHJNKbO0kkhXsosuSGIQZ2/jTN7+ztGEUzdjMVzlgcH/dGAZFp4ukYTBcnryc/KjltreKL+ucKMAHvqqTe0Fw8y5ZSqZAbGNxNSLqUr3EaRygbssC/TAH+qWGfbFXcowAQSpBI5o2ExwqAz5OOQevpVcaW9u4gzZUZyCowceFeTC6UbWhYtjHuHP1qcC0JMoXCSoSD8Oama42Z7QEDopxnNU+3uZ7bY5jyJAc726Ef5oi31EujLJuCscEPwR6UthrfFcNAwkUBf8A89DT/T71LhM5971qgQX8kShGLsgHCqR08aZWV2kse+Bm3A/Du61rz0mxexg8g1hFKNIvu0jCSkAgdTTQtkcGtUPHUVEQM17IxqLf504HNvafUbiz7W0mBIxmNxypqklLi72sxaQJnK9QR60/mFzL91dzNPEAdpC4x5dKBvGS2UCN+qn3eF+oHf6VlaqIkt5XjHuRqFyDvzu+Q9KXvKrMYI2bcDkEqR8sUTEZtVQJaSGWSM/Du25GO7zqK5nuIZVjurVoCOrFTk+ef0qKpNBFAzKZIwDgBGC558PMVrewwQurXDLH4ErtLfPNTWsxtg8qvGVYBuev5UHLBJqM6zT3LmNuducYHn404VFpdrGqstvvikOO0VsH5c0bpcBeZAGkLseCGOfXwpVIYYpRFas6RoeoO0efPU/KncE62NoZIzvcj4WHUeR8fWmQnUL06WvY71hkYcuOMmlD4vpSVk+2SP8ACzHAT5dT+FLzPdXcx3MjqTlg6gnHqadWkCadp7X0bhjG21COuemMUtPB8MNjYwRx3Sdq0rARIBzuyOD+++jBNYytHtTYx93gfM80oW1N5L2t7eqk29mhTILY46ik89zc6bqqW93h4JWxHMOBg4z+NRb6eLRq80MSosZ2PIARjqfEZpdc3N1sLxNAXI3BS55NSESMALicpj/kGec+dIb1zHOsUQkxgkHrnB/f1o0J49bvhcsLyBgisI/dUjuzn/2vJ9Rlgm2XAb4vdz0xn50ku7m4VNmGfBPxd59KYTRm90G1khEgkhcmUAcAeO7oB9KrIDJL5TcM8NyUYAg7cjp4/Xvp5pmoxzlDE6rKeM7cqxqh290wRRH94wYYDevkeatejxw3V2Z44ynabdwxx4cL6/nUdSQ1stdR7Ep20g2/9s8Crlpl59ogXIwdoI8xXHNY0i7uNagt7aTs0kByGc4Jz1H6Va9D1cWGrGx7R5I1CoCTnGB4dw6VfHZXl0KTpQ5K57vrWLOsyZUg+ODQ7Jlic10M3GPtIFwwjkkZRwCGwSPCobh4yxGzkAfEeeR3168r28g2IWlbkgL0/CtYR2rFpsIccZ4+h76wq41ihLuOSDnOelT3zziLspnSUHpuyCK8tgGmULG0uTwdpGfSpNTiUFYUkzuxxndtNSZRb2+XYgyLtGQcnaaID9lcR9nEsjkZIzkeXHdXqW13DG3bydig5yzAFvrQsTGWdyJSI+vGfeOOBn9KvEndgw3b5m3AdUEY59PAVFrNxJJEw7RFHcpOePOvGuEihSAyNvIzgKfpmlxkj7CUEu8xGEJBAXnmnQyx7BZtxGS3XPAFNo3kl1Kyt2wYzIpcA4GPSgdPtzJai6lYZx8PAHXvqF7lzei4iYo6HIHXpUVUE+2Gptpt3DLGh2SuGlC9Vx4eHjjvNMngt9VtbW8hnDEEMRjIJ8arvtJM2pWCtIVLbScjH18qg/hteywaq1vIXeBjnYeQDjqOOKic7zv9qtyuivCJshzsVwB7qnj6elVX2ht0gmMoJ65z3d2SPwo+19oDce1X2Ta3ZjcgJAIzVi1LTINQtj2uA23BI5qLbL6bl808Tkoz7T4YGPSmvsvJCmrhLiIS21xCYZI2OAQSPlnIGO+h9d9nXtI2mAEsefjHB+eaR2zCNg3vHY3XdWsuzxODdYtJdJ1aaCMyGMHKA8Ej1/fTvqyezOrPNNGHXZOCFZP+3hx3nFDe1jy6jYaVqKp/UjKO+e8fsmifYGKG21iOe/jHZ90jHgGp3eTn66iunQ3JgumX3uuMc/Kqpp5t7j2inuGACI7ADpkc5q46zfRRaMt3avHsjdWVlOQRnHd61y/2r1BbTUp3t3k3yN7oXjHpjurKKroeg3221R2IZWH9rZI9RTwOGAYEYPnXPfYW5ZrB0kh2SbtyjFWM38gOAV48jXXx34w6jm2qNIkhZXeJT3IoXNQPLtTfGOSPecjhR4edbXcclxJFEhbdsBKg4+ZqO6hlhQx5G4EZOelSqMWe6dCzSMoxjYOM+GTWqXpjV9rqrD3Q4Gd1RWwlZGUjcgHJArZmiRkhgUMxOASvA57qUNl688oG9SzHr++la2f2aNl7CJWZfeIx/d+++h7kuJghIWEjdjOM+FT2JhEBMY98nDkjnyA/GqIRPMVaRpXRpSc7gPhHhn9KjtZsxyXKqAqxlVUADJJ4/wA/Wg9VzIyRoeWBLY/Ifl/5ROnRxreJAxO0IZDjpwQcD60E3srcX0TPO0cTI+EZ32qB6ChpVR52SCQyA/Cy8b/OnGmw6XNYhpYy0u7dIhbJDAdABWG2iN4JzGUHA97DHH5Cs+qqI4dHCaTNNJMGkIwsYO4oO/NV3SrS406W91EAKUPZx7T4958q6HayrFFJBJEkMOMjHIbjvPj5Uju9PY6VevAmA+GHeR+xU89YqxTYbgw3y3EUjLMr7txPU1069vLv+TC7tV3uVBwR8Qx15rmUMDSTCNcZyBwa69psVrbaZECe0RABtJBAOPln1o/k/wBEcjuNfu7wyRzXMjyNwsKr/d9amsp3SJoniR4h3Hkr866TdWq3cbLpwW2YEMzLtzkeA6VVtS0BoY2uUIz0lCJt48So4HrVzvnqZInLP0FJcPc6VDYu2EhkMkYOMlT1GfX/ADUpu7y+thaJGFSL3tiruDDvzj/FJJtQkglbt1ke4RgFyDhgPP0xTKDWLm6uIVtLdBISu7PhVTjPRuul+y1kR7DywbVXMbhUAyFPP1oM2kV9YQbrVJnEZZWbg5HiasOjNFomhSXE4wg5wqZJJ8B3nmo7d4vsMUhXCyR7gpXBUkknIrm7aQs0UGLZAItrKTyO70pzJCwc7ZEI8Wzmq9HdwfbOxS4LyseOCQPI44FN8t/yFQ3eAK04/EdOZ291sZ5JQxbaACBjn9itIZRd/wBPdjdjDHJPzrZrc9mFyXJ6893+KHCmEsGb3RwoHAI8q2sTDyS1dLUNgKuMY8TnzoLrcKFhLKoO+TGAMjx8Otey3H/yJArbQPjYngZ8vnQjyFo2WCUlWHzIpGBuo3nduyILbvhI7gMAZ8gKO0pFVSJpMBAS7joMf+UIht4SEkdmZV91QByfM0RBIXtJ5ihw2AqjoRRCrIDHeXUkhBVAuIo+hwP39a1W4b+Z9sVKbU2KMckfvP4VLoNsY7m4nk+GNchV65xQMUjPlzwxyFz3jPP78qKE1/YtZXLJE7pJ2gZHBGTwT+QJ+Ypi1xPZSKWQzI/KMMcd5PSgrhbi7aPL4fAwc45UgfXFWSNbKRvsM2eI1xjjaeox4HJNR0cL0vYLpsXSSAYwWDdB176Y2wWO2l24MLjI38eQFaXdjDBCg2E84OR1pfKezTClljPG34u7p+/Gs9VhBqAFvdLLZomCd2M7qvfstqcmo2oFyoSVAAwxjI7uKrcUxs7guYg0QG4Jk8DHUfs1cdKurW4VHhCo0gyVIwTTtlmFgrUHitrUyAjI6YpLdXrTW808hkjs1TMrhRvPHTrTLXLaWSzLQn+m27j8qSfYJda9jrywtJXN3BKJ5UI5kTdyPpgj0xT/ACeKk0J/K1mR5IkWePaCvAO7wH78Kc6FoQaRIgiKwBOFAGWB6Hy8apFtpl7DO0eJRAwCyBWID+WPDk/U1cf4d6X9mnnu5Wd5e1ZjI5JYKo6ZPU5Ao66sn61vEkW6+JaKCJwPumyVXpu/SoNRn7G1Zi207eM91LYrntdSkaXCux3RsTgHyqfUplltmjnQkHPPQr5isL1tZzwu0x5rqUlbntAOqFQOPLwoucyLM47OPg97YoPQbYWpuW/uHKNj5fnRDXEFye2M0YLc/FituEVRbmZ7bagQFU6KowPn41rbu92Xd2G1OrHp8qgd5L2XtIImKZPveJ/WpbdexURycEnp3da6ah5dMQh7MB1bjB4+ZozTrJzCbiRiFAYnuHAwBQWozGSQRIPdXpj86bpexCJVPvJGhyij4j4moOEbW5WWQsRuY8DwFMrq5FvaQ2doi9pK6lzn4RmvbWKO41AtKMAqcZHQ99Dfdx3UquCxVuXPlShibSaLtmjhYECMDPiT+xQ08SQt2g4ACjb4k8Gt9IizPPdMMCJCwX5cfQUJ28lxKzIcKwAGfI8UFBVlIktxmYkBkP12kfrQ5QXeqt2T/fRlSCTw4wOh9BQLzFJl2kgoM58wf1FSQFhOsiAEryFP+D9aDXWGVjadlcsIW2ncp4+dASMsUbmJQQD7rtQkFy02wS/eRf8AGXySnkT3UwuMPHxEU45X09elY9RUoRlDxBmfkjnwra3JSPcDggjGDQMlx2RbAcAcbQM/+VDFdSHEjvhEB4HdSw9WSHUp7QBosMW+JXPDev60VotyI9d/mekTCYBWWeAHBKnGCo6HlRVP1a9P2YJv2EjAIBpVpd/cR7TEZI2X4WyRjwrSS4X1661LqWlTJ2u2ZXYAvF9nbcPl5dPnUWpavb2umlY4biBZD7iugVyc9dvUDHf3k1Tl1S/jtS0l/cOe77z4j9ahW6luIwxc9o5wWJyTjxNRZF3u3xa5xDfaa6rJsurVgynwGOflUV1dyyQLJncFjPaL6Dn/ABSzSJJbuS9nU8BQMDoR04qfRDNfTzW8Ss00oIfAyEJAJJpTlOj57wW2lw4clnj2nxGejfIg1VpLja5BmmjI6qkeQD34PrXQtQ9k3l0q4FxN70aZjCrgZ5PX8K52tvMQCvI8ezP6VvzziLR7RfZGWNI9qKuAo/M0uuhh+0mIQH4V7/AYFW/UbNnZF2jzqu6tpxW8EhLEKQa3vLOUjupiHMUScqvvH5d/1plafdWRdsEuePPz+taX1sezBjjwrnLt5eFeQjmPIOcAKB0PHX0rOxQzTTulIIzgEMe4cE/pS+9Zgs8rfE3NGwydlEE7j4Dls0BKDdO8KAEkEY7gBxUYejdG3rp00sgwjgoM95I/LpQgTG7sACkS4Tu6Y/3ROoSB7CC1g/pghTj+4kVJeyx28akhRlSgx3nByfwqiJmgJ/8Aqb4Oc+fJ/wA0dZQdla7yokePOeeozn/NegE6XbQKhIkbl8cZ64z9PxrLGHUZriRLa1lljnG1CqZUMADye6lYcqeaeO2mjuIsG3mGWUjoaLS7dgVhud8P/VuSvzpbcaVqkaLb3Gn3EQKqVymck5x0zipLHRNaVooTp8w7VtoYr8HPU9wqLzaehNUllEjIoO8Hxwf9ivLax1q60ySWDSrl4mdV3Mu0kk8YB5+fTFdz0jQ7GGxSFbeIgKu4Fd2SO/J603isI0QKqIABgBRjitZxkyp+nDLb+HftFe7U1K4hhiUHaFxIY256+I9PGsb+GftBBBLI1xHM6LlIojjefDJOK7yLQLyw+hrcW4A6DHXGKMGvne/0fU7CxnkutOvEkjCKuI93LHn4c8BVb54o/wBm/Z291607ay7NFGULSHhePDvxXd7m2UxNhcY59aV6Jp0FhC6W8CQqzliqADJPJPHeaj4h/Tnuh+weuCBba6MdrAw951bc3U93j3/Sr/pPs7YaLZrBapliB2szqN8xAxl8AZNOwFEa88DyqGeRFBO4Yq5zIVpJry77Ca1SV42kHBXr6elUJdB1RRhJMqOASR0q/aiRIQVIOOckdKWtAxYntG58AK0nNqdLbyyEmwE42sG4PxetCXNkrk5APjWVlWRfc2EawnCjjpSSS3MbyOx90IB06DvrKyo7hwATIzCQjICk48aJ0zRbuLbcTIphnjOMN7yhhwfnmsrKmcyna8s9MeLAZCyRn3Tjp1x+dNdGtLW41q1i1KMOg3MnPG7qB+LcedZWU5zCdB/l9sLUW0cMax4wF28fSptC9m4dGR44iGV339McnFZWVdhSnD2SZ6hSegIqKSy2RkFVIPTFZWVBtIJJItqdmTjjNNI5wQNwwRWVlOhOHVhkGo+2USbCcHGR4H0rKykEc02fdGfOoQNuM8AnAPhWVlOwPGEhyEahfs13MxGVAHTnrWVlPAWzxz9sUdHBU+9gV6sMpUHeq+RXOKysq4mv/9k="/>
          <p:cNvSpPr>
            <a:spLocks noChangeAspect="1" noChangeArrowheads="1"/>
          </p:cNvSpPr>
          <p:nvPr/>
        </p:nvSpPr>
        <p:spPr bwMode="auto">
          <a:xfrm>
            <a:off x="63500" y="-981075"/>
            <a:ext cx="2266950" cy="2019300"/>
          </a:xfrm>
          <a:prstGeom prst="rect">
            <a:avLst/>
          </a:prstGeom>
          <a:noFill/>
        </p:spPr>
        <p:txBody>
          <a:bodyPr vert="horz" wrap="square" lIns="91440" tIns="45720" rIns="91440" bIns="45720" numCol="1" anchor="t" anchorCtr="0" compatLnSpc="1"/>
          <a:lstStyle/>
          <a:p>
            <a:endParaRPr lang="en-US">
              <a:solidFill>
                <a:prstClr val="black"/>
              </a:solidFill>
            </a:endParaRPr>
          </a:p>
        </p:txBody>
      </p:sp>
      <p:sp>
        <p:nvSpPr>
          <p:cNvPr id="101384" name="AutoShape 8" descr="data:image/jpeg;base64,/9j/4AAQSkZJRgABAQAAAQABAAD/2wBDAAkGBwgHBgkIBwgKCgkLDRYPDQwMDRsUFRAWIB0iIiAdHx8kKDQsJCYxJx8fLT0tMTU3Ojo6Iys/RD84QzQ5Ojf/2wBDAQoKCg0MDRoPDxo3JR8lNzc3Nzc3Nzc3Nzc3Nzc3Nzc3Nzc3Nzc3Nzc3Nzc3Nzc3Nzc3Nzc3Nzc3Nzc3Nzc3Nzf/wAARCACYAKsDASIAAhEBAxEB/8QAHAAAAgIDAQEAAAAAAAAAAAAABAUDBgACBwEI/8QAOBAAAgEDAwEFBQYGAwEBAAAAAQIDAAQRBRIhMRNBUWFxBiIygZEUI6Gx0fAHFTNCweFDUvEkcv/EABgBAAMBAQAAAAAAAAAAAAAAAAABAgME/8QAHREBAQEBAQEBAAMAAAAAAAAAAAERAiESMQNBUf/aAAwDAQACEQMRAD8A7jWVlZQHma9rKygMrKysoDKysrygPaytGkRGVXZVLdAT1r3eucbhnwzQG1ZWu4YJyMDrUS3lu27bKh29eelGhPWVqrqwypBHka2oDK8PSvaygNCuQQehGK0VMJsPQdKlNaZ5pGh7PY3HSvZF3Lg1KwrQkYoIvu0UCMAkENRewnkO1C3nLD1qdJDsFGemOFe1laswUZNMm1ZS+61GKEkFwpHJqu6v7US2iu1sBIVGcHoRStwLiWUdWA+dK7n2g0y2EhkuV+6O18HO0+dc1uvabUNQiVoWkWVQJNmeD44P40IibEubi5LgyYZgxypNT9Hi/P7d6W9gbi1LTSc4jXr5Ukvvam/1Qy/y9zEisoXbyR45NVlY47ZYnsI4FMqk5JyoPh9aKsYJ0uCEUQmRCXHxLmlelfKa41O/lvA0s771JUMxyACOeK0+33UuHW8k3nHO893fR8Fi0rFZVxjkEdPl8qnTTbSFi25eeoFTowLZ63cvG8AugzjJfLctjrxQsesFJDFH2h7Uk4I5T1pg1rpMTdogRXHf31ti0jwRblz/ANvGjRgi21+W1jbs5fe44c0wtPbOMztHNnOeMDu8KVBLQgOLccjPBzUgtbJxu7IhgPGn9DFusNetbvowBHHLdTTVGDqCpyDXOF0ZDIWiuJFUnIC8Yp3Bql5YxkOnagDAweaqdJsWwnwrQdaX2OpLdxqejHrjuo4H51UJIelQtW+6tTzTAO4HOa0SZdgzipp13ZFQLGFUDHSkDCecRg8gkdRVa1TWmUN2XvKOcjuojX7zGNvuk9GB4Nc6vtXS31RZGckSH34z0A4B/WlacN9Q1j7UyTRuCVG6SP8Au2njI9D1qtX9+I5gp3AMcYBIxx1FAHUbiyuG3jtolJI3dCM9D/qpbycxmDsci0n5Uk7gvlnux9Kgxs92eyQQ2zMxBEbjGT0yMfjS24TUbpWW4eSKEAYLN1H78ajuNSlsFMKYO3lCedp8fSt0utQ1WVBe3Maxso3hVw2Md3XNJR7DbrY2YE+6RWOM9VwehHhTVLiCCLejEkc9c+RpRHKHsVtoyZUQFWCjJX0xzSnN+kZiXmNTnawzuBoI/l1aUXKrBKpjYcqe6t0M8rN2QG8kHJNKbO0kkhXsosuSGIQZ2/jTN7+ztGEUzdjMVzlgcH/dGAZFp4ukYTBcnryc/KjltreKL+ucKMAHvqqTe0Fw8y5ZSqZAbGNxNSLqUr3EaRygbssC/TAH+qWGfbFXcowAQSpBI5o2ExwqAz5OOQevpVcaW9u4gzZUZyCowceFeTC6UbWhYtjHuHP1qcC0JMoXCSoSD8Oama42Z7QEDopxnNU+3uZ7bY5jyJAc726Ef5oi31EujLJuCscEPwR6UthrfFcNAwkUBf8A89DT/T71LhM5971qgQX8kShGLsgHCqR08aZWV2kse+Bm3A/Du61rz0mxexg8g1hFKNIvu0jCSkAgdTTQtkcGtUPHUVEQM17IxqLf504HNvafUbiz7W0mBIxmNxypqklLi72sxaQJnK9QR60/mFzL91dzNPEAdpC4x5dKBvGS2UCN+qn3eF+oHf6VlaqIkt5XjHuRqFyDvzu+Q9KXvKrMYI2bcDkEqR8sUTEZtVQJaSGWSM/Du25GO7zqK5nuIZVjurVoCOrFTk+ef0qKpNBFAzKZIwDgBGC558PMVrewwQurXDLH4ErtLfPNTWsxtg8qvGVYBuev5UHLBJqM6zT3LmNuducYHn404VFpdrGqstvvikOO0VsH5c0bpcBeZAGkLseCGOfXwpVIYYpRFas6RoeoO0efPU/KncE62NoZIzvcj4WHUeR8fWmQnUL06WvY71hkYcuOMmlD4vpSVk+2SP8ACzHAT5dT+FLzPdXcx3MjqTlg6gnHqadWkCadp7X0bhjG21COuemMUtPB8MNjYwRx3Sdq0rARIBzuyOD+++jBNYytHtTYx93gfM80oW1N5L2t7eqk29mhTILY46ik89zc6bqqW93h4JWxHMOBg4z+NRb6eLRq80MSosZ2PIARjqfEZpdc3N1sLxNAXI3BS55NSESMALicpj/kGec+dIb1zHOsUQkxgkHrnB/f1o0J49bvhcsLyBgisI/dUjuzn/2vJ9Rlgm2XAb4vdz0xn50ku7m4VNmGfBPxd59KYTRm90G1khEgkhcmUAcAeO7oB9KrIDJL5TcM8NyUYAg7cjp4/Xvp5pmoxzlDE6rKeM7cqxqh290wRRH94wYYDevkeatejxw3V2Z44ynabdwxx4cL6/nUdSQ1stdR7Ep20g2/9s8Crlpl59ogXIwdoI8xXHNY0i7uNagt7aTs0kByGc4Jz1H6Va9D1cWGrGx7R5I1CoCTnGB4dw6VfHZXl0KTpQ5K57vrWLOsyZUg+ODQ7Jlic10M3GPtIFwwjkkZRwCGwSPCobh4yxGzkAfEeeR3168r28g2IWlbkgL0/CtYR2rFpsIccZ4+h76wq41ihLuOSDnOelT3zziLspnSUHpuyCK8tgGmULG0uTwdpGfSpNTiUFYUkzuxxndtNSZRb2+XYgyLtGQcnaaID9lcR9nEsjkZIzkeXHdXqW13DG3bydig5yzAFvrQsTGWdyJSI+vGfeOOBn9KvEndgw3b5m3AdUEY59PAVFrNxJJEw7RFHcpOePOvGuEihSAyNvIzgKfpmlxkj7CUEu8xGEJBAXnmnQyx7BZtxGS3XPAFNo3kl1Kyt2wYzIpcA4GPSgdPtzJai6lYZx8PAHXvqF7lzei4iYo6HIHXpUVUE+2Gptpt3DLGh2SuGlC9Vx4eHjjvNMngt9VtbW8hnDEEMRjIJ8arvtJM2pWCtIVLbScjH18qg/hteywaq1vIXeBjnYeQDjqOOKic7zv9qtyuivCJshzsVwB7qnj6elVX2ht0gmMoJ65z3d2SPwo+19oDce1X2Ta3ZjcgJAIzVi1LTINQtj2uA23BI5qLbL6bl808Tkoz7T4YGPSmvsvJCmrhLiIS21xCYZI2OAQSPlnIGO+h9d9nXtI2mAEsefjHB+eaR2zCNg3vHY3XdWsuzxODdYtJdJ1aaCMyGMHKA8Ej1/fTvqyezOrPNNGHXZOCFZP+3hx3nFDe1jy6jYaVqKp/UjKO+e8fsmifYGKG21iOe/jHZ90jHgGp3eTn66iunQ3JgumX3uuMc/Kqpp5t7j2inuGACI7ADpkc5q46zfRRaMt3avHsjdWVlOQRnHd61y/2r1BbTUp3t3k3yN7oXjHpjurKKroeg3221R2IZWH9rZI9RTwOGAYEYPnXPfYW5ZrB0kh2SbtyjFWM38gOAV48jXXx34w6jm2qNIkhZXeJT3IoXNQPLtTfGOSPecjhR4edbXcclxJFEhbdsBKg4+ZqO6hlhQx5G4EZOelSqMWe6dCzSMoxjYOM+GTWqXpjV9rqrD3Q4Gd1RWwlZGUjcgHJArZmiRkhgUMxOASvA57qUNl688oG9SzHr++la2f2aNl7CJWZfeIx/d+++h7kuJghIWEjdjOM+FT2JhEBMY98nDkjnyA/GqIRPMVaRpXRpSc7gPhHhn9KjtZsxyXKqAqxlVUADJJ4/wA/Wg9VzIyRoeWBLY/Ifl/5ROnRxreJAxO0IZDjpwQcD60E3srcX0TPO0cTI+EZ32qB6ChpVR52SCQyA/Cy8b/OnGmw6XNYhpYy0u7dIhbJDAdABWG2iN4JzGUHA97DHH5Cs+qqI4dHCaTNNJMGkIwsYO4oO/NV3SrS406W91EAKUPZx7T4958q6HayrFFJBJEkMOMjHIbjvPj5Uju9PY6VevAmA+GHeR+xU89YqxTYbgw3y3EUjLMr7txPU1069vLv+TC7tV3uVBwR8Qx15rmUMDSTCNcZyBwa69psVrbaZECe0RABtJBAOPln1o/k/wBEcjuNfu7wyRzXMjyNwsKr/d9amsp3SJoniR4h3Hkr866TdWq3cbLpwW2YEMzLtzkeA6VVtS0BoY2uUIz0lCJt48So4HrVzvnqZInLP0FJcPc6VDYu2EhkMkYOMlT1GfX/ADUpu7y+thaJGFSL3tiruDDvzj/FJJtQkglbt1ke4RgFyDhgPP0xTKDWLm6uIVtLdBISu7PhVTjPRuul+y1kR7DywbVXMbhUAyFPP1oM2kV9YQbrVJnEZZWbg5HiasOjNFomhSXE4wg5wqZJJ8B3nmo7d4vsMUhXCyR7gpXBUkknIrm7aQs0UGLZAItrKTyO70pzJCwc7ZEI8Wzmq9HdwfbOxS4LyseOCQPI44FN8t/yFQ3eAK04/EdOZ291sZ5JQxbaACBjn9itIZRd/wBPdjdjDHJPzrZrc9mFyXJ6893+KHCmEsGb3RwoHAI8q2sTDyS1dLUNgKuMY8TnzoLrcKFhLKoO+TGAMjx8Otey3H/yJArbQPjYngZ8vnQjyFo2WCUlWHzIpGBuo3nduyILbvhI7gMAZ8gKO0pFVSJpMBAS7joMf+UIht4SEkdmZV91QByfM0RBIXtJ5ihw2AqjoRRCrIDHeXUkhBVAuIo+hwP39a1W4b+Z9sVKbU2KMckfvP4VLoNsY7m4nk+GNchV65xQMUjPlzwxyFz3jPP78qKE1/YtZXLJE7pJ2gZHBGTwT+QJ+Ypi1xPZSKWQzI/KMMcd5PSgrhbi7aPL4fAwc45UgfXFWSNbKRvsM2eI1xjjaeox4HJNR0cL0vYLpsXSSAYwWDdB176Y2wWO2l24MLjI38eQFaXdjDBCg2E84OR1pfKezTClljPG34u7p+/Gs9VhBqAFvdLLZomCd2M7qvfstqcmo2oFyoSVAAwxjI7uKrcUxs7guYg0QG4Jk8DHUfs1cdKurW4VHhCo0gyVIwTTtlmFgrUHitrUyAjI6YpLdXrTW808hkjs1TMrhRvPHTrTLXLaWSzLQn+m27j8qSfYJda9jrywtJXN3BKJ5UI5kTdyPpgj0xT/ACeKk0J/K1mR5IkWePaCvAO7wH78Kc6FoQaRIgiKwBOFAGWB6Hy8apFtpl7DO0eJRAwCyBWID+WPDk/U1cf4d6X9mnnu5Wd5e1ZjI5JYKo6ZPU5Ao66sn61vEkW6+JaKCJwPumyVXpu/SoNRn7G1Zi207eM91LYrntdSkaXCux3RsTgHyqfUplltmjnQkHPPQr5isL1tZzwu0x5rqUlbntAOqFQOPLwoucyLM47OPg97YoPQbYWpuW/uHKNj5fnRDXEFye2M0YLc/FituEVRbmZ7bagQFU6KowPn41rbu92Xd2G1OrHp8qgd5L2XtIImKZPveJ/WpbdexURycEnp3da6ah5dMQh7MB1bjB4+ZozTrJzCbiRiFAYnuHAwBQWozGSQRIPdXpj86bpexCJVPvJGhyij4j4moOEbW5WWQsRuY8DwFMrq5FvaQ2doi9pK6lzn4RmvbWKO41AtKMAqcZHQ99Dfdx3UquCxVuXPlShibSaLtmjhYECMDPiT+xQ08SQt2g4ACjb4k8Gt9IizPPdMMCJCwX5cfQUJ28lxKzIcKwAGfI8UFBVlIktxmYkBkP12kfrQ5QXeqt2T/fRlSCTw4wOh9BQLzFJl2kgoM58wf1FSQFhOsiAEryFP+D9aDXWGVjadlcsIW2ncp4+dASMsUbmJQQD7rtQkFy02wS/eRf8AGXySnkT3UwuMPHxEU45X09elY9RUoRlDxBmfkjnwra3JSPcDggjGDQMlx2RbAcAcbQM/+VDFdSHEjvhEB4HdSw9WSHUp7QBosMW+JXPDev60VotyI9d/mekTCYBWWeAHBKnGCo6HlRVP1a9P2YJv2EjAIBpVpd/cR7TEZI2X4WyRjwrSS4X1661LqWlTJ2u2ZXYAvF9nbcPl5dPnUWpavb2umlY4biBZD7iugVyc9dvUDHf3k1Tl1S/jtS0l/cOe77z4j9ahW6luIwxc9o5wWJyTjxNRZF3u3xa5xDfaa6rJsurVgynwGOflUV1dyyQLJncFjPaL6Dn/ABSzSJJbuS9nU8BQMDoR04qfRDNfTzW8Ss00oIfAyEJAJJpTlOj57wW2lw4clnj2nxGejfIg1VpLja5BmmjI6qkeQD34PrXQtQ9k3l0q4FxN70aZjCrgZ5PX8K52tvMQCvI8ezP6VvzziLR7RfZGWNI9qKuAo/M0uuhh+0mIQH4V7/AYFW/UbNnZF2jzqu6tpxW8EhLEKQa3vLOUjupiHMUScqvvH5d/1plafdWRdsEuePPz+taX1sezBjjwrnLt5eFeQjmPIOcAKB0PHX0rOxQzTTulIIzgEMe4cE/pS+9Zgs8rfE3NGwydlEE7j4Dls0BKDdO8KAEkEY7gBxUYejdG3rp00sgwjgoM95I/LpQgTG7sACkS4Tu6Y/3ROoSB7CC1g/pghTj+4kVJeyx28akhRlSgx3nByfwqiJmgJ/8Aqb4Oc+fJ/wA0dZQdla7yokePOeeozn/NegE6XbQKhIkbl8cZ64z9PxrLGHUZriRLa1lljnG1CqZUMADye6lYcqeaeO2mjuIsG3mGWUjoaLS7dgVhud8P/VuSvzpbcaVqkaLb3Gn3EQKqVymck5x0zipLHRNaVooTp8w7VtoYr8HPU9wqLzaehNUllEjIoO8Hxwf9ivLax1q60ySWDSrl4mdV3Mu0kk8YB5+fTFdz0jQ7GGxSFbeIgKu4Fd2SO/J603isI0QKqIABgBRjitZxkyp+nDLb+HftFe7U1K4hhiUHaFxIY256+I9PGsb+GftBBBLI1xHM6LlIojjefDJOK7yLQLyw+hrcW4A6DHXGKMGvne/0fU7CxnkutOvEkjCKuI93LHn4c8BVb54o/wBm/Z291607ay7NFGULSHhePDvxXd7m2UxNhcY59aV6Jp0FhC6W8CQqzliqADJPJPHeaj4h/Tnuh+weuCBba6MdrAw951bc3U93j3/Sr/pPs7YaLZrBapliB2szqN8xAxl8AZNOwFEa88DyqGeRFBO4Yq5zIVpJry77Ca1SV42kHBXr6elUJdB1RRhJMqOASR0q/aiRIQVIOOckdKWtAxYntG58AK0nNqdLbyyEmwE42sG4PxetCXNkrk5APjWVlWRfc2EawnCjjpSSS3MbyOx90IB06DvrKyo7hwATIzCQjICk48aJ0zRbuLbcTIphnjOMN7yhhwfnmsrKmcyna8s9MeLAZCyRn3Tjp1x+dNdGtLW41q1i1KMOg3MnPG7qB+LcedZWU5zCdB/l9sLUW0cMax4wF28fSptC9m4dGR44iGV339McnFZWVdhSnD2SZ6hSegIqKSy2RkFVIPTFZWVBtIJJItqdmTjjNNI5wQNwwRWVlOhOHVhkGo+2USbCcHGR4H0rKykEc02fdGfOoQNuM8AnAPhWVlOwPGEhyEahfs13MxGVAHTnrWVlPAWzxz9sUdHBU+9gV6sMpUHeq+RXOKysq4mv/9k="/>
          <p:cNvSpPr>
            <a:spLocks noChangeAspect="1" noChangeArrowheads="1"/>
          </p:cNvSpPr>
          <p:nvPr/>
        </p:nvSpPr>
        <p:spPr bwMode="auto">
          <a:xfrm>
            <a:off x="63500" y="-981075"/>
            <a:ext cx="2266950" cy="2019300"/>
          </a:xfrm>
          <a:prstGeom prst="rect">
            <a:avLst/>
          </a:prstGeom>
          <a:noFill/>
        </p:spPr>
        <p:txBody>
          <a:bodyPr vert="horz" wrap="square" lIns="91440" tIns="45720" rIns="91440" bIns="45720" numCol="1" anchor="t" anchorCtr="0" compatLnSpc="1"/>
          <a:lstStyle/>
          <a:p>
            <a:endParaRPr lang="en-US">
              <a:solidFill>
                <a:prstClr val="black"/>
              </a:solidFill>
            </a:endParaRPr>
          </a:p>
        </p:txBody>
      </p:sp>
      <p:pic>
        <p:nvPicPr>
          <p:cNvPr id="101386" name="Picture 10" descr="http://s3.apkhub.com/46c6abf05f4d11df9469000b2f3ed30f.jpg"/>
          <p:cNvPicPr>
            <a:picLocks noChangeAspect="1" noChangeArrowheads="1"/>
          </p:cNvPicPr>
          <p:nvPr/>
        </p:nvPicPr>
        <p:blipFill>
          <a:blip r:embed="rId5" cstate="print"/>
          <a:srcRect/>
          <a:stretch>
            <a:fillRect/>
          </a:stretch>
        </p:blipFill>
        <p:spPr bwMode="auto">
          <a:xfrm rot="1556895">
            <a:off x="4913884" y="3568295"/>
            <a:ext cx="3429000" cy="3049298"/>
          </a:xfrm>
          <a:prstGeom prst="rect">
            <a:avLst/>
          </a:prstGeom>
          <a:solidFill>
            <a:srgbClr val="FFFFFF">
              <a:shade val="85000"/>
            </a:srgbClr>
          </a:solidFill>
          <a:ln w="190500" cap="sq">
            <a:solidFill>
              <a:schemeClr val="accent4">
                <a:lumMod val="40000"/>
                <a:lumOff val="60000"/>
              </a:schemeClr>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Oval 12"/>
          <p:cNvSpPr/>
          <p:nvPr/>
        </p:nvSpPr>
        <p:spPr>
          <a:xfrm>
            <a:off x="6934200" y="37338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pic>
        <p:nvPicPr>
          <p:cNvPr id="101380" name="Picture 4" descr="https://encrypted-tbn3.google.com/images?q=tbn:ANd9GcRLNlzywcBQay3A16NMDYKUzUezLsxDn7ZCLHbm_ChtYe06xaRA"/>
          <p:cNvPicPr>
            <a:picLocks noChangeAspect="1" noChangeArrowheads="1"/>
          </p:cNvPicPr>
          <p:nvPr/>
        </p:nvPicPr>
        <p:blipFill>
          <a:blip r:embed="rId6" cstate="print"/>
          <a:srcRect/>
          <a:stretch>
            <a:fillRect/>
          </a:stretch>
        </p:blipFill>
        <p:spPr bwMode="auto">
          <a:xfrm>
            <a:off x="4953000" y="2286000"/>
            <a:ext cx="3357119" cy="25146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Oval 10"/>
          <p:cNvSpPr/>
          <p:nvPr/>
        </p:nvSpPr>
        <p:spPr>
          <a:xfrm>
            <a:off x="6248400" y="23622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1386"/>
                                        </p:tgtEl>
                                        <p:attrNameLst>
                                          <p:attrName>style.visibility</p:attrName>
                                        </p:attrNameLst>
                                      </p:cBhvr>
                                      <p:to>
                                        <p:strVal val="visible"/>
                                      </p:to>
                                    </p:set>
                                    <p:animEffect transition="in" filter="dissolve">
                                      <p:cBhvr>
                                        <p:cTn id="7" dur="500"/>
                                        <p:tgtEl>
                                          <p:spTgt spid="10138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1380"/>
                                        </p:tgtEl>
                                        <p:attrNameLst>
                                          <p:attrName>style.visibility</p:attrName>
                                        </p:attrNameLst>
                                      </p:cBhvr>
                                      <p:to>
                                        <p:strVal val="visible"/>
                                      </p:to>
                                    </p:set>
                                    <p:animEffect transition="in" filter="dissolve">
                                      <p:cBhvr>
                                        <p:cTn id="15" dur="500"/>
                                        <p:tgtEl>
                                          <p:spTgt spid="10138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
            <a:ext cx="9144000" cy="6617196"/>
          </a:xfrm>
          <a:prstGeom prst="rect">
            <a:avLst/>
          </a:prstGeom>
          <a:noFill/>
        </p:spPr>
        <p:txBody>
          <a:bodyPr wrap="square" rtlCol="0">
            <a:spAutoFit/>
          </a:bodyPr>
          <a:lstStyle/>
          <a:p>
            <a:pPr>
              <a:buFont typeface="Arial" panose="020B0604020202020204" pitchFamily="34" charset="0"/>
              <a:buChar char="•"/>
            </a:pPr>
            <a:r>
              <a:rPr lang="zh-CN" altLang="en-US" sz="3200" dirty="0">
                <a:solidFill>
                  <a:srgbClr val="002060"/>
                </a:solidFill>
                <a:effectLst>
                  <a:outerShdw blurRad="38100" dist="38100" dir="2700000" algn="tl">
                    <a:srgbClr val="000000">
                      <a:alpha val="43137"/>
                    </a:srgbClr>
                  </a:outerShdw>
                </a:effectLst>
              </a:rPr>
              <a:t>犹大在他的书信里警告，末世时，假教师会出现并声称他们（和我们）有胜过魔鬼的能力</a:t>
            </a:r>
            <a:r>
              <a:rPr lang="en-US" altLang="zh-CN" sz="3200" dirty="0">
                <a:solidFill>
                  <a:srgbClr val="002060"/>
                </a:solidFill>
                <a:effectLst>
                  <a:outerShdw blurRad="38100" dist="38100" dir="2700000" algn="tl">
                    <a:srgbClr val="000000">
                      <a:alpha val="43137"/>
                    </a:srgbClr>
                  </a:outerShdw>
                </a:effectLst>
              </a:rPr>
              <a:t>…</a:t>
            </a:r>
            <a:endParaRPr lang="en-US" sz="3200" dirty="0">
              <a:solidFill>
                <a:srgbClr val="00206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b="1" dirty="0">
                <a:solidFill>
                  <a:srgbClr val="002060"/>
                </a:solidFill>
                <a:effectLst>
                  <a:outerShdw blurRad="38100" dist="38100" dir="2700000" algn="tl">
                    <a:srgbClr val="000000">
                      <a:alpha val="43137"/>
                    </a:srgbClr>
                  </a:outerShdw>
                </a:effectLst>
              </a:rPr>
              <a:t>Jude warned in his epistle that in the end times, false teachers would come, teaching that they (and we) have power over demonic forces…</a:t>
            </a:r>
          </a:p>
          <a:p>
            <a:pPr lvl="1"/>
            <a:endParaRPr lang="en-US" sz="2000" b="1" dirty="0">
              <a:solidFill>
                <a:srgbClr val="002060"/>
              </a:solidFill>
              <a:effectLst>
                <a:outerShdw blurRad="38100" dist="38100" dir="2700000" algn="tl">
                  <a:srgbClr val="000000">
                    <a:alpha val="43137"/>
                  </a:srgbClr>
                </a:outerShdw>
              </a:effectLst>
            </a:endParaRPr>
          </a:p>
          <a:p>
            <a:pPr marL="120650" lvl="1" indent="-120650">
              <a:buFont typeface="Arial" panose="020B0604020202020204" pitchFamily="34" charset="0"/>
              <a:buChar char="•"/>
            </a:pPr>
            <a:r>
              <a:rPr lang="en-US" sz="3200" dirty="0">
                <a:solidFill>
                  <a:srgbClr val="C00000"/>
                </a:solidFill>
                <a:effectLst>
                  <a:outerShdw blurRad="38100" dist="38100" dir="2700000" algn="tl">
                    <a:srgbClr val="000000">
                      <a:alpha val="43137"/>
                    </a:srgbClr>
                  </a:outerShdw>
                </a:effectLst>
              </a:rPr>
              <a:t> </a:t>
            </a:r>
            <a:r>
              <a:rPr lang="zh-CN" altLang="en-US" sz="3200" dirty="0">
                <a:solidFill>
                  <a:srgbClr val="C00000"/>
                </a:solidFill>
                <a:effectLst>
                  <a:outerShdw blurRad="38100" dist="38100" dir="2700000" algn="tl">
                    <a:srgbClr val="000000">
                      <a:alpha val="43137"/>
                    </a:srgbClr>
                  </a:outerShdw>
                </a:effectLst>
              </a:rPr>
              <a:t> </a:t>
            </a:r>
            <a:r>
              <a:rPr lang="en-US" altLang="zh-CN" sz="3200" dirty="0">
                <a:solidFill>
                  <a:srgbClr val="C00000"/>
                </a:solidFill>
                <a:effectLst>
                  <a:outerShdw blurRad="38100" dist="38100" dir="2700000" algn="tl">
                    <a:srgbClr val="000000">
                      <a:alpha val="43137"/>
                    </a:srgbClr>
                  </a:outerShdw>
                </a:effectLst>
              </a:rPr>
              <a:t>“</a:t>
            </a:r>
            <a:r>
              <a:rPr lang="zh-CN" altLang="en-US" sz="3200" dirty="0">
                <a:solidFill>
                  <a:srgbClr val="C00000"/>
                </a:solidFill>
                <a:effectLst>
                  <a:outerShdw blurRad="38100" dist="38100" dir="2700000" algn="tl">
                    <a:srgbClr val="000000">
                      <a:alpha val="43137"/>
                    </a:srgbClr>
                  </a:outerShdw>
                </a:effectLst>
              </a:rPr>
              <a:t>这些作梦的人也像他们污秽身体，轻慢主治的，</a:t>
            </a:r>
            <a:r>
              <a:rPr lang="zh-CN" altLang="en-US" sz="3200" u="sng" dirty="0">
                <a:solidFill>
                  <a:srgbClr val="C00000"/>
                </a:solidFill>
                <a:effectLst>
                  <a:outerShdw blurRad="38100" dist="38100" dir="2700000" algn="tl">
                    <a:srgbClr val="000000">
                      <a:alpha val="43137"/>
                    </a:srgbClr>
                  </a:outerShdw>
                </a:effectLst>
              </a:rPr>
              <a:t>毁谤在尊位的</a:t>
            </a:r>
            <a:r>
              <a:rPr lang="zh-CN" altLang="en-US" sz="3200" dirty="0">
                <a:solidFill>
                  <a:srgbClr val="C00000"/>
                </a:solidFill>
                <a:effectLst>
                  <a:outerShdw blurRad="38100" dist="38100" dir="2700000" algn="tl">
                    <a:srgbClr val="000000">
                      <a:alpha val="43137"/>
                    </a:srgbClr>
                  </a:outerShdw>
                </a:effectLst>
              </a:rPr>
              <a:t>。天使长米迦勒为摩西的尸首与魔鬼争辩的时候，尚且不敢用毁谤的话罪责他，只说</a:t>
            </a:r>
            <a:r>
              <a:rPr lang="en-US" altLang="zh-CN" sz="3200" dirty="0">
                <a:solidFill>
                  <a:srgbClr val="C00000"/>
                </a:solidFill>
                <a:effectLst>
                  <a:outerShdw blurRad="38100" dist="38100" dir="2700000" algn="tl">
                    <a:srgbClr val="000000">
                      <a:alpha val="43137"/>
                    </a:srgbClr>
                  </a:outerShdw>
                </a:effectLst>
              </a:rPr>
              <a:t>: ‘</a:t>
            </a:r>
            <a:r>
              <a:rPr lang="zh-CN" altLang="en-US" sz="3200" dirty="0">
                <a:solidFill>
                  <a:srgbClr val="C00000"/>
                </a:solidFill>
                <a:effectLst>
                  <a:outerShdw blurRad="38100" dist="38100" dir="2700000" algn="tl">
                    <a:srgbClr val="000000">
                      <a:alpha val="43137"/>
                    </a:srgbClr>
                  </a:outerShdw>
                </a:effectLst>
              </a:rPr>
              <a:t>主责备你吧</a:t>
            </a:r>
            <a:r>
              <a:rPr lang="en-US" altLang="zh-CN" sz="3200" dirty="0">
                <a:solidFill>
                  <a:srgbClr val="C00000"/>
                </a:solidFill>
                <a:effectLst>
                  <a:outerShdw blurRad="38100" dist="38100" dir="2700000" algn="tl">
                    <a:srgbClr val="000000">
                      <a:alpha val="43137"/>
                    </a:srgbClr>
                  </a:outerShdw>
                </a:effectLst>
              </a:rPr>
              <a:t>!’ </a:t>
            </a:r>
            <a:r>
              <a:rPr lang="zh-CN" altLang="en-US" sz="3200" u="sng" dirty="0">
                <a:solidFill>
                  <a:srgbClr val="C00000"/>
                </a:solidFill>
                <a:effectLst>
                  <a:outerShdw blurRad="38100" dist="38100" dir="2700000" algn="tl">
                    <a:srgbClr val="000000">
                      <a:alpha val="43137"/>
                    </a:srgbClr>
                  </a:outerShdw>
                </a:effectLst>
              </a:rPr>
              <a:t>但这些人毁谤他们所不知道的。他们本性所知道的事与那没有灵性的畜类一样，在这事上竟败坏了自己。他们有祸了！</a:t>
            </a:r>
            <a:r>
              <a:rPr lang="en-US" altLang="zh-CN" sz="3200" dirty="0">
                <a:solidFill>
                  <a:srgbClr val="C00000"/>
                </a:solidFill>
                <a:effectLst>
                  <a:outerShdw blurRad="38100" dist="38100" dir="2700000" algn="tl">
                    <a:srgbClr val="000000">
                      <a:alpha val="43137"/>
                    </a:srgbClr>
                  </a:outerShdw>
                </a:effectLst>
              </a:rPr>
              <a:t>”</a:t>
            </a:r>
            <a:r>
              <a:rPr lang="zh-CN" altLang="en-US" sz="3200" dirty="0">
                <a:solidFill>
                  <a:srgbClr val="C00000"/>
                </a:solidFill>
                <a:effectLst>
                  <a:outerShdw blurRad="38100" dist="38100" dir="2700000" algn="tl">
                    <a:srgbClr val="000000">
                      <a:alpha val="43137"/>
                    </a:srgbClr>
                  </a:outerShdw>
                </a:effectLst>
              </a:rPr>
              <a:t>（犹</a:t>
            </a:r>
            <a:r>
              <a:rPr lang="en-US" altLang="zh-CN" sz="3200" dirty="0">
                <a:solidFill>
                  <a:srgbClr val="C00000"/>
                </a:solidFill>
                <a:effectLst>
                  <a:outerShdw blurRad="38100" dist="38100" dir="2700000" algn="tl">
                    <a:srgbClr val="000000">
                      <a:alpha val="43137"/>
                    </a:srgbClr>
                  </a:outerShdw>
                </a:effectLst>
              </a:rPr>
              <a:t>8-10</a:t>
            </a:r>
            <a:r>
              <a:rPr lang="zh-CN" altLang="en-US" sz="3200" dirty="0">
                <a:solidFill>
                  <a:srgbClr val="C00000"/>
                </a:solidFill>
                <a:effectLst>
                  <a:outerShdw blurRad="38100" dist="38100" dir="2700000" algn="tl">
                    <a:srgbClr val="000000">
                      <a:alpha val="43137"/>
                    </a:srgbClr>
                  </a:outerShdw>
                </a:effectLst>
              </a:rPr>
              <a:t>）</a:t>
            </a:r>
            <a:endParaRPr lang="en-US" sz="3200" dirty="0">
              <a:solidFill>
                <a:srgbClr val="C00000"/>
              </a:solidFill>
              <a:effectLst>
                <a:outerShdw blurRad="38100" dist="38100" dir="2700000" algn="tl">
                  <a:srgbClr val="000000">
                    <a:alpha val="43137"/>
                  </a:srgbClr>
                </a:outerShdw>
              </a:effectLst>
            </a:endParaRPr>
          </a:p>
          <a:p>
            <a:pPr lvl="1">
              <a:buFont typeface="Arial" panose="020B0604020202020204" pitchFamily="34" charset="0"/>
              <a:buChar char="•"/>
            </a:pPr>
            <a:r>
              <a:rPr lang="en-US" i="1" dirty="0">
                <a:solidFill>
                  <a:srgbClr val="C00000"/>
                </a:solidFill>
                <a:effectLst>
                  <a:outerShdw blurRad="38100" dist="38100" dir="2700000" algn="tl">
                    <a:srgbClr val="000000">
                      <a:alpha val="43137"/>
                    </a:srgbClr>
                  </a:outerShdw>
                </a:effectLst>
              </a:rPr>
              <a:t>“ In the very same way, these dreamers pollute their own bodies, reject authority and </a:t>
            </a:r>
            <a:r>
              <a:rPr lang="en-US" i="1" u="sng" dirty="0">
                <a:solidFill>
                  <a:srgbClr val="C00000"/>
                </a:solidFill>
                <a:effectLst>
                  <a:outerShdw blurRad="38100" dist="38100" dir="2700000" algn="tl">
                    <a:srgbClr val="000000">
                      <a:alpha val="43137"/>
                    </a:srgbClr>
                  </a:outerShdw>
                </a:effectLst>
              </a:rPr>
              <a:t>slander celestial beings</a:t>
            </a:r>
            <a:r>
              <a:rPr lang="en-US" i="1" dirty="0">
                <a:solidFill>
                  <a:srgbClr val="C00000"/>
                </a:solidFill>
                <a:effectLst>
                  <a:outerShdw blurRad="38100" dist="38100" dir="2700000" algn="tl">
                    <a:srgbClr val="000000">
                      <a:alpha val="43137"/>
                    </a:srgbClr>
                  </a:outerShdw>
                </a:effectLst>
              </a:rPr>
              <a:t>. But even the archangel Michael, when he was disputing with the devil about the body of Moses, did not dare to bring a slanderous accusation against him, but said, "The Lord rebuke you!" Yet </a:t>
            </a:r>
            <a:r>
              <a:rPr lang="en-US" i="1" u="sng" dirty="0">
                <a:solidFill>
                  <a:srgbClr val="C00000"/>
                </a:solidFill>
                <a:effectLst>
                  <a:outerShdw blurRad="38100" dist="38100" dir="2700000" algn="tl">
                    <a:srgbClr val="000000">
                      <a:alpha val="43137"/>
                    </a:srgbClr>
                  </a:outerShdw>
                </a:effectLst>
              </a:rPr>
              <a:t>these men speak abusively against whatever they do not understand</a:t>
            </a:r>
            <a:r>
              <a:rPr lang="en-US" i="1" dirty="0">
                <a:solidFill>
                  <a:srgbClr val="C00000"/>
                </a:solidFill>
                <a:effectLst>
                  <a:outerShdw blurRad="38100" dist="38100" dir="2700000" algn="tl">
                    <a:srgbClr val="000000">
                      <a:alpha val="43137"/>
                    </a:srgbClr>
                  </a:outerShdw>
                </a:effectLst>
              </a:rPr>
              <a:t>; </a:t>
            </a:r>
            <a:r>
              <a:rPr lang="en-US" i="1" u="sng" dirty="0">
                <a:solidFill>
                  <a:srgbClr val="C00000"/>
                </a:solidFill>
                <a:effectLst>
                  <a:outerShdw blurRad="38100" dist="38100" dir="2700000" algn="tl">
                    <a:srgbClr val="000000">
                      <a:alpha val="43137"/>
                    </a:srgbClr>
                  </a:outerShdw>
                </a:effectLst>
              </a:rPr>
              <a:t>and what things they do understand by instinct, like unreasoning animals —these are the very things that destroy them.  WOE TO THEM!</a:t>
            </a:r>
            <a:r>
              <a:rPr lang="en-US" i="1" dirty="0">
                <a:solidFill>
                  <a:srgbClr val="C00000"/>
                </a:solidFill>
                <a:effectLst>
                  <a:outerShdw blurRad="38100" dist="38100" dir="2700000" algn="tl">
                    <a:srgbClr val="000000">
                      <a:alpha val="43137"/>
                    </a:srgbClr>
                  </a:outerShdw>
                </a:effectLst>
              </a:rPr>
              <a:t>“ (Jude 8-10)</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
            <a:ext cx="9144000" cy="6617196"/>
          </a:xfrm>
          <a:prstGeom prst="rect">
            <a:avLst/>
          </a:prstGeom>
          <a:noFill/>
        </p:spPr>
        <p:txBody>
          <a:bodyPr wrap="square" rtlCol="0">
            <a:spAutoFit/>
          </a:bodyPr>
          <a:lstStyle/>
          <a:p>
            <a:pPr>
              <a:buFont typeface="Arial" panose="020B0604020202020204" pitchFamily="34" charset="0"/>
              <a:buChar char="•"/>
            </a:pPr>
            <a:r>
              <a:rPr lang="zh-CN" altLang="en-US" sz="3200" dirty="0">
                <a:solidFill>
                  <a:srgbClr val="002060"/>
                </a:solidFill>
                <a:effectLst>
                  <a:outerShdw blurRad="38100" dist="38100" dir="2700000" algn="tl">
                    <a:srgbClr val="000000">
                      <a:alpha val="43137"/>
                    </a:srgbClr>
                  </a:outerShdw>
                </a:effectLst>
              </a:rPr>
              <a:t>犹大在他的书信里警告，末世时，假教师会出现并声称他们（和我们）有胜过魔鬼的能力</a:t>
            </a:r>
            <a:r>
              <a:rPr lang="en-US" altLang="zh-CN" sz="3200" dirty="0">
                <a:solidFill>
                  <a:srgbClr val="002060"/>
                </a:solidFill>
                <a:effectLst>
                  <a:outerShdw blurRad="38100" dist="38100" dir="2700000" algn="tl">
                    <a:srgbClr val="000000">
                      <a:alpha val="43137"/>
                    </a:srgbClr>
                  </a:outerShdw>
                </a:effectLst>
              </a:rPr>
              <a:t>…</a:t>
            </a:r>
            <a:endParaRPr lang="en-US" sz="3200" dirty="0">
              <a:solidFill>
                <a:srgbClr val="00206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b="1" dirty="0">
                <a:solidFill>
                  <a:srgbClr val="002060"/>
                </a:solidFill>
                <a:effectLst>
                  <a:outerShdw blurRad="38100" dist="38100" dir="2700000" algn="tl">
                    <a:srgbClr val="000000">
                      <a:alpha val="43137"/>
                    </a:srgbClr>
                  </a:outerShdw>
                </a:effectLst>
              </a:rPr>
              <a:t>Jude warned in his epistle that in the end times, false teachers would come, teaching that they (and we) have power over demonic forces…</a:t>
            </a:r>
          </a:p>
          <a:p>
            <a:pPr lvl="1"/>
            <a:endParaRPr lang="en-US" sz="2000" b="1" dirty="0">
              <a:solidFill>
                <a:srgbClr val="002060"/>
              </a:solidFill>
              <a:effectLst>
                <a:outerShdw blurRad="38100" dist="38100" dir="2700000" algn="tl">
                  <a:srgbClr val="000000">
                    <a:alpha val="43137"/>
                  </a:srgbClr>
                </a:outerShdw>
              </a:effectLst>
            </a:endParaRPr>
          </a:p>
          <a:p>
            <a:pPr marL="120650" lvl="1" indent="-120650">
              <a:buFont typeface="Arial" panose="020B0604020202020204" pitchFamily="34" charset="0"/>
              <a:buChar char="•"/>
            </a:pPr>
            <a:r>
              <a:rPr lang="en-US" sz="3200" dirty="0">
                <a:solidFill>
                  <a:srgbClr val="C00000"/>
                </a:solidFill>
                <a:effectLst>
                  <a:outerShdw blurRad="38100" dist="38100" dir="2700000" algn="tl">
                    <a:srgbClr val="000000">
                      <a:alpha val="43137"/>
                    </a:srgbClr>
                  </a:outerShdw>
                </a:effectLst>
              </a:rPr>
              <a:t> </a:t>
            </a:r>
            <a:r>
              <a:rPr lang="zh-CN" altLang="en-US" sz="3200" dirty="0">
                <a:solidFill>
                  <a:srgbClr val="C00000"/>
                </a:solidFill>
                <a:effectLst>
                  <a:outerShdw blurRad="38100" dist="38100" dir="2700000" algn="tl">
                    <a:srgbClr val="000000">
                      <a:alpha val="43137"/>
                    </a:srgbClr>
                  </a:outerShdw>
                </a:effectLst>
              </a:rPr>
              <a:t> </a:t>
            </a:r>
            <a:r>
              <a:rPr lang="en-US" altLang="zh-CN" sz="3200" dirty="0">
                <a:solidFill>
                  <a:srgbClr val="C00000"/>
                </a:solidFill>
                <a:effectLst>
                  <a:outerShdw blurRad="38100" dist="38100" dir="2700000" algn="tl">
                    <a:srgbClr val="000000">
                      <a:alpha val="43137"/>
                    </a:srgbClr>
                  </a:outerShdw>
                </a:effectLst>
              </a:rPr>
              <a:t>“</a:t>
            </a:r>
            <a:r>
              <a:rPr lang="zh-CN" altLang="en-US" sz="3200" dirty="0">
                <a:solidFill>
                  <a:srgbClr val="C00000"/>
                </a:solidFill>
                <a:effectLst>
                  <a:outerShdw blurRad="38100" dist="38100" dir="2700000" algn="tl">
                    <a:srgbClr val="000000">
                      <a:alpha val="43137"/>
                    </a:srgbClr>
                  </a:outerShdw>
                </a:effectLst>
              </a:rPr>
              <a:t>这些作梦的人也像他们污秽身体，轻慢主治的，</a:t>
            </a:r>
            <a:r>
              <a:rPr lang="zh-CN" altLang="en-US" sz="3200" u="sng" dirty="0">
                <a:solidFill>
                  <a:srgbClr val="C00000"/>
                </a:solidFill>
                <a:effectLst>
                  <a:outerShdw blurRad="38100" dist="38100" dir="2700000" algn="tl">
                    <a:srgbClr val="000000">
                      <a:alpha val="43137"/>
                    </a:srgbClr>
                  </a:outerShdw>
                </a:effectLst>
              </a:rPr>
              <a:t>毁谤在尊位的</a:t>
            </a:r>
            <a:r>
              <a:rPr lang="zh-CN" altLang="en-US" sz="3200" dirty="0">
                <a:solidFill>
                  <a:srgbClr val="C00000"/>
                </a:solidFill>
                <a:effectLst>
                  <a:outerShdw blurRad="38100" dist="38100" dir="2700000" algn="tl">
                    <a:srgbClr val="000000">
                      <a:alpha val="43137"/>
                    </a:srgbClr>
                  </a:outerShdw>
                </a:effectLst>
              </a:rPr>
              <a:t>。天使长米迦勒为摩西的尸首与魔鬼争辩的时候，尚且不敢用毁谤的话罪责他，只说</a:t>
            </a:r>
            <a:r>
              <a:rPr lang="en-US" altLang="zh-CN" sz="3200" dirty="0">
                <a:solidFill>
                  <a:srgbClr val="C00000"/>
                </a:solidFill>
                <a:effectLst>
                  <a:outerShdw blurRad="38100" dist="38100" dir="2700000" algn="tl">
                    <a:srgbClr val="000000">
                      <a:alpha val="43137"/>
                    </a:srgbClr>
                  </a:outerShdw>
                </a:effectLst>
              </a:rPr>
              <a:t>: ‘</a:t>
            </a:r>
            <a:r>
              <a:rPr lang="zh-CN" altLang="en-US" sz="3200" dirty="0">
                <a:solidFill>
                  <a:srgbClr val="C00000"/>
                </a:solidFill>
                <a:effectLst>
                  <a:outerShdw blurRad="38100" dist="38100" dir="2700000" algn="tl">
                    <a:srgbClr val="000000">
                      <a:alpha val="43137"/>
                    </a:srgbClr>
                  </a:outerShdw>
                </a:effectLst>
              </a:rPr>
              <a:t>主责备你吧</a:t>
            </a:r>
            <a:r>
              <a:rPr lang="en-US" altLang="zh-CN" sz="3200" dirty="0">
                <a:solidFill>
                  <a:srgbClr val="C00000"/>
                </a:solidFill>
                <a:effectLst>
                  <a:outerShdw blurRad="38100" dist="38100" dir="2700000" algn="tl">
                    <a:srgbClr val="000000">
                      <a:alpha val="43137"/>
                    </a:srgbClr>
                  </a:outerShdw>
                </a:effectLst>
              </a:rPr>
              <a:t>!’ </a:t>
            </a:r>
            <a:r>
              <a:rPr lang="zh-CN" altLang="en-US" sz="3200" u="sng" dirty="0">
                <a:solidFill>
                  <a:srgbClr val="C00000"/>
                </a:solidFill>
                <a:effectLst>
                  <a:outerShdw blurRad="38100" dist="38100" dir="2700000" algn="tl">
                    <a:srgbClr val="000000">
                      <a:alpha val="43137"/>
                    </a:srgbClr>
                  </a:outerShdw>
                </a:effectLst>
              </a:rPr>
              <a:t>但这些人毁谤他们所不知道的。他们本性所知道的事与那没有灵性的畜类一样，在这事上竟败坏了自己。他们有祸了！</a:t>
            </a:r>
            <a:r>
              <a:rPr lang="en-US" altLang="zh-CN" sz="3200" dirty="0">
                <a:solidFill>
                  <a:srgbClr val="C00000"/>
                </a:solidFill>
                <a:effectLst>
                  <a:outerShdw blurRad="38100" dist="38100" dir="2700000" algn="tl">
                    <a:srgbClr val="000000">
                      <a:alpha val="43137"/>
                    </a:srgbClr>
                  </a:outerShdw>
                </a:effectLst>
              </a:rPr>
              <a:t>”</a:t>
            </a:r>
            <a:r>
              <a:rPr lang="zh-CN" altLang="en-US" sz="3200" dirty="0">
                <a:solidFill>
                  <a:srgbClr val="C00000"/>
                </a:solidFill>
                <a:effectLst>
                  <a:outerShdw blurRad="38100" dist="38100" dir="2700000" algn="tl">
                    <a:srgbClr val="000000">
                      <a:alpha val="43137"/>
                    </a:srgbClr>
                  </a:outerShdw>
                </a:effectLst>
              </a:rPr>
              <a:t>（犹</a:t>
            </a:r>
            <a:r>
              <a:rPr lang="en-US" altLang="zh-CN" sz="3200" dirty="0">
                <a:solidFill>
                  <a:srgbClr val="C00000"/>
                </a:solidFill>
                <a:effectLst>
                  <a:outerShdw blurRad="38100" dist="38100" dir="2700000" algn="tl">
                    <a:srgbClr val="000000">
                      <a:alpha val="43137"/>
                    </a:srgbClr>
                  </a:outerShdw>
                </a:effectLst>
              </a:rPr>
              <a:t>8-10</a:t>
            </a:r>
            <a:r>
              <a:rPr lang="zh-CN" altLang="en-US" sz="3200" dirty="0">
                <a:solidFill>
                  <a:srgbClr val="C00000"/>
                </a:solidFill>
                <a:effectLst>
                  <a:outerShdw blurRad="38100" dist="38100" dir="2700000" algn="tl">
                    <a:srgbClr val="000000">
                      <a:alpha val="43137"/>
                    </a:srgbClr>
                  </a:outerShdw>
                </a:effectLst>
              </a:rPr>
              <a:t>）</a:t>
            </a:r>
            <a:endParaRPr lang="en-US" sz="3200" dirty="0">
              <a:solidFill>
                <a:srgbClr val="C00000"/>
              </a:solidFill>
              <a:effectLst>
                <a:outerShdw blurRad="38100" dist="38100" dir="2700000" algn="tl">
                  <a:srgbClr val="000000">
                    <a:alpha val="43137"/>
                  </a:srgbClr>
                </a:outerShdw>
              </a:effectLst>
            </a:endParaRPr>
          </a:p>
          <a:p>
            <a:pPr lvl="1">
              <a:buFont typeface="Arial" panose="020B0604020202020204" pitchFamily="34" charset="0"/>
              <a:buChar char="•"/>
            </a:pPr>
            <a:r>
              <a:rPr lang="en-US" i="1" dirty="0">
                <a:solidFill>
                  <a:srgbClr val="C00000"/>
                </a:solidFill>
                <a:effectLst>
                  <a:outerShdw blurRad="38100" dist="38100" dir="2700000" algn="tl">
                    <a:srgbClr val="000000">
                      <a:alpha val="43137"/>
                    </a:srgbClr>
                  </a:outerShdw>
                </a:effectLst>
              </a:rPr>
              <a:t>“ In the very same way, these dreamers pollute their own bodies, reject authority and </a:t>
            </a:r>
            <a:r>
              <a:rPr lang="en-US" i="1" u="sng" dirty="0">
                <a:solidFill>
                  <a:srgbClr val="C00000"/>
                </a:solidFill>
                <a:effectLst>
                  <a:outerShdw blurRad="38100" dist="38100" dir="2700000" algn="tl">
                    <a:srgbClr val="000000">
                      <a:alpha val="43137"/>
                    </a:srgbClr>
                  </a:outerShdw>
                </a:effectLst>
              </a:rPr>
              <a:t>slander celestial beings</a:t>
            </a:r>
            <a:r>
              <a:rPr lang="en-US" i="1" dirty="0">
                <a:solidFill>
                  <a:srgbClr val="C00000"/>
                </a:solidFill>
                <a:effectLst>
                  <a:outerShdw blurRad="38100" dist="38100" dir="2700000" algn="tl">
                    <a:srgbClr val="000000">
                      <a:alpha val="43137"/>
                    </a:srgbClr>
                  </a:outerShdw>
                </a:effectLst>
              </a:rPr>
              <a:t>. But even the archangel Michael, when he was disputing with the devil about the body of Moses, did not dare to bring a slanderous accusation against him, but said, "The Lord rebuke you!" Yet </a:t>
            </a:r>
            <a:r>
              <a:rPr lang="en-US" i="1" u="sng" dirty="0">
                <a:solidFill>
                  <a:srgbClr val="C00000"/>
                </a:solidFill>
                <a:effectLst>
                  <a:outerShdw blurRad="38100" dist="38100" dir="2700000" algn="tl">
                    <a:srgbClr val="000000">
                      <a:alpha val="43137"/>
                    </a:srgbClr>
                  </a:outerShdw>
                </a:effectLst>
              </a:rPr>
              <a:t>these men speak abusively against whatever they do not understand</a:t>
            </a:r>
            <a:r>
              <a:rPr lang="en-US" i="1" dirty="0">
                <a:solidFill>
                  <a:srgbClr val="C00000"/>
                </a:solidFill>
                <a:effectLst>
                  <a:outerShdw blurRad="38100" dist="38100" dir="2700000" algn="tl">
                    <a:srgbClr val="000000">
                      <a:alpha val="43137"/>
                    </a:srgbClr>
                  </a:outerShdw>
                </a:effectLst>
              </a:rPr>
              <a:t>; </a:t>
            </a:r>
            <a:r>
              <a:rPr lang="en-US" i="1" u="sng" dirty="0">
                <a:solidFill>
                  <a:srgbClr val="C00000"/>
                </a:solidFill>
                <a:effectLst>
                  <a:outerShdw blurRad="38100" dist="38100" dir="2700000" algn="tl">
                    <a:srgbClr val="000000">
                      <a:alpha val="43137"/>
                    </a:srgbClr>
                  </a:outerShdw>
                </a:effectLst>
              </a:rPr>
              <a:t>and what things they do understand by instinct, like unreasoning animals —these are the very things that destroy them.  WOE TO THEM!</a:t>
            </a:r>
            <a:r>
              <a:rPr lang="en-US" i="1" dirty="0">
                <a:solidFill>
                  <a:srgbClr val="C00000"/>
                </a:solidFill>
                <a:effectLst>
                  <a:outerShdw blurRad="38100" dist="38100" dir="2700000" algn="tl">
                    <a:srgbClr val="000000">
                      <a:alpha val="43137"/>
                    </a:srgbClr>
                  </a:outerShdw>
                </a:effectLst>
              </a:rPr>
              <a:t>“ (Jude 8-10)</a:t>
            </a:r>
            <a:endParaRPr lang="en-US" dirty="0">
              <a:solidFill>
                <a:srgbClr val="002060"/>
              </a:solidFill>
              <a:effectLst>
                <a:outerShdw blurRad="38100" dist="38100" dir="2700000" algn="tl">
                  <a:srgbClr val="000000">
                    <a:alpha val="43137"/>
                  </a:srgbClr>
                </a:outerShdw>
              </a:effectLst>
            </a:endParaRPr>
          </a:p>
        </p:txBody>
      </p:sp>
      <p:pic>
        <p:nvPicPr>
          <p:cNvPr id="32770" name="Picture 2" descr="http://www.jesus-is-savior.com/Wolves/benny_hinn-india.jpg"/>
          <p:cNvPicPr>
            <a:picLocks noChangeAspect="1" noChangeArrowheads="1"/>
          </p:cNvPicPr>
          <p:nvPr/>
        </p:nvPicPr>
        <p:blipFill>
          <a:blip r:embed="rId2" cstate="print"/>
          <a:srcRect/>
          <a:stretch>
            <a:fillRect/>
          </a:stretch>
        </p:blipFill>
        <p:spPr bwMode="auto">
          <a:xfrm>
            <a:off x="1395211" y="1981200"/>
            <a:ext cx="6224789" cy="4419600"/>
          </a:xfrm>
          <a:prstGeom prst="rect">
            <a:avLst/>
          </a:prstGeom>
          <a:solidFill>
            <a:srgbClr val="FFFFFF">
              <a:shade val="85000"/>
            </a:srgbClr>
          </a:solidFill>
          <a:ln w="88900" cap="sq">
            <a:solidFill>
              <a:schemeClr val="accent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2770"/>
                                        </p:tgtEl>
                                      </p:cBhvr>
                                    </p:animEffect>
                                    <p:set>
                                      <p:cBhvr>
                                        <p:cTn id="7" dur="1" fill="hold">
                                          <p:stCondLst>
                                            <p:cond delay="499"/>
                                          </p:stCondLst>
                                        </p:cTn>
                                        <p:tgtEl>
                                          <p:spTgt spid="32770"/>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6172200"/>
            <a:ext cx="9144000" cy="762000"/>
          </a:xfrm>
          <a:prstGeom prst="rect">
            <a:avLst/>
          </a:prstGeom>
          <a:blipFill>
            <a:blip r:embed="rId2" cstate="print"/>
            <a:tile tx="0" ty="0" sx="100000" sy="100000" flip="none" algn="tl"/>
          </a:blip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32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CAN FALLEN ANGELS BE SAVED?</a:t>
            </a:r>
          </a:p>
        </p:txBody>
      </p:sp>
      <p:sp>
        <p:nvSpPr>
          <p:cNvPr id="6" name="Title 1"/>
          <p:cNvSpPr txBox="1"/>
          <p:nvPr/>
        </p:nvSpPr>
        <p:spPr>
          <a:xfrm>
            <a:off x="0" y="0"/>
            <a:ext cx="9144000" cy="990600"/>
          </a:xfrm>
          <a:prstGeom prst="rect">
            <a:avLst/>
          </a:prstGeom>
          <a:blipFill>
            <a:blip r:embed="rId2" cstate="print"/>
            <a:tile tx="0" ty="0" sx="100000" sy="100000" flip="none" algn="tl"/>
          </a:blip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72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堕落天使能得救吗</a:t>
            </a:r>
            <a:r>
              <a:rPr lang="en-US" sz="72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a:t>
            </a:r>
          </a:p>
        </p:txBody>
      </p:sp>
      <p:sp>
        <p:nvSpPr>
          <p:cNvPr id="7" name="TextBox 6"/>
          <p:cNvSpPr txBox="1"/>
          <p:nvPr/>
        </p:nvSpPr>
        <p:spPr>
          <a:xfrm>
            <a:off x="0" y="990600"/>
            <a:ext cx="9144000" cy="4955203"/>
          </a:xfrm>
          <a:prstGeom prst="rect">
            <a:avLst/>
          </a:prstGeom>
          <a:noFill/>
        </p:spPr>
        <p:txBody>
          <a:bodyPr wrap="square" rtlCol="0">
            <a:spAutoFit/>
          </a:bodyPr>
          <a:lstStyle/>
          <a:p>
            <a:pPr marL="120650"/>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不能</a:t>
            </a:r>
            <a:r>
              <a:rPr lang="en-US" altLang="zh-CN"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如同神在创造之前就已经拣选了祂的儿女</a:t>
            </a:r>
            <a:r>
              <a:rPr lang="en-US" altLang="zh-CN"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弗</a:t>
            </a:r>
            <a:r>
              <a:rPr lang="en-US" altLang="zh-CN"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1:4-5)</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。祂同时也称那些</a:t>
            </a:r>
            <a:r>
              <a:rPr lang="zh-CN" altLang="en-US" sz="3600" b="1" u="sng"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没有</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堕落天使为</a:t>
            </a:r>
            <a:r>
              <a:rPr lang="en-US" altLang="zh-CN"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蒙拣选的天使</a:t>
            </a:r>
            <a:r>
              <a:rPr lang="en-US" altLang="zh-CN"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提前</a:t>
            </a:r>
            <a:r>
              <a:rPr lang="en-US" altLang="zh-CN"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5:21), </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在创造之前就被神拣选了。</a:t>
            </a:r>
            <a:endParaRPr 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No. Just as God chose His children before He created them (Eph. 1:4-5),                    He also calls the angels who did </a:t>
            </a:r>
            <a:r>
              <a:rPr lang="en-US" sz="2000" b="1" u="sng" dirty="0">
                <a:solidFill>
                  <a:prstClr val="black"/>
                </a:solidFill>
                <a:effectLst>
                  <a:outerShdw blurRad="38100" dist="38100" dir="2700000" algn="tl">
                    <a:srgbClr val="000000">
                      <a:alpha val="43137"/>
                    </a:srgbClr>
                  </a:outerShdw>
                </a:effectLst>
              </a:rPr>
              <a:t>not</a:t>
            </a:r>
            <a:r>
              <a:rPr lang="en-US" sz="2000" b="1" dirty="0">
                <a:solidFill>
                  <a:prstClr val="black"/>
                </a:solidFill>
                <a:effectLst>
                  <a:outerShdw blurRad="38100" dist="38100" dir="2700000" algn="tl">
                    <a:srgbClr val="000000">
                      <a:alpha val="43137"/>
                    </a:srgbClr>
                  </a:outerShdw>
                </a:effectLst>
              </a:rPr>
              <a:t> fall “elect angels” (1 Tim. 5:21) chosen before He created them.</a:t>
            </a:r>
          </a:p>
          <a:p>
            <a:pPr marL="120650" indent="44450"/>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堕落天使已经被定罪了</a:t>
            </a:r>
            <a:r>
              <a:rPr lang="en-US" altLang="zh-CN"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 </a:t>
            </a:r>
            <a:r>
              <a:rPr lang="zh-CN" alt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rPr>
              <a:t>将会在白色大宝座的审判之后，投入火湖里遭受永远的刑罚。</a:t>
            </a:r>
            <a:endParaRPr lang="en-US" sz="3600" b="1" dirty="0">
              <a:solidFill>
                <a:srgbClr val="8064A2">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Fallen angels have already been condemned and will suffer their punishment     in the Lake of Fire following the Great White Throne Judgment. </a:t>
            </a:r>
            <a:endParaRPr lang="en-US" sz="20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oppedImage_4.jpg"/>
          <p:cNvPicPr>
            <a:picLocks noChangeAspect="1"/>
          </p:cNvPicPr>
          <p:nvPr/>
        </p:nvPicPr>
        <p:blipFill>
          <a:blip r:embed="rId2" cstate="print"/>
          <a:stretch>
            <a:fillRect/>
          </a:stretch>
        </p:blipFill>
        <p:spPr>
          <a:xfrm>
            <a:off x="5181600" y="990600"/>
            <a:ext cx="3493008" cy="5486400"/>
          </a:xfrm>
          <a:prstGeom prst="rect">
            <a:avLst/>
          </a:prstGeom>
        </p:spPr>
      </p:pic>
      <p:sp>
        <p:nvSpPr>
          <p:cNvPr id="4" name="Rounded Rectangular Callout 3"/>
          <p:cNvSpPr/>
          <p:nvPr/>
        </p:nvSpPr>
        <p:spPr>
          <a:xfrm>
            <a:off x="304800" y="381000"/>
            <a:ext cx="4419600" cy="2895600"/>
          </a:xfrm>
          <a:prstGeom prst="wedgeRoundRectCallout">
            <a:avLst>
              <a:gd name="adj1" fmla="val 58763"/>
              <a:gd name="adj2" fmla="val 42758"/>
              <a:gd name="adj3" fmla="val 1666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57200" y="381000"/>
            <a:ext cx="4191000" cy="286232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6600" b="1" dirty="0">
                <a:ln w="11430"/>
                <a:solidFill>
                  <a:srgbClr val="1F497D">
                    <a:lumMod val="75000"/>
                  </a:srgbClr>
                </a:solidFill>
                <a:effectLst>
                  <a:outerShdw blurRad="50800" dist="39000" dir="5460000" algn="tl">
                    <a:srgbClr val="000000">
                      <a:alpha val="38000"/>
                    </a:srgbClr>
                  </a:outerShdw>
                </a:effectLst>
                <a:latin typeface="Arial Black" panose="020B0A04020102020204" pitchFamily="34" charset="0"/>
              </a:rPr>
              <a:t>基督徒会被鬼附吗？</a:t>
            </a:r>
            <a:endParaRPr lang="en-US" sz="6600" b="1" dirty="0">
              <a:ln w="11430"/>
              <a:solidFill>
                <a:srgbClr val="1F497D">
                  <a:lumMod val="75000"/>
                </a:srgbClr>
              </a:solidFill>
              <a:effectLst>
                <a:outerShdw blurRad="50800" dist="39000" dir="5460000" algn="tl">
                  <a:srgbClr val="000000">
                    <a:alpha val="38000"/>
                  </a:srgbClr>
                </a:outerShdw>
              </a:effectLst>
              <a:latin typeface="Arial Black" panose="020B0A04020102020204" pitchFamily="34" charset="0"/>
            </a:endParaRPr>
          </a:p>
          <a:p>
            <a:pPr algn="ctr"/>
            <a:r>
              <a:rPr lang="en-US" sz="2400" b="1" dirty="0">
                <a:ln w="11430"/>
                <a:solidFill>
                  <a:srgbClr val="1F497D">
                    <a:lumMod val="75000"/>
                  </a:srgbClr>
                </a:solidFill>
                <a:effectLst>
                  <a:outerShdw blurRad="50800" dist="39000" dir="5460000" algn="tl">
                    <a:srgbClr val="000000">
                      <a:alpha val="38000"/>
                    </a:srgbClr>
                  </a:outerShdw>
                </a:effectLst>
                <a:latin typeface="Arial Black" panose="020B0A04020102020204" pitchFamily="34" charset="0"/>
              </a:rPr>
              <a:t>Can a Christian </a:t>
            </a:r>
          </a:p>
          <a:p>
            <a:pPr algn="ctr"/>
            <a:r>
              <a:rPr lang="en-US" sz="2400" b="1" dirty="0">
                <a:ln w="11430"/>
                <a:solidFill>
                  <a:srgbClr val="1F497D">
                    <a:lumMod val="75000"/>
                  </a:srgbClr>
                </a:solidFill>
                <a:effectLst>
                  <a:outerShdw blurRad="50800" dist="39000" dir="5460000" algn="tl">
                    <a:srgbClr val="000000">
                      <a:alpha val="38000"/>
                    </a:srgbClr>
                  </a:outerShdw>
                </a:effectLst>
                <a:latin typeface="Arial Black" panose="020B0A04020102020204" pitchFamily="34" charset="0"/>
              </a:rPr>
              <a:t>be demon possessed?</a:t>
            </a:r>
          </a:p>
        </p:txBody>
      </p:sp>
      <p:pic>
        <p:nvPicPr>
          <p:cNvPr id="49154" name="Picture 2" descr="http://2.bp.blogspot.com/_IPZxrap1eb8/SKX7qlYQDWI/AAAAAAAAALY/WwrZOI69fmQ/s320/devil+cartoon+2.jpg"/>
          <p:cNvPicPr>
            <a:picLocks noChangeAspect="1" noChangeArrowheads="1"/>
          </p:cNvPicPr>
          <p:nvPr/>
        </p:nvPicPr>
        <p:blipFill>
          <a:blip r:embed="rId3" cstate="print"/>
          <a:srcRect/>
          <a:stretch>
            <a:fillRect/>
          </a:stretch>
        </p:blipFill>
        <p:spPr bwMode="auto">
          <a:xfrm flipH="1">
            <a:off x="457200" y="3733800"/>
            <a:ext cx="1200150" cy="1228725"/>
          </a:xfrm>
          <a:prstGeom prst="rect">
            <a:avLst/>
          </a:prstGeom>
          <a:noFill/>
        </p:spPr>
      </p:pic>
      <p:pic>
        <p:nvPicPr>
          <p:cNvPr id="8" name="Picture 2" descr="http://2.bp.blogspot.com/_IPZxrap1eb8/SKX7qlYQDWI/AAAAAAAAALY/WwrZOI69fmQ/s320/devil+cartoon+2.jpg"/>
          <p:cNvPicPr>
            <a:picLocks noChangeAspect="1" noChangeArrowheads="1"/>
          </p:cNvPicPr>
          <p:nvPr/>
        </p:nvPicPr>
        <p:blipFill>
          <a:blip r:embed="rId3" cstate="print"/>
          <a:srcRect/>
          <a:stretch>
            <a:fillRect/>
          </a:stretch>
        </p:blipFill>
        <p:spPr bwMode="auto">
          <a:xfrm flipH="1">
            <a:off x="3962400" y="5257800"/>
            <a:ext cx="1200150" cy="1228725"/>
          </a:xfrm>
          <a:prstGeom prst="rect">
            <a:avLst/>
          </a:prstGeom>
          <a:noFill/>
        </p:spPr>
      </p:pic>
      <p:pic>
        <p:nvPicPr>
          <p:cNvPr id="9" name="Picture 2" descr="http://2.bp.blogspot.com/_IPZxrap1eb8/SKX7qlYQDWI/AAAAAAAAALY/WwrZOI69fmQ/s320/devil+cartoon+2.jpg"/>
          <p:cNvPicPr>
            <a:picLocks noChangeAspect="1" noChangeArrowheads="1"/>
          </p:cNvPicPr>
          <p:nvPr/>
        </p:nvPicPr>
        <p:blipFill>
          <a:blip r:embed="rId3" cstate="print"/>
          <a:srcRect/>
          <a:stretch>
            <a:fillRect/>
          </a:stretch>
        </p:blipFill>
        <p:spPr bwMode="auto">
          <a:xfrm flipH="1">
            <a:off x="2286000" y="3581400"/>
            <a:ext cx="1200150" cy="1228725"/>
          </a:xfrm>
          <a:prstGeom prst="rect">
            <a:avLst/>
          </a:prstGeom>
          <a:noFill/>
        </p:spPr>
      </p:pic>
      <p:pic>
        <p:nvPicPr>
          <p:cNvPr id="10" name="Picture 2" descr="http://2.bp.blogspot.com/_IPZxrap1eb8/SKX7qlYQDWI/AAAAAAAAALY/WwrZOI69fmQ/s320/devil+cartoon+2.jpg"/>
          <p:cNvPicPr>
            <a:picLocks noChangeAspect="1" noChangeArrowheads="1"/>
          </p:cNvPicPr>
          <p:nvPr/>
        </p:nvPicPr>
        <p:blipFill>
          <a:blip r:embed="rId3" cstate="print"/>
          <a:srcRect/>
          <a:stretch>
            <a:fillRect/>
          </a:stretch>
        </p:blipFill>
        <p:spPr bwMode="auto">
          <a:xfrm flipH="1">
            <a:off x="1676400" y="5257800"/>
            <a:ext cx="1200150" cy="1228725"/>
          </a:xfrm>
          <a:prstGeom prst="rect">
            <a:avLst/>
          </a:prstGeom>
          <a:noFill/>
        </p:spPr>
      </p:pic>
      <p:pic>
        <p:nvPicPr>
          <p:cNvPr id="11" name="Picture 2" descr="http://2.bp.blogspot.com/_IPZxrap1eb8/SKX7qlYQDWI/AAAAAAAAALY/WwrZOI69fmQ/s320/devil+cartoon+2.jpg"/>
          <p:cNvPicPr>
            <a:picLocks noChangeAspect="1" noChangeArrowheads="1"/>
          </p:cNvPicPr>
          <p:nvPr/>
        </p:nvPicPr>
        <p:blipFill>
          <a:blip r:embed="rId3" cstate="print"/>
          <a:srcRect/>
          <a:stretch>
            <a:fillRect/>
          </a:stretch>
        </p:blipFill>
        <p:spPr bwMode="auto">
          <a:xfrm rot="19860447">
            <a:off x="7827397" y="381767"/>
            <a:ext cx="914400" cy="109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afterEffect">
                                  <p:stCondLst>
                                    <p:cond delay="0"/>
                                  </p:stCondLst>
                                  <p:childTnLst>
                                    <p:set>
                                      <p:cBhvr>
                                        <p:cTn id="6" dur="1000">
                                          <p:stCondLst>
                                            <p:cond delay="0"/>
                                          </p:stCondLst>
                                        </p:cTn>
                                        <p:tgtEl>
                                          <p:spTgt spid="49154"/>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nodeType="afterEffect">
                                  <p:stCondLst>
                                    <p:cond delay="0"/>
                                  </p:stCondLst>
                                  <p:childTnLst>
                                    <p:set>
                                      <p:cBhvr>
                                        <p:cTn id="9" dur="1000">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nodeType="afterEffect">
                                  <p:stCondLst>
                                    <p:cond delay="0"/>
                                  </p:stCondLst>
                                  <p:childTnLst>
                                    <p:set>
                                      <p:cBhvr>
                                        <p:cTn id="12" dur="1000">
                                          <p:stCondLst>
                                            <p:cond delay="0"/>
                                          </p:stCondLst>
                                        </p:cTn>
                                        <p:tgtEl>
                                          <p:spTgt spid="1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nodeType="afterEffect">
                                  <p:stCondLst>
                                    <p:cond delay="0"/>
                                  </p:stCondLst>
                                  <p:childTnLst>
                                    <p:set>
                                      <p:cBhvr>
                                        <p:cTn id="15" dur="1000">
                                          <p:stCondLst>
                                            <p:cond delay="0"/>
                                          </p:stCondLst>
                                        </p:cTn>
                                        <p:tgtEl>
                                          <p:spTgt spid="1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nodeType="afterEffect">
                                  <p:stCondLst>
                                    <p:cond delay="0"/>
                                  </p:stCondLst>
                                  <p:childTnLst>
                                    <p:set>
                                      <p:cBhvr>
                                        <p:cTn id="18" dur="1000">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81712570.gif"/>
          <p:cNvPicPr>
            <a:picLocks noChangeAspect="1"/>
          </p:cNvPicPr>
          <p:nvPr/>
        </p:nvPicPr>
        <p:blipFill>
          <a:blip r:embed="rId2" cstate="print"/>
          <a:stretch>
            <a:fillRect/>
          </a:stretch>
        </p:blipFill>
        <p:spPr>
          <a:xfrm>
            <a:off x="1371600" y="1600200"/>
            <a:ext cx="6477000" cy="5028970"/>
          </a:xfrm>
          <a:prstGeom prst="rect">
            <a:avLst/>
          </a:prstGeom>
          <a:solidFill>
            <a:srgbClr val="FFFFFF">
              <a:shade val="85000"/>
            </a:srgbClr>
          </a:solidFill>
          <a:ln w="88900" cap="sq">
            <a:solidFill>
              <a:srgbClr val="FF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0" y="6248400"/>
            <a:ext cx="9144000" cy="6096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The Bible does not explicitly state whether a Christian can be possessed by a demon. </a:t>
            </a:r>
          </a:p>
        </p:txBody>
      </p:sp>
      <p:sp>
        <p:nvSpPr>
          <p:cNvPr id="5" name="Rectangle 4"/>
          <p:cNvSpPr/>
          <p:nvPr/>
        </p:nvSpPr>
        <p:spPr>
          <a:xfrm>
            <a:off x="0" y="0"/>
            <a:ext cx="9144000" cy="17526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圣经并没有明确说明基督徒是否会被鬼附。</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00.gif"/>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0" y="5257800"/>
            <a:ext cx="9144000" cy="16002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effectLst>
                  <a:outerShdw blurRad="38100" dist="38100" dir="2700000" algn="tl">
                    <a:srgbClr val="000000">
                      <a:alpha val="43137"/>
                    </a:srgbClr>
                  </a:outerShdw>
                </a:effectLst>
              </a:rPr>
              <a:t>Some would say that since a Christian is indwelt by the Holy Spirit it would seem unlikely that the Holy Spirit would allow a demon to possess the same person He is indwelling. BUT…</a:t>
            </a:r>
            <a:r>
              <a:rPr lang="en-US" sz="2000" dirty="0">
                <a:solidFill>
                  <a:srgbClr val="FFFF00"/>
                </a:solidFill>
                <a:effectLst>
                  <a:outerShdw blurRad="38100" dist="38100" dir="2700000" algn="tl">
                    <a:srgbClr val="000000">
                      <a:alpha val="43137"/>
                    </a:srgbClr>
                  </a:outerShdw>
                </a:effectLst>
              </a:rPr>
              <a:t>The Holy Spirit is EVERYWHERE and therefore indwells </a:t>
            </a:r>
          </a:p>
          <a:p>
            <a:pPr algn="ctr"/>
            <a:r>
              <a:rPr lang="en-US" sz="2000" dirty="0">
                <a:solidFill>
                  <a:srgbClr val="FFFF00"/>
                </a:solidFill>
                <a:effectLst>
                  <a:outerShdw blurRad="38100" dist="38100" dir="2700000" algn="tl">
                    <a:srgbClr val="000000">
                      <a:alpha val="43137"/>
                    </a:srgbClr>
                  </a:outerShdw>
                </a:effectLst>
              </a:rPr>
              <a:t>EVERYWHERE demons dwell.</a:t>
            </a:r>
          </a:p>
        </p:txBody>
      </p:sp>
      <p:sp>
        <p:nvSpPr>
          <p:cNvPr id="5" name="Rectangle 4"/>
          <p:cNvSpPr/>
          <p:nvPr/>
        </p:nvSpPr>
        <p:spPr>
          <a:xfrm>
            <a:off x="0" y="0"/>
            <a:ext cx="9144000" cy="31242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4400" dirty="0">
                <a:solidFill>
                  <a:prstClr val="white"/>
                </a:solidFill>
                <a:effectLst>
                  <a:outerShdw blurRad="38100" dist="38100" dir="2700000" algn="tl">
                    <a:srgbClr val="000000">
                      <a:alpha val="43137"/>
                    </a:srgbClr>
                  </a:outerShdw>
                </a:effectLst>
              </a:rPr>
              <a:t>有人说既然基督徒有圣灵内住，似乎不可能圣灵会允许邪灵附身在他内住的这人身上。但</a:t>
            </a:r>
            <a:r>
              <a:rPr lang="en-US" altLang="zh-CN" sz="4400" dirty="0">
                <a:solidFill>
                  <a:prstClr val="white"/>
                </a:solidFill>
                <a:effectLst>
                  <a:outerShdw blurRad="38100" dist="38100" dir="2700000" algn="tl">
                    <a:srgbClr val="000000">
                      <a:alpha val="43137"/>
                    </a:srgbClr>
                  </a:outerShdw>
                </a:effectLst>
              </a:rPr>
              <a:t>…</a:t>
            </a:r>
            <a:r>
              <a:rPr lang="zh-CN" altLang="en-US" sz="4400" dirty="0">
                <a:solidFill>
                  <a:srgbClr val="FFFF00"/>
                </a:solidFill>
                <a:effectLst>
                  <a:outerShdw blurRad="38100" dist="38100" dir="2700000" algn="tl">
                    <a:srgbClr val="000000">
                      <a:alpha val="43137"/>
                    </a:srgbClr>
                  </a:outerShdw>
                </a:effectLst>
              </a:rPr>
              <a:t>圣灵</a:t>
            </a:r>
            <a:r>
              <a:rPr lang="zh-CN" altLang="en-US" sz="4400" b="1" dirty="0">
                <a:solidFill>
                  <a:srgbClr val="FFFF00"/>
                </a:solidFill>
                <a:effectLst>
                  <a:outerShdw blurRad="38100" dist="38100" dir="2700000" algn="tl">
                    <a:srgbClr val="000000">
                      <a:alpha val="43137"/>
                    </a:srgbClr>
                  </a:outerShdw>
                </a:effectLst>
              </a:rPr>
              <a:t>无处不在</a:t>
            </a:r>
            <a:r>
              <a:rPr lang="zh-CN" altLang="en-US" sz="4400" dirty="0">
                <a:solidFill>
                  <a:srgbClr val="FFFF00"/>
                </a:solidFill>
                <a:effectLst>
                  <a:outerShdw blurRad="38100" dist="38100" dir="2700000" algn="tl">
                    <a:srgbClr val="000000">
                      <a:alpha val="43137"/>
                    </a:srgbClr>
                  </a:outerShdw>
                </a:effectLst>
              </a:rPr>
              <a:t>，所以</a:t>
            </a:r>
            <a:r>
              <a:rPr lang="zh-CN" altLang="en-US" sz="4400" b="1" dirty="0">
                <a:solidFill>
                  <a:srgbClr val="FFFF00"/>
                </a:solidFill>
                <a:effectLst>
                  <a:outerShdw blurRad="38100" dist="38100" dir="2700000" algn="tl">
                    <a:srgbClr val="000000">
                      <a:alpha val="43137"/>
                    </a:srgbClr>
                  </a:outerShdw>
                </a:effectLst>
              </a:rPr>
              <a:t>凡有</a:t>
            </a:r>
            <a:r>
              <a:rPr lang="zh-CN" altLang="en-US" sz="4400" dirty="0">
                <a:solidFill>
                  <a:srgbClr val="FFFF00"/>
                </a:solidFill>
                <a:effectLst>
                  <a:outerShdw blurRad="38100" dist="38100" dir="2700000" algn="tl">
                    <a:srgbClr val="000000">
                      <a:alpha val="43137"/>
                    </a:srgbClr>
                  </a:outerShdw>
                </a:effectLst>
              </a:rPr>
              <a:t>邪灵的地方，圣灵也在。</a:t>
            </a:r>
            <a:endParaRPr lang="en-US" sz="44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ages.wikia.com/assassinscreed/images/8/88/DVD-Knight.png"/>
          <p:cNvPicPr>
            <a:picLocks noChangeAspect="1" noChangeArrowheads="1"/>
          </p:cNvPicPr>
          <p:nvPr/>
        </p:nvPicPr>
        <p:blipFill>
          <a:blip r:embed="rId2" cstate="print"/>
          <a:srcRect/>
          <a:stretch>
            <a:fillRect/>
          </a:stretch>
        </p:blipFill>
        <p:spPr bwMode="auto">
          <a:xfrm>
            <a:off x="6477000" y="180660"/>
            <a:ext cx="2362200" cy="5458140"/>
          </a:xfrm>
          <a:prstGeom prst="rect">
            <a:avLst/>
          </a:prstGeom>
          <a:noFill/>
        </p:spPr>
      </p:pic>
      <p:sp>
        <p:nvSpPr>
          <p:cNvPr id="6" name="Rectangle 5"/>
          <p:cNvSpPr/>
          <p:nvPr/>
        </p:nvSpPr>
        <p:spPr>
          <a:xfrm>
            <a:off x="0" y="5638800"/>
            <a:ext cx="9144000" cy="12192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effectLst>
                  <a:outerShdw blurRad="38100" dist="38100" dir="2700000" algn="tl">
                    <a:srgbClr val="000000">
                      <a:alpha val="43137"/>
                    </a:srgbClr>
                  </a:outerShdw>
                </a:effectLst>
              </a:rPr>
              <a:t>Notice that in all the N.T. passages dealing with spiritual warfare, </a:t>
            </a:r>
          </a:p>
          <a:p>
            <a:pPr algn="ctr"/>
            <a:r>
              <a:rPr lang="en-US" sz="2000" b="1" dirty="0">
                <a:solidFill>
                  <a:prstClr val="white"/>
                </a:solidFill>
                <a:effectLst>
                  <a:outerShdw blurRad="38100" dist="38100" dir="2700000" algn="tl">
                    <a:srgbClr val="000000">
                      <a:alpha val="43137"/>
                    </a:srgbClr>
                  </a:outerShdw>
                </a:effectLst>
              </a:rPr>
              <a:t>we are never told to cast a demon out of a believer. </a:t>
            </a:r>
          </a:p>
          <a:p>
            <a:pPr algn="ctr"/>
            <a:r>
              <a:rPr lang="en-US" sz="2000" b="1" dirty="0">
                <a:solidFill>
                  <a:prstClr val="white"/>
                </a:solidFill>
                <a:effectLst>
                  <a:outerShdw blurRad="38100" dist="38100" dir="2700000" algn="tl">
                    <a:srgbClr val="000000">
                      <a:alpha val="43137"/>
                    </a:srgbClr>
                  </a:outerShdw>
                </a:effectLst>
              </a:rPr>
              <a:t>Believers are told to resist the devil never instructed to cast him out.</a:t>
            </a:r>
            <a:endParaRPr lang="en-US" sz="2000" b="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5" name="Rectangle 4"/>
          <p:cNvSpPr/>
          <p:nvPr/>
        </p:nvSpPr>
        <p:spPr>
          <a:xfrm>
            <a:off x="0" y="0"/>
            <a:ext cx="6781800" cy="5638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注意到在新约所有关于属灵争战的经文里，从未告诉我们要给信徒赶鬼。信徒被</a:t>
            </a:r>
            <a:endParaRPr lang="en-US" altLang="zh-CN"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r>
              <a:rPr lang="zh-CN" alt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告知要抵抗魔鬼但没有告知要赶鬼出来</a:t>
            </a:r>
            <a:r>
              <a:rPr lang="zh-CN" alt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a:t>
            </a:r>
            <a:endPar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artoonstock.com/newscartoons/cartoonists/ata/lowres/atan28l.jpg"/>
          <p:cNvPicPr>
            <a:picLocks noChangeAspect="1" noChangeArrowheads="1"/>
          </p:cNvPicPr>
          <p:nvPr/>
        </p:nvPicPr>
        <p:blipFill>
          <a:blip r:embed="rId2" cstate="print"/>
          <a:srcRect/>
          <a:stretch>
            <a:fillRect/>
          </a:stretch>
        </p:blipFill>
        <p:spPr bwMode="auto">
          <a:xfrm>
            <a:off x="3447616" y="1524000"/>
            <a:ext cx="5696384" cy="4371976"/>
          </a:xfrm>
          <a:prstGeom prst="rect">
            <a:avLst/>
          </a:prstGeom>
          <a:noFill/>
        </p:spPr>
      </p:pic>
      <p:sp>
        <p:nvSpPr>
          <p:cNvPr id="2" name="Rectangle 1"/>
          <p:cNvSpPr/>
          <p:nvPr/>
        </p:nvSpPr>
        <p:spPr>
          <a:xfrm>
            <a:off x="0" y="5943600"/>
            <a:ext cx="9144000" cy="9144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Some believe Christians can be oppressed, </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but not possessed. The difference is…</a:t>
            </a:r>
          </a:p>
        </p:txBody>
      </p:sp>
      <p:sp>
        <p:nvSpPr>
          <p:cNvPr id="4" name="Rectangle 3"/>
          <p:cNvSpPr/>
          <p:nvPr/>
        </p:nvSpPr>
        <p:spPr>
          <a:xfrm>
            <a:off x="0" y="0"/>
            <a:ext cx="3962400" cy="59436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有人相信基督徒可能被鬼压</a:t>
            </a:r>
            <a:r>
              <a:rPr lang="zh-CN" altLang="en-US"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迫</a:t>
            </a:r>
            <a:r>
              <a:rPr lang="en-US" altLang="zh-CN"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a:t>
            </a:r>
            <a:r>
              <a:rPr lang="zh-CN" altLang="en-US"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但</a:t>
            </a:r>
            <a:r>
              <a:rPr lang="zh-CN" altLang="en-US"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不会被附身。区别是</a:t>
            </a:r>
            <a:r>
              <a:rPr lang="en-US" altLang="zh-CN"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a:t>
            </a:r>
            <a:endParaRPr lang="en-US"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6" name="Freeform 5"/>
          <p:cNvSpPr/>
          <p:nvPr/>
        </p:nvSpPr>
        <p:spPr>
          <a:xfrm>
            <a:off x="3447738" y="1154243"/>
            <a:ext cx="3162924" cy="1289154"/>
          </a:xfrm>
          <a:custGeom>
            <a:avLst/>
            <a:gdLst>
              <a:gd name="connsiteX0" fmla="*/ 2338465 w 3162924"/>
              <a:gd name="connsiteY0" fmla="*/ 0 h 1289154"/>
              <a:gd name="connsiteX1" fmla="*/ 3162924 w 3162924"/>
              <a:gd name="connsiteY1" fmla="*/ 974360 h 1289154"/>
              <a:gd name="connsiteX2" fmla="*/ 2503357 w 3162924"/>
              <a:gd name="connsiteY2" fmla="*/ 944380 h 1289154"/>
              <a:gd name="connsiteX3" fmla="*/ 2413416 w 3162924"/>
              <a:gd name="connsiteY3" fmla="*/ 1049311 h 1289154"/>
              <a:gd name="connsiteX4" fmla="*/ 209862 w 3162924"/>
              <a:gd name="connsiteY4" fmla="*/ 1289154 h 1289154"/>
              <a:gd name="connsiteX5" fmla="*/ 0 w 3162924"/>
              <a:gd name="connsiteY5" fmla="*/ 989350 h 1289154"/>
              <a:gd name="connsiteX6" fmla="*/ 29980 w 3162924"/>
              <a:gd name="connsiteY6" fmla="*/ 374754 h 1289154"/>
              <a:gd name="connsiteX7" fmla="*/ 2338465 w 3162924"/>
              <a:gd name="connsiteY7" fmla="*/ 0 h 12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924" h="1289154">
                <a:moveTo>
                  <a:pt x="2338465" y="0"/>
                </a:moveTo>
                <a:lnTo>
                  <a:pt x="3162924" y="974360"/>
                </a:lnTo>
                <a:lnTo>
                  <a:pt x="2503357" y="944380"/>
                </a:lnTo>
                <a:lnTo>
                  <a:pt x="2413416" y="1049311"/>
                </a:lnTo>
                <a:lnTo>
                  <a:pt x="209862" y="1289154"/>
                </a:lnTo>
                <a:lnTo>
                  <a:pt x="0" y="989350"/>
                </a:lnTo>
                <a:lnTo>
                  <a:pt x="29980" y="374754"/>
                </a:lnTo>
                <a:lnTo>
                  <a:pt x="2338465"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124200"/>
            <a:ext cx="9144000" cy="3733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ectangle 3"/>
          <p:cNvSpPr/>
          <p:nvPr/>
        </p:nvSpPr>
        <p:spPr>
          <a:xfrm>
            <a:off x="0" y="0"/>
            <a:ext cx="9144000" cy="3124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152400" y="152400"/>
            <a:ext cx="8839200" cy="6478697"/>
          </a:xfrm>
          <a:prstGeom prst="rect">
            <a:avLst/>
          </a:prstGeom>
          <a:noFill/>
        </p:spPr>
        <p:txBody>
          <a:bodyPr wrap="square" rtlCol="0">
            <a:spAutoFit/>
          </a:bodyPr>
          <a:lstStyle/>
          <a:p>
            <a:pPr marL="465455" indent="-465455"/>
            <a:r>
              <a:rPr lang="zh-CN" altLang="en-US" sz="4400" b="1" dirty="0">
                <a:solidFill>
                  <a:srgbClr val="FF0000"/>
                </a:solidFill>
              </a:rPr>
              <a:t>邪灵附身</a:t>
            </a:r>
            <a:r>
              <a:rPr lang="zh-CN" altLang="en-US" sz="4400" b="1" dirty="0">
                <a:solidFill>
                  <a:prstClr val="black"/>
                </a:solidFill>
              </a:rPr>
              <a:t>包括鬼魔对某人的思想</a:t>
            </a:r>
            <a:r>
              <a:rPr lang="en-US" altLang="zh-CN" sz="4400" b="1" dirty="0">
                <a:solidFill>
                  <a:prstClr val="black"/>
                </a:solidFill>
              </a:rPr>
              <a:t>/</a:t>
            </a:r>
            <a:r>
              <a:rPr lang="zh-CN" altLang="en-US" sz="4400" b="1" dirty="0">
                <a:solidFill>
                  <a:prstClr val="black"/>
                </a:solidFill>
              </a:rPr>
              <a:t>行为有直接的控制。</a:t>
            </a:r>
            <a:endParaRPr lang="en-US" altLang="zh-CN" sz="4400" b="1" dirty="0">
              <a:solidFill>
                <a:prstClr val="black"/>
              </a:solidFill>
            </a:endParaRPr>
          </a:p>
          <a:p>
            <a:pPr marL="465455" indent="-465455"/>
            <a:r>
              <a:rPr lang="zh-CN" altLang="en-US" sz="3200" b="1" dirty="0">
                <a:solidFill>
                  <a:srgbClr val="0000FF"/>
                </a:solidFill>
              </a:rPr>
              <a:t>（路</a:t>
            </a:r>
            <a:r>
              <a:rPr lang="en-US" altLang="zh-CN" sz="3200" b="1" dirty="0">
                <a:solidFill>
                  <a:srgbClr val="0000FF"/>
                </a:solidFill>
              </a:rPr>
              <a:t>4:33-35;8:27-33;</a:t>
            </a:r>
            <a:r>
              <a:rPr lang="zh-CN" altLang="en-US" sz="3200" b="1" dirty="0">
                <a:solidFill>
                  <a:srgbClr val="0000FF"/>
                </a:solidFill>
              </a:rPr>
              <a:t>太</a:t>
            </a:r>
            <a:r>
              <a:rPr lang="en-US" altLang="zh-CN" sz="3200" b="1" dirty="0">
                <a:solidFill>
                  <a:srgbClr val="0000FF"/>
                </a:solidFill>
              </a:rPr>
              <a:t>17:14-18</a:t>
            </a:r>
            <a:r>
              <a:rPr lang="zh-CN" altLang="en-US" sz="3200" b="1" dirty="0">
                <a:solidFill>
                  <a:srgbClr val="0000FF"/>
                </a:solidFill>
              </a:rPr>
              <a:t>）</a:t>
            </a:r>
            <a:endParaRPr lang="en-US" sz="3200" b="1" dirty="0">
              <a:solidFill>
                <a:srgbClr val="0000FF"/>
              </a:solidFill>
            </a:endParaRPr>
          </a:p>
          <a:p>
            <a:pPr marL="465455" indent="-465455"/>
            <a:r>
              <a:rPr lang="en-US" sz="2000" b="1" i="1" dirty="0">
                <a:solidFill>
                  <a:srgbClr val="FF0000"/>
                </a:solidFill>
              </a:rPr>
              <a:t>Demon possession </a:t>
            </a:r>
            <a:r>
              <a:rPr lang="en-US" sz="2000" b="1" i="1" dirty="0">
                <a:solidFill>
                  <a:prstClr val="black"/>
                </a:solidFill>
              </a:rPr>
              <a:t>involves a demon having direct control over the thoughts and/or actions of a person </a:t>
            </a:r>
          </a:p>
          <a:p>
            <a:pPr marL="465455" indent="-465455"/>
            <a:r>
              <a:rPr lang="en-US" sz="2000" b="1" i="1" dirty="0">
                <a:solidFill>
                  <a:prstClr val="black"/>
                </a:solidFill>
              </a:rPr>
              <a:t>         (</a:t>
            </a:r>
            <a:r>
              <a:rPr lang="en-US" sz="2000" b="1" i="1" dirty="0">
                <a:solidFill>
                  <a:prstClr val="black"/>
                </a:solidFill>
                <a:hlinkClick r:id="rId2"/>
              </a:rPr>
              <a:t>Luke 4:33-35</a:t>
            </a:r>
            <a:r>
              <a:rPr lang="en-US" sz="2000" b="1" i="1" dirty="0">
                <a:solidFill>
                  <a:prstClr val="black"/>
                </a:solidFill>
              </a:rPr>
              <a:t>; </a:t>
            </a:r>
            <a:r>
              <a:rPr lang="en-US" sz="2000" b="1" i="1" dirty="0">
                <a:solidFill>
                  <a:prstClr val="black"/>
                </a:solidFill>
                <a:hlinkClick r:id="rId3"/>
              </a:rPr>
              <a:t>8:27-33</a:t>
            </a:r>
            <a:r>
              <a:rPr lang="en-US" sz="2000" b="1" i="1" dirty="0">
                <a:solidFill>
                  <a:prstClr val="black"/>
                </a:solidFill>
              </a:rPr>
              <a:t>; </a:t>
            </a:r>
            <a:r>
              <a:rPr lang="en-US" sz="2000" b="1" i="1" dirty="0">
                <a:solidFill>
                  <a:prstClr val="black"/>
                </a:solidFill>
                <a:hlinkClick r:id="rId4"/>
              </a:rPr>
              <a:t>Matt. 17:14-18</a:t>
            </a:r>
            <a:r>
              <a:rPr lang="en-US" sz="2000" b="1" i="1" dirty="0">
                <a:solidFill>
                  <a:prstClr val="black"/>
                </a:solidFill>
              </a:rPr>
              <a:t>).</a:t>
            </a:r>
          </a:p>
          <a:p>
            <a:pPr marL="465455" indent="-465455"/>
            <a:endParaRPr lang="en-US" sz="1100" b="1" dirty="0">
              <a:solidFill>
                <a:prstClr val="black"/>
              </a:solidFill>
              <a:effectLst>
                <a:outerShdw blurRad="38100" dist="38100" dir="2700000" algn="tl">
                  <a:srgbClr val="000000">
                    <a:alpha val="43137"/>
                  </a:srgbClr>
                </a:outerShdw>
              </a:effectLst>
            </a:endParaRPr>
          </a:p>
          <a:p>
            <a:pPr marL="465455" indent="-465455"/>
            <a:r>
              <a:rPr lang="zh-CN" altLang="en-US" sz="4400" b="1" dirty="0">
                <a:solidFill>
                  <a:srgbClr val="FF0000"/>
                </a:solidFill>
              </a:rPr>
              <a:t>邪灵压迫</a:t>
            </a:r>
            <a:r>
              <a:rPr lang="zh-CN" altLang="en-US" sz="4400" b="1" dirty="0">
                <a:solidFill>
                  <a:prstClr val="black"/>
                </a:solidFill>
              </a:rPr>
              <a:t>或影响包括一个或多个鬼魔在属灵上攻击一个人，怂恿他或她做出罪恶的行为。</a:t>
            </a:r>
            <a:endParaRPr lang="en-US" altLang="zh-CN" sz="4400" b="1" dirty="0">
              <a:solidFill>
                <a:prstClr val="black"/>
              </a:solidFill>
            </a:endParaRPr>
          </a:p>
          <a:p>
            <a:pPr marL="465455" indent="-465455"/>
            <a:r>
              <a:rPr lang="en-US" altLang="zh-CN" sz="3200" b="1" dirty="0">
                <a:solidFill>
                  <a:srgbClr val="0000FF"/>
                </a:solidFill>
              </a:rPr>
              <a:t>(</a:t>
            </a:r>
            <a:r>
              <a:rPr lang="zh-CN" altLang="en-US" sz="3200" b="1" dirty="0">
                <a:solidFill>
                  <a:srgbClr val="0000FF"/>
                </a:solidFill>
              </a:rPr>
              <a:t>彼前</a:t>
            </a:r>
            <a:r>
              <a:rPr lang="en-US" altLang="zh-CN" sz="3200" b="1" dirty="0">
                <a:solidFill>
                  <a:srgbClr val="0000FF"/>
                </a:solidFill>
              </a:rPr>
              <a:t>5:8-9;</a:t>
            </a:r>
            <a:r>
              <a:rPr lang="zh-CN" altLang="en-US" sz="3200" b="1" dirty="0">
                <a:solidFill>
                  <a:srgbClr val="0000FF"/>
                </a:solidFill>
              </a:rPr>
              <a:t>雅</a:t>
            </a:r>
            <a:r>
              <a:rPr lang="en-US" altLang="zh-CN" sz="3200" b="1" dirty="0">
                <a:solidFill>
                  <a:srgbClr val="0000FF"/>
                </a:solidFill>
              </a:rPr>
              <a:t>4:7)</a:t>
            </a:r>
            <a:endParaRPr lang="en-US" sz="3200" b="1" dirty="0">
              <a:solidFill>
                <a:srgbClr val="0000FF"/>
              </a:solidFill>
            </a:endParaRPr>
          </a:p>
          <a:p>
            <a:pPr marL="465455" indent="-465455"/>
            <a:r>
              <a:rPr lang="en-US" sz="2000" b="1" i="1" dirty="0">
                <a:solidFill>
                  <a:srgbClr val="FF0000"/>
                </a:solidFill>
              </a:rPr>
              <a:t>Demon oppression </a:t>
            </a:r>
            <a:r>
              <a:rPr lang="en-US" sz="2000" b="1" i="1" dirty="0">
                <a:solidFill>
                  <a:prstClr val="black"/>
                </a:solidFill>
              </a:rPr>
              <a:t>or influence involves a demon or demons attacking a person spiritually and/or encouraging him/her into sinful behavior             </a:t>
            </a:r>
          </a:p>
          <a:p>
            <a:pPr marL="465455" indent="-465455"/>
            <a:r>
              <a:rPr lang="en-US" sz="2000" b="1" i="1" dirty="0">
                <a:solidFill>
                  <a:prstClr val="black"/>
                </a:solidFill>
              </a:rPr>
              <a:t>         (</a:t>
            </a:r>
            <a:r>
              <a:rPr lang="en-US" sz="2000" b="1" i="1" dirty="0">
                <a:solidFill>
                  <a:prstClr val="black"/>
                </a:solidFill>
                <a:hlinkClick r:id="rId5"/>
              </a:rPr>
              <a:t>1 Peter 5:8-9</a:t>
            </a:r>
            <a:r>
              <a:rPr lang="en-US" sz="2000" b="1" i="1" dirty="0">
                <a:solidFill>
                  <a:prstClr val="black"/>
                </a:solidFill>
              </a:rPr>
              <a:t>; </a:t>
            </a:r>
            <a:r>
              <a:rPr lang="en-US" sz="2000" b="1" i="1" dirty="0">
                <a:solidFill>
                  <a:prstClr val="black"/>
                </a:solidFill>
                <a:hlinkClick r:id="rId6"/>
              </a:rPr>
              <a:t>James 4:7</a:t>
            </a:r>
            <a:r>
              <a:rPr lang="en-US" sz="2000" b="1" i="1" dirty="0">
                <a:solidFill>
                  <a:prstClr val="black"/>
                </a:solidFill>
              </a:rPr>
              <a:t>).</a:t>
            </a:r>
            <a:r>
              <a:rPr lang="en-US" sz="2000" b="1" i="1" dirty="0">
                <a:solidFill>
                  <a:prstClr val="black"/>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14.gif"/>
          <p:cNvPicPr>
            <a:picLocks noChangeAspect="1"/>
          </p:cNvPicPr>
          <p:nvPr/>
        </p:nvPicPr>
        <p:blipFill>
          <a:blip r:embed="rId2" cstate="print"/>
          <a:stretch>
            <a:fillRect/>
          </a:stretch>
        </p:blipFill>
        <p:spPr>
          <a:xfrm>
            <a:off x="0" y="1752600"/>
            <a:ext cx="9144000" cy="4381500"/>
          </a:xfrm>
          <a:prstGeom prst="rect">
            <a:avLst/>
          </a:prstGeom>
        </p:spPr>
      </p:pic>
      <p:sp>
        <p:nvSpPr>
          <p:cNvPr id="2" name="Rectangle 1"/>
          <p:cNvSpPr/>
          <p:nvPr/>
        </p:nvSpPr>
        <p:spPr>
          <a:xfrm>
            <a:off x="0" y="0"/>
            <a:ext cx="9144000" cy="18288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问题变成</a:t>
            </a:r>
            <a:r>
              <a:rPr lang="en-US" altLang="zh-CN" sz="4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一个基督徒是否可能允许自己的意念和行为被鬼魔控制呢？</a:t>
            </a:r>
            <a:endParaRPr lang="en-US" altLang="zh-CN"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0" y="5791200"/>
            <a:ext cx="9144000" cy="1066800"/>
          </a:xfrm>
          <a:prstGeom prst="rect">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 question becomes: Is it possible for a Christian to yield </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control of his thoughts or actions to a demon?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style>
          <a:lnRef idx="0">
            <a:schemeClr val="dk1"/>
          </a:lnRef>
          <a:fillRef idx="3">
            <a:schemeClr val="dk1"/>
          </a:fillRef>
          <a:effectRef idx="3">
            <a:schemeClr val="dk1"/>
          </a:effectRef>
          <a:fontRef idx="minor">
            <a:schemeClr val="lt1"/>
          </a:fontRef>
        </p:style>
        <p:txBody>
          <a:bodyPr>
            <a:noAutofit/>
          </a:bodyPr>
          <a:lstStyle/>
          <a:p>
            <a:r>
              <a:rPr lang="zh-CN" altLang="en-US" sz="72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关于鬼魔有哪些常见的</a:t>
            </a:r>
            <a:r>
              <a:rPr lang="zh-CN" altLang="en-US" sz="7200" u="sng"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误区</a:t>
            </a:r>
            <a:r>
              <a:rPr lang="en-US" altLang="zh-CN" sz="72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a:t>
            </a:r>
            <a:r>
              <a:rPr 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are some common </a:t>
            </a:r>
            <a:r>
              <a:rPr lang="en-US" sz="2400"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misconceptions</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about DEMONS?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2228" name="Picture 4" descr="http://t1.gstatic.com/images?q=tbn:ANd9GcSdodEt98FLdxnP_qHuY0XaIeddbks_sMZnsK8UHyY-Kox30m7H3CfK46Tp"/>
          <p:cNvPicPr>
            <a:picLocks noChangeAspect="1" noChangeArrowheads="1"/>
          </p:cNvPicPr>
          <p:nvPr/>
        </p:nvPicPr>
        <p:blipFill>
          <a:blip r:embed="rId2" cstate="print"/>
          <a:srcRect/>
          <a:stretch>
            <a:fillRect/>
          </a:stretch>
        </p:blipFill>
        <p:spPr bwMode="auto">
          <a:xfrm>
            <a:off x="317661" y="2895600"/>
            <a:ext cx="3339939" cy="3733801"/>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5" name="Picture 2" descr="C:\Users\Owner\Pictures\CARTOONS\homerangediable-1024x768.gif"/>
          <p:cNvPicPr>
            <a:picLocks noChangeAspect="1" noChangeArrowheads="1"/>
          </p:cNvPicPr>
          <p:nvPr/>
        </p:nvPicPr>
        <p:blipFill>
          <a:blip r:embed="rId3" cstate="print"/>
          <a:srcRect/>
          <a:stretch>
            <a:fillRect/>
          </a:stretch>
        </p:blipFill>
        <p:spPr bwMode="auto">
          <a:xfrm>
            <a:off x="3911600" y="2895600"/>
            <a:ext cx="5003800" cy="375285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0" y="6248400"/>
            <a:ext cx="9144000" cy="685800"/>
          </a:xfrm>
          <a:prstGeom prst="rect">
            <a:avLst/>
          </a:prstGeom>
          <a:blipFill>
            <a:blip r:embed="rId2" cstate="print"/>
            <a:tile tx="0" ty="0" sx="100000" sy="100000" flip="none" algn="tl"/>
          </a:blip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4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WHY IS IT IMPORTANT TO KNOW ABOUT DEMONS?</a:t>
            </a:r>
          </a:p>
        </p:txBody>
      </p:sp>
      <p:sp>
        <p:nvSpPr>
          <p:cNvPr id="6" name="Title 1"/>
          <p:cNvSpPr txBox="1"/>
          <p:nvPr/>
        </p:nvSpPr>
        <p:spPr>
          <a:xfrm>
            <a:off x="0" y="0"/>
            <a:ext cx="9144000" cy="1066800"/>
          </a:xfrm>
          <a:prstGeom prst="rect">
            <a:avLst/>
          </a:prstGeom>
          <a:blipFill>
            <a:blip r:embed="rId2" cstate="print"/>
            <a:tile tx="0" ty="0" sx="100000" sy="100000" flip="none" algn="tl"/>
          </a:blipFill>
          <a:ln w="76200">
            <a:solidFill>
              <a:schemeClr val="tx1"/>
            </a:solid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72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为何了解鬼魔很重要</a:t>
            </a:r>
            <a:r>
              <a:rPr lang="en-US" sz="7200" b="1" dirty="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a:t>
            </a:r>
          </a:p>
        </p:txBody>
      </p:sp>
      <p:sp>
        <p:nvSpPr>
          <p:cNvPr id="7" name="TextBox 6"/>
          <p:cNvSpPr txBox="1"/>
          <p:nvPr/>
        </p:nvSpPr>
        <p:spPr>
          <a:xfrm>
            <a:off x="0" y="1143000"/>
            <a:ext cx="9144000" cy="5078313"/>
          </a:xfrm>
          <a:prstGeom prst="rect">
            <a:avLst/>
          </a:prstGeom>
          <a:noFill/>
        </p:spPr>
        <p:txBody>
          <a:bodyPr wrap="square" rtlCol="0">
            <a:spAutoFit/>
          </a:bodyPr>
          <a:lstStyle/>
          <a:p>
            <a:pPr marL="342900" indent="-342900"/>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他们与你的生命</a:t>
            </a:r>
            <a:endPar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342900" indent="-342900"/>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密切相关。</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They are involved with your life</a:t>
            </a:r>
          </a:p>
          <a:p>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为了更成功地赢</a:t>
            </a:r>
            <a:endPar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得对它们的战斗。</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To fight against them successfully</a:t>
            </a:r>
          </a:p>
          <a:p>
            <a:pPr marL="342900" indent="-342900"/>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圣经</a:t>
            </a:r>
            <a:r>
              <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a:t>
            </a:r>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吩咐我们</a:t>
            </a:r>
            <a:endParaRPr lang="en-US" altLang="zh-CN"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342900" indent="-342900"/>
            <a:r>
              <a:rPr lang="zh-CN" alt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rPr>
              <a:t>预备与它们争战。</a:t>
            </a:r>
            <a:endParaRPr lang="en-US" sz="4400" b="1" dirty="0">
              <a:solidFill>
                <a:srgbClr val="C0504D">
                  <a:lumMod val="50000"/>
                </a:srgbClr>
              </a:solidFill>
              <a:effectLst>
                <a:outerShdw blurRad="38100" dist="38100" dir="2700000" algn="tl">
                  <a:srgbClr val="000000">
                    <a:alpha val="43137"/>
                  </a:srgbClr>
                </a:outerShdw>
              </a:effectLst>
              <a:latin typeface="Arial Narrow" panose="020B0606020202030204" pitchFamily="34" charset="0"/>
            </a:endParaRPr>
          </a:p>
          <a:p>
            <a:pPr marL="465455" lvl="1" indent="-180975">
              <a:buFont typeface="Arial" panose="020B0604020202020204" pitchFamily="34" charset="0"/>
              <a:buChar char="•"/>
            </a:pPr>
            <a:r>
              <a:rPr lang="en-US" sz="2000" b="1" dirty="0">
                <a:solidFill>
                  <a:prstClr val="black"/>
                </a:solidFill>
                <a:effectLst>
                  <a:outerShdw blurRad="38100" dist="38100" dir="2700000" algn="tl">
                    <a:srgbClr val="000000">
                      <a:alpha val="43137"/>
                    </a:srgbClr>
                  </a:outerShdw>
                </a:effectLst>
              </a:rPr>
              <a:t>The Bible commands you to be prepared to fight them</a:t>
            </a:r>
          </a:p>
        </p:txBody>
      </p:sp>
      <p:pic>
        <p:nvPicPr>
          <p:cNvPr id="5" name="Picture 4" descr="tumblr_l0dwoxICvl1qzmowao1_400.gif"/>
          <p:cNvPicPr>
            <a:picLocks noChangeAspect="1"/>
          </p:cNvPicPr>
          <p:nvPr/>
        </p:nvPicPr>
        <p:blipFill>
          <a:blip r:embed="rId3" cstate="print"/>
          <a:stretch>
            <a:fillRect/>
          </a:stretch>
        </p:blipFill>
        <p:spPr>
          <a:xfrm>
            <a:off x="5029200" y="1524000"/>
            <a:ext cx="3810000" cy="3629025"/>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dissolve">
                                      <p:cBhvr>
                                        <p:cTn id="7" dur="500"/>
                                        <p:tgtEl>
                                          <p:spTgt spid="7">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dissolve">
                                      <p:cBhvr>
                                        <p:cTn id="10" dur="500"/>
                                        <p:tgtEl>
                                          <p:spTgt spid="7">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dissolve">
                                      <p:cBhvr>
                                        <p:cTn id="13" dur="500"/>
                                        <p:tgtEl>
                                          <p:spTgt spid="7">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animEffect transition="in" filter="dissolve">
                                      <p:cBhvr>
                                        <p:cTn id="18" dur="500"/>
                                        <p:tgtEl>
                                          <p:spTgt spid="7">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animEffect transition="in" filter="dissolve">
                                      <p:cBhvr>
                                        <p:cTn id="21" dur="500"/>
                                        <p:tgtEl>
                                          <p:spTgt spid="7">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7">
                                            <p:txEl>
                                              <p:pRg st="8" end="8"/>
                                            </p:txEl>
                                          </p:spTgt>
                                        </p:tgtEl>
                                        <p:attrNameLst>
                                          <p:attrName>style.visibility</p:attrName>
                                        </p:attrNameLst>
                                      </p:cBhvr>
                                      <p:to>
                                        <p:strVal val="visible"/>
                                      </p:to>
                                    </p:set>
                                    <p:animEffect transition="in" filter="dissolve">
                                      <p:cBhvr>
                                        <p:cTn id="24"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derunner-thumb-510x227-39115.gif"/>
          <p:cNvPicPr>
            <a:picLocks noChangeAspect="1"/>
          </p:cNvPicPr>
          <p:nvPr/>
        </p:nvPicPr>
        <p:blipFill>
          <a:blip r:embed="rId3" cstate="print"/>
          <a:stretch>
            <a:fillRect/>
          </a:stretch>
        </p:blipFill>
        <p:spPr>
          <a:xfrm>
            <a:off x="0" y="2362200"/>
            <a:ext cx="9144000" cy="4078224"/>
          </a:xfrm>
          <a:prstGeom prst="rect">
            <a:avLst/>
          </a:prstGeom>
        </p:spPr>
      </p:pic>
      <p:sp>
        <p:nvSpPr>
          <p:cNvPr id="3" name="Title 1"/>
          <p:cNvSpPr txBox="1"/>
          <p:nvPr/>
        </p:nvSpPr>
        <p:spPr>
          <a:xfrm>
            <a:off x="0" y="6248400"/>
            <a:ext cx="9144000" cy="685800"/>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lvl="0" algn="ctr">
              <a:spcBef>
                <a:spcPct val="0"/>
              </a:spcBef>
              <a:defRPr/>
            </a:pPr>
            <a:r>
              <a:rPr lang="en-US" sz="2400" b="1"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HOW CAN I DEFEAT THEM?</a:t>
            </a:r>
          </a:p>
        </p:txBody>
      </p:sp>
      <p:sp>
        <p:nvSpPr>
          <p:cNvPr id="6" name="Title 1"/>
          <p:cNvSpPr txBox="1"/>
          <p:nvPr/>
        </p:nvSpPr>
        <p:spPr>
          <a:xfrm>
            <a:off x="0" y="0"/>
            <a:ext cx="9144000" cy="1066800"/>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7200" b="1"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anose="020B0A04020102020204" pitchFamily="34" charset="0"/>
              </a:rPr>
              <a:t>如何才能战胜它们</a:t>
            </a:r>
            <a:r>
              <a:rPr kumimoji="0" lang="en-US" sz="7200" b="1" i="0" u="none" strike="noStrike" kern="1200" cap="none" spc="0" normalizeH="0" baseline="0" noProof="0"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uLnTx/>
                <a:uFillTx/>
                <a:latin typeface="Arial Black" panose="020B0A04020102020204" pitchFamily="34" charset="0"/>
              </a:rPr>
              <a:t>?</a:t>
            </a:r>
          </a:p>
        </p:txBody>
      </p:sp>
      <p:sp>
        <p:nvSpPr>
          <p:cNvPr id="7" name="TextBox 6"/>
          <p:cNvSpPr txBox="1"/>
          <p:nvPr/>
        </p:nvSpPr>
        <p:spPr>
          <a:xfrm>
            <a:off x="-152400" y="1219200"/>
            <a:ext cx="9296400"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342900" indent="-342900" algn="ctr"/>
            <a:r>
              <a:rPr lang="zh-CN" altLang="en-US" sz="4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rPr>
              <a:t>下</a:t>
            </a:r>
            <a:r>
              <a:rPr lang="zh-CN" altLang="en-US" sz="4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rPr>
              <a:t>周</a:t>
            </a:r>
            <a:r>
              <a:rPr lang="zh-CN" altLang="en-US" sz="4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rPr>
              <a:t>，</a:t>
            </a:r>
            <a:r>
              <a:rPr lang="zh-CN" altLang="en-US" sz="4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rPr>
              <a:t>我</a:t>
            </a:r>
            <a:r>
              <a:rPr lang="zh-CN" altLang="en-US" sz="4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rPr>
              <a:t>们将回答这个问题。</a:t>
            </a:r>
            <a:endParaRPr lang="en-US" sz="4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endParaRPr>
          </a:p>
          <a:p>
            <a:pPr marL="465455" lvl="1" indent="-180975" algn="ctr">
              <a:buFont typeface="Arial" panose="020B0604020202020204" pitchFamily="34" charset="0"/>
              <a:buChar char="•"/>
            </a:pPr>
            <a:r>
              <a:rPr lang="en-US" sz="2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After a short break, we will answer this question!</a:t>
            </a:r>
            <a:endParaRPr lang="en-US" sz="20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demonic debi evil face graphic">
            <a:hlinkClick r:id="rId2" tooltip="demonic debi evil face picture"/>
          </p:cNvPr>
          <p:cNvPicPr>
            <a:picLocks noChangeAspect="1" noChangeArrowheads="1"/>
          </p:cNvPicPr>
          <p:nvPr/>
        </p:nvPicPr>
        <p:blipFill>
          <a:blip r:embed="rId3" cstate="print"/>
          <a:srcRect/>
          <a:stretch>
            <a:fillRect/>
          </a:stretch>
        </p:blipFill>
        <p:spPr bwMode="auto">
          <a:xfrm>
            <a:off x="1981200" y="762000"/>
            <a:ext cx="5181600" cy="5842254"/>
          </a:xfrm>
          <a:prstGeom prst="rect">
            <a:avLst/>
          </a:prstGeom>
          <a:noFill/>
        </p:spPr>
      </p:pic>
      <p:graphicFrame>
        <p:nvGraphicFramePr>
          <p:cNvPr id="3" name="Diagram 2"/>
          <p:cNvGraphicFramePr/>
          <p:nvPr/>
        </p:nvGraphicFramePr>
        <p:xfrm>
          <a:off x="228600" y="914400"/>
          <a:ext cx="86868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p:nvPr/>
        </p:nvSpPr>
        <p:spPr>
          <a:xfrm>
            <a:off x="0" y="0"/>
            <a:ext cx="9144000" cy="8382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0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Copperplate Gothic Bold" panose="020E0705020206020404" pitchFamily="34" charset="0"/>
              </a:rPr>
              <a:t>误区</a:t>
            </a:r>
            <a:endParaRPr lang="en-US" sz="28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Narrow" panose="020B0606020202030204" pitchFamily="34" charset="0"/>
            </a:endParaRPr>
          </a:p>
        </p:txBody>
      </p:sp>
      <p:sp>
        <p:nvSpPr>
          <p:cNvPr id="5" name="Title 1"/>
          <p:cNvSpPr txBox="1"/>
          <p:nvPr/>
        </p:nvSpPr>
        <p:spPr>
          <a:xfrm>
            <a:off x="0" y="6324600"/>
            <a:ext cx="9144000" cy="6096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400" b="1" dirty="0">
                <a:ln w="18415" cmpd="sng">
                  <a:solidFill>
                    <a:sysClr val="windowText" lastClr="000000"/>
                  </a:solidFill>
                  <a:prstDash val="solid"/>
                </a:ln>
                <a:solidFill>
                  <a:srgbClr val="FF0000"/>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Misconceptions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graphicEl>
                                              <a:dgm id="{E15F8F3F-5614-4469-84A7-A89CD208C0FC}"/>
                                            </p:graphicEl>
                                          </p:spTgt>
                                        </p:tgtEl>
                                        <p:attrNameLst>
                                          <p:attrName>style.visibility</p:attrName>
                                        </p:attrNameLst>
                                      </p:cBhvr>
                                      <p:to>
                                        <p:strVal val="visible"/>
                                      </p:to>
                                    </p:set>
                                    <p:anim calcmode="lin" valueType="num">
                                      <p:cBhvr additive="base">
                                        <p:cTn id="7" dur="2000" fill="hold"/>
                                        <p:tgtEl>
                                          <p:spTgt spid="3">
                                            <p:graphicEl>
                                              <a:dgm id="{E15F8F3F-5614-4469-84A7-A89CD208C0FC}"/>
                                            </p:graphic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graphicEl>
                                              <a:dgm id="{E15F8F3F-5614-4469-84A7-A89CD208C0FC}"/>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4EBB8EE9-22C3-41E3-B1AC-3147612BA6C0}"/>
                                            </p:graphicEl>
                                          </p:spTgt>
                                        </p:tgtEl>
                                        <p:attrNameLst>
                                          <p:attrName>style.visibility</p:attrName>
                                        </p:attrNameLst>
                                      </p:cBhvr>
                                      <p:to>
                                        <p:strVal val="visible"/>
                                      </p:to>
                                    </p:set>
                                    <p:anim calcmode="lin" valueType="num">
                                      <p:cBhvr additive="base">
                                        <p:cTn id="11" dur="2000" fill="hold"/>
                                        <p:tgtEl>
                                          <p:spTgt spid="3">
                                            <p:graphicEl>
                                              <a:dgm id="{4EBB8EE9-22C3-41E3-B1AC-3147612BA6C0}"/>
                                            </p:graphic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graphicEl>
                                              <a:dgm id="{4EBB8EE9-22C3-41E3-B1AC-3147612BA6C0}"/>
                                            </p:graphic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graphicEl>
                                              <a:dgm id="{8AB60C63-DE2A-4ED3-9CFC-A5A821C16245}"/>
                                            </p:graphicEl>
                                          </p:spTgt>
                                        </p:tgtEl>
                                        <p:attrNameLst>
                                          <p:attrName>style.visibility</p:attrName>
                                        </p:attrNameLst>
                                      </p:cBhvr>
                                      <p:to>
                                        <p:strVal val="visible"/>
                                      </p:to>
                                    </p:set>
                                    <p:anim calcmode="lin" valueType="num">
                                      <p:cBhvr additive="base">
                                        <p:cTn id="16" dur="2000" fill="hold"/>
                                        <p:tgtEl>
                                          <p:spTgt spid="3">
                                            <p:graphicEl>
                                              <a:dgm id="{8AB60C63-DE2A-4ED3-9CFC-A5A821C16245}"/>
                                            </p:graphic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graphicEl>
                                              <a:dgm id="{8AB60C63-DE2A-4ED3-9CFC-A5A821C16245}"/>
                                            </p:graphic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graphicEl>
                                              <a:dgm id="{EB6AB8A9-49A1-4D6D-A31F-CA489D281778}"/>
                                            </p:graphicEl>
                                          </p:spTgt>
                                        </p:tgtEl>
                                        <p:attrNameLst>
                                          <p:attrName>style.visibility</p:attrName>
                                        </p:attrNameLst>
                                      </p:cBhvr>
                                      <p:to>
                                        <p:strVal val="visible"/>
                                      </p:to>
                                    </p:set>
                                    <p:anim calcmode="lin" valueType="num">
                                      <p:cBhvr additive="base">
                                        <p:cTn id="20" dur="2000" fill="hold"/>
                                        <p:tgtEl>
                                          <p:spTgt spid="3">
                                            <p:graphicEl>
                                              <a:dgm id="{EB6AB8A9-49A1-4D6D-A31F-CA489D281778}"/>
                                            </p:graphic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graphicEl>
                                              <a:dgm id="{EB6AB8A9-49A1-4D6D-A31F-CA489D281778}"/>
                                            </p:graphic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3">
                                            <p:graphicEl>
                                              <a:dgm id="{BED143A0-78A4-4B5D-8F94-DB4CEE7AB806}"/>
                                            </p:graphicEl>
                                          </p:spTgt>
                                        </p:tgtEl>
                                        <p:attrNameLst>
                                          <p:attrName>style.visibility</p:attrName>
                                        </p:attrNameLst>
                                      </p:cBhvr>
                                      <p:to>
                                        <p:strVal val="visible"/>
                                      </p:to>
                                    </p:set>
                                    <p:anim calcmode="lin" valueType="num">
                                      <p:cBhvr additive="base">
                                        <p:cTn id="25" dur="2000" fill="hold"/>
                                        <p:tgtEl>
                                          <p:spTgt spid="3">
                                            <p:graphicEl>
                                              <a:dgm id="{BED143A0-78A4-4B5D-8F94-DB4CEE7AB806}"/>
                                            </p:graphic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graphicEl>
                                              <a:dgm id="{BED143A0-78A4-4B5D-8F94-DB4CEE7AB806}"/>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graphicEl>
                                              <a:dgm id="{52641B3C-904F-4BD1-A8FD-9EFBE0CD0EFF}"/>
                                            </p:graphicEl>
                                          </p:spTgt>
                                        </p:tgtEl>
                                        <p:attrNameLst>
                                          <p:attrName>style.visibility</p:attrName>
                                        </p:attrNameLst>
                                      </p:cBhvr>
                                      <p:to>
                                        <p:strVal val="visible"/>
                                      </p:to>
                                    </p:set>
                                    <p:anim calcmode="lin" valueType="num">
                                      <p:cBhvr additive="base">
                                        <p:cTn id="29" dur="2000" fill="hold"/>
                                        <p:tgtEl>
                                          <p:spTgt spid="3">
                                            <p:graphicEl>
                                              <a:dgm id="{52641B3C-904F-4BD1-A8FD-9EFBE0CD0EFF}"/>
                                            </p:graphic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graphicEl>
                                              <a:dgm id="{52641B3C-904F-4BD1-A8FD-9EFBE0CD0EFF}"/>
                                            </p:graphicEl>
                                          </p:spTgt>
                                        </p:tgtEl>
                                        <p:attrNameLst>
                                          <p:attrName>ppt_y</p:attrName>
                                        </p:attrNameLst>
                                      </p:cBhvr>
                                      <p:tavLst>
                                        <p:tav tm="0">
                                          <p:val>
                                            <p:strVal val="1+#ppt_h/2"/>
                                          </p:val>
                                        </p:tav>
                                        <p:tav tm="100000">
                                          <p:val>
                                            <p:strVal val="#ppt_y"/>
                                          </p:val>
                                        </p:tav>
                                      </p:tavLst>
                                    </p:anim>
                                  </p:childTnLst>
                                </p:cTn>
                              </p:par>
                            </p:childTnLst>
                          </p:cTn>
                        </p:par>
                        <p:par>
                          <p:cTn id="31" fill="hold">
                            <p:stCondLst>
                              <p:cond delay="6000"/>
                            </p:stCondLst>
                            <p:childTnLst>
                              <p:par>
                                <p:cTn id="32" presetID="2" presetClass="entr" presetSubtype="4" fill="hold" grpId="0" nodeType="afterEffect">
                                  <p:stCondLst>
                                    <p:cond delay="0"/>
                                  </p:stCondLst>
                                  <p:childTnLst>
                                    <p:set>
                                      <p:cBhvr>
                                        <p:cTn id="33" dur="1" fill="hold">
                                          <p:stCondLst>
                                            <p:cond delay="0"/>
                                          </p:stCondLst>
                                        </p:cTn>
                                        <p:tgtEl>
                                          <p:spTgt spid="3">
                                            <p:graphicEl>
                                              <a:dgm id="{FCC188EA-08C6-48D4-ADCF-2C4BF08AD5DB}"/>
                                            </p:graphicEl>
                                          </p:spTgt>
                                        </p:tgtEl>
                                        <p:attrNameLst>
                                          <p:attrName>style.visibility</p:attrName>
                                        </p:attrNameLst>
                                      </p:cBhvr>
                                      <p:to>
                                        <p:strVal val="visible"/>
                                      </p:to>
                                    </p:set>
                                    <p:anim calcmode="lin" valueType="num">
                                      <p:cBhvr additive="base">
                                        <p:cTn id="34" dur="2000" fill="hold"/>
                                        <p:tgtEl>
                                          <p:spTgt spid="3">
                                            <p:graphicEl>
                                              <a:dgm id="{FCC188EA-08C6-48D4-ADCF-2C4BF08AD5DB}"/>
                                            </p:graphicEl>
                                          </p:spTgt>
                                        </p:tgtEl>
                                        <p:attrNameLst>
                                          <p:attrName>ppt_x</p:attrName>
                                        </p:attrNameLst>
                                      </p:cBhvr>
                                      <p:tavLst>
                                        <p:tav tm="0">
                                          <p:val>
                                            <p:strVal val="#ppt_x"/>
                                          </p:val>
                                        </p:tav>
                                        <p:tav tm="100000">
                                          <p:val>
                                            <p:strVal val="#ppt_x"/>
                                          </p:val>
                                        </p:tav>
                                      </p:tavLst>
                                    </p:anim>
                                    <p:anim calcmode="lin" valueType="num">
                                      <p:cBhvr additive="base">
                                        <p:cTn id="35" dur="2000" fill="hold"/>
                                        <p:tgtEl>
                                          <p:spTgt spid="3">
                                            <p:graphicEl>
                                              <a:dgm id="{FCC188EA-08C6-48D4-ADCF-2C4BF08AD5DB}"/>
                                            </p:graphic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graphicEl>
                                              <a:dgm id="{21FC6191-BF7B-4F21-B59B-A65460CEC00F}"/>
                                            </p:graphicEl>
                                          </p:spTgt>
                                        </p:tgtEl>
                                        <p:attrNameLst>
                                          <p:attrName>style.visibility</p:attrName>
                                        </p:attrNameLst>
                                      </p:cBhvr>
                                      <p:to>
                                        <p:strVal val="visible"/>
                                      </p:to>
                                    </p:set>
                                    <p:anim calcmode="lin" valueType="num">
                                      <p:cBhvr additive="base">
                                        <p:cTn id="38" dur="2000" fill="hold"/>
                                        <p:tgtEl>
                                          <p:spTgt spid="3">
                                            <p:graphicEl>
                                              <a:dgm id="{21FC6191-BF7B-4F21-B59B-A65460CEC00F}"/>
                                            </p:graphic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graphicEl>
                                              <a:dgm id="{21FC6191-BF7B-4F21-B59B-A65460CEC00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emonic debi evil face graphic">
            <a:hlinkClick r:id="rId2" tooltip="demonic debi evil face picture"/>
          </p:cNvPr>
          <p:cNvPicPr>
            <a:picLocks noChangeAspect="1" noChangeArrowheads="1"/>
          </p:cNvPicPr>
          <p:nvPr/>
        </p:nvPicPr>
        <p:blipFill>
          <a:blip r:embed="rId3" cstate="print"/>
          <a:srcRect/>
          <a:stretch>
            <a:fillRect/>
          </a:stretch>
        </p:blipFill>
        <p:spPr bwMode="auto">
          <a:xfrm>
            <a:off x="1981200" y="762000"/>
            <a:ext cx="5181600" cy="5842254"/>
          </a:xfrm>
          <a:prstGeom prst="rect">
            <a:avLst/>
          </a:prstGeom>
          <a:noFill/>
        </p:spPr>
      </p:pic>
      <p:graphicFrame>
        <p:nvGraphicFramePr>
          <p:cNvPr id="3" name="Diagram 2"/>
          <p:cNvGraphicFramePr/>
          <p:nvPr/>
        </p:nvGraphicFramePr>
        <p:xfrm>
          <a:off x="228600" y="914400"/>
          <a:ext cx="86868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p:nvPr/>
        </p:nvSpPr>
        <p:spPr>
          <a:xfrm>
            <a:off x="0" y="0"/>
            <a:ext cx="9144000" cy="8382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0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Copperplate Gothic Bold" panose="020E0705020206020404" pitchFamily="34" charset="0"/>
              </a:rPr>
              <a:t>误区</a:t>
            </a:r>
            <a:endParaRPr lang="en-US" altLang="zh-CN" sz="28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Narrow" panose="020B0606020202030204" pitchFamily="34" charset="0"/>
            </a:endParaRPr>
          </a:p>
        </p:txBody>
      </p:sp>
      <p:sp>
        <p:nvSpPr>
          <p:cNvPr id="5" name="Title 1"/>
          <p:cNvSpPr txBox="1"/>
          <p:nvPr/>
        </p:nvSpPr>
        <p:spPr>
          <a:xfrm>
            <a:off x="0" y="6324600"/>
            <a:ext cx="9144000" cy="6096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400" b="1" dirty="0">
                <a:ln w="18415" cmpd="sng">
                  <a:solidFill>
                    <a:sysClr val="windowText" lastClr="000000"/>
                  </a:solidFill>
                  <a:prstDash val="solid"/>
                </a:ln>
                <a:solidFill>
                  <a:srgbClr val="FF0000"/>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Misconceptions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graphicEl>
                                              <a:dgm id="{E15F8F3F-5614-4469-84A7-A89CD208C0FC}"/>
                                            </p:graphicEl>
                                          </p:spTgt>
                                        </p:tgtEl>
                                        <p:attrNameLst>
                                          <p:attrName>style.visibility</p:attrName>
                                        </p:attrNameLst>
                                      </p:cBhvr>
                                      <p:to>
                                        <p:strVal val="visible"/>
                                      </p:to>
                                    </p:set>
                                    <p:anim calcmode="lin" valueType="num">
                                      <p:cBhvr additive="base">
                                        <p:cTn id="7" dur="2000" fill="hold"/>
                                        <p:tgtEl>
                                          <p:spTgt spid="3">
                                            <p:graphicEl>
                                              <a:dgm id="{E15F8F3F-5614-4469-84A7-A89CD208C0FC}"/>
                                            </p:graphic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graphicEl>
                                              <a:dgm id="{E15F8F3F-5614-4469-84A7-A89CD208C0FC}"/>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4EBB8EE9-22C3-41E3-B1AC-3147612BA6C0}"/>
                                            </p:graphicEl>
                                          </p:spTgt>
                                        </p:tgtEl>
                                        <p:attrNameLst>
                                          <p:attrName>style.visibility</p:attrName>
                                        </p:attrNameLst>
                                      </p:cBhvr>
                                      <p:to>
                                        <p:strVal val="visible"/>
                                      </p:to>
                                    </p:set>
                                    <p:anim calcmode="lin" valueType="num">
                                      <p:cBhvr additive="base">
                                        <p:cTn id="11" dur="2000" fill="hold"/>
                                        <p:tgtEl>
                                          <p:spTgt spid="3">
                                            <p:graphicEl>
                                              <a:dgm id="{4EBB8EE9-22C3-41E3-B1AC-3147612BA6C0}"/>
                                            </p:graphic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graphicEl>
                                              <a:dgm id="{4EBB8EE9-22C3-41E3-B1AC-3147612BA6C0}"/>
                                            </p:graphic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graphicEl>
                                              <a:dgm id="{8AB60C63-DE2A-4ED3-9CFC-A5A821C16245}"/>
                                            </p:graphicEl>
                                          </p:spTgt>
                                        </p:tgtEl>
                                        <p:attrNameLst>
                                          <p:attrName>style.visibility</p:attrName>
                                        </p:attrNameLst>
                                      </p:cBhvr>
                                      <p:to>
                                        <p:strVal val="visible"/>
                                      </p:to>
                                    </p:set>
                                    <p:anim calcmode="lin" valueType="num">
                                      <p:cBhvr additive="base">
                                        <p:cTn id="16" dur="2000" fill="hold"/>
                                        <p:tgtEl>
                                          <p:spTgt spid="3">
                                            <p:graphicEl>
                                              <a:dgm id="{8AB60C63-DE2A-4ED3-9CFC-A5A821C16245}"/>
                                            </p:graphic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graphicEl>
                                              <a:dgm id="{8AB60C63-DE2A-4ED3-9CFC-A5A821C16245}"/>
                                            </p:graphic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graphicEl>
                                              <a:dgm id="{EB6AB8A9-49A1-4D6D-A31F-CA489D281778}"/>
                                            </p:graphicEl>
                                          </p:spTgt>
                                        </p:tgtEl>
                                        <p:attrNameLst>
                                          <p:attrName>style.visibility</p:attrName>
                                        </p:attrNameLst>
                                      </p:cBhvr>
                                      <p:to>
                                        <p:strVal val="visible"/>
                                      </p:to>
                                    </p:set>
                                    <p:anim calcmode="lin" valueType="num">
                                      <p:cBhvr additive="base">
                                        <p:cTn id="20" dur="2000" fill="hold"/>
                                        <p:tgtEl>
                                          <p:spTgt spid="3">
                                            <p:graphicEl>
                                              <a:dgm id="{EB6AB8A9-49A1-4D6D-A31F-CA489D281778}"/>
                                            </p:graphic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graphicEl>
                                              <a:dgm id="{EB6AB8A9-49A1-4D6D-A31F-CA489D281778}"/>
                                            </p:graphic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3">
                                            <p:graphicEl>
                                              <a:dgm id="{BED143A0-78A4-4B5D-8F94-DB4CEE7AB806}"/>
                                            </p:graphicEl>
                                          </p:spTgt>
                                        </p:tgtEl>
                                        <p:attrNameLst>
                                          <p:attrName>style.visibility</p:attrName>
                                        </p:attrNameLst>
                                      </p:cBhvr>
                                      <p:to>
                                        <p:strVal val="visible"/>
                                      </p:to>
                                    </p:set>
                                    <p:anim calcmode="lin" valueType="num">
                                      <p:cBhvr additive="base">
                                        <p:cTn id="25" dur="2000" fill="hold"/>
                                        <p:tgtEl>
                                          <p:spTgt spid="3">
                                            <p:graphicEl>
                                              <a:dgm id="{BED143A0-78A4-4B5D-8F94-DB4CEE7AB806}"/>
                                            </p:graphic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graphicEl>
                                              <a:dgm id="{BED143A0-78A4-4B5D-8F94-DB4CEE7AB806}"/>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graphicEl>
                                              <a:dgm id="{52641B3C-904F-4BD1-A8FD-9EFBE0CD0EFF}"/>
                                            </p:graphicEl>
                                          </p:spTgt>
                                        </p:tgtEl>
                                        <p:attrNameLst>
                                          <p:attrName>style.visibility</p:attrName>
                                        </p:attrNameLst>
                                      </p:cBhvr>
                                      <p:to>
                                        <p:strVal val="visible"/>
                                      </p:to>
                                    </p:set>
                                    <p:anim calcmode="lin" valueType="num">
                                      <p:cBhvr additive="base">
                                        <p:cTn id="29" dur="2000" fill="hold"/>
                                        <p:tgtEl>
                                          <p:spTgt spid="3">
                                            <p:graphicEl>
                                              <a:dgm id="{52641B3C-904F-4BD1-A8FD-9EFBE0CD0EFF}"/>
                                            </p:graphic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graphicEl>
                                              <a:dgm id="{52641B3C-904F-4BD1-A8FD-9EFBE0CD0EFF}"/>
                                            </p:graphicEl>
                                          </p:spTgt>
                                        </p:tgtEl>
                                        <p:attrNameLst>
                                          <p:attrName>ppt_y</p:attrName>
                                        </p:attrNameLst>
                                      </p:cBhvr>
                                      <p:tavLst>
                                        <p:tav tm="0">
                                          <p:val>
                                            <p:strVal val="1+#ppt_h/2"/>
                                          </p:val>
                                        </p:tav>
                                        <p:tav tm="100000">
                                          <p:val>
                                            <p:strVal val="#ppt_y"/>
                                          </p:val>
                                        </p:tav>
                                      </p:tavLst>
                                    </p:anim>
                                  </p:childTnLst>
                                </p:cTn>
                              </p:par>
                            </p:childTnLst>
                          </p:cTn>
                        </p:par>
                        <p:par>
                          <p:cTn id="31" fill="hold">
                            <p:stCondLst>
                              <p:cond delay="6000"/>
                            </p:stCondLst>
                            <p:childTnLst>
                              <p:par>
                                <p:cTn id="32" presetID="2" presetClass="entr" presetSubtype="4" fill="hold" grpId="0" nodeType="afterEffect">
                                  <p:stCondLst>
                                    <p:cond delay="0"/>
                                  </p:stCondLst>
                                  <p:childTnLst>
                                    <p:set>
                                      <p:cBhvr>
                                        <p:cTn id="33" dur="1" fill="hold">
                                          <p:stCondLst>
                                            <p:cond delay="0"/>
                                          </p:stCondLst>
                                        </p:cTn>
                                        <p:tgtEl>
                                          <p:spTgt spid="3">
                                            <p:graphicEl>
                                              <a:dgm id="{FCC188EA-08C6-48D4-ADCF-2C4BF08AD5DB}"/>
                                            </p:graphicEl>
                                          </p:spTgt>
                                        </p:tgtEl>
                                        <p:attrNameLst>
                                          <p:attrName>style.visibility</p:attrName>
                                        </p:attrNameLst>
                                      </p:cBhvr>
                                      <p:to>
                                        <p:strVal val="visible"/>
                                      </p:to>
                                    </p:set>
                                    <p:anim calcmode="lin" valueType="num">
                                      <p:cBhvr additive="base">
                                        <p:cTn id="34" dur="2000" fill="hold"/>
                                        <p:tgtEl>
                                          <p:spTgt spid="3">
                                            <p:graphicEl>
                                              <a:dgm id="{FCC188EA-08C6-48D4-ADCF-2C4BF08AD5DB}"/>
                                            </p:graphicEl>
                                          </p:spTgt>
                                        </p:tgtEl>
                                        <p:attrNameLst>
                                          <p:attrName>ppt_x</p:attrName>
                                        </p:attrNameLst>
                                      </p:cBhvr>
                                      <p:tavLst>
                                        <p:tav tm="0">
                                          <p:val>
                                            <p:strVal val="#ppt_x"/>
                                          </p:val>
                                        </p:tav>
                                        <p:tav tm="100000">
                                          <p:val>
                                            <p:strVal val="#ppt_x"/>
                                          </p:val>
                                        </p:tav>
                                      </p:tavLst>
                                    </p:anim>
                                    <p:anim calcmode="lin" valueType="num">
                                      <p:cBhvr additive="base">
                                        <p:cTn id="35" dur="2000" fill="hold"/>
                                        <p:tgtEl>
                                          <p:spTgt spid="3">
                                            <p:graphicEl>
                                              <a:dgm id="{FCC188EA-08C6-48D4-ADCF-2C4BF08AD5DB}"/>
                                            </p:graphic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graphicEl>
                                              <a:dgm id="{21FC6191-BF7B-4F21-B59B-A65460CEC00F}"/>
                                            </p:graphicEl>
                                          </p:spTgt>
                                        </p:tgtEl>
                                        <p:attrNameLst>
                                          <p:attrName>style.visibility</p:attrName>
                                        </p:attrNameLst>
                                      </p:cBhvr>
                                      <p:to>
                                        <p:strVal val="visible"/>
                                      </p:to>
                                    </p:set>
                                    <p:anim calcmode="lin" valueType="num">
                                      <p:cBhvr additive="base">
                                        <p:cTn id="38" dur="2000" fill="hold"/>
                                        <p:tgtEl>
                                          <p:spTgt spid="3">
                                            <p:graphicEl>
                                              <a:dgm id="{21FC6191-BF7B-4F21-B59B-A65460CEC00F}"/>
                                            </p:graphic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graphicEl>
                                              <a:dgm id="{21FC6191-BF7B-4F21-B59B-A65460CEC00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emonic debi evil face graphic">
            <a:hlinkClick r:id="rId2" tooltip="demonic debi evil face picture"/>
          </p:cNvPr>
          <p:cNvPicPr>
            <a:picLocks noChangeAspect="1" noChangeArrowheads="1"/>
          </p:cNvPicPr>
          <p:nvPr/>
        </p:nvPicPr>
        <p:blipFill>
          <a:blip r:embed="rId3" cstate="print"/>
          <a:srcRect/>
          <a:stretch>
            <a:fillRect/>
          </a:stretch>
        </p:blipFill>
        <p:spPr bwMode="auto">
          <a:xfrm>
            <a:off x="1981200" y="762000"/>
            <a:ext cx="5181600" cy="5842254"/>
          </a:xfrm>
          <a:prstGeom prst="rect">
            <a:avLst/>
          </a:prstGeom>
          <a:noFill/>
        </p:spPr>
      </p:pic>
      <p:graphicFrame>
        <p:nvGraphicFramePr>
          <p:cNvPr id="3" name="Diagram 2"/>
          <p:cNvGraphicFramePr/>
          <p:nvPr/>
        </p:nvGraphicFramePr>
        <p:xfrm>
          <a:off x="228600" y="914400"/>
          <a:ext cx="86868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p:nvPr/>
        </p:nvSpPr>
        <p:spPr>
          <a:xfrm>
            <a:off x="0" y="0"/>
            <a:ext cx="9144000" cy="8382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zh-CN" altLang="en-US" sz="60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Copperplate Gothic Bold" panose="020E0705020206020404" pitchFamily="34" charset="0"/>
              </a:rPr>
              <a:t>误区</a:t>
            </a:r>
            <a:endParaRPr lang="en-US" altLang="zh-CN" sz="28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Narrow" panose="020B0606020202030204" pitchFamily="34" charset="0"/>
            </a:endParaRPr>
          </a:p>
        </p:txBody>
      </p:sp>
      <p:sp>
        <p:nvSpPr>
          <p:cNvPr id="5" name="Title 1"/>
          <p:cNvSpPr txBox="1"/>
          <p:nvPr/>
        </p:nvSpPr>
        <p:spPr>
          <a:xfrm>
            <a:off x="0" y="6324600"/>
            <a:ext cx="9144000" cy="6096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400" b="1" dirty="0">
                <a:ln w="18415" cmpd="sng">
                  <a:solidFill>
                    <a:sysClr val="windowText" lastClr="000000"/>
                  </a:solidFill>
                  <a:prstDash val="solid"/>
                </a:ln>
                <a:solidFill>
                  <a:srgbClr val="FF0000"/>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Misconceptions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graphicEl>
                                              <a:dgm id="{E15F8F3F-5614-4469-84A7-A89CD208C0FC}"/>
                                            </p:graphicEl>
                                          </p:spTgt>
                                        </p:tgtEl>
                                        <p:attrNameLst>
                                          <p:attrName>style.visibility</p:attrName>
                                        </p:attrNameLst>
                                      </p:cBhvr>
                                      <p:to>
                                        <p:strVal val="visible"/>
                                      </p:to>
                                    </p:set>
                                    <p:anim calcmode="lin" valueType="num">
                                      <p:cBhvr additive="base">
                                        <p:cTn id="7" dur="2000" fill="hold"/>
                                        <p:tgtEl>
                                          <p:spTgt spid="3">
                                            <p:graphicEl>
                                              <a:dgm id="{E15F8F3F-5614-4469-84A7-A89CD208C0FC}"/>
                                            </p:graphic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graphicEl>
                                              <a:dgm id="{E15F8F3F-5614-4469-84A7-A89CD208C0FC}"/>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4EBB8EE9-22C3-41E3-B1AC-3147612BA6C0}"/>
                                            </p:graphicEl>
                                          </p:spTgt>
                                        </p:tgtEl>
                                        <p:attrNameLst>
                                          <p:attrName>style.visibility</p:attrName>
                                        </p:attrNameLst>
                                      </p:cBhvr>
                                      <p:to>
                                        <p:strVal val="visible"/>
                                      </p:to>
                                    </p:set>
                                    <p:anim calcmode="lin" valueType="num">
                                      <p:cBhvr additive="base">
                                        <p:cTn id="11" dur="2000" fill="hold"/>
                                        <p:tgtEl>
                                          <p:spTgt spid="3">
                                            <p:graphicEl>
                                              <a:dgm id="{4EBB8EE9-22C3-41E3-B1AC-3147612BA6C0}"/>
                                            </p:graphic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graphicEl>
                                              <a:dgm id="{4EBB8EE9-22C3-41E3-B1AC-3147612BA6C0}"/>
                                            </p:graphic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graphicEl>
                                              <a:dgm id="{8AB60C63-DE2A-4ED3-9CFC-A5A821C16245}"/>
                                            </p:graphicEl>
                                          </p:spTgt>
                                        </p:tgtEl>
                                        <p:attrNameLst>
                                          <p:attrName>style.visibility</p:attrName>
                                        </p:attrNameLst>
                                      </p:cBhvr>
                                      <p:to>
                                        <p:strVal val="visible"/>
                                      </p:to>
                                    </p:set>
                                    <p:anim calcmode="lin" valueType="num">
                                      <p:cBhvr additive="base">
                                        <p:cTn id="16" dur="2000" fill="hold"/>
                                        <p:tgtEl>
                                          <p:spTgt spid="3">
                                            <p:graphicEl>
                                              <a:dgm id="{8AB60C63-DE2A-4ED3-9CFC-A5A821C16245}"/>
                                            </p:graphic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graphicEl>
                                              <a:dgm id="{8AB60C63-DE2A-4ED3-9CFC-A5A821C16245}"/>
                                            </p:graphic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graphicEl>
                                              <a:dgm id="{EB6AB8A9-49A1-4D6D-A31F-CA489D281778}"/>
                                            </p:graphicEl>
                                          </p:spTgt>
                                        </p:tgtEl>
                                        <p:attrNameLst>
                                          <p:attrName>style.visibility</p:attrName>
                                        </p:attrNameLst>
                                      </p:cBhvr>
                                      <p:to>
                                        <p:strVal val="visible"/>
                                      </p:to>
                                    </p:set>
                                    <p:anim calcmode="lin" valueType="num">
                                      <p:cBhvr additive="base">
                                        <p:cTn id="20" dur="2000" fill="hold"/>
                                        <p:tgtEl>
                                          <p:spTgt spid="3">
                                            <p:graphicEl>
                                              <a:dgm id="{EB6AB8A9-49A1-4D6D-A31F-CA489D281778}"/>
                                            </p:graphic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
                                            <p:graphicEl>
                                              <a:dgm id="{EB6AB8A9-49A1-4D6D-A31F-CA489D281778}"/>
                                            </p:graphic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3">
                                            <p:graphicEl>
                                              <a:dgm id="{BED143A0-78A4-4B5D-8F94-DB4CEE7AB806}"/>
                                            </p:graphicEl>
                                          </p:spTgt>
                                        </p:tgtEl>
                                        <p:attrNameLst>
                                          <p:attrName>style.visibility</p:attrName>
                                        </p:attrNameLst>
                                      </p:cBhvr>
                                      <p:to>
                                        <p:strVal val="visible"/>
                                      </p:to>
                                    </p:set>
                                    <p:anim calcmode="lin" valueType="num">
                                      <p:cBhvr additive="base">
                                        <p:cTn id="25" dur="2000" fill="hold"/>
                                        <p:tgtEl>
                                          <p:spTgt spid="3">
                                            <p:graphicEl>
                                              <a:dgm id="{BED143A0-78A4-4B5D-8F94-DB4CEE7AB806}"/>
                                            </p:graphic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graphicEl>
                                              <a:dgm id="{BED143A0-78A4-4B5D-8F94-DB4CEE7AB806}"/>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graphicEl>
                                              <a:dgm id="{52641B3C-904F-4BD1-A8FD-9EFBE0CD0EFF}"/>
                                            </p:graphicEl>
                                          </p:spTgt>
                                        </p:tgtEl>
                                        <p:attrNameLst>
                                          <p:attrName>style.visibility</p:attrName>
                                        </p:attrNameLst>
                                      </p:cBhvr>
                                      <p:to>
                                        <p:strVal val="visible"/>
                                      </p:to>
                                    </p:set>
                                    <p:anim calcmode="lin" valueType="num">
                                      <p:cBhvr additive="base">
                                        <p:cTn id="29" dur="2000" fill="hold"/>
                                        <p:tgtEl>
                                          <p:spTgt spid="3">
                                            <p:graphicEl>
                                              <a:dgm id="{52641B3C-904F-4BD1-A8FD-9EFBE0CD0EFF}"/>
                                            </p:graphic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graphicEl>
                                              <a:dgm id="{52641B3C-904F-4BD1-A8FD-9EFBE0CD0EFF}"/>
                                            </p:graphicEl>
                                          </p:spTgt>
                                        </p:tgtEl>
                                        <p:attrNameLst>
                                          <p:attrName>ppt_y</p:attrName>
                                        </p:attrNameLst>
                                      </p:cBhvr>
                                      <p:tavLst>
                                        <p:tav tm="0">
                                          <p:val>
                                            <p:strVal val="1+#ppt_h/2"/>
                                          </p:val>
                                        </p:tav>
                                        <p:tav tm="100000">
                                          <p:val>
                                            <p:strVal val="#ppt_y"/>
                                          </p:val>
                                        </p:tav>
                                      </p:tavLst>
                                    </p:anim>
                                  </p:childTnLst>
                                </p:cTn>
                              </p:par>
                            </p:childTnLst>
                          </p:cTn>
                        </p:par>
                        <p:par>
                          <p:cTn id="31" fill="hold">
                            <p:stCondLst>
                              <p:cond delay="6000"/>
                            </p:stCondLst>
                            <p:childTnLst>
                              <p:par>
                                <p:cTn id="32" presetID="2" presetClass="entr" presetSubtype="4" fill="hold" grpId="0" nodeType="afterEffect">
                                  <p:stCondLst>
                                    <p:cond delay="0"/>
                                  </p:stCondLst>
                                  <p:childTnLst>
                                    <p:set>
                                      <p:cBhvr>
                                        <p:cTn id="33" dur="1" fill="hold">
                                          <p:stCondLst>
                                            <p:cond delay="0"/>
                                          </p:stCondLst>
                                        </p:cTn>
                                        <p:tgtEl>
                                          <p:spTgt spid="3">
                                            <p:graphicEl>
                                              <a:dgm id="{FCC188EA-08C6-48D4-ADCF-2C4BF08AD5DB}"/>
                                            </p:graphicEl>
                                          </p:spTgt>
                                        </p:tgtEl>
                                        <p:attrNameLst>
                                          <p:attrName>style.visibility</p:attrName>
                                        </p:attrNameLst>
                                      </p:cBhvr>
                                      <p:to>
                                        <p:strVal val="visible"/>
                                      </p:to>
                                    </p:set>
                                    <p:anim calcmode="lin" valueType="num">
                                      <p:cBhvr additive="base">
                                        <p:cTn id="34" dur="2000" fill="hold"/>
                                        <p:tgtEl>
                                          <p:spTgt spid="3">
                                            <p:graphicEl>
                                              <a:dgm id="{FCC188EA-08C6-48D4-ADCF-2C4BF08AD5DB}"/>
                                            </p:graphicEl>
                                          </p:spTgt>
                                        </p:tgtEl>
                                        <p:attrNameLst>
                                          <p:attrName>ppt_x</p:attrName>
                                        </p:attrNameLst>
                                      </p:cBhvr>
                                      <p:tavLst>
                                        <p:tav tm="0">
                                          <p:val>
                                            <p:strVal val="#ppt_x"/>
                                          </p:val>
                                        </p:tav>
                                        <p:tav tm="100000">
                                          <p:val>
                                            <p:strVal val="#ppt_x"/>
                                          </p:val>
                                        </p:tav>
                                      </p:tavLst>
                                    </p:anim>
                                    <p:anim calcmode="lin" valueType="num">
                                      <p:cBhvr additive="base">
                                        <p:cTn id="35" dur="2000" fill="hold"/>
                                        <p:tgtEl>
                                          <p:spTgt spid="3">
                                            <p:graphicEl>
                                              <a:dgm id="{FCC188EA-08C6-48D4-ADCF-2C4BF08AD5DB}"/>
                                            </p:graphic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graphicEl>
                                              <a:dgm id="{21FC6191-BF7B-4F21-B59B-A65460CEC00F}"/>
                                            </p:graphicEl>
                                          </p:spTgt>
                                        </p:tgtEl>
                                        <p:attrNameLst>
                                          <p:attrName>style.visibility</p:attrName>
                                        </p:attrNameLst>
                                      </p:cBhvr>
                                      <p:to>
                                        <p:strVal val="visible"/>
                                      </p:to>
                                    </p:set>
                                    <p:anim calcmode="lin" valueType="num">
                                      <p:cBhvr additive="base">
                                        <p:cTn id="38" dur="2000" fill="hold"/>
                                        <p:tgtEl>
                                          <p:spTgt spid="3">
                                            <p:graphicEl>
                                              <a:dgm id="{21FC6191-BF7B-4F21-B59B-A65460CEC00F}"/>
                                            </p:graphic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
                                            <p:graphicEl>
                                              <a:dgm id="{21FC6191-BF7B-4F21-B59B-A65460CEC00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3" name="Picture 3" descr="Ying Yang Black Background">
            <a:hlinkClick r:id="rId2" tooltip="Ying Yang Black Background"/>
          </p:cNvPr>
          <p:cNvPicPr>
            <a:picLocks noChangeAspect="1" noChangeArrowheads="1"/>
          </p:cNvPicPr>
          <p:nvPr/>
        </p:nvPicPr>
        <p:blipFill>
          <a:blip r:embed="rId3" cstate="print"/>
          <a:srcRect/>
          <a:stretch>
            <a:fillRect/>
          </a:stretch>
        </p:blipFill>
        <p:spPr bwMode="auto">
          <a:xfrm>
            <a:off x="0" y="-1371600"/>
            <a:ext cx="12954000" cy="9429750"/>
          </a:xfrm>
          <a:prstGeom prst="rect">
            <a:avLst/>
          </a:prstGeom>
          <a:noFill/>
        </p:spPr>
      </p:pic>
      <p:sp>
        <p:nvSpPr>
          <p:cNvPr id="5" name="Title 1"/>
          <p:cNvSpPr txBox="1"/>
          <p:nvPr/>
        </p:nvSpPr>
        <p:spPr>
          <a:xfrm>
            <a:off x="-1143000" y="6858000"/>
            <a:ext cx="12115800" cy="6096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p>
            <a:pPr algn="ctr">
              <a:spcBef>
                <a:spcPct val="0"/>
              </a:spcBef>
              <a:defRPr/>
            </a:pPr>
            <a:r>
              <a:rPr lang="en-US" sz="2400" b="1" spc="-150" dirty="0">
                <a:ln w="18415" cmpd="sng">
                  <a:solidFill>
                    <a:prstClr val="white">
                      <a:lumMod val="50000"/>
                    </a:prstClr>
                  </a:solidFill>
                  <a:prstDash val="solid"/>
                </a:ln>
                <a:solidFill>
                  <a:srgbClr val="FF0000"/>
                </a:solidFill>
                <a:effectLst>
                  <a:outerShdw blurRad="63500" dir="3600000" algn="tl" rotWithShape="0">
                    <a:srgbClr val="000000">
                      <a:alpha val="70000"/>
                    </a:srgbClr>
                  </a:outerShdw>
                </a:effectLst>
                <a:latin typeface="Arial Black" panose="020B0A04020102020204" pitchFamily="34" charset="0"/>
                <a:cs typeface="Arial" panose="020B0604020202020204" pitchFamily="34" charset="0"/>
              </a:rPr>
              <a:t>DUALISM: GOD and Satan are equal opposites = WRONG!</a:t>
            </a:r>
          </a:p>
        </p:txBody>
      </p:sp>
      <p:sp>
        <p:nvSpPr>
          <p:cNvPr id="7" name="Title 1"/>
          <p:cNvSpPr txBox="1"/>
          <p:nvPr/>
        </p:nvSpPr>
        <p:spPr>
          <a:xfrm>
            <a:off x="381000" y="1371600"/>
            <a:ext cx="3962400" cy="5791200"/>
          </a:xfrm>
          <a:prstGeom prst="rect">
            <a:avLst/>
          </a:prstGeom>
          <a:noFill/>
          <a:ln w="76200">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0"/>
              </a:spcBef>
              <a:defRPr/>
            </a:pPr>
            <a:r>
              <a:rPr lang="zh-CN" altLang="en-US" sz="8000" b="1" dirty="0">
                <a:ln w="11430">
                  <a:solidFill>
                    <a:srgbClr val="C0504D">
                      <a:lumMod val="40000"/>
                      <a:lumOff val="60000"/>
                    </a:srgbClr>
                  </a:solidFill>
                </a:ln>
                <a:solidFill>
                  <a:prstClr val="white">
                    <a:lumMod val="75000"/>
                  </a:prstClr>
                </a:solidFill>
                <a:effectLst>
                  <a:outerShdw blurRad="50800" dist="39000" dir="5460000" algn="tl">
                    <a:srgbClr val="000000">
                      <a:alpha val="38000"/>
                    </a:srgbClr>
                  </a:outerShdw>
                </a:effectLst>
                <a:latin typeface="Copperplate Gothic Bold" panose="020E0705020206020404" pitchFamily="34" charset="0"/>
              </a:rPr>
              <a:t>二元论</a:t>
            </a:r>
            <a:r>
              <a:rPr lang="en-US" altLang="zh-CN" sz="8000" b="1" dirty="0">
                <a:ln w="11430">
                  <a:solidFill>
                    <a:srgbClr val="C0504D">
                      <a:lumMod val="40000"/>
                      <a:lumOff val="60000"/>
                    </a:srgbClr>
                  </a:solidFill>
                </a:ln>
                <a:solidFill>
                  <a:prstClr val="white">
                    <a:lumMod val="75000"/>
                  </a:prstClr>
                </a:solidFill>
                <a:effectLst>
                  <a:outerShdw blurRad="50800" dist="39000" dir="5460000" algn="tl">
                    <a:srgbClr val="000000">
                      <a:alpha val="38000"/>
                    </a:srgbClr>
                  </a:outerShdw>
                </a:effectLst>
                <a:latin typeface="Copperplate Gothic Bold" panose="020E0705020206020404" pitchFamily="34" charset="0"/>
              </a:rPr>
              <a:t>: </a:t>
            </a:r>
          </a:p>
          <a:p>
            <a:pPr algn="ctr">
              <a:spcBef>
                <a:spcPct val="0"/>
              </a:spcBef>
              <a:defRPr/>
            </a:pPr>
            <a:r>
              <a:rPr lang="zh-CN" alt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rPr>
              <a:t>上帝和撒旦是反</a:t>
            </a:r>
            <a:r>
              <a:rPr lang="zh-CN" alt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rPr>
              <a:t>向</a:t>
            </a:r>
            <a:r>
              <a:rPr lang="zh-CN" alt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rPr>
              <a:t>相</a:t>
            </a:r>
            <a:r>
              <a:rPr lang="zh-CN" alt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rPr>
              <a:t>等的力</a:t>
            </a:r>
            <a:r>
              <a:rPr lang="zh-CN" alt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rPr>
              <a:t>量</a:t>
            </a:r>
            <a:r>
              <a:rPr lang="en-US" altLang="zh-CN"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rPr>
              <a:t>=</a:t>
            </a:r>
          </a:p>
          <a:p>
            <a:r>
              <a:rPr lang="zh-CN" altLang="en-US"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rPr>
              <a:t>错误！</a:t>
            </a:r>
            <a:endParaRPr lang="en-US" altLang="zh-CN" sz="5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pperplate Gothic Bold" panose="020E0705020206020404" pitchFamily="34" charset="0"/>
            </a:endParaRPr>
          </a:p>
          <a:p>
            <a:r>
              <a:rPr lang="zh-CN" altLang="en-US" sz="5400" b="1" dirty="0" smtClean="0">
                <a:ln>
                  <a:solidFill>
                    <a:schemeClr val="accent2">
                      <a:lumMod val="40000"/>
                      <a:lumOff val="60000"/>
                    </a:schemeClr>
                  </a:solidFill>
                </a:ln>
                <a:solidFill>
                  <a:schemeClr val="bg1">
                    <a:lumMod val="95000"/>
                  </a:schemeClr>
                </a:solidFill>
              </a:rPr>
              <a:t>上帝只</a:t>
            </a:r>
            <a:r>
              <a:rPr lang="zh-CN" altLang="en-US" sz="5400" b="1" dirty="0" smtClean="0">
                <a:ln>
                  <a:solidFill>
                    <a:schemeClr val="accent2">
                      <a:lumMod val="40000"/>
                      <a:lumOff val="60000"/>
                    </a:schemeClr>
                  </a:solidFill>
                </a:ln>
                <a:solidFill>
                  <a:schemeClr val="bg1">
                    <a:lumMod val="95000"/>
                  </a:schemeClr>
                </a:solidFill>
              </a:rPr>
              <a:t>有敌</a:t>
            </a:r>
            <a:r>
              <a:rPr lang="zh-CN" altLang="en-US" sz="5400" b="1" dirty="0" smtClean="0">
                <a:ln>
                  <a:solidFill>
                    <a:schemeClr val="accent2">
                      <a:lumMod val="40000"/>
                      <a:lumOff val="60000"/>
                    </a:schemeClr>
                  </a:solidFill>
                </a:ln>
                <a:solidFill>
                  <a:schemeClr val="bg1">
                    <a:lumMod val="95000"/>
                  </a:schemeClr>
                </a:solidFill>
              </a:rPr>
              <a:t>人</a:t>
            </a:r>
            <a:r>
              <a:rPr lang="en-US" altLang="zh-CN" sz="5400" b="1" dirty="0" smtClean="0">
                <a:ln>
                  <a:solidFill>
                    <a:schemeClr val="accent2">
                      <a:lumMod val="40000"/>
                      <a:lumOff val="60000"/>
                    </a:schemeClr>
                  </a:solidFill>
                </a:ln>
                <a:solidFill>
                  <a:schemeClr val="bg1">
                    <a:lumMod val="95000"/>
                  </a:schemeClr>
                </a:solidFill>
              </a:rPr>
              <a:t>,</a:t>
            </a:r>
            <a:r>
              <a:rPr lang="zh-CN" altLang="en-US" sz="5400" b="1" dirty="0" smtClean="0">
                <a:ln>
                  <a:solidFill>
                    <a:schemeClr val="accent2">
                      <a:lumMod val="40000"/>
                      <a:lumOff val="60000"/>
                    </a:schemeClr>
                  </a:solidFill>
                </a:ln>
                <a:solidFill>
                  <a:schemeClr val="bg1">
                    <a:lumMod val="95000"/>
                  </a:schemeClr>
                </a:solidFill>
              </a:rPr>
              <a:t>没</a:t>
            </a:r>
            <a:r>
              <a:rPr lang="zh-CN" altLang="en-US" sz="5400" b="1" dirty="0" smtClean="0">
                <a:ln>
                  <a:solidFill>
                    <a:schemeClr val="accent2">
                      <a:lumMod val="40000"/>
                      <a:lumOff val="60000"/>
                    </a:schemeClr>
                  </a:solidFill>
                </a:ln>
                <a:solidFill>
                  <a:schemeClr val="bg1">
                    <a:lumMod val="95000"/>
                  </a:schemeClr>
                </a:solidFill>
              </a:rPr>
              <a:t>有对手</a:t>
            </a:r>
            <a:r>
              <a:rPr lang="zh-CN" altLang="en-US" sz="5400" dirty="0" smtClean="0">
                <a:ln>
                  <a:solidFill>
                    <a:schemeClr val="accent2">
                      <a:lumMod val="40000"/>
                      <a:lumOff val="60000"/>
                    </a:schemeClr>
                  </a:solidFill>
                </a:ln>
                <a:solidFill>
                  <a:schemeClr val="bg1">
                    <a:lumMod val="95000"/>
                  </a:schemeClr>
                </a:solidFill>
              </a:rPr>
              <a:t>。</a:t>
            </a:r>
            <a:endParaRPr lang="en-US" sz="5400" dirty="0" smtClean="0">
              <a:solidFill>
                <a:schemeClr val="bg1"/>
              </a:solidFill>
            </a:endParaRPr>
          </a:p>
          <a:p>
            <a:pPr algn="ctr">
              <a:spcBef>
                <a:spcPct val="0"/>
              </a:spcBef>
              <a:defRPr/>
            </a:pPr>
            <a:endPar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Narrow" panose="020B0606020202030204" pitchFamily="34" charset="0"/>
            </a:endParaRPr>
          </a:p>
        </p:txBody>
      </p:sp>
      <p:sp>
        <p:nvSpPr>
          <p:cNvPr id="8" name="TextBox 7"/>
          <p:cNvSpPr txBox="1"/>
          <p:nvPr/>
        </p:nvSpPr>
        <p:spPr>
          <a:xfrm>
            <a:off x="8610600" y="1066800"/>
            <a:ext cx="3505200" cy="923330"/>
          </a:xfrm>
          <a:prstGeom prst="rect">
            <a:avLst/>
          </a:prstGeom>
          <a:noFill/>
        </p:spPr>
        <p:txBody>
          <a:bodyPr wrap="square" rtlCol="0">
            <a:spAutoFit/>
          </a:bodyPr>
          <a:lstStyle/>
          <a:p>
            <a:endParaRPr lang="en-US" sz="54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TotalTime>
  <Words>4564</Words>
  <Application>Microsoft Office PowerPoint</Application>
  <PresentationFormat>On-screen Show (4:3)</PresentationFormat>
  <Paragraphs>310</Paragraphs>
  <Slides>51</Slides>
  <Notes>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1_Office Theme</vt:lpstr>
      <vt:lpstr>Slide 1</vt:lpstr>
      <vt:lpstr>Slide 2</vt:lpstr>
      <vt:lpstr>Slide 3</vt:lpstr>
      <vt:lpstr>Slide 4</vt:lpstr>
      <vt:lpstr>关于鬼魔有哪些常见的误区? What are some common misconceptions about DEMONS?</vt:lpstr>
      <vt:lpstr>Slide 6</vt:lpstr>
      <vt:lpstr>Slide 7</vt:lpstr>
      <vt:lpstr>Slide 8</vt:lpstr>
      <vt:lpstr>Slide 9</vt:lpstr>
      <vt:lpstr>Slide 10</vt:lpstr>
      <vt:lpstr>Slide 11</vt:lpstr>
      <vt:lpstr>Slide 12</vt:lpstr>
      <vt:lpstr>Slide 13</vt:lpstr>
      <vt:lpstr>Slide 14</vt:lpstr>
      <vt:lpstr>Slide 15</vt:lpstr>
      <vt:lpstr>Slide 16</vt:lpstr>
      <vt:lpstr>堕落前的撒旦:以西结书28:12-17 (Satan BEFORE the Fall: Ezekiel 28:12-17)</vt:lpstr>
      <vt:lpstr>Slide 18</vt:lpstr>
      <vt:lpstr>堕落后的撒旦  (Satan AFTER  the Fall)     </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dc:title>
  <dc:creator>Shulan</dc:creator>
  <cp:lastModifiedBy>Shulan</cp:lastModifiedBy>
  <cp:revision>9</cp:revision>
  <dcterms:created xsi:type="dcterms:W3CDTF">2019-01-18T11:30:00Z</dcterms:created>
  <dcterms:modified xsi:type="dcterms:W3CDTF">2019-01-18T19:21:02Z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2052-11.1.0.8205</vt:lpwstr>
  </property>
</Properties>
</file>