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443" r:id="rId2"/>
    <p:sldId id="477" r:id="rId3"/>
    <p:sldId id="389" r:id="rId4"/>
    <p:sldId id="441" r:id="rId5"/>
    <p:sldId id="506" r:id="rId6"/>
    <p:sldId id="507" r:id="rId7"/>
    <p:sldId id="478" r:id="rId8"/>
    <p:sldId id="470" r:id="rId9"/>
    <p:sldId id="471" r:id="rId10"/>
    <p:sldId id="472" r:id="rId11"/>
    <p:sldId id="473" r:id="rId12"/>
    <p:sldId id="511" r:id="rId13"/>
    <p:sldId id="453" r:id="rId14"/>
    <p:sldId id="449" r:id="rId15"/>
    <p:sldId id="450" r:id="rId16"/>
    <p:sldId id="451" r:id="rId17"/>
    <p:sldId id="512" r:id="rId18"/>
    <p:sldId id="358" r:id="rId19"/>
    <p:sldId id="509" r:id="rId20"/>
    <p:sldId id="452" r:id="rId21"/>
    <p:sldId id="406" r:id="rId22"/>
    <p:sldId id="504" r:id="rId23"/>
    <p:sldId id="501" r:id="rId24"/>
    <p:sldId id="425" r:id="rId25"/>
    <p:sldId id="423" r:id="rId26"/>
    <p:sldId id="427" r:id="rId27"/>
    <p:sldId id="428" r:id="rId28"/>
    <p:sldId id="510" r:id="rId29"/>
    <p:sldId id="424" r:id="rId30"/>
    <p:sldId id="426" r:id="rId31"/>
    <p:sldId id="444" r:id="rId32"/>
    <p:sldId id="445" r:id="rId33"/>
    <p:sldId id="500" r:id="rId34"/>
    <p:sldId id="499" r:id="rId35"/>
    <p:sldId id="498" r:id="rId36"/>
    <p:sldId id="446" r:id="rId37"/>
    <p:sldId id="505" r:id="rId38"/>
    <p:sldId id="528" r:id="rId39"/>
    <p:sldId id="503" r:id="rId40"/>
    <p:sldId id="447" r:id="rId41"/>
    <p:sldId id="502" r:id="rId42"/>
    <p:sldId id="482" r:id="rId43"/>
    <p:sldId id="494" r:id="rId44"/>
    <p:sldId id="513" r:id="rId45"/>
    <p:sldId id="483" r:id="rId46"/>
    <p:sldId id="484" r:id="rId47"/>
    <p:sldId id="485" r:id="rId48"/>
    <p:sldId id="486" r:id="rId49"/>
    <p:sldId id="487" r:id="rId50"/>
    <p:sldId id="488" r:id="rId51"/>
    <p:sldId id="489" r:id="rId52"/>
    <p:sldId id="490" r:id="rId53"/>
    <p:sldId id="491" r:id="rId54"/>
    <p:sldId id="49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D00"/>
    <a:srgbClr val="283214"/>
    <a:srgbClr val="FFE57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4" d="100"/>
          <a:sy n="64" d="100"/>
        </p:scale>
        <p:origin x="-12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AC63109-E117-41C5-8DE8-F1FB52A85110}" type="doc">
      <dgm:prSet loTypeId="urn:microsoft.com/office/officeart/2005/8/layout/radial4#1" loCatId="relationship" qsTypeId="urn:microsoft.com/office/officeart/2005/8/quickstyle/3d3#4" qsCatId="3D" csTypeId="urn:microsoft.com/office/officeart/2005/8/colors/colorful1#1" csCatId="colorful" phldr="1"/>
      <dgm:spPr/>
      <dgm:t>
        <a:bodyPr/>
        <a:lstStyle/>
        <a:p>
          <a:endParaRPr lang="en-US"/>
        </a:p>
      </dgm:t>
    </dgm:pt>
    <dgm:pt modelId="{535FBD23-6A11-4AFB-8287-01FAC78BF47B}">
      <dgm:prSet phldrT="[Text]" phldr="1"/>
      <dgm:spPr/>
      <dgm:t>
        <a:bodyPr/>
        <a:lstStyle/>
        <a:p>
          <a:endParaRPr lang="en-US">
            <a:ln>
              <a:solidFill>
                <a:sysClr val="windowText" lastClr="000000"/>
              </a:solidFill>
            </a:ln>
            <a:solidFill>
              <a:sysClr val="windowText" lastClr="000000"/>
            </a:solidFill>
          </a:endParaRPr>
        </a:p>
      </dgm:t>
    </dgm:pt>
    <dgm:pt modelId="{9733E860-0CDD-4E30-992F-6695C9FC2141}" type="parTrans" cxnId="{A1AF8D64-9CC8-47F0-B593-9D864B600612}">
      <dgm:prSet/>
      <dgm:spPr/>
      <dgm:t>
        <a:bodyPr/>
        <a:lstStyle/>
        <a:p>
          <a:endParaRPr lang="en-US">
            <a:ln>
              <a:solidFill>
                <a:sysClr val="windowText" lastClr="000000"/>
              </a:solidFill>
            </a:ln>
            <a:solidFill>
              <a:sysClr val="windowText" lastClr="000000"/>
            </a:solidFill>
          </a:endParaRPr>
        </a:p>
      </dgm:t>
    </dgm:pt>
    <dgm:pt modelId="{B3C04C38-5E1A-470A-941F-D2A08812E108}" type="sibTrans" cxnId="{A1AF8D64-9CC8-47F0-B593-9D864B600612}">
      <dgm:prSet/>
      <dgm:spPr/>
      <dgm:t>
        <a:bodyPr/>
        <a:lstStyle/>
        <a:p>
          <a:endParaRPr lang="en-US">
            <a:ln>
              <a:solidFill>
                <a:sysClr val="windowText" lastClr="000000"/>
              </a:solidFill>
            </a:ln>
            <a:solidFill>
              <a:sysClr val="windowText" lastClr="000000"/>
            </a:solidFill>
          </a:endParaRPr>
        </a:p>
      </dgm:t>
    </dgm:pt>
    <dgm:pt modelId="{4CFCA9AF-5B91-4323-8084-643084AFB0AD}">
      <dgm:prSet phldrT="[Text]"/>
      <dgm:spPr/>
      <dgm:t>
        <a:bodyPr/>
        <a:lstStyle/>
        <a:p>
          <a:r>
            <a:rPr lang="zh-CN" altLang="en-US"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肉体的情欲      </a:t>
          </a:r>
          <a:r>
            <a:rPr lang="en-US" dirty="0" smtClean="0">
              <a:ln>
                <a:solidFill>
                  <a:sysClr val="windowText" lastClr="000000"/>
                </a:solidFill>
              </a:ln>
              <a:solidFill>
                <a:sysClr val="windowText" lastClr="000000"/>
              </a:solidFill>
            </a:rPr>
            <a:t>Lust of the Flesh</a:t>
          </a:r>
          <a:endParaRPr lang="en-US" dirty="0">
            <a:ln>
              <a:solidFill>
                <a:sysClr val="windowText" lastClr="000000"/>
              </a:solidFill>
            </a:ln>
            <a:solidFill>
              <a:sysClr val="windowText" lastClr="000000"/>
            </a:solidFill>
          </a:endParaRPr>
        </a:p>
      </dgm:t>
    </dgm:pt>
    <dgm:pt modelId="{80465AA1-3666-4018-AEC2-DF24C0797DA9}" type="parTrans" cxnId="{7964BF66-8D55-471B-AB7C-570F070C85CD}">
      <dgm:prSet/>
      <dgm:spPr/>
      <dgm:t>
        <a:bodyPr/>
        <a:lstStyle/>
        <a:p>
          <a:endParaRPr lang="en-US">
            <a:ln>
              <a:solidFill>
                <a:sysClr val="windowText" lastClr="000000"/>
              </a:solidFill>
            </a:ln>
            <a:solidFill>
              <a:sysClr val="windowText" lastClr="000000"/>
            </a:solidFill>
          </a:endParaRPr>
        </a:p>
      </dgm:t>
    </dgm:pt>
    <dgm:pt modelId="{FB3FB075-0216-4C0B-B029-054B19114895}" type="sibTrans" cxnId="{7964BF66-8D55-471B-AB7C-570F070C85CD}">
      <dgm:prSet/>
      <dgm:spPr/>
      <dgm:t>
        <a:bodyPr/>
        <a:lstStyle/>
        <a:p>
          <a:endParaRPr lang="en-US">
            <a:ln>
              <a:solidFill>
                <a:sysClr val="windowText" lastClr="000000"/>
              </a:solidFill>
            </a:ln>
            <a:solidFill>
              <a:sysClr val="windowText" lastClr="000000"/>
            </a:solidFill>
          </a:endParaRPr>
        </a:p>
      </dgm:t>
    </dgm:pt>
    <dgm:pt modelId="{EDB12344-340B-4E96-A0FF-841DC6C2FEC3}">
      <dgm:prSet phldrT="[Text]"/>
      <dgm:spPr/>
      <dgm:t>
        <a:bodyPr/>
        <a:lstStyle/>
        <a:p>
          <a:r>
            <a:rPr lang="zh-CN" altLang="en-US"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r>
            <a:rPr lang="en-US" dirty="0" smtClean="0">
              <a:ln>
                <a:solidFill>
                  <a:sysClr val="windowText" lastClr="000000"/>
                </a:solidFill>
              </a:ln>
              <a:solidFill>
                <a:sysClr val="windowText" lastClr="000000"/>
              </a:solidFill>
            </a:rPr>
            <a:t>Lust of the Eyes</a:t>
          </a:r>
          <a:endParaRPr lang="en-US" dirty="0">
            <a:ln>
              <a:solidFill>
                <a:sysClr val="windowText" lastClr="000000"/>
              </a:solidFill>
            </a:ln>
            <a:solidFill>
              <a:sysClr val="windowText" lastClr="000000"/>
            </a:solidFill>
          </a:endParaRPr>
        </a:p>
      </dgm:t>
    </dgm:pt>
    <dgm:pt modelId="{0D6DB344-7D5E-49FE-AB76-22407D7660DE}" type="parTrans" cxnId="{51DF7495-53A2-4C3A-B199-56FADA83B0BC}">
      <dgm:prSet/>
      <dgm:spPr/>
      <dgm:t>
        <a:bodyPr/>
        <a:lstStyle/>
        <a:p>
          <a:endParaRPr lang="en-US">
            <a:ln>
              <a:solidFill>
                <a:sysClr val="windowText" lastClr="000000"/>
              </a:solidFill>
            </a:ln>
            <a:solidFill>
              <a:sysClr val="windowText" lastClr="000000"/>
            </a:solidFill>
          </a:endParaRPr>
        </a:p>
      </dgm:t>
    </dgm:pt>
    <dgm:pt modelId="{682872C9-5B9D-47DA-8A29-A3D3A2462918}" type="sibTrans" cxnId="{51DF7495-53A2-4C3A-B199-56FADA83B0BC}">
      <dgm:prSet/>
      <dgm:spPr/>
      <dgm:t>
        <a:bodyPr/>
        <a:lstStyle/>
        <a:p>
          <a:endParaRPr lang="en-US">
            <a:ln>
              <a:solidFill>
                <a:sysClr val="windowText" lastClr="000000"/>
              </a:solidFill>
            </a:ln>
            <a:solidFill>
              <a:sysClr val="windowText" lastClr="000000"/>
            </a:solidFill>
          </a:endParaRPr>
        </a:p>
      </dgm:t>
    </dgm:pt>
    <dgm:pt modelId="{8CAEDCF4-025B-42B7-B38A-B6A1A158549D}">
      <dgm:prSet phldrT="[Text]"/>
      <dgm:spPr/>
      <dgm:t>
        <a:bodyPr/>
        <a:lstStyle/>
        <a:p>
          <a:r>
            <a:rPr lang="zh-CN" altLang="en-US"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今生的骄傲</a:t>
          </a:r>
          <a:r>
            <a:rPr lang="en-US" dirty="0" smtClean="0">
              <a:ln>
                <a:solidFill>
                  <a:sysClr val="windowText" lastClr="000000"/>
                </a:solidFill>
              </a:ln>
              <a:solidFill>
                <a:sysClr val="windowText" lastClr="000000"/>
              </a:solidFill>
            </a:rPr>
            <a:t>Pride  of Life</a:t>
          </a:r>
          <a:endParaRPr lang="en-US" dirty="0">
            <a:ln>
              <a:solidFill>
                <a:sysClr val="windowText" lastClr="000000"/>
              </a:solidFill>
            </a:ln>
            <a:solidFill>
              <a:sysClr val="windowText" lastClr="000000"/>
            </a:solidFill>
          </a:endParaRPr>
        </a:p>
      </dgm:t>
    </dgm:pt>
    <dgm:pt modelId="{8E28118A-C131-4CC9-8764-7108688C76DB}" type="parTrans" cxnId="{D6DD986A-FF76-443E-9967-558A08880E72}">
      <dgm:prSet/>
      <dgm:spPr/>
      <dgm:t>
        <a:bodyPr/>
        <a:lstStyle/>
        <a:p>
          <a:endParaRPr lang="en-US">
            <a:ln>
              <a:solidFill>
                <a:sysClr val="windowText" lastClr="000000"/>
              </a:solidFill>
            </a:ln>
            <a:solidFill>
              <a:sysClr val="windowText" lastClr="000000"/>
            </a:solidFill>
          </a:endParaRPr>
        </a:p>
      </dgm:t>
    </dgm:pt>
    <dgm:pt modelId="{DC80F066-28F6-41C4-8031-A0E69BC9B001}" type="sibTrans" cxnId="{D6DD986A-FF76-443E-9967-558A08880E72}">
      <dgm:prSet/>
      <dgm:spPr/>
      <dgm:t>
        <a:bodyPr/>
        <a:lstStyle/>
        <a:p>
          <a:endParaRPr lang="en-US">
            <a:ln>
              <a:solidFill>
                <a:sysClr val="windowText" lastClr="000000"/>
              </a:solidFill>
            </a:ln>
            <a:solidFill>
              <a:sysClr val="windowText" lastClr="000000"/>
            </a:solidFill>
          </a:endParaRPr>
        </a:p>
      </dgm:t>
    </dgm:pt>
    <dgm:pt modelId="{5E785A36-607B-4688-95A4-480BA96501A5}" type="pres">
      <dgm:prSet presAssocID="{EAC63109-E117-41C5-8DE8-F1FB52A85110}" presName="cycle" presStyleCnt="0">
        <dgm:presLayoutVars>
          <dgm:chMax val="1"/>
          <dgm:dir/>
          <dgm:animLvl val="ctr"/>
          <dgm:resizeHandles val="exact"/>
        </dgm:presLayoutVars>
      </dgm:prSet>
      <dgm:spPr/>
      <dgm:t>
        <a:bodyPr/>
        <a:lstStyle/>
        <a:p>
          <a:endParaRPr lang="en-US"/>
        </a:p>
      </dgm:t>
    </dgm:pt>
    <dgm:pt modelId="{22D86012-034A-4606-A045-2A32F945EE0C}" type="pres">
      <dgm:prSet presAssocID="{535FBD23-6A11-4AFB-8287-01FAC78BF47B}" presName="centerShape" presStyleLbl="node0" presStyleIdx="0" presStyleCnt="1"/>
      <dgm:spPr/>
      <dgm:t>
        <a:bodyPr/>
        <a:lstStyle/>
        <a:p>
          <a:endParaRPr lang="en-US"/>
        </a:p>
      </dgm:t>
    </dgm:pt>
    <dgm:pt modelId="{AD076ECF-2DDF-4CBC-9457-FDD84BF65CBC}" type="pres">
      <dgm:prSet presAssocID="{80465AA1-3666-4018-AEC2-DF24C0797DA9}" presName="parTrans" presStyleLbl="bgSibTrans2D1" presStyleIdx="0" presStyleCnt="3"/>
      <dgm:spPr/>
      <dgm:t>
        <a:bodyPr/>
        <a:lstStyle/>
        <a:p>
          <a:endParaRPr lang="en-US"/>
        </a:p>
      </dgm:t>
    </dgm:pt>
    <dgm:pt modelId="{A8E776EA-9608-4F59-ABE3-A4E8A3DD1D74}" type="pres">
      <dgm:prSet presAssocID="{4CFCA9AF-5B91-4323-8084-643084AFB0AD}" presName="node" presStyleLbl="node1" presStyleIdx="0" presStyleCnt="3">
        <dgm:presLayoutVars>
          <dgm:bulletEnabled val="1"/>
        </dgm:presLayoutVars>
      </dgm:prSet>
      <dgm:spPr/>
      <dgm:t>
        <a:bodyPr/>
        <a:lstStyle/>
        <a:p>
          <a:endParaRPr lang="en-US"/>
        </a:p>
      </dgm:t>
    </dgm:pt>
    <dgm:pt modelId="{358083C3-F0F0-411E-A17A-9945D6A177EB}" type="pres">
      <dgm:prSet presAssocID="{0D6DB344-7D5E-49FE-AB76-22407D7660DE}" presName="parTrans" presStyleLbl="bgSibTrans2D1" presStyleIdx="1" presStyleCnt="3"/>
      <dgm:spPr/>
      <dgm:t>
        <a:bodyPr/>
        <a:lstStyle/>
        <a:p>
          <a:endParaRPr lang="en-US"/>
        </a:p>
      </dgm:t>
    </dgm:pt>
    <dgm:pt modelId="{24C990F5-0DBC-4025-A3A4-908B23E39A9E}" type="pres">
      <dgm:prSet presAssocID="{EDB12344-340B-4E96-A0FF-841DC6C2FEC3}" presName="node" presStyleLbl="node1" presStyleIdx="1" presStyleCnt="3">
        <dgm:presLayoutVars>
          <dgm:bulletEnabled val="1"/>
        </dgm:presLayoutVars>
      </dgm:prSet>
      <dgm:spPr/>
      <dgm:t>
        <a:bodyPr/>
        <a:lstStyle/>
        <a:p>
          <a:endParaRPr lang="en-US"/>
        </a:p>
      </dgm:t>
    </dgm:pt>
    <dgm:pt modelId="{ACFB3932-DF9C-4B06-B0ED-7719078F275F}" type="pres">
      <dgm:prSet presAssocID="{8E28118A-C131-4CC9-8764-7108688C76DB}" presName="parTrans" presStyleLbl="bgSibTrans2D1" presStyleIdx="2" presStyleCnt="3"/>
      <dgm:spPr/>
      <dgm:t>
        <a:bodyPr/>
        <a:lstStyle/>
        <a:p>
          <a:endParaRPr lang="en-US"/>
        </a:p>
      </dgm:t>
    </dgm:pt>
    <dgm:pt modelId="{76BF6BC3-F540-48DE-8D03-0EB12C3FEB0A}" type="pres">
      <dgm:prSet presAssocID="{8CAEDCF4-025B-42B7-B38A-B6A1A158549D}" presName="node" presStyleLbl="node1" presStyleIdx="2" presStyleCnt="3">
        <dgm:presLayoutVars>
          <dgm:bulletEnabled val="1"/>
        </dgm:presLayoutVars>
      </dgm:prSet>
      <dgm:spPr/>
      <dgm:t>
        <a:bodyPr/>
        <a:lstStyle/>
        <a:p>
          <a:endParaRPr lang="en-US"/>
        </a:p>
      </dgm:t>
    </dgm:pt>
  </dgm:ptLst>
  <dgm:cxnLst>
    <dgm:cxn modelId="{D6DD986A-FF76-443E-9967-558A08880E72}" srcId="{535FBD23-6A11-4AFB-8287-01FAC78BF47B}" destId="{8CAEDCF4-025B-42B7-B38A-B6A1A158549D}" srcOrd="2" destOrd="0" parTransId="{8E28118A-C131-4CC9-8764-7108688C76DB}" sibTransId="{DC80F066-28F6-41C4-8031-A0E69BC9B001}"/>
    <dgm:cxn modelId="{A1AF8D64-9CC8-47F0-B593-9D864B600612}" srcId="{EAC63109-E117-41C5-8DE8-F1FB52A85110}" destId="{535FBD23-6A11-4AFB-8287-01FAC78BF47B}" srcOrd="0" destOrd="0" parTransId="{9733E860-0CDD-4E30-992F-6695C9FC2141}" sibTransId="{B3C04C38-5E1A-470A-941F-D2A08812E108}"/>
    <dgm:cxn modelId="{BAC2C4F0-4BEF-4DED-A218-1BF888E2AF40}" type="presOf" srcId="{8CAEDCF4-025B-42B7-B38A-B6A1A158549D}" destId="{76BF6BC3-F540-48DE-8D03-0EB12C3FEB0A}" srcOrd="0" destOrd="0" presId="urn:microsoft.com/office/officeart/2005/8/layout/radial4#1"/>
    <dgm:cxn modelId="{8951F163-2A62-4844-82FE-3F1AC3BB2BFC}" type="presOf" srcId="{0D6DB344-7D5E-49FE-AB76-22407D7660DE}" destId="{358083C3-F0F0-411E-A17A-9945D6A177EB}" srcOrd="0" destOrd="0" presId="urn:microsoft.com/office/officeart/2005/8/layout/radial4#1"/>
    <dgm:cxn modelId="{7964BF66-8D55-471B-AB7C-570F070C85CD}" srcId="{535FBD23-6A11-4AFB-8287-01FAC78BF47B}" destId="{4CFCA9AF-5B91-4323-8084-643084AFB0AD}" srcOrd="0" destOrd="0" parTransId="{80465AA1-3666-4018-AEC2-DF24C0797DA9}" sibTransId="{FB3FB075-0216-4C0B-B029-054B19114895}"/>
    <dgm:cxn modelId="{26AF3060-721E-4219-98DC-75EC7304A539}" type="presOf" srcId="{EAC63109-E117-41C5-8DE8-F1FB52A85110}" destId="{5E785A36-607B-4688-95A4-480BA96501A5}" srcOrd="0" destOrd="0" presId="urn:microsoft.com/office/officeart/2005/8/layout/radial4#1"/>
    <dgm:cxn modelId="{85E50DA4-FC59-4B9A-A8EE-58C879D7A098}" type="presOf" srcId="{535FBD23-6A11-4AFB-8287-01FAC78BF47B}" destId="{22D86012-034A-4606-A045-2A32F945EE0C}" srcOrd="0" destOrd="0" presId="urn:microsoft.com/office/officeart/2005/8/layout/radial4#1"/>
    <dgm:cxn modelId="{ADD5BED7-D486-4CB7-8071-1BDA66CE662E}" type="presOf" srcId="{EDB12344-340B-4E96-A0FF-841DC6C2FEC3}" destId="{24C990F5-0DBC-4025-A3A4-908B23E39A9E}" srcOrd="0" destOrd="0" presId="urn:microsoft.com/office/officeart/2005/8/layout/radial4#1"/>
    <dgm:cxn modelId="{C58539E3-D16C-40D9-91BD-95337CD39641}" type="presOf" srcId="{80465AA1-3666-4018-AEC2-DF24C0797DA9}" destId="{AD076ECF-2DDF-4CBC-9457-FDD84BF65CBC}" srcOrd="0" destOrd="0" presId="urn:microsoft.com/office/officeart/2005/8/layout/radial4#1"/>
    <dgm:cxn modelId="{BD94C41D-5D05-44B5-883B-84F1E0C43712}" type="presOf" srcId="{4CFCA9AF-5B91-4323-8084-643084AFB0AD}" destId="{A8E776EA-9608-4F59-ABE3-A4E8A3DD1D74}" srcOrd="0" destOrd="0" presId="urn:microsoft.com/office/officeart/2005/8/layout/radial4#1"/>
    <dgm:cxn modelId="{AD0E6FC9-E0DF-4961-BE31-159E24A0C48E}" type="presOf" srcId="{8E28118A-C131-4CC9-8764-7108688C76DB}" destId="{ACFB3932-DF9C-4B06-B0ED-7719078F275F}" srcOrd="0" destOrd="0" presId="urn:microsoft.com/office/officeart/2005/8/layout/radial4#1"/>
    <dgm:cxn modelId="{51DF7495-53A2-4C3A-B199-56FADA83B0BC}" srcId="{535FBD23-6A11-4AFB-8287-01FAC78BF47B}" destId="{EDB12344-340B-4E96-A0FF-841DC6C2FEC3}" srcOrd="1" destOrd="0" parTransId="{0D6DB344-7D5E-49FE-AB76-22407D7660DE}" sibTransId="{682872C9-5B9D-47DA-8A29-A3D3A2462918}"/>
    <dgm:cxn modelId="{9E9215B6-F8B0-4E09-9B27-848A301ECB1C}" type="presParOf" srcId="{5E785A36-607B-4688-95A4-480BA96501A5}" destId="{22D86012-034A-4606-A045-2A32F945EE0C}" srcOrd="0" destOrd="0" presId="urn:microsoft.com/office/officeart/2005/8/layout/radial4#1"/>
    <dgm:cxn modelId="{F65F6E03-C4BC-4173-AB02-E371CE3EE1FD}" type="presParOf" srcId="{5E785A36-607B-4688-95A4-480BA96501A5}" destId="{AD076ECF-2DDF-4CBC-9457-FDD84BF65CBC}" srcOrd="1" destOrd="0" presId="urn:microsoft.com/office/officeart/2005/8/layout/radial4#1"/>
    <dgm:cxn modelId="{44FD3345-9290-42EE-8AA6-2B31A0547DE1}" type="presParOf" srcId="{5E785A36-607B-4688-95A4-480BA96501A5}" destId="{A8E776EA-9608-4F59-ABE3-A4E8A3DD1D74}" srcOrd="2" destOrd="0" presId="urn:microsoft.com/office/officeart/2005/8/layout/radial4#1"/>
    <dgm:cxn modelId="{FCB99E5D-41BE-4674-8233-E9E2ECF526F8}" type="presParOf" srcId="{5E785A36-607B-4688-95A4-480BA96501A5}" destId="{358083C3-F0F0-411E-A17A-9945D6A177EB}" srcOrd="3" destOrd="0" presId="urn:microsoft.com/office/officeart/2005/8/layout/radial4#1"/>
    <dgm:cxn modelId="{586E4701-808E-447C-99B3-F27F6F456B2A}" type="presParOf" srcId="{5E785A36-607B-4688-95A4-480BA96501A5}" destId="{24C990F5-0DBC-4025-A3A4-908B23E39A9E}" srcOrd="4" destOrd="0" presId="urn:microsoft.com/office/officeart/2005/8/layout/radial4#1"/>
    <dgm:cxn modelId="{0B74FA22-6401-4CA8-B6CA-B09086DF5600}" type="presParOf" srcId="{5E785A36-607B-4688-95A4-480BA96501A5}" destId="{ACFB3932-DF9C-4B06-B0ED-7719078F275F}" srcOrd="5" destOrd="0" presId="urn:microsoft.com/office/officeart/2005/8/layout/radial4#1"/>
    <dgm:cxn modelId="{91727A56-5192-407B-B2A5-E431A0F996A1}" type="presParOf" srcId="{5E785A36-607B-4688-95A4-480BA96501A5}" destId="{76BF6BC3-F540-48DE-8D03-0EB12C3FEB0A}" srcOrd="6" destOrd="0" presId="urn:microsoft.com/office/officeart/2005/8/layout/radial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63109-E117-41C5-8DE8-F1FB52A85110}" type="doc">
      <dgm:prSet loTypeId="urn:microsoft.com/office/officeart/2005/8/layout/radial4#2" loCatId="relationship" qsTypeId="urn:microsoft.com/office/officeart/2005/8/quickstyle/3d3#5" qsCatId="3D" csTypeId="urn:microsoft.com/office/officeart/2005/8/colors/colorful1#2" csCatId="colorful" phldr="1"/>
      <dgm:spPr/>
      <dgm:t>
        <a:bodyPr/>
        <a:lstStyle/>
        <a:p>
          <a:endParaRPr lang="en-US"/>
        </a:p>
      </dgm:t>
    </dgm:pt>
    <dgm:pt modelId="{535FBD23-6A11-4AFB-8287-01FAC78BF47B}">
      <dgm:prSet phldrT="[Text]" phldr="1"/>
      <dgm:spPr/>
      <dgm:t>
        <a:bodyPr/>
        <a:lstStyle/>
        <a:p>
          <a:endParaRPr lang="en-US" dirty="0">
            <a:ln>
              <a:solidFill>
                <a:sysClr val="windowText" lastClr="000000"/>
              </a:solidFill>
            </a:ln>
            <a:solidFill>
              <a:sysClr val="windowText" lastClr="000000"/>
            </a:solidFill>
          </a:endParaRPr>
        </a:p>
      </dgm:t>
    </dgm:pt>
    <dgm:pt modelId="{9733E860-0CDD-4E30-992F-6695C9FC2141}" type="parTrans" cxnId="{A1AF8D64-9CC8-47F0-B593-9D864B600612}">
      <dgm:prSet/>
      <dgm:spPr/>
      <dgm:t>
        <a:bodyPr/>
        <a:lstStyle/>
        <a:p>
          <a:endParaRPr lang="en-US">
            <a:ln>
              <a:solidFill>
                <a:sysClr val="windowText" lastClr="000000"/>
              </a:solidFill>
            </a:ln>
            <a:solidFill>
              <a:sysClr val="windowText" lastClr="000000"/>
            </a:solidFill>
          </a:endParaRPr>
        </a:p>
      </dgm:t>
    </dgm:pt>
    <dgm:pt modelId="{B3C04C38-5E1A-470A-941F-D2A08812E108}" type="sibTrans" cxnId="{A1AF8D64-9CC8-47F0-B593-9D864B600612}">
      <dgm:prSet/>
      <dgm:spPr/>
      <dgm:t>
        <a:bodyPr/>
        <a:lstStyle/>
        <a:p>
          <a:endParaRPr lang="en-US">
            <a:ln>
              <a:solidFill>
                <a:sysClr val="windowText" lastClr="000000"/>
              </a:solidFill>
            </a:ln>
            <a:solidFill>
              <a:sysClr val="windowText" lastClr="000000"/>
            </a:solidFill>
          </a:endParaRPr>
        </a:p>
      </dgm:t>
    </dgm:pt>
    <dgm:pt modelId="{4CFCA9AF-5B91-4323-8084-643084AFB0AD}">
      <dgm:prSet phldrT="[Text]"/>
      <dgm:spPr>
        <a:ln>
          <a:solidFill>
            <a:schemeClr val="tx1"/>
          </a:solidFill>
        </a:ln>
      </dgm:spPr>
      <dgm:t>
        <a:bodyPr/>
        <a:lstStyle/>
        <a:p>
          <a:endParaRPr lang="en-US" dirty="0">
            <a:ln>
              <a:solidFill>
                <a:sysClr val="windowText" lastClr="000000"/>
              </a:solidFill>
            </a:ln>
            <a:solidFill>
              <a:sysClr val="windowText" lastClr="000000"/>
            </a:solidFill>
          </a:endParaRPr>
        </a:p>
      </dgm:t>
    </dgm:pt>
    <dgm:pt modelId="{80465AA1-3666-4018-AEC2-DF24C0797DA9}" type="parTrans" cxnId="{7964BF66-8D55-471B-AB7C-570F070C85CD}">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FB3FB075-0216-4C0B-B029-054B19114895}" type="sibTrans" cxnId="{7964BF66-8D55-471B-AB7C-570F070C85CD}">
      <dgm:prSet/>
      <dgm:spPr/>
      <dgm:t>
        <a:bodyPr/>
        <a:lstStyle/>
        <a:p>
          <a:endParaRPr lang="en-US">
            <a:ln>
              <a:solidFill>
                <a:sysClr val="windowText" lastClr="000000"/>
              </a:solidFill>
            </a:ln>
            <a:solidFill>
              <a:sysClr val="windowText" lastClr="000000"/>
            </a:solidFill>
          </a:endParaRPr>
        </a:p>
      </dgm:t>
    </dgm:pt>
    <dgm:pt modelId="{EDB12344-340B-4E96-A0FF-841DC6C2FEC3}">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0D6DB344-7D5E-49FE-AB76-22407D7660DE}" type="parTrans" cxnId="{51DF7495-53A2-4C3A-B199-56FADA83B0BC}">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682872C9-5B9D-47DA-8A29-A3D3A2462918}" type="sibTrans" cxnId="{51DF7495-53A2-4C3A-B199-56FADA83B0BC}">
      <dgm:prSet/>
      <dgm:spPr/>
      <dgm:t>
        <a:bodyPr/>
        <a:lstStyle/>
        <a:p>
          <a:endParaRPr lang="en-US">
            <a:ln>
              <a:solidFill>
                <a:sysClr val="windowText" lastClr="000000"/>
              </a:solidFill>
            </a:ln>
            <a:solidFill>
              <a:sysClr val="windowText" lastClr="000000"/>
            </a:solidFill>
          </a:endParaRPr>
        </a:p>
      </dgm:t>
    </dgm:pt>
    <dgm:pt modelId="{8CAEDCF4-025B-42B7-B38A-B6A1A158549D}">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8E28118A-C131-4CC9-8764-7108688C76DB}" type="parTrans" cxnId="{D6DD986A-FF76-443E-9967-558A08880E72}">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DC80F066-28F6-41C4-8031-A0E69BC9B001}" type="sibTrans" cxnId="{D6DD986A-FF76-443E-9967-558A08880E72}">
      <dgm:prSet/>
      <dgm:spPr/>
      <dgm:t>
        <a:bodyPr/>
        <a:lstStyle/>
        <a:p>
          <a:endParaRPr lang="en-US">
            <a:ln>
              <a:solidFill>
                <a:sysClr val="windowText" lastClr="000000"/>
              </a:solidFill>
            </a:ln>
            <a:solidFill>
              <a:sysClr val="windowText" lastClr="000000"/>
            </a:solidFill>
          </a:endParaRPr>
        </a:p>
      </dgm:t>
    </dgm:pt>
    <dgm:pt modelId="{5E785A36-607B-4688-95A4-480BA96501A5}" type="pres">
      <dgm:prSet presAssocID="{EAC63109-E117-41C5-8DE8-F1FB52A85110}" presName="cycle" presStyleCnt="0">
        <dgm:presLayoutVars>
          <dgm:chMax val="1"/>
          <dgm:dir/>
          <dgm:animLvl val="ctr"/>
          <dgm:resizeHandles val="exact"/>
        </dgm:presLayoutVars>
      </dgm:prSet>
      <dgm:spPr/>
      <dgm:t>
        <a:bodyPr/>
        <a:lstStyle/>
        <a:p>
          <a:endParaRPr lang="en-US"/>
        </a:p>
      </dgm:t>
    </dgm:pt>
    <dgm:pt modelId="{22D86012-034A-4606-A045-2A32F945EE0C}" type="pres">
      <dgm:prSet presAssocID="{535FBD23-6A11-4AFB-8287-01FAC78BF47B}" presName="centerShape" presStyleLbl="node0" presStyleIdx="0" presStyleCnt="1"/>
      <dgm:spPr/>
      <dgm:t>
        <a:bodyPr/>
        <a:lstStyle/>
        <a:p>
          <a:endParaRPr lang="en-US"/>
        </a:p>
      </dgm:t>
    </dgm:pt>
    <dgm:pt modelId="{AD076ECF-2DDF-4CBC-9457-FDD84BF65CBC}" type="pres">
      <dgm:prSet presAssocID="{80465AA1-3666-4018-AEC2-DF24C0797DA9}" presName="parTrans" presStyleLbl="bgSibTrans2D1" presStyleIdx="0" presStyleCnt="3"/>
      <dgm:spPr/>
      <dgm:t>
        <a:bodyPr/>
        <a:lstStyle/>
        <a:p>
          <a:endParaRPr lang="en-US"/>
        </a:p>
      </dgm:t>
    </dgm:pt>
    <dgm:pt modelId="{A8E776EA-9608-4F59-ABE3-A4E8A3DD1D74}" type="pres">
      <dgm:prSet presAssocID="{4CFCA9AF-5B91-4323-8084-643084AFB0AD}" presName="node" presStyleLbl="node1" presStyleIdx="0" presStyleCnt="3">
        <dgm:presLayoutVars>
          <dgm:bulletEnabled val="1"/>
        </dgm:presLayoutVars>
      </dgm:prSet>
      <dgm:spPr/>
      <dgm:t>
        <a:bodyPr/>
        <a:lstStyle/>
        <a:p>
          <a:endParaRPr lang="en-US"/>
        </a:p>
      </dgm:t>
    </dgm:pt>
    <dgm:pt modelId="{358083C3-F0F0-411E-A17A-9945D6A177EB}" type="pres">
      <dgm:prSet presAssocID="{0D6DB344-7D5E-49FE-AB76-22407D7660DE}" presName="parTrans" presStyleLbl="bgSibTrans2D1" presStyleIdx="1" presStyleCnt="3"/>
      <dgm:spPr/>
      <dgm:t>
        <a:bodyPr/>
        <a:lstStyle/>
        <a:p>
          <a:endParaRPr lang="en-US"/>
        </a:p>
      </dgm:t>
    </dgm:pt>
    <dgm:pt modelId="{24C990F5-0DBC-4025-A3A4-908B23E39A9E}" type="pres">
      <dgm:prSet presAssocID="{EDB12344-340B-4E96-A0FF-841DC6C2FEC3}" presName="node" presStyleLbl="node1" presStyleIdx="1" presStyleCnt="3">
        <dgm:presLayoutVars>
          <dgm:bulletEnabled val="1"/>
        </dgm:presLayoutVars>
      </dgm:prSet>
      <dgm:spPr/>
      <dgm:t>
        <a:bodyPr/>
        <a:lstStyle/>
        <a:p>
          <a:endParaRPr lang="en-US"/>
        </a:p>
      </dgm:t>
    </dgm:pt>
    <dgm:pt modelId="{ACFB3932-DF9C-4B06-B0ED-7719078F275F}" type="pres">
      <dgm:prSet presAssocID="{8E28118A-C131-4CC9-8764-7108688C76DB}" presName="parTrans" presStyleLbl="bgSibTrans2D1" presStyleIdx="2" presStyleCnt="3"/>
      <dgm:spPr/>
      <dgm:t>
        <a:bodyPr/>
        <a:lstStyle/>
        <a:p>
          <a:endParaRPr lang="en-US"/>
        </a:p>
      </dgm:t>
    </dgm:pt>
    <dgm:pt modelId="{76BF6BC3-F540-48DE-8D03-0EB12C3FEB0A}" type="pres">
      <dgm:prSet presAssocID="{8CAEDCF4-025B-42B7-B38A-B6A1A158549D}" presName="node" presStyleLbl="node1" presStyleIdx="2" presStyleCnt="3">
        <dgm:presLayoutVars>
          <dgm:bulletEnabled val="1"/>
        </dgm:presLayoutVars>
      </dgm:prSet>
      <dgm:spPr/>
      <dgm:t>
        <a:bodyPr/>
        <a:lstStyle/>
        <a:p>
          <a:endParaRPr lang="en-US"/>
        </a:p>
      </dgm:t>
    </dgm:pt>
  </dgm:ptLst>
  <dgm:cxnLst>
    <dgm:cxn modelId="{3C296DD7-1C5A-48CB-8CAC-8F1235F897F2}" type="presOf" srcId="{4CFCA9AF-5B91-4323-8084-643084AFB0AD}" destId="{A8E776EA-9608-4F59-ABE3-A4E8A3DD1D74}" srcOrd="0" destOrd="0" presId="urn:microsoft.com/office/officeart/2005/8/layout/radial4#2"/>
    <dgm:cxn modelId="{7365D231-3563-4961-98CD-8E16C5B0773D}" type="presOf" srcId="{8CAEDCF4-025B-42B7-B38A-B6A1A158549D}" destId="{76BF6BC3-F540-48DE-8D03-0EB12C3FEB0A}" srcOrd="0" destOrd="0" presId="urn:microsoft.com/office/officeart/2005/8/layout/radial4#2"/>
    <dgm:cxn modelId="{D6DD986A-FF76-443E-9967-558A08880E72}" srcId="{535FBD23-6A11-4AFB-8287-01FAC78BF47B}" destId="{8CAEDCF4-025B-42B7-B38A-B6A1A158549D}" srcOrd="2" destOrd="0" parTransId="{8E28118A-C131-4CC9-8764-7108688C76DB}" sibTransId="{DC80F066-28F6-41C4-8031-A0E69BC9B001}"/>
    <dgm:cxn modelId="{BFEC4457-28A8-43A8-9E53-F35657DD03A7}" type="presOf" srcId="{8E28118A-C131-4CC9-8764-7108688C76DB}" destId="{ACFB3932-DF9C-4B06-B0ED-7719078F275F}" srcOrd="0" destOrd="0" presId="urn:microsoft.com/office/officeart/2005/8/layout/radial4#2"/>
    <dgm:cxn modelId="{A1AF8D64-9CC8-47F0-B593-9D864B600612}" srcId="{EAC63109-E117-41C5-8DE8-F1FB52A85110}" destId="{535FBD23-6A11-4AFB-8287-01FAC78BF47B}" srcOrd="0" destOrd="0" parTransId="{9733E860-0CDD-4E30-992F-6695C9FC2141}" sibTransId="{B3C04C38-5E1A-470A-941F-D2A08812E108}"/>
    <dgm:cxn modelId="{4B65C76C-44E0-4B6C-9135-85F9DC0FE6D3}" type="presOf" srcId="{EDB12344-340B-4E96-A0FF-841DC6C2FEC3}" destId="{24C990F5-0DBC-4025-A3A4-908B23E39A9E}" srcOrd="0" destOrd="0" presId="urn:microsoft.com/office/officeart/2005/8/layout/radial4#2"/>
    <dgm:cxn modelId="{1D609D05-DFE0-48B1-9680-39EA095802B9}" type="presOf" srcId="{535FBD23-6A11-4AFB-8287-01FAC78BF47B}" destId="{22D86012-034A-4606-A045-2A32F945EE0C}" srcOrd="0" destOrd="0" presId="urn:microsoft.com/office/officeart/2005/8/layout/radial4#2"/>
    <dgm:cxn modelId="{3E800D11-1990-495D-A438-71517AC3156B}" type="presOf" srcId="{EAC63109-E117-41C5-8DE8-F1FB52A85110}" destId="{5E785A36-607B-4688-95A4-480BA96501A5}" srcOrd="0" destOrd="0" presId="urn:microsoft.com/office/officeart/2005/8/layout/radial4#2"/>
    <dgm:cxn modelId="{7964BF66-8D55-471B-AB7C-570F070C85CD}" srcId="{535FBD23-6A11-4AFB-8287-01FAC78BF47B}" destId="{4CFCA9AF-5B91-4323-8084-643084AFB0AD}" srcOrd="0" destOrd="0" parTransId="{80465AA1-3666-4018-AEC2-DF24C0797DA9}" sibTransId="{FB3FB075-0216-4C0B-B029-054B19114895}"/>
    <dgm:cxn modelId="{E7745EE0-B9FB-4CBC-B490-44D7BD60B4B9}" type="presOf" srcId="{0D6DB344-7D5E-49FE-AB76-22407D7660DE}" destId="{358083C3-F0F0-411E-A17A-9945D6A177EB}" srcOrd="0" destOrd="0" presId="urn:microsoft.com/office/officeart/2005/8/layout/radial4#2"/>
    <dgm:cxn modelId="{F1B07B16-A313-4D84-AC0A-20B214B9C0BD}" type="presOf" srcId="{80465AA1-3666-4018-AEC2-DF24C0797DA9}" destId="{AD076ECF-2DDF-4CBC-9457-FDD84BF65CBC}" srcOrd="0" destOrd="0" presId="urn:microsoft.com/office/officeart/2005/8/layout/radial4#2"/>
    <dgm:cxn modelId="{51DF7495-53A2-4C3A-B199-56FADA83B0BC}" srcId="{535FBD23-6A11-4AFB-8287-01FAC78BF47B}" destId="{EDB12344-340B-4E96-A0FF-841DC6C2FEC3}" srcOrd="1" destOrd="0" parTransId="{0D6DB344-7D5E-49FE-AB76-22407D7660DE}" sibTransId="{682872C9-5B9D-47DA-8A29-A3D3A2462918}"/>
    <dgm:cxn modelId="{AA7AE9DB-D37C-4499-8BCB-6FC78D192C24}" type="presParOf" srcId="{5E785A36-607B-4688-95A4-480BA96501A5}" destId="{22D86012-034A-4606-A045-2A32F945EE0C}" srcOrd="0" destOrd="0" presId="urn:microsoft.com/office/officeart/2005/8/layout/radial4#2"/>
    <dgm:cxn modelId="{B4C4972F-9596-4FFC-9BC0-DAD2EE4E2DAE}" type="presParOf" srcId="{5E785A36-607B-4688-95A4-480BA96501A5}" destId="{AD076ECF-2DDF-4CBC-9457-FDD84BF65CBC}" srcOrd="1" destOrd="0" presId="urn:microsoft.com/office/officeart/2005/8/layout/radial4#2"/>
    <dgm:cxn modelId="{443111A3-67EF-4A3E-903E-1C7DEDDC4775}" type="presParOf" srcId="{5E785A36-607B-4688-95A4-480BA96501A5}" destId="{A8E776EA-9608-4F59-ABE3-A4E8A3DD1D74}" srcOrd="2" destOrd="0" presId="urn:microsoft.com/office/officeart/2005/8/layout/radial4#2"/>
    <dgm:cxn modelId="{C9E843A7-093F-4A98-91BB-1EF2C1FC060E}" type="presParOf" srcId="{5E785A36-607B-4688-95A4-480BA96501A5}" destId="{358083C3-F0F0-411E-A17A-9945D6A177EB}" srcOrd="3" destOrd="0" presId="urn:microsoft.com/office/officeart/2005/8/layout/radial4#2"/>
    <dgm:cxn modelId="{D51EC52F-CC9F-4A41-BC8F-DDD1CFB915A3}" type="presParOf" srcId="{5E785A36-607B-4688-95A4-480BA96501A5}" destId="{24C990F5-0DBC-4025-A3A4-908B23E39A9E}" srcOrd="4" destOrd="0" presId="urn:microsoft.com/office/officeart/2005/8/layout/radial4#2"/>
    <dgm:cxn modelId="{5B05B429-43FB-4C64-A4B6-1D9A5AE3E218}" type="presParOf" srcId="{5E785A36-607B-4688-95A4-480BA96501A5}" destId="{ACFB3932-DF9C-4B06-B0ED-7719078F275F}" srcOrd="5" destOrd="0" presId="urn:microsoft.com/office/officeart/2005/8/layout/radial4#2"/>
    <dgm:cxn modelId="{807F7D9D-5A9A-4764-9D70-2D4DDA5BDE51}" type="presParOf" srcId="{5E785A36-607B-4688-95A4-480BA96501A5}" destId="{76BF6BC3-F540-48DE-8D03-0EB12C3FEB0A}" srcOrd="6" destOrd="0" presId="urn:microsoft.com/office/officeart/2005/8/layout/radial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63109-E117-41C5-8DE8-F1FB52A85110}" type="doc">
      <dgm:prSet loTypeId="urn:microsoft.com/office/officeart/2005/8/layout/radial4#3" loCatId="relationship" qsTypeId="urn:microsoft.com/office/officeart/2005/8/quickstyle/3d3#6" qsCatId="3D" csTypeId="urn:microsoft.com/office/officeart/2005/8/colors/colorful1#3" csCatId="colorful" phldr="1"/>
      <dgm:spPr/>
      <dgm:t>
        <a:bodyPr/>
        <a:lstStyle/>
        <a:p>
          <a:endParaRPr lang="en-US"/>
        </a:p>
      </dgm:t>
    </dgm:pt>
    <dgm:pt modelId="{535FBD23-6A11-4AFB-8287-01FAC78BF47B}">
      <dgm:prSet phldrT="[Text]" phldr="1"/>
      <dgm:spPr/>
      <dgm:t>
        <a:bodyPr/>
        <a:lstStyle/>
        <a:p>
          <a:endParaRPr lang="en-US" dirty="0">
            <a:ln>
              <a:solidFill>
                <a:sysClr val="windowText" lastClr="000000"/>
              </a:solidFill>
            </a:ln>
            <a:solidFill>
              <a:sysClr val="windowText" lastClr="000000"/>
            </a:solidFill>
          </a:endParaRPr>
        </a:p>
      </dgm:t>
    </dgm:pt>
    <dgm:pt modelId="{9733E860-0CDD-4E30-992F-6695C9FC2141}" type="parTrans" cxnId="{A1AF8D64-9CC8-47F0-B593-9D864B600612}">
      <dgm:prSet/>
      <dgm:spPr/>
      <dgm:t>
        <a:bodyPr/>
        <a:lstStyle/>
        <a:p>
          <a:endParaRPr lang="en-US">
            <a:ln>
              <a:solidFill>
                <a:sysClr val="windowText" lastClr="000000"/>
              </a:solidFill>
            </a:ln>
            <a:solidFill>
              <a:sysClr val="windowText" lastClr="000000"/>
            </a:solidFill>
          </a:endParaRPr>
        </a:p>
      </dgm:t>
    </dgm:pt>
    <dgm:pt modelId="{B3C04C38-5E1A-470A-941F-D2A08812E108}" type="sibTrans" cxnId="{A1AF8D64-9CC8-47F0-B593-9D864B600612}">
      <dgm:prSet/>
      <dgm:spPr/>
      <dgm:t>
        <a:bodyPr/>
        <a:lstStyle/>
        <a:p>
          <a:endParaRPr lang="en-US">
            <a:ln>
              <a:solidFill>
                <a:sysClr val="windowText" lastClr="000000"/>
              </a:solidFill>
            </a:ln>
            <a:solidFill>
              <a:sysClr val="windowText" lastClr="000000"/>
            </a:solidFill>
          </a:endParaRPr>
        </a:p>
      </dgm:t>
    </dgm:pt>
    <dgm:pt modelId="{4CFCA9AF-5B91-4323-8084-643084AFB0AD}">
      <dgm:prSet phldrT="[Text]"/>
      <dgm:spPr>
        <a:ln>
          <a:solidFill>
            <a:schemeClr val="tx1"/>
          </a:solidFill>
        </a:ln>
      </dgm:spPr>
      <dgm:t>
        <a:bodyPr/>
        <a:lstStyle/>
        <a:p>
          <a:endParaRPr lang="en-US" dirty="0">
            <a:ln>
              <a:solidFill>
                <a:sysClr val="windowText" lastClr="000000"/>
              </a:solidFill>
            </a:ln>
            <a:solidFill>
              <a:sysClr val="windowText" lastClr="000000"/>
            </a:solidFill>
          </a:endParaRPr>
        </a:p>
      </dgm:t>
    </dgm:pt>
    <dgm:pt modelId="{80465AA1-3666-4018-AEC2-DF24C0797DA9}" type="parTrans" cxnId="{7964BF66-8D55-471B-AB7C-570F070C85CD}">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FB3FB075-0216-4C0B-B029-054B19114895}" type="sibTrans" cxnId="{7964BF66-8D55-471B-AB7C-570F070C85CD}">
      <dgm:prSet/>
      <dgm:spPr/>
      <dgm:t>
        <a:bodyPr/>
        <a:lstStyle/>
        <a:p>
          <a:endParaRPr lang="en-US">
            <a:ln>
              <a:solidFill>
                <a:sysClr val="windowText" lastClr="000000"/>
              </a:solidFill>
            </a:ln>
            <a:solidFill>
              <a:sysClr val="windowText" lastClr="000000"/>
            </a:solidFill>
          </a:endParaRPr>
        </a:p>
      </dgm:t>
    </dgm:pt>
    <dgm:pt modelId="{EDB12344-340B-4E96-A0FF-841DC6C2FEC3}">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0D6DB344-7D5E-49FE-AB76-22407D7660DE}" type="parTrans" cxnId="{51DF7495-53A2-4C3A-B199-56FADA83B0BC}">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682872C9-5B9D-47DA-8A29-A3D3A2462918}" type="sibTrans" cxnId="{51DF7495-53A2-4C3A-B199-56FADA83B0BC}">
      <dgm:prSet/>
      <dgm:spPr/>
      <dgm:t>
        <a:bodyPr/>
        <a:lstStyle/>
        <a:p>
          <a:endParaRPr lang="en-US">
            <a:ln>
              <a:solidFill>
                <a:sysClr val="windowText" lastClr="000000"/>
              </a:solidFill>
            </a:ln>
            <a:solidFill>
              <a:sysClr val="windowText" lastClr="000000"/>
            </a:solidFill>
          </a:endParaRPr>
        </a:p>
      </dgm:t>
    </dgm:pt>
    <dgm:pt modelId="{8CAEDCF4-025B-42B7-B38A-B6A1A158549D}">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8E28118A-C131-4CC9-8764-7108688C76DB}" type="parTrans" cxnId="{D6DD986A-FF76-443E-9967-558A08880E72}">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DC80F066-28F6-41C4-8031-A0E69BC9B001}" type="sibTrans" cxnId="{D6DD986A-FF76-443E-9967-558A08880E72}">
      <dgm:prSet/>
      <dgm:spPr/>
      <dgm:t>
        <a:bodyPr/>
        <a:lstStyle/>
        <a:p>
          <a:endParaRPr lang="en-US">
            <a:ln>
              <a:solidFill>
                <a:sysClr val="windowText" lastClr="000000"/>
              </a:solidFill>
            </a:ln>
            <a:solidFill>
              <a:sysClr val="windowText" lastClr="000000"/>
            </a:solidFill>
          </a:endParaRPr>
        </a:p>
      </dgm:t>
    </dgm:pt>
    <dgm:pt modelId="{5E785A36-607B-4688-95A4-480BA96501A5}" type="pres">
      <dgm:prSet presAssocID="{EAC63109-E117-41C5-8DE8-F1FB52A85110}" presName="cycle" presStyleCnt="0">
        <dgm:presLayoutVars>
          <dgm:chMax val="1"/>
          <dgm:dir/>
          <dgm:animLvl val="ctr"/>
          <dgm:resizeHandles val="exact"/>
        </dgm:presLayoutVars>
      </dgm:prSet>
      <dgm:spPr/>
      <dgm:t>
        <a:bodyPr/>
        <a:lstStyle/>
        <a:p>
          <a:endParaRPr lang="en-US"/>
        </a:p>
      </dgm:t>
    </dgm:pt>
    <dgm:pt modelId="{22D86012-034A-4606-A045-2A32F945EE0C}" type="pres">
      <dgm:prSet presAssocID="{535FBD23-6A11-4AFB-8287-01FAC78BF47B}" presName="centerShape" presStyleLbl="node0" presStyleIdx="0" presStyleCnt="1"/>
      <dgm:spPr/>
      <dgm:t>
        <a:bodyPr/>
        <a:lstStyle/>
        <a:p>
          <a:endParaRPr lang="en-US"/>
        </a:p>
      </dgm:t>
    </dgm:pt>
    <dgm:pt modelId="{AD076ECF-2DDF-4CBC-9457-FDD84BF65CBC}" type="pres">
      <dgm:prSet presAssocID="{80465AA1-3666-4018-AEC2-DF24C0797DA9}" presName="parTrans" presStyleLbl="bgSibTrans2D1" presStyleIdx="0" presStyleCnt="3"/>
      <dgm:spPr/>
      <dgm:t>
        <a:bodyPr/>
        <a:lstStyle/>
        <a:p>
          <a:endParaRPr lang="en-US"/>
        </a:p>
      </dgm:t>
    </dgm:pt>
    <dgm:pt modelId="{A8E776EA-9608-4F59-ABE3-A4E8A3DD1D74}" type="pres">
      <dgm:prSet presAssocID="{4CFCA9AF-5B91-4323-8084-643084AFB0AD}" presName="node" presStyleLbl="node1" presStyleIdx="0" presStyleCnt="3">
        <dgm:presLayoutVars>
          <dgm:bulletEnabled val="1"/>
        </dgm:presLayoutVars>
      </dgm:prSet>
      <dgm:spPr/>
      <dgm:t>
        <a:bodyPr/>
        <a:lstStyle/>
        <a:p>
          <a:endParaRPr lang="en-US"/>
        </a:p>
      </dgm:t>
    </dgm:pt>
    <dgm:pt modelId="{358083C3-F0F0-411E-A17A-9945D6A177EB}" type="pres">
      <dgm:prSet presAssocID="{0D6DB344-7D5E-49FE-AB76-22407D7660DE}" presName="parTrans" presStyleLbl="bgSibTrans2D1" presStyleIdx="1" presStyleCnt="3"/>
      <dgm:spPr/>
      <dgm:t>
        <a:bodyPr/>
        <a:lstStyle/>
        <a:p>
          <a:endParaRPr lang="en-US"/>
        </a:p>
      </dgm:t>
    </dgm:pt>
    <dgm:pt modelId="{24C990F5-0DBC-4025-A3A4-908B23E39A9E}" type="pres">
      <dgm:prSet presAssocID="{EDB12344-340B-4E96-A0FF-841DC6C2FEC3}" presName="node" presStyleLbl="node1" presStyleIdx="1" presStyleCnt="3">
        <dgm:presLayoutVars>
          <dgm:bulletEnabled val="1"/>
        </dgm:presLayoutVars>
      </dgm:prSet>
      <dgm:spPr/>
      <dgm:t>
        <a:bodyPr/>
        <a:lstStyle/>
        <a:p>
          <a:endParaRPr lang="en-US"/>
        </a:p>
      </dgm:t>
    </dgm:pt>
    <dgm:pt modelId="{ACFB3932-DF9C-4B06-B0ED-7719078F275F}" type="pres">
      <dgm:prSet presAssocID="{8E28118A-C131-4CC9-8764-7108688C76DB}" presName="parTrans" presStyleLbl="bgSibTrans2D1" presStyleIdx="2" presStyleCnt="3"/>
      <dgm:spPr/>
      <dgm:t>
        <a:bodyPr/>
        <a:lstStyle/>
        <a:p>
          <a:endParaRPr lang="en-US"/>
        </a:p>
      </dgm:t>
    </dgm:pt>
    <dgm:pt modelId="{76BF6BC3-F540-48DE-8D03-0EB12C3FEB0A}" type="pres">
      <dgm:prSet presAssocID="{8CAEDCF4-025B-42B7-B38A-B6A1A158549D}" presName="node" presStyleLbl="node1" presStyleIdx="2" presStyleCnt="3">
        <dgm:presLayoutVars>
          <dgm:bulletEnabled val="1"/>
        </dgm:presLayoutVars>
      </dgm:prSet>
      <dgm:spPr/>
      <dgm:t>
        <a:bodyPr/>
        <a:lstStyle/>
        <a:p>
          <a:endParaRPr lang="en-US"/>
        </a:p>
      </dgm:t>
    </dgm:pt>
  </dgm:ptLst>
  <dgm:cxnLst>
    <dgm:cxn modelId="{3F570D91-C3E3-4B60-8D91-24F907F0E098}" type="presOf" srcId="{8E28118A-C131-4CC9-8764-7108688C76DB}" destId="{ACFB3932-DF9C-4B06-B0ED-7719078F275F}" srcOrd="0" destOrd="0" presId="urn:microsoft.com/office/officeart/2005/8/layout/radial4#3"/>
    <dgm:cxn modelId="{4CFA6751-91C8-4A61-B64C-3702F0464C82}" type="presOf" srcId="{535FBD23-6A11-4AFB-8287-01FAC78BF47B}" destId="{22D86012-034A-4606-A045-2A32F945EE0C}" srcOrd="0" destOrd="0" presId="urn:microsoft.com/office/officeart/2005/8/layout/radial4#3"/>
    <dgm:cxn modelId="{D6DD986A-FF76-443E-9967-558A08880E72}" srcId="{535FBD23-6A11-4AFB-8287-01FAC78BF47B}" destId="{8CAEDCF4-025B-42B7-B38A-B6A1A158549D}" srcOrd="2" destOrd="0" parTransId="{8E28118A-C131-4CC9-8764-7108688C76DB}" sibTransId="{DC80F066-28F6-41C4-8031-A0E69BC9B001}"/>
    <dgm:cxn modelId="{15B9CD93-7335-474E-8EC6-A65821FBB92A}" type="presOf" srcId="{80465AA1-3666-4018-AEC2-DF24C0797DA9}" destId="{AD076ECF-2DDF-4CBC-9457-FDD84BF65CBC}" srcOrd="0" destOrd="0" presId="urn:microsoft.com/office/officeart/2005/8/layout/radial4#3"/>
    <dgm:cxn modelId="{A1AF8D64-9CC8-47F0-B593-9D864B600612}" srcId="{EAC63109-E117-41C5-8DE8-F1FB52A85110}" destId="{535FBD23-6A11-4AFB-8287-01FAC78BF47B}" srcOrd="0" destOrd="0" parTransId="{9733E860-0CDD-4E30-992F-6695C9FC2141}" sibTransId="{B3C04C38-5E1A-470A-941F-D2A08812E108}"/>
    <dgm:cxn modelId="{BE90AFD2-3EEE-4399-8EE4-FE26DA982739}" type="presOf" srcId="{EDB12344-340B-4E96-A0FF-841DC6C2FEC3}" destId="{24C990F5-0DBC-4025-A3A4-908B23E39A9E}" srcOrd="0" destOrd="0" presId="urn:microsoft.com/office/officeart/2005/8/layout/radial4#3"/>
    <dgm:cxn modelId="{FCA12109-0283-449A-BB1D-993A05F63B1F}" type="presOf" srcId="{0D6DB344-7D5E-49FE-AB76-22407D7660DE}" destId="{358083C3-F0F0-411E-A17A-9945D6A177EB}" srcOrd="0" destOrd="0" presId="urn:microsoft.com/office/officeart/2005/8/layout/radial4#3"/>
    <dgm:cxn modelId="{7964BF66-8D55-471B-AB7C-570F070C85CD}" srcId="{535FBD23-6A11-4AFB-8287-01FAC78BF47B}" destId="{4CFCA9AF-5B91-4323-8084-643084AFB0AD}" srcOrd="0" destOrd="0" parTransId="{80465AA1-3666-4018-AEC2-DF24C0797DA9}" sibTransId="{FB3FB075-0216-4C0B-B029-054B19114895}"/>
    <dgm:cxn modelId="{2E2987D0-56B8-46A6-8C88-A69451D1BFB5}" type="presOf" srcId="{EAC63109-E117-41C5-8DE8-F1FB52A85110}" destId="{5E785A36-607B-4688-95A4-480BA96501A5}" srcOrd="0" destOrd="0" presId="urn:microsoft.com/office/officeart/2005/8/layout/radial4#3"/>
    <dgm:cxn modelId="{52CAA5A2-561D-4261-B075-30B0AA23CC3A}" type="presOf" srcId="{4CFCA9AF-5B91-4323-8084-643084AFB0AD}" destId="{A8E776EA-9608-4F59-ABE3-A4E8A3DD1D74}" srcOrd="0" destOrd="0" presId="urn:microsoft.com/office/officeart/2005/8/layout/radial4#3"/>
    <dgm:cxn modelId="{51DF7495-53A2-4C3A-B199-56FADA83B0BC}" srcId="{535FBD23-6A11-4AFB-8287-01FAC78BF47B}" destId="{EDB12344-340B-4E96-A0FF-841DC6C2FEC3}" srcOrd="1" destOrd="0" parTransId="{0D6DB344-7D5E-49FE-AB76-22407D7660DE}" sibTransId="{682872C9-5B9D-47DA-8A29-A3D3A2462918}"/>
    <dgm:cxn modelId="{F9C9DD32-14CA-4F7D-9FBF-222315D818BB}" type="presOf" srcId="{8CAEDCF4-025B-42B7-B38A-B6A1A158549D}" destId="{76BF6BC3-F540-48DE-8D03-0EB12C3FEB0A}" srcOrd="0" destOrd="0" presId="urn:microsoft.com/office/officeart/2005/8/layout/radial4#3"/>
    <dgm:cxn modelId="{4A2FA3EB-10F5-47F8-B156-D1AC059C8807}" type="presParOf" srcId="{5E785A36-607B-4688-95A4-480BA96501A5}" destId="{22D86012-034A-4606-A045-2A32F945EE0C}" srcOrd="0" destOrd="0" presId="urn:microsoft.com/office/officeart/2005/8/layout/radial4#3"/>
    <dgm:cxn modelId="{9E5A6751-D5FE-4F11-9F05-8E98793F9293}" type="presParOf" srcId="{5E785A36-607B-4688-95A4-480BA96501A5}" destId="{AD076ECF-2DDF-4CBC-9457-FDD84BF65CBC}" srcOrd="1" destOrd="0" presId="urn:microsoft.com/office/officeart/2005/8/layout/radial4#3"/>
    <dgm:cxn modelId="{AA238F98-34AF-4891-9840-821193F596D9}" type="presParOf" srcId="{5E785A36-607B-4688-95A4-480BA96501A5}" destId="{A8E776EA-9608-4F59-ABE3-A4E8A3DD1D74}" srcOrd="2" destOrd="0" presId="urn:microsoft.com/office/officeart/2005/8/layout/radial4#3"/>
    <dgm:cxn modelId="{327DBF1D-1600-4B2B-B337-AFDC068988A0}" type="presParOf" srcId="{5E785A36-607B-4688-95A4-480BA96501A5}" destId="{358083C3-F0F0-411E-A17A-9945D6A177EB}" srcOrd="3" destOrd="0" presId="urn:microsoft.com/office/officeart/2005/8/layout/radial4#3"/>
    <dgm:cxn modelId="{329B07CC-99D7-470E-9E71-8DAEFCFC83C8}" type="presParOf" srcId="{5E785A36-607B-4688-95A4-480BA96501A5}" destId="{24C990F5-0DBC-4025-A3A4-908B23E39A9E}" srcOrd="4" destOrd="0" presId="urn:microsoft.com/office/officeart/2005/8/layout/radial4#3"/>
    <dgm:cxn modelId="{D2134F01-0A65-4EDC-9110-0E4E98D3716A}" type="presParOf" srcId="{5E785A36-607B-4688-95A4-480BA96501A5}" destId="{ACFB3932-DF9C-4B06-B0ED-7719078F275F}" srcOrd="5" destOrd="0" presId="urn:microsoft.com/office/officeart/2005/8/layout/radial4#3"/>
    <dgm:cxn modelId="{B04C1731-B06B-418C-A307-3E984D398488}" type="presParOf" srcId="{5E785A36-607B-4688-95A4-480BA96501A5}" destId="{76BF6BC3-F540-48DE-8D03-0EB12C3FEB0A}" srcOrd="6" destOrd="0" presId="urn:microsoft.com/office/officeart/2005/8/layout/radial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63109-E117-41C5-8DE8-F1FB52A85110}" type="doc">
      <dgm:prSet loTypeId="urn:microsoft.com/office/officeart/2005/8/layout/radial4#4" loCatId="relationship" qsTypeId="urn:microsoft.com/office/officeart/2005/8/quickstyle/3d3#7" qsCatId="3D" csTypeId="urn:microsoft.com/office/officeart/2005/8/colors/colorful1#4" csCatId="colorful" phldr="1"/>
      <dgm:spPr/>
      <dgm:t>
        <a:bodyPr/>
        <a:lstStyle/>
        <a:p>
          <a:endParaRPr lang="en-US"/>
        </a:p>
      </dgm:t>
    </dgm:pt>
    <dgm:pt modelId="{535FBD23-6A11-4AFB-8287-01FAC78BF47B}">
      <dgm:prSet phldrT="[Text]" phldr="1"/>
      <dgm:spPr/>
      <dgm:t>
        <a:bodyPr/>
        <a:lstStyle/>
        <a:p>
          <a:endParaRPr lang="en-US" dirty="0">
            <a:ln>
              <a:solidFill>
                <a:sysClr val="windowText" lastClr="000000"/>
              </a:solidFill>
            </a:ln>
            <a:solidFill>
              <a:sysClr val="windowText" lastClr="000000"/>
            </a:solidFill>
          </a:endParaRPr>
        </a:p>
      </dgm:t>
    </dgm:pt>
    <dgm:pt modelId="{9733E860-0CDD-4E30-992F-6695C9FC2141}" type="parTrans" cxnId="{A1AF8D64-9CC8-47F0-B593-9D864B600612}">
      <dgm:prSet/>
      <dgm:spPr/>
      <dgm:t>
        <a:bodyPr/>
        <a:lstStyle/>
        <a:p>
          <a:endParaRPr lang="en-US">
            <a:ln>
              <a:solidFill>
                <a:sysClr val="windowText" lastClr="000000"/>
              </a:solidFill>
            </a:ln>
            <a:solidFill>
              <a:sysClr val="windowText" lastClr="000000"/>
            </a:solidFill>
          </a:endParaRPr>
        </a:p>
      </dgm:t>
    </dgm:pt>
    <dgm:pt modelId="{B3C04C38-5E1A-470A-941F-D2A08812E108}" type="sibTrans" cxnId="{A1AF8D64-9CC8-47F0-B593-9D864B600612}">
      <dgm:prSet/>
      <dgm:spPr/>
      <dgm:t>
        <a:bodyPr/>
        <a:lstStyle/>
        <a:p>
          <a:endParaRPr lang="en-US">
            <a:ln>
              <a:solidFill>
                <a:sysClr val="windowText" lastClr="000000"/>
              </a:solidFill>
            </a:ln>
            <a:solidFill>
              <a:sysClr val="windowText" lastClr="000000"/>
            </a:solidFill>
          </a:endParaRPr>
        </a:p>
      </dgm:t>
    </dgm:pt>
    <dgm:pt modelId="{4CFCA9AF-5B91-4323-8084-643084AFB0AD}">
      <dgm:prSet phldrT="[Text]"/>
      <dgm:spPr>
        <a:ln>
          <a:solidFill>
            <a:schemeClr val="tx1"/>
          </a:solidFill>
        </a:ln>
      </dgm:spPr>
      <dgm:t>
        <a:bodyPr/>
        <a:lstStyle/>
        <a:p>
          <a:endParaRPr lang="en-US" dirty="0">
            <a:ln>
              <a:solidFill>
                <a:sysClr val="windowText" lastClr="000000"/>
              </a:solidFill>
            </a:ln>
            <a:solidFill>
              <a:sysClr val="windowText" lastClr="000000"/>
            </a:solidFill>
          </a:endParaRPr>
        </a:p>
      </dgm:t>
    </dgm:pt>
    <dgm:pt modelId="{80465AA1-3666-4018-AEC2-DF24C0797DA9}" type="parTrans" cxnId="{7964BF66-8D55-471B-AB7C-570F070C85CD}">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FB3FB075-0216-4C0B-B029-054B19114895}" type="sibTrans" cxnId="{7964BF66-8D55-471B-AB7C-570F070C85CD}">
      <dgm:prSet/>
      <dgm:spPr/>
      <dgm:t>
        <a:bodyPr/>
        <a:lstStyle/>
        <a:p>
          <a:endParaRPr lang="en-US">
            <a:ln>
              <a:solidFill>
                <a:sysClr val="windowText" lastClr="000000"/>
              </a:solidFill>
            </a:ln>
            <a:solidFill>
              <a:sysClr val="windowText" lastClr="000000"/>
            </a:solidFill>
          </a:endParaRPr>
        </a:p>
      </dgm:t>
    </dgm:pt>
    <dgm:pt modelId="{EDB12344-340B-4E96-A0FF-841DC6C2FEC3}">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0D6DB344-7D5E-49FE-AB76-22407D7660DE}" type="parTrans" cxnId="{51DF7495-53A2-4C3A-B199-56FADA83B0BC}">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682872C9-5B9D-47DA-8A29-A3D3A2462918}" type="sibTrans" cxnId="{51DF7495-53A2-4C3A-B199-56FADA83B0BC}">
      <dgm:prSet/>
      <dgm:spPr/>
      <dgm:t>
        <a:bodyPr/>
        <a:lstStyle/>
        <a:p>
          <a:endParaRPr lang="en-US">
            <a:ln>
              <a:solidFill>
                <a:sysClr val="windowText" lastClr="000000"/>
              </a:solidFill>
            </a:ln>
            <a:solidFill>
              <a:sysClr val="windowText" lastClr="000000"/>
            </a:solidFill>
          </a:endParaRPr>
        </a:p>
      </dgm:t>
    </dgm:pt>
    <dgm:pt modelId="{8CAEDCF4-025B-42B7-B38A-B6A1A158549D}">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8E28118A-C131-4CC9-8764-7108688C76DB}" type="parTrans" cxnId="{D6DD986A-FF76-443E-9967-558A08880E72}">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DC80F066-28F6-41C4-8031-A0E69BC9B001}" type="sibTrans" cxnId="{D6DD986A-FF76-443E-9967-558A08880E72}">
      <dgm:prSet/>
      <dgm:spPr/>
      <dgm:t>
        <a:bodyPr/>
        <a:lstStyle/>
        <a:p>
          <a:endParaRPr lang="en-US">
            <a:ln>
              <a:solidFill>
                <a:sysClr val="windowText" lastClr="000000"/>
              </a:solidFill>
            </a:ln>
            <a:solidFill>
              <a:sysClr val="windowText" lastClr="000000"/>
            </a:solidFill>
          </a:endParaRPr>
        </a:p>
      </dgm:t>
    </dgm:pt>
    <dgm:pt modelId="{5E785A36-607B-4688-95A4-480BA96501A5}" type="pres">
      <dgm:prSet presAssocID="{EAC63109-E117-41C5-8DE8-F1FB52A85110}" presName="cycle" presStyleCnt="0">
        <dgm:presLayoutVars>
          <dgm:chMax val="1"/>
          <dgm:dir/>
          <dgm:animLvl val="ctr"/>
          <dgm:resizeHandles val="exact"/>
        </dgm:presLayoutVars>
      </dgm:prSet>
      <dgm:spPr/>
      <dgm:t>
        <a:bodyPr/>
        <a:lstStyle/>
        <a:p>
          <a:endParaRPr lang="en-US"/>
        </a:p>
      </dgm:t>
    </dgm:pt>
    <dgm:pt modelId="{22D86012-034A-4606-A045-2A32F945EE0C}" type="pres">
      <dgm:prSet presAssocID="{535FBD23-6A11-4AFB-8287-01FAC78BF47B}" presName="centerShape" presStyleLbl="node0" presStyleIdx="0" presStyleCnt="1"/>
      <dgm:spPr/>
      <dgm:t>
        <a:bodyPr/>
        <a:lstStyle/>
        <a:p>
          <a:endParaRPr lang="en-US"/>
        </a:p>
      </dgm:t>
    </dgm:pt>
    <dgm:pt modelId="{AD076ECF-2DDF-4CBC-9457-FDD84BF65CBC}" type="pres">
      <dgm:prSet presAssocID="{80465AA1-3666-4018-AEC2-DF24C0797DA9}" presName="parTrans" presStyleLbl="bgSibTrans2D1" presStyleIdx="0" presStyleCnt="3"/>
      <dgm:spPr/>
      <dgm:t>
        <a:bodyPr/>
        <a:lstStyle/>
        <a:p>
          <a:endParaRPr lang="en-US"/>
        </a:p>
      </dgm:t>
    </dgm:pt>
    <dgm:pt modelId="{A8E776EA-9608-4F59-ABE3-A4E8A3DD1D74}" type="pres">
      <dgm:prSet presAssocID="{4CFCA9AF-5B91-4323-8084-643084AFB0AD}" presName="node" presStyleLbl="node1" presStyleIdx="0" presStyleCnt="3">
        <dgm:presLayoutVars>
          <dgm:bulletEnabled val="1"/>
        </dgm:presLayoutVars>
      </dgm:prSet>
      <dgm:spPr/>
      <dgm:t>
        <a:bodyPr/>
        <a:lstStyle/>
        <a:p>
          <a:endParaRPr lang="en-US"/>
        </a:p>
      </dgm:t>
    </dgm:pt>
    <dgm:pt modelId="{358083C3-F0F0-411E-A17A-9945D6A177EB}" type="pres">
      <dgm:prSet presAssocID="{0D6DB344-7D5E-49FE-AB76-22407D7660DE}" presName="parTrans" presStyleLbl="bgSibTrans2D1" presStyleIdx="1" presStyleCnt="3"/>
      <dgm:spPr/>
      <dgm:t>
        <a:bodyPr/>
        <a:lstStyle/>
        <a:p>
          <a:endParaRPr lang="en-US"/>
        </a:p>
      </dgm:t>
    </dgm:pt>
    <dgm:pt modelId="{24C990F5-0DBC-4025-A3A4-908B23E39A9E}" type="pres">
      <dgm:prSet presAssocID="{EDB12344-340B-4E96-A0FF-841DC6C2FEC3}" presName="node" presStyleLbl="node1" presStyleIdx="1" presStyleCnt="3">
        <dgm:presLayoutVars>
          <dgm:bulletEnabled val="1"/>
        </dgm:presLayoutVars>
      </dgm:prSet>
      <dgm:spPr/>
      <dgm:t>
        <a:bodyPr/>
        <a:lstStyle/>
        <a:p>
          <a:endParaRPr lang="en-US"/>
        </a:p>
      </dgm:t>
    </dgm:pt>
    <dgm:pt modelId="{ACFB3932-DF9C-4B06-B0ED-7719078F275F}" type="pres">
      <dgm:prSet presAssocID="{8E28118A-C131-4CC9-8764-7108688C76DB}" presName="parTrans" presStyleLbl="bgSibTrans2D1" presStyleIdx="2" presStyleCnt="3"/>
      <dgm:spPr/>
      <dgm:t>
        <a:bodyPr/>
        <a:lstStyle/>
        <a:p>
          <a:endParaRPr lang="en-US"/>
        </a:p>
      </dgm:t>
    </dgm:pt>
    <dgm:pt modelId="{76BF6BC3-F540-48DE-8D03-0EB12C3FEB0A}" type="pres">
      <dgm:prSet presAssocID="{8CAEDCF4-025B-42B7-B38A-B6A1A158549D}" presName="node" presStyleLbl="node1" presStyleIdx="2" presStyleCnt="3">
        <dgm:presLayoutVars>
          <dgm:bulletEnabled val="1"/>
        </dgm:presLayoutVars>
      </dgm:prSet>
      <dgm:spPr/>
      <dgm:t>
        <a:bodyPr/>
        <a:lstStyle/>
        <a:p>
          <a:endParaRPr lang="en-US"/>
        </a:p>
      </dgm:t>
    </dgm:pt>
  </dgm:ptLst>
  <dgm:cxnLst>
    <dgm:cxn modelId="{D6DD986A-FF76-443E-9967-558A08880E72}" srcId="{535FBD23-6A11-4AFB-8287-01FAC78BF47B}" destId="{8CAEDCF4-025B-42B7-B38A-B6A1A158549D}" srcOrd="2" destOrd="0" parTransId="{8E28118A-C131-4CC9-8764-7108688C76DB}" sibTransId="{DC80F066-28F6-41C4-8031-A0E69BC9B001}"/>
    <dgm:cxn modelId="{BF63185E-3C9D-4453-963D-B2B84494F291}" type="presOf" srcId="{EAC63109-E117-41C5-8DE8-F1FB52A85110}" destId="{5E785A36-607B-4688-95A4-480BA96501A5}" srcOrd="0" destOrd="0" presId="urn:microsoft.com/office/officeart/2005/8/layout/radial4#4"/>
    <dgm:cxn modelId="{A1AF8D64-9CC8-47F0-B593-9D864B600612}" srcId="{EAC63109-E117-41C5-8DE8-F1FB52A85110}" destId="{535FBD23-6A11-4AFB-8287-01FAC78BF47B}" srcOrd="0" destOrd="0" parTransId="{9733E860-0CDD-4E30-992F-6695C9FC2141}" sibTransId="{B3C04C38-5E1A-470A-941F-D2A08812E108}"/>
    <dgm:cxn modelId="{8BE60CDD-D401-43DC-8453-848601E46D64}" type="presOf" srcId="{8E28118A-C131-4CC9-8764-7108688C76DB}" destId="{ACFB3932-DF9C-4B06-B0ED-7719078F275F}" srcOrd="0" destOrd="0" presId="urn:microsoft.com/office/officeart/2005/8/layout/radial4#4"/>
    <dgm:cxn modelId="{608AF0C0-A9A3-414C-810B-63EA3E19AAC8}" type="presOf" srcId="{535FBD23-6A11-4AFB-8287-01FAC78BF47B}" destId="{22D86012-034A-4606-A045-2A32F945EE0C}" srcOrd="0" destOrd="0" presId="urn:microsoft.com/office/officeart/2005/8/layout/radial4#4"/>
    <dgm:cxn modelId="{7964BF66-8D55-471B-AB7C-570F070C85CD}" srcId="{535FBD23-6A11-4AFB-8287-01FAC78BF47B}" destId="{4CFCA9AF-5B91-4323-8084-643084AFB0AD}" srcOrd="0" destOrd="0" parTransId="{80465AA1-3666-4018-AEC2-DF24C0797DA9}" sibTransId="{FB3FB075-0216-4C0B-B029-054B19114895}"/>
    <dgm:cxn modelId="{05A07333-E6B2-4E69-9D7C-5E1653562974}" type="presOf" srcId="{0D6DB344-7D5E-49FE-AB76-22407D7660DE}" destId="{358083C3-F0F0-411E-A17A-9945D6A177EB}" srcOrd="0" destOrd="0" presId="urn:microsoft.com/office/officeart/2005/8/layout/radial4#4"/>
    <dgm:cxn modelId="{B4DF219E-94F6-4DD2-A3C0-15E3E7E35139}" type="presOf" srcId="{EDB12344-340B-4E96-A0FF-841DC6C2FEC3}" destId="{24C990F5-0DBC-4025-A3A4-908B23E39A9E}" srcOrd="0" destOrd="0" presId="urn:microsoft.com/office/officeart/2005/8/layout/radial4#4"/>
    <dgm:cxn modelId="{4BC25B45-C72D-48C2-BF13-4949DE8B187F}" type="presOf" srcId="{8CAEDCF4-025B-42B7-B38A-B6A1A158549D}" destId="{76BF6BC3-F540-48DE-8D03-0EB12C3FEB0A}" srcOrd="0" destOrd="0" presId="urn:microsoft.com/office/officeart/2005/8/layout/radial4#4"/>
    <dgm:cxn modelId="{F79DAAA9-7815-4F03-BCB7-DD800D9D1E06}" type="presOf" srcId="{4CFCA9AF-5B91-4323-8084-643084AFB0AD}" destId="{A8E776EA-9608-4F59-ABE3-A4E8A3DD1D74}" srcOrd="0" destOrd="0" presId="urn:microsoft.com/office/officeart/2005/8/layout/radial4#4"/>
    <dgm:cxn modelId="{A92F91BE-1900-4462-ADB0-1D055702D8DC}" type="presOf" srcId="{80465AA1-3666-4018-AEC2-DF24C0797DA9}" destId="{AD076ECF-2DDF-4CBC-9457-FDD84BF65CBC}" srcOrd="0" destOrd="0" presId="urn:microsoft.com/office/officeart/2005/8/layout/radial4#4"/>
    <dgm:cxn modelId="{51DF7495-53A2-4C3A-B199-56FADA83B0BC}" srcId="{535FBD23-6A11-4AFB-8287-01FAC78BF47B}" destId="{EDB12344-340B-4E96-A0FF-841DC6C2FEC3}" srcOrd="1" destOrd="0" parTransId="{0D6DB344-7D5E-49FE-AB76-22407D7660DE}" sibTransId="{682872C9-5B9D-47DA-8A29-A3D3A2462918}"/>
    <dgm:cxn modelId="{01A338F1-DD25-4712-8D03-293410A5EC6B}" type="presParOf" srcId="{5E785A36-607B-4688-95A4-480BA96501A5}" destId="{22D86012-034A-4606-A045-2A32F945EE0C}" srcOrd="0" destOrd="0" presId="urn:microsoft.com/office/officeart/2005/8/layout/radial4#4"/>
    <dgm:cxn modelId="{F8CA1C25-C0FE-45F7-B3DA-2FDCC58975AE}" type="presParOf" srcId="{5E785A36-607B-4688-95A4-480BA96501A5}" destId="{AD076ECF-2DDF-4CBC-9457-FDD84BF65CBC}" srcOrd="1" destOrd="0" presId="urn:microsoft.com/office/officeart/2005/8/layout/radial4#4"/>
    <dgm:cxn modelId="{8FC3FB75-2698-498C-BA82-9B495F642D24}" type="presParOf" srcId="{5E785A36-607B-4688-95A4-480BA96501A5}" destId="{A8E776EA-9608-4F59-ABE3-A4E8A3DD1D74}" srcOrd="2" destOrd="0" presId="urn:microsoft.com/office/officeart/2005/8/layout/radial4#4"/>
    <dgm:cxn modelId="{EE37F7B5-2245-4734-9B1D-C9F1922EB1E0}" type="presParOf" srcId="{5E785A36-607B-4688-95A4-480BA96501A5}" destId="{358083C3-F0F0-411E-A17A-9945D6A177EB}" srcOrd="3" destOrd="0" presId="urn:microsoft.com/office/officeart/2005/8/layout/radial4#4"/>
    <dgm:cxn modelId="{E4B5F897-4A94-4DA9-A759-0AA65F803535}" type="presParOf" srcId="{5E785A36-607B-4688-95A4-480BA96501A5}" destId="{24C990F5-0DBC-4025-A3A4-908B23E39A9E}" srcOrd="4" destOrd="0" presId="urn:microsoft.com/office/officeart/2005/8/layout/radial4#4"/>
    <dgm:cxn modelId="{BB88F807-D24C-4BEE-9629-5B7BB4742538}" type="presParOf" srcId="{5E785A36-607B-4688-95A4-480BA96501A5}" destId="{ACFB3932-DF9C-4B06-B0ED-7719078F275F}" srcOrd="5" destOrd="0" presId="urn:microsoft.com/office/officeart/2005/8/layout/radial4#4"/>
    <dgm:cxn modelId="{0BEDD011-2E17-45ED-904C-4BD943489D0C}" type="presParOf" srcId="{5E785A36-607B-4688-95A4-480BA96501A5}" destId="{76BF6BC3-F540-48DE-8D03-0EB12C3FEB0A}" srcOrd="6" destOrd="0" presId="urn:microsoft.com/office/officeart/2005/8/layout/radial4#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C63109-E117-41C5-8DE8-F1FB52A85110}" type="doc">
      <dgm:prSet loTypeId="urn:microsoft.com/office/officeart/2005/8/layout/radial4#5" loCatId="relationship" qsTypeId="urn:microsoft.com/office/officeart/2005/8/quickstyle/3d3#8" qsCatId="3D" csTypeId="urn:microsoft.com/office/officeart/2005/8/colors/colorful1#5" csCatId="colorful" phldr="1"/>
      <dgm:spPr/>
      <dgm:t>
        <a:bodyPr/>
        <a:lstStyle/>
        <a:p>
          <a:endParaRPr lang="en-US"/>
        </a:p>
      </dgm:t>
    </dgm:pt>
    <dgm:pt modelId="{535FBD23-6A11-4AFB-8287-01FAC78BF47B}">
      <dgm:prSet phldrT="[Text]" phldr="1"/>
      <dgm:spPr/>
      <dgm:t>
        <a:bodyPr/>
        <a:lstStyle/>
        <a:p>
          <a:endParaRPr lang="en-US" dirty="0">
            <a:ln>
              <a:solidFill>
                <a:sysClr val="windowText" lastClr="000000"/>
              </a:solidFill>
            </a:ln>
            <a:solidFill>
              <a:sysClr val="windowText" lastClr="000000"/>
            </a:solidFill>
          </a:endParaRPr>
        </a:p>
      </dgm:t>
    </dgm:pt>
    <dgm:pt modelId="{9733E860-0CDD-4E30-992F-6695C9FC2141}" type="parTrans" cxnId="{A1AF8D64-9CC8-47F0-B593-9D864B600612}">
      <dgm:prSet/>
      <dgm:spPr/>
      <dgm:t>
        <a:bodyPr/>
        <a:lstStyle/>
        <a:p>
          <a:endParaRPr lang="en-US">
            <a:ln>
              <a:solidFill>
                <a:sysClr val="windowText" lastClr="000000"/>
              </a:solidFill>
            </a:ln>
            <a:solidFill>
              <a:sysClr val="windowText" lastClr="000000"/>
            </a:solidFill>
          </a:endParaRPr>
        </a:p>
      </dgm:t>
    </dgm:pt>
    <dgm:pt modelId="{B3C04C38-5E1A-470A-941F-D2A08812E108}" type="sibTrans" cxnId="{A1AF8D64-9CC8-47F0-B593-9D864B600612}">
      <dgm:prSet/>
      <dgm:spPr/>
      <dgm:t>
        <a:bodyPr/>
        <a:lstStyle/>
        <a:p>
          <a:endParaRPr lang="en-US">
            <a:ln>
              <a:solidFill>
                <a:sysClr val="windowText" lastClr="000000"/>
              </a:solidFill>
            </a:ln>
            <a:solidFill>
              <a:sysClr val="windowText" lastClr="000000"/>
            </a:solidFill>
          </a:endParaRPr>
        </a:p>
      </dgm:t>
    </dgm:pt>
    <dgm:pt modelId="{4CFCA9AF-5B91-4323-8084-643084AFB0AD}">
      <dgm:prSet phldrT="[Text]"/>
      <dgm:spPr>
        <a:ln>
          <a:solidFill>
            <a:schemeClr val="tx1"/>
          </a:solidFill>
        </a:ln>
      </dgm:spPr>
      <dgm:t>
        <a:bodyPr/>
        <a:lstStyle/>
        <a:p>
          <a:endParaRPr lang="en-US" dirty="0">
            <a:ln>
              <a:solidFill>
                <a:sysClr val="windowText" lastClr="000000"/>
              </a:solidFill>
            </a:ln>
            <a:solidFill>
              <a:sysClr val="windowText" lastClr="000000"/>
            </a:solidFill>
          </a:endParaRPr>
        </a:p>
      </dgm:t>
    </dgm:pt>
    <dgm:pt modelId="{80465AA1-3666-4018-AEC2-DF24C0797DA9}" type="parTrans" cxnId="{7964BF66-8D55-471B-AB7C-570F070C85CD}">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FB3FB075-0216-4C0B-B029-054B19114895}" type="sibTrans" cxnId="{7964BF66-8D55-471B-AB7C-570F070C85CD}">
      <dgm:prSet/>
      <dgm:spPr/>
      <dgm:t>
        <a:bodyPr/>
        <a:lstStyle/>
        <a:p>
          <a:endParaRPr lang="en-US">
            <a:ln>
              <a:solidFill>
                <a:sysClr val="windowText" lastClr="000000"/>
              </a:solidFill>
            </a:ln>
            <a:solidFill>
              <a:sysClr val="windowText" lastClr="000000"/>
            </a:solidFill>
          </a:endParaRPr>
        </a:p>
      </dgm:t>
    </dgm:pt>
    <dgm:pt modelId="{EDB12344-340B-4E96-A0FF-841DC6C2FEC3}">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0D6DB344-7D5E-49FE-AB76-22407D7660DE}" type="parTrans" cxnId="{51DF7495-53A2-4C3A-B199-56FADA83B0BC}">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682872C9-5B9D-47DA-8A29-A3D3A2462918}" type="sibTrans" cxnId="{51DF7495-53A2-4C3A-B199-56FADA83B0BC}">
      <dgm:prSet/>
      <dgm:spPr/>
      <dgm:t>
        <a:bodyPr/>
        <a:lstStyle/>
        <a:p>
          <a:endParaRPr lang="en-US">
            <a:ln>
              <a:solidFill>
                <a:sysClr val="windowText" lastClr="000000"/>
              </a:solidFill>
            </a:ln>
            <a:solidFill>
              <a:sysClr val="windowText" lastClr="000000"/>
            </a:solidFill>
          </a:endParaRPr>
        </a:p>
      </dgm:t>
    </dgm:pt>
    <dgm:pt modelId="{8CAEDCF4-025B-42B7-B38A-B6A1A158549D}">
      <dgm:prSet phldrT="[Text]"/>
      <dgm:spPr>
        <a:ln>
          <a:solidFill>
            <a:schemeClr val="tx1"/>
          </a:solidFill>
        </a:ln>
      </dgm:spPr>
      <dgm:t>
        <a:bodyPr/>
        <a:lstStyle/>
        <a:p>
          <a:endParaRPr lang="en-US" dirty="0" smtClean="0">
            <a:ln>
              <a:solidFill>
                <a:sysClr val="windowText" lastClr="000000"/>
              </a:solidFill>
            </a:ln>
            <a:solidFill>
              <a:sysClr val="windowText" lastClr="000000"/>
            </a:solidFill>
          </a:endParaRPr>
        </a:p>
      </dgm:t>
    </dgm:pt>
    <dgm:pt modelId="{8E28118A-C131-4CC9-8764-7108688C76DB}" type="parTrans" cxnId="{D6DD986A-FF76-443E-9967-558A08880E72}">
      <dgm:prSet/>
      <dgm:spPr>
        <a:ln>
          <a:solidFill>
            <a:schemeClr val="tx1"/>
          </a:solidFill>
        </a:ln>
      </dgm:spPr>
      <dgm:t>
        <a:bodyPr/>
        <a:lstStyle/>
        <a:p>
          <a:endParaRPr lang="en-US">
            <a:ln>
              <a:solidFill>
                <a:sysClr val="windowText" lastClr="000000"/>
              </a:solidFill>
            </a:ln>
            <a:solidFill>
              <a:sysClr val="windowText" lastClr="000000"/>
            </a:solidFill>
          </a:endParaRPr>
        </a:p>
      </dgm:t>
    </dgm:pt>
    <dgm:pt modelId="{DC80F066-28F6-41C4-8031-A0E69BC9B001}" type="sibTrans" cxnId="{D6DD986A-FF76-443E-9967-558A08880E72}">
      <dgm:prSet/>
      <dgm:spPr/>
      <dgm:t>
        <a:bodyPr/>
        <a:lstStyle/>
        <a:p>
          <a:endParaRPr lang="en-US">
            <a:ln>
              <a:solidFill>
                <a:sysClr val="windowText" lastClr="000000"/>
              </a:solidFill>
            </a:ln>
            <a:solidFill>
              <a:sysClr val="windowText" lastClr="000000"/>
            </a:solidFill>
          </a:endParaRPr>
        </a:p>
      </dgm:t>
    </dgm:pt>
    <dgm:pt modelId="{5E785A36-607B-4688-95A4-480BA96501A5}" type="pres">
      <dgm:prSet presAssocID="{EAC63109-E117-41C5-8DE8-F1FB52A85110}" presName="cycle" presStyleCnt="0">
        <dgm:presLayoutVars>
          <dgm:chMax val="1"/>
          <dgm:dir/>
          <dgm:animLvl val="ctr"/>
          <dgm:resizeHandles val="exact"/>
        </dgm:presLayoutVars>
      </dgm:prSet>
      <dgm:spPr/>
      <dgm:t>
        <a:bodyPr/>
        <a:lstStyle/>
        <a:p>
          <a:endParaRPr lang="en-US"/>
        </a:p>
      </dgm:t>
    </dgm:pt>
    <dgm:pt modelId="{22D86012-034A-4606-A045-2A32F945EE0C}" type="pres">
      <dgm:prSet presAssocID="{535FBD23-6A11-4AFB-8287-01FAC78BF47B}" presName="centerShape" presStyleLbl="node0" presStyleIdx="0" presStyleCnt="1"/>
      <dgm:spPr/>
      <dgm:t>
        <a:bodyPr/>
        <a:lstStyle/>
        <a:p>
          <a:endParaRPr lang="en-US"/>
        </a:p>
      </dgm:t>
    </dgm:pt>
    <dgm:pt modelId="{AD076ECF-2DDF-4CBC-9457-FDD84BF65CBC}" type="pres">
      <dgm:prSet presAssocID="{80465AA1-3666-4018-AEC2-DF24C0797DA9}" presName="parTrans" presStyleLbl="bgSibTrans2D1" presStyleIdx="0" presStyleCnt="3"/>
      <dgm:spPr/>
      <dgm:t>
        <a:bodyPr/>
        <a:lstStyle/>
        <a:p>
          <a:endParaRPr lang="en-US"/>
        </a:p>
      </dgm:t>
    </dgm:pt>
    <dgm:pt modelId="{A8E776EA-9608-4F59-ABE3-A4E8A3DD1D74}" type="pres">
      <dgm:prSet presAssocID="{4CFCA9AF-5B91-4323-8084-643084AFB0AD}" presName="node" presStyleLbl="node1" presStyleIdx="0" presStyleCnt="3">
        <dgm:presLayoutVars>
          <dgm:bulletEnabled val="1"/>
        </dgm:presLayoutVars>
      </dgm:prSet>
      <dgm:spPr/>
      <dgm:t>
        <a:bodyPr/>
        <a:lstStyle/>
        <a:p>
          <a:endParaRPr lang="en-US"/>
        </a:p>
      </dgm:t>
    </dgm:pt>
    <dgm:pt modelId="{358083C3-F0F0-411E-A17A-9945D6A177EB}" type="pres">
      <dgm:prSet presAssocID="{0D6DB344-7D5E-49FE-AB76-22407D7660DE}" presName="parTrans" presStyleLbl="bgSibTrans2D1" presStyleIdx="1" presStyleCnt="3"/>
      <dgm:spPr/>
      <dgm:t>
        <a:bodyPr/>
        <a:lstStyle/>
        <a:p>
          <a:endParaRPr lang="en-US"/>
        </a:p>
      </dgm:t>
    </dgm:pt>
    <dgm:pt modelId="{24C990F5-0DBC-4025-A3A4-908B23E39A9E}" type="pres">
      <dgm:prSet presAssocID="{EDB12344-340B-4E96-A0FF-841DC6C2FEC3}" presName="node" presStyleLbl="node1" presStyleIdx="1" presStyleCnt="3">
        <dgm:presLayoutVars>
          <dgm:bulletEnabled val="1"/>
        </dgm:presLayoutVars>
      </dgm:prSet>
      <dgm:spPr/>
      <dgm:t>
        <a:bodyPr/>
        <a:lstStyle/>
        <a:p>
          <a:endParaRPr lang="en-US"/>
        </a:p>
      </dgm:t>
    </dgm:pt>
    <dgm:pt modelId="{ACFB3932-DF9C-4B06-B0ED-7719078F275F}" type="pres">
      <dgm:prSet presAssocID="{8E28118A-C131-4CC9-8764-7108688C76DB}" presName="parTrans" presStyleLbl="bgSibTrans2D1" presStyleIdx="2" presStyleCnt="3"/>
      <dgm:spPr/>
      <dgm:t>
        <a:bodyPr/>
        <a:lstStyle/>
        <a:p>
          <a:endParaRPr lang="en-US"/>
        </a:p>
      </dgm:t>
    </dgm:pt>
    <dgm:pt modelId="{76BF6BC3-F540-48DE-8D03-0EB12C3FEB0A}" type="pres">
      <dgm:prSet presAssocID="{8CAEDCF4-025B-42B7-B38A-B6A1A158549D}" presName="node" presStyleLbl="node1" presStyleIdx="2" presStyleCnt="3">
        <dgm:presLayoutVars>
          <dgm:bulletEnabled val="1"/>
        </dgm:presLayoutVars>
      </dgm:prSet>
      <dgm:spPr/>
      <dgm:t>
        <a:bodyPr/>
        <a:lstStyle/>
        <a:p>
          <a:endParaRPr lang="en-US"/>
        </a:p>
      </dgm:t>
    </dgm:pt>
  </dgm:ptLst>
  <dgm:cxnLst>
    <dgm:cxn modelId="{C06F8417-537E-401E-AF13-63AA9FF9D66B}" type="presOf" srcId="{8E28118A-C131-4CC9-8764-7108688C76DB}" destId="{ACFB3932-DF9C-4B06-B0ED-7719078F275F}" srcOrd="0" destOrd="0" presId="urn:microsoft.com/office/officeart/2005/8/layout/radial4#5"/>
    <dgm:cxn modelId="{A929CE6E-7F2E-4490-86AC-EA51BEB98CC5}" type="presOf" srcId="{80465AA1-3666-4018-AEC2-DF24C0797DA9}" destId="{AD076ECF-2DDF-4CBC-9457-FDD84BF65CBC}" srcOrd="0" destOrd="0" presId="urn:microsoft.com/office/officeart/2005/8/layout/radial4#5"/>
    <dgm:cxn modelId="{D6DD986A-FF76-443E-9967-558A08880E72}" srcId="{535FBD23-6A11-4AFB-8287-01FAC78BF47B}" destId="{8CAEDCF4-025B-42B7-B38A-B6A1A158549D}" srcOrd="2" destOrd="0" parTransId="{8E28118A-C131-4CC9-8764-7108688C76DB}" sibTransId="{DC80F066-28F6-41C4-8031-A0E69BC9B001}"/>
    <dgm:cxn modelId="{A1AF8D64-9CC8-47F0-B593-9D864B600612}" srcId="{EAC63109-E117-41C5-8DE8-F1FB52A85110}" destId="{535FBD23-6A11-4AFB-8287-01FAC78BF47B}" srcOrd="0" destOrd="0" parTransId="{9733E860-0CDD-4E30-992F-6695C9FC2141}" sibTransId="{B3C04C38-5E1A-470A-941F-D2A08812E108}"/>
    <dgm:cxn modelId="{BB609348-2D6C-4C7F-8B85-7929250E7836}" type="presOf" srcId="{535FBD23-6A11-4AFB-8287-01FAC78BF47B}" destId="{22D86012-034A-4606-A045-2A32F945EE0C}" srcOrd="0" destOrd="0" presId="urn:microsoft.com/office/officeart/2005/8/layout/radial4#5"/>
    <dgm:cxn modelId="{7964BF66-8D55-471B-AB7C-570F070C85CD}" srcId="{535FBD23-6A11-4AFB-8287-01FAC78BF47B}" destId="{4CFCA9AF-5B91-4323-8084-643084AFB0AD}" srcOrd="0" destOrd="0" parTransId="{80465AA1-3666-4018-AEC2-DF24C0797DA9}" sibTransId="{FB3FB075-0216-4C0B-B029-054B19114895}"/>
    <dgm:cxn modelId="{1DE8A19D-3547-4C2F-B6D2-DC6A65DC922B}" type="presOf" srcId="{0D6DB344-7D5E-49FE-AB76-22407D7660DE}" destId="{358083C3-F0F0-411E-A17A-9945D6A177EB}" srcOrd="0" destOrd="0" presId="urn:microsoft.com/office/officeart/2005/8/layout/radial4#5"/>
    <dgm:cxn modelId="{49C96E74-7A13-4609-96DC-05F8AE45C7EC}" type="presOf" srcId="{4CFCA9AF-5B91-4323-8084-643084AFB0AD}" destId="{A8E776EA-9608-4F59-ABE3-A4E8A3DD1D74}" srcOrd="0" destOrd="0" presId="urn:microsoft.com/office/officeart/2005/8/layout/radial4#5"/>
    <dgm:cxn modelId="{5C2D590C-042D-4A63-9F66-2FB8C9FAB104}" type="presOf" srcId="{EDB12344-340B-4E96-A0FF-841DC6C2FEC3}" destId="{24C990F5-0DBC-4025-A3A4-908B23E39A9E}" srcOrd="0" destOrd="0" presId="urn:microsoft.com/office/officeart/2005/8/layout/radial4#5"/>
    <dgm:cxn modelId="{D616341D-6194-4DE7-B322-CC487DAA8D4E}" type="presOf" srcId="{8CAEDCF4-025B-42B7-B38A-B6A1A158549D}" destId="{76BF6BC3-F540-48DE-8D03-0EB12C3FEB0A}" srcOrd="0" destOrd="0" presId="urn:microsoft.com/office/officeart/2005/8/layout/radial4#5"/>
    <dgm:cxn modelId="{51DF7495-53A2-4C3A-B199-56FADA83B0BC}" srcId="{535FBD23-6A11-4AFB-8287-01FAC78BF47B}" destId="{EDB12344-340B-4E96-A0FF-841DC6C2FEC3}" srcOrd="1" destOrd="0" parTransId="{0D6DB344-7D5E-49FE-AB76-22407D7660DE}" sibTransId="{682872C9-5B9D-47DA-8A29-A3D3A2462918}"/>
    <dgm:cxn modelId="{5474BCD9-AF9C-4C39-9CD4-2AA2E1B4281A}" type="presOf" srcId="{EAC63109-E117-41C5-8DE8-F1FB52A85110}" destId="{5E785A36-607B-4688-95A4-480BA96501A5}" srcOrd="0" destOrd="0" presId="urn:microsoft.com/office/officeart/2005/8/layout/radial4#5"/>
    <dgm:cxn modelId="{1726DE49-C8D7-4958-A437-6989DA4BEEEC}" type="presParOf" srcId="{5E785A36-607B-4688-95A4-480BA96501A5}" destId="{22D86012-034A-4606-A045-2A32F945EE0C}" srcOrd="0" destOrd="0" presId="urn:microsoft.com/office/officeart/2005/8/layout/radial4#5"/>
    <dgm:cxn modelId="{263390F2-376A-47C7-B3C8-1383B2F7C4B6}" type="presParOf" srcId="{5E785A36-607B-4688-95A4-480BA96501A5}" destId="{AD076ECF-2DDF-4CBC-9457-FDD84BF65CBC}" srcOrd="1" destOrd="0" presId="urn:microsoft.com/office/officeart/2005/8/layout/radial4#5"/>
    <dgm:cxn modelId="{5EC18552-4959-4619-94E5-8AB7EB640494}" type="presParOf" srcId="{5E785A36-607B-4688-95A4-480BA96501A5}" destId="{A8E776EA-9608-4F59-ABE3-A4E8A3DD1D74}" srcOrd="2" destOrd="0" presId="urn:microsoft.com/office/officeart/2005/8/layout/radial4#5"/>
    <dgm:cxn modelId="{5C9F31AD-D4D9-432A-88D8-69DE100CFFC3}" type="presParOf" srcId="{5E785A36-607B-4688-95A4-480BA96501A5}" destId="{358083C3-F0F0-411E-A17A-9945D6A177EB}" srcOrd="3" destOrd="0" presId="urn:microsoft.com/office/officeart/2005/8/layout/radial4#5"/>
    <dgm:cxn modelId="{068D8C3E-A444-4DC4-830A-689EE99BAEE1}" type="presParOf" srcId="{5E785A36-607B-4688-95A4-480BA96501A5}" destId="{24C990F5-0DBC-4025-A3A4-908B23E39A9E}" srcOrd="4" destOrd="0" presId="urn:microsoft.com/office/officeart/2005/8/layout/radial4#5"/>
    <dgm:cxn modelId="{AB902BE0-FC8C-4044-9479-9D8C69A72AB4}" type="presParOf" srcId="{5E785A36-607B-4688-95A4-480BA96501A5}" destId="{ACFB3932-DF9C-4B06-B0ED-7719078F275F}" srcOrd="5" destOrd="0" presId="urn:microsoft.com/office/officeart/2005/8/layout/radial4#5"/>
    <dgm:cxn modelId="{44B706DA-5ADA-42CB-B2D0-6379BD7997F2}" type="presParOf" srcId="{5E785A36-607B-4688-95A4-480BA96501A5}" destId="{76BF6BC3-F540-48DE-8D03-0EB12C3FEB0A}" srcOrd="6" destOrd="0" presId="urn:microsoft.com/office/officeart/2005/8/layout/radial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86E0D-FB28-47DF-B1A5-9B4BDB24B866}" type="doc">
      <dgm:prSet loTypeId="urn:microsoft.com/office/officeart/2005/8/layout/hierarchy3#1" loCatId="list" qsTypeId="urn:microsoft.com/office/officeart/2005/8/quickstyle/simple1#1" qsCatId="simple" csTypeId="urn:microsoft.com/office/officeart/2005/8/colors/colorful4#1" csCatId="colorful" phldr="1"/>
      <dgm:spPr/>
      <dgm:t>
        <a:bodyPr/>
        <a:lstStyle/>
        <a:p>
          <a:endParaRPr lang="en-US"/>
        </a:p>
      </dgm:t>
    </dgm:pt>
    <dgm:pt modelId="{26E04F9D-F8BA-4DBE-80A8-EA5DD7C63DF6}">
      <dgm:prSet phldrT="[Text]" custT="1"/>
      <dgm:spPr>
        <a:solidFill>
          <a:schemeClr val="bg2">
            <a:lumMod val="10000"/>
          </a:schemeClr>
        </a:solidFill>
        <a:ln w="76200">
          <a:solidFill>
            <a:schemeClr val="tx1"/>
          </a:solidFill>
        </a:ln>
      </dgm:spPr>
      <dgm:t>
        <a:bodyPr/>
        <a:lstStyle/>
        <a:p>
          <a:r>
            <a:rPr lang="zh-CN" altLang="en-US" sz="4400" b="1" dirty="0" smtClean="0"/>
            <a:t>      非基督徒               </a:t>
          </a:r>
          <a:r>
            <a:rPr lang="en-US" sz="3400" dirty="0" smtClean="0"/>
            <a:t>Non-Christian</a:t>
          </a:r>
          <a:endParaRPr lang="en-US" sz="3400" dirty="0"/>
        </a:p>
      </dgm:t>
    </dgm:pt>
    <dgm:pt modelId="{14EC4A92-645E-4F19-9699-CD6290A85493}" type="parTrans" cxnId="{2E8D404D-91BC-45D9-916E-E8F9114FD53F}">
      <dgm:prSet/>
      <dgm:spPr/>
      <dgm:t>
        <a:bodyPr/>
        <a:lstStyle/>
        <a:p>
          <a:endParaRPr lang="en-US"/>
        </a:p>
      </dgm:t>
    </dgm:pt>
    <dgm:pt modelId="{B5F2110A-70E1-48B6-940C-5363A5D7E9CF}" type="sibTrans" cxnId="{2E8D404D-91BC-45D9-916E-E8F9114FD53F}">
      <dgm:prSet/>
      <dgm:spPr/>
      <dgm:t>
        <a:bodyPr/>
        <a:lstStyle/>
        <a:p>
          <a:endParaRPr lang="en-US"/>
        </a:p>
      </dgm:t>
    </dgm:pt>
    <dgm:pt modelId="{8D417047-98D0-46F5-80BB-A08CB04E7DA0}">
      <dgm:prSet phldrT="[Text]" custT="1"/>
      <dgm:spPr>
        <a:solidFill>
          <a:schemeClr val="bg2">
            <a:lumMod val="75000"/>
            <a:alpha val="90000"/>
          </a:schemeClr>
        </a:solidFill>
        <a:ln w="76200">
          <a:solidFill>
            <a:schemeClr val="tx1"/>
          </a:solidFill>
        </a:ln>
      </dgm:spPr>
      <dgm:t>
        <a:bodyPr/>
        <a:lstStyle/>
        <a:p>
          <a:r>
            <a:rPr lang="zh-CN" altLang="en-US" sz="4400" b="1" dirty="0" smtClean="0">
              <a:effectLst>
                <a:outerShdw blurRad="38100" dist="38100" dir="2700000" algn="tl">
                  <a:srgbClr val="000000">
                    <a:alpha val="43137"/>
                  </a:srgbClr>
                </a:outerShdw>
              </a:effectLst>
            </a:rPr>
            <a:t>父</a:t>
          </a:r>
          <a:r>
            <a:rPr lang="en-US" altLang="zh-CN" sz="4400" b="1" dirty="0" smtClean="0">
              <a:effectLst>
                <a:outerShdw blurRad="38100" dist="38100" dir="2700000" algn="tl">
                  <a:srgbClr val="000000">
                    <a:alpha val="43137"/>
                  </a:srgbClr>
                </a:outerShdw>
              </a:effectLst>
            </a:rPr>
            <a:t>: </a:t>
          </a:r>
          <a:r>
            <a:rPr lang="zh-CN" altLang="en-US" sz="4400" b="1" dirty="0" smtClean="0">
              <a:effectLst>
                <a:outerShdw blurRad="38100" dist="38100" dir="2700000" algn="tl">
                  <a:srgbClr val="000000">
                    <a:alpha val="43137"/>
                  </a:srgbClr>
                </a:outerShdw>
              </a:effectLst>
            </a:rPr>
            <a:t>魔鬼   </a:t>
          </a:r>
          <a:r>
            <a:rPr lang="en-US" sz="2800" dirty="0" smtClean="0"/>
            <a:t>Father: the Devil</a:t>
          </a:r>
          <a:endParaRPr lang="en-US" sz="2800" dirty="0"/>
        </a:p>
      </dgm:t>
    </dgm:pt>
    <dgm:pt modelId="{71D1A477-F016-4881-8BBF-41ADB43B54BF}" type="parTrans" cxnId="{6E2774F6-B9F1-4A82-9C98-C7408FFC864E}">
      <dgm:prSet/>
      <dgm:spPr>
        <a:ln w="76200">
          <a:solidFill>
            <a:schemeClr val="tx1"/>
          </a:solidFill>
        </a:ln>
      </dgm:spPr>
      <dgm:t>
        <a:bodyPr/>
        <a:lstStyle/>
        <a:p>
          <a:endParaRPr lang="en-US"/>
        </a:p>
      </dgm:t>
    </dgm:pt>
    <dgm:pt modelId="{FC29A08E-6820-45C2-B084-0E20853E8FE9}" type="sibTrans" cxnId="{6E2774F6-B9F1-4A82-9C98-C7408FFC864E}">
      <dgm:prSet/>
      <dgm:spPr/>
      <dgm:t>
        <a:bodyPr/>
        <a:lstStyle/>
        <a:p>
          <a:endParaRPr lang="en-US"/>
        </a:p>
      </dgm:t>
    </dgm:pt>
    <dgm:pt modelId="{FBFE5824-D3D4-42B0-A23E-DF858B85C95A}">
      <dgm:prSet phldrT="[Text]" custT="1"/>
      <dgm:spPr>
        <a:solidFill>
          <a:schemeClr val="bg2">
            <a:lumMod val="75000"/>
            <a:alpha val="90000"/>
          </a:schemeClr>
        </a:solidFill>
        <a:ln w="76200">
          <a:solidFill>
            <a:schemeClr val="tx1"/>
          </a:solidFill>
        </a:ln>
      </dgm:spPr>
      <dgm:t>
        <a:bodyPr/>
        <a:lstStyle/>
        <a:p>
          <a:r>
            <a:rPr lang="zh-CN" altLang="en-US" sz="4000" b="1" dirty="0" smtClean="0">
              <a:effectLst>
                <a:outerShdw blurRad="38100" dist="38100" dir="2700000" algn="tl">
                  <a:srgbClr val="000000">
                    <a:alpha val="43137"/>
                  </a:srgbClr>
                </a:outerShdw>
              </a:effectLst>
            </a:rPr>
            <a:t>属世界的欲望  </a:t>
          </a:r>
          <a:r>
            <a:rPr lang="en-US" sz="2800" dirty="0" smtClean="0"/>
            <a:t>Worldly Desires</a:t>
          </a:r>
          <a:endParaRPr lang="en-US" sz="2800" dirty="0"/>
        </a:p>
      </dgm:t>
    </dgm:pt>
    <dgm:pt modelId="{1D9DF633-8FA8-41A3-88BF-2AF16286E5BC}" type="parTrans" cxnId="{93B6DF40-503D-49CA-AB7D-EE7CCFD18AAF}">
      <dgm:prSet/>
      <dgm:spPr>
        <a:ln w="76200">
          <a:solidFill>
            <a:schemeClr val="tx1"/>
          </a:solidFill>
        </a:ln>
      </dgm:spPr>
      <dgm:t>
        <a:bodyPr/>
        <a:lstStyle/>
        <a:p>
          <a:endParaRPr lang="en-US"/>
        </a:p>
      </dgm:t>
    </dgm:pt>
    <dgm:pt modelId="{F9076F95-8B71-492A-8B14-4ECC80E5B87F}" type="sibTrans" cxnId="{93B6DF40-503D-49CA-AB7D-EE7CCFD18AAF}">
      <dgm:prSet/>
      <dgm:spPr/>
      <dgm:t>
        <a:bodyPr/>
        <a:lstStyle/>
        <a:p>
          <a:endParaRPr lang="en-US"/>
        </a:p>
      </dgm:t>
    </dgm:pt>
    <dgm:pt modelId="{0452C4D8-B011-4BA3-84E6-68CF44FFE7DB}">
      <dgm:prSet phldrT="[Text]" custT="1">
        <dgm:style>
          <a:lnRef idx="2">
            <a:schemeClr val="dk1"/>
          </a:lnRef>
          <a:fillRef idx="1">
            <a:schemeClr val="lt1"/>
          </a:fillRef>
          <a:effectRef idx="0">
            <a:schemeClr val="dk1"/>
          </a:effectRef>
          <a:fontRef idx="minor">
            <a:schemeClr val="dk1"/>
          </a:fontRef>
        </dgm:style>
      </dgm:prSet>
      <dgm:spPr>
        <a:solidFill>
          <a:srgbClr val="FFC000"/>
        </a:solidFill>
        <a:ln w="76200">
          <a:solidFill>
            <a:schemeClr val="tx1"/>
          </a:solidFill>
        </a:ln>
      </dgm:spPr>
      <dgm:t>
        <a:bodyPr/>
        <a:lstStyle/>
        <a:p>
          <a:pPr algn="ctr"/>
          <a:r>
            <a:rPr lang="zh-CN" altLang="en-US" sz="4400" b="1" dirty="0" smtClean="0">
              <a:ln>
                <a:solidFill>
                  <a:schemeClr val="tx1"/>
                </a:solidFill>
              </a:ln>
              <a:solidFill>
                <a:schemeClr val="tx1"/>
              </a:solidFill>
            </a:rPr>
            <a:t>基督徒   </a:t>
          </a:r>
          <a:r>
            <a:rPr lang="zh-CN" altLang="en-US" sz="3400" dirty="0" smtClean="0">
              <a:ln>
                <a:solidFill>
                  <a:schemeClr val="tx1"/>
                </a:solidFill>
              </a:ln>
              <a:solidFill>
                <a:schemeClr val="tx1"/>
              </a:solidFill>
            </a:rPr>
            <a:t>                         </a:t>
          </a:r>
          <a:r>
            <a:rPr lang="en-US" sz="3400" dirty="0" smtClean="0">
              <a:ln>
                <a:solidFill>
                  <a:schemeClr val="tx1"/>
                </a:solidFill>
              </a:ln>
              <a:solidFill>
                <a:schemeClr val="tx1"/>
              </a:solidFill>
            </a:rPr>
            <a:t>Christian</a:t>
          </a:r>
          <a:endParaRPr lang="en-US" sz="3400" dirty="0">
            <a:ln>
              <a:solidFill>
                <a:schemeClr val="tx1"/>
              </a:solidFill>
            </a:ln>
            <a:solidFill>
              <a:schemeClr val="tx1"/>
            </a:solidFill>
          </a:endParaRPr>
        </a:p>
      </dgm:t>
    </dgm:pt>
    <dgm:pt modelId="{5DC0ED62-3461-402B-8D6D-8BB00F37242B}" type="parTrans" cxnId="{8C2A8767-0D93-40DB-B0D0-0142A17C2880}">
      <dgm:prSet/>
      <dgm:spPr/>
      <dgm:t>
        <a:bodyPr/>
        <a:lstStyle/>
        <a:p>
          <a:endParaRPr lang="en-US"/>
        </a:p>
      </dgm:t>
    </dgm:pt>
    <dgm:pt modelId="{3D2E3352-014C-4C59-AD34-DE2DE7C23E61}" type="sibTrans" cxnId="{8C2A8767-0D93-40DB-B0D0-0142A17C2880}">
      <dgm:prSet/>
      <dgm:spPr/>
      <dgm:t>
        <a:bodyPr/>
        <a:lstStyle/>
        <a:p>
          <a:endParaRPr lang="en-US"/>
        </a:p>
      </dgm:t>
    </dgm:pt>
    <dgm:pt modelId="{DCC199BA-8AD5-4C7D-843B-50F7EEF41C42}">
      <dgm:prSet phldrT="[Text]" custT="1"/>
      <dgm:spPr>
        <a:solidFill>
          <a:srgbClr val="FFE575">
            <a:alpha val="89804"/>
          </a:srgbClr>
        </a:solidFill>
        <a:ln w="76200">
          <a:solidFill>
            <a:schemeClr val="tx1"/>
          </a:solidFill>
        </a:ln>
      </dgm:spPr>
      <dgm:t>
        <a:bodyPr/>
        <a:lstStyle/>
        <a:p>
          <a:r>
            <a:rPr lang="zh-CN" altLang="en-US" sz="4400" b="1" dirty="0" smtClean="0">
              <a:effectLst>
                <a:outerShdw blurRad="38100" dist="38100" dir="2700000" algn="tl">
                  <a:srgbClr val="000000">
                    <a:alpha val="43137"/>
                  </a:srgbClr>
                </a:outerShdw>
              </a:effectLst>
            </a:rPr>
            <a:t>新的父：神   </a:t>
          </a:r>
          <a:r>
            <a:rPr lang="en-US" sz="2800" dirty="0" smtClean="0"/>
            <a:t>New Father: GOD</a:t>
          </a:r>
          <a:endParaRPr lang="en-US" sz="2800" dirty="0"/>
        </a:p>
      </dgm:t>
    </dgm:pt>
    <dgm:pt modelId="{78A30B65-6C40-4375-8648-748770DC41FC}" type="parTrans" cxnId="{E04BDC3D-14AF-4189-920A-A56D0E227D95}">
      <dgm:prSet/>
      <dgm:spPr>
        <a:ln w="76200">
          <a:solidFill>
            <a:schemeClr val="tx1"/>
          </a:solidFill>
        </a:ln>
      </dgm:spPr>
      <dgm:t>
        <a:bodyPr/>
        <a:lstStyle/>
        <a:p>
          <a:endParaRPr lang="en-US"/>
        </a:p>
      </dgm:t>
    </dgm:pt>
    <dgm:pt modelId="{D377C4ED-17FC-4F00-B879-76F04C0358FC}" type="sibTrans" cxnId="{E04BDC3D-14AF-4189-920A-A56D0E227D95}">
      <dgm:prSet/>
      <dgm:spPr/>
      <dgm:t>
        <a:bodyPr/>
        <a:lstStyle/>
        <a:p>
          <a:endParaRPr lang="en-US"/>
        </a:p>
      </dgm:t>
    </dgm:pt>
    <dgm:pt modelId="{2F1DF77C-EDE2-41CE-8470-A7E67C4AD714}">
      <dgm:prSet phldrT="[Text]" custT="1"/>
      <dgm:spPr>
        <a:solidFill>
          <a:srgbClr val="FFE575">
            <a:alpha val="89804"/>
          </a:srgbClr>
        </a:solidFill>
        <a:ln w="76200">
          <a:solidFill>
            <a:schemeClr val="tx1"/>
          </a:solidFill>
        </a:ln>
      </dgm:spPr>
      <dgm:t>
        <a:bodyPr/>
        <a:lstStyle/>
        <a:p>
          <a:r>
            <a:rPr lang="zh-CN" altLang="en-US" sz="4000" b="1" dirty="0" smtClean="0">
              <a:effectLst>
                <a:outerShdw blurRad="38100" dist="38100" dir="2700000" algn="tl">
                  <a:srgbClr val="000000">
                    <a:alpha val="43137"/>
                  </a:srgbClr>
                </a:outerShdw>
              </a:effectLst>
            </a:rPr>
            <a:t>新的欲望    </a:t>
          </a:r>
          <a:r>
            <a:rPr lang="en-US" sz="2800" dirty="0" smtClean="0"/>
            <a:t>NEW Desires</a:t>
          </a:r>
          <a:endParaRPr lang="en-US" sz="2800" dirty="0"/>
        </a:p>
      </dgm:t>
    </dgm:pt>
    <dgm:pt modelId="{433026EA-6B9E-4133-9729-0271E0C6FE3E}" type="parTrans" cxnId="{CB487B69-8A62-4AC2-ADD0-341EFC94E3DD}">
      <dgm:prSet/>
      <dgm:spPr>
        <a:ln w="76200">
          <a:solidFill>
            <a:schemeClr val="tx1"/>
          </a:solidFill>
        </a:ln>
      </dgm:spPr>
      <dgm:t>
        <a:bodyPr/>
        <a:lstStyle/>
        <a:p>
          <a:endParaRPr lang="en-US"/>
        </a:p>
      </dgm:t>
    </dgm:pt>
    <dgm:pt modelId="{A69EDB0C-ACAB-46FC-A5BD-761DC4C59FFB}" type="sibTrans" cxnId="{CB487B69-8A62-4AC2-ADD0-341EFC94E3DD}">
      <dgm:prSet/>
      <dgm:spPr/>
      <dgm:t>
        <a:bodyPr/>
        <a:lstStyle/>
        <a:p>
          <a:endParaRPr lang="en-US"/>
        </a:p>
      </dgm:t>
    </dgm:pt>
    <dgm:pt modelId="{DE1104AE-300D-4C11-B460-C696CC56703D}">
      <dgm:prSet custT="1"/>
      <dgm:spPr>
        <a:solidFill>
          <a:schemeClr val="bg2">
            <a:lumMod val="75000"/>
            <a:alpha val="90000"/>
          </a:schemeClr>
        </a:solidFill>
        <a:ln w="76200">
          <a:solidFill>
            <a:schemeClr val="tx1"/>
          </a:solidFill>
        </a:ln>
      </dgm:spPr>
      <dgm:t>
        <a:bodyPr/>
        <a:lstStyle/>
        <a:p>
          <a:r>
            <a:rPr lang="zh-CN" altLang="en-US" sz="4000" b="1" dirty="0" smtClean="0">
              <a:effectLst>
                <a:outerShdw blurRad="38100" dist="38100" dir="2700000" algn="tl">
                  <a:srgbClr val="000000">
                    <a:alpha val="43137"/>
                  </a:srgbClr>
                </a:outerShdw>
              </a:effectLst>
            </a:rPr>
            <a:t>旧的生命       </a:t>
          </a:r>
          <a:r>
            <a:rPr lang="en-US" sz="2800" dirty="0" smtClean="0"/>
            <a:t>Old Life</a:t>
          </a:r>
          <a:endParaRPr lang="en-US" sz="2800" dirty="0"/>
        </a:p>
      </dgm:t>
    </dgm:pt>
    <dgm:pt modelId="{A00F6D2B-03D1-41C8-824B-38A25C1A8F42}" type="parTrans" cxnId="{A678158F-DB60-4EDD-855C-7840C19BB97A}">
      <dgm:prSet/>
      <dgm:spPr>
        <a:ln w="76200">
          <a:solidFill>
            <a:schemeClr val="tx1"/>
          </a:solidFill>
        </a:ln>
      </dgm:spPr>
      <dgm:t>
        <a:bodyPr/>
        <a:lstStyle/>
        <a:p>
          <a:endParaRPr lang="en-US"/>
        </a:p>
      </dgm:t>
    </dgm:pt>
    <dgm:pt modelId="{742EDA48-25D5-4BC0-A2E8-E38936C0F9BE}" type="sibTrans" cxnId="{A678158F-DB60-4EDD-855C-7840C19BB97A}">
      <dgm:prSet/>
      <dgm:spPr/>
      <dgm:t>
        <a:bodyPr/>
        <a:lstStyle/>
        <a:p>
          <a:endParaRPr lang="en-US"/>
        </a:p>
      </dgm:t>
    </dgm:pt>
    <dgm:pt modelId="{B1C5B3BC-E115-42D1-96C1-BD7A5662E241}">
      <dgm:prSet custT="1"/>
      <dgm:spPr>
        <a:solidFill>
          <a:srgbClr val="FFE575">
            <a:alpha val="89804"/>
          </a:srgbClr>
        </a:solidFill>
        <a:ln w="76200">
          <a:solidFill>
            <a:schemeClr val="tx1"/>
          </a:solidFill>
        </a:ln>
      </dgm:spPr>
      <dgm:t>
        <a:bodyPr/>
        <a:lstStyle/>
        <a:p>
          <a:r>
            <a:rPr lang="zh-CN" altLang="en-US" sz="4000" b="1" dirty="0" smtClean="0">
              <a:effectLst>
                <a:outerShdw blurRad="38100" dist="38100" dir="2700000" algn="tl">
                  <a:srgbClr val="000000">
                    <a:alpha val="43137"/>
                  </a:srgbClr>
                </a:outerShdw>
              </a:effectLst>
            </a:rPr>
            <a:t>新的生命       </a:t>
          </a:r>
          <a:r>
            <a:rPr lang="en-US" sz="3400" dirty="0" smtClean="0"/>
            <a:t>NEW LIFE</a:t>
          </a:r>
          <a:endParaRPr lang="en-US" sz="3400" dirty="0"/>
        </a:p>
      </dgm:t>
    </dgm:pt>
    <dgm:pt modelId="{B07285C2-08BA-41D0-8651-473D0DAA27FF}" type="parTrans" cxnId="{51E90407-2DD5-4C27-8D2E-DF21FEF4C0A6}">
      <dgm:prSet/>
      <dgm:spPr>
        <a:ln w="76200">
          <a:solidFill>
            <a:schemeClr val="tx1"/>
          </a:solidFill>
        </a:ln>
      </dgm:spPr>
      <dgm:t>
        <a:bodyPr/>
        <a:lstStyle/>
        <a:p>
          <a:endParaRPr lang="en-US"/>
        </a:p>
      </dgm:t>
    </dgm:pt>
    <dgm:pt modelId="{1886B22A-F2B0-49DA-BDAC-5DE3BA4AA954}" type="sibTrans" cxnId="{51E90407-2DD5-4C27-8D2E-DF21FEF4C0A6}">
      <dgm:prSet/>
      <dgm:spPr/>
      <dgm:t>
        <a:bodyPr/>
        <a:lstStyle/>
        <a:p>
          <a:endParaRPr lang="en-US"/>
        </a:p>
      </dgm:t>
    </dgm:pt>
    <dgm:pt modelId="{58DAB029-062E-4601-8E60-5E3A8CA19163}" type="pres">
      <dgm:prSet presAssocID="{64F86E0D-FB28-47DF-B1A5-9B4BDB24B866}" presName="diagram" presStyleCnt="0">
        <dgm:presLayoutVars>
          <dgm:chPref val="1"/>
          <dgm:dir/>
          <dgm:animOne val="branch"/>
          <dgm:animLvl val="lvl"/>
          <dgm:resizeHandles/>
        </dgm:presLayoutVars>
      </dgm:prSet>
      <dgm:spPr/>
      <dgm:t>
        <a:bodyPr/>
        <a:lstStyle/>
        <a:p>
          <a:endParaRPr lang="en-US"/>
        </a:p>
      </dgm:t>
    </dgm:pt>
    <dgm:pt modelId="{2E3FDD79-67A1-4012-B4E5-2CE1BD0FF941}" type="pres">
      <dgm:prSet presAssocID="{26E04F9D-F8BA-4DBE-80A8-EA5DD7C63DF6}" presName="root" presStyleCnt="0"/>
      <dgm:spPr/>
    </dgm:pt>
    <dgm:pt modelId="{49D32B72-9D71-4973-B806-793E57EAEE7E}" type="pres">
      <dgm:prSet presAssocID="{26E04F9D-F8BA-4DBE-80A8-EA5DD7C63DF6}" presName="rootComposite" presStyleCnt="0"/>
      <dgm:spPr/>
    </dgm:pt>
    <dgm:pt modelId="{7C3D3BC2-543C-49B5-AB5C-777B28DA194B}" type="pres">
      <dgm:prSet presAssocID="{26E04F9D-F8BA-4DBE-80A8-EA5DD7C63DF6}" presName="rootText" presStyleLbl="node1" presStyleIdx="0" presStyleCnt="2" custScaleX="153542"/>
      <dgm:spPr/>
      <dgm:t>
        <a:bodyPr/>
        <a:lstStyle/>
        <a:p>
          <a:endParaRPr lang="en-US"/>
        </a:p>
      </dgm:t>
    </dgm:pt>
    <dgm:pt modelId="{F1735EC6-F1BE-49DF-A2DF-06382A5245A6}" type="pres">
      <dgm:prSet presAssocID="{26E04F9D-F8BA-4DBE-80A8-EA5DD7C63DF6}" presName="rootConnector" presStyleLbl="node1" presStyleIdx="0" presStyleCnt="2"/>
      <dgm:spPr/>
      <dgm:t>
        <a:bodyPr/>
        <a:lstStyle/>
        <a:p>
          <a:endParaRPr lang="en-US"/>
        </a:p>
      </dgm:t>
    </dgm:pt>
    <dgm:pt modelId="{A6F1063C-2502-4EA7-BF30-282048C370C8}" type="pres">
      <dgm:prSet presAssocID="{26E04F9D-F8BA-4DBE-80A8-EA5DD7C63DF6}" presName="childShape" presStyleCnt="0"/>
      <dgm:spPr/>
    </dgm:pt>
    <dgm:pt modelId="{D70BDB8B-4AC8-4F0D-ACC6-E93EF8E52750}" type="pres">
      <dgm:prSet presAssocID="{71D1A477-F016-4881-8BBF-41ADB43B54BF}" presName="Name13" presStyleLbl="parChTrans1D2" presStyleIdx="0" presStyleCnt="6"/>
      <dgm:spPr/>
      <dgm:t>
        <a:bodyPr/>
        <a:lstStyle/>
        <a:p>
          <a:endParaRPr lang="en-US"/>
        </a:p>
      </dgm:t>
    </dgm:pt>
    <dgm:pt modelId="{B743C08E-A95A-4DEB-BC07-7D41DAA609C5}" type="pres">
      <dgm:prSet presAssocID="{8D417047-98D0-46F5-80BB-A08CB04E7DA0}" presName="childText" presStyleLbl="bgAcc1" presStyleIdx="0" presStyleCnt="6" custScaleX="188138" custLinFactNeighborY="-13291">
        <dgm:presLayoutVars>
          <dgm:bulletEnabled val="1"/>
        </dgm:presLayoutVars>
      </dgm:prSet>
      <dgm:spPr/>
      <dgm:t>
        <a:bodyPr/>
        <a:lstStyle/>
        <a:p>
          <a:endParaRPr lang="en-US"/>
        </a:p>
      </dgm:t>
    </dgm:pt>
    <dgm:pt modelId="{06FC15C3-3CD0-4F76-8A09-1D3886840492}" type="pres">
      <dgm:prSet presAssocID="{1D9DF633-8FA8-41A3-88BF-2AF16286E5BC}" presName="Name13" presStyleLbl="parChTrans1D2" presStyleIdx="1" presStyleCnt="6"/>
      <dgm:spPr/>
      <dgm:t>
        <a:bodyPr/>
        <a:lstStyle/>
        <a:p>
          <a:endParaRPr lang="en-US"/>
        </a:p>
      </dgm:t>
    </dgm:pt>
    <dgm:pt modelId="{D3AE0AA8-E40F-43F0-A0CB-110DD5BE1470}" type="pres">
      <dgm:prSet presAssocID="{FBFE5824-D3D4-42B0-A23E-DF858B85C95A}" presName="childText" presStyleLbl="bgAcc1" presStyleIdx="1" presStyleCnt="6" custScaleX="188138" custLinFactNeighborY="-22539">
        <dgm:presLayoutVars>
          <dgm:bulletEnabled val="1"/>
        </dgm:presLayoutVars>
      </dgm:prSet>
      <dgm:spPr/>
      <dgm:t>
        <a:bodyPr/>
        <a:lstStyle/>
        <a:p>
          <a:endParaRPr lang="en-US"/>
        </a:p>
      </dgm:t>
    </dgm:pt>
    <dgm:pt modelId="{F73D756F-AF18-4E50-9BA1-4E0D2D742A51}" type="pres">
      <dgm:prSet presAssocID="{A00F6D2B-03D1-41C8-824B-38A25C1A8F42}" presName="Name13" presStyleLbl="parChTrans1D2" presStyleIdx="2" presStyleCnt="6"/>
      <dgm:spPr/>
      <dgm:t>
        <a:bodyPr/>
        <a:lstStyle/>
        <a:p>
          <a:endParaRPr lang="en-US"/>
        </a:p>
      </dgm:t>
    </dgm:pt>
    <dgm:pt modelId="{0AE67721-403D-49A0-8FF3-38D2271A4B17}" type="pres">
      <dgm:prSet presAssocID="{DE1104AE-300D-4C11-B460-C696CC56703D}" presName="childText" presStyleLbl="bgAcc1" presStyleIdx="2" presStyleCnt="6" custScaleX="188138" custLinFactNeighborY="-33761">
        <dgm:presLayoutVars>
          <dgm:bulletEnabled val="1"/>
        </dgm:presLayoutVars>
      </dgm:prSet>
      <dgm:spPr/>
      <dgm:t>
        <a:bodyPr/>
        <a:lstStyle/>
        <a:p>
          <a:endParaRPr lang="en-US"/>
        </a:p>
      </dgm:t>
    </dgm:pt>
    <dgm:pt modelId="{47F1C5D7-A976-473A-8646-E1E3E99B3067}" type="pres">
      <dgm:prSet presAssocID="{0452C4D8-B011-4BA3-84E6-68CF44FFE7DB}" presName="root" presStyleCnt="0"/>
      <dgm:spPr/>
    </dgm:pt>
    <dgm:pt modelId="{4BDA3BAA-2C8B-40D5-883B-4C6FB82E8FB4}" type="pres">
      <dgm:prSet presAssocID="{0452C4D8-B011-4BA3-84E6-68CF44FFE7DB}" presName="rootComposite" presStyleCnt="0"/>
      <dgm:spPr/>
    </dgm:pt>
    <dgm:pt modelId="{5FC5DB7D-6246-4A7C-8338-4C6ABF81E260}" type="pres">
      <dgm:prSet presAssocID="{0452C4D8-B011-4BA3-84E6-68CF44FFE7DB}" presName="rootText" presStyleLbl="node1" presStyleIdx="1" presStyleCnt="2" custScaleX="153542"/>
      <dgm:spPr/>
      <dgm:t>
        <a:bodyPr/>
        <a:lstStyle/>
        <a:p>
          <a:endParaRPr lang="en-US"/>
        </a:p>
      </dgm:t>
    </dgm:pt>
    <dgm:pt modelId="{1F384467-E619-460B-B180-BACDE405D475}" type="pres">
      <dgm:prSet presAssocID="{0452C4D8-B011-4BA3-84E6-68CF44FFE7DB}" presName="rootConnector" presStyleLbl="node1" presStyleIdx="1" presStyleCnt="2"/>
      <dgm:spPr/>
      <dgm:t>
        <a:bodyPr/>
        <a:lstStyle/>
        <a:p>
          <a:endParaRPr lang="en-US"/>
        </a:p>
      </dgm:t>
    </dgm:pt>
    <dgm:pt modelId="{422ACF29-FB9C-4727-A052-97E5D2B1A7C6}" type="pres">
      <dgm:prSet presAssocID="{0452C4D8-B011-4BA3-84E6-68CF44FFE7DB}" presName="childShape" presStyleCnt="0"/>
      <dgm:spPr/>
    </dgm:pt>
    <dgm:pt modelId="{60B608C2-CA89-451F-9A8B-9D6C592C9453}" type="pres">
      <dgm:prSet presAssocID="{78A30B65-6C40-4375-8648-748770DC41FC}" presName="Name13" presStyleLbl="parChTrans1D2" presStyleIdx="3" presStyleCnt="6"/>
      <dgm:spPr/>
      <dgm:t>
        <a:bodyPr/>
        <a:lstStyle/>
        <a:p>
          <a:endParaRPr lang="en-US"/>
        </a:p>
      </dgm:t>
    </dgm:pt>
    <dgm:pt modelId="{010701BC-9515-4B21-8334-FEC8823C6102}" type="pres">
      <dgm:prSet presAssocID="{DCC199BA-8AD5-4C7D-843B-50F7EEF41C42}" presName="childText" presStyleLbl="bgAcc1" presStyleIdx="3" presStyleCnt="6" custScaleX="188138" custLinFactNeighborY="-11317">
        <dgm:presLayoutVars>
          <dgm:bulletEnabled val="1"/>
        </dgm:presLayoutVars>
      </dgm:prSet>
      <dgm:spPr/>
      <dgm:t>
        <a:bodyPr/>
        <a:lstStyle/>
        <a:p>
          <a:endParaRPr lang="en-US"/>
        </a:p>
      </dgm:t>
    </dgm:pt>
    <dgm:pt modelId="{A3AE7AE2-19C3-42F8-81D8-BE5D118C267A}" type="pres">
      <dgm:prSet presAssocID="{433026EA-6B9E-4133-9729-0271E0C6FE3E}" presName="Name13" presStyleLbl="parChTrans1D2" presStyleIdx="4" presStyleCnt="6"/>
      <dgm:spPr/>
      <dgm:t>
        <a:bodyPr/>
        <a:lstStyle/>
        <a:p>
          <a:endParaRPr lang="en-US"/>
        </a:p>
      </dgm:t>
    </dgm:pt>
    <dgm:pt modelId="{56FBFFC8-AFA0-4B36-A399-2DE12C419934}" type="pres">
      <dgm:prSet presAssocID="{2F1DF77C-EDE2-41CE-8470-A7E67C4AD714}" presName="childText" presStyleLbl="bgAcc1" presStyleIdx="4" presStyleCnt="6" custScaleX="188138" custLinFactNeighborY="-22539">
        <dgm:presLayoutVars>
          <dgm:bulletEnabled val="1"/>
        </dgm:presLayoutVars>
      </dgm:prSet>
      <dgm:spPr/>
      <dgm:t>
        <a:bodyPr/>
        <a:lstStyle/>
        <a:p>
          <a:endParaRPr lang="en-US"/>
        </a:p>
      </dgm:t>
    </dgm:pt>
    <dgm:pt modelId="{87524740-4E9B-47F0-B97D-640705898FCA}" type="pres">
      <dgm:prSet presAssocID="{B07285C2-08BA-41D0-8651-473D0DAA27FF}" presName="Name13" presStyleLbl="parChTrans1D2" presStyleIdx="5" presStyleCnt="6"/>
      <dgm:spPr/>
      <dgm:t>
        <a:bodyPr/>
        <a:lstStyle/>
        <a:p>
          <a:endParaRPr lang="en-US"/>
        </a:p>
      </dgm:t>
    </dgm:pt>
    <dgm:pt modelId="{47EFACBB-0606-431A-B72F-8B11CB57DF60}" type="pres">
      <dgm:prSet presAssocID="{B1C5B3BC-E115-42D1-96C1-BD7A5662E241}" presName="childText" presStyleLbl="bgAcc1" presStyleIdx="5" presStyleCnt="6" custScaleX="188138" custLinFactNeighborY="-33761">
        <dgm:presLayoutVars>
          <dgm:bulletEnabled val="1"/>
        </dgm:presLayoutVars>
      </dgm:prSet>
      <dgm:spPr/>
      <dgm:t>
        <a:bodyPr/>
        <a:lstStyle/>
        <a:p>
          <a:endParaRPr lang="en-US"/>
        </a:p>
      </dgm:t>
    </dgm:pt>
  </dgm:ptLst>
  <dgm:cxnLst>
    <dgm:cxn modelId="{CB487B69-8A62-4AC2-ADD0-341EFC94E3DD}" srcId="{0452C4D8-B011-4BA3-84E6-68CF44FFE7DB}" destId="{2F1DF77C-EDE2-41CE-8470-A7E67C4AD714}" srcOrd="1" destOrd="0" parTransId="{433026EA-6B9E-4133-9729-0271E0C6FE3E}" sibTransId="{A69EDB0C-ACAB-46FC-A5BD-761DC4C59FFB}"/>
    <dgm:cxn modelId="{F723D0A2-B326-45AB-BA3B-4229487D9297}" type="presOf" srcId="{0452C4D8-B011-4BA3-84E6-68CF44FFE7DB}" destId="{1F384467-E619-460B-B180-BACDE405D475}" srcOrd="1" destOrd="0" presId="urn:microsoft.com/office/officeart/2005/8/layout/hierarchy3#1"/>
    <dgm:cxn modelId="{1AC20F14-357D-4C71-A0AE-A237F97FD772}" type="presOf" srcId="{2F1DF77C-EDE2-41CE-8470-A7E67C4AD714}" destId="{56FBFFC8-AFA0-4B36-A399-2DE12C419934}" srcOrd="0" destOrd="0" presId="urn:microsoft.com/office/officeart/2005/8/layout/hierarchy3#1"/>
    <dgm:cxn modelId="{6E2774F6-B9F1-4A82-9C98-C7408FFC864E}" srcId="{26E04F9D-F8BA-4DBE-80A8-EA5DD7C63DF6}" destId="{8D417047-98D0-46F5-80BB-A08CB04E7DA0}" srcOrd="0" destOrd="0" parTransId="{71D1A477-F016-4881-8BBF-41ADB43B54BF}" sibTransId="{FC29A08E-6820-45C2-B084-0E20853E8FE9}"/>
    <dgm:cxn modelId="{51E90407-2DD5-4C27-8D2E-DF21FEF4C0A6}" srcId="{0452C4D8-B011-4BA3-84E6-68CF44FFE7DB}" destId="{B1C5B3BC-E115-42D1-96C1-BD7A5662E241}" srcOrd="2" destOrd="0" parTransId="{B07285C2-08BA-41D0-8651-473D0DAA27FF}" sibTransId="{1886B22A-F2B0-49DA-BDAC-5DE3BA4AA954}"/>
    <dgm:cxn modelId="{2E8D404D-91BC-45D9-916E-E8F9114FD53F}" srcId="{64F86E0D-FB28-47DF-B1A5-9B4BDB24B866}" destId="{26E04F9D-F8BA-4DBE-80A8-EA5DD7C63DF6}" srcOrd="0" destOrd="0" parTransId="{14EC4A92-645E-4F19-9699-CD6290A85493}" sibTransId="{B5F2110A-70E1-48B6-940C-5363A5D7E9CF}"/>
    <dgm:cxn modelId="{1E2E4580-CA4C-4E08-953E-B47D6D6C93A5}" type="presOf" srcId="{78A30B65-6C40-4375-8648-748770DC41FC}" destId="{60B608C2-CA89-451F-9A8B-9D6C592C9453}" srcOrd="0" destOrd="0" presId="urn:microsoft.com/office/officeart/2005/8/layout/hierarchy3#1"/>
    <dgm:cxn modelId="{8C2A8767-0D93-40DB-B0D0-0142A17C2880}" srcId="{64F86E0D-FB28-47DF-B1A5-9B4BDB24B866}" destId="{0452C4D8-B011-4BA3-84E6-68CF44FFE7DB}" srcOrd="1" destOrd="0" parTransId="{5DC0ED62-3461-402B-8D6D-8BB00F37242B}" sibTransId="{3D2E3352-014C-4C59-AD34-DE2DE7C23E61}"/>
    <dgm:cxn modelId="{26EF0056-D12F-4E8B-A80A-00F710148CCF}" type="presOf" srcId="{26E04F9D-F8BA-4DBE-80A8-EA5DD7C63DF6}" destId="{F1735EC6-F1BE-49DF-A2DF-06382A5245A6}" srcOrd="1" destOrd="0" presId="urn:microsoft.com/office/officeart/2005/8/layout/hierarchy3#1"/>
    <dgm:cxn modelId="{18C16AA0-BC4A-4793-AC58-3737B1606818}" type="presOf" srcId="{DE1104AE-300D-4C11-B460-C696CC56703D}" destId="{0AE67721-403D-49A0-8FF3-38D2271A4B17}" srcOrd="0" destOrd="0" presId="urn:microsoft.com/office/officeart/2005/8/layout/hierarchy3#1"/>
    <dgm:cxn modelId="{8AC4A86D-A494-4034-8B99-2C438B844770}" type="presOf" srcId="{B1C5B3BC-E115-42D1-96C1-BD7A5662E241}" destId="{47EFACBB-0606-431A-B72F-8B11CB57DF60}" srcOrd="0" destOrd="0" presId="urn:microsoft.com/office/officeart/2005/8/layout/hierarchy3#1"/>
    <dgm:cxn modelId="{716AC879-0A7A-4C9E-B18E-154C19AB9A2F}" type="presOf" srcId="{A00F6D2B-03D1-41C8-824B-38A25C1A8F42}" destId="{F73D756F-AF18-4E50-9BA1-4E0D2D742A51}" srcOrd="0" destOrd="0" presId="urn:microsoft.com/office/officeart/2005/8/layout/hierarchy3#1"/>
    <dgm:cxn modelId="{4C686EB5-1491-47E2-95FF-92B35E891793}" type="presOf" srcId="{B07285C2-08BA-41D0-8651-473D0DAA27FF}" destId="{87524740-4E9B-47F0-B97D-640705898FCA}" srcOrd="0" destOrd="0" presId="urn:microsoft.com/office/officeart/2005/8/layout/hierarchy3#1"/>
    <dgm:cxn modelId="{2C96DBFB-28D9-4690-A9B0-69B91A70E64D}" type="presOf" srcId="{1D9DF633-8FA8-41A3-88BF-2AF16286E5BC}" destId="{06FC15C3-3CD0-4F76-8A09-1D3886840492}" srcOrd="0" destOrd="0" presId="urn:microsoft.com/office/officeart/2005/8/layout/hierarchy3#1"/>
    <dgm:cxn modelId="{A678158F-DB60-4EDD-855C-7840C19BB97A}" srcId="{26E04F9D-F8BA-4DBE-80A8-EA5DD7C63DF6}" destId="{DE1104AE-300D-4C11-B460-C696CC56703D}" srcOrd="2" destOrd="0" parTransId="{A00F6D2B-03D1-41C8-824B-38A25C1A8F42}" sibTransId="{742EDA48-25D5-4BC0-A2E8-E38936C0F9BE}"/>
    <dgm:cxn modelId="{B7C17FCF-5FF4-4CC8-B0E8-07CFF67D78A8}" type="presOf" srcId="{64F86E0D-FB28-47DF-B1A5-9B4BDB24B866}" destId="{58DAB029-062E-4601-8E60-5E3A8CA19163}" srcOrd="0" destOrd="0" presId="urn:microsoft.com/office/officeart/2005/8/layout/hierarchy3#1"/>
    <dgm:cxn modelId="{AF4F537C-1395-4CB8-8DDE-918993F888F3}" type="presOf" srcId="{433026EA-6B9E-4133-9729-0271E0C6FE3E}" destId="{A3AE7AE2-19C3-42F8-81D8-BE5D118C267A}" srcOrd="0" destOrd="0" presId="urn:microsoft.com/office/officeart/2005/8/layout/hierarchy3#1"/>
    <dgm:cxn modelId="{0BDBBBEE-2866-4AAC-B804-8BAD0FDD8E6D}" type="presOf" srcId="{26E04F9D-F8BA-4DBE-80A8-EA5DD7C63DF6}" destId="{7C3D3BC2-543C-49B5-AB5C-777B28DA194B}" srcOrd="0" destOrd="0" presId="urn:microsoft.com/office/officeart/2005/8/layout/hierarchy3#1"/>
    <dgm:cxn modelId="{DA2C1361-D26E-4FA0-990B-2FD4CEB44513}" type="presOf" srcId="{0452C4D8-B011-4BA3-84E6-68CF44FFE7DB}" destId="{5FC5DB7D-6246-4A7C-8338-4C6ABF81E260}" srcOrd="0" destOrd="0" presId="urn:microsoft.com/office/officeart/2005/8/layout/hierarchy3#1"/>
    <dgm:cxn modelId="{02F476C4-DF4C-405C-84A7-1658CD23998B}" type="presOf" srcId="{71D1A477-F016-4881-8BBF-41ADB43B54BF}" destId="{D70BDB8B-4AC8-4F0D-ACC6-E93EF8E52750}" srcOrd="0" destOrd="0" presId="urn:microsoft.com/office/officeart/2005/8/layout/hierarchy3#1"/>
    <dgm:cxn modelId="{C52216E7-093D-416F-85E6-4E6F5E2AE5D2}" type="presOf" srcId="{FBFE5824-D3D4-42B0-A23E-DF858B85C95A}" destId="{D3AE0AA8-E40F-43F0-A0CB-110DD5BE1470}" srcOrd="0" destOrd="0" presId="urn:microsoft.com/office/officeart/2005/8/layout/hierarchy3#1"/>
    <dgm:cxn modelId="{93B6DF40-503D-49CA-AB7D-EE7CCFD18AAF}" srcId="{26E04F9D-F8BA-4DBE-80A8-EA5DD7C63DF6}" destId="{FBFE5824-D3D4-42B0-A23E-DF858B85C95A}" srcOrd="1" destOrd="0" parTransId="{1D9DF633-8FA8-41A3-88BF-2AF16286E5BC}" sibTransId="{F9076F95-8B71-492A-8B14-4ECC80E5B87F}"/>
    <dgm:cxn modelId="{EBA62E1D-47B2-47C3-A531-280ABA239208}" type="presOf" srcId="{8D417047-98D0-46F5-80BB-A08CB04E7DA0}" destId="{B743C08E-A95A-4DEB-BC07-7D41DAA609C5}" srcOrd="0" destOrd="0" presId="urn:microsoft.com/office/officeart/2005/8/layout/hierarchy3#1"/>
    <dgm:cxn modelId="{01958EB2-B7BD-4D7E-AD30-3B5227FB36DD}" type="presOf" srcId="{DCC199BA-8AD5-4C7D-843B-50F7EEF41C42}" destId="{010701BC-9515-4B21-8334-FEC8823C6102}" srcOrd="0" destOrd="0" presId="urn:microsoft.com/office/officeart/2005/8/layout/hierarchy3#1"/>
    <dgm:cxn modelId="{E04BDC3D-14AF-4189-920A-A56D0E227D95}" srcId="{0452C4D8-B011-4BA3-84E6-68CF44FFE7DB}" destId="{DCC199BA-8AD5-4C7D-843B-50F7EEF41C42}" srcOrd="0" destOrd="0" parTransId="{78A30B65-6C40-4375-8648-748770DC41FC}" sibTransId="{D377C4ED-17FC-4F00-B879-76F04C0358FC}"/>
    <dgm:cxn modelId="{492BD319-F88D-4F46-AF9E-0066597EEDB5}" type="presParOf" srcId="{58DAB029-062E-4601-8E60-5E3A8CA19163}" destId="{2E3FDD79-67A1-4012-B4E5-2CE1BD0FF941}" srcOrd="0" destOrd="0" presId="urn:microsoft.com/office/officeart/2005/8/layout/hierarchy3#1"/>
    <dgm:cxn modelId="{53A82E35-35CD-407D-9491-8DF8635CFF34}" type="presParOf" srcId="{2E3FDD79-67A1-4012-B4E5-2CE1BD0FF941}" destId="{49D32B72-9D71-4973-B806-793E57EAEE7E}" srcOrd="0" destOrd="0" presId="urn:microsoft.com/office/officeart/2005/8/layout/hierarchy3#1"/>
    <dgm:cxn modelId="{002B962F-D970-4072-97BA-E8EC84CA1CA8}" type="presParOf" srcId="{49D32B72-9D71-4973-B806-793E57EAEE7E}" destId="{7C3D3BC2-543C-49B5-AB5C-777B28DA194B}" srcOrd="0" destOrd="0" presId="urn:microsoft.com/office/officeart/2005/8/layout/hierarchy3#1"/>
    <dgm:cxn modelId="{DFCCF543-61EF-4E91-83FB-651EFB4723AA}" type="presParOf" srcId="{49D32B72-9D71-4973-B806-793E57EAEE7E}" destId="{F1735EC6-F1BE-49DF-A2DF-06382A5245A6}" srcOrd="1" destOrd="0" presId="urn:microsoft.com/office/officeart/2005/8/layout/hierarchy3#1"/>
    <dgm:cxn modelId="{7E9D01F3-8077-4073-992C-234F6476634E}" type="presParOf" srcId="{2E3FDD79-67A1-4012-B4E5-2CE1BD0FF941}" destId="{A6F1063C-2502-4EA7-BF30-282048C370C8}" srcOrd="1" destOrd="0" presId="urn:microsoft.com/office/officeart/2005/8/layout/hierarchy3#1"/>
    <dgm:cxn modelId="{A6AA5DB5-F8E2-4B8B-8897-4F70F664A67B}" type="presParOf" srcId="{A6F1063C-2502-4EA7-BF30-282048C370C8}" destId="{D70BDB8B-4AC8-4F0D-ACC6-E93EF8E52750}" srcOrd="0" destOrd="0" presId="urn:microsoft.com/office/officeart/2005/8/layout/hierarchy3#1"/>
    <dgm:cxn modelId="{855F6BBE-236A-4A12-855E-76650368BB68}" type="presParOf" srcId="{A6F1063C-2502-4EA7-BF30-282048C370C8}" destId="{B743C08E-A95A-4DEB-BC07-7D41DAA609C5}" srcOrd="1" destOrd="0" presId="urn:microsoft.com/office/officeart/2005/8/layout/hierarchy3#1"/>
    <dgm:cxn modelId="{7F862B1F-D0F1-404A-9765-C45E6A0FC736}" type="presParOf" srcId="{A6F1063C-2502-4EA7-BF30-282048C370C8}" destId="{06FC15C3-3CD0-4F76-8A09-1D3886840492}" srcOrd="2" destOrd="0" presId="urn:microsoft.com/office/officeart/2005/8/layout/hierarchy3#1"/>
    <dgm:cxn modelId="{15C2F075-0208-4CF7-A462-6E78418109F1}" type="presParOf" srcId="{A6F1063C-2502-4EA7-BF30-282048C370C8}" destId="{D3AE0AA8-E40F-43F0-A0CB-110DD5BE1470}" srcOrd="3" destOrd="0" presId="urn:microsoft.com/office/officeart/2005/8/layout/hierarchy3#1"/>
    <dgm:cxn modelId="{9E74EBB5-D7A5-4D78-A813-4BFF39ED9E38}" type="presParOf" srcId="{A6F1063C-2502-4EA7-BF30-282048C370C8}" destId="{F73D756F-AF18-4E50-9BA1-4E0D2D742A51}" srcOrd="4" destOrd="0" presId="urn:microsoft.com/office/officeart/2005/8/layout/hierarchy3#1"/>
    <dgm:cxn modelId="{BAF88B80-6EF5-46EB-8F6E-FC4AA62FA60A}" type="presParOf" srcId="{A6F1063C-2502-4EA7-BF30-282048C370C8}" destId="{0AE67721-403D-49A0-8FF3-38D2271A4B17}" srcOrd="5" destOrd="0" presId="urn:microsoft.com/office/officeart/2005/8/layout/hierarchy3#1"/>
    <dgm:cxn modelId="{D1FCFE62-68E9-4FDF-AEEE-0FFCF632714F}" type="presParOf" srcId="{58DAB029-062E-4601-8E60-5E3A8CA19163}" destId="{47F1C5D7-A976-473A-8646-E1E3E99B3067}" srcOrd="1" destOrd="0" presId="urn:microsoft.com/office/officeart/2005/8/layout/hierarchy3#1"/>
    <dgm:cxn modelId="{81A59926-DEE1-44EA-84EB-218C875FCC86}" type="presParOf" srcId="{47F1C5D7-A976-473A-8646-E1E3E99B3067}" destId="{4BDA3BAA-2C8B-40D5-883B-4C6FB82E8FB4}" srcOrd="0" destOrd="0" presId="urn:microsoft.com/office/officeart/2005/8/layout/hierarchy3#1"/>
    <dgm:cxn modelId="{274354AC-C8E4-4015-8099-856AA39B2D79}" type="presParOf" srcId="{4BDA3BAA-2C8B-40D5-883B-4C6FB82E8FB4}" destId="{5FC5DB7D-6246-4A7C-8338-4C6ABF81E260}" srcOrd="0" destOrd="0" presId="urn:microsoft.com/office/officeart/2005/8/layout/hierarchy3#1"/>
    <dgm:cxn modelId="{06B817A2-949B-4A5A-93D0-14A977416A6E}" type="presParOf" srcId="{4BDA3BAA-2C8B-40D5-883B-4C6FB82E8FB4}" destId="{1F384467-E619-460B-B180-BACDE405D475}" srcOrd="1" destOrd="0" presId="urn:microsoft.com/office/officeart/2005/8/layout/hierarchy3#1"/>
    <dgm:cxn modelId="{9CF2573E-331F-4F71-86DE-1AE90364CD10}" type="presParOf" srcId="{47F1C5D7-A976-473A-8646-E1E3E99B3067}" destId="{422ACF29-FB9C-4727-A052-97E5D2B1A7C6}" srcOrd="1" destOrd="0" presId="urn:microsoft.com/office/officeart/2005/8/layout/hierarchy3#1"/>
    <dgm:cxn modelId="{9CE1E83A-FAA1-4D19-94E5-3B76148462B8}" type="presParOf" srcId="{422ACF29-FB9C-4727-A052-97E5D2B1A7C6}" destId="{60B608C2-CA89-451F-9A8B-9D6C592C9453}" srcOrd="0" destOrd="0" presId="urn:microsoft.com/office/officeart/2005/8/layout/hierarchy3#1"/>
    <dgm:cxn modelId="{14A9CECB-D1BE-4EEF-854D-2B9D8C2348AE}" type="presParOf" srcId="{422ACF29-FB9C-4727-A052-97E5D2B1A7C6}" destId="{010701BC-9515-4B21-8334-FEC8823C6102}" srcOrd="1" destOrd="0" presId="urn:microsoft.com/office/officeart/2005/8/layout/hierarchy3#1"/>
    <dgm:cxn modelId="{9E207CAC-2E40-40B9-9223-0F3A5C9FBB2C}" type="presParOf" srcId="{422ACF29-FB9C-4727-A052-97E5D2B1A7C6}" destId="{A3AE7AE2-19C3-42F8-81D8-BE5D118C267A}" srcOrd="2" destOrd="0" presId="urn:microsoft.com/office/officeart/2005/8/layout/hierarchy3#1"/>
    <dgm:cxn modelId="{B19EEAF7-5567-4258-B91D-7408F5166AFC}" type="presParOf" srcId="{422ACF29-FB9C-4727-A052-97E5D2B1A7C6}" destId="{56FBFFC8-AFA0-4B36-A399-2DE12C419934}" srcOrd="3" destOrd="0" presId="urn:microsoft.com/office/officeart/2005/8/layout/hierarchy3#1"/>
    <dgm:cxn modelId="{0AC5057F-F9DC-4AD0-9C22-F80480055BDD}" type="presParOf" srcId="{422ACF29-FB9C-4727-A052-97E5D2B1A7C6}" destId="{87524740-4E9B-47F0-B97D-640705898FCA}" srcOrd="4" destOrd="0" presId="urn:microsoft.com/office/officeart/2005/8/layout/hierarchy3#1"/>
    <dgm:cxn modelId="{7ADEA487-6D84-404F-B9E5-89C4A92151BE}" type="presParOf" srcId="{422ACF29-FB9C-4727-A052-97E5D2B1A7C6}" destId="{47EFACBB-0606-431A-B72F-8B11CB57DF60}" srcOrd="5" destOrd="0" presId="urn:microsoft.com/office/officeart/2005/8/layout/hierarchy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13072F-E531-4A19-A65B-01B358290BCA}" type="doc">
      <dgm:prSet loTypeId="urn:microsoft.com/office/officeart/2005/8/layout/vList4" loCatId="list" qsTypeId="urn:microsoft.com/office/officeart/2005/8/quickstyle/3d3#9" qsCatId="3D" csTypeId="urn:microsoft.com/office/officeart/2005/8/colors/accent1_2#1" csCatId="accent1" phldr="1"/>
      <dgm:spPr/>
      <dgm:t>
        <a:bodyPr/>
        <a:lstStyle/>
        <a:p>
          <a:endParaRPr lang="en-US"/>
        </a:p>
      </dgm:t>
    </dgm:pt>
    <dgm:pt modelId="{5A92520E-9DDA-4986-9E09-08AFA2B3AFFA}">
      <dgm:prSet phldrT="[Text]" custT="1"/>
      <dgm:spPr>
        <a:solidFill>
          <a:schemeClr val="accent2">
            <a:lumMod val="50000"/>
          </a:schemeClr>
        </a:solidFill>
      </dgm:spPr>
      <dgm:t>
        <a:bodyPr/>
        <a:lstStyle/>
        <a:p>
          <a:r>
            <a:rPr lang="zh-CN" altLang="en-US" sz="5400" b="1" dirty="0" smtClean="0">
              <a:solidFill>
                <a:srgbClr val="FFFF00"/>
              </a:solidFill>
              <a:effectLst>
                <a:outerShdw blurRad="38100" dist="38100" dir="2700000" algn="tl">
                  <a:srgbClr val="000000">
                    <a:alpha val="43137"/>
                  </a:srgbClr>
                </a:outerShdw>
              </a:effectLst>
              <a:latin typeface="Arial Narrow" panose="020B0606020202030204" pitchFamily="34" charset="0"/>
            </a:rPr>
            <a:t>超自然的属鬼魔行为</a:t>
          </a:r>
          <a:endParaRPr lang="en-US" sz="5400" dirty="0">
            <a:solidFill>
              <a:srgbClr val="FFFF00"/>
            </a:solidFill>
          </a:endParaRPr>
        </a:p>
      </dgm:t>
    </dgm:pt>
    <dgm:pt modelId="{FEA20263-459F-4B32-B84D-A89C6D257F48}" type="parTrans" cxnId="{F287AD80-5E95-47C9-A1A0-22DCECD90B58}">
      <dgm:prSet/>
      <dgm:spPr/>
      <dgm:t>
        <a:bodyPr/>
        <a:lstStyle/>
        <a:p>
          <a:endParaRPr lang="en-US"/>
        </a:p>
      </dgm:t>
    </dgm:pt>
    <dgm:pt modelId="{4F95DED7-F707-4E63-86A3-0A177BAA7FC3}" type="sibTrans" cxnId="{F287AD80-5E95-47C9-A1A0-22DCECD90B58}">
      <dgm:prSet/>
      <dgm:spPr/>
      <dgm:t>
        <a:bodyPr/>
        <a:lstStyle/>
        <a:p>
          <a:endParaRPr lang="en-US"/>
        </a:p>
      </dgm:t>
    </dgm:pt>
    <dgm:pt modelId="{77E2CACD-8F7E-4F10-86E4-119D1AB235D5}">
      <dgm:prSet phldrT="[Text]" custT="1"/>
      <dgm:spPr>
        <a:solidFill>
          <a:schemeClr val="accent2">
            <a:lumMod val="50000"/>
          </a:schemeClr>
        </a:solidFill>
      </dgm:spPr>
      <dgm:t>
        <a:bodyPr/>
        <a:lstStyle/>
        <a:p>
          <a:r>
            <a:rPr lang="en-US" sz="2800" dirty="0" smtClean="0"/>
            <a:t>SUPERNATURAL DEMONIC ACTIVITY</a:t>
          </a:r>
          <a:endParaRPr lang="en-US" sz="2800" dirty="0"/>
        </a:p>
      </dgm:t>
    </dgm:pt>
    <dgm:pt modelId="{42290DA8-BD3A-4D75-81BF-4A9C025B2D2E}" type="parTrans" cxnId="{FD92D841-AB88-4D9F-9CE5-5174961FBE45}">
      <dgm:prSet/>
      <dgm:spPr/>
      <dgm:t>
        <a:bodyPr/>
        <a:lstStyle/>
        <a:p>
          <a:endParaRPr lang="en-US"/>
        </a:p>
      </dgm:t>
    </dgm:pt>
    <dgm:pt modelId="{ADCCAE09-29A9-4CE3-912C-E9C0BA9E38B5}" type="sibTrans" cxnId="{FD92D841-AB88-4D9F-9CE5-5174961FBE45}">
      <dgm:prSet/>
      <dgm:spPr/>
      <dgm:t>
        <a:bodyPr/>
        <a:lstStyle/>
        <a:p>
          <a:endParaRPr lang="en-US"/>
        </a:p>
      </dgm:t>
    </dgm:pt>
    <dgm:pt modelId="{C82B9A01-860B-46B3-B04F-11C4C96CB5F4}">
      <dgm:prSet phldrT="[Text]" custT="1"/>
      <dgm:spPr>
        <a:solidFill>
          <a:schemeClr val="tx2">
            <a:lumMod val="50000"/>
          </a:schemeClr>
        </a:solidFill>
      </dgm:spPr>
      <dgm:t>
        <a:bodyPr/>
        <a:lstStyle/>
        <a:p>
          <a:r>
            <a:rPr lang="zh-CN" altLang="en-US" sz="6000" b="1" dirty="0" smtClean="0">
              <a:solidFill>
                <a:srgbClr val="FFFF00"/>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dirty="0">
            <a:solidFill>
              <a:srgbClr val="FFFF00"/>
            </a:solidFill>
          </a:endParaRPr>
        </a:p>
      </dgm:t>
    </dgm:pt>
    <dgm:pt modelId="{D94AAE34-BCDB-4DBC-AF7B-E3B02D6F83C1}" type="parTrans" cxnId="{2C6C02B0-EB84-4978-8C8A-B01A049B0C98}">
      <dgm:prSet/>
      <dgm:spPr/>
      <dgm:t>
        <a:bodyPr/>
        <a:lstStyle/>
        <a:p>
          <a:endParaRPr lang="en-US"/>
        </a:p>
      </dgm:t>
    </dgm:pt>
    <dgm:pt modelId="{71C0E885-A5E7-4818-B216-DD9104DC2CAA}" type="sibTrans" cxnId="{2C6C02B0-EB84-4978-8C8A-B01A049B0C98}">
      <dgm:prSet/>
      <dgm:spPr/>
      <dgm:t>
        <a:bodyPr/>
        <a:lstStyle/>
        <a:p>
          <a:endParaRPr lang="en-US"/>
        </a:p>
      </dgm:t>
    </dgm:pt>
    <dgm:pt modelId="{44BB16C3-93CE-43D9-A0A2-974BC840DAC2}">
      <dgm:prSet phldrT="[Text]" custT="1"/>
      <dgm:spPr>
        <a:solidFill>
          <a:schemeClr val="tx2">
            <a:lumMod val="50000"/>
          </a:schemeClr>
        </a:solidFill>
      </dgm:spPr>
      <dgm:t>
        <a:bodyPr/>
        <a:lstStyle/>
        <a:p>
          <a:r>
            <a:rPr lang="en-US" sz="2800" dirty="0" smtClean="0"/>
            <a:t>NATURAL DEMONIC ACTIVITY</a:t>
          </a:r>
          <a:endParaRPr lang="en-US" sz="2800" dirty="0"/>
        </a:p>
      </dgm:t>
    </dgm:pt>
    <dgm:pt modelId="{D987420A-CC58-4516-A24B-FE59C631DD36}" type="parTrans" cxnId="{05868249-BE0E-4DA5-B214-6830D1705F83}">
      <dgm:prSet/>
      <dgm:spPr/>
      <dgm:t>
        <a:bodyPr/>
        <a:lstStyle/>
        <a:p>
          <a:endParaRPr lang="en-US"/>
        </a:p>
      </dgm:t>
    </dgm:pt>
    <dgm:pt modelId="{1D7A9900-E3BD-4876-A860-EA6C4A5F4A47}" type="sibTrans" cxnId="{05868249-BE0E-4DA5-B214-6830D1705F83}">
      <dgm:prSet/>
      <dgm:spPr/>
      <dgm:t>
        <a:bodyPr/>
        <a:lstStyle/>
        <a:p>
          <a:endParaRPr lang="en-US"/>
        </a:p>
      </dgm:t>
    </dgm:pt>
    <dgm:pt modelId="{3C5EAB50-0631-4C1F-82BE-491BFB160401}" type="pres">
      <dgm:prSet presAssocID="{AF13072F-E531-4A19-A65B-01B358290BCA}" presName="linear" presStyleCnt="0">
        <dgm:presLayoutVars>
          <dgm:dir/>
          <dgm:resizeHandles val="exact"/>
        </dgm:presLayoutVars>
      </dgm:prSet>
      <dgm:spPr/>
      <dgm:t>
        <a:bodyPr/>
        <a:lstStyle/>
        <a:p>
          <a:endParaRPr lang="en-US"/>
        </a:p>
      </dgm:t>
    </dgm:pt>
    <dgm:pt modelId="{E8DE48B2-2C9F-4000-B1E0-D7271CCDAD42}" type="pres">
      <dgm:prSet presAssocID="{5A92520E-9DDA-4986-9E09-08AFA2B3AFFA}" presName="comp" presStyleCnt="0"/>
      <dgm:spPr/>
    </dgm:pt>
    <dgm:pt modelId="{704F07C3-BE25-4507-873D-5E51CF156F60}" type="pres">
      <dgm:prSet presAssocID="{5A92520E-9DDA-4986-9E09-08AFA2B3AFFA}" presName="box" presStyleLbl="node1" presStyleIdx="0" presStyleCnt="2"/>
      <dgm:spPr/>
      <dgm:t>
        <a:bodyPr/>
        <a:lstStyle/>
        <a:p>
          <a:endParaRPr lang="en-US"/>
        </a:p>
      </dgm:t>
    </dgm:pt>
    <dgm:pt modelId="{823C28FB-E01E-4DA3-904D-296E1E304F9C}" type="pres">
      <dgm:prSet presAssocID="{5A92520E-9DDA-4986-9E09-08AFA2B3AFFA}" presName="img" presStyleLbl="fgImgPlace1" presStyleIdx="0"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3931F7C0-B0AF-45BC-944B-8FA825F21699}" type="pres">
      <dgm:prSet presAssocID="{5A92520E-9DDA-4986-9E09-08AFA2B3AFFA}" presName="text" presStyleLbl="node1" presStyleIdx="0" presStyleCnt="2">
        <dgm:presLayoutVars>
          <dgm:bulletEnabled val="1"/>
        </dgm:presLayoutVars>
      </dgm:prSet>
      <dgm:spPr/>
      <dgm:t>
        <a:bodyPr/>
        <a:lstStyle/>
        <a:p>
          <a:endParaRPr lang="en-US"/>
        </a:p>
      </dgm:t>
    </dgm:pt>
    <dgm:pt modelId="{F78427A8-1628-4895-B89C-9D1C1B8F37C3}" type="pres">
      <dgm:prSet presAssocID="{4F95DED7-F707-4E63-86A3-0A177BAA7FC3}" presName="spacer" presStyleCnt="0"/>
      <dgm:spPr/>
    </dgm:pt>
    <dgm:pt modelId="{A11F2FDF-2458-4A88-8E05-0B8BA77DB029}" type="pres">
      <dgm:prSet presAssocID="{C82B9A01-860B-46B3-B04F-11C4C96CB5F4}" presName="comp" presStyleCnt="0"/>
      <dgm:spPr/>
    </dgm:pt>
    <dgm:pt modelId="{F517A61F-D946-4BEA-A895-D1619A1472D9}" type="pres">
      <dgm:prSet presAssocID="{C82B9A01-860B-46B3-B04F-11C4C96CB5F4}" presName="box" presStyleLbl="node1" presStyleIdx="1" presStyleCnt="2"/>
      <dgm:spPr/>
      <dgm:t>
        <a:bodyPr/>
        <a:lstStyle/>
        <a:p>
          <a:endParaRPr lang="en-US"/>
        </a:p>
      </dgm:t>
    </dgm:pt>
    <dgm:pt modelId="{4D6E4CA9-1053-47E1-B906-41955FCCB59B}" type="pres">
      <dgm:prSet presAssocID="{C82B9A01-860B-46B3-B04F-11C4C96CB5F4}" presName="img" presStyleLbl="fgImgPlace1" presStyleIdx="1"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A0431EA8-E143-4F2D-AEBA-8556464FF2F2}" type="pres">
      <dgm:prSet presAssocID="{C82B9A01-860B-46B3-B04F-11C4C96CB5F4}" presName="text" presStyleLbl="node1" presStyleIdx="1" presStyleCnt="2">
        <dgm:presLayoutVars>
          <dgm:bulletEnabled val="1"/>
        </dgm:presLayoutVars>
      </dgm:prSet>
      <dgm:spPr/>
      <dgm:t>
        <a:bodyPr/>
        <a:lstStyle/>
        <a:p>
          <a:endParaRPr lang="en-US"/>
        </a:p>
      </dgm:t>
    </dgm:pt>
  </dgm:ptLst>
  <dgm:cxnLst>
    <dgm:cxn modelId="{F287AD80-5E95-47C9-A1A0-22DCECD90B58}" srcId="{AF13072F-E531-4A19-A65B-01B358290BCA}" destId="{5A92520E-9DDA-4986-9E09-08AFA2B3AFFA}" srcOrd="0" destOrd="0" parTransId="{FEA20263-459F-4B32-B84D-A89C6D257F48}" sibTransId="{4F95DED7-F707-4E63-86A3-0A177BAA7FC3}"/>
    <dgm:cxn modelId="{FD92D841-AB88-4D9F-9CE5-5174961FBE45}" srcId="{5A92520E-9DDA-4986-9E09-08AFA2B3AFFA}" destId="{77E2CACD-8F7E-4F10-86E4-119D1AB235D5}" srcOrd="0" destOrd="0" parTransId="{42290DA8-BD3A-4D75-81BF-4A9C025B2D2E}" sibTransId="{ADCCAE09-29A9-4CE3-912C-E9C0BA9E38B5}"/>
    <dgm:cxn modelId="{2ABD939C-BCB5-4AE5-875D-D2AF5DF05FDA}" type="presOf" srcId="{C82B9A01-860B-46B3-B04F-11C4C96CB5F4}" destId="{F517A61F-D946-4BEA-A895-D1619A1472D9}" srcOrd="0" destOrd="0" presId="urn:microsoft.com/office/officeart/2005/8/layout/vList4"/>
    <dgm:cxn modelId="{3CA93AA5-C834-44C0-83DD-AC5A0259A5F2}" type="presOf" srcId="{44BB16C3-93CE-43D9-A0A2-974BC840DAC2}" destId="{F517A61F-D946-4BEA-A895-D1619A1472D9}" srcOrd="0" destOrd="1" presId="urn:microsoft.com/office/officeart/2005/8/layout/vList4"/>
    <dgm:cxn modelId="{10C524CB-35B0-4ADC-B4D8-E1D2DFF53D24}" type="presOf" srcId="{C82B9A01-860B-46B3-B04F-11C4C96CB5F4}" destId="{A0431EA8-E143-4F2D-AEBA-8556464FF2F2}" srcOrd="1" destOrd="0" presId="urn:microsoft.com/office/officeart/2005/8/layout/vList4"/>
    <dgm:cxn modelId="{05868249-BE0E-4DA5-B214-6830D1705F83}" srcId="{C82B9A01-860B-46B3-B04F-11C4C96CB5F4}" destId="{44BB16C3-93CE-43D9-A0A2-974BC840DAC2}" srcOrd="0" destOrd="0" parTransId="{D987420A-CC58-4516-A24B-FE59C631DD36}" sibTransId="{1D7A9900-E3BD-4876-A860-EA6C4A5F4A47}"/>
    <dgm:cxn modelId="{0A4612B7-E7C1-4ACB-9A5C-E0BD7F7DAB76}" type="presOf" srcId="{5A92520E-9DDA-4986-9E09-08AFA2B3AFFA}" destId="{3931F7C0-B0AF-45BC-944B-8FA825F21699}" srcOrd="1" destOrd="0" presId="urn:microsoft.com/office/officeart/2005/8/layout/vList4"/>
    <dgm:cxn modelId="{24F10FFF-E698-4C2C-81F5-72589FDDD7BA}" type="presOf" srcId="{77E2CACD-8F7E-4F10-86E4-119D1AB235D5}" destId="{704F07C3-BE25-4507-873D-5E51CF156F60}" srcOrd="0" destOrd="1" presId="urn:microsoft.com/office/officeart/2005/8/layout/vList4"/>
    <dgm:cxn modelId="{7EB44B3B-5C56-4A3D-92B7-A321CA92F549}" type="presOf" srcId="{77E2CACD-8F7E-4F10-86E4-119D1AB235D5}" destId="{3931F7C0-B0AF-45BC-944B-8FA825F21699}" srcOrd="1" destOrd="1" presId="urn:microsoft.com/office/officeart/2005/8/layout/vList4"/>
    <dgm:cxn modelId="{0CB56932-B9F2-42A2-BE50-EFCA1B0D144C}" type="presOf" srcId="{AF13072F-E531-4A19-A65B-01B358290BCA}" destId="{3C5EAB50-0631-4C1F-82BE-491BFB160401}" srcOrd="0" destOrd="0" presId="urn:microsoft.com/office/officeart/2005/8/layout/vList4"/>
    <dgm:cxn modelId="{2C6C02B0-EB84-4978-8C8A-B01A049B0C98}" srcId="{AF13072F-E531-4A19-A65B-01B358290BCA}" destId="{C82B9A01-860B-46B3-B04F-11C4C96CB5F4}" srcOrd="1" destOrd="0" parTransId="{D94AAE34-BCDB-4DBC-AF7B-E3B02D6F83C1}" sibTransId="{71C0E885-A5E7-4818-B216-DD9104DC2CAA}"/>
    <dgm:cxn modelId="{1B71DADB-E2D7-462C-99C7-0929598DDBF7}" type="presOf" srcId="{5A92520E-9DDA-4986-9E09-08AFA2B3AFFA}" destId="{704F07C3-BE25-4507-873D-5E51CF156F60}" srcOrd="0" destOrd="0" presId="urn:microsoft.com/office/officeart/2005/8/layout/vList4"/>
    <dgm:cxn modelId="{657DC837-AE17-46D6-8816-8D331D8444F8}" type="presOf" srcId="{44BB16C3-93CE-43D9-A0A2-974BC840DAC2}" destId="{A0431EA8-E143-4F2D-AEBA-8556464FF2F2}" srcOrd="1" destOrd="1" presId="urn:microsoft.com/office/officeart/2005/8/layout/vList4"/>
    <dgm:cxn modelId="{715E5159-5CC6-4971-944B-5B6DEDC82DD9}" type="presParOf" srcId="{3C5EAB50-0631-4C1F-82BE-491BFB160401}" destId="{E8DE48B2-2C9F-4000-B1E0-D7271CCDAD42}" srcOrd="0" destOrd="0" presId="urn:microsoft.com/office/officeart/2005/8/layout/vList4"/>
    <dgm:cxn modelId="{62A09235-8918-4506-B16A-FF61991CC48B}" type="presParOf" srcId="{E8DE48B2-2C9F-4000-B1E0-D7271CCDAD42}" destId="{704F07C3-BE25-4507-873D-5E51CF156F60}" srcOrd="0" destOrd="0" presId="urn:microsoft.com/office/officeart/2005/8/layout/vList4"/>
    <dgm:cxn modelId="{9E1CD992-4FAB-4C16-8598-680D5D4D7961}" type="presParOf" srcId="{E8DE48B2-2C9F-4000-B1E0-D7271CCDAD42}" destId="{823C28FB-E01E-4DA3-904D-296E1E304F9C}" srcOrd="1" destOrd="0" presId="urn:microsoft.com/office/officeart/2005/8/layout/vList4"/>
    <dgm:cxn modelId="{858D811E-AE52-45A0-83C7-A05CA5C27B55}" type="presParOf" srcId="{E8DE48B2-2C9F-4000-B1E0-D7271CCDAD42}" destId="{3931F7C0-B0AF-45BC-944B-8FA825F21699}" srcOrd="2" destOrd="0" presId="urn:microsoft.com/office/officeart/2005/8/layout/vList4"/>
    <dgm:cxn modelId="{931CCB7D-A14C-464E-ABD9-027C06B71BE4}" type="presParOf" srcId="{3C5EAB50-0631-4C1F-82BE-491BFB160401}" destId="{F78427A8-1628-4895-B89C-9D1C1B8F37C3}" srcOrd="1" destOrd="0" presId="urn:microsoft.com/office/officeart/2005/8/layout/vList4"/>
    <dgm:cxn modelId="{F730FA29-4991-4858-8FDB-FE7B035826EF}" type="presParOf" srcId="{3C5EAB50-0631-4C1F-82BE-491BFB160401}" destId="{A11F2FDF-2458-4A88-8E05-0B8BA77DB029}" srcOrd="2" destOrd="0" presId="urn:microsoft.com/office/officeart/2005/8/layout/vList4"/>
    <dgm:cxn modelId="{2EC92F1C-8532-4019-B119-74323355ED15}" type="presParOf" srcId="{A11F2FDF-2458-4A88-8E05-0B8BA77DB029}" destId="{F517A61F-D946-4BEA-A895-D1619A1472D9}" srcOrd="0" destOrd="0" presId="urn:microsoft.com/office/officeart/2005/8/layout/vList4"/>
    <dgm:cxn modelId="{E3766E31-8836-42A3-BBB5-D73CF760E2C3}" type="presParOf" srcId="{A11F2FDF-2458-4A88-8E05-0B8BA77DB029}" destId="{4D6E4CA9-1053-47E1-B906-41955FCCB59B}" srcOrd="1" destOrd="0" presId="urn:microsoft.com/office/officeart/2005/8/layout/vList4"/>
    <dgm:cxn modelId="{B5B38B79-90BC-43FC-AAF1-A42C4C2BF0B0}" type="presParOf" srcId="{A11F2FDF-2458-4A88-8E05-0B8BA77DB029}" destId="{A0431EA8-E143-4F2D-AEBA-8556464FF2F2}" srcOrd="2" destOrd="0" presId="urn:microsoft.com/office/officeart/2005/8/layout/vList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3072F-E531-4A19-A65B-01B358290BCA}" type="doc">
      <dgm:prSet loTypeId="urn:microsoft.com/office/officeart/2005/8/layout/vList4" loCatId="list" qsTypeId="urn:microsoft.com/office/officeart/2005/8/quickstyle/3d3#10" qsCatId="3D" csTypeId="urn:microsoft.com/office/officeart/2005/8/colors/accent1_2#2" csCatId="accent1" phldr="1"/>
      <dgm:spPr/>
      <dgm:t>
        <a:bodyPr/>
        <a:lstStyle/>
        <a:p>
          <a:endParaRPr lang="en-US"/>
        </a:p>
      </dgm:t>
    </dgm:pt>
    <dgm:pt modelId="{5A92520E-9DDA-4986-9E09-08AFA2B3AFFA}">
      <dgm:prSet phldrT="[Text]" custT="1"/>
      <dgm:spPr>
        <a:solidFill>
          <a:srgbClr val="FFFF00"/>
        </a:solidFill>
      </dgm:spPr>
      <dgm:t>
        <a:bodyPr/>
        <a:lstStyle/>
        <a:p>
          <a:r>
            <a:rPr lang="zh-CN" sz="5400" b="1" dirty="0" smtClean="0">
              <a:solidFill>
                <a:schemeClr val="tx1"/>
              </a:solidFill>
              <a:effectLst>
                <a:outerShdw blurRad="38100" dist="38100" dir="2700000" algn="tl">
                  <a:srgbClr val="000000">
                    <a:alpha val="43137"/>
                  </a:srgbClr>
                </a:outerShdw>
              </a:effectLst>
            </a:rPr>
            <a:t>超自然</a:t>
          </a:r>
          <a:r>
            <a:rPr lang="zh-CN" altLang="en-US" sz="5400" b="1" dirty="0" smtClean="0">
              <a:solidFill>
                <a:schemeClr val="tx1"/>
              </a:solidFill>
              <a:effectLst>
                <a:outerShdw blurRad="38100" dist="38100" dir="2700000" algn="tl">
                  <a:srgbClr val="000000">
                    <a:alpha val="43137"/>
                  </a:srgbClr>
                </a:outerShdw>
              </a:effectLst>
            </a:rPr>
            <a:t>的</a:t>
          </a:r>
          <a:r>
            <a:rPr lang="zh-CN" sz="5400" b="1" dirty="0" smtClean="0">
              <a:solidFill>
                <a:schemeClr val="tx1"/>
              </a:solidFill>
              <a:effectLst>
                <a:outerShdw blurRad="38100" dist="38100" dir="2700000" algn="tl">
                  <a:srgbClr val="000000">
                    <a:alpha val="43137"/>
                  </a:srgbClr>
                </a:outerShdw>
              </a:effectLst>
            </a:rPr>
            <a:t>属鬼魔行为</a:t>
          </a:r>
          <a:endParaRPr lang="en-US" sz="5400" dirty="0">
            <a:ln>
              <a:solidFill>
                <a:schemeClr val="tx1"/>
              </a:solidFill>
            </a:ln>
            <a:solidFill>
              <a:schemeClr val="tx1"/>
            </a:solidFill>
            <a:effectLst>
              <a:outerShdw blurRad="38100" dist="38100" dir="2700000" algn="tl">
                <a:srgbClr val="000000">
                  <a:alpha val="43137"/>
                </a:srgbClr>
              </a:outerShdw>
            </a:effectLst>
          </a:endParaRPr>
        </a:p>
      </dgm:t>
    </dgm:pt>
    <dgm:pt modelId="{FEA20263-459F-4B32-B84D-A89C6D257F48}" type="parTrans" cxnId="{F287AD80-5E95-47C9-A1A0-22DCECD90B58}">
      <dgm:prSet/>
      <dgm:spPr/>
      <dgm:t>
        <a:bodyPr/>
        <a:lstStyle/>
        <a:p>
          <a:endParaRPr lang="en-US"/>
        </a:p>
      </dgm:t>
    </dgm:pt>
    <dgm:pt modelId="{4F95DED7-F707-4E63-86A3-0A177BAA7FC3}" type="sibTrans" cxnId="{F287AD80-5E95-47C9-A1A0-22DCECD90B58}">
      <dgm:prSet/>
      <dgm:spPr/>
      <dgm:t>
        <a:bodyPr/>
        <a:lstStyle/>
        <a:p>
          <a:endParaRPr lang="en-US"/>
        </a:p>
      </dgm:t>
    </dgm:pt>
    <dgm:pt modelId="{77E2CACD-8F7E-4F10-86E4-119D1AB235D5}">
      <dgm:prSet phldrT="[Text]" custT="1"/>
      <dgm:spPr>
        <a:solidFill>
          <a:srgbClr val="FFFF00"/>
        </a:solidFill>
      </dgm:spPr>
      <dgm:t>
        <a:bodyPr/>
        <a:lstStyle/>
        <a:p>
          <a:r>
            <a:rPr lang="en-US" sz="2800" dirty="0" smtClean="0">
              <a:ln>
                <a:solidFill>
                  <a:schemeClr val="tx1"/>
                </a:solidFill>
              </a:ln>
              <a:solidFill>
                <a:schemeClr val="tx1"/>
              </a:solidFill>
            </a:rPr>
            <a:t>SUPERNATURAL DEMONIC ACTIVITY</a:t>
          </a:r>
          <a:endParaRPr lang="en-US" sz="2800" dirty="0">
            <a:ln>
              <a:solidFill>
                <a:schemeClr val="tx1"/>
              </a:solidFill>
            </a:ln>
            <a:solidFill>
              <a:schemeClr val="tx1"/>
            </a:solidFill>
          </a:endParaRPr>
        </a:p>
      </dgm:t>
    </dgm:pt>
    <dgm:pt modelId="{42290DA8-BD3A-4D75-81BF-4A9C025B2D2E}" type="parTrans" cxnId="{FD92D841-AB88-4D9F-9CE5-5174961FBE45}">
      <dgm:prSet/>
      <dgm:spPr/>
      <dgm:t>
        <a:bodyPr/>
        <a:lstStyle/>
        <a:p>
          <a:endParaRPr lang="en-US"/>
        </a:p>
      </dgm:t>
    </dgm:pt>
    <dgm:pt modelId="{ADCCAE09-29A9-4CE3-912C-E9C0BA9E38B5}" type="sibTrans" cxnId="{FD92D841-AB88-4D9F-9CE5-5174961FBE45}">
      <dgm:prSet/>
      <dgm:spPr/>
      <dgm:t>
        <a:bodyPr/>
        <a:lstStyle/>
        <a:p>
          <a:endParaRPr lang="en-US"/>
        </a:p>
      </dgm:t>
    </dgm:pt>
    <dgm:pt modelId="{C82B9A01-860B-46B3-B04F-11C4C96CB5F4}">
      <dgm:prSet phldrT="[Text]" custT="1"/>
      <dgm:spPr>
        <a:solidFill>
          <a:schemeClr val="tx2">
            <a:lumMod val="50000"/>
          </a:schemeClr>
        </a:solidFill>
      </dgm:spPr>
      <dgm:t>
        <a:bodyPr/>
        <a:lstStyle/>
        <a:p>
          <a:r>
            <a:rPr lang="zh-CN" altLang="en-US" sz="6000" b="0" dirty="0" smtClean="0">
              <a:solidFill>
                <a:schemeClr val="bg1"/>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b="0" dirty="0">
            <a:solidFill>
              <a:schemeClr val="bg1"/>
            </a:solidFill>
          </a:endParaRPr>
        </a:p>
      </dgm:t>
    </dgm:pt>
    <dgm:pt modelId="{D94AAE34-BCDB-4DBC-AF7B-E3B02D6F83C1}" type="parTrans" cxnId="{2C6C02B0-EB84-4978-8C8A-B01A049B0C98}">
      <dgm:prSet/>
      <dgm:spPr/>
      <dgm:t>
        <a:bodyPr/>
        <a:lstStyle/>
        <a:p>
          <a:endParaRPr lang="en-US"/>
        </a:p>
      </dgm:t>
    </dgm:pt>
    <dgm:pt modelId="{71C0E885-A5E7-4818-B216-DD9104DC2CAA}" type="sibTrans" cxnId="{2C6C02B0-EB84-4978-8C8A-B01A049B0C98}">
      <dgm:prSet/>
      <dgm:spPr/>
      <dgm:t>
        <a:bodyPr/>
        <a:lstStyle/>
        <a:p>
          <a:endParaRPr lang="en-US"/>
        </a:p>
      </dgm:t>
    </dgm:pt>
    <dgm:pt modelId="{44BB16C3-93CE-43D9-A0A2-974BC840DAC2}">
      <dgm:prSet phldrT="[Text]" custT="1"/>
      <dgm:spPr>
        <a:solidFill>
          <a:schemeClr val="tx2">
            <a:lumMod val="50000"/>
          </a:schemeClr>
        </a:solidFill>
      </dgm:spPr>
      <dgm:t>
        <a:bodyPr/>
        <a:lstStyle/>
        <a:p>
          <a:r>
            <a:rPr lang="en-US" sz="2800" dirty="0" smtClean="0"/>
            <a:t>NATURAL DEMONIC ACTIVITY</a:t>
          </a:r>
          <a:endParaRPr lang="en-US" sz="2800" dirty="0"/>
        </a:p>
      </dgm:t>
    </dgm:pt>
    <dgm:pt modelId="{D987420A-CC58-4516-A24B-FE59C631DD36}" type="parTrans" cxnId="{05868249-BE0E-4DA5-B214-6830D1705F83}">
      <dgm:prSet/>
      <dgm:spPr/>
      <dgm:t>
        <a:bodyPr/>
        <a:lstStyle/>
        <a:p>
          <a:endParaRPr lang="en-US"/>
        </a:p>
      </dgm:t>
    </dgm:pt>
    <dgm:pt modelId="{1D7A9900-E3BD-4876-A860-EA6C4A5F4A47}" type="sibTrans" cxnId="{05868249-BE0E-4DA5-B214-6830D1705F83}">
      <dgm:prSet/>
      <dgm:spPr/>
      <dgm:t>
        <a:bodyPr/>
        <a:lstStyle/>
        <a:p>
          <a:endParaRPr lang="en-US"/>
        </a:p>
      </dgm:t>
    </dgm:pt>
    <dgm:pt modelId="{3C5EAB50-0631-4C1F-82BE-491BFB160401}" type="pres">
      <dgm:prSet presAssocID="{AF13072F-E531-4A19-A65B-01B358290BCA}" presName="linear" presStyleCnt="0">
        <dgm:presLayoutVars>
          <dgm:dir/>
          <dgm:resizeHandles val="exact"/>
        </dgm:presLayoutVars>
      </dgm:prSet>
      <dgm:spPr/>
      <dgm:t>
        <a:bodyPr/>
        <a:lstStyle/>
        <a:p>
          <a:endParaRPr lang="en-US"/>
        </a:p>
      </dgm:t>
    </dgm:pt>
    <dgm:pt modelId="{E8DE48B2-2C9F-4000-B1E0-D7271CCDAD42}" type="pres">
      <dgm:prSet presAssocID="{5A92520E-9DDA-4986-9E09-08AFA2B3AFFA}" presName="comp" presStyleCnt="0"/>
      <dgm:spPr/>
    </dgm:pt>
    <dgm:pt modelId="{704F07C3-BE25-4507-873D-5E51CF156F60}" type="pres">
      <dgm:prSet presAssocID="{5A92520E-9DDA-4986-9E09-08AFA2B3AFFA}" presName="box" presStyleLbl="node1" presStyleIdx="0" presStyleCnt="2"/>
      <dgm:spPr/>
      <dgm:t>
        <a:bodyPr/>
        <a:lstStyle/>
        <a:p>
          <a:endParaRPr lang="en-US"/>
        </a:p>
      </dgm:t>
    </dgm:pt>
    <dgm:pt modelId="{823C28FB-E01E-4DA3-904D-296E1E304F9C}" type="pres">
      <dgm:prSet presAssocID="{5A92520E-9DDA-4986-9E09-08AFA2B3AFFA}" presName="img" presStyleLbl="fgImgPlace1" presStyleIdx="0"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3931F7C0-B0AF-45BC-944B-8FA825F21699}" type="pres">
      <dgm:prSet presAssocID="{5A92520E-9DDA-4986-9E09-08AFA2B3AFFA}" presName="text" presStyleLbl="node1" presStyleIdx="0" presStyleCnt="2">
        <dgm:presLayoutVars>
          <dgm:bulletEnabled val="1"/>
        </dgm:presLayoutVars>
      </dgm:prSet>
      <dgm:spPr/>
      <dgm:t>
        <a:bodyPr/>
        <a:lstStyle/>
        <a:p>
          <a:endParaRPr lang="en-US"/>
        </a:p>
      </dgm:t>
    </dgm:pt>
    <dgm:pt modelId="{F78427A8-1628-4895-B89C-9D1C1B8F37C3}" type="pres">
      <dgm:prSet presAssocID="{4F95DED7-F707-4E63-86A3-0A177BAA7FC3}" presName="spacer" presStyleCnt="0"/>
      <dgm:spPr/>
    </dgm:pt>
    <dgm:pt modelId="{A11F2FDF-2458-4A88-8E05-0B8BA77DB029}" type="pres">
      <dgm:prSet presAssocID="{C82B9A01-860B-46B3-B04F-11C4C96CB5F4}" presName="comp" presStyleCnt="0"/>
      <dgm:spPr/>
    </dgm:pt>
    <dgm:pt modelId="{F517A61F-D946-4BEA-A895-D1619A1472D9}" type="pres">
      <dgm:prSet presAssocID="{C82B9A01-860B-46B3-B04F-11C4C96CB5F4}" presName="box" presStyleLbl="node1" presStyleIdx="1" presStyleCnt="2"/>
      <dgm:spPr/>
      <dgm:t>
        <a:bodyPr/>
        <a:lstStyle/>
        <a:p>
          <a:endParaRPr lang="en-US"/>
        </a:p>
      </dgm:t>
    </dgm:pt>
    <dgm:pt modelId="{4D6E4CA9-1053-47E1-B906-41955FCCB59B}" type="pres">
      <dgm:prSet presAssocID="{C82B9A01-860B-46B3-B04F-11C4C96CB5F4}" presName="img" presStyleLbl="fgImgPlace1" presStyleIdx="1"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A0431EA8-E143-4F2D-AEBA-8556464FF2F2}" type="pres">
      <dgm:prSet presAssocID="{C82B9A01-860B-46B3-B04F-11C4C96CB5F4}" presName="text" presStyleLbl="node1" presStyleIdx="1" presStyleCnt="2">
        <dgm:presLayoutVars>
          <dgm:bulletEnabled val="1"/>
        </dgm:presLayoutVars>
      </dgm:prSet>
      <dgm:spPr/>
      <dgm:t>
        <a:bodyPr/>
        <a:lstStyle/>
        <a:p>
          <a:endParaRPr lang="en-US"/>
        </a:p>
      </dgm:t>
    </dgm:pt>
  </dgm:ptLst>
  <dgm:cxnLst>
    <dgm:cxn modelId="{CBE221CE-2B1F-4D1A-9458-AD58D71BA148}" type="presOf" srcId="{77E2CACD-8F7E-4F10-86E4-119D1AB235D5}" destId="{3931F7C0-B0AF-45BC-944B-8FA825F21699}" srcOrd="1" destOrd="1" presId="urn:microsoft.com/office/officeart/2005/8/layout/vList4"/>
    <dgm:cxn modelId="{F287AD80-5E95-47C9-A1A0-22DCECD90B58}" srcId="{AF13072F-E531-4A19-A65B-01B358290BCA}" destId="{5A92520E-9DDA-4986-9E09-08AFA2B3AFFA}" srcOrd="0" destOrd="0" parTransId="{FEA20263-459F-4B32-B84D-A89C6D257F48}" sibTransId="{4F95DED7-F707-4E63-86A3-0A177BAA7FC3}"/>
    <dgm:cxn modelId="{8E685849-F39E-4843-9570-B173AD440B6D}" type="presOf" srcId="{5A92520E-9DDA-4986-9E09-08AFA2B3AFFA}" destId="{3931F7C0-B0AF-45BC-944B-8FA825F21699}" srcOrd="1" destOrd="0" presId="urn:microsoft.com/office/officeart/2005/8/layout/vList4"/>
    <dgm:cxn modelId="{68F83DE7-AD02-4F8C-AC92-11D91B32C810}" type="presOf" srcId="{77E2CACD-8F7E-4F10-86E4-119D1AB235D5}" destId="{704F07C3-BE25-4507-873D-5E51CF156F60}" srcOrd="0" destOrd="1" presId="urn:microsoft.com/office/officeart/2005/8/layout/vList4"/>
    <dgm:cxn modelId="{FD92D841-AB88-4D9F-9CE5-5174961FBE45}" srcId="{5A92520E-9DDA-4986-9E09-08AFA2B3AFFA}" destId="{77E2CACD-8F7E-4F10-86E4-119D1AB235D5}" srcOrd="0" destOrd="0" parTransId="{42290DA8-BD3A-4D75-81BF-4A9C025B2D2E}" sibTransId="{ADCCAE09-29A9-4CE3-912C-E9C0BA9E38B5}"/>
    <dgm:cxn modelId="{9AC8B3B4-F5D4-465E-8DAE-E1F90BA61EA0}" type="presOf" srcId="{44BB16C3-93CE-43D9-A0A2-974BC840DAC2}" destId="{F517A61F-D946-4BEA-A895-D1619A1472D9}" srcOrd="0" destOrd="1" presId="urn:microsoft.com/office/officeart/2005/8/layout/vList4"/>
    <dgm:cxn modelId="{1C495B45-DCBC-48DD-8A07-858A04F315BF}" type="presOf" srcId="{44BB16C3-93CE-43D9-A0A2-974BC840DAC2}" destId="{A0431EA8-E143-4F2D-AEBA-8556464FF2F2}" srcOrd="1" destOrd="1" presId="urn:microsoft.com/office/officeart/2005/8/layout/vList4"/>
    <dgm:cxn modelId="{EF78A7A3-C1B3-4977-B63A-4A7DDE6DF4AE}" type="presOf" srcId="{C82B9A01-860B-46B3-B04F-11C4C96CB5F4}" destId="{A0431EA8-E143-4F2D-AEBA-8556464FF2F2}" srcOrd="1" destOrd="0" presId="urn:microsoft.com/office/officeart/2005/8/layout/vList4"/>
    <dgm:cxn modelId="{05868249-BE0E-4DA5-B214-6830D1705F83}" srcId="{C82B9A01-860B-46B3-B04F-11C4C96CB5F4}" destId="{44BB16C3-93CE-43D9-A0A2-974BC840DAC2}" srcOrd="0" destOrd="0" parTransId="{D987420A-CC58-4516-A24B-FE59C631DD36}" sibTransId="{1D7A9900-E3BD-4876-A860-EA6C4A5F4A47}"/>
    <dgm:cxn modelId="{5274A08B-C27E-4A12-A70D-D4146FBE0795}" type="presOf" srcId="{C82B9A01-860B-46B3-B04F-11C4C96CB5F4}" destId="{F517A61F-D946-4BEA-A895-D1619A1472D9}" srcOrd="0" destOrd="0" presId="urn:microsoft.com/office/officeart/2005/8/layout/vList4"/>
    <dgm:cxn modelId="{2C6C02B0-EB84-4978-8C8A-B01A049B0C98}" srcId="{AF13072F-E531-4A19-A65B-01B358290BCA}" destId="{C82B9A01-860B-46B3-B04F-11C4C96CB5F4}" srcOrd="1" destOrd="0" parTransId="{D94AAE34-BCDB-4DBC-AF7B-E3B02D6F83C1}" sibTransId="{71C0E885-A5E7-4818-B216-DD9104DC2CAA}"/>
    <dgm:cxn modelId="{2F978FB8-6DC8-4590-A463-DBAEA4BDED32}" type="presOf" srcId="{AF13072F-E531-4A19-A65B-01B358290BCA}" destId="{3C5EAB50-0631-4C1F-82BE-491BFB160401}" srcOrd="0" destOrd="0" presId="urn:microsoft.com/office/officeart/2005/8/layout/vList4"/>
    <dgm:cxn modelId="{2FFE174E-7C28-42A9-8C6C-7FF5E828E790}" type="presOf" srcId="{5A92520E-9DDA-4986-9E09-08AFA2B3AFFA}" destId="{704F07C3-BE25-4507-873D-5E51CF156F60}" srcOrd="0" destOrd="0" presId="urn:microsoft.com/office/officeart/2005/8/layout/vList4"/>
    <dgm:cxn modelId="{0558CC20-7F61-445D-B4A5-3099B2482780}" type="presParOf" srcId="{3C5EAB50-0631-4C1F-82BE-491BFB160401}" destId="{E8DE48B2-2C9F-4000-B1E0-D7271CCDAD42}" srcOrd="0" destOrd="0" presId="urn:microsoft.com/office/officeart/2005/8/layout/vList4"/>
    <dgm:cxn modelId="{C0ED59AA-740D-4D9E-A59E-CBF43B581FC5}" type="presParOf" srcId="{E8DE48B2-2C9F-4000-B1E0-D7271CCDAD42}" destId="{704F07C3-BE25-4507-873D-5E51CF156F60}" srcOrd="0" destOrd="0" presId="urn:microsoft.com/office/officeart/2005/8/layout/vList4"/>
    <dgm:cxn modelId="{50811BF2-6346-44AB-8A24-CE4851ACB546}" type="presParOf" srcId="{E8DE48B2-2C9F-4000-B1E0-D7271CCDAD42}" destId="{823C28FB-E01E-4DA3-904D-296E1E304F9C}" srcOrd="1" destOrd="0" presId="urn:microsoft.com/office/officeart/2005/8/layout/vList4"/>
    <dgm:cxn modelId="{B2F31AAC-EA95-46C1-8327-009C54E07681}" type="presParOf" srcId="{E8DE48B2-2C9F-4000-B1E0-D7271CCDAD42}" destId="{3931F7C0-B0AF-45BC-944B-8FA825F21699}" srcOrd="2" destOrd="0" presId="urn:microsoft.com/office/officeart/2005/8/layout/vList4"/>
    <dgm:cxn modelId="{634F69E1-1EA8-426D-B781-87EFD7FD53FC}" type="presParOf" srcId="{3C5EAB50-0631-4C1F-82BE-491BFB160401}" destId="{F78427A8-1628-4895-B89C-9D1C1B8F37C3}" srcOrd="1" destOrd="0" presId="urn:microsoft.com/office/officeart/2005/8/layout/vList4"/>
    <dgm:cxn modelId="{00725CD8-CDF4-488E-8AF4-D3748B63A18E}" type="presParOf" srcId="{3C5EAB50-0631-4C1F-82BE-491BFB160401}" destId="{A11F2FDF-2458-4A88-8E05-0B8BA77DB029}" srcOrd="2" destOrd="0" presId="urn:microsoft.com/office/officeart/2005/8/layout/vList4"/>
    <dgm:cxn modelId="{6047DEB3-9DAF-42A9-A4EE-1F23A6A44CFC}" type="presParOf" srcId="{A11F2FDF-2458-4A88-8E05-0B8BA77DB029}" destId="{F517A61F-D946-4BEA-A895-D1619A1472D9}" srcOrd="0" destOrd="0" presId="urn:microsoft.com/office/officeart/2005/8/layout/vList4"/>
    <dgm:cxn modelId="{FE136416-EFAC-4660-A1C5-09E4A657B04F}" type="presParOf" srcId="{A11F2FDF-2458-4A88-8E05-0B8BA77DB029}" destId="{4D6E4CA9-1053-47E1-B906-41955FCCB59B}" srcOrd="1" destOrd="0" presId="urn:microsoft.com/office/officeart/2005/8/layout/vList4"/>
    <dgm:cxn modelId="{93466A73-BE68-414B-9039-64F072EA8388}" type="presParOf" srcId="{A11F2FDF-2458-4A88-8E05-0B8BA77DB029}" destId="{A0431EA8-E143-4F2D-AEBA-8556464FF2F2}" srcOrd="2" destOrd="0" presId="urn:microsoft.com/office/officeart/2005/8/layout/vList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13072F-E531-4A19-A65B-01B358290BCA}" type="doc">
      <dgm:prSet loTypeId="urn:microsoft.com/office/officeart/2005/8/layout/vList4" loCatId="list" qsTypeId="urn:microsoft.com/office/officeart/2005/8/quickstyle/3d3#11" qsCatId="3D" csTypeId="urn:microsoft.com/office/officeart/2005/8/colors/accent1_2#3" csCatId="accent1" phldr="1"/>
      <dgm:spPr/>
      <dgm:t>
        <a:bodyPr/>
        <a:lstStyle/>
        <a:p>
          <a:endParaRPr lang="en-US"/>
        </a:p>
      </dgm:t>
    </dgm:pt>
    <dgm:pt modelId="{C82B9A01-860B-46B3-B04F-11C4C96CB5F4}">
      <dgm:prSet phldrT="[Text]" custT="1"/>
      <dgm:spPr>
        <a:solidFill>
          <a:srgbClr val="FFFF00"/>
        </a:solidFill>
      </dgm:spPr>
      <dgm:t>
        <a:bodyPr/>
        <a:lstStyle/>
        <a:p>
          <a:r>
            <a:rPr lang="zh-CN" altLang="en-US" sz="6000" b="1" dirty="0" smtClean="0">
              <a:solidFill>
                <a:schemeClr val="tx1"/>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dirty="0">
            <a:ln>
              <a:solidFill>
                <a:schemeClr val="tx1"/>
              </a:solidFill>
            </a:ln>
            <a:solidFill>
              <a:schemeClr val="tx1"/>
            </a:solidFill>
          </a:endParaRPr>
        </a:p>
      </dgm:t>
    </dgm:pt>
    <dgm:pt modelId="{D94AAE34-BCDB-4DBC-AF7B-E3B02D6F83C1}" type="parTrans" cxnId="{2C6C02B0-EB84-4978-8C8A-B01A049B0C98}">
      <dgm:prSet/>
      <dgm:spPr/>
      <dgm:t>
        <a:bodyPr/>
        <a:lstStyle/>
        <a:p>
          <a:endParaRPr lang="en-US"/>
        </a:p>
      </dgm:t>
    </dgm:pt>
    <dgm:pt modelId="{71C0E885-A5E7-4818-B216-DD9104DC2CAA}" type="sibTrans" cxnId="{2C6C02B0-EB84-4978-8C8A-B01A049B0C98}">
      <dgm:prSet/>
      <dgm:spPr/>
      <dgm:t>
        <a:bodyPr/>
        <a:lstStyle/>
        <a:p>
          <a:endParaRPr lang="en-US"/>
        </a:p>
      </dgm:t>
    </dgm:pt>
    <dgm:pt modelId="{44BB16C3-93CE-43D9-A0A2-974BC840DAC2}">
      <dgm:prSet phldrT="[Text]" custT="1"/>
      <dgm:spPr>
        <a:solidFill>
          <a:srgbClr val="FFFF00"/>
        </a:solidFill>
      </dgm:spPr>
      <dgm:t>
        <a:bodyPr/>
        <a:lstStyle/>
        <a:p>
          <a:r>
            <a:rPr lang="en-US" sz="2800" dirty="0" smtClean="0">
              <a:ln>
                <a:solidFill>
                  <a:schemeClr val="tx1"/>
                </a:solidFill>
              </a:ln>
              <a:solidFill>
                <a:schemeClr val="tx1"/>
              </a:solidFill>
            </a:rPr>
            <a:t>NATURAL DEMONIC ACTIVITY</a:t>
          </a:r>
          <a:endParaRPr lang="en-US" sz="2800" dirty="0">
            <a:ln>
              <a:solidFill>
                <a:schemeClr val="tx1"/>
              </a:solidFill>
            </a:ln>
            <a:solidFill>
              <a:schemeClr val="tx1"/>
            </a:solidFill>
          </a:endParaRPr>
        </a:p>
      </dgm:t>
    </dgm:pt>
    <dgm:pt modelId="{D987420A-CC58-4516-A24B-FE59C631DD36}" type="parTrans" cxnId="{05868249-BE0E-4DA5-B214-6830D1705F83}">
      <dgm:prSet/>
      <dgm:spPr/>
      <dgm:t>
        <a:bodyPr/>
        <a:lstStyle/>
        <a:p>
          <a:endParaRPr lang="en-US"/>
        </a:p>
      </dgm:t>
    </dgm:pt>
    <dgm:pt modelId="{1D7A9900-E3BD-4876-A860-EA6C4A5F4A47}" type="sibTrans" cxnId="{05868249-BE0E-4DA5-B214-6830D1705F83}">
      <dgm:prSet/>
      <dgm:spPr/>
      <dgm:t>
        <a:bodyPr/>
        <a:lstStyle/>
        <a:p>
          <a:endParaRPr lang="en-US"/>
        </a:p>
      </dgm:t>
    </dgm:pt>
    <dgm:pt modelId="{77E2CACD-8F7E-4F10-86E4-119D1AB235D5}">
      <dgm:prSet phldrT="[Text]" custT="1"/>
      <dgm:spPr>
        <a:solidFill>
          <a:schemeClr val="accent2">
            <a:lumMod val="50000"/>
          </a:schemeClr>
        </a:solidFill>
      </dgm:spPr>
      <dgm:t>
        <a:bodyPr/>
        <a:lstStyle/>
        <a:p>
          <a:r>
            <a:rPr lang="en-US" sz="2800" dirty="0" smtClean="0">
              <a:solidFill>
                <a:schemeClr val="accent2">
                  <a:lumMod val="40000"/>
                  <a:lumOff val="60000"/>
                </a:schemeClr>
              </a:solidFill>
            </a:rPr>
            <a:t>SUPERNATURAL DEMONIC ACTIVITY</a:t>
          </a:r>
          <a:endParaRPr lang="en-US" sz="2800" dirty="0">
            <a:solidFill>
              <a:schemeClr val="accent2">
                <a:lumMod val="40000"/>
                <a:lumOff val="60000"/>
              </a:schemeClr>
            </a:solidFill>
          </a:endParaRPr>
        </a:p>
      </dgm:t>
    </dgm:pt>
    <dgm:pt modelId="{5A92520E-9DDA-4986-9E09-08AFA2B3AFFA}">
      <dgm:prSet phldrT="[Text]" custT="1"/>
      <dgm:spPr>
        <a:solidFill>
          <a:schemeClr val="accent2">
            <a:lumMod val="50000"/>
          </a:schemeClr>
        </a:solidFill>
      </dgm:spPr>
      <dgm:t>
        <a:bodyPr/>
        <a:lstStyle/>
        <a:p>
          <a:r>
            <a:rPr lang="zh-CN" sz="5400" b="0" dirty="0" smtClean="0">
              <a:solidFill>
                <a:schemeClr val="accent2">
                  <a:lumMod val="40000"/>
                  <a:lumOff val="60000"/>
                </a:schemeClr>
              </a:solidFill>
            </a:rPr>
            <a:t>超自然</a:t>
          </a:r>
          <a:r>
            <a:rPr lang="zh-CN" altLang="en-US" sz="5400" b="0" dirty="0" smtClean="0">
              <a:solidFill>
                <a:schemeClr val="accent2">
                  <a:lumMod val="40000"/>
                  <a:lumOff val="60000"/>
                </a:schemeClr>
              </a:solidFill>
            </a:rPr>
            <a:t>的</a:t>
          </a:r>
          <a:r>
            <a:rPr lang="zh-CN" sz="5400" b="0" dirty="0" smtClean="0">
              <a:solidFill>
                <a:schemeClr val="accent2">
                  <a:lumMod val="40000"/>
                  <a:lumOff val="60000"/>
                </a:schemeClr>
              </a:solidFill>
            </a:rPr>
            <a:t>属鬼魔行为</a:t>
          </a:r>
          <a:endParaRPr lang="en-US" sz="5400" b="0" dirty="0">
            <a:solidFill>
              <a:schemeClr val="accent2">
                <a:lumMod val="40000"/>
                <a:lumOff val="60000"/>
              </a:schemeClr>
            </a:solidFill>
          </a:endParaRPr>
        </a:p>
      </dgm:t>
    </dgm:pt>
    <dgm:pt modelId="{4F95DED7-F707-4E63-86A3-0A177BAA7FC3}" type="sibTrans" cxnId="{F287AD80-5E95-47C9-A1A0-22DCECD90B58}">
      <dgm:prSet/>
      <dgm:spPr/>
      <dgm:t>
        <a:bodyPr/>
        <a:lstStyle/>
        <a:p>
          <a:endParaRPr lang="en-US"/>
        </a:p>
      </dgm:t>
    </dgm:pt>
    <dgm:pt modelId="{FEA20263-459F-4B32-B84D-A89C6D257F48}" type="parTrans" cxnId="{F287AD80-5E95-47C9-A1A0-22DCECD90B58}">
      <dgm:prSet/>
      <dgm:spPr/>
      <dgm:t>
        <a:bodyPr/>
        <a:lstStyle/>
        <a:p>
          <a:endParaRPr lang="en-US"/>
        </a:p>
      </dgm:t>
    </dgm:pt>
    <dgm:pt modelId="{ADCCAE09-29A9-4CE3-912C-E9C0BA9E38B5}" type="sibTrans" cxnId="{FD92D841-AB88-4D9F-9CE5-5174961FBE45}">
      <dgm:prSet/>
      <dgm:spPr/>
      <dgm:t>
        <a:bodyPr/>
        <a:lstStyle/>
        <a:p>
          <a:endParaRPr lang="en-US"/>
        </a:p>
      </dgm:t>
    </dgm:pt>
    <dgm:pt modelId="{42290DA8-BD3A-4D75-81BF-4A9C025B2D2E}" type="parTrans" cxnId="{FD92D841-AB88-4D9F-9CE5-5174961FBE45}">
      <dgm:prSet/>
      <dgm:spPr/>
      <dgm:t>
        <a:bodyPr/>
        <a:lstStyle/>
        <a:p>
          <a:endParaRPr lang="en-US"/>
        </a:p>
      </dgm:t>
    </dgm:pt>
    <dgm:pt modelId="{3C5EAB50-0631-4C1F-82BE-491BFB160401}" type="pres">
      <dgm:prSet presAssocID="{AF13072F-E531-4A19-A65B-01B358290BCA}" presName="linear" presStyleCnt="0">
        <dgm:presLayoutVars>
          <dgm:dir/>
          <dgm:resizeHandles val="exact"/>
        </dgm:presLayoutVars>
      </dgm:prSet>
      <dgm:spPr/>
      <dgm:t>
        <a:bodyPr/>
        <a:lstStyle/>
        <a:p>
          <a:endParaRPr lang="en-US"/>
        </a:p>
      </dgm:t>
    </dgm:pt>
    <dgm:pt modelId="{E8DE48B2-2C9F-4000-B1E0-D7271CCDAD42}" type="pres">
      <dgm:prSet presAssocID="{5A92520E-9DDA-4986-9E09-08AFA2B3AFFA}" presName="comp" presStyleCnt="0"/>
      <dgm:spPr/>
    </dgm:pt>
    <dgm:pt modelId="{704F07C3-BE25-4507-873D-5E51CF156F60}" type="pres">
      <dgm:prSet presAssocID="{5A92520E-9DDA-4986-9E09-08AFA2B3AFFA}" presName="box" presStyleLbl="node1" presStyleIdx="0" presStyleCnt="2"/>
      <dgm:spPr/>
      <dgm:t>
        <a:bodyPr/>
        <a:lstStyle/>
        <a:p>
          <a:endParaRPr lang="en-US"/>
        </a:p>
      </dgm:t>
    </dgm:pt>
    <dgm:pt modelId="{823C28FB-E01E-4DA3-904D-296E1E304F9C}" type="pres">
      <dgm:prSet presAssocID="{5A92520E-9DDA-4986-9E09-08AFA2B3AFFA}" presName="img" presStyleLbl="fgImgPlace1" presStyleIdx="0"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3931F7C0-B0AF-45BC-944B-8FA825F21699}" type="pres">
      <dgm:prSet presAssocID="{5A92520E-9DDA-4986-9E09-08AFA2B3AFFA}" presName="text" presStyleLbl="node1" presStyleIdx="0" presStyleCnt="2">
        <dgm:presLayoutVars>
          <dgm:bulletEnabled val="1"/>
        </dgm:presLayoutVars>
      </dgm:prSet>
      <dgm:spPr/>
      <dgm:t>
        <a:bodyPr/>
        <a:lstStyle/>
        <a:p>
          <a:endParaRPr lang="en-US"/>
        </a:p>
      </dgm:t>
    </dgm:pt>
    <dgm:pt modelId="{F78427A8-1628-4895-B89C-9D1C1B8F37C3}" type="pres">
      <dgm:prSet presAssocID="{4F95DED7-F707-4E63-86A3-0A177BAA7FC3}" presName="spacer" presStyleCnt="0"/>
      <dgm:spPr/>
    </dgm:pt>
    <dgm:pt modelId="{A11F2FDF-2458-4A88-8E05-0B8BA77DB029}" type="pres">
      <dgm:prSet presAssocID="{C82B9A01-860B-46B3-B04F-11C4C96CB5F4}" presName="comp" presStyleCnt="0"/>
      <dgm:spPr/>
    </dgm:pt>
    <dgm:pt modelId="{F517A61F-D946-4BEA-A895-D1619A1472D9}" type="pres">
      <dgm:prSet presAssocID="{C82B9A01-860B-46B3-B04F-11C4C96CB5F4}" presName="box" presStyleLbl="node1" presStyleIdx="1" presStyleCnt="2"/>
      <dgm:spPr/>
      <dgm:t>
        <a:bodyPr/>
        <a:lstStyle/>
        <a:p>
          <a:endParaRPr lang="en-US"/>
        </a:p>
      </dgm:t>
    </dgm:pt>
    <dgm:pt modelId="{4D6E4CA9-1053-47E1-B906-41955FCCB59B}" type="pres">
      <dgm:prSet presAssocID="{C82B9A01-860B-46B3-B04F-11C4C96CB5F4}" presName="img" presStyleLbl="fgImgPlace1" presStyleIdx="1" presStyleCnt="2" custScaleX="88704" custScaleY="74095"/>
      <dgm:spPr>
        <a:blipFill rotWithShape="0">
          <a:blip xmlns:r="http://schemas.openxmlformats.org/officeDocument/2006/relationships" r:embed="rId1"/>
          <a:stretch>
            <a:fillRect/>
          </a:stretch>
        </a:blipFill>
        <a:ln w="76200">
          <a:solidFill>
            <a:schemeClr val="tx1"/>
          </a:solidFill>
        </a:ln>
      </dgm:spPr>
    </dgm:pt>
    <dgm:pt modelId="{A0431EA8-E143-4F2D-AEBA-8556464FF2F2}" type="pres">
      <dgm:prSet presAssocID="{C82B9A01-860B-46B3-B04F-11C4C96CB5F4}" presName="text" presStyleLbl="node1" presStyleIdx="1" presStyleCnt="2">
        <dgm:presLayoutVars>
          <dgm:bulletEnabled val="1"/>
        </dgm:presLayoutVars>
      </dgm:prSet>
      <dgm:spPr/>
      <dgm:t>
        <a:bodyPr/>
        <a:lstStyle/>
        <a:p>
          <a:endParaRPr lang="en-US"/>
        </a:p>
      </dgm:t>
    </dgm:pt>
  </dgm:ptLst>
  <dgm:cxnLst>
    <dgm:cxn modelId="{F287AD80-5E95-47C9-A1A0-22DCECD90B58}" srcId="{AF13072F-E531-4A19-A65B-01B358290BCA}" destId="{5A92520E-9DDA-4986-9E09-08AFA2B3AFFA}" srcOrd="0" destOrd="0" parTransId="{FEA20263-459F-4B32-B84D-A89C6D257F48}" sibTransId="{4F95DED7-F707-4E63-86A3-0A177BAA7FC3}"/>
    <dgm:cxn modelId="{BFE769F8-03F7-47B1-A4D6-C963D231A468}" type="presOf" srcId="{77E2CACD-8F7E-4F10-86E4-119D1AB235D5}" destId="{704F07C3-BE25-4507-873D-5E51CF156F60}" srcOrd="0" destOrd="1" presId="urn:microsoft.com/office/officeart/2005/8/layout/vList4"/>
    <dgm:cxn modelId="{EA99AC5F-0DC1-49D3-9ECA-6FC25EA4D486}" type="presOf" srcId="{5A92520E-9DDA-4986-9E09-08AFA2B3AFFA}" destId="{704F07C3-BE25-4507-873D-5E51CF156F60}" srcOrd="0" destOrd="0" presId="urn:microsoft.com/office/officeart/2005/8/layout/vList4"/>
    <dgm:cxn modelId="{FD92D841-AB88-4D9F-9CE5-5174961FBE45}" srcId="{5A92520E-9DDA-4986-9E09-08AFA2B3AFFA}" destId="{77E2CACD-8F7E-4F10-86E4-119D1AB235D5}" srcOrd="0" destOrd="0" parTransId="{42290DA8-BD3A-4D75-81BF-4A9C025B2D2E}" sibTransId="{ADCCAE09-29A9-4CE3-912C-E9C0BA9E38B5}"/>
    <dgm:cxn modelId="{7D037C1B-21AC-42F0-9E58-D24440BE59E2}" type="presOf" srcId="{C82B9A01-860B-46B3-B04F-11C4C96CB5F4}" destId="{F517A61F-D946-4BEA-A895-D1619A1472D9}" srcOrd="0" destOrd="0" presId="urn:microsoft.com/office/officeart/2005/8/layout/vList4"/>
    <dgm:cxn modelId="{22F9A78E-5C78-4768-A49F-49913BE78357}" type="presOf" srcId="{44BB16C3-93CE-43D9-A0A2-974BC840DAC2}" destId="{A0431EA8-E143-4F2D-AEBA-8556464FF2F2}" srcOrd="1" destOrd="1" presId="urn:microsoft.com/office/officeart/2005/8/layout/vList4"/>
    <dgm:cxn modelId="{05868249-BE0E-4DA5-B214-6830D1705F83}" srcId="{C82B9A01-860B-46B3-B04F-11C4C96CB5F4}" destId="{44BB16C3-93CE-43D9-A0A2-974BC840DAC2}" srcOrd="0" destOrd="0" parTransId="{D987420A-CC58-4516-A24B-FE59C631DD36}" sibTransId="{1D7A9900-E3BD-4876-A860-EA6C4A5F4A47}"/>
    <dgm:cxn modelId="{835285D6-1192-42E8-8789-89A5964920B8}" type="presOf" srcId="{44BB16C3-93CE-43D9-A0A2-974BC840DAC2}" destId="{F517A61F-D946-4BEA-A895-D1619A1472D9}" srcOrd="0" destOrd="1" presId="urn:microsoft.com/office/officeart/2005/8/layout/vList4"/>
    <dgm:cxn modelId="{3BFEB1E5-6F0E-40A0-9FEF-49B26BB4C137}" type="presOf" srcId="{AF13072F-E531-4A19-A65B-01B358290BCA}" destId="{3C5EAB50-0631-4C1F-82BE-491BFB160401}" srcOrd="0" destOrd="0" presId="urn:microsoft.com/office/officeart/2005/8/layout/vList4"/>
    <dgm:cxn modelId="{CC3CFD6E-5B51-4142-BB50-F867F7E029DE}" type="presOf" srcId="{77E2CACD-8F7E-4F10-86E4-119D1AB235D5}" destId="{3931F7C0-B0AF-45BC-944B-8FA825F21699}" srcOrd="1" destOrd="1" presId="urn:microsoft.com/office/officeart/2005/8/layout/vList4"/>
    <dgm:cxn modelId="{2C6C02B0-EB84-4978-8C8A-B01A049B0C98}" srcId="{AF13072F-E531-4A19-A65B-01B358290BCA}" destId="{C82B9A01-860B-46B3-B04F-11C4C96CB5F4}" srcOrd="1" destOrd="0" parTransId="{D94AAE34-BCDB-4DBC-AF7B-E3B02D6F83C1}" sibTransId="{71C0E885-A5E7-4818-B216-DD9104DC2CAA}"/>
    <dgm:cxn modelId="{B7391995-9CDF-4A64-BC09-C0352B2708C4}" type="presOf" srcId="{C82B9A01-860B-46B3-B04F-11C4C96CB5F4}" destId="{A0431EA8-E143-4F2D-AEBA-8556464FF2F2}" srcOrd="1" destOrd="0" presId="urn:microsoft.com/office/officeart/2005/8/layout/vList4"/>
    <dgm:cxn modelId="{C8504656-2A67-4756-8A81-66C4C8D086E0}" type="presOf" srcId="{5A92520E-9DDA-4986-9E09-08AFA2B3AFFA}" destId="{3931F7C0-B0AF-45BC-944B-8FA825F21699}" srcOrd="1" destOrd="0" presId="urn:microsoft.com/office/officeart/2005/8/layout/vList4"/>
    <dgm:cxn modelId="{07B8A9C9-472F-410A-A261-47B82B8650E5}" type="presParOf" srcId="{3C5EAB50-0631-4C1F-82BE-491BFB160401}" destId="{E8DE48B2-2C9F-4000-B1E0-D7271CCDAD42}" srcOrd="0" destOrd="0" presId="urn:microsoft.com/office/officeart/2005/8/layout/vList4"/>
    <dgm:cxn modelId="{0C940688-09EF-42CD-8518-BE6875B1ABED}" type="presParOf" srcId="{E8DE48B2-2C9F-4000-B1E0-D7271CCDAD42}" destId="{704F07C3-BE25-4507-873D-5E51CF156F60}" srcOrd="0" destOrd="0" presId="urn:microsoft.com/office/officeart/2005/8/layout/vList4"/>
    <dgm:cxn modelId="{98B86517-2B76-415C-93FE-2AD803A63F3A}" type="presParOf" srcId="{E8DE48B2-2C9F-4000-B1E0-D7271CCDAD42}" destId="{823C28FB-E01E-4DA3-904D-296E1E304F9C}" srcOrd="1" destOrd="0" presId="urn:microsoft.com/office/officeart/2005/8/layout/vList4"/>
    <dgm:cxn modelId="{E86298E8-BFAF-4FB8-9BEF-179C90103D73}" type="presParOf" srcId="{E8DE48B2-2C9F-4000-B1E0-D7271CCDAD42}" destId="{3931F7C0-B0AF-45BC-944B-8FA825F21699}" srcOrd="2" destOrd="0" presId="urn:microsoft.com/office/officeart/2005/8/layout/vList4"/>
    <dgm:cxn modelId="{40826B43-CE49-45A9-BF9D-C291CD72A843}" type="presParOf" srcId="{3C5EAB50-0631-4C1F-82BE-491BFB160401}" destId="{F78427A8-1628-4895-B89C-9D1C1B8F37C3}" srcOrd="1" destOrd="0" presId="urn:microsoft.com/office/officeart/2005/8/layout/vList4"/>
    <dgm:cxn modelId="{719C2535-9F60-4048-8C62-A8A066199CA0}" type="presParOf" srcId="{3C5EAB50-0631-4C1F-82BE-491BFB160401}" destId="{A11F2FDF-2458-4A88-8E05-0B8BA77DB029}" srcOrd="2" destOrd="0" presId="urn:microsoft.com/office/officeart/2005/8/layout/vList4"/>
    <dgm:cxn modelId="{FDDECC62-4E19-4AB3-9522-D1E44888B1B6}" type="presParOf" srcId="{A11F2FDF-2458-4A88-8E05-0B8BA77DB029}" destId="{F517A61F-D946-4BEA-A895-D1619A1472D9}" srcOrd="0" destOrd="0" presId="urn:microsoft.com/office/officeart/2005/8/layout/vList4"/>
    <dgm:cxn modelId="{F0DE8FE3-7DA7-441A-8A86-89612144B61E}" type="presParOf" srcId="{A11F2FDF-2458-4A88-8E05-0B8BA77DB029}" destId="{4D6E4CA9-1053-47E1-B906-41955FCCB59B}" srcOrd="1" destOrd="0" presId="urn:microsoft.com/office/officeart/2005/8/layout/vList4"/>
    <dgm:cxn modelId="{F373A264-3A5F-4664-9AE4-BD4ED60185B9}" type="presParOf" srcId="{A11F2FDF-2458-4A88-8E05-0B8BA77DB029}" destId="{A0431EA8-E143-4F2D-AEBA-8556464FF2F2}" srcOrd="2" destOrd="0" presId="urn:microsoft.com/office/officeart/2005/8/layout/vList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86012-034A-4606-A045-2A32F945EE0C}">
      <dsp:nvSpPr>
        <dsp:cNvPr id="0" name=""/>
        <dsp:cNvSpPr/>
      </dsp:nvSpPr>
      <dsp:spPr>
        <a:xfrm>
          <a:off x="3355642" y="2899249"/>
          <a:ext cx="2432714" cy="243271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ln>
              <a:solidFill>
                <a:sysClr val="windowText" lastClr="000000"/>
              </a:solidFill>
            </a:ln>
            <a:solidFill>
              <a:sysClr val="windowText" lastClr="000000"/>
            </a:solidFill>
          </a:endParaRPr>
        </a:p>
      </dsp:txBody>
      <dsp:txXfrm>
        <a:off x="3355642" y="2899249"/>
        <a:ext cx="2432714" cy="2432714"/>
      </dsp:txXfrm>
    </dsp:sp>
    <dsp:sp modelId="{AD076ECF-2DDF-4CBC-9457-FDD84BF65CBC}">
      <dsp:nvSpPr>
        <dsp:cNvPr id="0" name=""/>
        <dsp:cNvSpPr/>
      </dsp:nvSpPr>
      <dsp:spPr>
        <a:xfrm rot="12900000">
          <a:off x="1791035" y="2474382"/>
          <a:ext cx="1864278" cy="693323"/>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E776EA-9608-4F59-ABE3-A4E8A3DD1D74}">
      <dsp:nvSpPr>
        <dsp:cNvPr id="0" name=""/>
        <dsp:cNvSpPr/>
      </dsp:nvSpPr>
      <dsp:spPr>
        <a:xfrm>
          <a:off x="804071" y="1361960"/>
          <a:ext cx="2311079" cy="184886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肉体的情欲      </a:t>
          </a:r>
          <a:r>
            <a:rPr lang="en-US" sz="3200" kern="1200" dirty="0" smtClean="0">
              <a:ln>
                <a:solidFill>
                  <a:sysClr val="windowText" lastClr="000000"/>
                </a:solidFill>
              </a:ln>
              <a:solidFill>
                <a:sysClr val="windowText" lastClr="000000"/>
              </a:solidFill>
            </a:rPr>
            <a:t>Lust of the Flesh</a:t>
          </a:r>
          <a:endParaRPr lang="en-US" sz="3200" kern="1200" dirty="0">
            <a:ln>
              <a:solidFill>
                <a:sysClr val="windowText" lastClr="000000"/>
              </a:solidFill>
            </a:ln>
            <a:solidFill>
              <a:sysClr val="windowText" lastClr="000000"/>
            </a:solidFill>
          </a:endParaRPr>
        </a:p>
      </dsp:txBody>
      <dsp:txXfrm>
        <a:off x="804071" y="1361960"/>
        <a:ext cx="2311079" cy="1848863"/>
      </dsp:txXfrm>
    </dsp:sp>
    <dsp:sp modelId="{358083C3-F0F0-411E-A17A-9945D6A177EB}">
      <dsp:nvSpPr>
        <dsp:cNvPr id="0" name=""/>
        <dsp:cNvSpPr/>
      </dsp:nvSpPr>
      <dsp:spPr>
        <a:xfrm rot="16200000">
          <a:off x="3639860" y="1511945"/>
          <a:ext cx="1864278" cy="693323"/>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C990F5-0DBC-4025-A3A4-908B23E39A9E}">
      <dsp:nvSpPr>
        <dsp:cNvPr id="0" name=""/>
        <dsp:cNvSpPr/>
      </dsp:nvSpPr>
      <dsp:spPr>
        <a:xfrm>
          <a:off x="3416460" y="2036"/>
          <a:ext cx="2311079" cy="1848863"/>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sz="3200" b="1"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lvl="0" algn="ctr" defTabSz="1422400">
            <a:lnSpc>
              <a:spcPct val="90000"/>
            </a:lnSpc>
            <a:spcBef>
              <a:spcPct val="0"/>
            </a:spcBef>
            <a:spcAft>
              <a:spcPct val="35000"/>
            </a:spcAft>
          </a:pPr>
          <a:r>
            <a:rPr lang="en-US" sz="3200" kern="1200" dirty="0" smtClean="0">
              <a:ln>
                <a:solidFill>
                  <a:sysClr val="windowText" lastClr="000000"/>
                </a:solidFill>
              </a:ln>
              <a:solidFill>
                <a:sysClr val="windowText" lastClr="000000"/>
              </a:solidFill>
            </a:rPr>
            <a:t>Lust of the Eyes</a:t>
          </a:r>
          <a:endParaRPr lang="en-US" sz="3200" kern="1200" dirty="0">
            <a:ln>
              <a:solidFill>
                <a:sysClr val="windowText" lastClr="000000"/>
              </a:solidFill>
            </a:ln>
            <a:solidFill>
              <a:sysClr val="windowText" lastClr="000000"/>
            </a:solidFill>
          </a:endParaRPr>
        </a:p>
      </dsp:txBody>
      <dsp:txXfrm>
        <a:off x="3416460" y="2036"/>
        <a:ext cx="2311079" cy="1848863"/>
      </dsp:txXfrm>
    </dsp:sp>
    <dsp:sp modelId="{ACFB3932-DF9C-4B06-B0ED-7719078F275F}">
      <dsp:nvSpPr>
        <dsp:cNvPr id="0" name=""/>
        <dsp:cNvSpPr/>
      </dsp:nvSpPr>
      <dsp:spPr>
        <a:xfrm rot="19500000">
          <a:off x="5488686" y="2474382"/>
          <a:ext cx="1864278" cy="693323"/>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BF6BC3-F540-48DE-8D03-0EB12C3FEB0A}">
      <dsp:nvSpPr>
        <dsp:cNvPr id="0" name=""/>
        <dsp:cNvSpPr/>
      </dsp:nvSpPr>
      <dsp:spPr>
        <a:xfrm>
          <a:off x="6028849" y="1361960"/>
          <a:ext cx="2311079" cy="184886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今生的骄傲</a:t>
          </a:r>
          <a:r>
            <a:rPr lang="en-US" sz="3200" kern="1200" dirty="0" smtClean="0">
              <a:ln>
                <a:solidFill>
                  <a:sysClr val="windowText" lastClr="000000"/>
                </a:solidFill>
              </a:ln>
              <a:solidFill>
                <a:sysClr val="windowText" lastClr="000000"/>
              </a:solidFill>
            </a:rPr>
            <a:t>Pride  of Life</a:t>
          </a:r>
          <a:endParaRPr lang="en-US" sz="3200" kern="1200" dirty="0">
            <a:ln>
              <a:solidFill>
                <a:sysClr val="windowText" lastClr="000000"/>
              </a:solidFill>
            </a:ln>
            <a:solidFill>
              <a:sysClr val="windowText" lastClr="000000"/>
            </a:solidFill>
          </a:endParaRPr>
        </a:p>
      </dsp:txBody>
      <dsp:txXfrm>
        <a:off x="6028849" y="1361960"/>
        <a:ext cx="2311079" cy="18488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86012-034A-4606-A045-2A32F945EE0C}">
      <dsp:nvSpPr>
        <dsp:cNvPr id="0" name=""/>
        <dsp:cNvSpPr/>
      </dsp:nvSpPr>
      <dsp:spPr>
        <a:xfrm>
          <a:off x="1016912" y="1175970"/>
          <a:ext cx="937974" cy="93797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ln>
              <a:solidFill>
                <a:sysClr val="windowText" lastClr="000000"/>
              </a:solidFill>
            </a:ln>
            <a:solidFill>
              <a:sysClr val="windowText" lastClr="000000"/>
            </a:solidFill>
          </a:endParaRPr>
        </a:p>
      </dsp:txBody>
      <dsp:txXfrm>
        <a:off x="1016912" y="1175970"/>
        <a:ext cx="937974" cy="937974"/>
      </dsp:txXfrm>
    </dsp:sp>
    <dsp:sp modelId="{AD076ECF-2DDF-4CBC-9457-FDD84BF65CBC}">
      <dsp:nvSpPr>
        <dsp:cNvPr id="0" name=""/>
        <dsp:cNvSpPr/>
      </dsp:nvSpPr>
      <dsp:spPr>
        <a:xfrm rot="12900000">
          <a:off x="378150" y="1000281"/>
          <a:ext cx="755890" cy="267322"/>
        </a:xfrm>
        <a:prstGeom prst="leftArrow">
          <a:avLst>
            <a:gd name="adj1" fmla="val 60000"/>
            <a:gd name="adj2" fmla="val 50000"/>
          </a:avLst>
        </a:prstGeom>
        <a:solidFill>
          <a:schemeClr val="accent2">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E776EA-9608-4F59-ABE3-A4E8A3DD1D74}">
      <dsp:nvSpPr>
        <dsp:cNvPr id="0" name=""/>
        <dsp:cNvSpPr/>
      </dsp:nvSpPr>
      <dsp:spPr>
        <a:xfrm>
          <a:off x="963" y="560732"/>
          <a:ext cx="891075" cy="712860"/>
        </a:xfrm>
        <a:prstGeom prst="roundRect">
          <a:avLst>
            <a:gd name="adj" fmla="val 10000"/>
          </a:avLst>
        </a:prstGeom>
        <a:solidFill>
          <a:schemeClr val="accent2">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a:ln>
              <a:solidFill>
                <a:sysClr val="windowText" lastClr="000000"/>
              </a:solidFill>
            </a:ln>
            <a:solidFill>
              <a:sysClr val="windowText" lastClr="000000"/>
            </a:solidFill>
          </a:endParaRPr>
        </a:p>
      </dsp:txBody>
      <dsp:txXfrm>
        <a:off x="963" y="560732"/>
        <a:ext cx="891075" cy="712860"/>
      </dsp:txXfrm>
    </dsp:sp>
    <dsp:sp modelId="{358083C3-F0F0-411E-A17A-9945D6A177EB}">
      <dsp:nvSpPr>
        <dsp:cNvPr id="0" name=""/>
        <dsp:cNvSpPr/>
      </dsp:nvSpPr>
      <dsp:spPr>
        <a:xfrm rot="16200000">
          <a:off x="1107954" y="620369"/>
          <a:ext cx="755890" cy="267322"/>
        </a:xfrm>
        <a:prstGeom prst="leftArrow">
          <a:avLst>
            <a:gd name="adj1" fmla="val 60000"/>
            <a:gd name="adj2" fmla="val 50000"/>
          </a:avLst>
        </a:prstGeom>
        <a:solidFill>
          <a:schemeClr val="accent3">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C990F5-0DBC-4025-A3A4-908B23E39A9E}">
      <dsp:nvSpPr>
        <dsp:cNvPr id="0" name=""/>
        <dsp:cNvSpPr/>
      </dsp:nvSpPr>
      <dsp:spPr>
        <a:xfrm>
          <a:off x="1040362" y="19655"/>
          <a:ext cx="891075" cy="712860"/>
        </a:xfrm>
        <a:prstGeom prst="roundRect">
          <a:avLst>
            <a:gd name="adj" fmla="val 10000"/>
          </a:avLst>
        </a:prstGeom>
        <a:solidFill>
          <a:schemeClr val="accent3">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1040362" y="19655"/>
        <a:ext cx="891075" cy="712860"/>
      </dsp:txXfrm>
    </dsp:sp>
    <dsp:sp modelId="{ACFB3932-DF9C-4B06-B0ED-7719078F275F}">
      <dsp:nvSpPr>
        <dsp:cNvPr id="0" name=""/>
        <dsp:cNvSpPr/>
      </dsp:nvSpPr>
      <dsp:spPr>
        <a:xfrm rot="19500000">
          <a:off x="1837758" y="1000281"/>
          <a:ext cx="755890" cy="267322"/>
        </a:xfrm>
        <a:prstGeom prst="leftArrow">
          <a:avLst>
            <a:gd name="adj1" fmla="val 60000"/>
            <a:gd name="adj2" fmla="val 50000"/>
          </a:avLst>
        </a:prstGeom>
        <a:solidFill>
          <a:schemeClr val="accent4">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BF6BC3-F540-48DE-8D03-0EB12C3FEB0A}">
      <dsp:nvSpPr>
        <dsp:cNvPr id="0" name=""/>
        <dsp:cNvSpPr/>
      </dsp:nvSpPr>
      <dsp:spPr>
        <a:xfrm>
          <a:off x="2079760" y="560732"/>
          <a:ext cx="891075" cy="712860"/>
        </a:xfrm>
        <a:prstGeom prst="roundRect">
          <a:avLst>
            <a:gd name="adj" fmla="val 10000"/>
          </a:avLst>
        </a:prstGeom>
        <a:solidFill>
          <a:schemeClr val="accent4">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2079760" y="560732"/>
        <a:ext cx="891075" cy="7128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86012-034A-4606-A045-2A32F945EE0C}">
      <dsp:nvSpPr>
        <dsp:cNvPr id="0" name=""/>
        <dsp:cNvSpPr/>
      </dsp:nvSpPr>
      <dsp:spPr>
        <a:xfrm>
          <a:off x="1016912" y="1175970"/>
          <a:ext cx="937974" cy="93797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ln>
              <a:solidFill>
                <a:sysClr val="windowText" lastClr="000000"/>
              </a:solidFill>
            </a:ln>
            <a:solidFill>
              <a:sysClr val="windowText" lastClr="000000"/>
            </a:solidFill>
          </a:endParaRPr>
        </a:p>
      </dsp:txBody>
      <dsp:txXfrm>
        <a:off x="1016912" y="1175970"/>
        <a:ext cx="937974" cy="937974"/>
      </dsp:txXfrm>
    </dsp:sp>
    <dsp:sp modelId="{AD076ECF-2DDF-4CBC-9457-FDD84BF65CBC}">
      <dsp:nvSpPr>
        <dsp:cNvPr id="0" name=""/>
        <dsp:cNvSpPr/>
      </dsp:nvSpPr>
      <dsp:spPr>
        <a:xfrm rot="12900000">
          <a:off x="378150" y="1000281"/>
          <a:ext cx="755890" cy="267322"/>
        </a:xfrm>
        <a:prstGeom prst="leftArrow">
          <a:avLst>
            <a:gd name="adj1" fmla="val 60000"/>
            <a:gd name="adj2" fmla="val 50000"/>
          </a:avLst>
        </a:prstGeom>
        <a:solidFill>
          <a:schemeClr val="accent2">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E776EA-9608-4F59-ABE3-A4E8A3DD1D74}">
      <dsp:nvSpPr>
        <dsp:cNvPr id="0" name=""/>
        <dsp:cNvSpPr/>
      </dsp:nvSpPr>
      <dsp:spPr>
        <a:xfrm>
          <a:off x="963" y="560732"/>
          <a:ext cx="891075" cy="712860"/>
        </a:xfrm>
        <a:prstGeom prst="roundRect">
          <a:avLst>
            <a:gd name="adj" fmla="val 10000"/>
          </a:avLst>
        </a:prstGeom>
        <a:solidFill>
          <a:schemeClr val="accent2">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a:ln>
              <a:solidFill>
                <a:sysClr val="windowText" lastClr="000000"/>
              </a:solidFill>
            </a:ln>
            <a:solidFill>
              <a:sysClr val="windowText" lastClr="000000"/>
            </a:solidFill>
          </a:endParaRPr>
        </a:p>
      </dsp:txBody>
      <dsp:txXfrm>
        <a:off x="963" y="560732"/>
        <a:ext cx="891075" cy="712860"/>
      </dsp:txXfrm>
    </dsp:sp>
    <dsp:sp modelId="{358083C3-F0F0-411E-A17A-9945D6A177EB}">
      <dsp:nvSpPr>
        <dsp:cNvPr id="0" name=""/>
        <dsp:cNvSpPr/>
      </dsp:nvSpPr>
      <dsp:spPr>
        <a:xfrm rot="16200000">
          <a:off x="1107954" y="620369"/>
          <a:ext cx="755890" cy="267322"/>
        </a:xfrm>
        <a:prstGeom prst="leftArrow">
          <a:avLst>
            <a:gd name="adj1" fmla="val 60000"/>
            <a:gd name="adj2" fmla="val 50000"/>
          </a:avLst>
        </a:prstGeom>
        <a:solidFill>
          <a:schemeClr val="accent3">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C990F5-0DBC-4025-A3A4-908B23E39A9E}">
      <dsp:nvSpPr>
        <dsp:cNvPr id="0" name=""/>
        <dsp:cNvSpPr/>
      </dsp:nvSpPr>
      <dsp:spPr>
        <a:xfrm>
          <a:off x="1040362" y="19655"/>
          <a:ext cx="891075" cy="712860"/>
        </a:xfrm>
        <a:prstGeom prst="roundRect">
          <a:avLst>
            <a:gd name="adj" fmla="val 10000"/>
          </a:avLst>
        </a:prstGeom>
        <a:solidFill>
          <a:schemeClr val="accent3">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1040362" y="19655"/>
        <a:ext cx="891075" cy="712860"/>
      </dsp:txXfrm>
    </dsp:sp>
    <dsp:sp modelId="{ACFB3932-DF9C-4B06-B0ED-7719078F275F}">
      <dsp:nvSpPr>
        <dsp:cNvPr id="0" name=""/>
        <dsp:cNvSpPr/>
      </dsp:nvSpPr>
      <dsp:spPr>
        <a:xfrm rot="19500000">
          <a:off x="1837758" y="1000281"/>
          <a:ext cx="755890" cy="267322"/>
        </a:xfrm>
        <a:prstGeom prst="leftArrow">
          <a:avLst>
            <a:gd name="adj1" fmla="val 60000"/>
            <a:gd name="adj2" fmla="val 50000"/>
          </a:avLst>
        </a:prstGeom>
        <a:solidFill>
          <a:schemeClr val="accent4">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BF6BC3-F540-48DE-8D03-0EB12C3FEB0A}">
      <dsp:nvSpPr>
        <dsp:cNvPr id="0" name=""/>
        <dsp:cNvSpPr/>
      </dsp:nvSpPr>
      <dsp:spPr>
        <a:xfrm>
          <a:off x="2079760" y="560732"/>
          <a:ext cx="891075" cy="712860"/>
        </a:xfrm>
        <a:prstGeom prst="roundRect">
          <a:avLst>
            <a:gd name="adj" fmla="val 10000"/>
          </a:avLst>
        </a:prstGeom>
        <a:solidFill>
          <a:schemeClr val="accent4">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2079760" y="560732"/>
        <a:ext cx="891075" cy="7128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86012-034A-4606-A045-2A32F945EE0C}">
      <dsp:nvSpPr>
        <dsp:cNvPr id="0" name=""/>
        <dsp:cNvSpPr/>
      </dsp:nvSpPr>
      <dsp:spPr>
        <a:xfrm>
          <a:off x="1016912" y="1175970"/>
          <a:ext cx="937974" cy="93797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ln>
              <a:solidFill>
                <a:sysClr val="windowText" lastClr="000000"/>
              </a:solidFill>
            </a:ln>
            <a:solidFill>
              <a:sysClr val="windowText" lastClr="000000"/>
            </a:solidFill>
          </a:endParaRPr>
        </a:p>
      </dsp:txBody>
      <dsp:txXfrm>
        <a:off x="1016912" y="1175970"/>
        <a:ext cx="937974" cy="937974"/>
      </dsp:txXfrm>
    </dsp:sp>
    <dsp:sp modelId="{AD076ECF-2DDF-4CBC-9457-FDD84BF65CBC}">
      <dsp:nvSpPr>
        <dsp:cNvPr id="0" name=""/>
        <dsp:cNvSpPr/>
      </dsp:nvSpPr>
      <dsp:spPr>
        <a:xfrm rot="12900000">
          <a:off x="378150" y="1000281"/>
          <a:ext cx="755890" cy="267322"/>
        </a:xfrm>
        <a:prstGeom prst="leftArrow">
          <a:avLst>
            <a:gd name="adj1" fmla="val 60000"/>
            <a:gd name="adj2" fmla="val 50000"/>
          </a:avLst>
        </a:prstGeom>
        <a:solidFill>
          <a:schemeClr val="accent2">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E776EA-9608-4F59-ABE3-A4E8A3DD1D74}">
      <dsp:nvSpPr>
        <dsp:cNvPr id="0" name=""/>
        <dsp:cNvSpPr/>
      </dsp:nvSpPr>
      <dsp:spPr>
        <a:xfrm>
          <a:off x="963" y="560732"/>
          <a:ext cx="891075" cy="712860"/>
        </a:xfrm>
        <a:prstGeom prst="roundRect">
          <a:avLst>
            <a:gd name="adj" fmla="val 10000"/>
          </a:avLst>
        </a:prstGeom>
        <a:solidFill>
          <a:schemeClr val="accent2">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a:ln>
              <a:solidFill>
                <a:sysClr val="windowText" lastClr="000000"/>
              </a:solidFill>
            </a:ln>
            <a:solidFill>
              <a:sysClr val="windowText" lastClr="000000"/>
            </a:solidFill>
          </a:endParaRPr>
        </a:p>
      </dsp:txBody>
      <dsp:txXfrm>
        <a:off x="963" y="560732"/>
        <a:ext cx="891075" cy="712860"/>
      </dsp:txXfrm>
    </dsp:sp>
    <dsp:sp modelId="{358083C3-F0F0-411E-A17A-9945D6A177EB}">
      <dsp:nvSpPr>
        <dsp:cNvPr id="0" name=""/>
        <dsp:cNvSpPr/>
      </dsp:nvSpPr>
      <dsp:spPr>
        <a:xfrm rot="16200000">
          <a:off x="1107954" y="620369"/>
          <a:ext cx="755890" cy="267322"/>
        </a:xfrm>
        <a:prstGeom prst="leftArrow">
          <a:avLst>
            <a:gd name="adj1" fmla="val 60000"/>
            <a:gd name="adj2" fmla="val 50000"/>
          </a:avLst>
        </a:prstGeom>
        <a:solidFill>
          <a:schemeClr val="accent3">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C990F5-0DBC-4025-A3A4-908B23E39A9E}">
      <dsp:nvSpPr>
        <dsp:cNvPr id="0" name=""/>
        <dsp:cNvSpPr/>
      </dsp:nvSpPr>
      <dsp:spPr>
        <a:xfrm>
          <a:off x="1040362" y="19655"/>
          <a:ext cx="891075" cy="712860"/>
        </a:xfrm>
        <a:prstGeom prst="roundRect">
          <a:avLst>
            <a:gd name="adj" fmla="val 10000"/>
          </a:avLst>
        </a:prstGeom>
        <a:solidFill>
          <a:schemeClr val="accent3">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1040362" y="19655"/>
        <a:ext cx="891075" cy="712860"/>
      </dsp:txXfrm>
    </dsp:sp>
    <dsp:sp modelId="{ACFB3932-DF9C-4B06-B0ED-7719078F275F}">
      <dsp:nvSpPr>
        <dsp:cNvPr id="0" name=""/>
        <dsp:cNvSpPr/>
      </dsp:nvSpPr>
      <dsp:spPr>
        <a:xfrm rot="19500000">
          <a:off x="1837758" y="1000281"/>
          <a:ext cx="755890" cy="267322"/>
        </a:xfrm>
        <a:prstGeom prst="leftArrow">
          <a:avLst>
            <a:gd name="adj1" fmla="val 60000"/>
            <a:gd name="adj2" fmla="val 50000"/>
          </a:avLst>
        </a:prstGeom>
        <a:solidFill>
          <a:schemeClr val="accent4">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BF6BC3-F540-48DE-8D03-0EB12C3FEB0A}">
      <dsp:nvSpPr>
        <dsp:cNvPr id="0" name=""/>
        <dsp:cNvSpPr/>
      </dsp:nvSpPr>
      <dsp:spPr>
        <a:xfrm>
          <a:off x="2079760" y="560732"/>
          <a:ext cx="891075" cy="712860"/>
        </a:xfrm>
        <a:prstGeom prst="roundRect">
          <a:avLst>
            <a:gd name="adj" fmla="val 10000"/>
          </a:avLst>
        </a:prstGeom>
        <a:solidFill>
          <a:schemeClr val="accent4">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2079760" y="560732"/>
        <a:ext cx="891075" cy="7128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86012-034A-4606-A045-2A32F945EE0C}">
      <dsp:nvSpPr>
        <dsp:cNvPr id="0" name=""/>
        <dsp:cNvSpPr/>
      </dsp:nvSpPr>
      <dsp:spPr>
        <a:xfrm>
          <a:off x="1016912" y="1175970"/>
          <a:ext cx="937974" cy="937974"/>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sz="2200" kern="1200" dirty="0">
            <a:ln>
              <a:solidFill>
                <a:sysClr val="windowText" lastClr="000000"/>
              </a:solidFill>
            </a:ln>
            <a:solidFill>
              <a:sysClr val="windowText" lastClr="000000"/>
            </a:solidFill>
          </a:endParaRPr>
        </a:p>
      </dsp:txBody>
      <dsp:txXfrm>
        <a:off x="1016912" y="1175970"/>
        <a:ext cx="937974" cy="937974"/>
      </dsp:txXfrm>
    </dsp:sp>
    <dsp:sp modelId="{AD076ECF-2DDF-4CBC-9457-FDD84BF65CBC}">
      <dsp:nvSpPr>
        <dsp:cNvPr id="0" name=""/>
        <dsp:cNvSpPr/>
      </dsp:nvSpPr>
      <dsp:spPr>
        <a:xfrm rot="12900000">
          <a:off x="378150" y="1000281"/>
          <a:ext cx="755890" cy="267322"/>
        </a:xfrm>
        <a:prstGeom prst="leftArrow">
          <a:avLst>
            <a:gd name="adj1" fmla="val 60000"/>
            <a:gd name="adj2" fmla="val 50000"/>
          </a:avLst>
        </a:prstGeom>
        <a:solidFill>
          <a:schemeClr val="accent2">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E776EA-9608-4F59-ABE3-A4E8A3DD1D74}">
      <dsp:nvSpPr>
        <dsp:cNvPr id="0" name=""/>
        <dsp:cNvSpPr/>
      </dsp:nvSpPr>
      <dsp:spPr>
        <a:xfrm>
          <a:off x="963" y="560732"/>
          <a:ext cx="891075" cy="712860"/>
        </a:xfrm>
        <a:prstGeom prst="roundRect">
          <a:avLst>
            <a:gd name="adj" fmla="val 10000"/>
          </a:avLst>
        </a:prstGeom>
        <a:solidFill>
          <a:schemeClr val="accent2">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a:ln>
              <a:solidFill>
                <a:sysClr val="windowText" lastClr="000000"/>
              </a:solidFill>
            </a:ln>
            <a:solidFill>
              <a:sysClr val="windowText" lastClr="000000"/>
            </a:solidFill>
          </a:endParaRPr>
        </a:p>
      </dsp:txBody>
      <dsp:txXfrm>
        <a:off x="963" y="560732"/>
        <a:ext cx="891075" cy="712860"/>
      </dsp:txXfrm>
    </dsp:sp>
    <dsp:sp modelId="{358083C3-F0F0-411E-A17A-9945D6A177EB}">
      <dsp:nvSpPr>
        <dsp:cNvPr id="0" name=""/>
        <dsp:cNvSpPr/>
      </dsp:nvSpPr>
      <dsp:spPr>
        <a:xfrm rot="16200000">
          <a:off x="1107954" y="620369"/>
          <a:ext cx="755890" cy="267322"/>
        </a:xfrm>
        <a:prstGeom prst="leftArrow">
          <a:avLst>
            <a:gd name="adj1" fmla="val 60000"/>
            <a:gd name="adj2" fmla="val 50000"/>
          </a:avLst>
        </a:prstGeom>
        <a:solidFill>
          <a:schemeClr val="accent3">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4C990F5-0DBC-4025-A3A4-908B23E39A9E}">
      <dsp:nvSpPr>
        <dsp:cNvPr id="0" name=""/>
        <dsp:cNvSpPr/>
      </dsp:nvSpPr>
      <dsp:spPr>
        <a:xfrm>
          <a:off x="1040362" y="19655"/>
          <a:ext cx="891075" cy="712860"/>
        </a:xfrm>
        <a:prstGeom prst="roundRect">
          <a:avLst>
            <a:gd name="adj" fmla="val 10000"/>
          </a:avLst>
        </a:prstGeom>
        <a:solidFill>
          <a:schemeClr val="accent3">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1040362" y="19655"/>
        <a:ext cx="891075" cy="712860"/>
      </dsp:txXfrm>
    </dsp:sp>
    <dsp:sp modelId="{ACFB3932-DF9C-4B06-B0ED-7719078F275F}">
      <dsp:nvSpPr>
        <dsp:cNvPr id="0" name=""/>
        <dsp:cNvSpPr/>
      </dsp:nvSpPr>
      <dsp:spPr>
        <a:xfrm rot="19500000">
          <a:off x="1837758" y="1000281"/>
          <a:ext cx="755890" cy="267322"/>
        </a:xfrm>
        <a:prstGeom prst="leftArrow">
          <a:avLst>
            <a:gd name="adj1" fmla="val 60000"/>
            <a:gd name="adj2" fmla="val 50000"/>
          </a:avLst>
        </a:prstGeom>
        <a:solidFill>
          <a:schemeClr val="accent4">
            <a:hueOff val="0"/>
            <a:satOff val="0"/>
            <a:lumOff val="0"/>
            <a:alphaOff val="0"/>
          </a:schemeClr>
        </a:solidFill>
        <a:ln>
          <a:solidFill>
            <a:schemeClr val="tx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BF6BC3-F540-48DE-8D03-0EB12C3FEB0A}">
      <dsp:nvSpPr>
        <dsp:cNvPr id="0" name=""/>
        <dsp:cNvSpPr/>
      </dsp:nvSpPr>
      <dsp:spPr>
        <a:xfrm>
          <a:off x="2079760" y="560732"/>
          <a:ext cx="891075" cy="712860"/>
        </a:xfrm>
        <a:prstGeom prst="roundRect">
          <a:avLst>
            <a:gd name="adj" fmla="val 10000"/>
          </a:avLst>
        </a:prstGeom>
        <a:solidFill>
          <a:schemeClr val="accent4">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endParaRPr lang="en-US" sz="3700" kern="1200" dirty="0" smtClean="0">
            <a:ln>
              <a:solidFill>
                <a:sysClr val="windowText" lastClr="000000"/>
              </a:solidFill>
            </a:ln>
            <a:solidFill>
              <a:sysClr val="windowText" lastClr="000000"/>
            </a:solidFill>
          </a:endParaRPr>
        </a:p>
      </dsp:txBody>
      <dsp:txXfrm>
        <a:off x="2079760" y="560732"/>
        <a:ext cx="891075" cy="7128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3D3BC2-543C-49B5-AB5C-777B28DA194B}">
      <dsp:nvSpPr>
        <dsp:cNvPr id="0" name=""/>
        <dsp:cNvSpPr/>
      </dsp:nvSpPr>
      <dsp:spPr>
        <a:xfrm>
          <a:off x="475996" y="1079"/>
          <a:ext cx="3496259" cy="1138535"/>
        </a:xfrm>
        <a:prstGeom prst="roundRect">
          <a:avLst>
            <a:gd name="adj" fmla="val 10000"/>
          </a:avLst>
        </a:prstGeom>
        <a:solidFill>
          <a:schemeClr val="bg2">
            <a:lumMod val="1000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CN" altLang="en-US" sz="4400" b="1" kern="1200" dirty="0" smtClean="0"/>
            <a:t>      非基督徒               </a:t>
          </a:r>
          <a:r>
            <a:rPr lang="en-US" sz="3400" kern="1200" dirty="0" smtClean="0"/>
            <a:t>Non-Christian</a:t>
          </a:r>
          <a:endParaRPr lang="en-US" sz="3400" kern="1200" dirty="0"/>
        </a:p>
      </dsp:txBody>
      <dsp:txXfrm>
        <a:off x="475996" y="1079"/>
        <a:ext cx="3496259" cy="1138535"/>
      </dsp:txXfrm>
    </dsp:sp>
    <dsp:sp modelId="{D70BDB8B-4AC8-4F0D-ACC6-E93EF8E52750}">
      <dsp:nvSpPr>
        <dsp:cNvPr id="0" name=""/>
        <dsp:cNvSpPr/>
      </dsp:nvSpPr>
      <dsp:spPr>
        <a:xfrm>
          <a:off x="825622" y="1139614"/>
          <a:ext cx="349625" cy="702578"/>
        </a:xfrm>
        <a:custGeom>
          <a:avLst/>
          <a:gdLst/>
          <a:ahLst/>
          <a:cxnLst/>
          <a:rect l="0" t="0" r="0" b="0"/>
          <a:pathLst>
            <a:path>
              <a:moveTo>
                <a:pt x="0" y="0"/>
              </a:moveTo>
              <a:lnTo>
                <a:pt x="0" y="702578"/>
              </a:lnTo>
              <a:lnTo>
                <a:pt x="349625" y="702578"/>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743C08E-A95A-4DEB-BC07-7D41DAA609C5}">
      <dsp:nvSpPr>
        <dsp:cNvPr id="0" name=""/>
        <dsp:cNvSpPr/>
      </dsp:nvSpPr>
      <dsp:spPr>
        <a:xfrm>
          <a:off x="1175248" y="1272925"/>
          <a:ext cx="3427227" cy="1138535"/>
        </a:xfrm>
        <a:prstGeom prst="roundRect">
          <a:avLst>
            <a:gd name="adj" fmla="val 10000"/>
          </a:avLst>
        </a:prstGeom>
        <a:solidFill>
          <a:schemeClr val="bg2">
            <a:lumMod val="75000"/>
            <a:alpha val="9000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CN" altLang="en-US" sz="4400" b="1" kern="1200" dirty="0" smtClean="0">
              <a:effectLst>
                <a:outerShdw blurRad="38100" dist="38100" dir="2700000" algn="tl">
                  <a:srgbClr val="000000">
                    <a:alpha val="43137"/>
                  </a:srgbClr>
                </a:outerShdw>
              </a:effectLst>
            </a:rPr>
            <a:t>父</a:t>
          </a:r>
          <a:r>
            <a:rPr lang="en-US" altLang="zh-CN" sz="4400" b="1" kern="1200" dirty="0" smtClean="0">
              <a:effectLst>
                <a:outerShdw blurRad="38100" dist="38100" dir="2700000" algn="tl">
                  <a:srgbClr val="000000">
                    <a:alpha val="43137"/>
                  </a:srgbClr>
                </a:outerShdw>
              </a:effectLst>
            </a:rPr>
            <a:t>: </a:t>
          </a:r>
          <a:r>
            <a:rPr lang="zh-CN" altLang="en-US" sz="4400" b="1" kern="1200" dirty="0" smtClean="0">
              <a:effectLst>
                <a:outerShdw blurRad="38100" dist="38100" dir="2700000" algn="tl">
                  <a:srgbClr val="000000">
                    <a:alpha val="43137"/>
                  </a:srgbClr>
                </a:outerShdw>
              </a:effectLst>
            </a:rPr>
            <a:t>魔鬼   </a:t>
          </a:r>
          <a:r>
            <a:rPr lang="en-US" sz="2800" kern="1200" dirty="0" smtClean="0"/>
            <a:t>Father: the Devil</a:t>
          </a:r>
          <a:endParaRPr lang="en-US" sz="2800" kern="1200" dirty="0"/>
        </a:p>
      </dsp:txBody>
      <dsp:txXfrm>
        <a:off x="1175248" y="1272925"/>
        <a:ext cx="3427227" cy="1138535"/>
      </dsp:txXfrm>
    </dsp:sp>
    <dsp:sp modelId="{06FC15C3-3CD0-4F76-8A09-1D3886840492}">
      <dsp:nvSpPr>
        <dsp:cNvPr id="0" name=""/>
        <dsp:cNvSpPr/>
      </dsp:nvSpPr>
      <dsp:spPr>
        <a:xfrm>
          <a:off x="825622" y="1139614"/>
          <a:ext cx="349625" cy="2020455"/>
        </a:xfrm>
        <a:custGeom>
          <a:avLst/>
          <a:gdLst/>
          <a:ahLst/>
          <a:cxnLst/>
          <a:rect l="0" t="0" r="0" b="0"/>
          <a:pathLst>
            <a:path>
              <a:moveTo>
                <a:pt x="0" y="0"/>
              </a:moveTo>
              <a:lnTo>
                <a:pt x="0" y="2020455"/>
              </a:lnTo>
              <a:lnTo>
                <a:pt x="349625" y="202045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3AE0AA8-E40F-43F0-A0CB-110DD5BE1470}">
      <dsp:nvSpPr>
        <dsp:cNvPr id="0" name=""/>
        <dsp:cNvSpPr/>
      </dsp:nvSpPr>
      <dsp:spPr>
        <a:xfrm>
          <a:off x="1175248" y="2590802"/>
          <a:ext cx="3427227" cy="1138535"/>
        </a:xfrm>
        <a:prstGeom prst="roundRect">
          <a:avLst>
            <a:gd name="adj" fmla="val 10000"/>
          </a:avLst>
        </a:prstGeom>
        <a:solidFill>
          <a:schemeClr val="bg2">
            <a:lumMod val="75000"/>
            <a:alpha val="9000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属世界的欲望  </a:t>
          </a:r>
          <a:r>
            <a:rPr lang="en-US" sz="2800" kern="1200" dirty="0" smtClean="0"/>
            <a:t>Worldly Desires</a:t>
          </a:r>
          <a:endParaRPr lang="en-US" sz="2800" kern="1200" dirty="0"/>
        </a:p>
      </dsp:txBody>
      <dsp:txXfrm>
        <a:off x="1175248" y="2590802"/>
        <a:ext cx="3427227" cy="1138535"/>
      </dsp:txXfrm>
    </dsp:sp>
    <dsp:sp modelId="{F73D756F-AF18-4E50-9BA1-4E0D2D742A51}">
      <dsp:nvSpPr>
        <dsp:cNvPr id="0" name=""/>
        <dsp:cNvSpPr/>
      </dsp:nvSpPr>
      <dsp:spPr>
        <a:xfrm>
          <a:off x="825622" y="1139614"/>
          <a:ext cx="349625" cy="3315858"/>
        </a:xfrm>
        <a:custGeom>
          <a:avLst/>
          <a:gdLst/>
          <a:ahLst/>
          <a:cxnLst/>
          <a:rect l="0" t="0" r="0" b="0"/>
          <a:pathLst>
            <a:path>
              <a:moveTo>
                <a:pt x="0" y="0"/>
              </a:moveTo>
              <a:lnTo>
                <a:pt x="0" y="3315858"/>
              </a:lnTo>
              <a:lnTo>
                <a:pt x="349625" y="3315858"/>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AE67721-403D-49A0-8FF3-38D2271A4B17}">
      <dsp:nvSpPr>
        <dsp:cNvPr id="0" name=""/>
        <dsp:cNvSpPr/>
      </dsp:nvSpPr>
      <dsp:spPr>
        <a:xfrm>
          <a:off x="1175248" y="3886204"/>
          <a:ext cx="3427227" cy="1138535"/>
        </a:xfrm>
        <a:prstGeom prst="roundRect">
          <a:avLst>
            <a:gd name="adj" fmla="val 10000"/>
          </a:avLst>
        </a:prstGeom>
        <a:solidFill>
          <a:schemeClr val="bg2">
            <a:lumMod val="75000"/>
            <a:alpha val="9000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旧的生命       </a:t>
          </a:r>
          <a:r>
            <a:rPr lang="en-US" sz="2800" kern="1200" dirty="0" smtClean="0"/>
            <a:t>Old Life</a:t>
          </a:r>
          <a:endParaRPr lang="en-US" sz="2800" kern="1200" dirty="0"/>
        </a:p>
      </dsp:txBody>
      <dsp:txXfrm>
        <a:off x="1175248" y="3886204"/>
        <a:ext cx="3427227" cy="1138535"/>
      </dsp:txXfrm>
    </dsp:sp>
    <dsp:sp modelId="{5FC5DB7D-6246-4A7C-8338-4C6ABF81E260}">
      <dsp:nvSpPr>
        <dsp:cNvPr id="0" name=""/>
        <dsp:cNvSpPr/>
      </dsp:nvSpPr>
      <dsp:spPr>
        <a:xfrm>
          <a:off x="4541523" y="1079"/>
          <a:ext cx="3496259" cy="1138535"/>
        </a:xfrm>
        <a:prstGeom prst="roundRect">
          <a:avLst>
            <a:gd name="adj" fmla="val 10000"/>
          </a:avLst>
        </a:prstGeom>
        <a:solidFill>
          <a:srgbClr val="FFC000"/>
        </a:solidFill>
        <a:ln w="762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CN" altLang="en-US" sz="4400" b="1" kern="1200" dirty="0" smtClean="0">
              <a:ln>
                <a:solidFill>
                  <a:schemeClr val="tx1"/>
                </a:solidFill>
              </a:ln>
              <a:solidFill>
                <a:schemeClr val="tx1"/>
              </a:solidFill>
            </a:rPr>
            <a:t>基督徒   </a:t>
          </a:r>
          <a:r>
            <a:rPr lang="zh-CN" altLang="en-US" sz="3400" kern="1200" dirty="0" smtClean="0">
              <a:ln>
                <a:solidFill>
                  <a:schemeClr val="tx1"/>
                </a:solidFill>
              </a:ln>
              <a:solidFill>
                <a:schemeClr val="tx1"/>
              </a:solidFill>
            </a:rPr>
            <a:t>                         </a:t>
          </a:r>
          <a:r>
            <a:rPr lang="en-US" sz="3400" kern="1200" dirty="0" smtClean="0">
              <a:ln>
                <a:solidFill>
                  <a:schemeClr val="tx1"/>
                </a:solidFill>
              </a:ln>
              <a:solidFill>
                <a:schemeClr val="tx1"/>
              </a:solidFill>
            </a:rPr>
            <a:t>Christian</a:t>
          </a:r>
          <a:endParaRPr lang="en-US" sz="3400" kern="1200" dirty="0">
            <a:ln>
              <a:solidFill>
                <a:schemeClr val="tx1"/>
              </a:solidFill>
            </a:ln>
            <a:solidFill>
              <a:schemeClr val="tx1"/>
            </a:solidFill>
          </a:endParaRPr>
        </a:p>
      </dsp:txBody>
      <dsp:txXfrm>
        <a:off x="4541523" y="1079"/>
        <a:ext cx="3496259" cy="1138535"/>
      </dsp:txXfrm>
    </dsp:sp>
    <dsp:sp modelId="{60B608C2-CA89-451F-9A8B-9D6C592C9453}">
      <dsp:nvSpPr>
        <dsp:cNvPr id="0" name=""/>
        <dsp:cNvSpPr/>
      </dsp:nvSpPr>
      <dsp:spPr>
        <a:xfrm>
          <a:off x="4891149" y="1139614"/>
          <a:ext cx="349625" cy="725053"/>
        </a:xfrm>
        <a:custGeom>
          <a:avLst/>
          <a:gdLst/>
          <a:ahLst/>
          <a:cxnLst/>
          <a:rect l="0" t="0" r="0" b="0"/>
          <a:pathLst>
            <a:path>
              <a:moveTo>
                <a:pt x="0" y="0"/>
              </a:moveTo>
              <a:lnTo>
                <a:pt x="0" y="725053"/>
              </a:lnTo>
              <a:lnTo>
                <a:pt x="349625" y="725053"/>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10701BC-9515-4B21-8334-FEC8823C6102}">
      <dsp:nvSpPr>
        <dsp:cNvPr id="0" name=""/>
        <dsp:cNvSpPr/>
      </dsp:nvSpPr>
      <dsp:spPr>
        <a:xfrm>
          <a:off x="5240775" y="1295399"/>
          <a:ext cx="3427227" cy="1138535"/>
        </a:xfrm>
        <a:prstGeom prst="roundRect">
          <a:avLst>
            <a:gd name="adj" fmla="val 10000"/>
          </a:avLst>
        </a:prstGeom>
        <a:solidFill>
          <a:srgbClr val="FFE575">
            <a:alpha val="89804"/>
          </a:srgb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CN" altLang="en-US" sz="4400" b="1" kern="1200" dirty="0" smtClean="0">
              <a:effectLst>
                <a:outerShdw blurRad="38100" dist="38100" dir="2700000" algn="tl">
                  <a:srgbClr val="000000">
                    <a:alpha val="43137"/>
                  </a:srgbClr>
                </a:outerShdw>
              </a:effectLst>
            </a:rPr>
            <a:t>新的父：神   </a:t>
          </a:r>
          <a:r>
            <a:rPr lang="en-US" sz="2800" kern="1200" dirty="0" smtClean="0"/>
            <a:t>New Father: GOD</a:t>
          </a:r>
          <a:endParaRPr lang="en-US" sz="2800" kern="1200" dirty="0"/>
        </a:p>
      </dsp:txBody>
      <dsp:txXfrm>
        <a:off x="5240775" y="1295399"/>
        <a:ext cx="3427227" cy="1138535"/>
      </dsp:txXfrm>
    </dsp:sp>
    <dsp:sp modelId="{A3AE7AE2-19C3-42F8-81D8-BE5D118C267A}">
      <dsp:nvSpPr>
        <dsp:cNvPr id="0" name=""/>
        <dsp:cNvSpPr/>
      </dsp:nvSpPr>
      <dsp:spPr>
        <a:xfrm>
          <a:off x="4891149" y="1139614"/>
          <a:ext cx="349625" cy="2020455"/>
        </a:xfrm>
        <a:custGeom>
          <a:avLst/>
          <a:gdLst/>
          <a:ahLst/>
          <a:cxnLst/>
          <a:rect l="0" t="0" r="0" b="0"/>
          <a:pathLst>
            <a:path>
              <a:moveTo>
                <a:pt x="0" y="0"/>
              </a:moveTo>
              <a:lnTo>
                <a:pt x="0" y="2020455"/>
              </a:lnTo>
              <a:lnTo>
                <a:pt x="349625" y="2020455"/>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6FBFFC8-AFA0-4B36-A399-2DE12C419934}">
      <dsp:nvSpPr>
        <dsp:cNvPr id="0" name=""/>
        <dsp:cNvSpPr/>
      </dsp:nvSpPr>
      <dsp:spPr>
        <a:xfrm>
          <a:off x="5240775" y="2590802"/>
          <a:ext cx="3427227" cy="1138535"/>
        </a:xfrm>
        <a:prstGeom prst="roundRect">
          <a:avLst>
            <a:gd name="adj" fmla="val 10000"/>
          </a:avLst>
        </a:prstGeom>
        <a:solidFill>
          <a:srgbClr val="FFE575">
            <a:alpha val="89804"/>
          </a:srgb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新的欲望    </a:t>
          </a:r>
          <a:r>
            <a:rPr lang="en-US" sz="2800" kern="1200" dirty="0" smtClean="0"/>
            <a:t>NEW Desires</a:t>
          </a:r>
          <a:endParaRPr lang="en-US" sz="2800" kern="1200" dirty="0"/>
        </a:p>
      </dsp:txBody>
      <dsp:txXfrm>
        <a:off x="5240775" y="2590802"/>
        <a:ext cx="3427227" cy="1138535"/>
      </dsp:txXfrm>
    </dsp:sp>
    <dsp:sp modelId="{87524740-4E9B-47F0-B97D-640705898FCA}">
      <dsp:nvSpPr>
        <dsp:cNvPr id="0" name=""/>
        <dsp:cNvSpPr/>
      </dsp:nvSpPr>
      <dsp:spPr>
        <a:xfrm>
          <a:off x="4891149" y="1139614"/>
          <a:ext cx="349625" cy="3315858"/>
        </a:xfrm>
        <a:custGeom>
          <a:avLst/>
          <a:gdLst/>
          <a:ahLst/>
          <a:cxnLst/>
          <a:rect l="0" t="0" r="0" b="0"/>
          <a:pathLst>
            <a:path>
              <a:moveTo>
                <a:pt x="0" y="0"/>
              </a:moveTo>
              <a:lnTo>
                <a:pt x="0" y="3315858"/>
              </a:lnTo>
              <a:lnTo>
                <a:pt x="349625" y="3315858"/>
              </a:lnTo>
            </a:path>
          </a:pathLst>
        </a:custGeom>
        <a:noFill/>
        <a:ln w="762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7EFACBB-0606-431A-B72F-8B11CB57DF60}">
      <dsp:nvSpPr>
        <dsp:cNvPr id="0" name=""/>
        <dsp:cNvSpPr/>
      </dsp:nvSpPr>
      <dsp:spPr>
        <a:xfrm>
          <a:off x="5240775" y="3886204"/>
          <a:ext cx="3427227" cy="1138535"/>
        </a:xfrm>
        <a:prstGeom prst="roundRect">
          <a:avLst>
            <a:gd name="adj" fmla="val 10000"/>
          </a:avLst>
        </a:prstGeom>
        <a:solidFill>
          <a:srgbClr val="FFE575">
            <a:alpha val="89804"/>
          </a:srgb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outerShdw blurRad="38100" dist="38100" dir="2700000" algn="tl">
                  <a:srgbClr val="000000">
                    <a:alpha val="43137"/>
                  </a:srgbClr>
                </a:outerShdw>
              </a:effectLst>
            </a:rPr>
            <a:t>新的生命       </a:t>
          </a:r>
          <a:r>
            <a:rPr lang="en-US" sz="3400" kern="1200" dirty="0" smtClean="0"/>
            <a:t>NEW LIFE</a:t>
          </a:r>
          <a:endParaRPr lang="en-US" sz="3400" kern="1200" dirty="0"/>
        </a:p>
      </dsp:txBody>
      <dsp:txXfrm>
        <a:off x="5240775" y="3886204"/>
        <a:ext cx="3427227" cy="11385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F07C3-BE25-4507-873D-5E51CF156F60}">
      <dsp:nvSpPr>
        <dsp:cNvPr id="0" name=""/>
        <dsp:cNvSpPr/>
      </dsp:nvSpPr>
      <dsp:spPr>
        <a:xfrm>
          <a:off x="0" y="0"/>
          <a:ext cx="8839200" cy="2370087"/>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CN" altLang="en-US" sz="5400" b="1" kern="1200" dirty="0" smtClean="0">
              <a:solidFill>
                <a:srgbClr val="FFFF00"/>
              </a:solidFill>
              <a:effectLst>
                <a:outerShdw blurRad="38100" dist="38100" dir="2700000" algn="tl">
                  <a:srgbClr val="000000">
                    <a:alpha val="43137"/>
                  </a:srgbClr>
                </a:outerShdw>
              </a:effectLst>
              <a:latin typeface="Arial Narrow" panose="020B0606020202030204" pitchFamily="34" charset="0"/>
            </a:rPr>
            <a:t>超自然的属鬼魔行为</a:t>
          </a:r>
          <a:endParaRPr lang="en-US" sz="5400" kern="1200" dirty="0">
            <a:solidFill>
              <a:srgbClr val="FFFF00"/>
            </a:solidFill>
          </a:endParaRPr>
        </a:p>
        <a:p>
          <a:pPr marL="285750" lvl="1" indent="-285750" algn="l" defTabSz="1244600">
            <a:lnSpc>
              <a:spcPct val="90000"/>
            </a:lnSpc>
            <a:spcBef>
              <a:spcPct val="0"/>
            </a:spcBef>
            <a:spcAft>
              <a:spcPct val="15000"/>
            </a:spcAft>
            <a:buChar char="••"/>
          </a:pPr>
          <a:r>
            <a:rPr lang="en-US" sz="2800" kern="1200" dirty="0" smtClean="0"/>
            <a:t>SUPERNATURAL DEMONIC ACTIVITY</a:t>
          </a:r>
          <a:endParaRPr lang="en-US" sz="2800" kern="1200" dirty="0"/>
        </a:p>
      </dsp:txBody>
      <dsp:txXfrm>
        <a:off x="2004848" y="0"/>
        <a:ext cx="6834351" cy="2370087"/>
      </dsp:txXfrm>
    </dsp:sp>
    <dsp:sp modelId="{823C28FB-E01E-4DA3-904D-296E1E304F9C}">
      <dsp:nvSpPr>
        <dsp:cNvPr id="0" name=""/>
        <dsp:cNvSpPr/>
      </dsp:nvSpPr>
      <dsp:spPr>
        <a:xfrm>
          <a:off x="336856" y="482597"/>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17A61F-D946-4BEA-A895-D1619A1472D9}">
      <dsp:nvSpPr>
        <dsp:cNvPr id="0" name=""/>
        <dsp:cNvSpPr/>
      </dsp:nvSpPr>
      <dsp:spPr>
        <a:xfrm>
          <a:off x="0" y="2607096"/>
          <a:ext cx="8839200" cy="2370087"/>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zh-CN" altLang="en-US" sz="6000" b="1" kern="1200" dirty="0" smtClean="0">
              <a:solidFill>
                <a:srgbClr val="FFFF00"/>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kern="1200" dirty="0">
            <a:solidFill>
              <a:srgbClr val="FFFF00"/>
            </a:solidFill>
          </a:endParaRPr>
        </a:p>
        <a:p>
          <a:pPr marL="285750" lvl="1" indent="-285750" algn="l" defTabSz="1244600">
            <a:lnSpc>
              <a:spcPct val="90000"/>
            </a:lnSpc>
            <a:spcBef>
              <a:spcPct val="0"/>
            </a:spcBef>
            <a:spcAft>
              <a:spcPct val="15000"/>
            </a:spcAft>
            <a:buChar char="••"/>
          </a:pPr>
          <a:r>
            <a:rPr lang="en-US" sz="2800" kern="1200" dirty="0" smtClean="0"/>
            <a:t>NATURAL DEMONIC ACTIVITY</a:t>
          </a:r>
          <a:endParaRPr lang="en-US" sz="2800" kern="1200" dirty="0"/>
        </a:p>
      </dsp:txBody>
      <dsp:txXfrm>
        <a:off x="2004848" y="2607096"/>
        <a:ext cx="6834351" cy="2370087"/>
      </dsp:txXfrm>
    </dsp:sp>
    <dsp:sp modelId="{4D6E4CA9-1053-47E1-B906-41955FCCB59B}">
      <dsp:nvSpPr>
        <dsp:cNvPr id="0" name=""/>
        <dsp:cNvSpPr/>
      </dsp:nvSpPr>
      <dsp:spPr>
        <a:xfrm>
          <a:off x="336856" y="3089693"/>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F07C3-BE25-4507-873D-5E51CF156F60}">
      <dsp:nvSpPr>
        <dsp:cNvPr id="0" name=""/>
        <dsp:cNvSpPr/>
      </dsp:nvSpPr>
      <dsp:spPr>
        <a:xfrm>
          <a:off x="0" y="0"/>
          <a:ext cx="8839200" cy="2370087"/>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CN" sz="5400" b="1" kern="1200" dirty="0" smtClean="0">
              <a:solidFill>
                <a:schemeClr val="tx1"/>
              </a:solidFill>
              <a:effectLst>
                <a:outerShdw blurRad="38100" dist="38100" dir="2700000" algn="tl">
                  <a:srgbClr val="000000">
                    <a:alpha val="43137"/>
                  </a:srgbClr>
                </a:outerShdw>
              </a:effectLst>
            </a:rPr>
            <a:t>超自然</a:t>
          </a:r>
          <a:r>
            <a:rPr lang="zh-CN" altLang="en-US" sz="5400" b="1" kern="1200" dirty="0" smtClean="0">
              <a:solidFill>
                <a:schemeClr val="tx1"/>
              </a:solidFill>
              <a:effectLst>
                <a:outerShdw blurRad="38100" dist="38100" dir="2700000" algn="tl">
                  <a:srgbClr val="000000">
                    <a:alpha val="43137"/>
                  </a:srgbClr>
                </a:outerShdw>
              </a:effectLst>
            </a:rPr>
            <a:t>的</a:t>
          </a:r>
          <a:r>
            <a:rPr lang="zh-CN" sz="5400" b="1" kern="1200" dirty="0" smtClean="0">
              <a:solidFill>
                <a:schemeClr val="tx1"/>
              </a:solidFill>
              <a:effectLst>
                <a:outerShdw blurRad="38100" dist="38100" dir="2700000" algn="tl">
                  <a:srgbClr val="000000">
                    <a:alpha val="43137"/>
                  </a:srgbClr>
                </a:outerShdw>
              </a:effectLst>
            </a:rPr>
            <a:t>属鬼魔行为</a:t>
          </a:r>
          <a:endParaRPr lang="en-US" sz="5400" kern="1200" dirty="0">
            <a:ln>
              <a:solidFill>
                <a:schemeClr val="tx1"/>
              </a:solidFill>
            </a:ln>
            <a:solidFill>
              <a:schemeClr val="tx1"/>
            </a:solidFill>
            <a:effectLst>
              <a:outerShdw blurRad="38100" dist="38100" dir="2700000" algn="tl">
                <a:srgbClr val="000000">
                  <a:alpha val="43137"/>
                </a:srgbClr>
              </a:outerShdw>
            </a:effectLst>
          </a:endParaRPr>
        </a:p>
        <a:p>
          <a:pPr marL="285750" lvl="1" indent="-285750" algn="l" defTabSz="1244600">
            <a:lnSpc>
              <a:spcPct val="90000"/>
            </a:lnSpc>
            <a:spcBef>
              <a:spcPct val="0"/>
            </a:spcBef>
            <a:spcAft>
              <a:spcPct val="15000"/>
            </a:spcAft>
            <a:buChar char="••"/>
          </a:pPr>
          <a:r>
            <a:rPr lang="en-US" sz="2800" kern="1200" dirty="0" smtClean="0">
              <a:ln>
                <a:solidFill>
                  <a:schemeClr val="tx1"/>
                </a:solidFill>
              </a:ln>
              <a:solidFill>
                <a:schemeClr val="tx1"/>
              </a:solidFill>
            </a:rPr>
            <a:t>SUPERNATURAL DEMONIC ACTIVITY</a:t>
          </a:r>
          <a:endParaRPr lang="en-US" sz="2800" kern="1200" dirty="0">
            <a:ln>
              <a:solidFill>
                <a:schemeClr val="tx1"/>
              </a:solidFill>
            </a:ln>
            <a:solidFill>
              <a:schemeClr val="tx1"/>
            </a:solidFill>
          </a:endParaRPr>
        </a:p>
      </dsp:txBody>
      <dsp:txXfrm>
        <a:off x="2004848" y="0"/>
        <a:ext cx="6834351" cy="2370087"/>
      </dsp:txXfrm>
    </dsp:sp>
    <dsp:sp modelId="{823C28FB-E01E-4DA3-904D-296E1E304F9C}">
      <dsp:nvSpPr>
        <dsp:cNvPr id="0" name=""/>
        <dsp:cNvSpPr/>
      </dsp:nvSpPr>
      <dsp:spPr>
        <a:xfrm>
          <a:off x="336856" y="482597"/>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17A61F-D946-4BEA-A895-D1619A1472D9}">
      <dsp:nvSpPr>
        <dsp:cNvPr id="0" name=""/>
        <dsp:cNvSpPr/>
      </dsp:nvSpPr>
      <dsp:spPr>
        <a:xfrm>
          <a:off x="0" y="2607096"/>
          <a:ext cx="8839200" cy="2370087"/>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zh-CN" altLang="en-US" sz="6000" b="0" kern="1200" dirty="0" smtClean="0">
              <a:solidFill>
                <a:schemeClr val="bg1"/>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b="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t>NATURAL DEMONIC ACTIVITY</a:t>
          </a:r>
          <a:endParaRPr lang="en-US" sz="2800" kern="1200" dirty="0"/>
        </a:p>
      </dsp:txBody>
      <dsp:txXfrm>
        <a:off x="2004848" y="2607096"/>
        <a:ext cx="6834351" cy="2370087"/>
      </dsp:txXfrm>
    </dsp:sp>
    <dsp:sp modelId="{4D6E4CA9-1053-47E1-B906-41955FCCB59B}">
      <dsp:nvSpPr>
        <dsp:cNvPr id="0" name=""/>
        <dsp:cNvSpPr/>
      </dsp:nvSpPr>
      <dsp:spPr>
        <a:xfrm>
          <a:off x="336856" y="3089693"/>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4F07C3-BE25-4507-873D-5E51CF156F60}">
      <dsp:nvSpPr>
        <dsp:cNvPr id="0" name=""/>
        <dsp:cNvSpPr/>
      </dsp:nvSpPr>
      <dsp:spPr>
        <a:xfrm>
          <a:off x="0" y="0"/>
          <a:ext cx="8839200" cy="2370087"/>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zh-CN" sz="5400" b="0" kern="1200" dirty="0" smtClean="0">
              <a:solidFill>
                <a:schemeClr val="accent2">
                  <a:lumMod val="40000"/>
                  <a:lumOff val="60000"/>
                </a:schemeClr>
              </a:solidFill>
            </a:rPr>
            <a:t>超自然</a:t>
          </a:r>
          <a:r>
            <a:rPr lang="zh-CN" altLang="en-US" sz="5400" b="0" kern="1200" dirty="0" smtClean="0">
              <a:solidFill>
                <a:schemeClr val="accent2">
                  <a:lumMod val="40000"/>
                  <a:lumOff val="60000"/>
                </a:schemeClr>
              </a:solidFill>
            </a:rPr>
            <a:t>的</a:t>
          </a:r>
          <a:r>
            <a:rPr lang="zh-CN" sz="5400" b="0" kern="1200" dirty="0" smtClean="0">
              <a:solidFill>
                <a:schemeClr val="accent2">
                  <a:lumMod val="40000"/>
                  <a:lumOff val="60000"/>
                </a:schemeClr>
              </a:solidFill>
            </a:rPr>
            <a:t>属鬼魔行为</a:t>
          </a:r>
          <a:endParaRPr lang="en-US" sz="5400" b="0" kern="1200" dirty="0">
            <a:solidFill>
              <a:schemeClr val="accent2">
                <a:lumMod val="40000"/>
                <a:lumOff val="60000"/>
              </a:schemeClr>
            </a:solidFill>
          </a:endParaRPr>
        </a:p>
        <a:p>
          <a:pPr marL="285750" lvl="1" indent="-285750" algn="l" defTabSz="1244600">
            <a:lnSpc>
              <a:spcPct val="90000"/>
            </a:lnSpc>
            <a:spcBef>
              <a:spcPct val="0"/>
            </a:spcBef>
            <a:spcAft>
              <a:spcPct val="15000"/>
            </a:spcAft>
            <a:buChar char="••"/>
          </a:pPr>
          <a:r>
            <a:rPr lang="en-US" sz="2800" kern="1200" dirty="0" smtClean="0">
              <a:solidFill>
                <a:schemeClr val="accent2">
                  <a:lumMod val="40000"/>
                  <a:lumOff val="60000"/>
                </a:schemeClr>
              </a:solidFill>
            </a:rPr>
            <a:t>SUPERNATURAL DEMONIC ACTIVITY</a:t>
          </a:r>
          <a:endParaRPr lang="en-US" sz="2800" kern="1200" dirty="0">
            <a:solidFill>
              <a:schemeClr val="accent2">
                <a:lumMod val="40000"/>
                <a:lumOff val="60000"/>
              </a:schemeClr>
            </a:solidFill>
          </a:endParaRPr>
        </a:p>
      </dsp:txBody>
      <dsp:txXfrm>
        <a:off x="2004848" y="0"/>
        <a:ext cx="6834351" cy="2370087"/>
      </dsp:txXfrm>
    </dsp:sp>
    <dsp:sp modelId="{823C28FB-E01E-4DA3-904D-296E1E304F9C}">
      <dsp:nvSpPr>
        <dsp:cNvPr id="0" name=""/>
        <dsp:cNvSpPr/>
      </dsp:nvSpPr>
      <dsp:spPr>
        <a:xfrm>
          <a:off x="336856" y="482597"/>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17A61F-D946-4BEA-A895-D1619A1472D9}">
      <dsp:nvSpPr>
        <dsp:cNvPr id="0" name=""/>
        <dsp:cNvSpPr/>
      </dsp:nvSpPr>
      <dsp:spPr>
        <a:xfrm>
          <a:off x="0" y="2607096"/>
          <a:ext cx="8839200" cy="2370087"/>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zh-CN" altLang="en-US" sz="6000" b="1" kern="1200" dirty="0" smtClean="0">
              <a:solidFill>
                <a:schemeClr val="tx1"/>
              </a:solidFill>
              <a:effectLst>
                <a:outerShdw blurRad="38100" dist="38100" dir="2700000" algn="tl">
                  <a:srgbClr val="000000">
                    <a:alpha val="43137"/>
                  </a:srgbClr>
                </a:outerShdw>
              </a:effectLst>
              <a:latin typeface="Arial Narrow" panose="020B0606020202030204" pitchFamily="34" charset="0"/>
            </a:rPr>
            <a:t>自然的属鬼魔行为</a:t>
          </a:r>
          <a:endParaRPr lang="en-US" sz="6000" kern="1200" dirty="0">
            <a:ln>
              <a:solidFill>
                <a:schemeClr val="tx1"/>
              </a:solidFill>
            </a:ln>
            <a:solidFill>
              <a:schemeClr val="tx1"/>
            </a:solidFill>
          </a:endParaRPr>
        </a:p>
        <a:p>
          <a:pPr marL="285750" lvl="1" indent="-285750" algn="l" defTabSz="1244600">
            <a:lnSpc>
              <a:spcPct val="90000"/>
            </a:lnSpc>
            <a:spcBef>
              <a:spcPct val="0"/>
            </a:spcBef>
            <a:spcAft>
              <a:spcPct val="15000"/>
            </a:spcAft>
            <a:buChar char="••"/>
          </a:pPr>
          <a:r>
            <a:rPr lang="en-US" sz="2800" kern="1200" dirty="0" smtClean="0">
              <a:ln>
                <a:solidFill>
                  <a:schemeClr val="tx1"/>
                </a:solidFill>
              </a:ln>
              <a:solidFill>
                <a:schemeClr val="tx1"/>
              </a:solidFill>
            </a:rPr>
            <a:t>NATURAL DEMONIC ACTIVITY</a:t>
          </a:r>
          <a:endParaRPr lang="en-US" sz="2800" kern="1200" dirty="0">
            <a:ln>
              <a:solidFill>
                <a:schemeClr val="tx1"/>
              </a:solidFill>
            </a:ln>
            <a:solidFill>
              <a:schemeClr val="tx1"/>
            </a:solidFill>
          </a:endParaRPr>
        </a:p>
      </dsp:txBody>
      <dsp:txXfrm>
        <a:off x="2004848" y="2607096"/>
        <a:ext cx="6834351" cy="2370087"/>
      </dsp:txXfrm>
    </dsp:sp>
    <dsp:sp modelId="{4D6E4CA9-1053-47E1-B906-41955FCCB59B}">
      <dsp:nvSpPr>
        <dsp:cNvPr id="0" name=""/>
        <dsp:cNvSpPr/>
      </dsp:nvSpPr>
      <dsp:spPr>
        <a:xfrm>
          <a:off x="336856" y="3089693"/>
          <a:ext cx="1568144" cy="1404893"/>
        </a:xfrm>
        <a:prstGeom prst="roundRect">
          <a:avLst>
            <a:gd name="adj" fmla="val 10000"/>
          </a:avLst>
        </a:prstGeom>
        <a:blipFill rotWithShape="0">
          <a:blip xmlns:r="http://schemas.openxmlformats.org/officeDocument/2006/relationships" r:embed="rId1"/>
          <a:stretch>
            <a:fillRect/>
          </a:stretch>
        </a:blipFill>
        <a:ln w="76200">
          <a:solidFill>
            <a:schemeClr val="tx1"/>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2">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3">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5">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4">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5">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6">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3#7">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3#8">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3#9">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3#10">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3#1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93AE8-8C71-48E5-BA53-81D02A11DF03}" type="datetimeFigureOut">
              <a:rPr lang="en-US" smtClean="0"/>
              <a:pPr/>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9DD90-8AEC-46C7-BEDD-0289977A23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29DD90-8AEC-46C7-BEDD-0289977A23F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29DD90-8AEC-46C7-BEDD-0289977A23F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6.xml"/><Relationship Id="rId7" Type="http://schemas.openxmlformats.org/officeDocument/2006/relationships/image" Target="../media/image6.gif"/><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hepoachedegg.net/.a/6a0133f0b2fdc2970b01538f635890970b-pi" TargetMode="Externa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hyperlink" Target="http://en.wikipedia.org/wiki/File:Fengshui_Compass.jp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gif"/><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gi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gif"/><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bladerunner-thumb-510x227-39115.gif"/>
          <p:cNvPicPr>
            <a:picLocks noChangeAspect="1"/>
          </p:cNvPicPr>
          <p:nvPr/>
        </p:nvPicPr>
        <p:blipFill>
          <a:blip r:embed="rId3" cstate="print"/>
          <a:stretch>
            <a:fillRect/>
          </a:stretch>
        </p:blipFill>
        <p:spPr>
          <a:xfrm>
            <a:off x="0" y="1143000"/>
            <a:ext cx="9144000" cy="5297424"/>
          </a:xfrm>
          <a:prstGeom prst="rect">
            <a:avLst/>
          </a:prstGeom>
        </p:spPr>
      </p:pic>
      <p:sp>
        <p:nvSpPr>
          <p:cNvPr id="3" name="Title 1"/>
          <p:cNvSpPr txBox="1"/>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HOW CAN I DEFEAT THEM?</a:t>
            </a:r>
          </a:p>
        </p:txBody>
      </p:sp>
      <p:sp>
        <p:nvSpPr>
          <p:cNvPr id="6" name="Title 1"/>
          <p:cNvSpPr txBox="1"/>
          <p:nvPr/>
        </p:nvSpPr>
        <p:spPr>
          <a:xfrm>
            <a:off x="0" y="0"/>
            <a:ext cx="9144000" cy="1066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如何才能战胜鬼魔</a:t>
            </a:r>
            <a:r>
              <a:rPr kumimoji="0" lang="en-US" sz="72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access-jesus.com/images/vdgoes_val_adam.jpg"/>
          <p:cNvPicPr>
            <a:picLocks noChangeAspect="1" noChangeArrowheads="1"/>
          </p:cNvPicPr>
          <p:nvPr/>
        </p:nvPicPr>
        <p:blipFill>
          <a:blip r:embed="rId2" cstate="print"/>
          <a:srcRect/>
          <a:stretch>
            <a:fillRect/>
          </a:stretch>
        </p:blipFill>
        <p:spPr bwMode="auto">
          <a:xfrm>
            <a:off x="5410200" y="990600"/>
            <a:ext cx="3733800" cy="561323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 SATAN TEMPTS EVE </a:t>
            </a:r>
          </a:p>
        </p:txBody>
      </p:sp>
      <p:sp>
        <p:nvSpPr>
          <p:cNvPr id="6" name="Title 1"/>
          <p:cNvSpPr txBox="1"/>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举例：撒旦诱惑夏娃</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5" name="Rectangle 4"/>
          <p:cNvSpPr/>
          <p:nvPr/>
        </p:nvSpPr>
        <p:spPr>
          <a:xfrm>
            <a:off x="228600" y="914400"/>
            <a:ext cx="5105400" cy="5632311"/>
          </a:xfrm>
          <a:prstGeom prst="rect">
            <a:avLst/>
          </a:prstGeom>
        </p:spPr>
        <p:txBody>
          <a:bodyPr wrap="square">
            <a:spAutoFit/>
          </a:bodyPr>
          <a:lstStyle/>
          <a:p>
            <a:pPr marL="342900" indent="-34290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肉体的情欲</a:t>
            </a:r>
            <a:endPar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“好作食物”</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Flesh:                                           “good for food”</a:t>
            </a:r>
          </a:p>
          <a:p>
            <a:pPr marL="342900" indent="-342900"/>
            <a:r>
              <a:rPr lang="zh-CN" altLang="en-US"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altLang="zh-CN"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en-US" altLang="zh-CN"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“悦人眼目”</a:t>
            </a:r>
            <a:r>
              <a:rPr lang="en-US" altLang="zh-CN"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Eyes:                                      “pleasant to the eyes”</a:t>
            </a:r>
            <a:endParaRPr lang="en-US" dirty="0" smtClean="0"/>
          </a:p>
          <a:p>
            <a:pPr marL="342900" indent="-342900"/>
            <a:r>
              <a:rPr lang="zh-CN" altLang="en-US"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今生的骄傲</a:t>
            </a:r>
            <a:endParaRPr lang="en-US" altLang="zh-CN"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en-US"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“吃了能使你像神”</a:t>
            </a:r>
            <a:endParaRPr 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Pride of Life:                                                   “It will make you like God”</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skepticfriends.org/forum/uploaded/1897/Temptation.jpg"/>
          <p:cNvPicPr>
            <a:picLocks noChangeAspect="1" noChangeArrowheads="1"/>
          </p:cNvPicPr>
          <p:nvPr/>
        </p:nvPicPr>
        <p:blipFill>
          <a:blip r:embed="rId2" cstate="print"/>
          <a:srcRect/>
          <a:stretch>
            <a:fillRect/>
          </a:stretch>
        </p:blipFill>
        <p:spPr bwMode="auto">
          <a:xfrm>
            <a:off x="5396855" y="990600"/>
            <a:ext cx="3747145" cy="5181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172200"/>
            <a:ext cx="9144000" cy="762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 SATAN TEMPTS JESUS </a:t>
            </a:r>
          </a:p>
        </p:txBody>
      </p:sp>
      <p:sp>
        <p:nvSpPr>
          <p:cNvPr id="6" name="Title 1"/>
          <p:cNvSpPr txBox="1"/>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举例：撒旦试探耶稣</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5" name="Rectangle 4"/>
          <p:cNvSpPr/>
          <p:nvPr/>
        </p:nvSpPr>
        <p:spPr>
          <a:xfrm>
            <a:off x="0" y="990600"/>
            <a:ext cx="5334000" cy="4893647"/>
          </a:xfrm>
          <a:prstGeom prst="rect">
            <a:avLst/>
          </a:prstGeom>
        </p:spPr>
        <p:txBody>
          <a:bodyPr wrap="square">
            <a:spAutoFit/>
          </a:bodyPr>
          <a:lstStyle/>
          <a:p>
            <a:pPr marL="342900" indent="-34290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肉体的情欲</a:t>
            </a:r>
            <a:endPar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“将石头变成食物”</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Flesh:                                             “Turn these stones into bread” </a:t>
            </a:r>
          </a:p>
          <a:p>
            <a:pPr marL="342900" indent="-342900"/>
            <a:r>
              <a:rPr lang="zh-CN" altLang="en-US" sz="32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altLang="zh-CN" sz="32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zh-CN" altLang="en-US" sz="32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“我给你万国和万国的荣华”</a:t>
            </a:r>
            <a:endParaRPr lang="en-US" sz="32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Eyes:                                                      “I will give you all of these kingdoms”</a:t>
            </a:r>
            <a:endParaRPr lang="en-US" dirty="0" smtClean="0"/>
          </a:p>
          <a:p>
            <a:pPr marL="342900" indent="-342900"/>
            <a:r>
              <a:rPr lang="zh-CN" alt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今生的骄傲</a:t>
            </a:r>
            <a:endPar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zh-CN" alt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“跳下去证明你是神”</a:t>
            </a:r>
            <a:endParaRPr 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Pride of Life:                                                     “Cast yourself down and prove who you are”</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223909"/>
            <a:ext cx="2971800" cy="4401205"/>
          </a:xfrm>
          <a:prstGeom prst="rect">
            <a:avLst/>
          </a:prstGeom>
          <a:noFill/>
          <a:ln>
            <a:solidFill>
              <a:schemeClr val="accent1"/>
            </a:solidFill>
          </a:ln>
        </p:spPr>
        <p:txBody>
          <a:bodyPr wrap="square" rtlCol="0">
            <a:spAutoFit/>
          </a:bodyPr>
          <a:lstStyle/>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肉体的情欲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Flesh</a:t>
            </a:r>
          </a:p>
          <a:p>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Eyes</a:t>
            </a:r>
          </a:p>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今生的骄傲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Pride of Life</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5" name="Rectangle 4"/>
          <p:cNvSpPr/>
          <p:nvPr/>
        </p:nvSpPr>
        <p:spPr>
          <a:xfrm>
            <a:off x="76200" y="1004709"/>
            <a:ext cx="2971800" cy="1219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世界</a:t>
            </a:r>
            <a:r>
              <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 </a:t>
            </a:r>
          </a:p>
          <a:p>
            <a:pPr algn="ctr"/>
            <a:r>
              <a:rPr lang="en-US" sz="2000" dirty="0" smtClean="0">
                <a:ln>
                  <a:solidFill>
                    <a:sysClr val="windowText" lastClr="000000"/>
                  </a:solidFill>
                </a:ln>
                <a:solidFill>
                  <a:sysClr val="windowText" lastClr="000000"/>
                </a:solidFill>
              </a:rPr>
              <a:t>(The WORLD)</a:t>
            </a:r>
            <a:endParaRPr lang="en-US" sz="2000" dirty="0">
              <a:ln>
                <a:solidFill>
                  <a:sysClr val="windowText" lastClr="000000"/>
                </a:solidFill>
              </a:ln>
              <a:solidFill>
                <a:sysClr val="windowText" lastClr="000000"/>
              </a:solidFill>
            </a:endParaRPr>
          </a:p>
        </p:txBody>
      </p:sp>
      <p:sp>
        <p:nvSpPr>
          <p:cNvPr id="10" name="Rectangle 9"/>
          <p:cNvSpPr/>
          <p:nvPr/>
        </p:nvSpPr>
        <p:spPr>
          <a:xfrm>
            <a:off x="6172200" y="976491"/>
            <a:ext cx="2895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魔鬼</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DEVIL)</a:t>
            </a:r>
            <a:endParaRPr lang="en-US" sz="2000" dirty="0">
              <a:ln>
                <a:solidFill>
                  <a:sysClr val="windowText" lastClr="000000"/>
                </a:solidFill>
              </a:ln>
              <a:solidFill>
                <a:sysClr val="windowText" lastClr="000000"/>
              </a:solidFill>
            </a:endParaRPr>
          </a:p>
        </p:txBody>
      </p:sp>
      <p:sp>
        <p:nvSpPr>
          <p:cNvPr id="11" name="Rectangle 10"/>
          <p:cNvSpPr/>
          <p:nvPr/>
        </p:nvSpPr>
        <p:spPr>
          <a:xfrm>
            <a:off x="3124200" y="976491"/>
            <a:ext cx="29718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肉体</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FLESH)</a:t>
            </a:r>
            <a:endParaRPr lang="en-US" sz="2000" dirty="0">
              <a:ln>
                <a:solidFill>
                  <a:sysClr val="windowText" lastClr="000000"/>
                </a:solidFill>
              </a:ln>
              <a:solidFill>
                <a:sysClr val="windowText" lastClr="000000"/>
              </a:solidFill>
            </a:endParaRPr>
          </a:p>
        </p:txBody>
      </p:sp>
      <p:sp>
        <p:nvSpPr>
          <p:cNvPr id="12" name="TextBox 11"/>
          <p:cNvSpPr txBox="1"/>
          <p:nvPr/>
        </p:nvSpPr>
        <p:spPr>
          <a:xfrm>
            <a:off x="3124200" y="2195691"/>
            <a:ext cx="2971800" cy="4585871"/>
          </a:xfrm>
          <a:prstGeom prst="rect">
            <a:avLst/>
          </a:prstGeom>
          <a:solidFill>
            <a:srgbClr val="FFFF00"/>
          </a:solidFill>
          <a:ln>
            <a:solidFill>
              <a:schemeClr val="accent3">
                <a:lumMod val="50000"/>
              </a:schemeClr>
            </a:solidFill>
          </a:ln>
        </p:spPr>
        <p:txBody>
          <a:bodyPr wrap="square" rtlCol="0">
            <a:spAutoFit/>
          </a:bodyPr>
          <a:lstStyle/>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新的父？</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Father?</a:t>
            </a:r>
          </a:p>
          <a:p>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新的意愿？</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Desires?</a:t>
            </a:r>
          </a:p>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新的生活？</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Life?</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13" name="TextBox 12"/>
          <p:cNvSpPr txBox="1"/>
          <p:nvPr/>
        </p:nvSpPr>
        <p:spPr>
          <a:xfrm>
            <a:off x="6172200" y="2195691"/>
            <a:ext cx="2895600" cy="4339650"/>
          </a:xfrm>
          <a:prstGeom prst="rect">
            <a:avLst/>
          </a:prstGeom>
          <a:noFill/>
          <a:ln>
            <a:solidFill>
              <a:schemeClr val="accent6">
                <a:lumMod val="75000"/>
              </a:schemeClr>
            </a:solidFill>
          </a:ln>
        </p:spPr>
        <p:txBody>
          <a:bodyPr wrap="square" rtlCol="0">
            <a:spAutoFit/>
          </a:bodyPr>
          <a:lstStyle/>
          <a:p>
            <a:pPr marL="342900" indent="-342900"/>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超自然属鬼魔行为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SUPERNATURAL DEMONIC ACTIVITY</a:t>
            </a:r>
          </a:p>
          <a:p>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自然的属鬼魔行为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NATURAL       DEMONIC        ACTIVITY</a:t>
            </a:r>
          </a:p>
        </p:txBody>
      </p:sp>
      <p:sp>
        <p:nvSpPr>
          <p:cNvPr id="14" name="Title 1"/>
          <p:cNvSpPr txBox="1"/>
          <p:nvPr/>
        </p:nvSpPr>
        <p:spPr>
          <a:xfrm>
            <a:off x="0" y="6477000"/>
            <a:ext cx="9144000" cy="37407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1. Know the 3 FOLD SOURCE OF SIN</a:t>
            </a:r>
          </a:p>
        </p:txBody>
      </p:sp>
      <p:sp>
        <p:nvSpPr>
          <p:cNvPr id="15" name="Title 1"/>
          <p:cNvSpPr txBox="1"/>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rPr>
              <a:t>1. </a:t>
            </a: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知道三重罪之源</a:t>
            </a:r>
            <a:endPar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pic>
        <p:nvPicPr>
          <p:cNvPr id="17" name="Picture 16" descr="103d.gif"/>
          <p:cNvPicPr>
            <a:picLocks noChangeAspect="1"/>
          </p:cNvPicPr>
          <p:nvPr/>
        </p:nvPicPr>
        <p:blipFill>
          <a:blip r:embed="rId2" cstate="print"/>
          <a:stretch>
            <a:fillRect/>
          </a:stretch>
        </p:blipFill>
        <p:spPr>
          <a:xfrm>
            <a:off x="914400" y="5257800"/>
            <a:ext cx="914400" cy="914400"/>
          </a:xfrm>
          <a:prstGeom prst="rect">
            <a:avLst/>
          </a:prstGeom>
        </p:spPr>
      </p:pic>
      <p:pic>
        <p:nvPicPr>
          <p:cNvPr id="16386" name="Picture 2" descr="http://images.zaazu.com/img/devil-animated-animation-devil-smiley-emoticon-000386-large.gif"/>
          <p:cNvPicPr>
            <a:picLocks noChangeAspect="1" noChangeArrowheads="1"/>
          </p:cNvPicPr>
          <p:nvPr/>
        </p:nvPicPr>
        <p:blipFill>
          <a:blip r:embed="rId3" cstate="print"/>
          <a:srcRect/>
          <a:stretch>
            <a:fillRect/>
          </a:stretch>
        </p:blipFill>
        <p:spPr bwMode="auto">
          <a:xfrm>
            <a:off x="7772400" y="5486400"/>
            <a:ext cx="1143000" cy="921774"/>
          </a:xfrm>
          <a:prstGeom prst="rect">
            <a:avLst/>
          </a:prstGeom>
          <a:noFill/>
        </p:spPr>
      </p:pic>
      <p:pic>
        <p:nvPicPr>
          <p:cNvPr id="16388" name="Picture 4" descr="http://www.tenaflyguy.com/sad-animated-animation-boy-smiley-emoticon-000346-large.gif"/>
          <p:cNvPicPr>
            <a:picLocks noChangeAspect="1" noChangeArrowheads="1"/>
          </p:cNvPicPr>
          <p:nvPr/>
        </p:nvPicPr>
        <p:blipFill>
          <a:blip r:embed="rId4" cstate="print"/>
          <a:srcRect/>
          <a:stretch>
            <a:fillRect/>
          </a:stretch>
        </p:blipFill>
        <p:spPr bwMode="auto">
          <a:xfrm>
            <a:off x="3810000" y="5181600"/>
            <a:ext cx="1370149"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324600"/>
            <a:ext cx="9144000" cy="609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FLESH</a:t>
            </a:r>
          </a:p>
        </p:txBody>
      </p:sp>
      <p:sp>
        <p:nvSpPr>
          <p:cNvPr id="6" name="Title 1"/>
          <p:cNvSpPr txBox="1"/>
          <p:nvPr/>
        </p:nvSpPr>
        <p:spPr>
          <a:xfrm>
            <a:off x="0" y="0"/>
            <a:ext cx="9144000" cy="99060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92D050"/>
                </a:solidFill>
                <a:effectLst>
                  <a:outerShdw blurRad="63500" dir="3600000" algn="tl" rotWithShape="0">
                    <a:srgbClr val="000000">
                      <a:alpha val="70000"/>
                    </a:srgbClr>
                  </a:outerShdw>
                </a:effectLst>
                <a:latin typeface="Arial Black" panose="020B0A04020102020204" pitchFamily="34" charset="0"/>
              </a:rPr>
              <a:t>肉体</a:t>
            </a:r>
            <a:endParaRPr kumimoji="0" lang="en-US" sz="7200" b="1" i="0" u="none" strike="noStrike" kern="1200" cap="none" spc="0" normalizeH="0" baseline="0" noProof="0" dirty="0" smtClean="0">
              <a:ln w="18415" cmpd="sng">
                <a:solidFill>
                  <a:sysClr val="windowText" lastClr="000000"/>
                </a:solidFill>
                <a:prstDash val="solid"/>
              </a:ln>
              <a:solidFill>
                <a:srgbClr val="92D050"/>
              </a:solidFill>
              <a:effectLst>
                <a:outerShdw blurRad="63500" dir="3600000" algn="tl" rotWithShape="0">
                  <a:srgbClr val="000000">
                    <a:alpha val="70000"/>
                  </a:srgbClr>
                </a:outerShdw>
              </a:effectLst>
              <a:uLnTx/>
              <a:uFillTx/>
              <a:latin typeface="Arial Black" panose="020B0A04020102020204" pitchFamily="34" charset="0"/>
            </a:endParaRPr>
          </a:p>
        </p:txBody>
      </p:sp>
      <p:graphicFrame>
        <p:nvGraphicFramePr>
          <p:cNvPr id="10" name="Diagram 9"/>
          <p:cNvGraphicFramePr/>
          <p:nvPr/>
        </p:nvGraphicFramePr>
        <p:xfrm>
          <a:off x="0" y="10668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http://www.tenaflyguy.com/sad-animated-animation-boy-smiley-emoticon-000346-large.gif"/>
          <p:cNvPicPr>
            <a:picLocks noChangeAspect="1" noChangeArrowheads="1"/>
          </p:cNvPicPr>
          <p:nvPr/>
        </p:nvPicPr>
        <p:blipFill>
          <a:blip r:embed="rId7" cstate="print"/>
          <a:srcRect/>
          <a:stretch>
            <a:fillRect/>
          </a:stretch>
        </p:blipFill>
        <p:spPr bwMode="auto">
          <a:xfrm>
            <a:off x="0" y="0"/>
            <a:ext cx="1676400" cy="1491711"/>
          </a:xfrm>
          <a:prstGeom prst="rect">
            <a:avLst/>
          </a:prstGeom>
          <a:noFill/>
        </p:spPr>
      </p:pic>
      <p:pic>
        <p:nvPicPr>
          <p:cNvPr id="96258" name="Picture 2" descr="http://isanam.com/scraps/smiley-face-gif/smiley-7.gif"/>
          <p:cNvPicPr>
            <a:picLocks noChangeAspect="1" noChangeArrowheads="1" noCrop="1"/>
          </p:cNvPicPr>
          <p:nvPr/>
        </p:nvPicPr>
        <p:blipFill>
          <a:blip r:embed="rId8" cstate="print"/>
          <a:srcRect/>
          <a:stretch>
            <a:fillRect/>
          </a:stretch>
        </p:blipFill>
        <p:spPr bwMode="auto">
          <a:xfrm>
            <a:off x="7086600" y="304800"/>
            <a:ext cx="2362200" cy="12048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172200"/>
            <a:ext cx="9144000" cy="762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FLESH: NEW FATHER </a:t>
            </a:r>
          </a:p>
        </p:txBody>
      </p:sp>
      <p:sp>
        <p:nvSpPr>
          <p:cNvPr id="6" name="Title 1"/>
          <p:cNvSpPr txBox="1"/>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肉体</a:t>
            </a:r>
            <a:r>
              <a:rPr lang="en-US" altLang="zh-CN"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新的父</a:t>
            </a:r>
            <a:endParaRPr kumimoji="0" lang="en-US" sz="72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990600"/>
            <a:ext cx="8915400" cy="5493812"/>
          </a:xfrm>
          <a:prstGeom prst="rect">
            <a:avLst/>
          </a:prstGeom>
          <a:noFill/>
        </p:spPr>
        <p:txBody>
          <a:bodyPr wrap="square" rtlCol="0">
            <a:spAutoFit/>
          </a:bodyPr>
          <a:lstStyle/>
          <a:p>
            <a:pPr marL="342900" indent="-342900"/>
            <a:r>
              <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神了收养你</a:t>
            </a:r>
            <a:r>
              <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撒旦不再是你的父。</a:t>
            </a:r>
            <a:endPar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509905" lvl="1" indent="-225425">
              <a:buFont typeface="Arial" panose="020B0604020202020204" pitchFamily="34" charset="0"/>
              <a:buChar char="•"/>
            </a:pPr>
            <a:r>
              <a:rPr lang="en-US" sz="2000" b="1" dirty="0" smtClean="0">
                <a:effectLst>
                  <a:outerShdw blurRad="38100" dist="38100" dir="2700000" algn="tl">
                    <a:srgbClr val="000000">
                      <a:alpha val="43137"/>
                    </a:srgbClr>
                  </a:outerShdw>
                </a:effectLst>
              </a:rPr>
              <a:t>God adopts you. Satan is no longer your father.</a:t>
            </a:r>
          </a:p>
          <a:p>
            <a:pPr marL="509905" lvl="1" indent="-225425">
              <a:buFont typeface="Arial" panose="020B0604020202020204" pitchFamily="34" charset="0"/>
              <a:buChar char="•"/>
            </a:pPr>
            <a:endParaRPr lang="en-US" altLang="zh-CN" sz="11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r>
              <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约一</a:t>
            </a:r>
            <a:r>
              <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3:10: “</a:t>
            </a:r>
            <a:r>
              <a:rPr lang="zh-CN" altLang="en-US"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从此就显出谁是神的儿女，谁是魔鬼的儿女。凡不行义的就不属神，不爱弟兄的也是如此。</a:t>
            </a:r>
            <a:r>
              <a:rPr lang="en-US" altLang="zh-CN" sz="48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p>
          <a:p>
            <a:pPr marL="120650"/>
            <a:r>
              <a:rPr lang="en-US" sz="2000" b="1" dirty="0" smtClean="0">
                <a:effectLst>
                  <a:outerShdw blurRad="38100" dist="38100" dir="2700000" algn="tl">
                    <a:srgbClr val="000000">
                      <a:alpha val="43137"/>
                    </a:srgbClr>
                  </a:outerShdw>
                </a:effectLst>
              </a:rPr>
              <a:t>1 John 3:10 “</a:t>
            </a:r>
            <a:r>
              <a:rPr lang="en-US" sz="2000" b="1" dirty="0" smtClean="0"/>
              <a:t>This is how we know who the children of God are and who the children of the devil are: Anyone who does not do what is right is not God’s child, nor is anyone who does not love their brother and sister. “</a:t>
            </a: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pic>
        <p:nvPicPr>
          <p:cNvPr id="8" name="Picture 4" descr="http://www.tenaflyguy.com/sad-animated-animation-boy-smiley-emoticon-000346-large.gif"/>
          <p:cNvPicPr>
            <a:picLocks noChangeAspect="1" noChangeArrowheads="1"/>
          </p:cNvPicPr>
          <p:nvPr/>
        </p:nvPicPr>
        <p:blipFill>
          <a:blip r:embed="rId2" cstate="print"/>
          <a:srcRect/>
          <a:stretch>
            <a:fillRect/>
          </a:stretch>
        </p:blipFill>
        <p:spPr bwMode="auto">
          <a:xfrm>
            <a:off x="7543800" y="0"/>
            <a:ext cx="1370149" cy="121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172200"/>
            <a:ext cx="9144000" cy="762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FLESH: NEW DESIRES </a:t>
            </a:r>
          </a:p>
        </p:txBody>
      </p:sp>
      <p:sp>
        <p:nvSpPr>
          <p:cNvPr id="6" name="Title 1"/>
          <p:cNvSpPr txBox="1"/>
          <p:nvPr/>
        </p:nvSpPr>
        <p:spPr>
          <a:xfrm>
            <a:off x="0" y="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   肉体：新的意愿</a:t>
            </a:r>
            <a:endPar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906244"/>
            <a:ext cx="8915400" cy="5570756"/>
          </a:xfrm>
          <a:prstGeom prst="rect">
            <a:avLst/>
          </a:prstGeom>
          <a:noFill/>
        </p:spPr>
        <p:txBody>
          <a:bodyPr wrap="square" rtlCol="0">
            <a:spAutoFit/>
          </a:bodyPr>
          <a:lstStyle/>
          <a:p>
            <a:pPr marL="342900" indent="-342900"/>
            <a:r>
              <a:rPr lang="zh-CN" altLang="en-US" sz="3200" b="1" dirty="0" smtClean="0">
                <a:solidFill>
                  <a:srgbClr val="283214"/>
                </a:solidFill>
                <a:effectLst>
                  <a:outerShdw blurRad="38100" dist="38100" dir="2700000" algn="tl">
                    <a:srgbClr val="000000">
                      <a:alpha val="43137"/>
                    </a:srgbClr>
                  </a:outerShdw>
                </a:effectLst>
                <a:latin typeface="Arial Narrow" panose="020B0606020202030204" pitchFamily="34" charset="0"/>
              </a:rPr>
              <a:t>你的肉体渴慕罪</a:t>
            </a:r>
            <a:r>
              <a:rPr lang="en-US" altLang="zh-CN" sz="32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rgbClr val="283214"/>
                </a:solidFill>
                <a:effectLst>
                  <a:outerShdw blurRad="38100" dist="38100" dir="2700000" algn="tl">
                    <a:srgbClr val="000000">
                      <a:alpha val="43137"/>
                    </a:srgbClr>
                  </a:outerShdw>
                </a:effectLst>
                <a:latin typeface="Arial Narrow" panose="020B0606020202030204" pitchFamily="34" charset="0"/>
              </a:rPr>
              <a:t>但你最大的愿望还是想顺服神。</a:t>
            </a:r>
            <a:endParaRPr lang="en-US" altLang="zh-CN" sz="32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342900" lvl="1" indent="-342900">
              <a:buFont typeface="Arial" panose="020B0604020202020204" pitchFamily="34" charset="0"/>
              <a:buChar char="•"/>
            </a:pPr>
            <a:r>
              <a:rPr lang="en-US" altLang="zh-CN" sz="2000" b="1" dirty="0" smtClean="0">
                <a:effectLst>
                  <a:outerShdw blurRad="38100" dist="38100" dir="2700000" algn="tl">
                    <a:srgbClr val="000000">
                      <a:alpha val="43137"/>
                    </a:srgbClr>
                  </a:outerShdw>
                </a:effectLst>
              </a:rPr>
              <a:t>Your flesh will desire sin, but your greatest desire will be to obey God.</a:t>
            </a:r>
            <a:endPar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罗</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7:21-25: “</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我觉得有个律，就是我愿意为善的时候，便有恶与我同在</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因为按著我里面的意思，我是喜欢神的律</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但我觉得肢体中另有个律和我心中的律交战</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把我掳去</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叫我附从那肢体中犯罪的律</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我真是苦啊！谁能救我脱离这取死的身体呢？ 感谢神！靠著我们的主耶稣基督就能脱离了。这样看来</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我以内心顺服神的律，我肉体却顺服罪的律了。</a:t>
            </a:r>
            <a:r>
              <a:rPr lang="en-US" altLang="zh-CN" sz="28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endParaRPr lang="en-US" sz="28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algn="just"/>
            <a:r>
              <a:rPr lang="en-US" sz="1600" b="1" dirty="0" smtClean="0">
                <a:effectLst>
                  <a:outerShdw blurRad="38100" dist="38100" dir="2700000" algn="tl">
                    <a:srgbClr val="000000">
                      <a:alpha val="43137"/>
                    </a:srgbClr>
                  </a:outerShdw>
                </a:effectLst>
              </a:rPr>
              <a:t>Rom 7:21-25 “</a:t>
            </a:r>
            <a:r>
              <a:rPr lang="en-US" sz="1600" b="1" dirty="0" smtClean="0"/>
              <a:t> So I find this law at work: Although I want to do good, evil is right there with me. For in my inner being I delight in God’s law; but I see another law at work in me, waging war against the law of my mind and making me a prisoner of the law of sin at work within me. What a wretched man I am! Who will rescue me from this body that is subject to death? Thanks be to God, who delivers me through Jesus Christ our Lord! So then, I myself in my mind am a slave to God’s law, but in my sinful nature</a:t>
            </a:r>
            <a:r>
              <a:rPr lang="en-US" sz="1600" b="1" baseline="30000" dirty="0" smtClean="0"/>
              <a:t> </a:t>
            </a:r>
            <a:r>
              <a:rPr lang="en-US" sz="1600" b="1" dirty="0" smtClean="0"/>
              <a:t>a slave to the law of sin.”</a:t>
            </a:r>
          </a:p>
        </p:txBody>
      </p:sp>
      <p:pic>
        <p:nvPicPr>
          <p:cNvPr id="8" name="Picture 4" descr="http://www.tenaflyguy.com/sad-animated-animation-boy-smiley-emoticon-000346-large.gif"/>
          <p:cNvPicPr>
            <a:picLocks noChangeAspect="1" noChangeArrowheads="1"/>
          </p:cNvPicPr>
          <p:nvPr/>
        </p:nvPicPr>
        <p:blipFill>
          <a:blip r:embed="rId2" cstate="print"/>
          <a:srcRect/>
          <a:stretch>
            <a:fillRect/>
          </a:stretch>
        </p:blipFill>
        <p:spPr bwMode="auto">
          <a:xfrm>
            <a:off x="7543800" y="0"/>
            <a:ext cx="1370149" cy="121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wo Facce">
            <a:hlinkClick r:id="rId2"/>
          </p:cNvPr>
          <p:cNvPicPr>
            <a:picLocks noChangeAspect="1" noChangeArrowheads="1"/>
          </p:cNvPicPr>
          <p:nvPr/>
        </p:nvPicPr>
        <p:blipFill>
          <a:blip r:embed="rId3" cstate="print"/>
          <a:srcRect/>
          <a:stretch>
            <a:fillRect/>
          </a:stretch>
        </p:blipFill>
        <p:spPr bwMode="auto">
          <a:xfrm flipH="1">
            <a:off x="5410200" y="914400"/>
            <a:ext cx="4274574" cy="56388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TextBox 6"/>
          <p:cNvSpPr txBox="1"/>
          <p:nvPr/>
        </p:nvSpPr>
        <p:spPr>
          <a:xfrm>
            <a:off x="0" y="1066800"/>
            <a:ext cx="5181600" cy="5216813"/>
          </a:xfrm>
          <a:prstGeom prst="rect">
            <a:avLst/>
          </a:prstGeom>
          <a:noFill/>
        </p:spPr>
        <p:txBody>
          <a:bodyPr wrap="square" rtlCol="0">
            <a:spAutoFit/>
          </a:bodyPr>
          <a:lstStyle/>
          <a:p>
            <a:pPr marL="342900" indent="-342900" algn="ctr"/>
            <a:r>
              <a:rPr lang="zh-CN" altLang="en-US" sz="5400" b="1" dirty="0" smtClean="0">
                <a:solidFill>
                  <a:srgbClr val="283214"/>
                </a:solidFill>
                <a:effectLst>
                  <a:outerShdw blurRad="38100" dist="38100" dir="2700000" algn="tl">
                    <a:srgbClr val="000000">
                      <a:alpha val="43137"/>
                    </a:srgbClr>
                  </a:outerShdw>
                </a:effectLst>
                <a:latin typeface="Arial Narrow" panose="020B0606020202030204" pitchFamily="34" charset="0"/>
              </a:rPr>
              <a:t>向罪而死  </a:t>
            </a:r>
            <a:r>
              <a:rPr lang="en-US" altLang="zh-CN" sz="5400" b="1" dirty="0" smtClean="0">
                <a:solidFill>
                  <a:srgbClr val="283214"/>
                </a:solidFill>
                <a:effectLst>
                  <a:outerShdw blurRad="38100" dist="38100" dir="2700000" algn="tl">
                    <a:srgbClr val="000000">
                      <a:alpha val="43137"/>
                    </a:srgbClr>
                  </a:outerShdw>
                </a:effectLst>
                <a:latin typeface="Arial Narrow" panose="020B0606020202030204" pitchFamily="34" charset="0"/>
              </a:rPr>
              <a:t>&amp;</a:t>
            </a:r>
            <a:r>
              <a:rPr lang="zh-CN" altLang="en-US" sz="5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endParaRPr lang="en-US" altLang="zh-CN" sz="5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342900" indent="-342900" algn="ctr"/>
            <a:r>
              <a:rPr lang="zh-CN" altLang="en-US" sz="5400" b="1" dirty="0" smtClean="0">
                <a:solidFill>
                  <a:srgbClr val="283214"/>
                </a:solidFill>
                <a:effectLst>
                  <a:outerShdw blurRad="38100" dist="38100" dir="2700000" algn="tl">
                    <a:srgbClr val="000000">
                      <a:alpha val="43137"/>
                    </a:srgbClr>
                  </a:outerShdw>
                </a:effectLst>
                <a:latin typeface="Arial Narrow" panose="020B0606020202030204" pitchFamily="34" charset="0"/>
              </a:rPr>
              <a:t>向基督而活</a:t>
            </a:r>
            <a:endParaRPr lang="en-US" altLang="zh-CN" sz="5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altLang="zh-CN" sz="2000" b="1" dirty="0" smtClean="0">
                <a:effectLst>
                  <a:outerShdw blurRad="38100" dist="38100" dir="2700000" algn="tl">
                    <a:srgbClr val="000000">
                      <a:alpha val="43137"/>
                    </a:srgbClr>
                  </a:outerShdw>
                </a:effectLst>
              </a:rPr>
              <a:t>Dead to sin &amp; Alive to Christ</a:t>
            </a:r>
          </a:p>
          <a:p>
            <a:pPr marL="465455" lvl="1" indent="-180975">
              <a:buFont typeface="Arial" panose="020B0604020202020204" pitchFamily="34" charset="0"/>
              <a:buChar char="•"/>
            </a:pPr>
            <a:endParaRPr lang="en-US" altLang="zh-CN" sz="9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r>
              <a:rPr lang="zh-CN" altLang="en-US"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林后</a:t>
            </a:r>
            <a:r>
              <a:rPr lang="en-US" altLang="zh-CN"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5:17 “</a:t>
            </a:r>
            <a:r>
              <a:rPr lang="zh-CN" altLang="en-US"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若有人在基督里</a:t>
            </a:r>
            <a:r>
              <a:rPr lang="en-US" altLang="zh-CN"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他就是新造的人</a:t>
            </a:r>
            <a:r>
              <a:rPr lang="en-US" altLang="zh-CN"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旧事已过</a:t>
            </a:r>
            <a:r>
              <a:rPr lang="en-US" altLang="zh-CN"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都变成新的了</a:t>
            </a:r>
            <a:r>
              <a:rPr lang="en-US" altLang="zh-CN" sz="3600" b="1" dirty="0" smtClean="0">
                <a:solidFill>
                  <a:srgbClr val="283214"/>
                </a:solidFill>
                <a:effectLst>
                  <a:outerShdw blurRad="38100" dist="38100" dir="2700000" algn="tl">
                    <a:srgbClr val="000000">
                      <a:alpha val="43137"/>
                    </a:srgbClr>
                  </a:outerShdw>
                </a:effectLst>
                <a:latin typeface="Arial Narrow" panose="020B0606020202030204" pitchFamily="34" charset="0"/>
              </a:rPr>
              <a:t>.”</a:t>
            </a:r>
            <a:r>
              <a:rPr lang="en-US" altLang="zh-CN"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2 Cor. 5:17 “</a:t>
            </a:r>
            <a:r>
              <a:rPr lang="en-US" sz="2000" b="1" dirty="0" smtClean="0"/>
              <a:t>This means that anyone who belongs to Christ has become a new person. The old life is gone; a new life has begun!</a:t>
            </a:r>
            <a:endParaRPr lang="en-US" sz="2000" b="1" dirty="0" smtClean="0">
              <a:effectLst>
                <a:outerShdw blurRad="38100" dist="38100" dir="2700000" algn="tl">
                  <a:srgbClr val="000000">
                    <a:alpha val="43137"/>
                  </a:srgbClr>
                </a:outerShdw>
              </a:effectLst>
            </a:endParaRPr>
          </a:p>
        </p:txBody>
      </p:sp>
      <p:pic>
        <p:nvPicPr>
          <p:cNvPr id="8" name="Picture 4" descr="http://www.tenaflyguy.com/sad-animated-animation-boy-smiley-emoticon-000346-large.gif"/>
          <p:cNvPicPr>
            <a:picLocks noChangeAspect="1" noChangeArrowheads="1"/>
          </p:cNvPicPr>
          <p:nvPr/>
        </p:nvPicPr>
        <p:blipFill>
          <a:blip r:embed="rId4" cstate="print"/>
          <a:srcRect/>
          <a:stretch>
            <a:fillRect/>
          </a:stretch>
        </p:blipFill>
        <p:spPr bwMode="auto">
          <a:xfrm>
            <a:off x="1" y="0"/>
            <a:ext cx="1198880" cy="1066800"/>
          </a:xfrm>
          <a:prstGeom prst="rect">
            <a:avLst/>
          </a:prstGeom>
          <a:noFill/>
        </p:spPr>
      </p:pic>
      <p:cxnSp>
        <p:nvCxnSpPr>
          <p:cNvPr id="10" name="Straight Connector 9"/>
          <p:cNvCxnSpPr/>
          <p:nvPr/>
        </p:nvCxnSpPr>
        <p:spPr>
          <a:xfrm>
            <a:off x="6858000" y="990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838200"/>
            <a:ext cx="76200" cy="5562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p:cNvSpPr txBox="1"/>
          <p:nvPr/>
        </p:nvSpPr>
        <p:spPr>
          <a:xfrm>
            <a:off x="0" y="6248400"/>
            <a:ext cx="9144000" cy="6858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FLESH: NEW LIFE </a:t>
            </a:r>
          </a:p>
        </p:txBody>
      </p:sp>
      <p:sp>
        <p:nvSpPr>
          <p:cNvPr id="6" name="Title 1"/>
          <p:cNvSpPr txBox="1"/>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肉体</a:t>
            </a:r>
            <a:r>
              <a:rPr lang="en-US" altLang="zh-CN" sz="6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新的生命</a:t>
            </a:r>
            <a:endPar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223909"/>
            <a:ext cx="2971800" cy="4401205"/>
          </a:xfrm>
          <a:prstGeom prst="rect">
            <a:avLst/>
          </a:prstGeom>
          <a:noFill/>
          <a:ln>
            <a:solidFill>
              <a:schemeClr val="accent1"/>
            </a:solidFill>
          </a:ln>
        </p:spPr>
        <p:txBody>
          <a:bodyPr wrap="square" rtlCol="0">
            <a:spAutoFit/>
          </a:bodyPr>
          <a:lstStyle/>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肉体的情欲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Flesh</a:t>
            </a:r>
          </a:p>
          <a:p>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Eyes</a:t>
            </a:r>
          </a:p>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今生的骄傲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Pride of Life</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5" name="Rectangle 4"/>
          <p:cNvSpPr/>
          <p:nvPr/>
        </p:nvSpPr>
        <p:spPr>
          <a:xfrm>
            <a:off x="76200" y="1004709"/>
            <a:ext cx="2971800" cy="1219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世界</a:t>
            </a:r>
            <a:r>
              <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 </a:t>
            </a:r>
          </a:p>
          <a:p>
            <a:pPr algn="ctr"/>
            <a:r>
              <a:rPr lang="en-US" sz="2000" dirty="0" smtClean="0">
                <a:ln>
                  <a:solidFill>
                    <a:sysClr val="windowText" lastClr="000000"/>
                  </a:solidFill>
                </a:ln>
                <a:solidFill>
                  <a:sysClr val="windowText" lastClr="000000"/>
                </a:solidFill>
              </a:rPr>
              <a:t>(The WORLD)</a:t>
            </a:r>
            <a:endParaRPr lang="en-US" sz="2000" dirty="0">
              <a:ln>
                <a:solidFill>
                  <a:sysClr val="windowText" lastClr="000000"/>
                </a:solidFill>
              </a:ln>
              <a:solidFill>
                <a:sysClr val="windowText" lastClr="000000"/>
              </a:solidFill>
            </a:endParaRPr>
          </a:p>
        </p:txBody>
      </p:sp>
      <p:sp>
        <p:nvSpPr>
          <p:cNvPr id="10" name="Rectangle 9"/>
          <p:cNvSpPr/>
          <p:nvPr/>
        </p:nvSpPr>
        <p:spPr>
          <a:xfrm>
            <a:off x="6172200" y="976491"/>
            <a:ext cx="2895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魔鬼</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DEVIL)</a:t>
            </a:r>
            <a:endParaRPr lang="en-US" sz="2000" dirty="0">
              <a:ln>
                <a:solidFill>
                  <a:sysClr val="windowText" lastClr="000000"/>
                </a:solidFill>
              </a:ln>
              <a:solidFill>
                <a:sysClr val="windowText" lastClr="000000"/>
              </a:solidFill>
            </a:endParaRPr>
          </a:p>
        </p:txBody>
      </p:sp>
      <p:sp>
        <p:nvSpPr>
          <p:cNvPr id="11" name="Rectangle 10"/>
          <p:cNvSpPr/>
          <p:nvPr/>
        </p:nvSpPr>
        <p:spPr>
          <a:xfrm>
            <a:off x="3124200" y="976491"/>
            <a:ext cx="29718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肉体</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FLESH)</a:t>
            </a:r>
            <a:endParaRPr lang="en-US" sz="2000" dirty="0">
              <a:ln>
                <a:solidFill>
                  <a:sysClr val="windowText" lastClr="000000"/>
                </a:solidFill>
              </a:ln>
              <a:solidFill>
                <a:sysClr val="windowText" lastClr="000000"/>
              </a:solidFill>
            </a:endParaRPr>
          </a:p>
        </p:txBody>
      </p:sp>
      <p:sp>
        <p:nvSpPr>
          <p:cNvPr id="12" name="TextBox 11"/>
          <p:cNvSpPr txBox="1"/>
          <p:nvPr/>
        </p:nvSpPr>
        <p:spPr>
          <a:xfrm>
            <a:off x="3124200" y="2195691"/>
            <a:ext cx="2971800" cy="4585871"/>
          </a:xfrm>
          <a:prstGeom prst="rect">
            <a:avLst/>
          </a:prstGeom>
          <a:solidFill>
            <a:schemeClr val="bg1"/>
          </a:solidFill>
          <a:ln>
            <a:solidFill>
              <a:schemeClr val="accent3">
                <a:lumMod val="50000"/>
              </a:schemeClr>
            </a:solidFill>
          </a:ln>
        </p:spPr>
        <p:txBody>
          <a:bodyPr wrap="square" rtlCol="0">
            <a:spAutoFit/>
          </a:bodyPr>
          <a:lstStyle/>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新的父？</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Father?</a:t>
            </a:r>
          </a:p>
          <a:p>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新的意愿？</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Desires?</a:t>
            </a:r>
          </a:p>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新的生活？</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Life?</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13" name="TextBox 12"/>
          <p:cNvSpPr txBox="1"/>
          <p:nvPr/>
        </p:nvSpPr>
        <p:spPr>
          <a:xfrm>
            <a:off x="6172200" y="2195691"/>
            <a:ext cx="2895600" cy="4339650"/>
          </a:xfrm>
          <a:prstGeom prst="rect">
            <a:avLst/>
          </a:prstGeom>
          <a:solidFill>
            <a:srgbClr val="FFFF00"/>
          </a:solidFill>
          <a:ln>
            <a:solidFill>
              <a:schemeClr val="accent6">
                <a:lumMod val="75000"/>
              </a:schemeClr>
            </a:solidFill>
          </a:ln>
        </p:spPr>
        <p:txBody>
          <a:bodyPr wrap="square" rtlCol="0">
            <a:spAutoFit/>
          </a:bodyPr>
          <a:lstStyle/>
          <a:p>
            <a:pPr marL="342900" indent="-342900"/>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超自然属鬼魔行为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SUPERNATURAL DEMONIC ACTIVITY</a:t>
            </a:r>
          </a:p>
          <a:p>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自然的属鬼魔行为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NATURAL       DEMONIC        ACTIVITY</a:t>
            </a:r>
          </a:p>
        </p:txBody>
      </p:sp>
      <p:sp>
        <p:nvSpPr>
          <p:cNvPr id="14" name="Title 1"/>
          <p:cNvSpPr txBox="1"/>
          <p:nvPr/>
        </p:nvSpPr>
        <p:spPr>
          <a:xfrm>
            <a:off x="0" y="6477000"/>
            <a:ext cx="9144000" cy="37407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1. Know the 3 FOLD SOURCE OF SIN</a:t>
            </a:r>
          </a:p>
        </p:txBody>
      </p:sp>
      <p:sp>
        <p:nvSpPr>
          <p:cNvPr id="15" name="Title 1"/>
          <p:cNvSpPr txBox="1"/>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rPr>
              <a:t>1. </a:t>
            </a: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知道三重罪之源</a:t>
            </a:r>
            <a:endPar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pic>
        <p:nvPicPr>
          <p:cNvPr id="17" name="Picture 16" descr="103d.gif"/>
          <p:cNvPicPr>
            <a:picLocks noChangeAspect="1"/>
          </p:cNvPicPr>
          <p:nvPr/>
        </p:nvPicPr>
        <p:blipFill>
          <a:blip r:embed="rId2" cstate="print"/>
          <a:stretch>
            <a:fillRect/>
          </a:stretch>
        </p:blipFill>
        <p:spPr>
          <a:xfrm>
            <a:off x="914400" y="5257800"/>
            <a:ext cx="914400" cy="914400"/>
          </a:xfrm>
          <a:prstGeom prst="rect">
            <a:avLst/>
          </a:prstGeom>
        </p:spPr>
      </p:pic>
      <p:pic>
        <p:nvPicPr>
          <p:cNvPr id="16386" name="Picture 2" descr="http://images.zaazu.com/img/devil-animated-animation-devil-smiley-emoticon-000386-large.gif"/>
          <p:cNvPicPr>
            <a:picLocks noChangeAspect="1" noChangeArrowheads="1"/>
          </p:cNvPicPr>
          <p:nvPr/>
        </p:nvPicPr>
        <p:blipFill>
          <a:blip r:embed="rId3" cstate="print"/>
          <a:srcRect/>
          <a:stretch>
            <a:fillRect/>
          </a:stretch>
        </p:blipFill>
        <p:spPr bwMode="auto">
          <a:xfrm>
            <a:off x="7772400" y="5486400"/>
            <a:ext cx="1143000" cy="921774"/>
          </a:xfrm>
          <a:prstGeom prst="rect">
            <a:avLst/>
          </a:prstGeom>
          <a:noFill/>
        </p:spPr>
      </p:pic>
      <p:pic>
        <p:nvPicPr>
          <p:cNvPr id="16388" name="Picture 4" descr="http://www.tenaflyguy.com/sad-animated-animation-boy-smiley-emoticon-000346-large.gif"/>
          <p:cNvPicPr>
            <a:picLocks noChangeAspect="1" noChangeArrowheads="1"/>
          </p:cNvPicPr>
          <p:nvPr/>
        </p:nvPicPr>
        <p:blipFill>
          <a:blip r:embed="rId4" cstate="print"/>
          <a:srcRect/>
          <a:stretch>
            <a:fillRect/>
          </a:stretch>
        </p:blipFill>
        <p:spPr bwMode="auto">
          <a:xfrm>
            <a:off x="3810000" y="5181600"/>
            <a:ext cx="1370149" cy="1219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p:nvPr/>
        </p:nvSpPr>
        <p:spPr>
          <a:xfrm>
            <a:off x="0" y="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7200" dirty="0" smtClean="0">
                <a:solidFill>
                  <a:srgbClr val="FFFF00"/>
                </a:solidFill>
                <a:latin typeface="Arial Black" panose="020B0A04020102020204" pitchFamily="34" charset="0"/>
                <a:cs typeface="Arial" panose="020B0604020202020204" pitchFamily="34" charset="0"/>
              </a:rPr>
              <a:t>魔鬼（鬼魔）</a:t>
            </a:r>
            <a:endParaRPr lang="en-US" sz="7200" dirty="0" smtClean="0">
              <a:solidFill>
                <a:srgbClr val="FFFF00"/>
              </a:solidFill>
              <a:latin typeface="Arial Black" panose="020B0A04020102020204" pitchFamily="34" charset="0"/>
              <a:cs typeface="Arial" panose="020B0604020202020204" pitchFamily="34" charset="0"/>
            </a:endParaRPr>
          </a:p>
        </p:txBody>
      </p:sp>
      <p:graphicFrame>
        <p:nvGraphicFramePr>
          <p:cNvPr id="11" name="Diagram 10"/>
          <p:cNvGraphicFramePr/>
          <p:nvPr/>
        </p:nvGraphicFramePr>
        <p:xfrm>
          <a:off x="152400" y="1117600"/>
          <a:ext cx="88392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p:nvPr/>
        </p:nvSpPr>
        <p:spPr>
          <a:xfrm>
            <a:off x="0" y="6172200"/>
            <a:ext cx="9144000" cy="609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000" b="1" dirty="0" smtClean="0">
                <a:solidFill>
                  <a:schemeClr val="bg1"/>
                </a:solidFill>
                <a:latin typeface="Arial" panose="020B0604020202020204" pitchFamily="34" charset="0"/>
                <a:cs typeface="Arial" panose="020B0604020202020204" pitchFamily="34" charset="0"/>
              </a:rPr>
              <a:t>THE DEVIL (DEMONS)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p:nvPr/>
        </p:nvSpPr>
        <p:spPr>
          <a:xfrm>
            <a:off x="0" y="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7200" dirty="0" smtClean="0">
                <a:solidFill>
                  <a:srgbClr val="FFFF00"/>
                </a:solidFill>
                <a:latin typeface="Arial Black" panose="020B0A04020102020204" pitchFamily="34" charset="0"/>
                <a:cs typeface="Arial" panose="020B0604020202020204" pitchFamily="34" charset="0"/>
              </a:rPr>
              <a:t>魔鬼（鬼魔）</a:t>
            </a:r>
            <a:endParaRPr lang="en-US" sz="7200" dirty="0" smtClean="0">
              <a:solidFill>
                <a:srgbClr val="FFFF00"/>
              </a:solidFill>
              <a:latin typeface="Arial Black" panose="020B0A04020102020204" pitchFamily="34" charset="0"/>
              <a:cs typeface="Arial" panose="020B0604020202020204" pitchFamily="34" charset="0"/>
            </a:endParaRPr>
          </a:p>
        </p:txBody>
      </p:sp>
      <p:graphicFrame>
        <p:nvGraphicFramePr>
          <p:cNvPr id="11" name="Diagram 10"/>
          <p:cNvGraphicFramePr/>
          <p:nvPr/>
        </p:nvGraphicFramePr>
        <p:xfrm>
          <a:off x="152400" y="1117600"/>
          <a:ext cx="88392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p:nvPr/>
        </p:nvSpPr>
        <p:spPr>
          <a:xfrm>
            <a:off x="0" y="6172200"/>
            <a:ext cx="9144000" cy="609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000" b="1" dirty="0" smtClean="0">
                <a:solidFill>
                  <a:schemeClr val="bg1"/>
                </a:solidFill>
                <a:latin typeface="Arial" panose="020B0604020202020204" pitchFamily="34" charset="0"/>
                <a:cs typeface="Arial" panose="020B0604020202020204" pitchFamily="34" charset="0"/>
              </a:rPr>
              <a:t>THE DEVIL (DEMONS)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096000"/>
            <a:ext cx="9144000" cy="838200"/>
          </a:xfrm>
          <a:prstGeom prst="rect">
            <a:avLst/>
          </a:prstGeom>
          <a:blipFill>
            <a:blip r:embed="rId3" cstate="print"/>
            <a:tile tx="0" ty="0" sx="100000" sy="100000" flip="none" algn="tl"/>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HOW CAN I DEFEAT THEM?</a:t>
            </a:r>
          </a:p>
        </p:txBody>
      </p:sp>
      <p:sp>
        <p:nvSpPr>
          <p:cNvPr id="6" name="Title 1"/>
          <p:cNvSpPr txBox="1"/>
          <p:nvPr/>
        </p:nvSpPr>
        <p:spPr>
          <a:xfrm>
            <a:off x="0" y="0"/>
            <a:ext cx="9144000" cy="1676400"/>
          </a:xfrm>
          <a:prstGeom prst="rect">
            <a:avLst/>
          </a:prstGeom>
          <a:blipFill>
            <a:blip r:embed="rId3" cstate="print"/>
            <a:tile tx="0" ty="0" sx="100000" sy="100000" flip="none" algn="tl"/>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如何才能战胜鬼魔</a:t>
            </a:r>
            <a:r>
              <a:rPr kumimoji="0" lang="en-US" sz="8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676400"/>
            <a:ext cx="9144000" cy="4339650"/>
          </a:xfrm>
          <a:prstGeom prst="rect">
            <a:avLst/>
          </a:prstGeom>
          <a:noFill/>
        </p:spPr>
        <p:txBody>
          <a:bodyPr wrap="square" rtlCol="0">
            <a:spAutoFit/>
          </a:bodyPr>
          <a:lstStyle/>
          <a:p>
            <a:pPr marL="742950" indent="-742950">
              <a:buAutoNum type="arabicPeriod"/>
            </a:pP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先知道</a:t>
            </a:r>
            <a:r>
              <a:rPr lang="zh-CN" altLang="en-US" sz="4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三重罪之源</a:t>
            </a:r>
            <a:endParaRPr lang="en-US" altLang="zh-CN" sz="4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endParaRPr>
          </a:p>
          <a:p>
            <a:pPr marL="742950" indent="-742950"/>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	(</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世界</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肉体</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魔鬼</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a:t>
            </a:r>
            <a:endParaRPr lang="en-US" sz="4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KNOW the  </a:t>
            </a:r>
            <a:r>
              <a:rPr lang="en-US" sz="2000" b="1" u="sng" dirty="0" smtClean="0">
                <a:effectLst>
                  <a:outerShdw blurRad="38100" dist="38100" dir="2700000" algn="tl">
                    <a:srgbClr val="000000">
                      <a:alpha val="43137"/>
                    </a:srgbClr>
                  </a:outerShdw>
                </a:effectLst>
              </a:rPr>
              <a:t>3-FOLD SOURCE of SIN</a:t>
            </a:r>
            <a:r>
              <a:rPr lang="en-US" sz="2000" b="1" dirty="0" smtClean="0">
                <a:effectLst>
                  <a:outerShdw blurRad="38100" dist="38100" dir="2700000" algn="tl">
                    <a:srgbClr val="000000">
                      <a:alpha val="43137"/>
                    </a:srgbClr>
                  </a:outerShdw>
                </a:effectLst>
              </a:rPr>
              <a:t>  </a:t>
            </a:r>
          </a:p>
          <a:p>
            <a:pPr marL="465455" lvl="1" indent="-180975"/>
            <a:r>
              <a:rPr lang="en-US" sz="2000" b="1" dirty="0" smtClean="0">
                <a:effectLst>
                  <a:outerShdw blurRad="38100" dist="38100" dir="2700000" algn="tl">
                    <a:srgbClr val="000000">
                      <a:alpha val="43137"/>
                    </a:srgbClr>
                  </a:outerShdw>
                </a:effectLst>
              </a:rPr>
              <a:t>	 (The WORLD – The FLESH – The DEVIL)</a:t>
            </a:r>
          </a:p>
          <a:p>
            <a:pPr marL="465455" lvl="1" indent="-180975"/>
            <a:endParaRPr lang="en-US" sz="2000" b="1" dirty="0" smtClean="0">
              <a:effectLst>
                <a:outerShdw blurRad="38100" dist="38100" dir="2700000" algn="tl">
                  <a:srgbClr val="000000">
                    <a:alpha val="43137"/>
                  </a:srgbClr>
                </a:outerShdw>
              </a:effectLst>
            </a:endParaRPr>
          </a:p>
          <a:p>
            <a:pPr marL="2682875"/>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2. </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知道如何披戴属灵盔甲</a:t>
            </a:r>
            <a:endPar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endParaRPr>
          </a:p>
          <a:p>
            <a:pPr marL="2682875"/>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	(</a:t>
            </a: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弗</a:t>
            </a:r>
            <a:r>
              <a:rPr lang="en-US" altLang="zh-C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rPr>
              <a:t>6:10-18).</a:t>
            </a:r>
            <a:endPar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anose="020B0606020202030204" pitchFamily="34" charset="0"/>
            </a:endParaRPr>
          </a:p>
          <a:p>
            <a:pPr marL="2682875" lvl="1">
              <a:buFont typeface="Arial" panose="020B0604020202020204" pitchFamily="34" charset="0"/>
              <a:buChar char="•"/>
            </a:pPr>
            <a:r>
              <a:rPr lang="en-US" sz="2000" b="1" dirty="0" smtClean="0">
                <a:effectLst>
                  <a:outerShdw blurRad="38100" dist="38100" dir="2700000" algn="tl">
                    <a:srgbClr val="000000">
                      <a:alpha val="43137"/>
                    </a:srgbClr>
                  </a:outerShdw>
                </a:effectLst>
              </a:rPr>
              <a:t>KNOW how to put on your SPIRITUAL ARMOR</a:t>
            </a:r>
          </a:p>
          <a:p>
            <a:pPr marL="2682875" lvl="1"/>
            <a:r>
              <a:rPr lang="en-US" sz="2000" b="1" dirty="0" smtClean="0">
                <a:effectLst>
                  <a:outerShdw blurRad="38100" dist="38100" dir="2700000" algn="tl">
                    <a:srgbClr val="000000">
                      <a:alpha val="43137"/>
                    </a:srgbClr>
                  </a:outerShdw>
                </a:effectLst>
              </a:rPr>
              <a:t>	 (Eph. 6:10-18)</a:t>
            </a:r>
            <a:endParaRPr lang="en-US" sz="2000" b="1" u="sng" dirty="0" smtClean="0">
              <a:effectLst>
                <a:outerShdw blurRad="38100" dist="38100" dir="2700000" algn="tl">
                  <a:srgbClr val="000000">
                    <a:alpha val="43137"/>
                  </a:srgbClr>
                </a:outerShdw>
              </a:effectLst>
              <a:latin typeface="Arial Narrow" panose="020B0606020202030204" pitchFamily="34" charset="0"/>
            </a:endParaRPr>
          </a:p>
        </p:txBody>
      </p:sp>
      <p:pic>
        <p:nvPicPr>
          <p:cNvPr id="8" name="Picture 2" descr="http://maraudersoflight.com/images/roman_helmet.jpg"/>
          <p:cNvPicPr>
            <a:picLocks noChangeAspect="1" noChangeArrowheads="1"/>
          </p:cNvPicPr>
          <p:nvPr/>
        </p:nvPicPr>
        <p:blipFill>
          <a:blip r:embed="rId4" cstate="print"/>
          <a:srcRect/>
          <a:stretch>
            <a:fillRect/>
          </a:stretch>
        </p:blipFill>
        <p:spPr bwMode="auto">
          <a:xfrm>
            <a:off x="609600" y="3962400"/>
            <a:ext cx="2043774" cy="2057400"/>
          </a:xfrm>
          <a:prstGeom prst="rect">
            <a:avLst/>
          </a:prstGeom>
          <a:ln>
            <a:noFill/>
          </a:ln>
          <a:effectLst>
            <a:softEdge rad="112500"/>
          </a:effectLst>
        </p:spPr>
      </p:pic>
      <p:pic>
        <p:nvPicPr>
          <p:cNvPr id="9" name="Picture 8" descr="103d.gif"/>
          <p:cNvPicPr>
            <a:picLocks noChangeAspect="1"/>
          </p:cNvPicPr>
          <p:nvPr/>
        </p:nvPicPr>
        <p:blipFill>
          <a:blip r:embed="rId5" cstate="print"/>
          <a:stretch>
            <a:fillRect/>
          </a:stretch>
        </p:blipFill>
        <p:spPr>
          <a:xfrm>
            <a:off x="6705600" y="1828800"/>
            <a:ext cx="914400" cy="914400"/>
          </a:xfrm>
          <a:prstGeom prst="rect">
            <a:avLst/>
          </a:prstGeom>
        </p:spPr>
      </p:pic>
      <p:pic>
        <p:nvPicPr>
          <p:cNvPr id="10" name="Picture 2" descr="http://images.zaazu.com/img/devil-animated-animation-devil-smiley-emoticon-000386-large.gif"/>
          <p:cNvPicPr>
            <a:picLocks noChangeAspect="1" noChangeArrowheads="1"/>
          </p:cNvPicPr>
          <p:nvPr/>
        </p:nvPicPr>
        <p:blipFill>
          <a:blip r:embed="rId6" cstate="print"/>
          <a:srcRect/>
          <a:stretch>
            <a:fillRect/>
          </a:stretch>
        </p:blipFill>
        <p:spPr bwMode="auto">
          <a:xfrm>
            <a:off x="5486400" y="2406446"/>
            <a:ext cx="1704975" cy="1374980"/>
          </a:xfrm>
          <a:prstGeom prst="rect">
            <a:avLst/>
          </a:prstGeom>
          <a:noFill/>
        </p:spPr>
      </p:pic>
      <p:pic>
        <p:nvPicPr>
          <p:cNvPr id="11" name="Picture 4" descr="http://www.tenaflyguy.com/sad-animated-animation-boy-smiley-emoticon-000346-large.gif"/>
          <p:cNvPicPr>
            <a:picLocks noChangeAspect="1" noChangeArrowheads="1"/>
          </p:cNvPicPr>
          <p:nvPr/>
        </p:nvPicPr>
        <p:blipFill>
          <a:blip r:embed="rId7" cstate="print"/>
          <a:srcRect/>
          <a:stretch>
            <a:fillRect/>
          </a:stretch>
        </p:blipFill>
        <p:spPr bwMode="auto">
          <a:xfrm>
            <a:off x="7162800" y="2590800"/>
            <a:ext cx="1370149" cy="1219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SUPERNATURAL DEMONIC ACTIVITY</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66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超自然的属鬼魔行为</a:t>
            </a:r>
          </a:p>
        </p:txBody>
      </p:sp>
      <p:sp>
        <p:nvSpPr>
          <p:cNvPr id="7" name="TextBox 6"/>
          <p:cNvSpPr txBox="1"/>
          <p:nvPr/>
        </p:nvSpPr>
        <p:spPr>
          <a:xfrm>
            <a:off x="0" y="990600"/>
            <a:ext cx="8915400" cy="5509200"/>
          </a:xfrm>
          <a:prstGeom prst="rect">
            <a:avLst/>
          </a:prstGeom>
          <a:noFill/>
        </p:spPr>
        <p:txBody>
          <a:bodyPr wrap="square" rtlCol="0">
            <a:spAutoFit/>
          </a:bodyPr>
          <a:lstStyle/>
          <a:p>
            <a:pPr marL="60325" indent="-60325"/>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鬼魔是拥有超自然能力的超自然存在</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它们模仿真正的奇迹</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由此招来很多跟随者</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他们以为找到了耶稣。</a:t>
            </a:r>
            <a:endPar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342900">
              <a:buFont typeface="Arial" panose="020B0604020202020204" pitchFamily="34" charset="0"/>
              <a:buChar char="•"/>
            </a:pPr>
            <a:r>
              <a:rPr lang="en-US" sz="2000" b="1" dirty="0" smtClean="0">
                <a:effectLst>
                  <a:outerShdw blurRad="38100" dist="38100" dir="2700000" algn="tl">
                    <a:srgbClr val="000000">
                      <a:alpha val="43137"/>
                    </a:srgbClr>
                  </a:outerShdw>
                </a:effectLst>
              </a:rPr>
              <a:t>Demons are supernatural beings with supernatural abilities to imitate true miracles thereby gathering followers who think they are finding Jesus. </a:t>
            </a:r>
            <a:endPar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indent="-60325"/>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耶稣很清楚地说过将会有很多人称祂为</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主</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行神迹并奉祂的名赶鬼</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但耶稣对他们说</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我从来就不认识你</a:t>
            </a:r>
            <a:r>
              <a:rPr lang="en-US" altLang="zh-CN"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然后将他们逐到黑暗中</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7).</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Jesus made it clear that there will be those who call Him “LORD” , do miracles and even cast out demons in His Name but He will say to them “I NEVER KNEW YOU” and cast them into outer darkness. (Matt. 7)</a:t>
            </a: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8229600" y="2286000"/>
            <a:ext cx="914400" cy="7374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checkerboard(across)">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demonic.name/demonic-possession/demonic-possession.jpg"/>
          <p:cNvPicPr>
            <a:picLocks noChangeAspect="1" noChangeArrowheads="1"/>
          </p:cNvPicPr>
          <p:nvPr/>
        </p:nvPicPr>
        <p:blipFill>
          <a:blip r:embed="rId2" cstate="print"/>
          <a:srcRect/>
          <a:stretch>
            <a:fillRect/>
          </a:stretch>
        </p:blipFill>
        <p:spPr bwMode="auto">
          <a:xfrm>
            <a:off x="4986647" y="762000"/>
            <a:ext cx="4453245" cy="5867400"/>
          </a:xfrm>
          <a:prstGeom prst="rect">
            <a:avLst/>
          </a:prstGeom>
          <a:noFill/>
        </p:spPr>
      </p:pic>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4800600" cy="4401205"/>
          </a:xfrm>
          <a:prstGeom prst="rect">
            <a:avLst/>
          </a:prstGeom>
          <a:noFill/>
        </p:spPr>
        <p:txBody>
          <a:bodyPr wrap="square" rtlCol="0">
            <a:spAutoFit/>
          </a:bodyPr>
          <a:lstStyle/>
          <a:p>
            <a:pPr marL="342900" indent="-342900"/>
            <a:r>
              <a:rPr lang="zh-CN" altLang="en-US" sz="8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8000" b="1" dirty="0" smtClean="0">
                <a:ln>
                  <a:solidFill>
                    <a:schemeClr val="tx1"/>
                  </a:solidFill>
                </a:ln>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鬼魔能够进入并控制人类</a:t>
            </a:r>
            <a:r>
              <a:rPr lang="en-US" altLang="zh-CN" sz="8000" b="1" dirty="0" smtClean="0">
                <a:ln>
                  <a:solidFill>
                    <a:schemeClr val="tx1"/>
                  </a:solidFill>
                </a:ln>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8000" b="1" dirty="0" smtClean="0">
              <a:ln>
                <a:solidFill>
                  <a:schemeClr val="tx1"/>
                </a:solidFill>
              </a:ln>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DEMONS CAN ENTER AND CONTROL HUMAN BEINGS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img.photobucket.com/albums/v102/Jaunita/Bible%20pics/jesus-and-legion-2.gif"/>
          <p:cNvPicPr>
            <a:picLocks noChangeAspect="1" noChangeArrowheads="1"/>
          </p:cNvPicPr>
          <p:nvPr/>
        </p:nvPicPr>
        <p:blipFill>
          <a:blip r:embed="rId2" cstate="print"/>
          <a:srcRect/>
          <a:stretch>
            <a:fillRect/>
          </a:stretch>
        </p:blipFill>
        <p:spPr bwMode="auto">
          <a:xfrm>
            <a:off x="4618410" y="914400"/>
            <a:ext cx="5039940" cy="5562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4495800" cy="5447645"/>
          </a:xfrm>
          <a:prstGeom prst="rect">
            <a:avLst/>
          </a:prstGeom>
          <a:noFill/>
        </p:spPr>
        <p:txBody>
          <a:bodyPr wrap="square" rtlCol="0">
            <a:spAutoFit/>
          </a:bodyPr>
          <a:lstStyle/>
          <a:p>
            <a:pPr marL="120650" indent="-60325" algn="just"/>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鬼魔可以很强大</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格拉森的那个被鬼附的人能挣脱锁链并且没人能捆绑他</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路</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8:29)</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60325">
              <a:buFont typeface="Arial" panose="020B0604020202020204" pitchFamily="34" charset="0"/>
              <a:buChar char="•"/>
            </a:pPr>
            <a:r>
              <a:rPr lang="en-US" sz="2000" b="1" dirty="0" smtClean="0">
                <a:effectLst>
                  <a:outerShdw blurRad="38100" dist="38100" dir="2700000" algn="tl">
                    <a:srgbClr val="000000">
                      <a:alpha val="43137"/>
                    </a:srgbClr>
                  </a:outerShdw>
                </a:effectLst>
              </a:rPr>
              <a:t>DEMONS CAN BE STRONG: The demon possessed man at Gadara broke chains and could not be bound (</a:t>
            </a:r>
            <a:r>
              <a:rPr lang="en-US" altLang="zh-CN" sz="2000" b="1" dirty="0" smtClean="0">
                <a:effectLst>
                  <a:outerShdw blurRad="38100" dist="38100" dir="2700000" algn="tl">
                    <a:srgbClr val="000000">
                      <a:alpha val="43137"/>
                    </a:srgbClr>
                  </a:outerShdw>
                </a:effectLst>
              </a:rPr>
              <a:t>Luke8:29</a:t>
            </a:r>
            <a:r>
              <a:rPr lang="en-US" sz="2000" b="1" dirty="0" smtClean="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76200" y="1155442"/>
            <a:ext cx="8915400" cy="5015865"/>
          </a:xfrm>
          <a:prstGeom prst="rect">
            <a:avLst/>
          </a:prstGeom>
          <a:noFill/>
        </p:spPr>
        <p:txBody>
          <a:bodyPr wrap="square" rtlCol="0">
            <a:spAutoFit/>
          </a:bodyPr>
          <a:lstStyle/>
          <a:p>
            <a:pPr marL="120650"/>
            <a:r>
              <a:rPr lang="zh-CN" altLang="en-US" sz="40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a:t>
            </a:r>
            <a:r>
              <a:rPr lang="zh-CN" altLang="en-US" sz="40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撒旦</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可能在肉体上攻击人</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使人生病或夺去他们所有的一切</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前提是神为了自己的荣耀允许其发生。</a:t>
            </a:r>
            <a:endParaRPr lang="en-US" sz="40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effectLst>
                  <a:outerShdw blurRad="38100" dist="38100" dir="2700000" algn="tl">
                    <a:srgbClr val="000000">
                      <a:alpha val="43137"/>
                    </a:srgbClr>
                  </a:outerShdw>
                </a:effectLst>
              </a:rPr>
              <a:t>DEMOS and SATAN can physically attack someone, make someone sick or take everything they have ONLY IF GIVEN PERMISSION BY GOD FOR HIS GLORY. </a:t>
            </a:r>
          </a:p>
          <a:p>
            <a:pPr marL="1206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不是所有的疾病都与撒旦有关！           神选择谁会眼瞎</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耳聋</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瘸腿或疾病</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只有神能决定每个人何时离世</a:t>
            </a:r>
            <a:r>
              <a:rPr lang="zh-CN" altLang="en-US" sz="32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effectLst>
                  <a:outerShdw blurRad="38100" dist="38100" dir="2700000" algn="tl">
                    <a:srgbClr val="000000">
                      <a:alpha val="43137"/>
                    </a:srgbClr>
                  </a:outerShdw>
                </a:effectLst>
              </a:rPr>
              <a:t>NOT ALL SICKNESS IS SATAN! God chooses who will be blind, deaf, lame or  sick. ONLY GOD CAN CHOOSE THE TIME OF A MAN’S DEATH.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re-Old-Photos-of-Chinese-Cities.jpg"/>
          <p:cNvPicPr>
            <a:picLocks noChangeAspect="1"/>
          </p:cNvPicPr>
          <p:nvPr/>
        </p:nvPicPr>
        <p:blipFill>
          <a:blip r:embed="rId2" cstate="print"/>
          <a:stretch>
            <a:fillRect/>
          </a:stretch>
        </p:blipFill>
        <p:spPr>
          <a:xfrm flipH="1">
            <a:off x="4876800" y="914400"/>
            <a:ext cx="5257800" cy="5562600"/>
          </a:xfrm>
          <a:prstGeom prst="rect">
            <a:avLst/>
          </a:prstGeom>
        </p:spPr>
      </p:pic>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4876800" cy="5324535"/>
          </a:xfrm>
          <a:prstGeom prst="rect">
            <a:avLst/>
          </a:prstGeom>
          <a:noFill/>
        </p:spPr>
        <p:txBody>
          <a:bodyPr wrap="square" rtlCol="0">
            <a:spAutoFit/>
          </a:bodyPr>
          <a:lstStyle/>
          <a:p>
            <a:pPr marL="465455"/>
            <a:r>
              <a:rPr lang="zh-CN" altLang="en-US" sz="6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鬼魔知道你的过去和你的祖先。     因为它们过去也在场。</a:t>
            </a:r>
            <a:endParaRPr lang="en-US" sz="6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effectLst>
                  <a:outerShdw blurRad="38100" dist="38100" dir="2700000" algn="tl">
                    <a:srgbClr val="000000">
                      <a:alpha val="43137"/>
                    </a:srgbClr>
                  </a:outerShdw>
                </a:effectLst>
              </a:rPr>
              <a:t>DEMONS HAVE KNOWLEDGE of your past and your ancestors past. They were there.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 Last youth group</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r>
              <a:rPr lang="en-US" altLang="zh-CN"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pic>
        <p:nvPicPr>
          <p:cNvPr id="10" name="Picture 9" descr="Family 155.jpg"/>
          <p:cNvPicPr>
            <a:picLocks noChangeAspect="1"/>
          </p:cNvPicPr>
          <p:nvPr/>
        </p:nvPicPr>
        <p:blipFill>
          <a:blip r:embed="rId3" cstate="print"/>
          <a:stretch>
            <a:fillRect/>
          </a:stretch>
        </p:blipFill>
        <p:spPr>
          <a:xfrm>
            <a:off x="685800" y="1447799"/>
            <a:ext cx="3505200" cy="481608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Oval 10"/>
          <p:cNvSpPr/>
          <p:nvPr/>
        </p:nvSpPr>
        <p:spPr>
          <a:xfrm>
            <a:off x="1981200" y="1524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15400" cy="4770537"/>
          </a:xfrm>
          <a:prstGeom prst="rect">
            <a:avLst/>
          </a:prstGeom>
          <a:noFill/>
        </p:spPr>
        <p:txBody>
          <a:bodyPr wrap="square" rtlCol="0">
            <a:spAutoFit/>
          </a:bodyPr>
          <a:lstStyle/>
          <a:p>
            <a:pPr marL="120650" indent="-60325"/>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鬼魔能给算命先生该说的话</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并传给你，然后特意安排一些环境让你对算命先生深信不疑。</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60325"/>
            <a:endParaRPr lang="en-US" sz="2000" b="1" dirty="0" smtClean="0">
              <a:effectLst>
                <a:outerShdw blurRad="38100" dist="38100" dir="2700000" algn="tl">
                  <a:srgbClr val="000000">
                    <a:alpha val="43137"/>
                  </a:srgbClr>
                </a:outerShdw>
              </a:effectLst>
            </a:endParaRPr>
          </a:p>
          <a:p>
            <a:pPr marL="120650" lvl="1" indent="-60325"/>
            <a:r>
              <a:rPr lang="en-US" sz="2000" b="1" dirty="0" smtClean="0">
                <a:effectLst>
                  <a:outerShdw blurRad="38100" dist="38100" dir="2700000" algn="tl">
                    <a:srgbClr val="000000">
                      <a:alpha val="43137"/>
                    </a:srgbClr>
                  </a:outerShdw>
                </a:effectLst>
              </a:rPr>
              <a:t>DEMONS CAN give</a:t>
            </a:r>
          </a:p>
          <a:p>
            <a:pPr marL="120650" lvl="1" indent="-60325"/>
            <a:r>
              <a:rPr lang="en-US" sz="2000" b="1" dirty="0" smtClean="0">
                <a:effectLst>
                  <a:outerShdw blurRad="38100" dist="38100" dir="2700000" algn="tl">
                    <a:srgbClr val="000000">
                      <a:alpha val="43137"/>
                    </a:srgbClr>
                  </a:outerShdw>
                </a:effectLst>
              </a:rPr>
              <a:t> a fortune teller </a:t>
            </a:r>
          </a:p>
          <a:p>
            <a:pPr marL="120650" lvl="1" indent="-60325"/>
            <a:r>
              <a:rPr lang="en-US" sz="2000" b="1" dirty="0" smtClean="0">
                <a:effectLst>
                  <a:outerShdw blurRad="38100" dist="38100" dir="2700000" algn="tl">
                    <a:srgbClr val="000000">
                      <a:alpha val="43137"/>
                    </a:srgbClr>
                  </a:outerShdw>
                </a:effectLst>
              </a:rPr>
              <a:t>words to tell you </a:t>
            </a:r>
          </a:p>
          <a:p>
            <a:pPr marL="120650" lvl="1" indent="-60325"/>
            <a:r>
              <a:rPr lang="en-US" sz="2000" b="1" dirty="0" smtClean="0">
                <a:effectLst>
                  <a:outerShdw blurRad="38100" dist="38100" dir="2700000" algn="tl">
                    <a:srgbClr val="000000">
                      <a:alpha val="43137"/>
                    </a:srgbClr>
                  </a:outerShdw>
                </a:effectLst>
              </a:rPr>
              <a:t>and then arrange </a:t>
            </a:r>
          </a:p>
          <a:p>
            <a:pPr marL="120650" lvl="1" indent="-60325"/>
            <a:r>
              <a:rPr lang="en-US" sz="2000" b="1" dirty="0" smtClean="0">
                <a:effectLst>
                  <a:outerShdw blurRad="38100" dist="38100" dir="2700000" algn="tl">
                    <a:srgbClr val="000000">
                      <a:alpha val="43137"/>
                    </a:srgbClr>
                  </a:outerShdw>
                </a:effectLst>
              </a:rPr>
              <a:t>Circumstances</a:t>
            </a:r>
          </a:p>
          <a:p>
            <a:pPr marL="120650" lvl="1" indent="-60325"/>
            <a:r>
              <a:rPr lang="en-US" sz="2000" b="1" dirty="0" smtClean="0">
                <a:effectLst>
                  <a:outerShdw blurRad="38100" dist="38100" dir="2700000" algn="tl">
                    <a:srgbClr val="000000">
                      <a:alpha val="43137"/>
                    </a:srgbClr>
                  </a:outerShdw>
                </a:effectLst>
              </a:rPr>
              <a:t> make you trust </a:t>
            </a:r>
          </a:p>
          <a:p>
            <a:pPr marL="120650" lvl="1" indent="-60325"/>
            <a:r>
              <a:rPr lang="en-US" sz="2000" b="1" dirty="0" smtClean="0">
                <a:effectLst>
                  <a:outerShdw blurRad="38100" dist="38100" dir="2700000" algn="tl">
                    <a:srgbClr val="000000">
                      <a:alpha val="43137"/>
                    </a:srgbClr>
                  </a:outerShdw>
                </a:effectLst>
              </a:rPr>
              <a:t>the fortune teller. </a:t>
            </a:r>
          </a:p>
        </p:txBody>
      </p:sp>
      <p:pic>
        <p:nvPicPr>
          <p:cNvPr id="8" name="Picture 8" descr="http://t0.gstatic.com/images?q=tbn:ANd9GcTCm45PyC0JgmRQUuZAY7VSGKxnczxzBkPyv-qATr-dx6KHa7Y7-A"/>
          <p:cNvPicPr>
            <a:picLocks noChangeAspect="1" noChangeArrowheads="1"/>
          </p:cNvPicPr>
          <p:nvPr/>
        </p:nvPicPr>
        <p:blipFill>
          <a:blip r:embed="rId2" cstate="print"/>
          <a:srcRect/>
          <a:stretch>
            <a:fillRect/>
          </a:stretch>
        </p:blipFill>
        <p:spPr bwMode="auto">
          <a:xfrm>
            <a:off x="2895600" y="3429000"/>
            <a:ext cx="4219575" cy="280793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t2.gstatic.com/images?q=tbn:ANd9GcTEfyE4QiW28mr1wWxH2cXk7TDnvOvA7WZlLw8J9hVTuDpVu8iq"/>
          <p:cNvPicPr>
            <a:picLocks noChangeAspect="1" noChangeArrowheads="1"/>
          </p:cNvPicPr>
          <p:nvPr/>
        </p:nvPicPr>
        <p:blipFill>
          <a:blip r:embed="rId2" cstate="print"/>
          <a:srcRect/>
          <a:stretch>
            <a:fillRect/>
          </a:stretch>
        </p:blipFill>
        <p:spPr bwMode="auto">
          <a:xfrm>
            <a:off x="2667000" y="4419600"/>
            <a:ext cx="1524000" cy="1905000"/>
          </a:xfrm>
          <a:prstGeom prst="rect">
            <a:avLst/>
          </a:prstGeom>
          <a:noFill/>
        </p:spPr>
      </p:pic>
      <p:sp>
        <p:nvSpPr>
          <p:cNvPr id="3" name="Title 1"/>
          <p:cNvSpPr txBox="1"/>
          <p:nvPr/>
        </p:nvSpPr>
        <p:spPr>
          <a:xfrm>
            <a:off x="0" y="6477000"/>
            <a:ext cx="9144000" cy="4572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solidFill>
            <a:srgbClr val="C0000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举例</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990600"/>
            <a:ext cx="9144000" cy="3477875"/>
          </a:xfrm>
          <a:prstGeom prst="rect">
            <a:avLst/>
          </a:prstGeom>
          <a:noFill/>
        </p:spPr>
        <p:txBody>
          <a:bodyPr wrap="square" rtlCol="0">
            <a:spAutoFit/>
          </a:bodyPr>
          <a:lstStyle/>
          <a:p>
            <a:pPr marL="60325" indent="60325"/>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鬼魔使用一些诸如扶乩板 </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塔罗牌</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通灵会</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占星术</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算命者</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假先知</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假教师</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邪教</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名流</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偶像</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传统等工具来引人入圈套，让人深信他们拥有能力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知识和真理。</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Demons use tools such as Ouija Boards, Tarot Cards, Séances, Astrology, Fortune Tellers, False Prophets, False Teachers, Cults, Celebrities, Idols, Traditions, etc. to entrap people into believing they have power, knowledge and truth.    </a:t>
            </a:r>
          </a:p>
        </p:txBody>
      </p:sp>
      <p:pic>
        <p:nvPicPr>
          <p:cNvPr id="22530" name="Picture 2" descr="http://t2.gstatic.com/images?q=tbn:ANd9GcRCggkcrgmVNJGLhPvaxR3cvBuaQBKBSryhwEtbWiK9CvMscZBD"/>
          <p:cNvPicPr>
            <a:picLocks noChangeAspect="1" noChangeArrowheads="1"/>
          </p:cNvPicPr>
          <p:nvPr/>
        </p:nvPicPr>
        <p:blipFill>
          <a:blip r:embed="rId3" cstate="print"/>
          <a:srcRect/>
          <a:stretch>
            <a:fillRect/>
          </a:stretch>
        </p:blipFill>
        <p:spPr bwMode="auto">
          <a:xfrm>
            <a:off x="152400" y="4572000"/>
            <a:ext cx="2619375" cy="174307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2534" name="Picture 6" descr="http://t3.gstatic.com/images?q=tbn:ANd9GcQKMJLjsJAGImQnOd5DJ6xKOT8lIs8iYZKHebPa7cBm8uFIjXmbng"/>
          <p:cNvPicPr>
            <a:picLocks noChangeAspect="1" noChangeArrowheads="1"/>
          </p:cNvPicPr>
          <p:nvPr/>
        </p:nvPicPr>
        <p:blipFill>
          <a:blip r:embed="rId4" cstate="print"/>
          <a:srcRect/>
          <a:stretch>
            <a:fillRect/>
          </a:stretch>
        </p:blipFill>
        <p:spPr bwMode="auto">
          <a:xfrm>
            <a:off x="4038600" y="4419600"/>
            <a:ext cx="1905000" cy="1905000"/>
          </a:xfrm>
          <a:prstGeom prst="rect">
            <a:avLst/>
          </a:prstGeom>
          <a:noFill/>
        </p:spPr>
      </p:pic>
      <p:pic>
        <p:nvPicPr>
          <p:cNvPr id="22538" name="Picture 10" descr="http://t0.gstatic.com/images?q=tbn:ANd9GcRFnMCaaqi0k1WsRzt6Oi-92FADB8ntEW8B9pcOSmbHT8S1me2k"/>
          <p:cNvPicPr>
            <a:picLocks noChangeAspect="1" noChangeArrowheads="1"/>
          </p:cNvPicPr>
          <p:nvPr/>
        </p:nvPicPr>
        <p:blipFill>
          <a:blip r:embed="rId5" cstate="print"/>
          <a:srcRect/>
          <a:stretch>
            <a:fillRect/>
          </a:stretch>
        </p:blipFill>
        <p:spPr bwMode="auto">
          <a:xfrm>
            <a:off x="5867400" y="5715000"/>
            <a:ext cx="700573" cy="647700"/>
          </a:xfrm>
          <a:prstGeom prst="rect">
            <a:avLst/>
          </a:prstGeom>
          <a:noFill/>
        </p:spPr>
      </p:pic>
      <p:pic>
        <p:nvPicPr>
          <p:cNvPr id="22540" name="Picture 12" descr="Fengshui Compass.jpg">
            <a:hlinkClick r:id="rId6"/>
          </p:cNvPr>
          <p:cNvPicPr>
            <a:picLocks noChangeAspect="1" noChangeArrowheads="1"/>
          </p:cNvPicPr>
          <p:nvPr/>
        </p:nvPicPr>
        <p:blipFill>
          <a:blip r:embed="rId7" cstate="print"/>
          <a:srcRect/>
          <a:stretch>
            <a:fillRect/>
          </a:stretch>
        </p:blipFill>
        <p:spPr bwMode="auto">
          <a:xfrm>
            <a:off x="6629400" y="4572000"/>
            <a:ext cx="2381250" cy="18097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p:nvPr/>
        </p:nvSpPr>
        <p:spPr>
          <a:xfrm>
            <a:off x="0" y="0"/>
            <a:ext cx="9144000" cy="10668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zh-CN" altLang="en-US" sz="3600" dirty="0" smtClean="0">
                <a:solidFill>
                  <a:schemeClr val="bg1"/>
                </a:solidFill>
                <a:latin typeface="Arial Black" panose="020B0A04020102020204" pitchFamily="34" charset="0"/>
                <a:cs typeface="Arial" panose="020B0604020202020204" pitchFamily="34" charset="0"/>
              </a:rPr>
              <a:t>魔鬼</a:t>
            </a:r>
            <a:r>
              <a:rPr lang="en-US" altLang="zh-CN" sz="3600" dirty="0" smtClean="0">
                <a:solidFill>
                  <a:schemeClr val="bg1"/>
                </a:solidFill>
                <a:latin typeface="Arial Black" panose="020B0A04020102020204" pitchFamily="34" charset="0"/>
                <a:cs typeface="Arial" panose="020B0604020202020204" pitchFamily="34" charset="0"/>
              </a:rPr>
              <a:t>(</a:t>
            </a:r>
            <a:r>
              <a:rPr lang="zh-CN" altLang="en-US" sz="3600" dirty="0" smtClean="0">
                <a:solidFill>
                  <a:schemeClr val="bg1"/>
                </a:solidFill>
                <a:latin typeface="Arial Black" panose="020B0A04020102020204" pitchFamily="34" charset="0"/>
                <a:cs typeface="Arial" panose="020B0604020202020204" pitchFamily="34" charset="0"/>
              </a:rPr>
              <a:t>鬼魔</a:t>
            </a:r>
            <a:r>
              <a:rPr lang="en-US" altLang="zh-CN" sz="3600" dirty="0" smtClean="0">
                <a:solidFill>
                  <a:schemeClr val="bg1"/>
                </a:solidFill>
                <a:latin typeface="Arial Black" panose="020B0A04020102020204" pitchFamily="34" charset="0"/>
                <a:cs typeface="Arial" panose="020B0604020202020204" pitchFamily="34" charset="0"/>
              </a:rPr>
              <a:t>)</a:t>
            </a:r>
            <a:endParaRPr lang="en-US" sz="3600" dirty="0" smtClean="0">
              <a:solidFill>
                <a:schemeClr val="bg1"/>
              </a:solidFill>
              <a:latin typeface="Arial Black" panose="020B0A04020102020204" pitchFamily="34" charset="0"/>
              <a:cs typeface="Arial" panose="020B0604020202020204" pitchFamily="34" charset="0"/>
            </a:endParaRPr>
          </a:p>
        </p:txBody>
      </p:sp>
      <p:graphicFrame>
        <p:nvGraphicFramePr>
          <p:cNvPr id="11" name="Diagram 10"/>
          <p:cNvGraphicFramePr/>
          <p:nvPr/>
        </p:nvGraphicFramePr>
        <p:xfrm>
          <a:off x="152400" y="1117600"/>
          <a:ext cx="88392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p:nvPr/>
        </p:nvSpPr>
        <p:spPr>
          <a:xfrm>
            <a:off x="0" y="6172200"/>
            <a:ext cx="9144000" cy="609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000" b="1" dirty="0" smtClean="0">
                <a:solidFill>
                  <a:schemeClr val="bg1"/>
                </a:solidFill>
                <a:latin typeface="Arial" panose="020B0604020202020204" pitchFamily="34" charset="0"/>
                <a:cs typeface="Arial" panose="020B0604020202020204" pitchFamily="34" charset="0"/>
              </a:rPr>
              <a:t>THE DEVIL (DEMONS)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NATURAL DEMONIC ACTIVITY</a:t>
            </a:r>
          </a:p>
        </p:txBody>
      </p:sp>
      <p:sp>
        <p:nvSpPr>
          <p:cNvPr id="6" name="Title 1"/>
          <p:cNvSpPr txBox="1"/>
          <p:nvPr/>
        </p:nvSpPr>
        <p:spPr>
          <a:xfrm>
            <a:off x="0" y="0"/>
            <a:ext cx="9144000" cy="1219200"/>
          </a:xfrm>
          <a:prstGeom prst="rect">
            <a:avLst/>
          </a:prstGeom>
          <a:solidFill>
            <a:srgbClr val="002060"/>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自然的属鬼魔行为</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371600"/>
            <a:ext cx="8915400" cy="4770537"/>
          </a:xfrm>
          <a:prstGeom prst="rect">
            <a:avLst/>
          </a:prstGeom>
          <a:noFill/>
        </p:spPr>
        <p:txBody>
          <a:bodyPr wrap="square" rtlCol="0">
            <a:spAutoFit/>
          </a:bodyPr>
          <a:lstStyle/>
          <a:p>
            <a:pPr marL="165100" algn="just"/>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圣经</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说明了鬼魔在诸多方面介入我们的生活，并试图让我们遵从它们而非顺服神。</a:t>
            </a:r>
            <a:endParaRPr 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 Bible explains MANY ways in which demons become involved                                             in our everyday lives trying to get us to obey them rather than God. </a:t>
            </a: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467600" y="4724400"/>
            <a:ext cx="1476375" cy="1190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2223909"/>
            <a:ext cx="2971800" cy="4401205"/>
          </a:xfrm>
          <a:prstGeom prst="rect">
            <a:avLst/>
          </a:prstGeom>
          <a:solidFill>
            <a:srgbClr val="FFFF00"/>
          </a:solidFill>
          <a:ln>
            <a:solidFill>
              <a:schemeClr val="accent1"/>
            </a:solidFill>
          </a:ln>
        </p:spPr>
        <p:txBody>
          <a:bodyPr wrap="square" rtlCol="0">
            <a:spAutoFit/>
          </a:bodyPr>
          <a:lstStyle/>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肉体的情欲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Flesh</a:t>
            </a:r>
          </a:p>
          <a:p>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眼目的情欲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 of the Eyes</a:t>
            </a:r>
          </a:p>
          <a:p>
            <a:pPr marL="342900" indent="-342900"/>
            <a:r>
              <a:rPr lang="zh-CN" alt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今生的骄傲</a:t>
            </a:r>
            <a:endParaRPr lang="en-US" sz="40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Pride of Life</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5" name="Rectangle 4"/>
          <p:cNvSpPr/>
          <p:nvPr/>
        </p:nvSpPr>
        <p:spPr>
          <a:xfrm>
            <a:off x="76200" y="1004709"/>
            <a:ext cx="2971800" cy="1219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世界</a:t>
            </a:r>
            <a:r>
              <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 </a:t>
            </a:r>
          </a:p>
          <a:p>
            <a:pPr algn="ctr"/>
            <a:r>
              <a:rPr lang="en-US" sz="2000" dirty="0" smtClean="0">
                <a:ln>
                  <a:solidFill>
                    <a:sysClr val="windowText" lastClr="000000"/>
                  </a:solidFill>
                </a:ln>
                <a:solidFill>
                  <a:sysClr val="windowText" lastClr="000000"/>
                </a:solidFill>
              </a:rPr>
              <a:t>(The WORLD)</a:t>
            </a:r>
            <a:endParaRPr lang="en-US" sz="2000" dirty="0">
              <a:ln>
                <a:solidFill>
                  <a:sysClr val="windowText" lastClr="000000"/>
                </a:solidFill>
              </a:ln>
              <a:solidFill>
                <a:sysClr val="windowText" lastClr="000000"/>
              </a:solidFill>
            </a:endParaRPr>
          </a:p>
        </p:txBody>
      </p:sp>
      <p:sp>
        <p:nvSpPr>
          <p:cNvPr id="10" name="Rectangle 9"/>
          <p:cNvSpPr/>
          <p:nvPr/>
        </p:nvSpPr>
        <p:spPr>
          <a:xfrm>
            <a:off x="6172200" y="976491"/>
            <a:ext cx="2895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魔鬼</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DEVIL)</a:t>
            </a:r>
            <a:endParaRPr lang="en-US" sz="2000" dirty="0">
              <a:ln>
                <a:solidFill>
                  <a:sysClr val="windowText" lastClr="000000"/>
                </a:solidFill>
              </a:ln>
              <a:solidFill>
                <a:sysClr val="windowText" lastClr="000000"/>
              </a:solidFill>
            </a:endParaRPr>
          </a:p>
        </p:txBody>
      </p:sp>
      <p:sp>
        <p:nvSpPr>
          <p:cNvPr id="11" name="Rectangle 10"/>
          <p:cNvSpPr/>
          <p:nvPr/>
        </p:nvSpPr>
        <p:spPr>
          <a:xfrm>
            <a:off x="3124200" y="976491"/>
            <a:ext cx="29718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肉体</a:t>
            </a:r>
            <a:endParaRPr lang="en-US" sz="6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(The FLESH)</a:t>
            </a:r>
            <a:endParaRPr lang="en-US" sz="2000" dirty="0">
              <a:ln>
                <a:solidFill>
                  <a:sysClr val="windowText" lastClr="000000"/>
                </a:solidFill>
              </a:ln>
              <a:solidFill>
                <a:sysClr val="windowText" lastClr="000000"/>
              </a:solidFill>
            </a:endParaRPr>
          </a:p>
        </p:txBody>
      </p:sp>
      <p:sp>
        <p:nvSpPr>
          <p:cNvPr id="12" name="TextBox 11"/>
          <p:cNvSpPr txBox="1"/>
          <p:nvPr/>
        </p:nvSpPr>
        <p:spPr>
          <a:xfrm>
            <a:off x="3124200" y="2195691"/>
            <a:ext cx="2971800" cy="4585871"/>
          </a:xfrm>
          <a:prstGeom prst="rect">
            <a:avLst/>
          </a:prstGeom>
          <a:noFill/>
          <a:ln>
            <a:solidFill>
              <a:schemeClr val="accent3">
                <a:lumMod val="50000"/>
              </a:schemeClr>
            </a:solidFill>
          </a:ln>
        </p:spPr>
        <p:txBody>
          <a:bodyPr wrap="square" rtlCol="0">
            <a:spAutoFit/>
          </a:bodyPr>
          <a:lstStyle/>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新的父</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Father</a:t>
            </a:r>
          </a:p>
          <a:p>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新的意愿</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New Desires</a:t>
            </a:r>
          </a:p>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新的生活</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smtClean="0">
                <a:effectLst>
                  <a:outerShdw blurRad="38100" dist="38100" dir="2700000" algn="tl">
                    <a:srgbClr val="000000">
                      <a:alpha val="43137"/>
                    </a:srgbClr>
                  </a:outerShdw>
                </a:effectLst>
              </a:rPr>
              <a:t>New Life</a:t>
            </a: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
        <p:nvSpPr>
          <p:cNvPr id="13" name="TextBox 12"/>
          <p:cNvSpPr txBox="1"/>
          <p:nvPr/>
        </p:nvSpPr>
        <p:spPr>
          <a:xfrm>
            <a:off x="6172200" y="2195691"/>
            <a:ext cx="2895600" cy="4339650"/>
          </a:xfrm>
          <a:prstGeom prst="rect">
            <a:avLst/>
          </a:prstGeom>
          <a:noFill/>
          <a:ln>
            <a:solidFill>
              <a:schemeClr val="accent6">
                <a:lumMod val="75000"/>
              </a:schemeClr>
            </a:solidFill>
          </a:ln>
        </p:spPr>
        <p:txBody>
          <a:bodyPr wrap="square" rtlCol="0">
            <a:spAutoFit/>
          </a:bodyPr>
          <a:lstStyle/>
          <a:p>
            <a:pPr marL="342900" indent="-342900"/>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超自然属鬼魔行为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SUPERNATURAL DEMONIC ACTIVITY</a:t>
            </a:r>
          </a:p>
          <a:p>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自然的属鬼魔行为</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NATURAL       DEMONIC        ACTIVITY</a:t>
            </a:r>
          </a:p>
        </p:txBody>
      </p:sp>
      <p:sp>
        <p:nvSpPr>
          <p:cNvPr id="14" name="Title 1"/>
          <p:cNvSpPr txBox="1"/>
          <p:nvPr/>
        </p:nvSpPr>
        <p:spPr>
          <a:xfrm>
            <a:off x="0" y="6477000"/>
            <a:ext cx="9144000" cy="37407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1. Know the 3 FOLD SOURCE OF SIN</a:t>
            </a:r>
          </a:p>
        </p:txBody>
      </p:sp>
      <p:sp>
        <p:nvSpPr>
          <p:cNvPr id="15" name="Title 1"/>
          <p:cNvSpPr txBox="1"/>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rPr>
              <a:t>1. </a:t>
            </a:r>
            <a:r>
              <a:rPr lang="zh-CN" altLang="en-US" sz="66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知道三重罪之源</a:t>
            </a:r>
            <a:endParaRPr kumimoji="0" lang="en-US" sz="66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pic>
        <p:nvPicPr>
          <p:cNvPr id="17" name="Picture 16" descr="103d.gif"/>
          <p:cNvPicPr>
            <a:picLocks noChangeAspect="1"/>
          </p:cNvPicPr>
          <p:nvPr/>
        </p:nvPicPr>
        <p:blipFill>
          <a:blip r:embed="rId2" cstate="print"/>
          <a:stretch>
            <a:fillRect/>
          </a:stretch>
        </p:blipFill>
        <p:spPr>
          <a:xfrm>
            <a:off x="914400" y="5257800"/>
            <a:ext cx="914400" cy="914400"/>
          </a:xfrm>
          <a:prstGeom prst="rect">
            <a:avLst/>
          </a:prstGeom>
        </p:spPr>
      </p:pic>
      <p:pic>
        <p:nvPicPr>
          <p:cNvPr id="16386" name="Picture 2" descr="http://images.zaazu.com/img/devil-animated-animation-devil-smiley-emoticon-000386-large.gif"/>
          <p:cNvPicPr>
            <a:picLocks noChangeAspect="1" noChangeArrowheads="1"/>
          </p:cNvPicPr>
          <p:nvPr/>
        </p:nvPicPr>
        <p:blipFill>
          <a:blip r:embed="rId3" cstate="print"/>
          <a:srcRect/>
          <a:stretch>
            <a:fillRect/>
          </a:stretch>
        </p:blipFill>
        <p:spPr bwMode="auto">
          <a:xfrm>
            <a:off x="7772400" y="5486400"/>
            <a:ext cx="1143000" cy="921774"/>
          </a:xfrm>
          <a:prstGeom prst="rect">
            <a:avLst/>
          </a:prstGeom>
          <a:noFill/>
        </p:spPr>
      </p:pic>
      <p:pic>
        <p:nvPicPr>
          <p:cNvPr id="16388" name="Picture 4" descr="http://www.tenaflyguy.com/sad-animated-animation-boy-smiley-emoticon-000346-large.gif"/>
          <p:cNvPicPr>
            <a:picLocks noChangeAspect="1" noChangeArrowheads="1"/>
          </p:cNvPicPr>
          <p:nvPr/>
        </p:nvPicPr>
        <p:blipFill>
          <a:blip r:embed="rId4" cstate="print"/>
          <a:srcRect/>
          <a:stretch>
            <a:fillRect/>
          </a:stretch>
        </p:blipFill>
        <p:spPr bwMode="auto">
          <a:xfrm>
            <a:off x="3810000" y="5181600"/>
            <a:ext cx="1370149" cy="1219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 FALSE TEACHERS ARE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举例</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a:t>
            </a: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假教师是属鬼魔的</a:t>
            </a:r>
            <a:endParaRPr kumimoji="0" lang="en-US" sz="54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15400" cy="5386090"/>
          </a:xfrm>
          <a:prstGeom prst="rect">
            <a:avLst/>
          </a:prstGeom>
          <a:noFill/>
        </p:spPr>
        <p:txBody>
          <a:bodyPr wrap="square" rtlCol="0">
            <a:spAutoFit/>
          </a:bodyPr>
          <a:lstStyle/>
          <a:p>
            <a:pPr marL="60325" algn="just"/>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林后</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11:13-15a : “</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那等人是假使徒，行事诡诈，装作基督使徒的模样。 </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这也不足为怪，因为连</a:t>
            </a:r>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撒但</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也装作</a:t>
            </a:r>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光明的天使</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。所以，</a:t>
            </a:r>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他的差役</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若装作仁义的差役，也不算希奇。他们的结局必然照著他们的行为</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2 Cor. 11:13-15a </a:t>
            </a:r>
            <a:r>
              <a:rPr lang="en-US" sz="2000" b="1" baseline="30000" dirty="0" smtClean="0"/>
              <a:t>“</a:t>
            </a:r>
            <a:r>
              <a:rPr lang="en-US" sz="2000" b="1" dirty="0" smtClean="0"/>
              <a:t>For such people are false apostles, deceitful workers, masquerading as apostles of Christ.  And no wonder, for</a:t>
            </a:r>
            <a:r>
              <a:rPr lang="en-US" sz="2000" b="1" dirty="0" smtClean="0">
                <a:solidFill>
                  <a:srgbClr val="C00000"/>
                </a:solidFill>
              </a:rPr>
              <a:t> Satan </a:t>
            </a:r>
            <a:r>
              <a:rPr lang="en-US" sz="2000" b="1" dirty="0" smtClean="0"/>
              <a:t>himself masquerades as an </a:t>
            </a:r>
            <a:r>
              <a:rPr lang="en-US" sz="2000" b="1" dirty="0" smtClean="0">
                <a:solidFill>
                  <a:srgbClr val="C00000"/>
                </a:solidFill>
              </a:rPr>
              <a:t>angel of light.  </a:t>
            </a:r>
            <a:r>
              <a:rPr lang="en-US" sz="2000" b="1" dirty="0" smtClean="0"/>
              <a:t>It is not surprising, then, if </a:t>
            </a:r>
            <a:r>
              <a:rPr lang="en-US" sz="2000" b="1" dirty="0" smtClean="0">
                <a:solidFill>
                  <a:srgbClr val="C00000"/>
                </a:solidFill>
              </a:rPr>
              <a:t>his servants </a:t>
            </a:r>
            <a:r>
              <a:rPr lang="en-US" sz="2000" b="1" dirty="0" smtClean="0"/>
              <a:t>also masquerade as servants of righteousness.”</a:t>
            </a: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8124825" y="0"/>
            <a:ext cx="1019175" cy="82191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DATING NON-CHRISTIANS IS DEMONIC </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与非基督徒约会是属鬼魔的</a:t>
            </a:r>
            <a:endParaRPr kumimoji="0" lang="en-US" sz="4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9144000" cy="5324535"/>
          </a:xfrm>
          <a:prstGeom prst="rect">
            <a:avLst/>
          </a:prstGeom>
          <a:noFill/>
        </p:spPr>
        <p:txBody>
          <a:bodyPr wrap="square" rtlCol="0">
            <a:spAutoFit/>
          </a:bodyPr>
          <a:lstStyle/>
          <a:p>
            <a:pPr marL="120650" indent="-60325"/>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林后</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6:14-16a :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你们和不信的原不相配，不要同负一轭</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义和</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不义</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有甚么相交呢？光明和</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黑暗</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有甚么相通呢？基督和彼列（注：“彼列”就是撒但的别名）有甚么相和呢？信主的和</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不信主</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的有甚么相干呢？</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神的殿和</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偶像</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有甚么相同呢？</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225425" lvl="1" indent="-104775">
              <a:buFont typeface="Arial" panose="020B0604020202020204" pitchFamily="34" charset="0"/>
              <a:buChar char="•"/>
            </a:pPr>
            <a:r>
              <a:rPr lang="en-US" sz="2000" b="1" dirty="0" smtClean="0">
                <a:effectLst>
                  <a:outerShdw blurRad="38100" dist="38100" dir="2700000" algn="tl">
                    <a:srgbClr val="000000">
                      <a:alpha val="43137"/>
                    </a:srgbClr>
                  </a:outerShdw>
                </a:effectLst>
              </a:rPr>
              <a:t>2 Cor. 6:14-16a </a:t>
            </a:r>
            <a:r>
              <a:rPr lang="en-US" sz="2000" b="1" dirty="0" smtClean="0"/>
              <a:t> </a:t>
            </a:r>
            <a:r>
              <a:rPr lang="en-US" sz="2000" b="1" baseline="30000" dirty="0" smtClean="0"/>
              <a:t>”</a:t>
            </a:r>
            <a:r>
              <a:rPr lang="en-US" sz="2000" b="1" dirty="0" smtClean="0"/>
              <a:t>Do not be yoked together with unbelievers. For what do righteousness and </a:t>
            </a:r>
            <a:r>
              <a:rPr lang="en-US" sz="2000" b="1" dirty="0" smtClean="0">
                <a:solidFill>
                  <a:srgbClr val="C00000"/>
                </a:solidFill>
              </a:rPr>
              <a:t>wickedness</a:t>
            </a:r>
            <a:r>
              <a:rPr lang="en-US" sz="2000" b="1" dirty="0" smtClean="0"/>
              <a:t> have in common? Or what fellowship can light have with </a:t>
            </a:r>
            <a:r>
              <a:rPr lang="en-US" sz="2000" b="1" dirty="0" smtClean="0">
                <a:solidFill>
                  <a:srgbClr val="C00000"/>
                </a:solidFill>
              </a:rPr>
              <a:t>darkness</a:t>
            </a:r>
            <a:r>
              <a:rPr lang="en-US" sz="2000" b="1" dirty="0" smtClean="0"/>
              <a:t>?  What harmony is there between Christ and the </a:t>
            </a:r>
            <a:r>
              <a:rPr lang="en-US" sz="2000" b="1" dirty="0" smtClean="0">
                <a:solidFill>
                  <a:srgbClr val="C00000"/>
                </a:solidFill>
              </a:rPr>
              <a:t>devil</a:t>
            </a:r>
            <a:r>
              <a:rPr lang="en-US" sz="2000" b="1" dirty="0" smtClean="0"/>
              <a:t>? Or what does a believer have in common with an </a:t>
            </a:r>
            <a:r>
              <a:rPr lang="en-US" sz="2000" b="1" dirty="0" smtClean="0">
                <a:solidFill>
                  <a:srgbClr val="C00000"/>
                </a:solidFill>
              </a:rPr>
              <a:t>unbeliever</a:t>
            </a:r>
            <a:r>
              <a:rPr lang="en-US" sz="2000" b="1" dirty="0" smtClean="0"/>
              <a:t>? What agreement is there between the temple of God and</a:t>
            </a:r>
            <a:r>
              <a:rPr lang="en-US" sz="2000" b="1" dirty="0" smtClean="0">
                <a:solidFill>
                  <a:srgbClr val="C00000"/>
                </a:solidFill>
              </a:rPr>
              <a:t> idols</a:t>
            </a:r>
            <a:r>
              <a:rPr lang="en-US" sz="2000" b="1" dirty="0" smtClean="0"/>
              <a:t>? </a:t>
            </a: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8077200" y="228600"/>
            <a:ext cx="866775" cy="6990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EXAMPLE: DOING GOD’S WILL YOUR OWN WAY = PRIDE</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48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r>
              <a:rPr lang="en-US" altLang="zh-CN" sz="48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 </a:t>
            </a:r>
            <a:r>
              <a:rPr lang="zh-CN" altLang="en-US" sz="48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以己愿行神的旨意</a:t>
            </a:r>
            <a:r>
              <a:rPr lang="en-US" altLang="zh-CN"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骄傲</a:t>
            </a:r>
            <a:endParaRPr kumimoji="0" lang="en-US" sz="4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91600" cy="5170646"/>
          </a:xfrm>
          <a:prstGeom prst="rect">
            <a:avLst/>
          </a:prstGeom>
          <a:noFill/>
        </p:spPr>
        <p:txBody>
          <a:bodyPr wrap="square" rtlCol="0">
            <a:spAutoFit/>
          </a:bodyPr>
          <a:lstStyle/>
          <a:p>
            <a:pPr marL="120650"/>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撒上</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15:23 : “</a:t>
            </a:r>
            <a:r>
              <a:rPr lang="zh-CN" altLang="en-US" sz="5400" b="1" dirty="0" smtClean="0">
                <a:solidFill>
                  <a:srgbClr val="C00000"/>
                </a:solidFill>
                <a:effectLst>
                  <a:outerShdw blurRad="38100" dist="38100" dir="2700000" algn="tl">
                    <a:srgbClr val="000000">
                      <a:alpha val="43137"/>
                    </a:srgbClr>
                  </a:outerShdw>
                </a:effectLst>
                <a:latin typeface="Arial Narrow" panose="020B0606020202030204" pitchFamily="34" charset="0"/>
              </a:rPr>
              <a:t>悖逆的罪与行邪术的罪相等</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；顽梗的罪与</a:t>
            </a:r>
            <a:r>
              <a:rPr lang="zh-CN" altLang="en-US" sz="5400" b="1" dirty="0" smtClean="0">
                <a:solidFill>
                  <a:srgbClr val="C00000"/>
                </a:solidFill>
                <a:effectLst>
                  <a:outerShdw blurRad="38100" dist="38100" dir="2700000" algn="tl">
                    <a:srgbClr val="000000">
                      <a:alpha val="43137"/>
                    </a:srgbClr>
                  </a:outerShdw>
                </a:effectLst>
                <a:latin typeface="Arial Narrow" panose="020B0606020202030204" pitchFamily="34" charset="0"/>
              </a:rPr>
              <a:t>拜虚神</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和偶像的罪相同。你既厌弃耶和华的命令，耶和华也厌弃你作王。 </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sz="2000" dirty="0" smtClean="0"/>
              <a:t/>
            </a:r>
            <a:br>
              <a:rPr lang="en-US" sz="2000" dirty="0" smtClean="0"/>
            </a:br>
            <a:r>
              <a:rPr lang="en-US" sz="2000" b="1" dirty="0" smtClean="0">
                <a:effectLst>
                  <a:outerShdw blurRad="38100" dist="38100" dir="2700000" algn="tl">
                    <a:srgbClr val="000000">
                      <a:alpha val="43137"/>
                    </a:srgbClr>
                  </a:outerShdw>
                </a:effectLst>
              </a:rPr>
              <a:t> 1 Sam. 15:23 “</a:t>
            </a:r>
            <a:r>
              <a:rPr lang="en-US" sz="2000" b="1" dirty="0" smtClean="0"/>
              <a:t>For </a:t>
            </a:r>
            <a:r>
              <a:rPr lang="en-US" sz="2000" b="1" dirty="0" smtClean="0">
                <a:solidFill>
                  <a:srgbClr val="C00000"/>
                </a:solidFill>
              </a:rPr>
              <a:t>rebellion is like the sin of witchcraft, </a:t>
            </a:r>
            <a:r>
              <a:rPr lang="en-US" sz="2000" b="1" dirty="0" smtClean="0"/>
              <a:t>and arrogance like the evil of </a:t>
            </a:r>
            <a:r>
              <a:rPr lang="en-US" sz="2000" b="1" dirty="0" smtClean="0">
                <a:solidFill>
                  <a:srgbClr val="C00000"/>
                </a:solidFill>
              </a:rPr>
              <a:t>idolatry</a:t>
            </a:r>
            <a:r>
              <a:rPr lang="en-US" sz="2000" b="1" dirty="0" smtClean="0"/>
              <a:t>. Because you have rejected the word of the LORD, he has rejected you as king.”</a:t>
            </a: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8429625" y="228600"/>
            <a:ext cx="714375" cy="57610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WRONG EXPRESSION OF ANGER IS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54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不正确表达愤怒是属鬼魔的</a:t>
            </a:r>
            <a:endParaRPr kumimoji="0" lang="en-US" sz="54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15400" cy="3754874"/>
          </a:xfrm>
          <a:prstGeom prst="rect">
            <a:avLst/>
          </a:prstGeom>
          <a:noFill/>
        </p:spPr>
        <p:txBody>
          <a:bodyPr wrap="square" rtlCol="0">
            <a:spAutoFit/>
          </a:bodyPr>
          <a:lstStyle/>
          <a:p>
            <a:pPr marL="60325"/>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弗</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4:26-27: “</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生气却不要犯罪，不可含怒到日落</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也</a:t>
            </a:r>
            <a:r>
              <a:rPr lang="zh-CN" altLang="en-US" sz="6600" b="1" dirty="0" smtClean="0">
                <a:solidFill>
                  <a:srgbClr val="C00000"/>
                </a:solidFill>
                <a:effectLst>
                  <a:outerShdw blurRad="38100" dist="38100" dir="2700000" algn="tl">
                    <a:srgbClr val="000000">
                      <a:alpha val="43137"/>
                    </a:srgbClr>
                  </a:outerShdw>
                </a:effectLst>
                <a:latin typeface="Arial Narrow" panose="020B0606020202030204" pitchFamily="34" charset="0"/>
              </a:rPr>
              <a:t>不可给魔鬼留地步</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66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60325" lvl="1">
              <a:buFont typeface="Arial" panose="020B0604020202020204" pitchFamily="34" charset="0"/>
              <a:buChar char="•"/>
            </a:pPr>
            <a:r>
              <a:rPr lang="en-US" sz="2000" b="1" dirty="0" smtClean="0">
                <a:effectLst>
                  <a:outerShdw blurRad="38100" dist="38100" dir="2700000" algn="tl">
                    <a:srgbClr val="000000">
                      <a:alpha val="43137"/>
                    </a:srgbClr>
                  </a:outerShdw>
                </a:effectLst>
              </a:rPr>
              <a:t>Eph 4:25 </a:t>
            </a:r>
            <a:r>
              <a:rPr lang="en-US" sz="2000" b="1" dirty="0" smtClean="0"/>
              <a:t> “In your anger do not sin”</a:t>
            </a:r>
            <a:r>
              <a:rPr lang="en-US" sz="2000" b="1" baseline="30000" dirty="0" smtClean="0"/>
              <a:t>.</a:t>
            </a:r>
            <a:r>
              <a:rPr lang="en-US" sz="2000" b="1" dirty="0" smtClean="0"/>
              <a:t> Do not let the sun go down while you are still angry,  and do </a:t>
            </a:r>
            <a:r>
              <a:rPr lang="en-US" sz="2000" b="1" dirty="0" smtClean="0">
                <a:solidFill>
                  <a:srgbClr val="C00000"/>
                </a:solidFill>
              </a:rPr>
              <a:t>not give the devil a foothold</a:t>
            </a:r>
            <a:r>
              <a:rPr lang="en-US" sz="2000" b="1" dirty="0" smtClean="0"/>
              <a:t>.” </a:t>
            </a: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8429625" y="228600"/>
            <a:ext cx="714375" cy="57610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WOMEN BUSYBODIES ARE DEMONIC </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好管闲事</a:t>
            </a:r>
            <a:r>
              <a:rPr lang="zh-CN" altLang="en-US" sz="48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的女人是属鬼魔的</a:t>
            </a:r>
            <a:endParaRPr kumimoji="0" lang="en-US" sz="4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91600" cy="5447645"/>
          </a:xfrm>
          <a:prstGeom prst="rect">
            <a:avLst/>
          </a:prstGeom>
          <a:noFill/>
        </p:spPr>
        <p:txBody>
          <a:bodyPr wrap="square" rtlCol="0">
            <a:spAutoFit/>
          </a:bodyPr>
          <a:lstStyle/>
          <a:p>
            <a:pPr marL="120650" indent="-60325" algn="just"/>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提前</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5:11-15: “</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至于年轻的寡妇</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就可以辞她</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因为她们的情欲发动</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违背基督的时候</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就想要嫁人</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她们被定罪</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是因废弃了当初所许的愿</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并且她们又习惯懒惰</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挨家闲游</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不但是懒惰</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又说长道短，好管闲事</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说些不当说的话。所以我愿意年轻的寡妇嫁人</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生养儿女</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治理家务</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不给敌人辱骂的把柄</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因为</a:t>
            </a:r>
            <a:r>
              <a:rPr lang="zh-CN" altLang="en-US" sz="3400" b="1" dirty="0" smtClean="0">
                <a:solidFill>
                  <a:srgbClr val="C00000"/>
                </a:solidFill>
                <a:effectLst>
                  <a:outerShdw blurRad="38100" dist="38100" dir="2700000" algn="tl">
                    <a:srgbClr val="000000">
                      <a:alpha val="43137"/>
                    </a:srgbClr>
                  </a:outerShdw>
                </a:effectLst>
                <a:latin typeface="Arial Narrow" panose="020B0606020202030204" pitchFamily="34" charset="0"/>
              </a:rPr>
              <a:t>已经有转去随从撒但的。</a:t>
            </a:r>
            <a:r>
              <a:rPr lang="en-US" altLang="zh-CN" sz="3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3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65100" lvl="1" algn="just">
              <a:buFont typeface="Arial" panose="020B0604020202020204" pitchFamily="34" charset="0"/>
              <a:buChar char="•"/>
            </a:pPr>
            <a:r>
              <a:rPr lang="en-US" b="1" dirty="0" smtClean="0">
                <a:effectLst>
                  <a:outerShdw blurRad="38100" dist="38100" dir="2700000" algn="tl">
                    <a:srgbClr val="000000">
                      <a:alpha val="43137"/>
                    </a:srgbClr>
                  </a:outerShdw>
                </a:effectLst>
              </a:rPr>
              <a:t>1 Tim 5:11-15 “</a:t>
            </a:r>
            <a:r>
              <a:rPr lang="en-US" b="1" dirty="0" smtClean="0"/>
              <a:t> Besides, they get into the habit of being idle and going about from house to house. And not only do they become idlers, but also busybodies who talk nonsense, saying things they ought not to. So I counsel younger widows to marry, to have children, to manage their homes and to give the enemy no opportunity for slander. </a:t>
            </a:r>
            <a:r>
              <a:rPr lang="en-US" b="1" dirty="0" smtClean="0">
                <a:solidFill>
                  <a:srgbClr val="C00000"/>
                </a:solidFill>
              </a:rPr>
              <a:t>Some have in fact already turned away to follow Satan.”</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726681" y="0"/>
            <a:ext cx="1417320" cy="1143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LYING IS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撒谎是属鬼魔的</a:t>
            </a:r>
            <a:endParaRPr kumimoji="0" lang="en-US" sz="6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15400" cy="5386090"/>
          </a:xfrm>
          <a:prstGeom prst="rect">
            <a:avLst/>
          </a:prstGeom>
          <a:noFill/>
        </p:spPr>
        <p:txBody>
          <a:bodyPr wrap="square" rtlCol="0">
            <a:spAutoFit/>
          </a:bodyPr>
          <a:lstStyle/>
          <a:p>
            <a:pPr marL="165100" indent="-44450" algn="just"/>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约</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8:44: “</a:t>
            </a:r>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你们是出于你们的父魔鬼，</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你们父的私欲，你们偏要行。他从起初是杀人的，不守真理，</a:t>
            </a:r>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因他心里没有真理</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；他说谎是出于自己，因他本来是说谎的，</a:t>
            </a:r>
            <a:endPar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165100" indent="-44450" algn="just"/>
            <a:r>
              <a:rPr lang="zh-CN" altLang="en-US" sz="4400" b="1" dirty="0" smtClean="0">
                <a:solidFill>
                  <a:srgbClr val="C00000"/>
                </a:solidFill>
                <a:effectLst>
                  <a:outerShdw blurRad="38100" dist="38100" dir="2700000" algn="tl">
                    <a:srgbClr val="000000">
                      <a:alpha val="43137"/>
                    </a:srgbClr>
                  </a:outerShdw>
                </a:effectLst>
                <a:latin typeface="Arial Narrow" panose="020B0606020202030204" pitchFamily="34" charset="0"/>
              </a:rPr>
              <a:t>也是说谎之人的父</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65100" lvl="1" indent="-44450">
              <a:buFont typeface="Arial" panose="020B0604020202020204" pitchFamily="34" charset="0"/>
              <a:buChar char="•"/>
            </a:pPr>
            <a:r>
              <a:rPr lang="en-US" sz="2000" b="1" dirty="0" smtClean="0">
                <a:effectLst>
                  <a:outerShdw blurRad="38100" dist="38100" dir="2700000" algn="tl">
                    <a:srgbClr val="000000">
                      <a:alpha val="43137"/>
                    </a:srgbClr>
                  </a:outerShdw>
                </a:effectLst>
              </a:rPr>
              <a:t>John 8:44 “</a:t>
            </a:r>
            <a:r>
              <a:rPr lang="en-US" sz="2000" b="1" dirty="0" smtClean="0">
                <a:solidFill>
                  <a:srgbClr val="C00000"/>
                </a:solidFill>
              </a:rPr>
              <a:t>You belong to your father, the devil</a:t>
            </a:r>
            <a:r>
              <a:rPr lang="en-US" sz="2000" b="1" dirty="0" smtClean="0"/>
              <a:t>, and you want to carry out your father’s desires. He was a murderer from the beginning, not holding to the truth, for there is </a:t>
            </a:r>
            <a:r>
              <a:rPr lang="en-US" sz="2000" b="1" dirty="0" smtClean="0">
                <a:solidFill>
                  <a:srgbClr val="C00000"/>
                </a:solidFill>
              </a:rPr>
              <a:t>no truth in him. </a:t>
            </a:r>
            <a:r>
              <a:rPr lang="en-US" sz="2000" b="1" dirty="0" smtClean="0"/>
              <a:t>When he lies, he speaks his native language, </a:t>
            </a:r>
            <a:r>
              <a:rPr lang="en-US" sz="2000" b="1" dirty="0" smtClean="0">
                <a:solidFill>
                  <a:srgbClr val="C00000"/>
                </a:solidFill>
              </a:rPr>
              <a:t>for he is a liar and the father of lies.”</a:t>
            </a:r>
            <a:endParaRPr lang="en-US" sz="2000" b="1" dirty="0" smtClean="0">
              <a:solidFill>
                <a:srgbClr val="C00000"/>
              </a:solidFill>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010400" y="3763298"/>
            <a:ext cx="1704975" cy="137498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REJECTING THE GOSPEL IS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弃绝福音是属鬼魔的</a:t>
            </a:r>
            <a:endPar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91600" cy="5386090"/>
          </a:xfrm>
          <a:prstGeom prst="rect">
            <a:avLst/>
          </a:prstGeom>
          <a:noFill/>
        </p:spPr>
        <p:txBody>
          <a:bodyPr wrap="square" rtlCol="0">
            <a:spAutoFit/>
          </a:bodyPr>
          <a:lstStyle/>
          <a:p>
            <a:pPr marL="120650"/>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可</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4:15 : “</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那撒在路旁的，就是人听了道，</a:t>
            </a:r>
            <a:r>
              <a:rPr lang="zh-CN" altLang="en-US" sz="6600" b="1" dirty="0" smtClean="0">
                <a:solidFill>
                  <a:srgbClr val="C00000"/>
                </a:solidFill>
                <a:effectLst>
                  <a:outerShdw blurRad="38100" dist="38100" dir="2700000" algn="tl">
                    <a:srgbClr val="000000">
                      <a:alpha val="43137"/>
                    </a:srgbClr>
                  </a:outerShdw>
                </a:effectLst>
                <a:latin typeface="Arial Narrow" panose="020B0606020202030204" pitchFamily="34" charset="0"/>
              </a:rPr>
              <a:t>撒但立刻来，把撒在他心里的道夺了去</a:t>
            </a:r>
            <a:r>
              <a:rPr lang="zh-CN" altLang="en-US"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66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66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t> Mark 4:15 “Some people are like seed along the path,                                               where the word is sown. As soon as they hear it,                                                         </a:t>
            </a:r>
            <a:r>
              <a:rPr lang="en-US" sz="2000" b="1" dirty="0" smtClean="0">
                <a:solidFill>
                  <a:srgbClr val="C00000"/>
                </a:solidFill>
              </a:rPr>
              <a:t>Satan comes and takes away the word </a:t>
            </a:r>
            <a:r>
              <a:rPr lang="en-US" sz="2000" b="1" dirty="0" smtClean="0"/>
              <a:t>that was sown in them.”</a:t>
            </a:r>
            <a:r>
              <a:rPr lang="en-US" sz="2000" dirty="0" smtClean="0"/>
              <a:t/>
            </a:r>
            <a:br>
              <a:rPr lang="en-US" sz="2000" dirty="0" smtClean="0"/>
            </a:b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6781801" y="4343400"/>
            <a:ext cx="2362200" cy="1905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RELIGIOUS CONCEIT IS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54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宗教式的</a:t>
            </a: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自高</a:t>
            </a:r>
            <a:r>
              <a:rPr lang="zh-CN" altLang="en-US" sz="54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自大是属鬼魔的</a:t>
            </a:r>
            <a:endParaRPr kumimoji="0" lang="en-US" sz="54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91600" cy="5755422"/>
          </a:xfrm>
          <a:prstGeom prst="rect">
            <a:avLst/>
          </a:prstGeom>
          <a:noFill/>
        </p:spPr>
        <p:txBody>
          <a:bodyPr wrap="square" rtlCol="0">
            <a:spAutoFit/>
          </a:bodyPr>
          <a:lstStyle/>
          <a:p>
            <a:pPr marL="120650"/>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提前</a:t>
            </a:r>
            <a:r>
              <a:rPr lang="en-US" altLang="zh-CN"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3:6: “</a:t>
            </a:r>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初入教的不可作监督，恐怕他</a:t>
            </a:r>
            <a:r>
              <a:rPr lang="zh-CN" altLang="en-US" sz="7200" b="1" dirty="0" smtClean="0">
                <a:solidFill>
                  <a:srgbClr val="C00000"/>
                </a:solidFill>
                <a:effectLst>
                  <a:outerShdw blurRad="38100" dist="38100" dir="2700000" algn="tl">
                    <a:srgbClr val="000000">
                      <a:alpha val="43137"/>
                    </a:srgbClr>
                  </a:outerShdw>
                </a:effectLst>
                <a:latin typeface="Arial Narrow" panose="020B0606020202030204" pitchFamily="34" charset="0"/>
              </a:rPr>
              <a:t>自高自大</a:t>
            </a:r>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，就落在</a:t>
            </a:r>
            <a:r>
              <a:rPr lang="zh-CN" altLang="en-US" sz="7200" b="1" dirty="0" smtClean="0">
                <a:solidFill>
                  <a:srgbClr val="C00000"/>
                </a:solidFill>
                <a:effectLst>
                  <a:outerShdw blurRad="38100" dist="38100" dir="2700000" algn="tl">
                    <a:srgbClr val="000000">
                      <a:alpha val="43137"/>
                    </a:srgbClr>
                  </a:outerShdw>
                </a:effectLst>
                <a:latin typeface="Arial Narrow" panose="020B0606020202030204" pitchFamily="34" charset="0"/>
              </a:rPr>
              <a:t>魔鬼所受的刑罚里</a:t>
            </a:r>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t> 1 Timothy 3:6 “An elder must not be a recent convert, or he may                                   become </a:t>
            </a:r>
            <a:r>
              <a:rPr lang="en-US" sz="2000" b="1" dirty="0" smtClean="0">
                <a:solidFill>
                  <a:srgbClr val="C00000"/>
                </a:solidFill>
              </a:rPr>
              <a:t>conceited </a:t>
            </a:r>
            <a:r>
              <a:rPr lang="en-US" sz="2000" b="1" dirty="0" smtClean="0"/>
              <a:t>and fall under the </a:t>
            </a:r>
            <a:r>
              <a:rPr lang="en-US" sz="2000" b="1" dirty="0" smtClean="0">
                <a:solidFill>
                  <a:srgbClr val="C00000"/>
                </a:solidFill>
              </a:rPr>
              <a:t>same judgment as the devil</a:t>
            </a:r>
            <a:r>
              <a:rPr lang="en-US" sz="2000" b="1" dirty="0" smtClean="0"/>
              <a:t>.”</a:t>
            </a:r>
            <a:r>
              <a:rPr lang="en-US" sz="2000" dirty="0" smtClean="0"/>
              <a:t/>
            </a:r>
            <a:br>
              <a:rPr lang="en-US" sz="2000" dirty="0" smtClean="0"/>
            </a:br>
            <a:r>
              <a:rPr lang="en-US" sz="2000" dirty="0" smtClean="0"/>
              <a:t> </a:t>
            </a:r>
            <a:br>
              <a:rPr lang="en-US" sz="2000" dirty="0" smtClean="0"/>
            </a:b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006209" y="4572000"/>
            <a:ext cx="2137791" cy="17240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2" name="Picture 10" descr="http://4.bp.blogspot.com/_MzktccTjVQI/TGXtzVa_WoI/AAAAAAAAAMw/AJMCHp13flg/s1600/hands+on+mans+head+at+bus+stop+72dpi.jpg"/>
          <p:cNvPicPr>
            <a:picLocks noChangeAspect="1" noChangeArrowheads="1"/>
          </p:cNvPicPr>
          <p:nvPr/>
        </p:nvPicPr>
        <p:blipFill>
          <a:blip r:embed="rId2" cstate="print"/>
          <a:srcRect/>
          <a:stretch>
            <a:fillRect/>
          </a:stretch>
        </p:blipFill>
        <p:spPr bwMode="auto">
          <a:xfrm>
            <a:off x="3004197" y="1066800"/>
            <a:ext cx="6139803" cy="2438400"/>
          </a:xfrm>
          <a:prstGeom prst="rect">
            <a:avLst/>
          </a:prstGeom>
          <a:noFill/>
        </p:spPr>
      </p:pic>
      <p:pic>
        <p:nvPicPr>
          <p:cNvPr id="90120" name="Picture 8" descr="http://scifi.soentertain.me/wp-content/uploads/2011/01/benny_hinn-india-600x250.jpg"/>
          <p:cNvPicPr>
            <a:picLocks noChangeAspect="1" noChangeArrowheads="1"/>
          </p:cNvPicPr>
          <p:nvPr/>
        </p:nvPicPr>
        <p:blipFill>
          <a:blip r:embed="rId3" cstate="print"/>
          <a:srcRect/>
          <a:stretch>
            <a:fillRect/>
          </a:stretch>
        </p:blipFill>
        <p:spPr bwMode="auto">
          <a:xfrm>
            <a:off x="2926080" y="3429000"/>
            <a:ext cx="6217920" cy="2590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0118" name="Picture 6" descr="http://www.therealexorcist.com/images/bobpremier2.jpg"/>
          <p:cNvPicPr>
            <a:picLocks noChangeAspect="1" noChangeArrowheads="1"/>
          </p:cNvPicPr>
          <p:nvPr/>
        </p:nvPicPr>
        <p:blipFill>
          <a:blip r:embed="rId4" cstate="print"/>
          <a:srcRect/>
          <a:stretch>
            <a:fillRect/>
          </a:stretch>
        </p:blipFill>
        <p:spPr bwMode="auto">
          <a:xfrm>
            <a:off x="-152400" y="1104900"/>
            <a:ext cx="3276600" cy="49149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0" y="5867400"/>
            <a:ext cx="9144000"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60325" lvl="1" indent="-60325" algn="ctr"/>
            <a:r>
              <a:rPr lang="en-US" sz="2400" b="1" dirty="0">
                <a:solidFill>
                  <a:prstClr val="white"/>
                </a:solidFill>
                <a:effectLst>
                  <a:outerShdw blurRad="38100" dist="38100" dir="2700000" algn="tl">
                    <a:srgbClr val="000000">
                      <a:alpha val="43137"/>
                    </a:srgbClr>
                  </a:outerShdw>
                </a:effectLst>
              </a:rPr>
              <a:t>Some preachers who claim to cast out demons are very proud.               This is DEMONIC.</a:t>
            </a:r>
          </a:p>
        </p:txBody>
      </p:sp>
      <p:sp>
        <p:nvSpPr>
          <p:cNvPr id="9" name="Rectangle 8"/>
          <p:cNvSpPr/>
          <p:nvPr/>
        </p:nvSpPr>
        <p:spPr>
          <a:xfrm>
            <a:off x="0" y="0"/>
            <a:ext cx="9144000" cy="1447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60325" lvl="1" indent="-60325" algn="ctr"/>
            <a:r>
              <a:rPr lang="zh-CN" altLang="en-US" sz="4400" b="1" dirty="0">
                <a:solidFill>
                  <a:prstClr val="white"/>
                </a:solidFill>
                <a:effectLst>
                  <a:outerShdw blurRad="38100" dist="38100" dir="2700000" algn="tl">
                    <a:srgbClr val="000000">
                      <a:alpha val="43137"/>
                    </a:srgbClr>
                  </a:outerShdw>
                </a:effectLst>
              </a:rPr>
              <a:t>有些声称能驱魔的传道人非常骄傲。</a:t>
            </a:r>
            <a:endParaRPr lang="en-US" altLang="zh-CN" sz="4400" b="1" dirty="0">
              <a:solidFill>
                <a:prstClr val="white"/>
              </a:solidFill>
              <a:effectLst>
                <a:outerShdw blurRad="38100" dist="38100" dir="2700000" algn="tl">
                  <a:srgbClr val="000000">
                    <a:alpha val="43137"/>
                  </a:srgbClr>
                </a:outerShdw>
              </a:effectLst>
            </a:endParaRPr>
          </a:p>
          <a:p>
            <a:pPr marL="60325" lvl="1" indent="-60325" algn="ctr"/>
            <a:r>
              <a:rPr lang="zh-CN" altLang="en-US" sz="4400" b="1" dirty="0">
                <a:solidFill>
                  <a:prstClr val="white"/>
                </a:solidFill>
                <a:effectLst>
                  <a:outerShdw blurRad="38100" dist="38100" dir="2700000" algn="tl">
                    <a:srgbClr val="000000">
                      <a:alpha val="43137"/>
                    </a:srgbClr>
                  </a:outerShdw>
                </a:effectLst>
              </a:rPr>
              <a:t>这是</a:t>
            </a:r>
            <a:r>
              <a:rPr lang="zh-CN" altLang="en-US" sz="4400" b="1" u="sng" dirty="0">
                <a:solidFill>
                  <a:prstClr val="white"/>
                </a:solidFill>
                <a:effectLst>
                  <a:outerShdw blurRad="38100" dist="38100" dir="2700000" algn="tl">
                    <a:srgbClr val="000000">
                      <a:alpha val="43137"/>
                    </a:srgbClr>
                  </a:outerShdw>
                </a:effectLst>
              </a:rPr>
              <a:t>属鬼魔的</a:t>
            </a:r>
            <a:r>
              <a:rPr lang="zh-CN" altLang="en-US" sz="4400" b="1" dirty="0">
                <a:solidFill>
                  <a:prstClr val="white"/>
                </a:solidFill>
                <a:effectLst>
                  <a:outerShdw blurRad="38100" dist="38100" dir="2700000" algn="tl">
                    <a:srgbClr val="000000">
                      <a:alpha val="43137"/>
                    </a:srgbClr>
                  </a:outerShdw>
                </a:effectLst>
              </a:rPr>
              <a:t>。</a:t>
            </a:r>
            <a:endParaRPr lang="en-US" sz="4400" b="1" dirty="0">
              <a:solidFill>
                <a:prstClr val="white"/>
              </a:solidFill>
              <a:effectLst>
                <a:outerShdw blurRad="38100" dist="38100" dir="2700000" algn="tl">
                  <a:srgbClr val="000000">
                    <a:alpha val="43137"/>
                  </a:srgbClr>
                </a:outerShdw>
              </a:effectLst>
            </a:endParaRPr>
          </a:p>
        </p:txBody>
      </p:sp>
      <p:sp>
        <p:nvSpPr>
          <p:cNvPr id="90114" name="AutoShape 2" descr="data:image/jpeg;base64,/9j/4AAQSkZJRgABAQAAAQABAAD/2wBDAAkGBwgHBgkIBwgKCgkLDRYPDQwMDRsUFRAWIB0iIiAdHx8kKDQsJCYxJx8fLT0tMTU3Ojo6Iys/RD84QzQ5Ojf/2wBDAQoKCg0MDRoPDxo3JR8lNzc3Nzc3Nzc3Nzc3Nzc3Nzc3Nzc3Nzc3Nzc3Nzc3Nzc3Nzc3Nzc3Nzc3Nzc3Nzc3Nzf/wAARCACrAHIDASIAAhEBAxEB/8QAHAAAAQUBAQEAAAAAAAAAAAAABAACAwUGBwEI/8QAPxAAAgEDAwEFBQUGBQMFAAAAAQIDAAQRBRIhMQYTQVFhFCJxgZEHMkKx0RUjUmKhwSQzcuHwJZKTNENUgsL/xAAaAQADAQEBAQAAAAAAAAAAAAACAwQBBQAG/8QAJBEAAwACAgIBBQEBAAAAAAAAAAECAxESITFREwQiMkFCI3H/2gAMAwEAAhEDEQA/AMuLVf2e8Ptdv3hlDAh+BxUUWmtIwQXdsSTgBXJ/tU0enJ3bO1zEVBwWweKlt4bWGVG9tQFWBxtJ8a52zqkK6csbMkl7bgqcEc5FGeyR3FpBax3cbSKxxgHnNFjS4rmR5vaSFc5wEou2tIrTIgUhuhduprNguyqj7PBQVmuRkeCD9asbDTbe32oF3k9WcZotE9KkC8jArzYDpglxZw3X+agyBgMvBFD/ALGtVjLAykqMnxzVoV90nFMC8A+NYFNtGdQ6bHKkim43KwbBA6ivLg2DzPLi4JcliBgCr2Sytbh900IY+LKSp/p1oa/tbW2gEkFkJlB95u8bK+XyrCmLllWYtPhtEuBFcMGcoAzjORXkF1aWziS3tjnGOZM8U6a5t7iBYmtIu7Dbgu49fOnRzwjaos7fHA6E0LKZBHltiCyWUWQfEk1PfTRWbRLFZwnegbkdKLvJlt7l447eDanT93k1HFdXVwC4hBCjqIhxQD5Sa6AP2g3/AMSL/tP60qJ9pvv4D/4xSrNh8R1tHatBJAlw7GQjGIjwRRsWkQQyB5HMp8E24Hz/AEou3sbezysALsf/AHW6/LyohEyOetUnBq/QxgWxnw6YqcAOuR94dfhXgjY8YqO5nismVXLSTv8AcgTlm/QeprNAbJC6xqWY8AZNBF9SuyPYLcBMcOwJ/pUSWlxf6hHDdygL99oEPuqPIn8Rz49OOldM0qySG3UR4UY6Yokl+zUtnN2GuWSl72BZYh/CmDRdpcwXUO+FwT+JfFfjXQLy2XDKcFfIjg1zvtlHHpaC+sB3UkPDADgr4gisemE59BgTagOOtMVSDkcc1AL9omCajH3I/DMpzG3z/D8/rRpKhcggjrmgPIHSG0ztkt4hzncEH9aqb97qzkOLaEKTlJI4gePjV2EydwpyZyVxlT1B6YoWVY8mn2Zr2u9JyFcE/wAgoqGW+a2mC7+8ABQ7cUdfWty8GLSWR3MmcZ5C46UCtpqSKS/ejHTL0DRfFprorGfWtx/9Qef4T+lKrD2bUP42/wDLSrNjui3UBxxwR1H96niQH4VEuyKMzSOqIoyWbwHjQMjvfoXmLW9h12dHlHr5L6dT/Sqj5rZPcai8+6HTQoVeHumGVX/T/EfXoPXpVFqGs2mkCRLYGe6bmR2bJJ/mb+30oPXu0ClRbadiODG0SKByB4KP7/nWYVJbiWOGCKSWWRgscSAszMfADqTTFHszZrezGsTSXc11KRI+7GMYCr+ldH0DXru8WVHtwI41Zo5kyVkI4K8+NZbs/wBjNR7LWsWq6yUQ3TiI2i8mIEE5Y5wTwBgdPOrLtL2hOk3ltBbW8cwltzwZtvdkngkeXHWsudVofhe0XA1PVZbkQT27rIRkBUygHkW86o+3FuGhEU45k++o6gkVqNK1JLvT4pd0TTMgY922RzWY1bUYH7SWkczqQjnJPTdj3R8c0ry+hzSMdb6/PYTmz1Fe/RQAfdO4KQCMj8XHlz6Vb2bhkE+jzK8XU27N7v8A9f4T6dKyvauDUYdYubrUoAqzyZjkXlCowoA8sAAc0BZX09nN3sLlG8SOjfEeNPeMi56b9HTbS9juQUUFJVHvxOMMv6j1HFGBdq8dT1rLabq9nqaRrcgwXo+5IhwR6q3j8PqKura/eKUQXu0EnCTKPdf0Pk35+HlU9TplEVsN2EYxx61BJBvukmEjKcEMuSVPy8DRbOu3jk0Oxyc0oqx25KFtPlBIa5iBB5BlpVebz6fSlWaKfnZWs5uwLi5Hd2kfvRxNxux+Jv7DwrLdoNde+cxQMUth0A6yfH+X08fh1XaDWGvn7iHAtQfLPe+v+n8/h1Z2Z7PX3aXVlsdPHPD3E7ZKQJn7zevkPH4ZIviDgutIE0TRtR7QaktjpkBuLqTliThI16bmPgo+vkDXfuw/YPTeycIlUC61J1xLeOvI/lQfhX+p8SatOzHZ7TuzWmLY6dHjxlmfG+Zv4mPn/QDgcUfFcBryaHP3QpHpnP6GqVKnyIduvBnPtJjuJdAK2YLSxuJtijJYL1x8smuPW8/tmqzXK2Qu3kYgvJKQgTwAwfKus9vu0dr2cvLC7vvaRGgdkWOHcJ2IxsDfhOPH1FcCvu1N/date3ndQ2ouZjIscSYRPQf0z6nNIyQ6pspw3wlejaWupLp98s62ws5BG8TrGx2MvBHU/Gst2j1QyTkQyHfvDsynBU9Rg+fjUujve6r3uoXyp7BbqQ0snCA+g6sw8vOqC8l764eQLtVjlV8h4D6UtYuL2yqL5s1tjrEl5pkkt2weRv3bEnJ3Y6nI8QfzFUlxpkkW5oUYbSQ8ZGMYOOPL4UHpuoCxnRpIRPDuBeMkjI8cfKtPqXaywv8AWVvLeCW1jKnek6B9rE8kbc8Y+HJNPc0yPKkqejPRPt5j6A8qeOR+RFaPStbDRi11H95E3uiRhn5N+vT4dKg1GSw1qYSrdafaThQO8Ld0rgDG0g8fPrVKCVkdTtLKSpGQQ3w8CDQ3j60zIyNG/iuWsSEncyWh4WYnJj8gx8R6/WrLOeBzWK0fVjEFt5/egPujcc7fQ56jwq+trn2HbHkm0YgK+c92T4f6fKo6hplkZNot+7/mNKodzeZpUPEbzMDoek3uvarDp2nopuJeWZvuxIMZZvQZHzIHjX0P2X7P2PZrSo7CxUkA7pJm+9K/izfp0A4FZ/sR2ci7J6cEmwdRucG5mUZGcZCA/wAI5+JyfGtRFdosMkssqBIidxJ6YPOa7MY+M7fk4OTJyel4DLWfvog/qRXPtY7e2fZvtTfQ39tqDMqA90Fi2n3fdZTvyd3PUcA9Bg5Mh7a6VpGg3N1eXNvJPCdqW9vOshlY5KgEHrzg+WPLBPGe211q15rrXWuRiK8uYUm7oDBijIOxCOoIHnz50vfKVTHRH+jlC7XdqtS7Vaj7TqEuIkJ7i2T/AC4QfAeZ8yeT6Dih9Ans5WFpqV0tvaJMZTvAwx2gZBwSG4HoRmqjPGahocT3Wy36hKcalGu7T6ppktp7FpFzJMO8UucHuwMHODxknC+GOtZekgAUcc0qHJXKh+COMaI2OWNORS1OWMk5PnUyLsRmPQDNOldHPt7ps8ij3K2enTNTWQLpKm0s6LvRh+EDr8R0+lSaRbG/vba0JIV3G/A5C/iP0q0uNIgh7Yx6fbzMttclkhdm8GUhVz4jdgfMVl+AV5K6Jw6kFRuH3l65z/arvRtRC/4S6bfE3uozc4/lOfzqhCOsQyhWZCVwwwQR1Vh4EeNTKQ6EgYzwwJ6fpUrW1pjIppmu9lccR31wqD7oBBwKVZ5dQu1UBblMAYG5Tn50qX8Vex3ynce0NxH7baRzzrGyN3kYLACQ524+I3Zx6ZofQNVstO0S9u764LQWss0klw5BEuWzhAOTjO3HiRxWc+1W9TTYbG6tDb3E0cpASYbwuefAg5+PHWsLpWoDWPZ7PVpWj0O0m9quYUOBK5PCKDzjrxzxk9cVe21kb/Rz5lPGkXP2faTBqEeoa/dOH9jnddPtJeQs7YfcV6HG5eOhK5PQYrftMgtf2lNqUtxM+oXki5iyNqKABnGM9B5+dC6frElobiKwRYY2kkaPYSCOoGeeeAB8h5VmdQlmuJ++uXZ5GblmOamrJyrSOpi+m+OfkbIHOFNMHJFJ23MR4DivY+XFPhanYnNXPIkSAV716U4DNSImMmp99nRU9HibJLY5kw54IB5UV5JKDbP5+VPCsqnA8K8bStTksjdJp921uTxKsDFT584qxnF/Zp/sydItRvJDEJHEKcG57kkbuVDepA6YNF9tp82VinupcwOzKsVx3gjO4kc+ByM/MVX/AGYrJFrU13LazS20EWJI1TO9yRtXB655z6ZqXthb6nM1oRpkqHY6lYITg8joFHT/AJmgfZ5dMqp5ZLi+nuZJ2m78mRpmBBcnn5c1HcwS2V28cw2uAmVxyQyhgfoaOsOzGr7Ue+tJLeEYJV3QNsIzuCls8DJ9cUf9okljNc2M1rITcMgDqFIBQKNrZ8CDlcdfhipq2q0GltNlL3ankNwfI0qA7uQ87R9P96VFozZo+3+qi/1iQq6yLgKJNoBOPXxqkiCxWabjhZBuI8z5/wBqHce0JLcNwqjbGM+VWOlaa2pyWcKypHvwpZudo8cDzrcj32DMvwLThuCMCDu3emOSKrb9dqZ8jXTrnsvDdRWkemTQwpaoUCEY3gnqT55z9awHarTZ9KuFt7gxFmYkd2+7AHPP1FInuzsulOBL0UI4z8adH94UwH+tPQ4arn+Jycb3abCYz41OGBFDJ9ynI/OPOpUts67vjDLCwntrbULaW+g7+1SQGWI/jXxH+1dUWeCTT1llubAQB53d/aWbvARlQvOcAEADpx9OPM3GTVfIqMxO0Z+FVs4p2rTu0p1DUpobO6E8/drFBFbSICF/lCkYbrySfLB8Qdf1qXSLeSHUbia2mm2pFH3u5ioySzYB4z4DHNZL7O42tbmLVGuXtx3jRK6KGKjYxJA+OBTe3rwSXNoltPPKiI5LSjB3EgnHPnQp7POdGih7QabLGha/tFiWQSTLHZgM7BOD739/E5xxWI1bUp72fZI4McRxH7o3KP8AVjOM+HSq1HaP1B+delQ2dvIBzQ0tmroKG4gHB+tKow5wMKP+4UqXowsr20CWSiP3REMsSc7vOptFvl0j2O7ZEc96BmQ4CgnGflTr1ybOYEfgP5UyxZ/ZbWSCQxTxNvjkAB2sCccHjxpKrrv2Ki2uzpdvcx3MwlL6VLnGJJCQcfHac/WsV9q00TX1hDbiHu4lfDQx7VJOMnP4ufHwoK17Vdp4rkxW1zbMsWBgwLhR6cVndZvb69v5JdRuHnm3FdzeA8MDwFHGPV7OlWebhpAg4FOzTc16OtVvwSR+SC1X3QaaCA1LJ2gVE5wRU8+Tp5nrGxSOXY+QptvGJ7qCEjIkkVSPQnmmlgCfWlDMIbiKUfgYGn0cteTsVh2Zun7UWj+7Np0ibyveAbfdwBgdPl61r9Z7GaBc2ze0WMUjxodjuxDIPIEVU9kC95aQ3kN3FE8RwcLuLAgHnn1q71e2srqBlvJ5ZOAf8wqD8lIrnu6XR0uEt7OGds9EttEvYVsndreeMsoc5KEHB58QfD51QAlCDnkeNdK+0pbKXSIZWAjuYX7uHBxujPUY9MZ+Vc9S2HfwJLnEi+8B4VVFbjshzSpoct4wAGTwPOlQbo6OyNCxKnBOOtKt+0VtGjukb2OYnn3D+VM0zPsMfIxz+Zry6cm1lHPKHqPSotMkHscYwM7j+ZqT+BH8kat3U9+w/CucVSzymWQyPjcxzxVpM2ZtRAzlkHT5VVXCgMQPA/3qnGlsqx/gxZp0fLUwVJH1FOp6QWGd2ieo361JwFPnUYUsTjrSo8lf1D/zBp92eK9tAvfI06l4lYF1BwWXPIHyzRfcgKd2CaHi/wA0imsgO6dnp9Ka2eXTtEnW1aNDiGF+mOOByfjzReo612atrbbeRQREqcJPGQxPwbmuMaJ2q1fs3KRZTboGwTE/IOPLyrSXP2q3V5EBPZKGH3QCG5+YqSsT30XRnnR52z1W31ZLCzjg7vZIZFGOREQcZPrxWcv2C3Vq4OADjP0qSTULm/1qS7u1AmlQe4BwoGMD+lQ6m3uRNjBD1utUkQZb55Nh5Y55Cn5UqjO/PQfSlSOJNpnkufZ5MkfdPjUOnkLaKfHJyPnT5YzskLDopx9KZpiBrRTx1P50z+GFr7Rluy/tOcluCvGPlQGsbfbTs6MoJPrmj4lX9qyjKgbPH4CgdbK+1ZUg4Rc488mmx+a/4MnaYGeDUkdRA+dPyQvFPvwU4Hqtk4NOiOGqFSR41IDh8UELsfnrcE7t7w9QRQHIuOaNbnrQOP33zpjIyS52lDnwozRIoyZCU3OuDux0zQU/3DU2mPP3rJbsqsyjO7xxS7W5ZldosZD/ANUixn3lx+dearuNuQRypyCP+etD3KXIuIe+kTe3CsvQf8zT7m2uFt2aS4DqoyVApSS2m2L14D45copweQPGlVKrkKB35GB0x0pV7gbxCmiuCh33JPpj/eo7eMNF70jr14WphzEc+VR24/wx+de29GqXo8ghjN53bbmTZnk8/WhdTVFmKxZCgDANEWxJvueePGhNRYtcEsSSfGmTvkak0MAG0ZpDAXrzimZNMk8PhTGMiuL2Ejnx8akJzKcUBuYdCRRMJJxmslaYd5eU8Q0dBQxUd986ITpQ8n+aKISPkjyCK808H22NFHLZUDzqRuo+FQWzFb23ZTyJB+dY1taNLPUo3ie3Zxgd5z/z5UfewSvDLtGdyHIx04qDtIzNYRljn97/APk1ZyqAhI64Hj6UrgujNIx25Dz/AHpV4CcdaVN4o0//2Q=="/>
          <p:cNvSpPr>
            <a:spLocks noChangeAspect="1" noChangeArrowheads="1"/>
          </p:cNvSpPr>
          <p:nvPr/>
        </p:nvSpPr>
        <p:spPr bwMode="auto">
          <a:xfrm>
            <a:off x="63500" y="-1270000"/>
            <a:ext cx="1743075" cy="2619375"/>
          </a:xfrm>
          <a:prstGeom prst="rect">
            <a:avLst/>
          </a:prstGeom>
          <a:noFill/>
        </p:spPr>
        <p:txBody>
          <a:bodyPr vert="horz" wrap="square" lIns="91440" tIns="45720" rIns="91440" bIns="45720" numCol="1" anchor="t" anchorCtr="0" compatLnSpc="1"/>
          <a:lstStyle/>
          <a:p>
            <a:endParaRPr lang="en-US">
              <a:solidFill>
                <a:prstClr val="black"/>
              </a:solidFill>
            </a:endParaRPr>
          </a:p>
        </p:txBody>
      </p:sp>
      <p:sp>
        <p:nvSpPr>
          <p:cNvPr id="90116" name="AutoShape 4" descr="data:image/jpeg;base64,/9j/4AAQSkZJRgABAQAAAQABAAD/2wBDAAkGBwgHBgkIBwgKCgkLDRYPDQwMDRsUFRAWIB0iIiAdHx8kKDQsJCYxJx8fLT0tMTU3Ojo6Iys/RD84QzQ5Ojf/2wBDAQoKCg0MDRoPDxo3JR8lNzc3Nzc3Nzc3Nzc3Nzc3Nzc3Nzc3Nzc3Nzc3Nzc3Nzc3Nzc3Nzc3Nzc3Nzc3Nzc3Nzf/wAARCACrAHIDASIAAhEBAxEB/8QAHAAAAQUBAQEAAAAAAAAAAAAABAACAwUGBwEI/8QAPxAAAgEDAwEFBQUGBQMFAAAAAQIDAAQRBRIhMQYTQVFhFCJxgZEHMkKx0RUjUmKhwSQzcuHwJZKTNENUgsL/xAAaAQADAQEBAQAAAAAAAAAAAAACAwQBBQAG/8QAJBEAAwACAgIBBQEBAAAAAAAAAAECAxESITFREwQiMkFCI3H/2gAMAwEAAhEDEQA/AMuLVf2e8Ptdv3hlDAh+BxUUWmtIwQXdsSTgBXJ/tU0enJ3bO1zEVBwWweKlt4bWGVG9tQFWBxtJ8a52zqkK6csbMkl7bgqcEc5FGeyR3FpBax3cbSKxxgHnNFjS4rmR5vaSFc5wEou2tIrTIgUhuhduprNguyqj7PBQVmuRkeCD9asbDTbe32oF3k9WcZotE9KkC8jArzYDpglxZw3X+agyBgMvBFD/ALGtVjLAykqMnxzVoV90nFMC8A+NYFNtGdQ6bHKkim43KwbBA6ivLg2DzPLi4JcliBgCr2Sytbh900IY+LKSp/p1oa/tbW2gEkFkJlB95u8bK+XyrCmLllWYtPhtEuBFcMGcoAzjORXkF1aWziS3tjnGOZM8U6a5t7iBYmtIu7Dbgu49fOnRzwjaos7fHA6E0LKZBHltiCyWUWQfEk1PfTRWbRLFZwnegbkdKLvJlt7l447eDanT93k1HFdXVwC4hBCjqIhxQD5Sa6AP2g3/AMSL/tP60qJ9pvv4D/4xSrNh8R1tHatBJAlw7GQjGIjwRRsWkQQyB5HMp8E24Hz/AEou3sbezysALsf/AHW6/LyohEyOetUnBq/QxgWxnw6YqcAOuR94dfhXgjY8YqO5nismVXLSTv8AcgTlm/QeprNAbJC6xqWY8AZNBF9SuyPYLcBMcOwJ/pUSWlxf6hHDdygL99oEPuqPIn8Rz49OOldM0qySG3UR4UY6Yokl+zUtnN2GuWSl72BZYh/CmDRdpcwXUO+FwT+JfFfjXQLy2XDKcFfIjg1zvtlHHpaC+sB3UkPDADgr4gisemE59BgTagOOtMVSDkcc1AL9omCajH3I/DMpzG3z/D8/rRpKhcggjrmgPIHSG0ztkt4hzncEH9aqb97qzkOLaEKTlJI4gePjV2EydwpyZyVxlT1B6YoWVY8mn2Zr2u9JyFcE/wAgoqGW+a2mC7+8ABQ7cUdfWty8GLSWR3MmcZ5C46UCtpqSKS/ejHTL0DRfFprorGfWtx/9Qef4T+lKrD2bUP42/wDLSrNjui3UBxxwR1H96niQH4VEuyKMzSOqIoyWbwHjQMjvfoXmLW9h12dHlHr5L6dT/Sqj5rZPcai8+6HTQoVeHumGVX/T/EfXoPXpVFqGs2mkCRLYGe6bmR2bJJ/mb+30oPXu0ClRbadiODG0SKByB4KP7/nWYVJbiWOGCKSWWRgscSAszMfADqTTFHszZrezGsTSXc11KRI+7GMYCr+ldH0DXru8WVHtwI41Zo5kyVkI4K8+NZbs/wBjNR7LWsWq6yUQ3TiI2i8mIEE5Y5wTwBgdPOrLtL2hOk3ltBbW8cwltzwZtvdkngkeXHWsudVofhe0XA1PVZbkQT27rIRkBUygHkW86o+3FuGhEU45k++o6gkVqNK1JLvT4pd0TTMgY922RzWY1bUYH7SWkczqQjnJPTdj3R8c0ry+hzSMdb6/PYTmz1Fe/RQAfdO4KQCMj8XHlz6Vb2bhkE+jzK8XU27N7v8A9f4T6dKyvauDUYdYubrUoAqzyZjkXlCowoA8sAAc0BZX09nN3sLlG8SOjfEeNPeMi56b9HTbS9juQUUFJVHvxOMMv6j1HFGBdq8dT1rLabq9nqaRrcgwXo+5IhwR6q3j8PqKura/eKUQXu0EnCTKPdf0Pk35+HlU9TplEVsN2EYxx61BJBvukmEjKcEMuSVPy8DRbOu3jk0Oxyc0oqx25KFtPlBIa5iBB5BlpVebz6fSlWaKfnZWs5uwLi5Hd2kfvRxNxux+Jv7DwrLdoNde+cxQMUth0A6yfH+X08fh1XaDWGvn7iHAtQfLPe+v+n8/h1Z2Z7PX3aXVlsdPHPD3E7ZKQJn7zevkPH4ZIviDgutIE0TRtR7QaktjpkBuLqTliThI16bmPgo+vkDXfuw/YPTeycIlUC61J1xLeOvI/lQfhX+p8SatOzHZ7TuzWmLY6dHjxlmfG+Zv4mPn/QDgcUfFcBryaHP3QpHpnP6GqVKnyIduvBnPtJjuJdAK2YLSxuJtijJYL1x8smuPW8/tmqzXK2Qu3kYgvJKQgTwAwfKus9vu0dr2cvLC7vvaRGgdkWOHcJ2IxsDfhOPH1FcCvu1N/date3ndQ2ouZjIscSYRPQf0z6nNIyQ6pspw3wlejaWupLp98s62ws5BG8TrGx2MvBHU/Gst2j1QyTkQyHfvDsynBU9Rg+fjUujve6r3uoXyp7BbqQ0snCA+g6sw8vOqC8l764eQLtVjlV8h4D6UtYuL2yqL5s1tjrEl5pkkt2weRv3bEnJ3Y6nI8QfzFUlxpkkW5oUYbSQ8ZGMYOOPL4UHpuoCxnRpIRPDuBeMkjI8cfKtPqXaywv8AWVvLeCW1jKnek6B9rE8kbc8Y+HJNPc0yPKkqejPRPt5j6A8qeOR+RFaPStbDRi11H95E3uiRhn5N+vT4dKg1GSw1qYSrdafaThQO8Ld0rgDG0g8fPrVKCVkdTtLKSpGQQ3w8CDQ3j60zIyNG/iuWsSEncyWh4WYnJj8gx8R6/WrLOeBzWK0fVjEFt5/egPujcc7fQ56jwq+trn2HbHkm0YgK+c92T4f6fKo6hplkZNot+7/mNKodzeZpUPEbzMDoek3uvarDp2nopuJeWZvuxIMZZvQZHzIHjX0P2X7P2PZrSo7CxUkA7pJm+9K/izfp0A4FZ/sR2ci7J6cEmwdRucG5mUZGcZCA/wAI5+JyfGtRFdosMkssqBIidxJ6YPOa7MY+M7fk4OTJyel4DLWfvog/qRXPtY7e2fZvtTfQ39tqDMqA90Fi2n3fdZTvyd3PUcA9Bg5Mh7a6VpGg3N1eXNvJPCdqW9vOshlY5KgEHrzg+WPLBPGe211q15rrXWuRiK8uYUm7oDBijIOxCOoIHnz50vfKVTHRH+jlC7XdqtS7Vaj7TqEuIkJ7i2T/AC4QfAeZ8yeT6Dih9Ans5WFpqV0tvaJMZTvAwx2gZBwSG4HoRmqjPGahocT3Wy36hKcalGu7T6ppktp7FpFzJMO8UucHuwMHODxknC+GOtZekgAUcc0qHJXKh+COMaI2OWNORS1OWMk5PnUyLsRmPQDNOldHPt7ps8ij3K2enTNTWQLpKm0s6LvRh+EDr8R0+lSaRbG/vba0JIV3G/A5C/iP0q0uNIgh7Yx6fbzMttclkhdm8GUhVz4jdgfMVl+AV5K6Jw6kFRuH3l65z/arvRtRC/4S6bfE3uozc4/lOfzqhCOsQyhWZCVwwwQR1Vh4EeNTKQ6EgYzwwJ6fpUrW1pjIppmu9lccR31wqD7oBBwKVZ5dQu1UBblMAYG5Tn50qX8Vex3ynce0NxH7baRzzrGyN3kYLACQ524+I3Zx6ZofQNVstO0S9u764LQWss0klw5BEuWzhAOTjO3HiRxWc+1W9TTYbG6tDb3E0cpASYbwuefAg5+PHWsLpWoDWPZ7PVpWj0O0m9quYUOBK5PCKDzjrxzxk9cVe21kb/Rz5lPGkXP2faTBqEeoa/dOH9jnddPtJeQs7YfcV6HG5eOhK5PQYrftMgtf2lNqUtxM+oXki5iyNqKABnGM9B5+dC6frElobiKwRYY2kkaPYSCOoGeeeAB8h5VmdQlmuJ++uXZ5GblmOamrJyrSOpi+m+OfkbIHOFNMHJFJ23MR4DivY+XFPhanYnNXPIkSAV716U4DNSImMmp99nRU9HibJLY5kw54IB5UV5JKDbP5+VPCsqnA8K8bStTksjdJp921uTxKsDFT584qxnF/Zp/sydItRvJDEJHEKcG57kkbuVDepA6YNF9tp82VinupcwOzKsVx3gjO4kc+ByM/MVX/AGYrJFrU13LazS20EWJI1TO9yRtXB655z6ZqXthb6nM1oRpkqHY6lYITg8joFHT/AJmgfZ5dMqp5ZLi+nuZJ2m78mRpmBBcnn5c1HcwS2V28cw2uAmVxyQyhgfoaOsOzGr7Ue+tJLeEYJV3QNsIzuCls8DJ9cUf9okljNc2M1rITcMgDqFIBQKNrZ8CDlcdfhipq2q0GltNlL3ankNwfI0qA7uQ87R9P96VFozZo+3+qi/1iQq6yLgKJNoBOPXxqkiCxWabjhZBuI8z5/wBqHce0JLcNwqjbGM+VWOlaa2pyWcKypHvwpZudo8cDzrcj32DMvwLThuCMCDu3emOSKrb9dqZ8jXTrnsvDdRWkemTQwpaoUCEY3gnqT55z9awHarTZ9KuFt7gxFmYkd2+7AHPP1FInuzsulOBL0UI4z8adH94UwH+tPQ4arn+Jycb3abCYz41OGBFDJ9ynI/OPOpUts67vjDLCwntrbULaW+g7+1SQGWI/jXxH+1dUWeCTT1llubAQB53d/aWbvARlQvOcAEADpx9OPM3GTVfIqMxO0Z+FVs4p2rTu0p1DUpobO6E8/drFBFbSICF/lCkYbrySfLB8Qdf1qXSLeSHUbia2mm2pFH3u5ioySzYB4z4DHNZL7O42tbmLVGuXtx3jRK6KGKjYxJA+OBTe3rwSXNoltPPKiI5LSjB3EgnHPnQp7POdGih7QabLGha/tFiWQSTLHZgM7BOD739/E5xxWI1bUp72fZI4McRxH7o3KP8AVjOM+HSq1HaP1B+delQ2dvIBzQ0tmroKG4gHB+tKow5wMKP+4UqXowsr20CWSiP3REMsSc7vOptFvl0j2O7ZEc96BmQ4CgnGflTr1ybOYEfgP5UyxZ/ZbWSCQxTxNvjkAB2sCccHjxpKrrv2Ki2uzpdvcx3MwlL6VLnGJJCQcfHac/WsV9q00TX1hDbiHu4lfDQx7VJOMnP4ufHwoK17Vdp4rkxW1zbMsWBgwLhR6cVndZvb69v5JdRuHnm3FdzeA8MDwFHGPV7OlWebhpAg4FOzTc16OtVvwSR+SC1X3QaaCA1LJ2gVE5wRU8+Tp5nrGxSOXY+QptvGJ7qCEjIkkVSPQnmmlgCfWlDMIbiKUfgYGn0cteTsVh2Zun7UWj+7Np0ibyveAbfdwBgdPl61r9Z7GaBc2ze0WMUjxodjuxDIPIEVU9kC95aQ3kN3FE8RwcLuLAgHnn1q71e2srqBlvJ5ZOAf8wqD8lIrnu6XR0uEt7OGds9EttEvYVsndreeMsoc5KEHB58QfD51QAlCDnkeNdK+0pbKXSIZWAjuYX7uHBxujPUY9MZ+Vc9S2HfwJLnEi+8B4VVFbjshzSpoct4wAGTwPOlQbo6OyNCxKnBOOtKt+0VtGjukb2OYnn3D+VM0zPsMfIxz+Zry6cm1lHPKHqPSotMkHscYwM7j+ZqT+BH8kat3U9+w/CucVSzymWQyPjcxzxVpM2ZtRAzlkHT5VVXCgMQPA/3qnGlsqx/gxZp0fLUwVJH1FOp6QWGd2ieo361JwFPnUYUsTjrSo8lf1D/zBp92eK9tAvfI06l4lYF1BwWXPIHyzRfcgKd2CaHi/wA0imsgO6dnp9Ka2eXTtEnW1aNDiGF+mOOByfjzReo612atrbbeRQREqcJPGQxPwbmuMaJ2q1fs3KRZTboGwTE/IOPLyrSXP2q3V5EBPZKGH3QCG5+YqSsT30XRnnR52z1W31ZLCzjg7vZIZFGOREQcZPrxWcv2C3Vq4OADjP0qSTULm/1qS7u1AmlQe4BwoGMD+lQ6m3uRNjBD1utUkQZb55Nh5Y55Cn5UqjO/PQfSlSOJNpnkufZ5MkfdPjUOnkLaKfHJyPnT5YzskLDopx9KZpiBrRTx1P50z+GFr7Rluy/tOcluCvGPlQGsbfbTs6MoJPrmj4lX9qyjKgbPH4CgdbK+1ZUg4Rc488mmx+a/4MnaYGeDUkdRA+dPyQvFPvwU4Hqtk4NOiOGqFSR41IDh8UELsfnrcE7t7w9QRQHIuOaNbnrQOP33zpjIyS52lDnwozRIoyZCU3OuDux0zQU/3DU2mPP3rJbsqsyjO7xxS7W5ZldosZD/ANUixn3lx+dearuNuQRypyCP+etD3KXIuIe+kTe3CsvQf8zT7m2uFt2aS4DqoyVApSS2m2L14D45copweQPGlVKrkKB35GB0x0pV7gbxCmiuCh33JPpj/eo7eMNF70jr14WphzEc+VR24/wx+de29GqXo8ghjN53bbmTZnk8/WhdTVFmKxZCgDANEWxJvueePGhNRYtcEsSSfGmTvkak0MAG0ZpDAXrzimZNMk8PhTGMiuL2Ejnx8akJzKcUBuYdCRRMJJxmslaYd5eU8Q0dBQxUd986ITpQ8n+aKISPkjyCK808H22NFHLZUDzqRuo+FQWzFb23ZTyJB+dY1taNLPUo3ie3Zxgd5z/z5UfewSvDLtGdyHIx04qDtIzNYRljn97/APk1ZyqAhI64Hj6UrgujNIx25Dz/AHpV4CcdaVN4o0//2Q=="/>
          <p:cNvSpPr>
            <a:spLocks noChangeAspect="1" noChangeArrowheads="1"/>
          </p:cNvSpPr>
          <p:nvPr/>
        </p:nvSpPr>
        <p:spPr bwMode="auto">
          <a:xfrm>
            <a:off x="63500" y="-1270000"/>
            <a:ext cx="1743075" cy="2619375"/>
          </a:xfrm>
          <a:prstGeom prst="rect">
            <a:avLst/>
          </a:prstGeom>
          <a:noFill/>
        </p:spPr>
        <p:txBody>
          <a:bodyPr vert="horz" wrap="square" lIns="91440" tIns="45720" rIns="91440" bIns="45720" numCol="1" anchor="t" anchorCtr="0" compatLnSpc="1"/>
          <a:lstStyle/>
          <a:p>
            <a:endParaRPr lang="en-US">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CREATING FALSE CONVERTS IS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制造假信者是属鬼魔的</a:t>
            </a:r>
            <a:endPar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91600" cy="5786199"/>
          </a:xfrm>
          <a:prstGeom prst="rect">
            <a:avLst/>
          </a:prstGeom>
          <a:noFill/>
        </p:spPr>
        <p:txBody>
          <a:bodyPr wrap="square" rtlCol="0">
            <a:spAutoFit/>
          </a:bodyPr>
          <a:lstStyle/>
          <a:p>
            <a:pPr marL="120650" indent="-60325"/>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太</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13:</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他回答说</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“那撒好种的就是人子</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田地就是世界，好种就是天国之子</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稗子就是那恶者之子</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anose="020B0606020202030204" pitchFamily="34" charset="0"/>
              </a:rPr>
              <a:t>撒稗子的仇敌就是魔鬼</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(37-38</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5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60325">
              <a:buFont typeface="Arial" panose="020B0604020202020204" pitchFamily="34" charset="0"/>
              <a:buChar char="•"/>
            </a:pPr>
            <a:r>
              <a:rPr lang="en-US" sz="2000" b="1" dirty="0" smtClean="0"/>
              <a:t> Matt. 13:all  </a:t>
            </a:r>
            <a:r>
              <a:rPr lang="en-US" sz="2000" b="1" baseline="30000" dirty="0" smtClean="0"/>
              <a:t>”</a:t>
            </a:r>
            <a:r>
              <a:rPr lang="en-US" sz="2000" b="1" dirty="0" smtClean="0"/>
              <a:t>He answered, “The one who sowed the good seed is                            the Son of Man.  The field is the world, and the good seed stands                                for the people of the kingdom. The weeds are the people of the                                 evil one, </a:t>
            </a:r>
            <a:r>
              <a:rPr lang="en-US" sz="2000" b="1" dirty="0" smtClean="0">
                <a:solidFill>
                  <a:srgbClr val="C00000"/>
                </a:solidFill>
              </a:rPr>
              <a:t>and the enemy who sows them is the devil.</a:t>
            </a:r>
            <a:r>
              <a:rPr lang="en-US" sz="2000" b="1" dirty="0" smtClean="0"/>
              <a:t>: (v.37-38)</a:t>
            </a:r>
            <a:r>
              <a:rPr lang="en-US" sz="2000" dirty="0" smtClean="0"/>
              <a:t/>
            </a:r>
            <a:br>
              <a:rPr lang="en-US" sz="2000" dirty="0" smtClean="0"/>
            </a:b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239000" y="4572000"/>
            <a:ext cx="1905000" cy="1724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WORLD</a:t>
            </a:r>
          </a:p>
        </p:txBody>
      </p:sp>
      <p:sp>
        <p:nvSpPr>
          <p:cNvPr id="6" name="Title 1"/>
          <p:cNvSpPr txBox="1"/>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世界</a:t>
            </a:r>
            <a:endParaRPr kumimoji="0" lang="en-US" sz="8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graphicFrame>
        <p:nvGraphicFramePr>
          <p:cNvPr id="7" name="Diagram 6"/>
          <p:cNvGraphicFramePr/>
          <p:nvPr/>
        </p:nvGraphicFramePr>
        <p:xfrm>
          <a:off x="0" y="11430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103d.gif"/>
          <p:cNvPicPr>
            <a:picLocks noChangeAspect="1"/>
          </p:cNvPicPr>
          <p:nvPr/>
        </p:nvPicPr>
        <p:blipFill>
          <a:blip r:embed="rId7" cstate="print"/>
          <a:stretch>
            <a:fillRect/>
          </a:stretch>
        </p:blipFill>
        <p:spPr>
          <a:xfrm>
            <a:off x="3352800" y="39624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ROMANS 1: ALSO DEMONIC…</a:t>
            </a:r>
          </a:p>
        </p:txBody>
      </p:sp>
      <p:sp>
        <p:nvSpPr>
          <p:cNvPr id="6" name="Title 1"/>
          <p:cNvSpPr txBox="1"/>
          <p:nvPr/>
        </p:nvSpPr>
        <p:spPr>
          <a:xfrm>
            <a:off x="0" y="0"/>
            <a:ext cx="9144000" cy="990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罗马书</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1: </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这些也是属鬼魔的</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endParaRPr kumimoji="0" lang="en-US" sz="4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990600"/>
            <a:ext cx="2895600" cy="4893647"/>
          </a:xfrm>
          <a:prstGeom prst="rect">
            <a:avLst/>
          </a:prstGeom>
          <a:noFill/>
        </p:spPr>
        <p:txBody>
          <a:bodyPr wrap="square" rtlCol="0">
            <a:spAutoFit/>
          </a:bodyPr>
          <a:lstStyle/>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苦毒</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BITTERNESS</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婚前性行为</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PREMARITAL SEX</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传闲话</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GOSSIP</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仇恨</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HATRED</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复仇</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VENGEANCE </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毁谤</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SLANDER</a:t>
            </a: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467600" y="5257800"/>
            <a:ext cx="1143000" cy="921774"/>
          </a:xfrm>
          <a:prstGeom prst="rect">
            <a:avLst/>
          </a:prstGeom>
          <a:noFill/>
        </p:spPr>
      </p:pic>
      <p:sp>
        <p:nvSpPr>
          <p:cNvPr id="8" name="TextBox 7"/>
          <p:cNvSpPr txBox="1"/>
          <p:nvPr/>
        </p:nvSpPr>
        <p:spPr>
          <a:xfrm>
            <a:off x="3124200" y="990600"/>
            <a:ext cx="2895600" cy="4893647"/>
          </a:xfrm>
          <a:prstGeom prst="rect">
            <a:avLst/>
          </a:prstGeom>
          <a:noFill/>
        </p:spPr>
        <p:txBody>
          <a:bodyPr wrap="square" rtlCol="0">
            <a:spAutoFit/>
          </a:bodyPr>
          <a:lstStyle/>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拜偶像</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IDOL</a:t>
            </a:r>
            <a:r>
              <a:rPr lang="en-US" altLang="zh-CN" sz="2000" b="1" dirty="0" smtClean="0">
                <a:effectLst>
                  <a:outerShdw blurRad="38100" dist="38100" dir="2700000" algn="tl">
                    <a:srgbClr val="000000">
                      <a:alpha val="43137"/>
                    </a:srgbClr>
                  </a:outerShdw>
                </a:effectLst>
              </a:rPr>
              <a:t>A</a:t>
            </a:r>
            <a:r>
              <a:rPr lang="en-US" sz="2000" b="1" dirty="0" smtClean="0">
                <a:effectLst>
                  <a:outerShdw blurRad="38100" dist="38100" dir="2700000" algn="tl">
                    <a:srgbClr val="000000">
                      <a:alpha val="43137"/>
                    </a:srgbClr>
                  </a:outerShdw>
                </a:effectLst>
              </a:rPr>
              <a:t>TRY</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骄傲</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PRIDE</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情欲</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LUST</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同性恋</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HOMOSEXUALITRY</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奸淫</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ADULTRY</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嫉妒</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ENVY</a:t>
            </a:r>
          </a:p>
        </p:txBody>
      </p:sp>
      <p:sp>
        <p:nvSpPr>
          <p:cNvPr id="9" name="TextBox 8"/>
          <p:cNvSpPr txBox="1"/>
          <p:nvPr/>
        </p:nvSpPr>
        <p:spPr>
          <a:xfrm>
            <a:off x="5715000" y="990600"/>
            <a:ext cx="3429000" cy="4832092"/>
          </a:xfrm>
          <a:prstGeom prst="rect">
            <a:avLst/>
          </a:prstGeom>
          <a:noFill/>
        </p:spPr>
        <p:txBody>
          <a:bodyPr wrap="square" rtlCol="0">
            <a:spAutoFit/>
          </a:bodyPr>
          <a:lstStyle/>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自夸</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BRAGGING</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无怜悯</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WITHOUT MERCY</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孩子悖逆父母</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KIDS DISOBEY PARENTS</a:t>
            </a:r>
          </a:p>
          <a:p>
            <a:pPr marL="342900" indent="-342900"/>
            <a:r>
              <a:rPr lang="zh-CN" altLang="en-US"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将父母至于配偶之上</a:t>
            </a:r>
            <a:endParaRPr lang="en-US" sz="28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spc="-150" dirty="0" smtClean="0">
                <a:effectLst>
                  <a:outerShdw blurRad="38100" dist="38100" dir="2700000" algn="tl">
                    <a:srgbClr val="000000">
                      <a:alpha val="43137"/>
                    </a:srgbClr>
                  </a:outerShdw>
                </a:effectLst>
              </a:rPr>
              <a:t>PARENTS ABOVE SPOUCE</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贪婪</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&amp; </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垂涎</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GREED &amp; COVETING</a:t>
            </a:r>
          </a:p>
          <a:p>
            <a:pPr marL="342900" indent="-342900"/>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等等</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Etc.</a:t>
            </a:r>
          </a:p>
        </p:txBody>
      </p:sp>
      <p:pic>
        <p:nvPicPr>
          <p:cNvPr id="10"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1676400" y="2819400"/>
            <a:ext cx="1143000" cy="921774"/>
          </a:xfrm>
          <a:prstGeom prst="rect">
            <a:avLst/>
          </a:prstGeom>
          <a:noFill/>
        </p:spPr>
      </p:pic>
      <p:pic>
        <p:nvPicPr>
          <p:cNvPr id="11"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4343400" y="2286000"/>
            <a:ext cx="1143000" cy="921774"/>
          </a:xfrm>
          <a:prstGeom prst="rect">
            <a:avLst/>
          </a:prstGeom>
          <a:noFill/>
        </p:spPr>
      </p:pic>
      <p:pic>
        <p:nvPicPr>
          <p:cNvPr id="12"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4572000" y="4953000"/>
            <a:ext cx="1143000" cy="921774"/>
          </a:xfrm>
          <a:prstGeom prst="rect">
            <a:avLst/>
          </a:prstGeom>
          <a:noFill/>
        </p:spPr>
      </p:pic>
      <p:pic>
        <p:nvPicPr>
          <p:cNvPr id="13"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7772400" y="1219200"/>
            <a:ext cx="1143000" cy="921774"/>
          </a:xfrm>
          <a:prstGeom prst="rect">
            <a:avLst/>
          </a:prstGeom>
          <a:noFill/>
        </p:spPr>
      </p:pic>
      <p:pic>
        <p:nvPicPr>
          <p:cNvPr id="14"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1905000" y="5105400"/>
            <a:ext cx="1143000" cy="92177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172200"/>
            <a:ext cx="9144000" cy="7620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ALL SIN IS DEMONIC</a:t>
            </a:r>
          </a:p>
        </p:txBody>
      </p:sp>
      <p:sp>
        <p:nvSpPr>
          <p:cNvPr id="6" name="Title 1"/>
          <p:cNvSpPr txBox="1"/>
          <p:nvPr/>
        </p:nvSpPr>
        <p:spPr>
          <a:xfrm>
            <a:off x="0" y="0"/>
            <a:ext cx="9144000" cy="14478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所有的罪均属鬼魔</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447800"/>
            <a:ext cx="8991600" cy="4955203"/>
          </a:xfrm>
          <a:prstGeom prst="rect">
            <a:avLst/>
          </a:prstGeom>
          <a:noFill/>
        </p:spPr>
        <p:txBody>
          <a:bodyPr wrap="square" rtlCol="0">
            <a:spAutoFit/>
          </a:bodyPr>
          <a:lstStyle/>
          <a:p>
            <a:pPr marL="165100" indent="-44450"/>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约一</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3:8 “</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犯罪的是属魔鬼</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因为魔鬼从起初就犯罪</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神的儿子显现出来</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为要除灭魔鬼的作为</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5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65100" lvl="1" indent="-44450">
              <a:buFont typeface="Arial" panose="020B0604020202020204" pitchFamily="34" charset="0"/>
              <a:buChar char="•"/>
            </a:pPr>
            <a:endParaRPr lang="en-US" sz="2000" b="1" dirty="0" smtClean="0"/>
          </a:p>
          <a:p>
            <a:pPr marL="165100" lvl="1" indent="-44450">
              <a:buFont typeface="Arial" panose="020B0604020202020204" pitchFamily="34" charset="0"/>
              <a:buChar char="•"/>
            </a:pPr>
            <a:r>
              <a:rPr lang="en-US" sz="2000" b="1" dirty="0" smtClean="0"/>
              <a:t>1 John 3:8 “</a:t>
            </a:r>
            <a:r>
              <a:rPr lang="en-US" sz="2000" b="1" dirty="0" smtClean="0">
                <a:solidFill>
                  <a:srgbClr val="C00000"/>
                </a:solidFill>
              </a:rPr>
              <a:t>The one who does what is sinful is of the devil,                                              </a:t>
            </a:r>
            <a:r>
              <a:rPr lang="en-US" sz="2000" b="1" dirty="0" smtClean="0"/>
              <a:t>because the devil has been sinning from the beginning.                                                                The reason the Son of God appeared was to destroy the devil’s work.”</a:t>
            </a:r>
            <a:r>
              <a:rPr lang="en-US" sz="2000" dirty="0" smtClean="0"/>
              <a:t/>
            </a:r>
            <a:br>
              <a:rPr lang="en-US" sz="2000" dirty="0" smtClean="0"/>
            </a:br>
            <a:endParaRPr lang="en-US" sz="2000" b="1" dirty="0" smtClean="0">
              <a:effectLst>
                <a:outerShdw blurRad="38100" dist="38100" dir="2700000" algn="tl">
                  <a:srgbClr val="000000">
                    <a:alpha val="43137"/>
                  </a:srgbClr>
                </a:outerShdw>
              </a:effectLst>
            </a:endParaRPr>
          </a:p>
        </p:txBody>
      </p:sp>
      <p:pic>
        <p:nvPicPr>
          <p:cNvPr id="5" name="Picture 2" descr="http://images.zaazu.com/img/devil-animated-animation-devil-smiley-emoticon-000386-large.gif"/>
          <p:cNvPicPr>
            <a:picLocks noChangeAspect="1" noChangeArrowheads="1"/>
          </p:cNvPicPr>
          <p:nvPr/>
        </p:nvPicPr>
        <p:blipFill>
          <a:blip r:embed="rId2" cstate="print"/>
          <a:srcRect/>
          <a:stretch>
            <a:fillRect/>
          </a:stretch>
        </p:blipFill>
        <p:spPr bwMode="auto">
          <a:xfrm>
            <a:off x="6876288" y="3962400"/>
            <a:ext cx="2267712" cy="1828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complete180.files.wordpress.com/2008/03/armor.jpg"/>
          <p:cNvPicPr>
            <a:picLocks noChangeAspect="1" noChangeArrowheads="1"/>
          </p:cNvPicPr>
          <p:nvPr/>
        </p:nvPicPr>
        <p:blipFill>
          <a:blip r:embed="rId2" cstate="print"/>
          <a:srcRect/>
          <a:stretch>
            <a:fillRect/>
          </a:stretch>
        </p:blipFill>
        <p:spPr bwMode="auto">
          <a:xfrm>
            <a:off x="0" y="685800"/>
            <a:ext cx="9144000" cy="6629400"/>
          </a:xfrm>
          <a:prstGeom prst="rect">
            <a:avLst/>
          </a:prstGeom>
          <a:noFill/>
        </p:spPr>
      </p:pic>
      <p:sp>
        <p:nvSpPr>
          <p:cNvPr id="3" name="Title 1"/>
          <p:cNvSpPr txBox="1"/>
          <p:nvPr/>
        </p:nvSpPr>
        <p:spPr>
          <a:xfrm>
            <a:off x="0" y="6477000"/>
            <a:ext cx="9144000" cy="4572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a:spcBef>
                <a:spcPct val="0"/>
              </a:spcBef>
              <a:defRPr/>
            </a:pP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2. The Armor of God</a:t>
            </a:r>
          </a:p>
        </p:txBody>
      </p:sp>
      <p:sp>
        <p:nvSpPr>
          <p:cNvPr id="6" name="Title 1"/>
          <p:cNvSpPr txBox="1"/>
          <p:nvPr/>
        </p:nvSpPr>
        <p:spPr>
          <a:xfrm>
            <a:off x="0" y="0"/>
            <a:ext cx="9144000" cy="9906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anose="020B0A04020102020204" pitchFamily="34" charset="0"/>
              </a:rPr>
              <a:t>2</a:t>
            </a:r>
            <a:r>
              <a:rPr kumimoji="0" lang="en-US" sz="7200" b="1" i="0" u="none" strike="noStrike" kern="120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Arial Black" panose="020B0A04020102020204" pitchFamily="34" charset="0"/>
              </a:rPr>
              <a:t>. </a:t>
            </a:r>
            <a:r>
              <a:rPr lang="zh-CN" altLang="en-US" sz="7200" b="1"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anose="020B0A04020102020204" pitchFamily="34" charset="0"/>
              </a:rPr>
              <a:t>神的盔甲</a:t>
            </a:r>
            <a:endParaRPr kumimoji="0" lang="en-US" sz="7200" b="1" i="0" u="none" strike="noStrike" kern="1200" normalizeH="0" baseline="0" noProof="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uLnTx/>
              <a:uFillTx/>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991600" cy="6032421"/>
          </a:xfrm>
          <a:prstGeom prst="rect">
            <a:avLst/>
          </a:prstGeom>
          <a:noFill/>
        </p:spPr>
        <p:txBody>
          <a:bodyPr wrap="square" rtlCol="0">
            <a:spAutoFit/>
          </a:bodyPr>
          <a:lstStyle/>
          <a:p>
            <a:pPr marL="120650" algn="just"/>
            <a:r>
              <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rPr>
              <a:t>我还有末了的话：你们要靠著主，倚赖他的大能大力，作刚强的人。 要穿戴　神所赐的全副军装，就能抵挡魔鬼的诡计。</a:t>
            </a:r>
            <a:r>
              <a:rPr lang="en-US" altLang="zh-CN" sz="4400" b="1" dirty="0" smtClean="0">
                <a:solidFill>
                  <a:schemeClr val="accent4">
                    <a:lumMod val="50000"/>
                  </a:schemeClr>
                </a:solidFill>
                <a:effectLst>
                  <a:outerShdw blurRad="38100" dist="38100" dir="2700000" algn="tl">
                    <a:srgbClr val="000000">
                      <a:alpha val="43137"/>
                    </a:srgbClr>
                  </a:outerShdw>
                </a:effectLst>
              </a:rPr>
              <a:t> </a:t>
            </a:r>
            <a:r>
              <a:rPr lang="zh-CN" altLang="en-US" sz="4400" b="1" dirty="0" smtClean="0">
                <a:solidFill>
                  <a:schemeClr val="accent4">
                    <a:lumMod val="50000"/>
                  </a:schemeClr>
                </a:solidFill>
                <a:effectLst>
                  <a:outerShdw blurRad="38100" dist="38100" dir="2700000" algn="tl">
                    <a:srgbClr val="000000">
                      <a:alpha val="43137"/>
                    </a:srgbClr>
                  </a:outerShdw>
                </a:effectLst>
              </a:rPr>
              <a:t>因我们并不是与属血气的争战，乃是与那些执政的、掌权的、管辖这幽暗世界的，以及天空属灵气的恶魔争战</a:t>
            </a:r>
            <a:r>
              <a:rPr lang="zh-CN" altLang="en-US" sz="2400" dirty="0" smtClean="0">
                <a:solidFill>
                  <a:schemeClr val="accent4">
                    <a:lumMod val="50000"/>
                  </a:schemeClr>
                </a:solidFill>
                <a:effectLst>
                  <a:outerShdw blurRad="38100" dist="38100" dir="2700000" algn="tl">
                    <a:srgbClr val="000000">
                      <a:alpha val="43137"/>
                    </a:srgbClr>
                  </a:outerShdw>
                </a:effectLst>
              </a:rPr>
              <a:t>。</a:t>
            </a:r>
            <a:endParaRPr lang="en-US" sz="2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endParaRPr lang="en-US" sz="1400" dirty="0" smtClean="0"/>
          </a:p>
          <a:p>
            <a:pPr marL="120650" algn="just"/>
            <a:r>
              <a:rPr lang="en-US" sz="1400" dirty="0" smtClean="0"/>
              <a:t> </a:t>
            </a:r>
            <a:r>
              <a:rPr lang="en-US" sz="1400" baseline="30000" dirty="0" smtClean="0"/>
              <a:t>”</a:t>
            </a:r>
            <a:r>
              <a:rPr lang="en-US" sz="1600" dirty="0" smtClean="0"/>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8991600" cy="6740307"/>
          </a:xfrm>
          <a:prstGeom prst="rect">
            <a:avLst/>
          </a:prstGeom>
          <a:noFill/>
        </p:spPr>
        <p:txBody>
          <a:bodyPr wrap="square" rtlCol="0">
            <a:spAutoFit/>
          </a:bodyPr>
          <a:lstStyle/>
          <a:p>
            <a:pPr marL="120650" algn="just"/>
            <a:r>
              <a:rPr lang="zh-CN" altLang="en-US" sz="3200" b="1" dirty="0" smtClean="0">
                <a:solidFill>
                  <a:schemeClr val="accent4">
                    <a:lumMod val="50000"/>
                  </a:schemeClr>
                </a:solidFill>
                <a:effectLst>
                  <a:outerShdw blurRad="38100" dist="38100" dir="2700000" algn="tl">
                    <a:srgbClr val="000000">
                      <a:alpha val="43137"/>
                    </a:srgbClr>
                  </a:outerShdw>
                </a:effectLst>
              </a:rPr>
              <a:t>所以，要拿起　神所赐的全副军装，好在磨难的日子抵挡仇敌，并且成就了一切，还能站立得住。所以要站稳了，用真理当作带子束腰，用公义当作护心镜遮胸，又用平安的福音当作预备走路的鞋穿在脚上。 此外，又拿著信德当作藤牌，可以灭尽那恶者一切的火箭。 并戴上救恩的头盔，拿著圣灵的宝剑，就是　神的道。</a:t>
            </a:r>
            <a:r>
              <a:rPr lang="en-US" altLang="zh-CN" sz="3200" b="1" dirty="0" smtClean="0">
                <a:solidFill>
                  <a:schemeClr val="accent4">
                    <a:lumMod val="50000"/>
                  </a:schemeClr>
                </a:solidFill>
                <a:effectLst>
                  <a:outerShdw blurRad="38100" dist="38100" dir="2700000" algn="tl">
                    <a:srgbClr val="000000">
                      <a:alpha val="43137"/>
                    </a:srgbClr>
                  </a:outerShdw>
                </a:effectLst>
              </a:rPr>
              <a:t> </a:t>
            </a:r>
            <a:r>
              <a:rPr lang="zh-CN" altLang="en-US" sz="3200" b="1" dirty="0" smtClean="0">
                <a:solidFill>
                  <a:schemeClr val="accent4">
                    <a:lumMod val="50000"/>
                  </a:schemeClr>
                </a:solidFill>
                <a:effectLst>
                  <a:outerShdw blurRad="38100" dist="38100" dir="2700000" algn="tl">
                    <a:srgbClr val="000000">
                      <a:alpha val="43137"/>
                    </a:srgbClr>
                  </a:outerShdw>
                </a:effectLst>
              </a:rPr>
              <a:t>靠著圣灵，随时多方祷告祈求，并要在此警醒不倦，为众圣徒祈求，</a:t>
            </a:r>
            <a:r>
              <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（弗</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6:10-18</a:t>
            </a:r>
            <a:r>
              <a:rPr lang="zh-CN" alt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endParaRPr lang="en-US" sz="1600" dirty="0" smtClean="0"/>
          </a:p>
          <a:p>
            <a:pPr marL="120650" algn="just"/>
            <a:r>
              <a:rPr lang="en-US" sz="1600" dirty="0" smtClean="0"/>
              <a:t>Therefore put on the full armor of God, so that when the day of evil comes, you may be able to stand your ground, and after you have done everything, to stand.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And pray in the Spirit on all occasions with all kinds of prayers and requests. With this in mind, be alert and always keep on praying for all the Lord’s people.” (EPH. 6:10-18)</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KNOW WHO YOU ARE FIGHTING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spc="5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要知道你在与谁争战</a:t>
            </a:r>
            <a:endParaRPr kumimoji="0" lang="en-US" sz="6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8" name="TextBox 7"/>
          <p:cNvSpPr txBox="1"/>
          <p:nvPr/>
        </p:nvSpPr>
        <p:spPr>
          <a:xfrm>
            <a:off x="0" y="838200"/>
            <a:ext cx="5562600" cy="5509200"/>
          </a:xfrm>
          <a:prstGeom prst="rect">
            <a:avLst/>
          </a:prstGeom>
          <a:noFill/>
        </p:spPr>
        <p:txBody>
          <a:bodyPr wrap="square" rtlCol="0">
            <a:spAutoFit/>
          </a:bodyPr>
          <a:lstStyle/>
          <a:p>
            <a:pPr marL="120650"/>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我还有末了的话：你们要靠著主</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倚赖他的大能大力</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作刚强的人</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要穿戴</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神所赐的全副军装</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就能抵挡魔鬼的诡计</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因我们并不是与属血气的争战</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乃是与那些执政的</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掌权的</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管辖这幽暗世界的</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以及天空属灵气的恶魔争战</a:t>
            </a:r>
            <a:r>
              <a:rPr lang="en-US" altLang="zh-CN" sz="3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altLang="zh-CN"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sz="1600" b="1" dirty="0" smtClean="0"/>
              <a:t> </a:t>
            </a:r>
            <a:r>
              <a:rPr lang="en-US" sz="1600" b="1" baseline="30000" dirty="0" smtClean="0"/>
              <a:t>”</a:t>
            </a:r>
            <a:r>
              <a:rPr lang="en-US" sz="1600" b="1" dirty="0" smtClean="0"/>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a:t>
            </a:r>
            <a:endParaRPr lang="en-US" sz="1600" b="1" dirty="0"/>
          </a:p>
        </p:txBody>
      </p:sp>
      <p:pic>
        <p:nvPicPr>
          <p:cNvPr id="11266" name="Picture 2" descr="http://i333.photobucket.com/albums/m364/EarthWulf_2008/DemonKnight.gif"/>
          <p:cNvPicPr>
            <a:picLocks noChangeAspect="1" noChangeArrowheads="1" noCrop="1"/>
          </p:cNvPicPr>
          <p:nvPr/>
        </p:nvPicPr>
        <p:blipFill>
          <a:blip r:embed="rId2" cstate="print"/>
          <a:srcRect/>
          <a:stretch>
            <a:fillRect/>
          </a:stretch>
        </p:blipFill>
        <p:spPr bwMode="auto">
          <a:xfrm>
            <a:off x="5715000" y="1266825"/>
            <a:ext cx="3187079" cy="4829175"/>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freebiblestudyguides.org/bible-teachings/armor-of-god.jpg"/>
          <p:cNvPicPr>
            <a:picLocks noChangeAspect="1" noChangeArrowheads="1"/>
          </p:cNvPicPr>
          <p:nvPr/>
        </p:nvPicPr>
        <p:blipFill>
          <a:blip r:embed="rId2" cstate="print"/>
          <a:srcRect/>
          <a:stretch>
            <a:fillRect/>
          </a:stretch>
        </p:blipFill>
        <p:spPr bwMode="auto">
          <a:xfrm>
            <a:off x="5415222" y="1447800"/>
            <a:ext cx="3804978" cy="4943476"/>
          </a:xfrm>
          <a:prstGeom prst="rect">
            <a:avLst/>
          </a:prstGeom>
          <a:noFill/>
        </p:spPr>
      </p:pic>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YOU MUST PUT ON </a:t>
            </a:r>
            <a:r>
              <a:rPr lang="en-US"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ALL</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THE ARMOR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你必须穿戴</a:t>
            </a:r>
            <a:r>
              <a:rPr lang="zh-CN" altLang="en-US" sz="72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齐全</a:t>
            </a: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盔甲</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0" y="1066800"/>
            <a:ext cx="6019800" cy="5355312"/>
          </a:xfrm>
          <a:prstGeom prst="rect">
            <a:avLst/>
          </a:prstGeom>
          <a:noFill/>
        </p:spPr>
        <p:txBody>
          <a:bodyPr wrap="square" rtlCol="0">
            <a:spAutoFit/>
          </a:bodyPr>
          <a:lstStyle/>
          <a:p>
            <a:pPr marL="120650"/>
            <a:r>
              <a:rPr 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所以</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要拿起神所赐的全副军装</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好在磨难的日子抵挡仇敌</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并且成就了一切</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还能站立得住</a:t>
            </a:r>
            <a:r>
              <a:rPr lang="en-US" altLang="zh-CN" sz="5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5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b="1" dirty="0" smtClean="0"/>
              <a:t>“Therefore put on the full armor of God, so that when  </a:t>
            </a:r>
          </a:p>
          <a:p>
            <a:pPr marL="120650" algn="just"/>
            <a:r>
              <a:rPr lang="en-US" b="1" dirty="0" smtClean="0"/>
              <a:t>the day of evil comes, you may be able to stand your</a:t>
            </a:r>
          </a:p>
          <a:p>
            <a:pPr marL="120650" algn="just"/>
            <a:r>
              <a:rPr lang="en-US" b="1" dirty="0" smtClean="0"/>
              <a:t> ground, and after you have done everything, to stand. </a:t>
            </a:r>
          </a:p>
          <a:p>
            <a:pPr marL="120650" algn="just"/>
            <a:r>
              <a:rPr lang="en-US" b="1" dirty="0" smtClean="0"/>
              <a:t>Stand firm then…”</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KNOW AND BELIEVE THE TRUTH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明白并相信真理</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0" y="1066800"/>
            <a:ext cx="9144000" cy="1138773"/>
          </a:xfrm>
          <a:prstGeom prst="rect">
            <a:avLst/>
          </a:prstGeom>
          <a:noFill/>
        </p:spPr>
        <p:txBody>
          <a:bodyPr wrap="square" rtlCol="0">
            <a:spAutoFit/>
          </a:bodyPr>
          <a:lstStyle/>
          <a:p>
            <a:pPr marL="120650" algn="ctr"/>
            <a:r>
              <a:rPr 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所以要站稳了</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用真理当作带子束腰</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ctr"/>
            <a:r>
              <a:rPr lang="en-US" sz="2800" b="1" dirty="0" smtClean="0"/>
              <a:t>“with the belt of truth buckled around your waist” </a:t>
            </a:r>
            <a:endParaRPr lang="en-US" sz="2800" b="1" dirty="0"/>
          </a:p>
        </p:txBody>
      </p:sp>
      <p:pic>
        <p:nvPicPr>
          <p:cNvPr id="9218" name="Picture 2" descr="http://www.legacyweb.org/oldsite/gfx/Teaching/AOG1.jpg"/>
          <p:cNvPicPr>
            <a:picLocks noChangeAspect="1" noChangeArrowheads="1"/>
          </p:cNvPicPr>
          <p:nvPr/>
        </p:nvPicPr>
        <p:blipFill>
          <a:blip r:embed="rId2" cstate="print"/>
          <a:srcRect/>
          <a:stretch>
            <a:fillRect/>
          </a:stretch>
        </p:blipFill>
        <p:spPr bwMode="auto">
          <a:xfrm>
            <a:off x="1752600" y="2105652"/>
            <a:ext cx="7391400" cy="428562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ruthnet.org/Spiritual-warfare/7Armor-God/Breastplate-right.jpg"/>
          <p:cNvPicPr>
            <a:picLocks noChangeAspect="1" noChangeArrowheads="1"/>
          </p:cNvPicPr>
          <p:nvPr/>
        </p:nvPicPr>
        <p:blipFill>
          <a:blip r:embed="rId2" cstate="print"/>
          <a:srcRect/>
          <a:stretch>
            <a:fillRect/>
          </a:stretch>
        </p:blipFill>
        <p:spPr bwMode="auto">
          <a:xfrm>
            <a:off x="4519762" y="1371600"/>
            <a:ext cx="4624238" cy="4648200"/>
          </a:xfrm>
          <a:prstGeom prst="rect">
            <a:avLst/>
          </a:prstGeom>
          <a:ln>
            <a:noFill/>
          </a:ln>
          <a:effectLst>
            <a:softEdge rad="112500"/>
          </a:effectLst>
        </p:spPr>
      </p:pic>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DO WHAT YOU KNOW IS RIGHT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行你知道是正确的事</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228600" y="1143000"/>
            <a:ext cx="4038600" cy="4278094"/>
          </a:xfrm>
          <a:prstGeom prst="rect">
            <a:avLst/>
          </a:prstGeom>
          <a:noFill/>
        </p:spPr>
        <p:txBody>
          <a:bodyPr wrap="square" rtlCol="0">
            <a:spAutoFit/>
          </a:bodyPr>
          <a:lstStyle/>
          <a:p>
            <a:pPr marL="120650" algn="ctr"/>
            <a:r>
              <a:rPr 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用公义当作护心镜遮胸</a:t>
            </a:r>
            <a:r>
              <a:rPr lang="en-US" altLang="zh-CN"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ctr"/>
            <a:r>
              <a:rPr lang="en-US" sz="2800" b="1" dirty="0" smtClean="0"/>
              <a:t>“with the breastplate of     righteousness in place” </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borg2.com/Spiritual/BibleLists/ArmorOfGod/Legionnaire-Sandals.jpg"/>
          <p:cNvPicPr>
            <a:picLocks noChangeAspect="1" noChangeArrowheads="1"/>
          </p:cNvPicPr>
          <p:nvPr/>
        </p:nvPicPr>
        <p:blipFill>
          <a:blip r:embed="rId2" cstate="print"/>
          <a:srcRect/>
          <a:stretch>
            <a:fillRect/>
          </a:stretch>
        </p:blipFill>
        <p:spPr bwMode="auto">
          <a:xfrm>
            <a:off x="-1752600" y="1066800"/>
            <a:ext cx="11125200" cy="8343900"/>
          </a:xfrm>
          <a:prstGeom prst="rect">
            <a:avLst/>
          </a:prstGeom>
          <a:ln>
            <a:noFill/>
          </a:ln>
          <a:effectLst>
            <a:softEdge rad="112500"/>
          </a:effectLst>
        </p:spPr>
      </p:pic>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READY TO SHARE THE GOSPEL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预备好传福音</a:t>
            </a:r>
            <a:endParaRPr kumimoji="0" lang="en-US" sz="8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0" y="1066800"/>
            <a:ext cx="8991600" cy="2677656"/>
          </a:xfrm>
          <a:prstGeom prst="rect">
            <a:avLst/>
          </a:prstGeom>
          <a:noFill/>
        </p:spPr>
        <p:txBody>
          <a:bodyPr wrap="square" rtlCol="0">
            <a:spAutoFit/>
          </a:bodyPr>
          <a:lstStyle/>
          <a:p>
            <a:pPr marL="120650" algn="ctr"/>
            <a:r>
              <a:rPr 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又用平安的福音当作预备走路的鞋穿在脚上</a:t>
            </a:r>
            <a:r>
              <a:rPr lang="en-US" altLang="zh-CN"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6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sz="2400" b="1" dirty="0" smtClean="0"/>
              <a:t>“and with your feet fitted with the readiness that comes from the gospel of peace.” </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WORLD</a:t>
            </a:r>
          </a:p>
        </p:txBody>
      </p:sp>
      <p:sp>
        <p:nvSpPr>
          <p:cNvPr id="6" name="Title 1"/>
          <p:cNvSpPr txBox="1"/>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世界</a:t>
            </a:r>
            <a:endParaRPr kumimoji="0" lang="en-US" sz="8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8" name="Rectangle 7"/>
          <p:cNvSpPr/>
          <p:nvPr/>
        </p:nvSpPr>
        <p:spPr>
          <a:xfrm>
            <a:off x="0" y="990600"/>
            <a:ext cx="9144000" cy="5509200"/>
          </a:xfrm>
          <a:prstGeom prst="rect">
            <a:avLst/>
          </a:prstGeom>
        </p:spPr>
        <p:txBody>
          <a:bodyPr wrap="square">
            <a:spAutoFit/>
          </a:bodyPr>
          <a:lstStyle/>
          <a:p>
            <a:pPr marL="120650"/>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不要爱世界和世界上的事</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人若爱世界</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爱父的心就不在他里面了</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因为凡世界上的事</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就像肉体的情欲</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眼目的情欲</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并今生的骄傲</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都不是从父来的</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乃是从世界来的</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这世界和其上的情欲都要过去</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惟独遵行神旨意的</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是永远常存。</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p>
          <a:p>
            <a:pPr marL="120650" algn="ctr"/>
            <a:r>
              <a:rPr lang="zh-CN" alt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约一</a:t>
            </a:r>
            <a:r>
              <a:rPr lang="en-US" altLang="zh-CN" sz="4000" b="1" dirty="0" smtClean="0">
                <a:solidFill>
                  <a:srgbClr val="002060"/>
                </a:solidFill>
                <a:effectLst>
                  <a:outerShdw blurRad="38100" dist="38100" dir="2700000" algn="tl">
                    <a:srgbClr val="000000">
                      <a:alpha val="43137"/>
                    </a:srgbClr>
                  </a:outerShdw>
                </a:effectLst>
                <a:latin typeface="Arial Narrow" panose="020B0606020202030204" pitchFamily="34" charset="0"/>
              </a:rPr>
              <a:t>2:15-17</a:t>
            </a:r>
            <a:endParaRPr lang="en-US" sz="40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165100" lvl="1" algn="just">
              <a:buFont typeface="Arial" panose="020B0604020202020204" pitchFamily="34" charset="0"/>
              <a:buChar char="•"/>
            </a:pPr>
            <a:r>
              <a:rPr lang="en-US" b="1" dirty="0" smtClean="0">
                <a:effectLst>
                  <a:outerShdw blurRad="38100" dist="38100" dir="2700000" algn="tl">
                    <a:srgbClr val="000000">
                      <a:alpha val="43137"/>
                    </a:srgbClr>
                  </a:outerShdw>
                </a:effectLst>
              </a:rPr>
              <a:t>1 John 2:15-17</a:t>
            </a:r>
            <a:r>
              <a:rPr lang="en-US" b="1" dirty="0" smtClean="0"/>
              <a:t>  </a:t>
            </a:r>
            <a:r>
              <a:rPr lang="en-US" b="1" baseline="30000" dirty="0" smtClean="0"/>
              <a:t>”</a:t>
            </a:r>
            <a:r>
              <a:rPr lang="en-US" b="1" dirty="0" smtClean="0"/>
              <a:t>Do not love the world or anything in the world. If anyone loves the world, love for the Father is not in them.  For everything in the world—the lust of the flesh, the lust of the eyes, and the pride of life—comes not from the Father but from the world. The world and its desires pass away, but whoever does the will of God lives forever.”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theoldgiftshop.com/images/helmets/ir80701a.jpg"/>
          <p:cNvPicPr>
            <a:picLocks noChangeAspect="1" noChangeArrowheads="1"/>
          </p:cNvPicPr>
          <p:nvPr/>
        </p:nvPicPr>
        <p:blipFill>
          <a:blip r:embed="rId2" cstate="print"/>
          <a:srcRect/>
          <a:stretch>
            <a:fillRect/>
          </a:stretch>
        </p:blipFill>
        <p:spPr bwMode="auto">
          <a:xfrm>
            <a:off x="5105400" y="457200"/>
            <a:ext cx="4038600" cy="6071452"/>
          </a:xfrm>
          <a:prstGeom prst="rect">
            <a:avLst/>
          </a:prstGeom>
          <a:noFill/>
        </p:spPr>
      </p:pic>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TRUST GOD </a:t>
            </a:r>
          </a:p>
        </p:txBody>
      </p:sp>
      <p:sp>
        <p:nvSpPr>
          <p:cNvPr id="6" name="Title 1"/>
          <p:cNvSpPr txBox="1"/>
          <p:nvPr/>
        </p:nvSpPr>
        <p:spPr>
          <a:xfrm>
            <a:off x="0" y="0"/>
            <a:ext cx="5867400" cy="12954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信靠神</a:t>
            </a:r>
            <a:endParaRPr kumimoji="0" lang="en-US" sz="88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0" y="1295400"/>
            <a:ext cx="5638800" cy="4893647"/>
          </a:xfrm>
          <a:prstGeom prst="rect">
            <a:avLst/>
          </a:prstGeom>
          <a:noFill/>
        </p:spPr>
        <p:txBody>
          <a:bodyPr wrap="square" rtlCol="0">
            <a:spAutoFit/>
          </a:bodyPr>
          <a:lstStyle/>
          <a:p>
            <a:pPr marL="120650"/>
            <a:r>
              <a:rPr 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此外</a:t>
            </a:r>
            <a:r>
              <a:rPr lang="en-US" altLang="zh-CN"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又拿著信德当作藤牌</a:t>
            </a:r>
            <a:r>
              <a:rPr lang="en-US" altLang="zh-CN"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可以灭尽那恶者一切的火箭。</a:t>
            </a:r>
            <a:r>
              <a:rPr lang="en-US" sz="60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60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sz="2400" b="1" dirty="0" smtClean="0"/>
              <a:t>“In addition to all this, take up the shield of faith, with which you can extinguish all the flaming arrows of the evil one.” </a:t>
            </a:r>
            <a:endParaRPr lang="en-US" sz="24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ARE YOU SAVED? </a:t>
            </a:r>
          </a:p>
        </p:txBody>
      </p:sp>
      <p:sp>
        <p:nvSpPr>
          <p:cNvPr id="6" name="Title 1"/>
          <p:cNvSpPr txBox="1"/>
          <p:nvPr/>
        </p:nvSpPr>
        <p:spPr>
          <a:xfrm>
            <a:off x="0" y="0"/>
            <a:ext cx="9144000" cy="1371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9600" b="1" spc="5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你得救了吗？</a:t>
            </a:r>
            <a:endParaRPr kumimoji="0" lang="en-US" sz="9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228600" y="1371600"/>
            <a:ext cx="4495800" cy="4955203"/>
          </a:xfrm>
          <a:prstGeom prst="rect">
            <a:avLst/>
          </a:prstGeom>
          <a:noFill/>
        </p:spPr>
        <p:txBody>
          <a:bodyPr wrap="square" rtlCol="0">
            <a:spAutoFit/>
          </a:bodyPr>
          <a:lstStyle/>
          <a:p>
            <a:pPr marL="120650"/>
            <a:r>
              <a:rPr lang="zh-CN" altLang="en-US" sz="9600" b="1" dirty="0" smtClean="0">
                <a:solidFill>
                  <a:srgbClr val="002060"/>
                </a:solidFill>
                <a:effectLst>
                  <a:outerShdw blurRad="38100" dist="38100" dir="2700000" algn="tl">
                    <a:srgbClr val="000000">
                      <a:alpha val="43137"/>
                    </a:srgbClr>
                  </a:outerShdw>
                </a:effectLst>
                <a:latin typeface="Arial Narrow" panose="020B0606020202030204" pitchFamily="34" charset="0"/>
              </a:rPr>
              <a:t>带上救恩的头盔</a:t>
            </a:r>
            <a:endParaRPr lang="en-US" sz="96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sz="2800" b="1" dirty="0" smtClean="0">
                <a:effectLst>
                  <a:outerShdw blurRad="38100" dist="38100" dir="2700000" algn="tl">
                    <a:srgbClr val="000000">
                      <a:alpha val="43137"/>
                    </a:srgbClr>
                  </a:outerShdw>
                </a:effectLst>
              </a:rPr>
              <a:t>Take the helmet of salvation</a:t>
            </a:r>
            <a:endParaRPr lang="en-US" sz="2800" b="1" dirty="0">
              <a:effectLst>
                <a:outerShdw blurRad="38100" dist="38100" dir="2700000" algn="tl">
                  <a:srgbClr val="000000">
                    <a:alpha val="43137"/>
                  </a:srgbClr>
                </a:outerShdw>
              </a:effectLst>
            </a:endParaRPr>
          </a:p>
        </p:txBody>
      </p:sp>
      <p:pic>
        <p:nvPicPr>
          <p:cNvPr id="5122" name="Picture 2" descr="http://maraudersoflight.com/images/roman_helmet.jpg"/>
          <p:cNvPicPr>
            <a:picLocks noChangeAspect="1" noChangeArrowheads="1"/>
          </p:cNvPicPr>
          <p:nvPr/>
        </p:nvPicPr>
        <p:blipFill>
          <a:blip r:embed="rId2" cstate="print"/>
          <a:srcRect/>
          <a:stretch>
            <a:fillRect/>
          </a:stretch>
        </p:blipFill>
        <p:spPr bwMode="auto">
          <a:xfrm>
            <a:off x="4450889" y="1066800"/>
            <a:ext cx="4693111"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3.ec-images.myspacecdn.com/images01/33/d6b8ef7fc91550bf7385e40db50d721f/l.jpg"/>
          <p:cNvPicPr>
            <a:picLocks noChangeAspect="1" noChangeArrowheads="1"/>
          </p:cNvPicPr>
          <p:nvPr/>
        </p:nvPicPr>
        <p:blipFill>
          <a:blip r:embed="rId2" cstate="print"/>
          <a:srcRect/>
          <a:stretch>
            <a:fillRect/>
          </a:stretch>
        </p:blipFill>
        <p:spPr bwMode="auto">
          <a:xfrm rot="19952162">
            <a:off x="5719879" y="1376478"/>
            <a:ext cx="4401127" cy="4401127"/>
          </a:xfrm>
          <a:prstGeom prst="rect">
            <a:avLst/>
          </a:prstGeom>
          <a:noFill/>
        </p:spPr>
      </p:pic>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KNOW GOD’S WORDS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熟悉神的宝剑</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0" y="1066800"/>
            <a:ext cx="8153400" cy="1077218"/>
          </a:xfrm>
          <a:prstGeom prst="rect">
            <a:avLst/>
          </a:prstGeom>
          <a:noFill/>
        </p:spPr>
        <p:txBody>
          <a:bodyPr wrap="square" rtlCol="0">
            <a:spAutoFit/>
          </a:bodyPr>
          <a:lstStyle/>
          <a:p>
            <a:pPr marL="120650"/>
            <a:r>
              <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拿著圣灵的宝剑</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就是神的道</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ctr"/>
            <a:r>
              <a:rPr lang="en-US" sz="2000" b="1" dirty="0" smtClean="0"/>
              <a:t>“and the sword of the Spirit, which is the word of God.”  </a:t>
            </a:r>
            <a:endParaRPr lang="en-US" sz="2000" b="1" dirty="0"/>
          </a:p>
        </p:txBody>
      </p:sp>
      <p:sp>
        <p:nvSpPr>
          <p:cNvPr id="7" name="Rectangle 6"/>
          <p:cNvSpPr/>
          <p:nvPr/>
        </p:nvSpPr>
        <p:spPr>
          <a:xfrm>
            <a:off x="0" y="2209800"/>
            <a:ext cx="7162800" cy="3046988"/>
          </a:xfrm>
          <a:prstGeom prst="rect">
            <a:avLst/>
          </a:prstGeom>
        </p:spPr>
        <p:txBody>
          <a:bodyPr wrap="square">
            <a:spAutoFit/>
          </a:bodyPr>
          <a:lstStyle/>
          <a:p>
            <a:pPr marL="342900" indent="-34290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撒旦知道经文但扭曲，滥用或错误引用。</a:t>
            </a:r>
            <a:endParaRPr 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1600" b="1" dirty="0" smtClean="0">
                <a:effectLst>
                  <a:outerShdw blurRad="38100" dist="38100" dir="2700000" algn="tl">
                    <a:srgbClr val="000000">
                      <a:alpha val="43137"/>
                    </a:srgbClr>
                  </a:outerShdw>
                </a:effectLst>
              </a:rPr>
              <a:t>  Satan knows Scriptures but he twists, abuses and misquotes them</a:t>
            </a:r>
            <a:endParaRPr lang="en-US" sz="16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342900" indent="-34290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耶稣每次受试探都引用圣经经文。</a:t>
            </a:r>
            <a:r>
              <a:rPr lang="en-US" altLang="zh-CN"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1600" b="1" dirty="0" smtClean="0">
                <a:effectLst>
                  <a:outerShdw blurRad="38100" dist="38100" dir="2700000" algn="tl">
                    <a:srgbClr val="000000">
                      <a:alpha val="43137"/>
                    </a:srgbClr>
                  </a:outerShdw>
                </a:effectLst>
              </a:rPr>
              <a:t>Each time Jesus was tempted, He quoted the Scriptures.</a:t>
            </a:r>
            <a:endParaRPr lang="en-US" sz="1600" dirty="0" smtClean="0"/>
          </a:p>
          <a:p>
            <a:pPr marL="342900" indent="-34290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假教师最擅长对经文进行断章取义。</a:t>
            </a:r>
            <a:endParaRPr lang="en-US" sz="32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1600" b="1" dirty="0" smtClean="0">
                <a:effectLst>
                  <a:outerShdw blurRad="38100" dist="38100" dir="2700000" algn="tl">
                    <a:srgbClr val="000000">
                      <a:alpha val="43137"/>
                    </a:srgbClr>
                  </a:outerShdw>
                </a:effectLst>
              </a:rPr>
              <a:t>False teachers are masters of taking Scriptures out of their context.</a:t>
            </a:r>
          </a:p>
          <a:p>
            <a:pPr marL="342900" indent="-34290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熟悉圣经却不遵从，毫无意义。</a:t>
            </a:r>
            <a:endParaRPr 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1600" b="1" dirty="0" smtClean="0">
                <a:effectLst>
                  <a:outerShdw blurRad="38100" dist="38100" dir="2700000" algn="tl">
                    <a:srgbClr val="000000">
                      <a:alpha val="43137"/>
                    </a:srgbClr>
                  </a:outerShdw>
                </a:effectLst>
              </a:rPr>
              <a:t>Knowing the Scriptures means nothing if you don’t obey them.</a:t>
            </a:r>
            <a:endParaRPr lang="en-US"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CONSTANT PRAYER </a:t>
            </a:r>
          </a:p>
        </p:txBody>
      </p:sp>
      <p:sp>
        <p:nvSpPr>
          <p:cNvPr id="6" name="Title 1"/>
          <p:cNvSpPr txBox="1"/>
          <p:nvPr/>
        </p:nvSpPr>
        <p:spPr>
          <a:xfrm>
            <a:off x="0" y="0"/>
            <a:ext cx="9144000" cy="990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持续不断的祷告</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152400" y="1143000"/>
            <a:ext cx="4800600" cy="4893647"/>
          </a:xfrm>
          <a:prstGeom prst="rect">
            <a:avLst/>
          </a:prstGeom>
          <a:noFill/>
        </p:spPr>
        <p:txBody>
          <a:bodyPr wrap="square" rtlCol="0">
            <a:spAutoFit/>
          </a:bodyPr>
          <a:lstStyle/>
          <a:p>
            <a:pPr marL="120650" algn="ctr"/>
            <a:r>
              <a:rPr 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靠著圣灵，随时多方祷告祈求</a:t>
            </a:r>
            <a:r>
              <a:rPr lang="en-US" altLang="zh-CN"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r>
              <a:rPr 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ctr"/>
            <a:endParaRPr lang="en-US" sz="2400" b="1" dirty="0" smtClean="0"/>
          </a:p>
          <a:p>
            <a:pPr marL="120650" algn="ctr"/>
            <a:r>
              <a:rPr lang="en-US" sz="2400" b="1" dirty="0" smtClean="0"/>
              <a:t>“And pray in the Spirit on all occasions with all kinds of prayers and requests” </a:t>
            </a:r>
            <a:endParaRPr lang="en-US" sz="2400" b="1" dirty="0"/>
          </a:p>
        </p:txBody>
      </p:sp>
      <p:pic>
        <p:nvPicPr>
          <p:cNvPr id="3074" name="Picture 2" descr="http://www.plefka.net/11Events/PrayerOfTheKnighta.jpg"/>
          <p:cNvPicPr>
            <a:picLocks noChangeAspect="1" noChangeArrowheads="1"/>
          </p:cNvPicPr>
          <p:nvPr/>
        </p:nvPicPr>
        <p:blipFill>
          <a:blip r:embed="rId2" cstate="print"/>
          <a:srcRect/>
          <a:stretch>
            <a:fillRect/>
          </a:stretch>
        </p:blipFill>
        <p:spPr bwMode="auto">
          <a:xfrm flipH="1">
            <a:off x="5145314" y="1371600"/>
            <a:ext cx="3693886" cy="4848226"/>
          </a:xfrm>
          <a:prstGeom prst="rect">
            <a:avLst/>
          </a:prstGeom>
          <a:ln w="88900" cap="sq" cmpd="thickThin">
            <a:solidFill>
              <a:srgbClr val="C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533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pPr lvl="0" algn="ctr">
              <a:spcBef>
                <a:spcPct val="0"/>
              </a:spcBef>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STAY ALERT </a:t>
            </a:r>
          </a:p>
        </p:txBody>
      </p:sp>
      <p:sp>
        <p:nvSpPr>
          <p:cNvPr id="6" name="Title 1"/>
          <p:cNvSpPr txBox="1"/>
          <p:nvPr/>
        </p:nvSpPr>
        <p:spPr>
          <a:xfrm>
            <a:off x="0" y="0"/>
            <a:ext cx="6705600" cy="1371600"/>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spc="5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保持警醒</a:t>
            </a:r>
            <a:endParaRPr kumimoji="0" lang="en-US" sz="72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Black" panose="020B0A04020102020204" pitchFamily="34" charset="0"/>
            </a:endParaRPr>
          </a:p>
        </p:txBody>
      </p:sp>
      <p:sp>
        <p:nvSpPr>
          <p:cNvPr id="4" name="TextBox 3"/>
          <p:cNvSpPr txBox="1"/>
          <p:nvPr/>
        </p:nvSpPr>
        <p:spPr>
          <a:xfrm>
            <a:off x="228600" y="1371600"/>
            <a:ext cx="6096000" cy="4154984"/>
          </a:xfrm>
          <a:prstGeom prst="rect">
            <a:avLst/>
          </a:prstGeom>
          <a:noFill/>
        </p:spPr>
        <p:txBody>
          <a:bodyPr wrap="square" rtlCol="0">
            <a:spAutoFit/>
          </a:bodyPr>
          <a:lstStyle/>
          <a:p>
            <a:pPr marL="120650"/>
            <a:r>
              <a:rPr lang="zh-CN" altLang="en-US" sz="7200" b="1" dirty="0" smtClean="0">
                <a:solidFill>
                  <a:srgbClr val="002060"/>
                </a:solidFill>
                <a:effectLst>
                  <a:outerShdw blurRad="38100" dist="38100" dir="2700000" algn="tl">
                    <a:srgbClr val="000000">
                      <a:alpha val="43137"/>
                    </a:srgbClr>
                  </a:outerShdw>
                </a:effectLst>
                <a:latin typeface="Arial Narrow" panose="020B0606020202030204" pitchFamily="34" charset="0"/>
              </a:rPr>
              <a:t>“并要在此警醒不倦，为众圣徒祈求。”</a:t>
            </a:r>
            <a:r>
              <a:rPr lang="en-US" altLang="zh-CN"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72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algn="just"/>
            <a:r>
              <a:rPr lang="en-US" sz="2400" b="1" dirty="0" smtClean="0"/>
              <a:t>“With this in mind, be alert and always keep on praying for all the Lord’s people.”</a:t>
            </a:r>
            <a:endParaRPr lang="en-US" sz="2400" b="1" dirty="0"/>
          </a:p>
        </p:txBody>
      </p:sp>
      <p:pic>
        <p:nvPicPr>
          <p:cNvPr id="2050" name="Picture 2" descr="http://images.wikia.com/assassinscreed/images/8/88/DVD-Knight.png"/>
          <p:cNvPicPr>
            <a:picLocks noChangeAspect="1" noChangeArrowheads="1"/>
          </p:cNvPicPr>
          <p:nvPr/>
        </p:nvPicPr>
        <p:blipFill>
          <a:blip r:embed="rId2" cstate="print"/>
          <a:srcRect/>
          <a:stretch>
            <a:fillRect/>
          </a:stretch>
        </p:blipFill>
        <p:spPr bwMode="auto">
          <a:xfrm>
            <a:off x="6172200" y="140177"/>
            <a:ext cx="2676525" cy="618442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WORLD</a:t>
            </a:r>
          </a:p>
        </p:txBody>
      </p:sp>
      <p:sp>
        <p:nvSpPr>
          <p:cNvPr id="6" name="Title 1"/>
          <p:cNvSpPr txBox="1"/>
          <p:nvPr/>
        </p:nvSpPr>
        <p:spPr>
          <a:xfrm>
            <a:off x="0" y="0"/>
            <a:ext cx="9144000" cy="9906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            世界</a:t>
            </a:r>
            <a:endParaRPr kumimoji="0" lang="en-US" sz="60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5" name="Rectangle 4"/>
          <p:cNvSpPr/>
          <p:nvPr/>
        </p:nvSpPr>
        <p:spPr>
          <a:xfrm>
            <a:off x="0" y="990600"/>
            <a:ext cx="9144000" cy="1631216"/>
          </a:xfrm>
          <a:prstGeom prst="rect">
            <a:avLst/>
          </a:prstGeom>
        </p:spPr>
        <p:txBody>
          <a:bodyPr wrap="square">
            <a:spAutoFit/>
          </a:bodyPr>
          <a:lstStyle/>
          <a:p>
            <a:pPr marL="1206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来自世界的关于金钱，                              权利</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道德</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宗教等的观念。</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 world’s views on money, power, moral issues, religion, etc.</a:t>
            </a:r>
          </a:p>
        </p:txBody>
      </p:sp>
      <p:sp>
        <p:nvSpPr>
          <p:cNvPr id="7" name="Rectangle 6"/>
          <p:cNvSpPr/>
          <p:nvPr/>
        </p:nvSpPr>
        <p:spPr>
          <a:xfrm>
            <a:off x="2514600" y="2590800"/>
            <a:ext cx="6477000" cy="3785652"/>
          </a:xfrm>
          <a:prstGeom prst="rect">
            <a:avLst/>
          </a:prstGeom>
        </p:spPr>
        <p:txBody>
          <a:bodyPr wrap="square">
            <a:spAutoFit/>
          </a:bodyPr>
          <a:lstStyle/>
          <a:p>
            <a:pPr marL="165100" indent="-444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罗</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12:2: “</a:t>
            </a:r>
            <a:r>
              <a:rPr lang="zh-CN" altLang="en-US" sz="4000" b="1" dirty="0" smtClean="0">
                <a:solidFill>
                  <a:srgbClr val="FF0000"/>
                </a:solidFill>
                <a:effectLst>
                  <a:outerShdw blurRad="38100" dist="38100" dir="2700000" algn="tl">
                    <a:srgbClr val="000000">
                      <a:alpha val="43137"/>
                    </a:srgbClr>
                  </a:outerShdw>
                </a:effectLst>
                <a:latin typeface="Arial Narrow" panose="020B0606020202030204" pitchFamily="34" charset="0"/>
              </a:rPr>
              <a:t>不要效法这个世界</a:t>
            </a:r>
            <a:r>
              <a:rPr lang="en-US" altLang="zh-CN" sz="4000" b="1" dirty="0" smtClean="0">
                <a:solidFill>
                  <a:srgbClr val="FF000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只要</a:t>
            </a:r>
            <a:r>
              <a:rPr lang="zh-CN" altLang="en-US" sz="4000" b="1" dirty="0" smtClean="0">
                <a:solidFill>
                  <a:srgbClr val="FF0000"/>
                </a:solidFill>
                <a:effectLst>
                  <a:outerShdw blurRad="38100" dist="38100" dir="2700000" algn="tl">
                    <a:srgbClr val="000000">
                      <a:alpha val="43137"/>
                    </a:srgbClr>
                  </a:outerShdw>
                </a:effectLst>
                <a:latin typeface="Arial Narrow" panose="020B0606020202030204" pitchFamily="34" charset="0"/>
              </a:rPr>
              <a:t>心意更新</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而变化</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叫你们察验何为神的善良、纯全、可喜悦的旨意。</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Rom. 12:2 “</a:t>
            </a:r>
            <a:r>
              <a:rPr lang="en-US" sz="2000" b="1" dirty="0" smtClean="0">
                <a:solidFill>
                  <a:srgbClr val="C00000"/>
                </a:solidFill>
              </a:rPr>
              <a:t>Do not conform to the pattern of this world</a:t>
            </a:r>
            <a:r>
              <a:rPr lang="en-US" sz="2000" b="1" dirty="0" smtClean="0"/>
              <a:t>, but </a:t>
            </a:r>
            <a:r>
              <a:rPr lang="en-US" sz="2000" b="1" dirty="0" smtClean="0">
                <a:solidFill>
                  <a:srgbClr val="C00000"/>
                </a:solidFill>
              </a:rPr>
              <a:t>be transformed </a:t>
            </a:r>
            <a:r>
              <a:rPr lang="en-US" sz="2000" b="1" dirty="0" smtClean="0"/>
              <a:t>by the renewing of your mind. </a:t>
            </a:r>
            <a:r>
              <a:rPr lang="en-US" sz="2000" b="1" dirty="0" smtClean="0">
                <a:solidFill>
                  <a:srgbClr val="C00000"/>
                </a:solidFill>
              </a:rPr>
              <a:t>Then</a:t>
            </a:r>
            <a:r>
              <a:rPr lang="en-US" sz="2000" b="1" dirty="0" smtClean="0"/>
              <a:t> you will be able to test and approve what God’s will is—his good, pleasing and perfect will.”</a:t>
            </a:r>
            <a:endParaRPr lang="en-US" sz="2000" b="1" dirty="0" smtClean="0">
              <a:effectLst>
                <a:outerShdw blurRad="38100" dist="38100" dir="2700000" algn="tl">
                  <a:srgbClr val="000000">
                    <a:alpha val="43137"/>
                  </a:srgbClr>
                </a:outerShdw>
              </a:effectLst>
            </a:endParaRPr>
          </a:p>
        </p:txBody>
      </p:sp>
      <p:graphicFrame>
        <p:nvGraphicFramePr>
          <p:cNvPr id="9" name="Diagram 8"/>
          <p:cNvGraphicFramePr/>
          <p:nvPr/>
        </p:nvGraphicFramePr>
        <p:xfrm>
          <a:off x="5943600" y="152400"/>
          <a:ext cx="2971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103d.gif"/>
          <p:cNvPicPr>
            <a:picLocks noChangeAspect="1"/>
          </p:cNvPicPr>
          <p:nvPr/>
        </p:nvPicPr>
        <p:blipFill>
          <a:blip r:embed="rId7" cstate="print"/>
          <a:stretch>
            <a:fillRect/>
          </a:stretch>
        </p:blipFill>
        <p:spPr>
          <a:xfrm>
            <a:off x="6934200" y="1295400"/>
            <a:ext cx="990600" cy="990600"/>
          </a:xfrm>
          <a:prstGeom prst="ellipse">
            <a:avLst/>
          </a:prstGeom>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103d.gif"/>
          <p:cNvPicPr>
            <a:picLocks noChangeAspect="1"/>
          </p:cNvPicPr>
          <p:nvPr/>
        </p:nvPicPr>
        <p:blipFill>
          <a:blip r:embed="rId7" cstate="print"/>
          <a:stretch>
            <a:fillRect/>
          </a:stretch>
        </p:blipFill>
        <p:spPr>
          <a:xfrm>
            <a:off x="304800" y="3429000"/>
            <a:ext cx="2286000" cy="2286000"/>
          </a:xfrm>
          <a:prstGeom prst="ellipse">
            <a:avLst/>
          </a:prstGeom>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LUST OF THE FLESH</a:t>
            </a:r>
          </a:p>
        </p:txBody>
      </p:sp>
      <p:sp>
        <p:nvSpPr>
          <p:cNvPr id="6" name="Title 1"/>
          <p:cNvSpPr txBox="1"/>
          <p:nvPr/>
        </p:nvSpPr>
        <p:spPr>
          <a:xfrm>
            <a:off x="0" y="0"/>
            <a:ext cx="9144000" cy="9906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r>
              <a:rPr lang="zh-CN" altLang="en-US" sz="7200" b="1"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肉体的情欲</a:t>
            </a:r>
            <a:endParaRPr kumimoji="0" lang="en-US" sz="7200" b="1" i="0" u="none" strike="noStrike" kern="1200" cap="none" spc="0" normalizeH="0" baseline="0" noProof="0"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uLnTx/>
              <a:uFillTx/>
              <a:latin typeface="Arial Black" panose="020B0A04020102020204" pitchFamily="34" charset="0"/>
            </a:endParaRPr>
          </a:p>
        </p:txBody>
      </p:sp>
      <p:graphicFrame>
        <p:nvGraphicFramePr>
          <p:cNvPr id="7" name="Diagram 6"/>
          <p:cNvGraphicFramePr/>
          <p:nvPr/>
        </p:nvGraphicFramePr>
        <p:xfrm>
          <a:off x="6096000" y="152400"/>
          <a:ext cx="2971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103d.gif"/>
          <p:cNvPicPr>
            <a:picLocks noChangeAspect="1"/>
          </p:cNvPicPr>
          <p:nvPr/>
        </p:nvPicPr>
        <p:blipFill>
          <a:blip r:embed="rId7" cstate="print"/>
          <a:stretch>
            <a:fillRect/>
          </a:stretch>
        </p:blipFill>
        <p:spPr>
          <a:xfrm>
            <a:off x="7086600" y="1295400"/>
            <a:ext cx="990600" cy="9906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066800"/>
            <a:ext cx="6248400" cy="892552"/>
          </a:xfrm>
          <a:prstGeom prst="rect">
            <a:avLst/>
          </a:prstGeom>
        </p:spPr>
        <p:txBody>
          <a:bodyPr wrap="square">
            <a:spAutoFit/>
          </a:bodyPr>
          <a:lstStyle/>
          <a:p>
            <a:pPr marL="342900" indent="-34290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我们罪恶的欲望</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对神的内在抵抗</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b="1" dirty="0" smtClean="0">
                <a:effectLst>
                  <a:outerShdw blurRad="38100" dist="38100" dir="2700000" algn="tl">
                    <a:srgbClr val="000000">
                      <a:alpha val="43137"/>
                    </a:srgbClr>
                  </a:outerShdw>
                </a:effectLst>
              </a:rPr>
              <a:t>Our sinful desires; internal resistance to God</a:t>
            </a:r>
          </a:p>
        </p:txBody>
      </p:sp>
      <p:sp>
        <p:nvSpPr>
          <p:cNvPr id="13" name="Rectangle 12"/>
          <p:cNvSpPr/>
          <p:nvPr/>
        </p:nvSpPr>
        <p:spPr>
          <a:xfrm>
            <a:off x="0" y="1876485"/>
            <a:ext cx="9144000" cy="4524315"/>
          </a:xfrm>
          <a:prstGeom prst="rect">
            <a:avLst/>
          </a:prstGeom>
          <a:noFill/>
        </p:spPr>
        <p:txBody>
          <a:bodyPr wrap="square">
            <a:spAutoFit/>
          </a:bodyPr>
          <a:lstStyle/>
          <a:p>
            <a:pPr marL="165100" indent="-444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加</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5:16: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我说：你们当</a:t>
            </a:r>
            <a:r>
              <a:rPr lang="zh-CN" altLang="en-US" sz="3600" b="1" dirty="0" smtClean="0">
                <a:solidFill>
                  <a:srgbClr val="FF0000"/>
                </a:solidFill>
                <a:effectLst>
                  <a:outerShdw blurRad="38100" dist="38100" dir="2700000" algn="tl">
                    <a:srgbClr val="000000">
                      <a:alpha val="43137"/>
                    </a:srgbClr>
                  </a:outerShdw>
                </a:effectLst>
                <a:latin typeface="Arial Narrow" panose="020B0606020202030204" pitchFamily="34" charset="0"/>
              </a:rPr>
              <a:t>顺著圣灵而                     行</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anose="020B0606020202030204" pitchFamily="34" charset="0"/>
              </a:rPr>
              <a:t>就不</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放纵肉体的情欲了</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65100" lvl="1" indent="-44450">
              <a:buFont typeface="Arial" panose="020B0604020202020204" pitchFamily="34" charset="0"/>
              <a:buChar char="•"/>
            </a:pPr>
            <a:r>
              <a:rPr lang="en-US" b="1" dirty="0" smtClean="0">
                <a:effectLst>
                  <a:outerShdw blurRad="38100" dist="38100" dir="2700000" algn="tl">
                    <a:srgbClr val="000000">
                      <a:alpha val="43137"/>
                    </a:srgbClr>
                  </a:outerShdw>
                </a:effectLst>
              </a:rPr>
              <a:t>Gal. 5:16 “</a:t>
            </a:r>
            <a:r>
              <a:rPr lang="en-US" b="1" dirty="0" smtClean="0"/>
              <a:t>So I say, </a:t>
            </a:r>
            <a:r>
              <a:rPr lang="en-US" b="1" dirty="0" smtClean="0">
                <a:solidFill>
                  <a:srgbClr val="C00000"/>
                </a:solidFill>
              </a:rPr>
              <a:t>walk by the Spirit</a:t>
            </a:r>
            <a:r>
              <a:rPr lang="en-US" b="1" dirty="0" smtClean="0"/>
              <a:t>, and </a:t>
            </a:r>
            <a:r>
              <a:rPr lang="en-US" b="1" dirty="0" smtClean="0">
                <a:solidFill>
                  <a:srgbClr val="C00000"/>
                </a:solidFill>
              </a:rPr>
              <a:t>you will not </a:t>
            </a:r>
            <a:r>
              <a:rPr lang="en-US" b="1" dirty="0" smtClean="0"/>
              <a:t>gratify the desires of the flesh.”</a:t>
            </a:r>
            <a:endParaRPr lang="en-US" b="1" dirty="0" smtClean="0">
              <a:effectLst>
                <a:outerShdw blurRad="38100" dist="38100" dir="2700000" algn="tl">
                  <a:srgbClr val="000000">
                    <a:alpha val="43137"/>
                  </a:srgbClr>
                </a:outerShdw>
              </a:effectLst>
            </a:endParaRPr>
          </a:p>
          <a:p>
            <a:pPr marL="165100" indent="-444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林前</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10:13: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你们所遇见的试探，无非是人所能受的。</a:t>
            </a:r>
            <a:r>
              <a:rPr lang="zh-CN" altLang="en-US" sz="3600" b="1" dirty="0" smtClean="0">
                <a:solidFill>
                  <a:srgbClr val="FF0000"/>
                </a:solidFill>
                <a:effectLst>
                  <a:outerShdw blurRad="38100" dist="38100" dir="2700000" algn="tl">
                    <a:srgbClr val="000000">
                      <a:alpha val="43137"/>
                    </a:srgbClr>
                  </a:outerShdw>
                </a:effectLst>
                <a:latin typeface="Arial Narrow" panose="020B0606020202030204" pitchFamily="34" charset="0"/>
              </a:rPr>
              <a:t>神是信实的</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，必不叫你们受试探过于所能受的。在受试探的时候，总要给你们开一条出路，叫</a:t>
            </a:r>
            <a:r>
              <a:rPr lang="zh-CN" altLang="en-US" sz="3600" b="1" dirty="0" smtClean="0">
                <a:solidFill>
                  <a:srgbClr val="FF0000"/>
                </a:solidFill>
                <a:effectLst>
                  <a:outerShdw blurRad="38100" dist="38100" dir="2700000" algn="tl">
                    <a:srgbClr val="000000">
                      <a:alpha val="43137"/>
                    </a:srgbClr>
                  </a:outerShdw>
                </a:effectLst>
                <a:latin typeface="Arial Narrow" panose="020B0606020202030204" pitchFamily="34" charset="0"/>
              </a:rPr>
              <a:t>你们能忍受得住</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65100" lvl="1" indent="-44450" algn="just">
              <a:buFont typeface="Arial" panose="020B0604020202020204" pitchFamily="34" charset="0"/>
              <a:buChar char="•"/>
            </a:pPr>
            <a:r>
              <a:rPr lang="en-US" b="1" dirty="0" smtClean="0">
                <a:effectLst>
                  <a:outerShdw blurRad="38100" dist="38100" dir="2700000" algn="tl">
                    <a:srgbClr val="000000">
                      <a:alpha val="43137"/>
                    </a:srgbClr>
                  </a:outerShdw>
                </a:effectLst>
              </a:rPr>
              <a:t>1 Cor. 10:13 “</a:t>
            </a:r>
            <a:r>
              <a:rPr lang="en-US" b="1" dirty="0" smtClean="0"/>
              <a:t>No temptation has overtaken you except what is common to mankind. And </a:t>
            </a:r>
            <a:r>
              <a:rPr lang="en-US" b="1" dirty="0" smtClean="0">
                <a:solidFill>
                  <a:srgbClr val="C00000"/>
                </a:solidFill>
              </a:rPr>
              <a:t>God is faithful; </a:t>
            </a:r>
            <a:r>
              <a:rPr lang="en-US" b="1" dirty="0" smtClean="0"/>
              <a:t>He will not let you be tempted</a:t>
            </a:r>
            <a:r>
              <a:rPr lang="en-US" b="1" baseline="30000" dirty="0" smtClean="0"/>
              <a:t> </a:t>
            </a:r>
            <a:r>
              <a:rPr lang="en-US" b="1" dirty="0" smtClean="0"/>
              <a:t>beyond what you can bear. But when you are tempted, He will also provide a way out so that </a:t>
            </a:r>
            <a:r>
              <a:rPr lang="en-US" b="1" dirty="0" smtClean="0">
                <a:solidFill>
                  <a:srgbClr val="C00000"/>
                </a:solidFill>
              </a:rPr>
              <a:t>you can endure it</a:t>
            </a:r>
            <a:r>
              <a:rPr lang="en-US" b="1" dirty="0" smtClean="0"/>
              <a:t>.”</a:t>
            </a:r>
            <a:endParaRPr lang="en-US"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 calcmode="lin" valueType="num">
                                      <p:cBhvr additive="base">
                                        <p:cTn id="11"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THE LUST OF THE EYES</a:t>
            </a:r>
          </a:p>
        </p:txBody>
      </p:sp>
      <p:sp>
        <p:nvSpPr>
          <p:cNvPr id="6" name="Title 1"/>
          <p:cNvSpPr txBox="1"/>
          <p:nvPr/>
        </p:nvSpPr>
        <p:spPr>
          <a:xfrm>
            <a:off x="0" y="0"/>
            <a:ext cx="9144000" cy="9906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a:spcBef>
                <a:spcPct val="0"/>
              </a:spcBef>
              <a:defRPr/>
            </a:pPr>
            <a:r>
              <a:rPr lang="en-US" altLang="zh-CN"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眼目的情欲</a:t>
            </a:r>
          </a:p>
        </p:txBody>
      </p:sp>
      <p:sp>
        <p:nvSpPr>
          <p:cNvPr id="5" name="Rectangle 4"/>
          <p:cNvSpPr/>
          <p:nvPr/>
        </p:nvSpPr>
        <p:spPr>
          <a:xfrm>
            <a:off x="76200" y="990600"/>
            <a:ext cx="8915400" cy="5478423"/>
          </a:xfrm>
          <a:prstGeom prst="rect">
            <a:avLst/>
          </a:prstGeom>
        </p:spPr>
        <p:txBody>
          <a:bodyPr wrap="square">
            <a:spAutoFit/>
          </a:bodyPr>
          <a:lstStyle/>
          <a:p>
            <a:pPr marL="60325"/>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贪欲，贪婪，垂涎</a:t>
            </a:r>
            <a:r>
              <a:rPr lang="en-US" altLang="zh-CN" sz="28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en-US" sz="2000" b="1" dirty="0" smtClean="0">
                <a:effectLst>
                  <a:outerShdw blurRad="38100" dist="38100" dir="2700000" algn="tl">
                    <a:srgbClr val="000000">
                      <a:alpha val="43137"/>
                    </a:srgbClr>
                  </a:outerShdw>
                </a:effectLst>
              </a:rPr>
              <a:t>Lust, Greed, Coveting</a:t>
            </a:r>
          </a:p>
          <a:p>
            <a:pPr marL="60325"/>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5:28 “</a:t>
            </a:r>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只是我告诉你们：凡看见妇女就动                                        淫念的，这人心里已经与她犯奸淫了。 </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pPr marL="60325" lvl="1">
              <a:buFont typeface="Arial" panose="020B0604020202020204" pitchFamily="34" charset="0"/>
              <a:buChar char="•"/>
            </a:pPr>
            <a:r>
              <a:rPr lang="en-US" b="1" dirty="0" smtClean="0"/>
              <a:t> Matt. 5:28 "but I say to you that everyone who looks at a woman with lust for her has already committed adultery with her in his heart." </a:t>
            </a:r>
            <a:endParaRPr lang="en-US" dirty="0" smtClean="0"/>
          </a:p>
          <a:p>
            <a:pPr marL="60325"/>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十诫</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告诫我们不要贪恋他人的东西。</a:t>
            </a:r>
            <a:endParaRPr lang="en-US" sz="28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60325" lvl="1">
              <a:buFont typeface="Arial" panose="020B0604020202020204" pitchFamily="34" charset="0"/>
              <a:buChar char="•"/>
            </a:pPr>
            <a:r>
              <a:rPr lang="en-US" b="1" dirty="0" smtClean="0">
                <a:effectLst>
                  <a:outerShdw blurRad="38100" dist="38100" dir="2700000" algn="tl">
                    <a:srgbClr val="000000">
                      <a:alpha val="43137"/>
                    </a:srgbClr>
                  </a:outerShdw>
                </a:effectLst>
              </a:rPr>
              <a:t>The 10</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Commandment tells us not to covet those things belonging to others.</a:t>
            </a:r>
            <a:endParaRPr lang="en-US" dirty="0" smtClean="0"/>
          </a:p>
          <a:p>
            <a:pPr marL="60325"/>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提前</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6:9-10 “</a:t>
            </a:r>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但那些想要发财的人，就陷在迷惑、落在网罗和许多无知有害的私欲里，叫人沉在败坏和灭亡中。 </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6:10 </a:t>
            </a:r>
            <a:r>
              <a:rPr lang="zh-CN" altLang="en-US"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贪财是万恶之根！有人贪恋钱财，就被引诱离了真道，用许多愁苦把自己刺透了。 </a:t>
            </a:r>
            <a:r>
              <a:rPr lang="en-US" altLang="zh-CN" sz="28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28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60325" lvl="1">
              <a:buFont typeface="Arial" panose="020B0604020202020204" pitchFamily="34" charset="0"/>
              <a:buChar char="•"/>
            </a:pPr>
            <a:r>
              <a:rPr lang="en-US" b="1" dirty="0" smtClean="0">
                <a:effectLst>
                  <a:outerShdw blurRad="38100" dist="38100" dir="2700000" algn="tl">
                    <a:srgbClr val="000000">
                      <a:alpha val="43137"/>
                    </a:srgbClr>
                  </a:outerShdw>
                </a:effectLst>
              </a:rPr>
              <a:t>1 Tim 6:9-10 “</a:t>
            </a:r>
            <a:r>
              <a:rPr lang="en-US" b="1" dirty="0" smtClean="0"/>
              <a:t>Those who want to get rich fall into temptation and a trap and into many foolish and harmful desires that plunge people into ruin and destruction. For the love of money is a root of all kinds of evil. Some people, eager for money, have wandered from the faith and pierced themselves with many </a:t>
            </a:r>
            <a:r>
              <a:rPr lang="en-US" b="1" dirty="0" err="1" smtClean="0"/>
              <a:t>griefs</a:t>
            </a:r>
            <a:r>
              <a:rPr lang="en-US" b="1" dirty="0" smtClean="0"/>
              <a:t>.”</a:t>
            </a:r>
          </a:p>
        </p:txBody>
      </p:sp>
      <p:graphicFrame>
        <p:nvGraphicFramePr>
          <p:cNvPr id="9" name="Diagram 8"/>
          <p:cNvGraphicFramePr/>
          <p:nvPr/>
        </p:nvGraphicFramePr>
        <p:xfrm>
          <a:off x="6096000" y="76200"/>
          <a:ext cx="2971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103d.gif"/>
          <p:cNvPicPr>
            <a:picLocks noChangeAspect="1"/>
          </p:cNvPicPr>
          <p:nvPr/>
        </p:nvPicPr>
        <p:blipFill>
          <a:blip r:embed="rId7" cstate="print"/>
          <a:stretch>
            <a:fillRect/>
          </a:stretch>
        </p:blipFill>
        <p:spPr>
          <a:xfrm>
            <a:off x="7086600" y="1219200"/>
            <a:ext cx="990600" cy="9906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linds(horizontal)">
                                      <p:cBhvr>
                                        <p:cTn id="7" dur="500"/>
                                        <p:tgtEl>
                                          <p:spTgt spid="5">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PRIDE OF LIFE</a:t>
            </a:r>
          </a:p>
        </p:txBody>
      </p:sp>
      <p:sp>
        <p:nvSpPr>
          <p:cNvPr id="6" name="Title 1"/>
          <p:cNvSpPr txBox="1"/>
          <p:nvPr/>
        </p:nvSpPr>
        <p:spPr>
          <a:xfrm>
            <a:off x="0" y="0"/>
            <a:ext cx="9144000" cy="990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spcBef>
                <a:spcPct val="0"/>
              </a:spcBef>
              <a:defRPr/>
            </a:pPr>
            <a:r>
              <a:rPr lang="en-US" altLang="zh-CN"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a:t>
            </a:r>
            <a:r>
              <a:rPr lang="zh-CN" altLang="en-US" sz="7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latin typeface="Arial Black" panose="020B0A04020102020204" pitchFamily="34" charset="0"/>
              </a:rPr>
              <a:t>今生的骄傲</a:t>
            </a:r>
          </a:p>
        </p:txBody>
      </p:sp>
      <p:sp>
        <p:nvSpPr>
          <p:cNvPr id="5" name="Rectangle 4"/>
          <p:cNvSpPr/>
          <p:nvPr/>
        </p:nvSpPr>
        <p:spPr>
          <a:xfrm>
            <a:off x="228600" y="990600"/>
            <a:ext cx="8915400" cy="5386090"/>
          </a:xfrm>
          <a:prstGeom prst="rect">
            <a:avLst/>
          </a:prstGeom>
        </p:spPr>
        <p:txBody>
          <a:bodyPr wrap="square">
            <a:spAutoFit/>
          </a:bodyPr>
          <a:lstStyle/>
          <a:p>
            <a:pPr marL="342900" indent="-342900"/>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撒旦起初的罪。</a:t>
            </a:r>
            <a:endPar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 original sin of Satan</a:t>
            </a:r>
          </a:p>
          <a:p>
            <a:pPr marL="342900" indent="-342900"/>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常伪装成</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自尊</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en-US" altLang="zh-CN"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Often disguised as ‘self esteem’</a:t>
            </a:r>
            <a:endParaRPr lang="en-US" dirty="0" smtClean="0"/>
          </a:p>
          <a:p>
            <a:pPr marL="342900" indent="-342900"/>
            <a:r>
              <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骄傲在败坏以先</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狂心在跌倒之前。 </a:t>
            </a:r>
            <a:r>
              <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箴</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16:18</a:t>
            </a:r>
            <a:r>
              <a:rPr 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t>"Pride goes before destruction, and an haughty spirit before a fall" (Prov. 16:18)</a:t>
            </a:r>
            <a:endParaRPr lang="en-US" b="1" dirty="0" smtClean="0"/>
          </a:p>
          <a:p>
            <a:pPr marL="342900" indent="-342900"/>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雅</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4:6 &amp;</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箴</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3:34</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均说到</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神抵挡骄傲的人</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赐福给谦卑的人。</a:t>
            </a:r>
            <a:r>
              <a:rPr lang="en-US" altLang="zh-CN" sz="4400" b="1" dirty="0" smtClean="0">
                <a:solidFill>
                  <a:schemeClr val="accent4">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rgbClr val="00206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spc="-150" dirty="0" smtClean="0">
                <a:effectLst>
                  <a:outerShdw blurRad="38100" dist="38100" dir="2700000" algn="tl">
                    <a:srgbClr val="000000">
                      <a:alpha val="43137"/>
                    </a:srgbClr>
                  </a:outerShdw>
                </a:effectLst>
              </a:rPr>
              <a:t>James 4:6 &amp; Prov. 3:34 both say, “God resists the proud but gives grace to the humble.”</a:t>
            </a:r>
            <a:endParaRPr lang="en-US" spc="-150" dirty="0" smtClean="0"/>
          </a:p>
        </p:txBody>
      </p:sp>
      <p:graphicFrame>
        <p:nvGraphicFramePr>
          <p:cNvPr id="9" name="Diagram 8"/>
          <p:cNvGraphicFramePr/>
          <p:nvPr/>
        </p:nvGraphicFramePr>
        <p:xfrm>
          <a:off x="5943600" y="152400"/>
          <a:ext cx="2971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103d.gif"/>
          <p:cNvPicPr>
            <a:picLocks noChangeAspect="1"/>
          </p:cNvPicPr>
          <p:nvPr/>
        </p:nvPicPr>
        <p:blipFill>
          <a:blip r:embed="rId7" cstate="print"/>
          <a:stretch>
            <a:fillRect/>
          </a:stretch>
        </p:blipFill>
        <p:spPr>
          <a:xfrm>
            <a:off x="6934200" y="1295400"/>
            <a:ext cx="990600" cy="9906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4751</Words>
  <Application>Microsoft Office PowerPoint</Application>
  <PresentationFormat>On-screen Show (4:3)</PresentationFormat>
  <Paragraphs>407</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510</cp:revision>
  <dcterms:created xsi:type="dcterms:W3CDTF">2011-12-07T02:40:00Z</dcterms:created>
  <dcterms:modified xsi:type="dcterms:W3CDTF">2020-06-10T18:47:11Z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