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media/image1.jpeg" ContentType="image/jpeg"/>
  <Override PartName="/ppt/media/image2.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1pPr>
    <a:lvl2pPr marL="0" marR="0" indent="4572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2pPr>
    <a:lvl3pPr marL="0" marR="0" indent="9144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3pPr>
    <a:lvl4pPr marL="0" marR="0" indent="13716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4pPr>
    <a:lvl5pPr marL="0" marR="0" indent="18288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5pPr>
    <a:lvl6pPr marL="0" marR="0" indent="22860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6pPr>
    <a:lvl7pPr marL="0" marR="0" indent="27432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7pPr>
    <a:lvl8pPr marL="0" marR="0" indent="32004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8pPr>
    <a:lvl9pPr marL="0" marR="0" indent="36576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wholeTbl>
    <a:band2H>
      <a:tcTxStyle b="def" i="def"/>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381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381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Row>
  </a:tblStyle>
  <a:tblStyle styleId="{C7B018BB-80A7-4F77-B60F-C8B233D01FF8}" styleName="">
    <a:tblBg/>
    <a:wholeTbl>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wholeTbl>
    <a:band2H>
      <a:tcTxStyle b="def" i="def"/>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25400" cap="flat">
              <a:solidFill>
                <a:srgbClr val="000000"/>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firstCol>
    <a:lastRow>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lastRow>
    <a:firstRow>
      <a:tcTxStyle b="on"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solidFill>
            <a:schemeClr val="accent1">
              <a:lumOff val="16847"/>
            </a:schemeClr>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838383"/>
              </a:solidFill>
              <a:prstDash val="solid"/>
              <a:miter lim="400000"/>
            </a:ln>
          </a:left>
          <a:right>
            <a:ln w="12700" cap="flat">
              <a:solidFill>
                <a:srgbClr val="838383"/>
              </a:solidFill>
              <a:prstDash val="solid"/>
              <a:miter lim="400000"/>
            </a:ln>
          </a:right>
          <a:top>
            <a:ln w="12700" cap="flat">
              <a:solidFill>
                <a:srgbClr val="838383"/>
              </a:solidFill>
              <a:prstDash val="solid"/>
              <a:miter lim="400000"/>
            </a:ln>
          </a:top>
          <a:bottom>
            <a:ln w="12700" cap="flat">
              <a:solidFill>
                <a:srgbClr val="838383"/>
              </a:solidFill>
              <a:prstDash val="solid"/>
              <a:miter lim="400000"/>
            </a:ln>
          </a:bottom>
          <a:insideH>
            <a:ln w="12700" cap="flat">
              <a:solidFill>
                <a:srgbClr val="838383"/>
              </a:solidFill>
              <a:prstDash val="solid"/>
              <a:miter lim="400000"/>
            </a:ln>
          </a:insideH>
          <a:insideV>
            <a:ln w="12700" cap="flat">
              <a:solidFill>
                <a:srgbClr val="838383"/>
              </a:solidFill>
              <a:prstDash val="solid"/>
              <a:miter lim="400000"/>
            </a:ln>
          </a:insideV>
        </a:tcBdr>
        <a:fill>
          <a:noFill/>
        </a:fill>
      </a:tcStyle>
    </a:wholeTbl>
    <a:band2H>
      <a:tcTxStyle b="def" i="def"/>
      <a:tcStyle>
        <a:tcBdr/>
        <a:fill>
          <a:solidFill>
            <a:srgbClr val="EDEEEE"/>
          </a:solidFill>
        </a:fill>
      </a:tcStyle>
    </a:band2H>
    <a:firstCol>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808080"/>
              </a:solidFill>
              <a:prstDash val="solid"/>
              <a:miter lim="400000"/>
            </a:ln>
          </a:right>
          <a:top>
            <a:ln w="12700" cap="flat">
              <a:solidFill>
                <a:srgbClr val="808080"/>
              </a:solidFill>
              <a:prstDash val="solid"/>
              <a:miter lim="400000"/>
            </a:ln>
          </a:top>
          <a:bottom>
            <a:ln w="12700" cap="flat">
              <a:solidFill>
                <a:srgbClr val="808080"/>
              </a:solidFill>
              <a:prstDash val="solid"/>
              <a:miter lim="400000"/>
            </a:ln>
          </a:bottom>
          <a:insideH>
            <a:ln w="12700" cap="flat">
              <a:solidFill>
                <a:srgbClr val="808080"/>
              </a:solidFill>
              <a:prstDash val="solid"/>
              <a:miter lim="400000"/>
            </a:ln>
          </a:insideH>
          <a:insideV>
            <a:ln w="12700" cap="flat">
              <a:solidFill>
                <a:srgbClr val="808080"/>
              </a:solidFill>
              <a:prstDash val="solid"/>
              <a:miter lim="400000"/>
            </a:ln>
          </a:insideV>
        </a:tcBdr>
        <a:fill>
          <a:solidFill>
            <a:srgbClr val="88FA4F"/>
          </a:solidFill>
        </a:fill>
      </a:tcStyle>
    </a:firstCol>
    <a:lastRow>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chemeClr val="accent3"/>
              </a:solidFill>
              <a:prstDash val="solid"/>
              <a:miter lim="400000"/>
            </a:ln>
          </a:top>
          <a:bottom>
            <a:ln w="12700" cap="flat">
              <a:solidFill>
                <a:srgbClr val="4D4D4D"/>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4D4D4D"/>
              </a:solidFill>
              <a:prstDash val="solid"/>
              <a:miter lim="400000"/>
            </a:ln>
          </a:right>
          <a:top>
            <a:ln w="12700" cap="flat">
              <a:solidFill>
                <a:srgbClr val="4D4D4D"/>
              </a:solidFill>
              <a:prstDash val="solid"/>
              <a:miter lim="400000"/>
            </a:ln>
          </a:top>
          <a:bottom>
            <a:ln w="12700" cap="flat">
              <a:solidFill>
                <a:srgbClr val="4D4D4D"/>
              </a:solidFill>
              <a:prstDash val="solid"/>
              <a:miter lim="400000"/>
            </a:ln>
          </a:bottom>
          <a:insideH>
            <a:ln w="12700" cap="flat">
              <a:solidFill>
                <a:srgbClr val="4D4D4D"/>
              </a:solidFill>
              <a:prstDash val="solid"/>
              <a:miter lim="400000"/>
            </a:ln>
          </a:insideH>
          <a:insideV>
            <a:ln w="12700" cap="flat">
              <a:solidFill>
                <a:srgbClr val="4D4D4D"/>
              </a:solidFill>
              <a:prstDash val="solid"/>
              <a:miter lim="400000"/>
            </a:ln>
          </a:insideV>
        </a:tcBdr>
        <a:fill>
          <a:solidFill>
            <a:srgbClr val="60D937"/>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wholeTbl>
    <a:band2H>
      <a:tcTxStyle b="def" i="def"/>
      <a:tcStyle>
        <a:tcBdr/>
        <a:fill>
          <a:solidFill>
            <a:schemeClr val="accent4">
              <a:hueOff val="348544"/>
              <a:lumOff val="7139"/>
            </a:schemeClr>
          </a:solidFill>
        </a:fill>
      </a:tcStyle>
    </a:band2H>
    <a:firstCol>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8BB00"/>
          </a:solidFill>
        </a:fill>
      </a:tcStyle>
    </a:firstCol>
    <a:la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38100" cap="flat">
              <a:solidFill>
                <a:srgbClr val="F8BA00"/>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lastRow>
    <a:fir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F940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464646"/>
              </a:solidFill>
              <a:prstDash val="solid"/>
              <a:miter lim="400000"/>
            </a:ln>
          </a:left>
          <a:right>
            <a:ln w="12700" cap="flat">
              <a:solidFill>
                <a:srgbClr val="464646"/>
              </a:solidFill>
              <a:prstDash val="solid"/>
              <a:miter lim="400000"/>
            </a:ln>
          </a:right>
          <a:top>
            <a:ln w="12700" cap="flat">
              <a:solidFill>
                <a:srgbClr val="464646"/>
              </a:solidFill>
              <a:prstDash val="solid"/>
              <a:miter lim="400000"/>
            </a:ln>
          </a:top>
          <a:bottom>
            <a:ln w="12700" cap="flat">
              <a:solidFill>
                <a:srgbClr val="464646"/>
              </a:solidFill>
              <a:prstDash val="solid"/>
              <a:miter lim="400000"/>
            </a:ln>
          </a:bottom>
          <a:insideH>
            <a:ln w="12700" cap="flat">
              <a:solidFill>
                <a:srgbClr val="464646"/>
              </a:solidFill>
              <a:prstDash val="solid"/>
              <a:miter lim="400000"/>
            </a:ln>
          </a:insideH>
          <a:insideV>
            <a:ln w="12700" cap="flat">
              <a:solidFill>
                <a:srgbClr val="464646"/>
              </a:solidFill>
              <a:prstDash val="solid"/>
              <a:miter lim="400000"/>
            </a:ln>
          </a:insideV>
        </a:tcBdr>
        <a:fill>
          <a:noFill/>
        </a:fill>
      </a:tcStyle>
    </a:wholeTbl>
    <a:band2H>
      <a:tcTxStyle b="def" i="def"/>
      <a:tcStyle>
        <a:tcBdr/>
        <a:fill>
          <a:solidFill>
            <a:srgbClr val="D4D5D5"/>
          </a:solidFill>
        </a:fill>
      </a:tcStyle>
    </a:band2H>
    <a:firstCol>
      <a:tcTxStyle b="on" i="off">
        <a:fontRef idx="minor">
          <a:srgbClr val="FFFFFF"/>
        </a:fontRef>
        <a:srgbClr val="FFFFFF"/>
      </a:tcTxStyle>
      <a:tcStyle>
        <a:tcBdr>
          <a:left>
            <a:ln w="12700" cap="flat">
              <a:solidFill>
                <a:srgbClr val="5E5E5E"/>
              </a:solidFill>
              <a:prstDash val="solid"/>
              <a:miter lim="400000"/>
            </a:ln>
          </a:left>
          <a:right>
            <a:ln w="12700" cap="flat">
              <a:solidFill>
                <a:srgbClr val="A6AAA9"/>
              </a:solidFill>
              <a:prstDash val="solid"/>
              <a:miter lim="400000"/>
            </a:ln>
          </a:right>
          <a:top>
            <a:ln w="12700" cap="flat">
              <a:solidFill>
                <a:srgbClr val="C3C3C3"/>
              </a:solidFill>
              <a:prstDash val="solid"/>
              <a:miter lim="400000"/>
            </a:ln>
          </a:top>
          <a:bottom>
            <a:ln w="12700" cap="flat">
              <a:solidFill>
                <a:srgbClr val="C3C3C3"/>
              </a:solidFill>
              <a:prstDash val="solid"/>
              <a:miter lim="400000"/>
            </a:ln>
          </a:bottom>
          <a:insideH>
            <a:ln w="12700" cap="flat">
              <a:solidFill>
                <a:srgbClr val="C3C3C3"/>
              </a:solidFill>
              <a:prstDash val="solid"/>
              <a:miter lim="400000"/>
            </a:ln>
          </a:insideH>
          <a:insideV>
            <a:ln w="12700" cap="flat">
              <a:solidFill>
                <a:srgbClr val="C3C3C3"/>
              </a:solidFill>
              <a:prstDash val="solid"/>
              <a:miter lim="400000"/>
            </a:ln>
          </a:insideV>
        </a:tcBdr>
        <a:fill>
          <a:solidFill>
            <a:srgbClr val="CB2A7B"/>
          </a:solidFill>
        </a:fill>
      </a:tcStyle>
    </a:firstCol>
    <a:lastRow>
      <a:tcTxStyle b="on" i="off">
        <a:fontRef idx="minor">
          <a:srgbClr val="000000"/>
        </a:fontRef>
        <a:srgbClr val="000000"/>
      </a:tcTxStyle>
      <a:tcStyle>
        <a:tcBdr>
          <a:left>
            <a:ln w="12700" cap="flat">
              <a:solidFill>
                <a:srgbClr val="5E5E5E"/>
              </a:solidFill>
              <a:prstDash val="solid"/>
              <a:miter lim="400000"/>
            </a:ln>
          </a:left>
          <a:right>
            <a:ln w="12700" cap="flat">
              <a:solidFill>
                <a:srgbClr val="5E5E5E"/>
              </a:solidFill>
              <a:prstDash val="solid"/>
              <a:miter lim="400000"/>
            </a:ln>
          </a:right>
          <a:top>
            <a:ln w="38100" cap="flat">
              <a:solidFill>
                <a:srgbClr val="CB297B"/>
              </a:solidFill>
              <a:prstDash val="solid"/>
              <a:miter lim="400000"/>
            </a:ln>
          </a:top>
          <a:bottom>
            <a:ln w="12700" cap="flat">
              <a:solidFill>
                <a:srgbClr val="5E5E5E"/>
              </a:solidFill>
              <a:prstDash val="solid"/>
              <a:miter lim="400000"/>
            </a:ln>
          </a:bottom>
          <a:insideH>
            <a:ln w="12700" cap="flat">
              <a:solidFill>
                <a:srgbClr val="5E5E5E"/>
              </a:solidFill>
              <a:prstDash val="solid"/>
              <a:miter lim="400000"/>
            </a:ln>
          </a:insideH>
          <a:insideV>
            <a:ln w="12700" cap="flat">
              <a:solidFill>
                <a:srgbClr val="5E5E5E"/>
              </a:solidFill>
              <a:prstDash val="solid"/>
              <a:miter lim="400000"/>
            </a:ln>
          </a:insideV>
        </a:tcBdr>
        <a:fill>
          <a:noFill/>
        </a:fill>
      </a:tcStyle>
    </a:lastRow>
    <a:firstRow>
      <a:tcTxStyle b="on" i="off">
        <a:fontRef idx="minor">
          <a:srgbClr val="FFFFFF"/>
        </a:fontRef>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5E5E5E"/>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991A5F"/>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wholeTbl>
    <a:band2H>
      <a:tcTxStyle b="def" i="def"/>
      <a:tcStyle>
        <a:tcBdr/>
        <a:fill>
          <a:solidFill>
            <a:srgbClr val="EDEEEE"/>
          </a:solidFill>
        </a:fill>
      </a:tcStyle>
    </a:band2H>
    <a:firstCol>
      <a:tcTxStyle b="on" i="off">
        <a:fontRef idx="minor">
          <a:srgbClr val="000000"/>
        </a:fontRef>
        <a:srgbClr val="000000"/>
      </a:tcTxStyle>
      <a:tcStyle>
        <a:tcBdr>
          <a:left>
            <a:ln w="12700" cap="flat">
              <a:solidFill>
                <a:srgbClr val="6C6C6C"/>
              </a:solidFill>
              <a:prstDash val="solid"/>
              <a:miter lim="400000"/>
            </a:ln>
          </a:left>
          <a:right>
            <a:ln w="254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6C6C6C"/>
              </a:solidFill>
              <a:prstDash val="solid"/>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6C6C6C"/>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D6DCE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48" name="Shape 148"/>
          <p:cNvSpPr/>
          <p:nvPr>
            <p:ph type="sldImg"/>
          </p:nvPr>
        </p:nvSpPr>
        <p:spPr>
          <a:xfrm>
            <a:off x="1143000" y="685800"/>
            <a:ext cx="4572000" cy="3429000"/>
          </a:xfrm>
          <a:prstGeom prst="rect">
            <a:avLst/>
          </a:prstGeom>
        </p:spPr>
        <p:txBody>
          <a:bodyPr/>
          <a:lstStyle/>
          <a:p>
            <a:pPr/>
          </a:p>
        </p:txBody>
      </p:sp>
      <p:sp>
        <p:nvSpPr>
          <p:cNvPr id="149" name="Shape 149"/>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le">
    <p:bg>
      <p:bgPr>
        <a:solidFill>
          <a:srgbClr val="003462"/>
        </a:solidFill>
      </p:bgPr>
    </p:bg>
    <p:spTree>
      <p:nvGrpSpPr>
        <p:cNvPr id="1" name=""/>
        <p:cNvGrpSpPr/>
        <p:nvPr/>
      </p:nvGrpSpPr>
      <p:grpSpPr>
        <a:xfrm>
          <a:off x="0" y="0"/>
          <a:ext cx="0" cy="0"/>
          <a:chOff x="0" y="0"/>
          <a:chExt cx="0" cy="0"/>
        </a:xfrm>
      </p:grpSpPr>
      <p:sp>
        <p:nvSpPr>
          <p:cNvPr id="11" name="Author and Date"/>
          <p:cNvSpPr txBox="1"/>
          <p:nvPr>
            <p:ph type="body" sz="quarter" idx="21" hasCustomPrompt="1"/>
          </p:nvPr>
        </p:nvSpPr>
        <p:spPr>
          <a:xfrm>
            <a:off x="1201340" y="11847162"/>
            <a:ext cx="21971003" cy="636979"/>
          </a:xfrm>
          <a:prstGeom prst="rect">
            <a:avLst/>
          </a:prstGeom>
        </p:spPr>
        <p:txBody>
          <a:bodyPr lIns="45719" tIns="45719" rIns="45719" bIns="45719"/>
          <a:lstStyle>
            <a:lvl1pPr marL="0" indent="0" defTabSz="825500">
              <a:lnSpc>
                <a:spcPct val="100000"/>
              </a:lnSpc>
              <a:spcBef>
                <a:spcPts val="0"/>
              </a:spcBef>
              <a:buSzTx/>
              <a:buNone/>
              <a:defRPr b="1" sz="3600">
                <a:solidFill>
                  <a:srgbClr val="FFFFFF"/>
                </a:solidFill>
              </a:defRPr>
            </a:lvl1pPr>
          </a:lstStyle>
          <a:p>
            <a:pPr/>
            <a:r>
              <a:t>Author and Date</a:t>
            </a:r>
          </a:p>
        </p:txBody>
      </p:sp>
      <p:sp>
        <p:nvSpPr>
          <p:cNvPr id="12" name="Presentation Title"/>
          <p:cNvSpPr txBox="1"/>
          <p:nvPr>
            <p:ph type="title" hasCustomPrompt="1"/>
          </p:nvPr>
        </p:nvSpPr>
        <p:spPr>
          <a:xfrm>
            <a:off x="1206496" y="2574991"/>
            <a:ext cx="21971004" cy="4648201"/>
          </a:xfrm>
          <a:prstGeom prst="rect">
            <a:avLst/>
          </a:prstGeom>
        </p:spPr>
        <p:txBody>
          <a:bodyPr anchor="b"/>
          <a:lstStyle>
            <a:lvl1pPr>
              <a:defRPr spc="-232" sz="11600">
                <a:solidFill>
                  <a:srgbClr val="FFFFFF"/>
                </a:solidFill>
              </a:defRPr>
            </a:lvl1pPr>
          </a:lstStyle>
          <a:p>
            <a:pPr/>
            <a:r>
              <a:t>Presentation Title</a:t>
            </a:r>
          </a:p>
        </p:txBody>
      </p:sp>
      <p:sp>
        <p:nvSpPr>
          <p:cNvPr id="13" name="Body Level One…"/>
          <p:cNvSpPr txBox="1"/>
          <p:nvPr>
            <p:ph type="body" sz="quarter" idx="1" hasCustomPrompt="1"/>
          </p:nvPr>
        </p:nvSpPr>
        <p:spPr>
          <a:xfrm>
            <a:off x="1201342" y="7210490"/>
            <a:ext cx="21971001" cy="1905001"/>
          </a:xfrm>
          <a:prstGeom prst="rect">
            <a:avLst/>
          </a:prstGeom>
        </p:spPr>
        <p:txBody>
          <a:bodyPr/>
          <a:lstStyle>
            <a:lvl1pPr marL="0" indent="0" defTabSz="825500">
              <a:lnSpc>
                <a:spcPct val="100000"/>
              </a:lnSpc>
              <a:spcBef>
                <a:spcPts val="0"/>
              </a:spcBef>
              <a:buSzTx/>
              <a:buNone/>
              <a:defRPr b="1" sz="5500">
                <a:solidFill>
                  <a:schemeClr val="accent1"/>
                </a:solidFill>
              </a:defRPr>
            </a:lvl1pPr>
            <a:lvl2pPr marL="0" indent="457200" defTabSz="825500">
              <a:lnSpc>
                <a:spcPct val="100000"/>
              </a:lnSpc>
              <a:spcBef>
                <a:spcPts val="0"/>
              </a:spcBef>
              <a:buSzTx/>
              <a:buNone/>
              <a:defRPr b="1" sz="5500">
                <a:solidFill>
                  <a:schemeClr val="accent1"/>
                </a:solidFill>
              </a:defRPr>
            </a:lvl2pPr>
            <a:lvl3pPr marL="0" indent="914400" defTabSz="825500">
              <a:lnSpc>
                <a:spcPct val="100000"/>
              </a:lnSpc>
              <a:spcBef>
                <a:spcPts val="0"/>
              </a:spcBef>
              <a:buSzTx/>
              <a:buNone/>
              <a:defRPr b="1" sz="5500">
                <a:solidFill>
                  <a:schemeClr val="accent1"/>
                </a:solidFill>
              </a:defRPr>
            </a:lvl3pPr>
            <a:lvl4pPr marL="0" indent="1371600" defTabSz="825500">
              <a:lnSpc>
                <a:spcPct val="100000"/>
              </a:lnSpc>
              <a:spcBef>
                <a:spcPts val="0"/>
              </a:spcBef>
              <a:buSzTx/>
              <a:buNone/>
              <a:defRPr b="1" sz="5500">
                <a:solidFill>
                  <a:schemeClr val="accent1"/>
                </a:solidFill>
              </a:defRPr>
            </a:lvl4pPr>
            <a:lvl5pPr marL="0" indent="1828800" defTabSz="825500">
              <a:lnSpc>
                <a:spcPct val="100000"/>
              </a:lnSpc>
              <a:spcBef>
                <a:spcPts val="0"/>
              </a:spcBef>
              <a:buSzTx/>
              <a:buNone/>
              <a:defRPr b="1" sz="5500">
                <a:solidFill>
                  <a:schemeClr val="accent1"/>
                </a:solidFill>
              </a:defRPr>
            </a:lvl5pPr>
          </a:lstStyle>
          <a:p>
            <a:pPr/>
            <a:r>
              <a:t>Presentation Subtitle</a:t>
            </a:r>
          </a:p>
          <a:p>
            <a:pPr lvl="1"/>
            <a:r>
              <a:t/>
            </a:r>
          </a:p>
          <a:p>
            <a:pPr lvl="2"/>
            <a:r>
              <a:t/>
            </a:r>
          </a:p>
          <a:p>
            <a:pPr lvl="3"/>
            <a:r>
              <a:t/>
            </a:r>
          </a:p>
          <a:p>
            <a:pPr lvl="4"/>
            <a:r>
              <a:t/>
            </a:r>
          </a:p>
        </p:txBody>
      </p:sp>
      <p:sp>
        <p:nvSpPr>
          <p:cNvPr id="14" name="Slide Number"/>
          <p:cNvSpPr txBox="1"/>
          <p:nvPr>
            <p:ph type="sldNum" sz="quarter" idx="2"/>
          </p:nvPr>
        </p:nvSpPr>
        <p:spPr>
          <a:prstGeom prst="rect">
            <a:avLst/>
          </a:prstGeom>
        </p:spPr>
        <p:txBody>
          <a:bodyPr/>
          <a:lstStyle>
            <a:lvl1pPr>
              <a:defRPr>
                <a:solidFill>
                  <a:srgbClr val="FFFFFF"/>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tatement">
    <p:spTree>
      <p:nvGrpSpPr>
        <p:cNvPr id="1" name=""/>
        <p:cNvGrpSpPr/>
        <p:nvPr/>
      </p:nvGrpSpPr>
      <p:grpSpPr>
        <a:xfrm>
          <a:off x="0" y="0"/>
          <a:ext cx="0" cy="0"/>
          <a:chOff x="0" y="0"/>
          <a:chExt cx="0" cy="0"/>
        </a:xfrm>
      </p:grpSpPr>
      <p:sp>
        <p:nvSpPr>
          <p:cNvPr id="98" name="Body Level One…"/>
          <p:cNvSpPr txBox="1"/>
          <p:nvPr>
            <p:ph type="body" sz="half" idx="1" hasCustomPrompt="1"/>
          </p:nvPr>
        </p:nvSpPr>
        <p:spPr>
          <a:xfrm>
            <a:off x="1206500" y="4920843"/>
            <a:ext cx="21971000" cy="3874314"/>
          </a:xfrm>
          <a:prstGeom prst="rect">
            <a:avLst/>
          </a:prstGeom>
        </p:spPr>
        <p:txBody>
          <a:bodyPr anchor="ctr"/>
          <a:lstStyle>
            <a:lvl1pPr marL="0" indent="0" algn="ctr">
              <a:lnSpc>
                <a:spcPct val="80000"/>
              </a:lnSpc>
              <a:spcBef>
                <a:spcPts val="0"/>
              </a:spcBef>
              <a:buSzTx/>
              <a:buNone/>
              <a:defRPr spc="-232" sz="11600">
                <a:solidFill>
                  <a:schemeClr val="accent1">
                    <a:hueOff val="114395"/>
                    <a:lumOff val="-24975"/>
                  </a:schemeClr>
                </a:solidFill>
                <a:latin typeface="Helvetica Neue Medium"/>
                <a:ea typeface="Helvetica Neue Medium"/>
                <a:cs typeface="Helvetica Neue Medium"/>
                <a:sym typeface="Helvetica Neue Medium"/>
              </a:defRPr>
            </a:lvl1pPr>
            <a:lvl2pPr marL="0" indent="457200" algn="ctr">
              <a:lnSpc>
                <a:spcPct val="80000"/>
              </a:lnSpc>
              <a:spcBef>
                <a:spcPts val="0"/>
              </a:spcBef>
              <a:buSzTx/>
              <a:buNone/>
              <a:defRPr spc="-232" sz="11600">
                <a:solidFill>
                  <a:schemeClr val="accent1">
                    <a:hueOff val="114395"/>
                    <a:lumOff val="-24975"/>
                  </a:schemeClr>
                </a:solidFill>
                <a:latin typeface="Helvetica Neue Medium"/>
                <a:ea typeface="Helvetica Neue Medium"/>
                <a:cs typeface="Helvetica Neue Medium"/>
                <a:sym typeface="Helvetica Neue Medium"/>
              </a:defRPr>
            </a:lvl2pPr>
            <a:lvl3pPr marL="0" indent="914400" algn="ctr">
              <a:lnSpc>
                <a:spcPct val="80000"/>
              </a:lnSpc>
              <a:spcBef>
                <a:spcPts val="0"/>
              </a:spcBef>
              <a:buSzTx/>
              <a:buNone/>
              <a:defRPr spc="-232" sz="11600">
                <a:solidFill>
                  <a:schemeClr val="accent1">
                    <a:hueOff val="114395"/>
                    <a:lumOff val="-24975"/>
                  </a:schemeClr>
                </a:solidFill>
                <a:latin typeface="Helvetica Neue Medium"/>
                <a:ea typeface="Helvetica Neue Medium"/>
                <a:cs typeface="Helvetica Neue Medium"/>
                <a:sym typeface="Helvetica Neue Medium"/>
              </a:defRPr>
            </a:lvl3pPr>
            <a:lvl4pPr marL="0" indent="1371600" algn="ctr">
              <a:lnSpc>
                <a:spcPct val="80000"/>
              </a:lnSpc>
              <a:spcBef>
                <a:spcPts val="0"/>
              </a:spcBef>
              <a:buSzTx/>
              <a:buNone/>
              <a:defRPr spc="-232" sz="11600">
                <a:solidFill>
                  <a:schemeClr val="accent1">
                    <a:hueOff val="114395"/>
                    <a:lumOff val="-24975"/>
                  </a:schemeClr>
                </a:solidFill>
                <a:latin typeface="Helvetica Neue Medium"/>
                <a:ea typeface="Helvetica Neue Medium"/>
                <a:cs typeface="Helvetica Neue Medium"/>
                <a:sym typeface="Helvetica Neue Medium"/>
              </a:defRPr>
            </a:lvl4pPr>
            <a:lvl5pPr marL="0" indent="1828800" algn="ctr">
              <a:lnSpc>
                <a:spcPct val="80000"/>
              </a:lnSpc>
              <a:spcBef>
                <a:spcPts val="0"/>
              </a:spcBef>
              <a:buSzTx/>
              <a:buNone/>
              <a:defRPr spc="-232" sz="11600">
                <a:solidFill>
                  <a:schemeClr val="accent1">
                    <a:hueOff val="114395"/>
                    <a:lumOff val="-24975"/>
                  </a:schemeClr>
                </a:solidFill>
                <a:latin typeface="Helvetica Neue Medium"/>
                <a:ea typeface="Helvetica Neue Medium"/>
                <a:cs typeface="Helvetica Neue Medium"/>
                <a:sym typeface="Helvetica Neue Medium"/>
              </a:defRPr>
            </a:lvl5pPr>
          </a:lstStyle>
          <a:p>
            <a:pPr/>
            <a:r>
              <a:t>Statement</a:t>
            </a:r>
          </a:p>
          <a:p>
            <a:pPr lvl="1"/>
            <a:r>
              <a:t/>
            </a:r>
          </a:p>
          <a:p>
            <a:pPr lvl="2"/>
            <a:r>
              <a:t/>
            </a:r>
          </a:p>
          <a:p>
            <a:pPr lvl="3"/>
            <a:r>
              <a:t/>
            </a:r>
          </a:p>
          <a:p>
            <a:pPr lvl="4"/>
            <a:r>
              <a:t/>
            </a:r>
          </a:p>
        </p:txBody>
      </p:sp>
      <p:sp>
        <p:nvSpPr>
          <p:cNvPr id="99"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ig Fact">
    <p:spTree>
      <p:nvGrpSpPr>
        <p:cNvPr id="1" name=""/>
        <p:cNvGrpSpPr/>
        <p:nvPr/>
      </p:nvGrpSpPr>
      <p:grpSpPr>
        <a:xfrm>
          <a:off x="0" y="0"/>
          <a:ext cx="0" cy="0"/>
          <a:chOff x="0" y="0"/>
          <a:chExt cx="0" cy="0"/>
        </a:xfrm>
      </p:grpSpPr>
      <p:sp>
        <p:nvSpPr>
          <p:cNvPr id="106" name="Body Level One…"/>
          <p:cNvSpPr txBox="1"/>
          <p:nvPr>
            <p:ph type="body" idx="1" hasCustomPrompt="1"/>
          </p:nvPr>
        </p:nvSpPr>
        <p:spPr>
          <a:xfrm>
            <a:off x="1206500" y="1075927"/>
            <a:ext cx="21971000" cy="7241584"/>
          </a:xfrm>
          <a:prstGeom prst="rect">
            <a:avLst/>
          </a:prstGeom>
        </p:spPr>
        <p:txBody>
          <a:bodyPr anchor="b"/>
          <a:lstStyle>
            <a:lvl1pPr marL="0" indent="0" algn="ctr">
              <a:lnSpc>
                <a:spcPct val="80000"/>
              </a:lnSpc>
              <a:spcBef>
                <a:spcPts val="0"/>
              </a:spcBef>
              <a:buSzTx/>
              <a:buNone/>
              <a:defRPr b="1" spc="-250" sz="25000">
                <a:solidFill>
                  <a:schemeClr val="accent1">
                    <a:hueOff val="114395"/>
                    <a:lumOff val="-24975"/>
                  </a:schemeClr>
                </a:solidFill>
              </a:defRPr>
            </a:lvl1pPr>
            <a:lvl2pPr marL="0" indent="457200" algn="ctr">
              <a:lnSpc>
                <a:spcPct val="80000"/>
              </a:lnSpc>
              <a:spcBef>
                <a:spcPts val="0"/>
              </a:spcBef>
              <a:buSzTx/>
              <a:buNone/>
              <a:defRPr b="1" spc="-250" sz="25000">
                <a:solidFill>
                  <a:schemeClr val="accent1">
                    <a:hueOff val="114395"/>
                    <a:lumOff val="-24975"/>
                  </a:schemeClr>
                </a:solidFill>
              </a:defRPr>
            </a:lvl2pPr>
            <a:lvl3pPr marL="0" indent="914400" algn="ctr">
              <a:lnSpc>
                <a:spcPct val="80000"/>
              </a:lnSpc>
              <a:spcBef>
                <a:spcPts val="0"/>
              </a:spcBef>
              <a:buSzTx/>
              <a:buNone/>
              <a:defRPr b="1" spc="-250" sz="25000">
                <a:solidFill>
                  <a:schemeClr val="accent1">
                    <a:hueOff val="114395"/>
                    <a:lumOff val="-24975"/>
                  </a:schemeClr>
                </a:solidFill>
              </a:defRPr>
            </a:lvl3pPr>
            <a:lvl4pPr marL="0" indent="1371600" algn="ctr">
              <a:lnSpc>
                <a:spcPct val="80000"/>
              </a:lnSpc>
              <a:spcBef>
                <a:spcPts val="0"/>
              </a:spcBef>
              <a:buSzTx/>
              <a:buNone/>
              <a:defRPr b="1" spc="-250" sz="25000">
                <a:solidFill>
                  <a:schemeClr val="accent1">
                    <a:hueOff val="114395"/>
                    <a:lumOff val="-24975"/>
                  </a:schemeClr>
                </a:solidFill>
              </a:defRPr>
            </a:lvl4pPr>
            <a:lvl5pPr marL="0" indent="1828800" algn="ctr">
              <a:lnSpc>
                <a:spcPct val="80000"/>
              </a:lnSpc>
              <a:spcBef>
                <a:spcPts val="0"/>
              </a:spcBef>
              <a:buSzTx/>
              <a:buNone/>
              <a:defRPr b="1" spc="-250" sz="25000">
                <a:solidFill>
                  <a:schemeClr val="accent1">
                    <a:hueOff val="114395"/>
                    <a:lumOff val="-24975"/>
                  </a:schemeClr>
                </a:solidFill>
              </a:defRPr>
            </a:lvl5pPr>
          </a:lstStyle>
          <a:p>
            <a:pPr/>
            <a:r>
              <a:t>100%</a:t>
            </a:r>
          </a:p>
          <a:p>
            <a:pPr lvl="1"/>
            <a:r>
              <a:t/>
            </a:r>
          </a:p>
          <a:p>
            <a:pPr lvl="2"/>
            <a:r>
              <a:t/>
            </a:r>
          </a:p>
          <a:p>
            <a:pPr lvl="3"/>
            <a:r>
              <a:t/>
            </a:r>
          </a:p>
          <a:p>
            <a:pPr lvl="4"/>
            <a:r>
              <a:t/>
            </a:r>
          </a:p>
        </p:txBody>
      </p:sp>
      <p:sp>
        <p:nvSpPr>
          <p:cNvPr id="107" name="Fact information"/>
          <p:cNvSpPr txBox="1"/>
          <p:nvPr>
            <p:ph type="body" sz="quarter" idx="21" hasCustomPrompt="1"/>
          </p:nvPr>
        </p:nvSpPr>
        <p:spPr>
          <a:xfrm>
            <a:off x="1206500" y="8262180"/>
            <a:ext cx="21971000" cy="934780"/>
          </a:xfrm>
          <a:prstGeom prst="rect">
            <a:avLst/>
          </a:prstGeom>
        </p:spPr>
        <p:txBody>
          <a:bodyPr lIns="45719" tIns="45719" rIns="45719" bIns="45719"/>
          <a:lstStyle>
            <a:lvl1pPr marL="0" indent="0" algn="ctr" defTabSz="825500">
              <a:lnSpc>
                <a:spcPct val="100000"/>
              </a:lnSpc>
              <a:spcBef>
                <a:spcPts val="0"/>
              </a:spcBef>
              <a:buSzTx/>
              <a:buNone/>
              <a:defRPr b="1" sz="5500"/>
            </a:lvl1pPr>
          </a:lstStyle>
          <a:p>
            <a:pPr/>
            <a:r>
              <a:t>Fact information</a:t>
            </a:r>
          </a:p>
        </p:txBody>
      </p:sp>
      <p:sp>
        <p:nvSpPr>
          <p:cNvPr id="10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Quote">
    <p:spTree>
      <p:nvGrpSpPr>
        <p:cNvPr id="1" name=""/>
        <p:cNvGrpSpPr/>
        <p:nvPr/>
      </p:nvGrpSpPr>
      <p:grpSpPr>
        <a:xfrm>
          <a:off x="0" y="0"/>
          <a:ext cx="0" cy="0"/>
          <a:chOff x="0" y="0"/>
          <a:chExt cx="0" cy="0"/>
        </a:xfrm>
      </p:grpSpPr>
      <p:sp>
        <p:nvSpPr>
          <p:cNvPr id="115" name="Attribution"/>
          <p:cNvSpPr txBox="1"/>
          <p:nvPr>
            <p:ph type="body" sz="quarter" idx="21" hasCustomPrompt="1"/>
          </p:nvPr>
        </p:nvSpPr>
        <p:spPr>
          <a:xfrm>
            <a:off x="2480825" y="10675453"/>
            <a:ext cx="20149252" cy="636979"/>
          </a:xfrm>
          <a:prstGeom prst="rect">
            <a:avLst/>
          </a:prstGeom>
        </p:spPr>
        <p:txBody>
          <a:bodyPr lIns="45719" tIns="45719" rIns="45719" bIns="45719"/>
          <a:lstStyle>
            <a:lvl1pPr marL="0" indent="0" defTabSz="825500">
              <a:lnSpc>
                <a:spcPct val="100000"/>
              </a:lnSpc>
              <a:spcBef>
                <a:spcPts val="0"/>
              </a:spcBef>
              <a:buSzTx/>
              <a:buNone/>
              <a:defRPr b="1" sz="3600"/>
            </a:lvl1pPr>
          </a:lstStyle>
          <a:p>
            <a:pPr/>
            <a:r>
              <a:t>Attribution</a:t>
            </a:r>
          </a:p>
        </p:txBody>
      </p:sp>
      <p:sp>
        <p:nvSpPr>
          <p:cNvPr id="116" name="Body Level One…"/>
          <p:cNvSpPr txBox="1"/>
          <p:nvPr>
            <p:ph type="body" sz="half" idx="1" hasCustomPrompt="1"/>
          </p:nvPr>
        </p:nvSpPr>
        <p:spPr>
          <a:xfrm>
            <a:off x="1753923" y="4939860"/>
            <a:ext cx="20876154" cy="3836280"/>
          </a:xfrm>
          <a:prstGeom prst="rect">
            <a:avLst/>
          </a:prstGeom>
        </p:spPr>
        <p:txBody>
          <a:bodyPr/>
          <a:lstStyle>
            <a:lvl1pPr marL="638923" indent="-469900">
              <a:spcBef>
                <a:spcPts val="0"/>
              </a:spcBef>
              <a:buSzTx/>
              <a:buNone/>
              <a:defRPr spc="-170" sz="8500">
                <a:solidFill>
                  <a:schemeClr val="accent1">
                    <a:hueOff val="114395"/>
                    <a:lumOff val="-24975"/>
                  </a:schemeClr>
                </a:solidFill>
                <a:latin typeface="Helvetica Neue Medium"/>
                <a:ea typeface="Helvetica Neue Medium"/>
                <a:cs typeface="Helvetica Neue Medium"/>
                <a:sym typeface="Helvetica Neue Medium"/>
              </a:defRPr>
            </a:lvl1pPr>
            <a:lvl2pPr marL="638923" indent="-12700">
              <a:spcBef>
                <a:spcPts val="0"/>
              </a:spcBef>
              <a:buSzTx/>
              <a:buNone/>
              <a:defRPr spc="-170" sz="8500">
                <a:solidFill>
                  <a:schemeClr val="accent1">
                    <a:hueOff val="114395"/>
                    <a:lumOff val="-24975"/>
                  </a:schemeClr>
                </a:solidFill>
                <a:latin typeface="Helvetica Neue Medium"/>
                <a:ea typeface="Helvetica Neue Medium"/>
                <a:cs typeface="Helvetica Neue Medium"/>
                <a:sym typeface="Helvetica Neue Medium"/>
              </a:defRPr>
            </a:lvl2pPr>
            <a:lvl3pPr marL="638923" indent="444500">
              <a:spcBef>
                <a:spcPts val="0"/>
              </a:spcBef>
              <a:buSzTx/>
              <a:buNone/>
              <a:defRPr spc="-170" sz="8500">
                <a:solidFill>
                  <a:schemeClr val="accent1">
                    <a:hueOff val="114395"/>
                    <a:lumOff val="-24975"/>
                  </a:schemeClr>
                </a:solidFill>
                <a:latin typeface="Helvetica Neue Medium"/>
                <a:ea typeface="Helvetica Neue Medium"/>
                <a:cs typeface="Helvetica Neue Medium"/>
                <a:sym typeface="Helvetica Neue Medium"/>
              </a:defRPr>
            </a:lvl3pPr>
            <a:lvl4pPr marL="638923" indent="901700">
              <a:spcBef>
                <a:spcPts val="0"/>
              </a:spcBef>
              <a:buSzTx/>
              <a:buNone/>
              <a:defRPr spc="-170" sz="8500">
                <a:solidFill>
                  <a:schemeClr val="accent1">
                    <a:hueOff val="114395"/>
                    <a:lumOff val="-24975"/>
                  </a:schemeClr>
                </a:solidFill>
                <a:latin typeface="Helvetica Neue Medium"/>
                <a:ea typeface="Helvetica Neue Medium"/>
                <a:cs typeface="Helvetica Neue Medium"/>
                <a:sym typeface="Helvetica Neue Medium"/>
              </a:defRPr>
            </a:lvl4pPr>
            <a:lvl5pPr marL="638923" indent="1358900">
              <a:spcBef>
                <a:spcPts val="0"/>
              </a:spcBef>
              <a:buSzTx/>
              <a:buNone/>
              <a:defRPr spc="-170" sz="8500">
                <a:solidFill>
                  <a:schemeClr val="accent1">
                    <a:hueOff val="114395"/>
                    <a:lumOff val="-24975"/>
                  </a:schemeClr>
                </a:solidFill>
                <a:latin typeface="Helvetica Neue Medium"/>
                <a:ea typeface="Helvetica Neue Medium"/>
                <a:cs typeface="Helvetica Neue Medium"/>
                <a:sym typeface="Helvetica Neue Medium"/>
              </a:defRPr>
            </a:lvl5pPr>
          </a:lstStyle>
          <a:p>
            <a:pPr/>
            <a:r>
              <a:t>“Notable Quote”</a:t>
            </a:r>
          </a:p>
          <a:p>
            <a:pPr lvl="1"/>
            <a:r>
              <a:t/>
            </a:r>
          </a:p>
          <a:p>
            <a:pPr lvl="2"/>
            <a:r>
              <a:t/>
            </a:r>
          </a:p>
          <a:p>
            <a:pPr lvl="3"/>
            <a:r>
              <a:t/>
            </a:r>
          </a:p>
          <a:p>
            <a:pPr lvl="4"/>
            <a:r>
              <a:t/>
            </a:r>
          </a:p>
        </p:txBody>
      </p:sp>
      <p:sp>
        <p:nvSpPr>
          <p:cNvPr id="117"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3 Up">
    <p:spTree>
      <p:nvGrpSpPr>
        <p:cNvPr id="1" name=""/>
        <p:cNvGrpSpPr/>
        <p:nvPr/>
      </p:nvGrpSpPr>
      <p:grpSpPr>
        <a:xfrm>
          <a:off x="0" y="0"/>
          <a:ext cx="0" cy="0"/>
          <a:chOff x="0" y="0"/>
          <a:chExt cx="0" cy="0"/>
        </a:xfrm>
      </p:grpSpPr>
      <p:sp>
        <p:nvSpPr>
          <p:cNvPr id="124" name="Hot-air balloons viewed from below against a blue sky"/>
          <p:cNvSpPr/>
          <p:nvPr>
            <p:ph type="pic" sz="quarter" idx="21"/>
          </p:nvPr>
        </p:nvSpPr>
        <p:spPr>
          <a:xfrm>
            <a:off x="15436504" y="1270000"/>
            <a:ext cx="8167167" cy="5422900"/>
          </a:xfrm>
          <a:prstGeom prst="rect">
            <a:avLst/>
          </a:prstGeom>
        </p:spPr>
        <p:txBody>
          <a:bodyPr lIns="91439" tIns="45719" rIns="91439" bIns="45719">
            <a:noAutofit/>
          </a:bodyPr>
          <a:lstStyle/>
          <a:p>
            <a:pPr/>
          </a:p>
        </p:txBody>
      </p:sp>
      <p:sp>
        <p:nvSpPr>
          <p:cNvPr id="125" name="Close-up of the top of a hot-air balloon viewed from above"/>
          <p:cNvSpPr/>
          <p:nvPr>
            <p:ph type="pic" sz="quarter" idx="22"/>
          </p:nvPr>
        </p:nvSpPr>
        <p:spPr>
          <a:xfrm>
            <a:off x="15461772" y="7085972"/>
            <a:ext cx="8148414" cy="5432276"/>
          </a:xfrm>
          <a:prstGeom prst="rect">
            <a:avLst/>
          </a:prstGeom>
        </p:spPr>
        <p:txBody>
          <a:bodyPr lIns="91439" tIns="45719" rIns="91439" bIns="45719">
            <a:noAutofit/>
          </a:bodyPr>
          <a:lstStyle/>
          <a:p>
            <a:pPr/>
          </a:p>
        </p:txBody>
      </p:sp>
      <p:sp>
        <p:nvSpPr>
          <p:cNvPr id="126" name="Hot-air balloons viewed from below against a blue sky"/>
          <p:cNvSpPr/>
          <p:nvPr>
            <p:ph type="pic" idx="23"/>
          </p:nvPr>
        </p:nvSpPr>
        <p:spPr>
          <a:xfrm>
            <a:off x="-124635" y="1270000"/>
            <a:ext cx="16859219" cy="11239479"/>
          </a:xfrm>
          <a:prstGeom prst="rect">
            <a:avLst/>
          </a:prstGeom>
        </p:spPr>
        <p:txBody>
          <a:bodyPr lIns="91439" tIns="45719" rIns="91439" bIns="45719">
            <a:noAutofit/>
          </a:bodyPr>
          <a:lstStyle/>
          <a:p>
            <a:pPr/>
          </a:p>
        </p:txBody>
      </p:sp>
      <p:sp>
        <p:nvSpPr>
          <p:cNvPr id="127"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p:spTree>
      <p:nvGrpSpPr>
        <p:cNvPr id="1" name=""/>
        <p:cNvGrpSpPr/>
        <p:nvPr/>
      </p:nvGrpSpPr>
      <p:grpSpPr>
        <a:xfrm>
          <a:off x="0" y="0"/>
          <a:ext cx="0" cy="0"/>
          <a:chOff x="0" y="0"/>
          <a:chExt cx="0" cy="0"/>
        </a:xfrm>
      </p:grpSpPr>
      <p:sp>
        <p:nvSpPr>
          <p:cNvPr id="134" name="Hot-air balloons viewed from below against a blue sky"/>
          <p:cNvSpPr/>
          <p:nvPr>
            <p:ph type="pic" idx="21"/>
          </p:nvPr>
        </p:nvSpPr>
        <p:spPr>
          <a:xfrm>
            <a:off x="0" y="-1270000"/>
            <a:ext cx="24384000" cy="16256000"/>
          </a:xfrm>
          <a:prstGeom prst="rect">
            <a:avLst/>
          </a:prstGeom>
        </p:spPr>
        <p:txBody>
          <a:bodyPr lIns="91439" tIns="45719" rIns="91439" bIns="45719">
            <a:noAutofit/>
          </a:bodyPr>
          <a:lstStyle/>
          <a:p>
            <a:pPr/>
          </a:p>
        </p:txBody>
      </p:sp>
      <p:sp>
        <p:nvSpPr>
          <p:cNvPr id="135" name="Slide Number"/>
          <p:cNvSpPr txBox="1"/>
          <p:nvPr>
            <p:ph type="sldNum" sz="quarter" idx="2"/>
          </p:nvPr>
        </p:nvSpPr>
        <p:spPr>
          <a:prstGeom prst="rect">
            <a:avLst/>
          </a:prstGeom>
        </p:spPr>
        <p:txBody>
          <a:bodyPr/>
          <a:lstStyle>
            <a:lvl1pPr>
              <a:defRPr>
                <a:solidFill>
                  <a:srgbClr val="FFFFFF"/>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spTree>
      <p:nvGrpSpPr>
        <p:cNvPr id="1" name=""/>
        <p:cNvGrpSpPr/>
        <p:nvPr/>
      </p:nvGrpSpPr>
      <p:grpSpPr>
        <a:xfrm>
          <a:off x="0" y="0"/>
          <a:ext cx="0" cy="0"/>
          <a:chOff x="0" y="0"/>
          <a:chExt cx="0" cy="0"/>
        </a:xfrm>
      </p:grpSpPr>
      <p:sp>
        <p:nvSpPr>
          <p:cNvPr id="14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Photo">
    <p:spTree>
      <p:nvGrpSpPr>
        <p:cNvPr id="1" name=""/>
        <p:cNvGrpSpPr/>
        <p:nvPr/>
      </p:nvGrpSpPr>
      <p:grpSpPr>
        <a:xfrm>
          <a:off x="0" y="0"/>
          <a:ext cx="0" cy="0"/>
          <a:chOff x="0" y="0"/>
          <a:chExt cx="0" cy="0"/>
        </a:xfrm>
      </p:grpSpPr>
      <p:sp>
        <p:nvSpPr>
          <p:cNvPr id="21" name="Close-up of the top of a hot-air balloon viewed from above"/>
          <p:cNvSpPr/>
          <p:nvPr>
            <p:ph type="pic" idx="21"/>
          </p:nvPr>
        </p:nvSpPr>
        <p:spPr>
          <a:xfrm>
            <a:off x="0" y="-1270000"/>
            <a:ext cx="24384000" cy="16256000"/>
          </a:xfrm>
          <a:prstGeom prst="rect">
            <a:avLst/>
          </a:prstGeom>
        </p:spPr>
        <p:txBody>
          <a:bodyPr lIns="91439" tIns="45719" rIns="91439" bIns="45719">
            <a:noAutofit/>
          </a:bodyPr>
          <a:lstStyle/>
          <a:p>
            <a:pPr/>
          </a:p>
        </p:txBody>
      </p:sp>
      <p:sp>
        <p:nvSpPr>
          <p:cNvPr id="22" name="Presentation Title"/>
          <p:cNvSpPr txBox="1"/>
          <p:nvPr>
            <p:ph type="title" hasCustomPrompt="1"/>
          </p:nvPr>
        </p:nvSpPr>
        <p:spPr>
          <a:xfrm>
            <a:off x="1206500" y="7124700"/>
            <a:ext cx="21971000" cy="4648200"/>
          </a:xfrm>
          <a:prstGeom prst="rect">
            <a:avLst/>
          </a:prstGeom>
        </p:spPr>
        <p:txBody>
          <a:bodyPr anchor="b"/>
          <a:lstStyle>
            <a:lvl1pPr>
              <a:defRPr spc="-232" sz="11600">
                <a:solidFill>
                  <a:srgbClr val="FFFFFF"/>
                </a:solidFill>
              </a:defRPr>
            </a:lvl1pPr>
          </a:lstStyle>
          <a:p>
            <a:pPr/>
            <a:r>
              <a:t>Presentation Title</a:t>
            </a:r>
          </a:p>
        </p:txBody>
      </p:sp>
      <p:sp>
        <p:nvSpPr>
          <p:cNvPr id="23" name="Author and Date"/>
          <p:cNvSpPr txBox="1"/>
          <p:nvPr>
            <p:ph type="body" sz="quarter" idx="22" hasCustomPrompt="1"/>
          </p:nvPr>
        </p:nvSpPr>
        <p:spPr>
          <a:xfrm>
            <a:off x="1207690" y="1106137"/>
            <a:ext cx="21968621" cy="636979"/>
          </a:xfrm>
          <a:prstGeom prst="rect">
            <a:avLst/>
          </a:prstGeom>
        </p:spPr>
        <p:txBody>
          <a:bodyPr lIns="45719" tIns="45719" rIns="45719" bIns="45719"/>
          <a:lstStyle>
            <a:lvl1pPr marL="0" indent="0" defTabSz="825500">
              <a:lnSpc>
                <a:spcPct val="100000"/>
              </a:lnSpc>
              <a:spcBef>
                <a:spcPts val="0"/>
              </a:spcBef>
              <a:buSzTx/>
              <a:buNone/>
              <a:defRPr b="1" sz="3600"/>
            </a:lvl1pPr>
          </a:lstStyle>
          <a:p>
            <a:pPr/>
            <a:r>
              <a:t>Author and Date</a:t>
            </a:r>
          </a:p>
        </p:txBody>
      </p:sp>
      <p:sp>
        <p:nvSpPr>
          <p:cNvPr id="24" name="Body Level One…"/>
          <p:cNvSpPr txBox="1"/>
          <p:nvPr>
            <p:ph type="body" sz="quarter" idx="1" hasCustomPrompt="1"/>
          </p:nvPr>
        </p:nvSpPr>
        <p:spPr>
          <a:xfrm>
            <a:off x="1206500" y="11609910"/>
            <a:ext cx="21971000" cy="1116952"/>
          </a:xfrm>
          <a:prstGeom prst="rect">
            <a:avLst/>
          </a:prstGeom>
        </p:spPr>
        <p:txBody>
          <a:bodyPr/>
          <a:lstStyle>
            <a:lvl1pPr marL="0" indent="0" defTabSz="825500">
              <a:lnSpc>
                <a:spcPct val="100000"/>
              </a:lnSpc>
              <a:spcBef>
                <a:spcPts val="0"/>
              </a:spcBef>
              <a:buSzTx/>
              <a:buNone/>
              <a:defRPr b="1" sz="5500">
                <a:solidFill>
                  <a:srgbClr val="FFFFFF"/>
                </a:solidFill>
              </a:defRPr>
            </a:lvl1pPr>
            <a:lvl2pPr marL="0" indent="457200" defTabSz="825500">
              <a:lnSpc>
                <a:spcPct val="100000"/>
              </a:lnSpc>
              <a:spcBef>
                <a:spcPts val="0"/>
              </a:spcBef>
              <a:buSzTx/>
              <a:buNone/>
              <a:defRPr b="1" sz="5500">
                <a:solidFill>
                  <a:srgbClr val="FFFFFF"/>
                </a:solidFill>
              </a:defRPr>
            </a:lvl2pPr>
            <a:lvl3pPr marL="0" indent="914400" defTabSz="825500">
              <a:lnSpc>
                <a:spcPct val="100000"/>
              </a:lnSpc>
              <a:spcBef>
                <a:spcPts val="0"/>
              </a:spcBef>
              <a:buSzTx/>
              <a:buNone/>
              <a:defRPr b="1" sz="5500">
                <a:solidFill>
                  <a:srgbClr val="FFFFFF"/>
                </a:solidFill>
              </a:defRPr>
            </a:lvl3pPr>
            <a:lvl4pPr marL="0" indent="1371600" defTabSz="825500">
              <a:lnSpc>
                <a:spcPct val="100000"/>
              </a:lnSpc>
              <a:spcBef>
                <a:spcPts val="0"/>
              </a:spcBef>
              <a:buSzTx/>
              <a:buNone/>
              <a:defRPr b="1" sz="5500">
                <a:solidFill>
                  <a:srgbClr val="FFFFFF"/>
                </a:solidFill>
              </a:defRPr>
            </a:lvl4pPr>
            <a:lvl5pPr marL="0" indent="1828800" defTabSz="825500">
              <a:lnSpc>
                <a:spcPct val="100000"/>
              </a:lnSpc>
              <a:spcBef>
                <a:spcPts val="0"/>
              </a:spcBef>
              <a:buSzTx/>
              <a:buNone/>
              <a:defRPr b="1" sz="5500">
                <a:solidFill>
                  <a:srgbClr val="FFFFFF"/>
                </a:solidFill>
              </a:defRPr>
            </a:lvl5pPr>
          </a:lstStyle>
          <a:p>
            <a:pPr/>
            <a:r>
              <a:t>Presentation Subtitle</a:t>
            </a:r>
          </a:p>
          <a:p>
            <a:pPr lvl="1"/>
            <a:r>
              <a:t/>
            </a:r>
          </a:p>
          <a:p>
            <a:pPr lvl="2"/>
            <a:r>
              <a:t/>
            </a:r>
          </a:p>
          <a:p>
            <a:pPr lvl="3"/>
            <a:r>
              <a:t/>
            </a:r>
          </a:p>
          <a:p>
            <a:pPr lvl="4"/>
            <a:r>
              <a:t/>
            </a:r>
          </a:p>
        </p:txBody>
      </p:sp>
      <p:sp>
        <p:nvSpPr>
          <p:cNvPr id="25" name="Slide Number"/>
          <p:cNvSpPr txBox="1"/>
          <p:nvPr>
            <p:ph type="sldNum" sz="quarter" idx="2"/>
          </p:nvPr>
        </p:nvSpPr>
        <p:spPr>
          <a:prstGeom prst="rect">
            <a:avLst/>
          </a:prstGeom>
        </p:spPr>
        <p:txBody>
          <a:bodyPr/>
          <a:lstStyle>
            <a:lvl1pPr>
              <a:defRPr>
                <a:solidFill>
                  <a:srgbClr val="FFFFFF"/>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Photo Alt">
    <p:spTree>
      <p:nvGrpSpPr>
        <p:cNvPr id="1" name=""/>
        <p:cNvGrpSpPr/>
        <p:nvPr/>
      </p:nvGrpSpPr>
      <p:grpSpPr>
        <a:xfrm>
          <a:off x="0" y="0"/>
          <a:ext cx="0" cy="0"/>
          <a:chOff x="0" y="0"/>
          <a:chExt cx="0" cy="0"/>
        </a:xfrm>
      </p:grpSpPr>
      <p:sp>
        <p:nvSpPr>
          <p:cNvPr id="32" name="Close-up of a hot-air balloon viewed from below"/>
          <p:cNvSpPr/>
          <p:nvPr>
            <p:ph type="pic" idx="21"/>
          </p:nvPr>
        </p:nvSpPr>
        <p:spPr>
          <a:xfrm>
            <a:off x="9226574" y="1270000"/>
            <a:ext cx="16840152" cy="11184435"/>
          </a:xfrm>
          <a:prstGeom prst="rect">
            <a:avLst/>
          </a:prstGeom>
        </p:spPr>
        <p:txBody>
          <a:bodyPr lIns="91439" tIns="45719" rIns="91439" bIns="45719">
            <a:noAutofit/>
          </a:bodyPr>
          <a:lstStyle/>
          <a:p>
            <a:pPr/>
          </a:p>
        </p:txBody>
      </p:sp>
      <p:sp>
        <p:nvSpPr>
          <p:cNvPr id="33" name="Slide Title"/>
          <p:cNvSpPr txBox="1"/>
          <p:nvPr>
            <p:ph type="title" hasCustomPrompt="1"/>
          </p:nvPr>
        </p:nvSpPr>
        <p:spPr>
          <a:xfrm>
            <a:off x="1206500" y="1270000"/>
            <a:ext cx="9779000" cy="5882273"/>
          </a:xfrm>
          <a:prstGeom prst="rect">
            <a:avLst/>
          </a:prstGeom>
        </p:spPr>
        <p:txBody>
          <a:bodyPr anchor="b"/>
          <a:lstStyle/>
          <a:p>
            <a:pPr/>
            <a:r>
              <a:t>Slide Title</a:t>
            </a:r>
          </a:p>
        </p:txBody>
      </p:sp>
      <p:sp>
        <p:nvSpPr>
          <p:cNvPr id="34" name="Body Level One…"/>
          <p:cNvSpPr txBox="1"/>
          <p:nvPr>
            <p:ph type="body" sz="quarter" idx="1" hasCustomPrompt="1"/>
          </p:nvPr>
        </p:nvSpPr>
        <p:spPr>
          <a:xfrm>
            <a:off x="1206500" y="7060576"/>
            <a:ext cx="9779000" cy="5385424"/>
          </a:xfrm>
          <a:prstGeom prst="rect">
            <a:avLst/>
          </a:prstGeom>
        </p:spPr>
        <p:txBody>
          <a:bodyPr/>
          <a:lstStyle>
            <a:lvl1pPr marL="0" indent="0" defTabSz="825500">
              <a:lnSpc>
                <a:spcPct val="100000"/>
              </a:lnSpc>
              <a:spcBef>
                <a:spcPts val="0"/>
              </a:spcBef>
              <a:buSzTx/>
              <a:buNone/>
              <a:defRPr b="1" sz="5500"/>
            </a:lvl1pPr>
            <a:lvl2pPr marL="0" indent="457200" defTabSz="825500">
              <a:lnSpc>
                <a:spcPct val="100000"/>
              </a:lnSpc>
              <a:spcBef>
                <a:spcPts val="0"/>
              </a:spcBef>
              <a:buSzTx/>
              <a:buNone/>
              <a:defRPr b="1" sz="5500"/>
            </a:lvl2pPr>
            <a:lvl3pPr marL="0" indent="914400" defTabSz="825500">
              <a:lnSpc>
                <a:spcPct val="100000"/>
              </a:lnSpc>
              <a:spcBef>
                <a:spcPts val="0"/>
              </a:spcBef>
              <a:buSzTx/>
              <a:buNone/>
              <a:defRPr b="1" sz="5500"/>
            </a:lvl3pPr>
            <a:lvl4pPr marL="0" indent="1371600" defTabSz="825500">
              <a:lnSpc>
                <a:spcPct val="100000"/>
              </a:lnSpc>
              <a:spcBef>
                <a:spcPts val="0"/>
              </a:spcBef>
              <a:buSzTx/>
              <a:buNone/>
              <a:defRPr b="1" sz="5500"/>
            </a:lvl4pPr>
            <a:lvl5pPr marL="0" indent="1828800" defTabSz="825500">
              <a:lnSpc>
                <a:spcPct val="100000"/>
              </a:lnSpc>
              <a:spcBef>
                <a:spcPts val="0"/>
              </a:spcBef>
              <a:buSzTx/>
              <a:buNone/>
              <a:defRPr b="1" sz="5500"/>
            </a:lvl5pPr>
          </a:lstStyle>
          <a:p>
            <a:pPr/>
            <a:r>
              <a:t>Slide Subtitle</a:t>
            </a:r>
          </a:p>
          <a:p>
            <a:pPr lvl="1"/>
            <a:r>
              <a:t/>
            </a:r>
          </a:p>
          <a:p>
            <a:pPr lvl="2"/>
            <a:r>
              <a:t/>
            </a:r>
          </a:p>
          <a:p>
            <a:pPr lvl="3"/>
            <a:r>
              <a:t/>
            </a:r>
          </a:p>
          <a:p>
            <a:pPr lvl="4"/>
            <a:r>
              <a:t/>
            </a:r>
          </a:p>
        </p:txBody>
      </p:sp>
      <p:sp>
        <p:nvSpPr>
          <p:cNvPr id="35" name="Slide Number"/>
          <p:cNvSpPr txBox="1"/>
          <p:nvPr>
            <p:ph type="sldNum" sz="quarter" idx="2"/>
          </p:nvPr>
        </p:nvSpPr>
        <p:spPr>
          <a:xfrm>
            <a:off x="12001499" y="13085233"/>
            <a:ext cx="368505" cy="37460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Bullets">
    <p:spTree>
      <p:nvGrpSpPr>
        <p:cNvPr id="1" name=""/>
        <p:cNvGrpSpPr/>
        <p:nvPr/>
      </p:nvGrpSpPr>
      <p:grpSpPr>
        <a:xfrm>
          <a:off x="0" y="0"/>
          <a:ext cx="0" cy="0"/>
          <a:chOff x="0" y="0"/>
          <a:chExt cx="0" cy="0"/>
        </a:xfrm>
      </p:grpSpPr>
      <p:sp>
        <p:nvSpPr>
          <p:cNvPr id="42" name="Slide Title"/>
          <p:cNvSpPr txBox="1"/>
          <p:nvPr>
            <p:ph type="title" hasCustomPrompt="1"/>
          </p:nvPr>
        </p:nvSpPr>
        <p:spPr>
          <a:prstGeom prst="rect">
            <a:avLst/>
          </a:prstGeom>
        </p:spPr>
        <p:txBody>
          <a:bodyPr/>
          <a:lstStyle/>
          <a:p>
            <a:pPr/>
            <a:r>
              <a:t>Slide Title</a:t>
            </a:r>
          </a:p>
        </p:txBody>
      </p:sp>
      <p:sp>
        <p:nvSpPr>
          <p:cNvPr id="43" name="Slide Subtitle"/>
          <p:cNvSpPr txBox="1"/>
          <p:nvPr>
            <p:ph type="body" sz="quarter" idx="21" hasCustomPrompt="1"/>
          </p:nvPr>
        </p:nvSpPr>
        <p:spPr>
          <a:xfrm>
            <a:off x="1206500" y="2245962"/>
            <a:ext cx="21971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Slide Subtitle</a:t>
            </a:r>
          </a:p>
        </p:txBody>
      </p:sp>
      <p:sp>
        <p:nvSpPr>
          <p:cNvPr id="44" name="Body Level One…"/>
          <p:cNvSpPr txBox="1"/>
          <p:nvPr>
            <p:ph type="body" idx="1" hasCustomPrompt="1"/>
          </p:nvPr>
        </p:nvSpPr>
        <p:spPr>
          <a:prstGeom prst="rect">
            <a:avLst/>
          </a:prstGeom>
        </p:spPr>
        <p:txBody>
          <a:bodyPr/>
          <a:lstStyle/>
          <a:p>
            <a:pPr/>
            <a:r>
              <a:t>Slide bullet text</a:t>
            </a:r>
          </a:p>
          <a:p>
            <a:pPr lvl="1"/>
            <a:r>
              <a:t/>
            </a:r>
          </a:p>
          <a:p>
            <a:pPr lvl="2"/>
            <a:r>
              <a:t/>
            </a:r>
          </a:p>
          <a:p>
            <a:pPr lvl="3"/>
            <a:r>
              <a:t/>
            </a:r>
          </a:p>
          <a:p>
            <a:pPr lvl="4"/>
            <a:r>
              <a:t/>
            </a:r>
          </a:p>
        </p:txBody>
      </p:sp>
      <p:sp>
        <p:nvSpPr>
          <p:cNvPr id="4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ullets">
    <p:spTree>
      <p:nvGrpSpPr>
        <p:cNvPr id="1" name=""/>
        <p:cNvGrpSpPr/>
        <p:nvPr/>
      </p:nvGrpSpPr>
      <p:grpSpPr>
        <a:xfrm>
          <a:off x="0" y="0"/>
          <a:ext cx="0" cy="0"/>
          <a:chOff x="0" y="0"/>
          <a:chExt cx="0" cy="0"/>
        </a:xfrm>
      </p:grpSpPr>
      <p:sp>
        <p:nvSpPr>
          <p:cNvPr id="52" name="Body Level One…"/>
          <p:cNvSpPr txBox="1"/>
          <p:nvPr>
            <p:ph type="body" idx="1" hasCustomPrompt="1"/>
          </p:nvPr>
        </p:nvSpPr>
        <p:spPr>
          <a:prstGeom prst="rect">
            <a:avLst/>
          </a:prstGeom>
        </p:spPr>
        <p:txBody>
          <a:bodyPr numCol="2" spcCol="1098550"/>
          <a:lstStyle/>
          <a:p>
            <a:pPr/>
            <a:r>
              <a:t>Slide bullet text</a:t>
            </a:r>
          </a:p>
          <a:p>
            <a:pPr lvl="1"/>
            <a:r>
              <a:t/>
            </a:r>
          </a:p>
          <a:p>
            <a:pPr lvl="2"/>
            <a:r>
              <a:t/>
            </a:r>
          </a:p>
          <a:p>
            <a:pPr lvl="3"/>
            <a:r>
              <a:t/>
            </a:r>
          </a:p>
          <a:p>
            <a:pPr lvl="4"/>
            <a:r>
              <a:t/>
            </a:r>
          </a:p>
        </p:txBody>
      </p:sp>
      <p:sp>
        <p:nvSpPr>
          <p:cNvPr id="5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Bullets &amp; Photo">
    <p:spTree>
      <p:nvGrpSpPr>
        <p:cNvPr id="1" name=""/>
        <p:cNvGrpSpPr/>
        <p:nvPr/>
      </p:nvGrpSpPr>
      <p:grpSpPr>
        <a:xfrm>
          <a:off x="0" y="0"/>
          <a:ext cx="0" cy="0"/>
          <a:chOff x="0" y="0"/>
          <a:chExt cx="0" cy="0"/>
        </a:xfrm>
      </p:grpSpPr>
      <p:sp>
        <p:nvSpPr>
          <p:cNvPr id="60" name="Slide Subtitle"/>
          <p:cNvSpPr txBox="1"/>
          <p:nvPr>
            <p:ph type="body" sz="quarter" idx="21" hasCustomPrompt="1"/>
          </p:nvPr>
        </p:nvSpPr>
        <p:spPr>
          <a:xfrm>
            <a:off x="1206500" y="2247900"/>
            <a:ext cx="9779000" cy="934779"/>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Slide Subtitle</a:t>
            </a:r>
          </a:p>
        </p:txBody>
      </p:sp>
      <p:sp>
        <p:nvSpPr>
          <p:cNvPr id="61" name="Body Level One…"/>
          <p:cNvSpPr txBox="1"/>
          <p:nvPr>
            <p:ph type="body" sz="half" idx="1" hasCustomPrompt="1"/>
          </p:nvPr>
        </p:nvSpPr>
        <p:spPr>
          <a:xfrm>
            <a:off x="1206500" y="4248504"/>
            <a:ext cx="9779000" cy="8256630"/>
          </a:xfrm>
          <a:prstGeom prst="rect">
            <a:avLst/>
          </a:prstGeom>
        </p:spPr>
        <p:txBody>
          <a:bodyPr/>
          <a:lstStyle/>
          <a:p>
            <a:pPr/>
            <a:r>
              <a:t>Slide bullet text</a:t>
            </a:r>
          </a:p>
          <a:p>
            <a:pPr lvl="1"/>
            <a:r>
              <a:t/>
            </a:r>
          </a:p>
          <a:p>
            <a:pPr lvl="2"/>
            <a:r>
              <a:t/>
            </a:r>
          </a:p>
          <a:p>
            <a:pPr lvl="3"/>
            <a:r>
              <a:t/>
            </a:r>
          </a:p>
          <a:p>
            <a:pPr lvl="4"/>
            <a:r>
              <a:t/>
            </a:r>
          </a:p>
        </p:txBody>
      </p:sp>
      <p:sp>
        <p:nvSpPr>
          <p:cNvPr id="62" name="Hot-air balloons viewed from below against a blue sky"/>
          <p:cNvSpPr/>
          <p:nvPr>
            <p:ph type="pic" idx="22"/>
          </p:nvPr>
        </p:nvSpPr>
        <p:spPr>
          <a:xfrm>
            <a:off x="8432800" y="1263848"/>
            <a:ext cx="16850011" cy="11188205"/>
          </a:xfrm>
          <a:prstGeom prst="rect">
            <a:avLst/>
          </a:prstGeom>
        </p:spPr>
        <p:txBody>
          <a:bodyPr lIns="91439" tIns="45719" rIns="91439" bIns="45719">
            <a:noAutofit/>
          </a:bodyPr>
          <a:lstStyle/>
          <a:p>
            <a:pPr/>
          </a:p>
        </p:txBody>
      </p:sp>
      <p:sp>
        <p:nvSpPr>
          <p:cNvPr id="63" name="Slide Title"/>
          <p:cNvSpPr txBox="1"/>
          <p:nvPr>
            <p:ph type="title" hasCustomPrompt="1"/>
          </p:nvPr>
        </p:nvSpPr>
        <p:spPr>
          <a:xfrm>
            <a:off x="1206500" y="952500"/>
            <a:ext cx="9779000" cy="1435100"/>
          </a:xfrm>
          <a:prstGeom prst="rect">
            <a:avLst/>
          </a:prstGeom>
        </p:spPr>
        <p:txBody>
          <a:bodyPr/>
          <a:lstStyle/>
          <a:p>
            <a:pPr/>
            <a:r>
              <a:t>Slide Title</a:t>
            </a:r>
          </a:p>
        </p:txBody>
      </p:sp>
      <p:sp>
        <p:nvSpPr>
          <p:cNvPr id="6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ection">
    <p:bg>
      <p:bgPr>
        <a:solidFill>
          <a:srgbClr val="003462"/>
        </a:solidFill>
      </p:bgPr>
    </p:bg>
    <p:spTree>
      <p:nvGrpSpPr>
        <p:cNvPr id="1" name=""/>
        <p:cNvGrpSpPr/>
        <p:nvPr/>
      </p:nvGrpSpPr>
      <p:grpSpPr>
        <a:xfrm>
          <a:off x="0" y="0"/>
          <a:ext cx="0" cy="0"/>
          <a:chOff x="0" y="0"/>
          <a:chExt cx="0" cy="0"/>
        </a:xfrm>
      </p:grpSpPr>
      <p:sp>
        <p:nvSpPr>
          <p:cNvPr id="71" name="Section Title"/>
          <p:cNvSpPr txBox="1"/>
          <p:nvPr>
            <p:ph type="title" hasCustomPrompt="1"/>
          </p:nvPr>
        </p:nvSpPr>
        <p:spPr>
          <a:xfrm>
            <a:off x="1206496" y="4533900"/>
            <a:ext cx="21971004" cy="4648200"/>
          </a:xfrm>
          <a:prstGeom prst="rect">
            <a:avLst/>
          </a:prstGeom>
        </p:spPr>
        <p:txBody>
          <a:bodyPr anchor="ctr"/>
          <a:lstStyle>
            <a:lvl1pPr>
              <a:defRPr b="0" spc="-232" sz="11600">
                <a:solidFill>
                  <a:srgbClr val="FFFFFF"/>
                </a:solidFill>
                <a:latin typeface="Helvetica Neue Medium"/>
                <a:ea typeface="Helvetica Neue Medium"/>
                <a:cs typeface="Helvetica Neue Medium"/>
                <a:sym typeface="Helvetica Neue Medium"/>
              </a:defRPr>
            </a:lvl1pPr>
          </a:lstStyle>
          <a:p>
            <a:pPr/>
            <a:r>
              <a:t>Section Title</a:t>
            </a:r>
          </a:p>
        </p:txBody>
      </p:sp>
      <p:sp>
        <p:nvSpPr>
          <p:cNvPr id="72" name="Slide Number"/>
          <p:cNvSpPr txBox="1"/>
          <p:nvPr>
            <p:ph type="sldNum" sz="quarter" idx="2"/>
          </p:nvPr>
        </p:nvSpPr>
        <p:spPr>
          <a:xfrm>
            <a:off x="12001499" y="13085233"/>
            <a:ext cx="368505" cy="374600"/>
          </a:xfrm>
          <a:prstGeom prst="rect">
            <a:avLst/>
          </a:prstGeom>
        </p:spPr>
        <p:txBody>
          <a:bodyPr/>
          <a:lstStyle>
            <a:lvl1pPr>
              <a:defRPr>
                <a:solidFill>
                  <a:srgbClr val="FFFFFF"/>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Only">
    <p:spTree>
      <p:nvGrpSpPr>
        <p:cNvPr id="1" name=""/>
        <p:cNvGrpSpPr/>
        <p:nvPr/>
      </p:nvGrpSpPr>
      <p:grpSpPr>
        <a:xfrm>
          <a:off x="0" y="0"/>
          <a:ext cx="0" cy="0"/>
          <a:chOff x="0" y="0"/>
          <a:chExt cx="0" cy="0"/>
        </a:xfrm>
      </p:grpSpPr>
      <p:sp>
        <p:nvSpPr>
          <p:cNvPr id="79" name="Slide Title"/>
          <p:cNvSpPr txBox="1"/>
          <p:nvPr>
            <p:ph type="title" hasCustomPrompt="1"/>
          </p:nvPr>
        </p:nvSpPr>
        <p:spPr>
          <a:xfrm>
            <a:off x="1206500" y="952500"/>
            <a:ext cx="21971000" cy="1434949"/>
          </a:xfrm>
          <a:prstGeom prst="rect">
            <a:avLst/>
          </a:prstGeom>
        </p:spPr>
        <p:txBody>
          <a:bodyPr/>
          <a:lstStyle/>
          <a:p>
            <a:pPr/>
            <a:r>
              <a:t>Slide Title</a:t>
            </a:r>
          </a:p>
        </p:txBody>
      </p:sp>
      <p:sp>
        <p:nvSpPr>
          <p:cNvPr id="80" name="Slide Subtitle"/>
          <p:cNvSpPr txBox="1"/>
          <p:nvPr>
            <p:ph type="body" sz="quarter" idx="21" hasCustomPrompt="1"/>
          </p:nvPr>
        </p:nvSpPr>
        <p:spPr>
          <a:xfrm>
            <a:off x="1206500" y="2247900"/>
            <a:ext cx="21971000" cy="934779"/>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Slide Subtitle</a:t>
            </a:r>
          </a:p>
        </p:txBody>
      </p:sp>
      <p:sp>
        <p:nvSpPr>
          <p:cNvPr id="8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Agenda">
    <p:spTree>
      <p:nvGrpSpPr>
        <p:cNvPr id="1" name=""/>
        <p:cNvGrpSpPr/>
        <p:nvPr/>
      </p:nvGrpSpPr>
      <p:grpSpPr>
        <a:xfrm>
          <a:off x="0" y="0"/>
          <a:ext cx="0" cy="0"/>
          <a:chOff x="0" y="0"/>
          <a:chExt cx="0" cy="0"/>
        </a:xfrm>
      </p:grpSpPr>
      <p:sp>
        <p:nvSpPr>
          <p:cNvPr id="88" name="Agenda Title"/>
          <p:cNvSpPr txBox="1"/>
          <p:nvPr>
            <p:ph type="title" hasCustomPrompt="1"/>
          </p:nvPr>
        </p:nvSpPr>
        <p:spPr>
          <a:xfrm>
            <a:off x="1206500" y="952500"/>
            <a:ext cx="21971000" cy="1435100"/>
          </a:xfrm>
          <a:prstGeom prst="rect">
            <a:avLst/>
          </a:prstGeom>
        </p:spPr>
        <p:txBody>
          <a:bodyPr/>
          <a:lstStyle/>
          <a:p>
            <a:pPr/>
            <a:r>
              <a:t>Agenda Title</a:t>
            </a:r>
          </a:p>
        </p:txBody>
      </p:sp>
      <p:sp>
        <p:nvSpPr>
          <p:cNvPr id="89" name="Agenda Subtitle"/>
          <p:cNvSpPr txBox="1"/>
          <p:nvPr>
            <p:ph type="body" sz="quarter" idx="21" hasCustomPrompt="1"/>
          </p:nvPr>
        </p:nvSpPr>
        <p:spPr>
          <a:xfrm>
            <a:off x="1206500" y="2247900"/>
            <a:ext cx="21971000" cy="934779"/>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Agenda Subtitle</a:t>
            </a:r>
          </a:p>
        </p:txBody>
      </p:sp>
      <p:sp>
        <p:nvSpPr>
          <p:cNvPr id="90" name="Body Level One…"/>
          <p:cNvSpPr txBox="1"/>
          <p:nvPr>
            <p:ph type="body" idx="1" hasCustomPrompt="1"/>
          </p:nvPr>
        </p:nvSpPr>
        <p:spPr>
          <a:prstGeom prst="rect">
            <a:avLst/>
          </a:prstGeom>
        </p:spPr>
        <p:txBody>
          <a:bodyPr/>
          <a:lstStyle>
            <a:lvl1pPr marL="0" indent="0" defTabSz="825500">
              <a:lnSpc>
                <a:spcPct val="100000"/>
              </a:lnSpc>
              <a:spcBef>
                <a:spcPts val="1800"/>
              </a:spcBef>
              <a:buSzTx/>
              <a:buNone/>
              <a:defRPr spc="-55" sz="5500"/>
            </a:lvl1pPr>
            <a:lvl2pPr marL="0" indent="457200" defTabSz="825500">
              <a:lnSpc>
                <a:spcPct val="100000"/>
              </a:lnSpc>
              <a:spcBef>
                <a:spcPts val="1800"/>
              </a:spcBef>
              <a:buSzTx/>
              <a:buNone/>
              <a:defRPr spc="-55" sz="5500"/>
            </a:lvl2pPr>
            <a:lvl3pPr marL="0" indent="914400" defTabSz="825500">
              <a:lnSpc>
                <a:spcPct val="100000"/>
              </a:lnSpc>
              <a:spcBef>
                <a:spcPts val="1800"/>
              </a:spcBef>
              <a:buSzTx/>
              <a:buNone/>
              <a:defRPr spc="-55" sz="5500"/>
            </a:lvl3pPr>
            <a:lvl4pPr marL="0" indent="1371600" defTabSz="825500">
              <a:lnSpc>
                <a:spcPct val="100000"/>
              </a:lnSpc>
              <a:spcBef>
                <a:spcPts val="1800"/>
              </a:spcBef>
              <a:buSzTx/>
              <a:buNone/>
              <a:defRPr spc="-55" sz="5500"/>
            </a:lvl4pPr>
            <a:lvl5pPr marL="0" indent="1828800" defTabSz="825500">
              <a:lnSpc>
                <a:spcPct val="100000"/>
              </a:lnSpc>
              <a:spcBef>
                <a:spcPts val="1800"/>
              </a:spcBef>
              <a:buSzTx/>
              <a:buNone/>
              <a:defRPr spc="-55" sz="5500"/>
            </a:lvl5pPr>
          </a:lstStyle>
          <a:p>
            <a:pPr/>
            <a:r>
              <a:t>Agenda Topics</a:t>
            </a:r>
          </a:p>
          <a:p>
            <a:pPr lvl="1"/>
            <a:r>
              <a:t/>
            </a:r>
          </a:p>
          <a:p>
            <a:pPr lvl="2"/>
            <a:r>
              <a:t/>
            </a:r>
          </a:p>
          <a:p>
            <a:pPr lvl="3"/>
            <a:r>
              <a:t/>
            </a:r>
          </a:p>
          <a:p>
            <a:pPr lvl="4"/>
            <a:r>
              <a:t/>
            </a:r>
          </a:p>
        </p:txBody>
      </p:sp>
      <p:sp>
        <p:nvSpPr>
          <p:cNvPr id="9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 Id="rId15" Type="http://schemas.openxmlformats.org/officeDocument/2006/relationships/slideLayout" Target="../slideLayouts/slideLayout14.xml"/><Relationship Id="rId16"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Slide Title"/>
          <p:cNvSpPr txBox="1"/>
          <p:nvPr>
            <p:ph type="title" hasCustomPrompt="1"/>
          </p:nvPr>
        </p:nvSpPr>
        <p:spPr>
          <a:xfrm>
            <a:off x="1206500" y="952500"/>
            <a:ext cx="21971000" cy="143316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a:r>
              <a:t>Slide Title</a:t>
            </a:r>
          </a:p>
        </p:txBody>
      </p:sp>
      <p:sp>
        <p:nvSpPr>
          <p:cNvPr id="3" name="Body Level One…"/>
          <p:cNvSpPr txBox="1"/>
          <p:nvPr>
            <p:ph type="body" idx="1" hasCustomPrompt="1"/>
          </p:nvPr>
        </p:nvSpPr>
        <p:spPr>
          <a:xfrm>
            <a:off x="1206500" y="4248504"/>
            <a:ext cx="21971000" cy="8256012"/>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a:r>
              <a:t>Slide bullet text</a:t>
            </a:r>
          </a:p>
          <a:p>
            <a:pPr lvl="1"/>
            <a:r>
              <a:t/>
            </a:r>
          </a:p>
          <a:p>
            <a:pPr lvl="2"/>
            <a:r>
              <a:t/>
            </a:r>
          </a:p>
          <a:p>
            <a:pPr lvl="3"/>
            <a:r>
              <a:t/>
            </a:r>
          </a:p>
          <a:p>
            <a:pPr lvl="4"/>
            <a:r>
              <a:t/>
            </a:r>
          </a:p>
        </p:txBody>
      </p:sp>
      <p:sp>
        <p:nvSpPr>
          <p:cNvPr id="4" name="Slide Number"/>
          <p:cNvSpPr txBox="1"/>
          <p:nvPr>
            <p:ph type="sldNum" sz="quarter" idx="2"/>
          </p:nvPr>
        </p:nvSpPr>
        <p:spPr>
          <a:xfrm>
            <a:off x="12001499" y="13080999"/>
            <a:ext cx="368505" cy="374600"/>
          </a:xfrm>
          <a:prstGeom prst="rect">
            <a:avLst/>
          </a:prstGeom>
          <a:ln w="12700">
            <a:miter lim="400000"/>
          </a:ln>
        </p:spPr>
        <p:txBody>
          <a:bodyPr wrap="none" lIns="50800" tIns="50800" rIns="50800" bIns="50800" anchor="b">
            <a:spAutoFit/>
          </a:bodyPr>
          <a:lstStyle>
            <a:lvl1pPr defTabSz="584200">
              <a:defRPr sz="1800">
                <a:solidFill>
                  <a:srgbClr val="000000"/>
                </a:solidFil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Lst>
  <p:transition xmlns:p14="http://schemas.microsoft.com/office/powerpoint/2010/main" spd="med" advClick="1"/>
  <p:txStyles>
    <p:titleStyle>
      <a:lvl1pPr marL="0" marR="0" indent="0" algn="l" defTabSz="2438338" rtl="0" latinLnBrk="0">
        <a:lnSpc>
          <a:spcPct val="80000"/>
        </a:lnSpc>
        <a:spcBef>
          <a:spcPts val="0"/>
        </a:spcBef>
        <a:spcAft>
          <a:spcPts val="0"/>
        </a:spcAft>
        <a:buClrTx/>
        <a:buSzTx/>
        <a:buFontTx/>
        <a:buNone/>
        <a:tabLst/>
        <a:defRPr b="1" baseline="0" cap="none" i="0" spc="-170" strike="noStrike" sz="8500" u="none">
          <a:solidFill>
            <a:schemeClr val="accent1">
              <a:hueOff val="114395"/>
              <a:lumOff val="-24975"/>
            </a:schemeClr>
          </a:solidFill>
          <a:uFillTx/>
          <a:latin typeface="+mn-lt"/>
          <a:ea typeface="+mn-ea"/>
          <a:cs typeface="+mn-cs"/>
          <a:sym typeface="Helvetica Neue"/>
        </a:defRPr>
      </a:lvl1pPr>
      <a:lvl2pPr marL="0" marR="0" indent="457200" algn="l" defTabSz="2438338" rtl="0" latinLnBrk="0">
        <a:lnSpc>
          <a:spcPct val="80000"/>
        </a:lnSpc>
        <a:spcBef>
          <a:spcPts val="0"/>
        </a:spcBef>
        <a:spcAft>
          <a:spcPts val="0"/>
        </a:spcAft>
        <a:buClrTx/>
        <a:buSzTx/>
        <a:buFontTx/>
        <a:buNone/>
        <a:tabLst/>
        <a:defRPr b="1" baseline="0" cap="none" i="0" spc="-170" strike="noStrike" sz="8500" u="none">
          <a:solidFill>
            <a:schemeClr val="accent1">
              <a:hueOff val="114395"/>
              <a:lumOff val="-24975"/>
            </a:schemeClr>
          </a:solidFill>
          <a:uFillTx/>
          <a:latin typeface="+mn-lt"/>
          <a:ea typeface="+mn-ea"/>
          <a:cs typeface="+mn-cs"/>
          <a:sym typeface="Helvetica Neue"/>
        </a:defRPr>
      </a:lvl2pPr>
      <a:lvl3pPr marL="0" marR="0" indent="914400" algn="l" defTabSz="2438338" rtl="0" latinLnBrk="0">
        <a:lnSpc>
          <a:spcPct val="80000"/>
        </a:lnSpc>
        <a:spcBef>
          <a:spcPts val="0"/>
        </a:spcBef>
        <a:spcAft>
          <a:spcPts val="0"/>
        </a:spcAft>
        <a:buClrTx/>
        <a:buSzTx/>
        <a:buFontTx/>
        <a:buNone/>
        <a:tabLst/>
        <a:defRPr b="1" baseline="0" cap="none" i="0" spc="-170" strike="noStrike" sz="8500" u="none">
          <a:solidFill>
            <a:schemeClr val="accent1">
              <a:hueOff val="114395"/>
              <a:lumOff val="-24975"/>
            </a:schemeClr>
          </a:solidFill>
          <a:uFillTx/>
          <a:latin typeface="+mn-lt"/>
          <a:ea typeface="+mn-ea"/>
          <a:cs typeface="+mn-cs"/>
          <a:sym typeface="Helvetica Neue"/>
        </a:defRPr>
      </a:lvl3pPr>
      <a:lvl4pPr marL="0" marR="0" indent="1371600" algn="l" defTabSz="2438338" rtl="0" latinLnBrk="0">
        <a:lnSpc>
          <a:spcPct val="80000"/>
        </a:lnSpc>
        <a:spcBef>
          <a:spcPts val="0"/>
        </a:spcBef>
        <a:spcAft>
          <a:spcPts val="0"/>
        </a:spcAft>
        <a:buClrTx/>
        <a:buSzTx/>
        <a:buFontTx/>
        <a:buNone/>
        <a:tabLst/>
        <a:defRPr b="1" baseline="0" cap="none" i="0" spc="-170" strike="noStrike" sz="8500" u="none">
          <a:solidFill>
            <a:schemeClr val="accent1">
              <a:hueOff val="114395"/>
              <a:lumOff val="-24975"/>
            </a:schemeClr>
          </a:solidFill>
          <a:uFillTx/>
          <a:latin typeface="+mn-lt"/>
          <a:ea typeface="+mn-ea"/>
          <a:cs typeface="+mn-cs"/>
          <a:sym typeface="Helvetica Neue"/>
        </a:defRPr>
      </a:lvl4pPr>
      <a:lvl5pPr marL="0" marR="0" indent="1828800" algn="l" defTabSz="2438338" rtl="0" latinLnBrk="0">
        <a:lnSpc>
          <a:spcPct val="80000"/>
        </a:lnSpc>
        <a:spcBef>
          <a:spcPts val="0"/>
        </a:spcBef>
        <a:spcAft>
          <a:spcPts val="0"/>
        </a:spcAft>
        <a:buClrTx/>
        <a:buSzTx/>
        <a:buFontTx/>
        <a:buNone/>
        <a:tabLst/>
        <a:defRPr b="1" baseline="0" cap="none" i="0" spc="-170" strike="noStrike" sz="8500" u="none">
          <a:solidFill>
            <a:schemeClr val="accent1">
              <a:hueOff val="114395"/>
              <a:lumOff val="-24975"/>
            </a:schemeClr>
          </a:solidFill>
          <a:uFillTx/>
          <a:latin typeface="+mn-lt"/>
          <a:ea typeface="+mn-ea"/>
          <a:cs typeface="+mn-cs"/>
          <a:sym typeface="Helvetica Neue"/>
        </a:defRPr>
      </a:lvl5pPr>
      <a:lvl6pPr marL="0" marR="0" indent="2286000" algn="l" defTabSz="2438338" rtl="0" latinLnBrk="0">
        <a:lnSpc>
          <a:spcPct val="80000"/>
        </a:lnSpc>
        <a:spcBef>
          <a:spcPts val="0"/>
        </a:spcBef>
        <a:spcAft>
          <a:spcPts val="0"/>
        </a:spcAft>
        <a:buClrTx/>
        <a:buSzTx/>
        <a:buFontTx/>
        <a:buNone/>
        <a:tabLst/>
        <a:defRPr b="1" baseline="0" cap="none" i="0" spc="-170" strike="noStrike" sz="8500" u="none">
          <a:solidFill>
            <a:schemeClr val="accent1">
              <a:hueOff val="114395"/>
              <a:lumOff val="-24975"/>
            </a:schemeClr>
          </a:solidFill>
          <a:uFillTx/>
          <a:latin typeface="+mn-lt"/>
          <a:ea typeface="+mn-ea"/>
          <a:cs typeface="+mn-cs"/>
          <a:sym typeface="Helvetica Neue"/>
        </a:defRPr>
      </a:lvl6pPr>
      <a:lvl7pPr marL="0" marR="0" indent="2743200" algn="l" defTabSz="2438338" rtl="0" latinLnBrk="0">
        <a:lnSpc>
          <a:spcPct val="80000"/>
        </a:lnSpc>
        <a:spcBef>
          <a:spcPts val="0"/>
        </a:spcBef>
        <a:spcAft>
          <a:spcPts val="0"/>
        </a:spcAft>
        <a:buClrTx/>
        <a:buSzTx/>
        <a:buFontTx/>
        <a:buNone/>
        <a:tabLst/>
        <a:defRPr b="1" baseline="0" cap="none" i="0" spc="-170" strike="noStrike" sz="8500" u="none">
          <a:solidFill>
            <a:schemeClr val="accent1">
              <a:hueOff val="114395"/>
              <a:lumOff val="-24975"/>
            </a:schemeClr>
          </a:solidFill>
          <a:uFillTx/>
          <a:latin typeface="+mn-lt"/>
          <a:ea typeface="+mn-ea"/>
          <a:cs typeface="+mn-cs"/>
          <a:sym typeface="Helvetica Neue"/>
        </a:defRPr>
      </a:lvl7pPr>
      <a:lvl8pPr marL="0" marR="0" indent="3200400" algn="l" defTabSz="2438338" rtl="0" latinLnBrk="0">
        <a:lnSpc>
          <a:spcPct val="80000"/>
        </a:lnSpc>
        <a:spcBef>
          <a:spcPts val="0"/>
        </a:spcBef>
        <a:spcAft>
          <a:spcPts val="0"/>
        </a:spcAft>
        <a:buClrTx/>
        <a:buSzTx/>
        <a:buFontTx/>
        <a:buNone/>
        <a:tabLst/>
        <a:defRPr b="1" baseline="0" cap="none" i="0" spc="-170" strike="noStrike" sz="8500" u="none">
          <a:solidFill>
            <a:schemeClr val="accent1">
              <a:hueOff val="114395"/>
              <a:lumOff val="-24975"/>
            </a:schemeClr>
          </a:solidFill>
          <a:uFillTx/>
          <a:latin typeface="+mn-lt"/>
          <a:ea typeface="+mn-ea"/>
          <a:cs typeface="+mn-cs"/>
          <a:sym typeface="Helvetica Neue"/>
        </a:defRPr>
      </a:lvl8pPr>
      <a:lvl9pPr marL="0" marR="0" indent="3657600" algn="l" defTabSz="2438338" rtl="0" latinLnBrk="0">
        <a:lnSpc>
          <a:spcPct val="80000"/>
        </a:lnSpc>
        <a:spcBef>
          <a:spcPts val="0"/>
        </a:spcBef>
        <a:spcAft>
          <a:spcPts val="0"/>
        </a:spcAft>
        <a:buClrTx/>
        <a:buSzTx/>
        <a:buFontTx/>
        <a:buNone/>
        <a:tabLst/>
        <a:defRPr b="1" baseline="0" cap="none" i="0" spc="-170" strike="noStrike" sz="8500" u="none">
          <a:solidFill>
            <a:schemeClr val="accent1">
              <a:hueOff val="114395"/>
              <a:lumOff val="-24975"/>
            </a:schemeClr>
          </a:solidFill>
          <a:uFillTx/>
          <a:latin typeface="+mn-lt"/>
          <a:ea typeface="+mn-ea"/>
          <a:cs typeface="+mn-cs"/>
          <a:sym typeface="Helvetica Neue"/>
        </a:defRPr>
      </a:lvl9pPr>
    </p:titleStyle>
    <p:bodyStyle>
      <a:lvl1pPr marL="6096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1pPr>
      <a:lvl2pPr marL="12192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2pPr>
      <a:lvl3pPr marL="18288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3pPr>
      <a:lvl4pPr marL="24384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4pPr>
      <a:lvl5pPr marL="30480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5pPr>
      <a:lvl6pPr marL="36576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6pPr>
      <a:lvl7pPr marL="42672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7pPr>
      <a:lvl8pPr marL="48768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8pPr>
      <a:lvl9pPr marL="54864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9pPr>
    </p:bodyStyle>
    <p:otherStyle>
      <a:lvl1pPr marL="0" marR="0" indent="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1pPr>
      <a:lvl2pPr marL="0" marR="0" indent="4572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2pPr>
      <a:lvl3pPr marL="0" marR="0" indent="9144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3pPr>
      <a:lvl4pPr marL="0" marR="0" indent="13716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4pPr>
      <a:lvl5pPr marL="0" marR="0" indent="18288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5pPr>
      <a:lvl6pPr marL="0" marR="0" indent="22860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6pPr>
      <a:lvl7pPr marL="0" marR="0" indent="27432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7pPr>
      <a:lvl8pPr marL="0" marR="0" indent="32004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8pPr>
      <a:lvl9pPr marL="0" marR="0" indent="36576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10.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2.jpeg"/></Relationships>

</file>

<file path=ppt/slides/_rels/slide8.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040C17"/>
        </a:solidFill>
      </p:bgPr>
    </p:bg>
    <p:spTree>
      <p:nvGrpSpPr>
        <p:cNvPr id="1" name=""/>
        <p:cNvGrpSpPr/>
        <p:nvPr/>
      </p:nvGrpSpPr>
      <p:grpSpPr>
        <a:xfrm>
          <a:off x="0" y="0"/>
          <a:ext cx="0" cy="0"/>
          <a:chOff x="0" y="0"/>
          <a:chExt cx="0" cy="0"/>
        </a:xfrm>
      </p:grpSpPr>
      <p:sp>
        <p:nvSpPr>
          <p:cNvPr id="151" name="September 14, 2025"/>
          <p:cNvSpPr txBox="1"/>
          <p:nvPr>
            <p:ph type="subTitle" sz="quarter" idx="1"/>
          </p:nvPr>
        </p:nvSpPr>
        <p:spPr>
          <a:xfrm>
            <a:off x="447624" y="7575727"/>
            <a:ext cx="21971001" cy="1905001"/>
          </a:xfrm>
          <a:prstGeom prst="rect">
            <a:avLst/>
          </a:prstGeom>
        </p:spPr>
        <p:txBody>
          <a:bodyPr/>
          <a:lstStyle/>
          <a:p>
            <a:pPr/>
            <a:r>
              <a:t>September 14, 2025</a:t>
            </a:r>
          </a:p>
        </p:txBody>
      </p:sp>
      <p:sp>
        <p:nvSpPr>
          <p:cNvPr id="152" name="Mountain Spirit MCC…"/>
          <p:cNvSpPr txBox="1"/>
          <p:nvPr>
            <p:ph type="ctrTitle"/>
          </p:nvPr>
        </p:nvSpPr>
        <p:spPr>
          <a:xfrm>
            <a:off x="162985" y="1392064"/>
            <a:ext cx="21971004" cy="4648201"/>
          </a:xfrm>
          <a:prstGeom prst="rect">
            <a:avLst/>
          </a:prstGeom>
        </p:spPr>
        <p:txBody>
          <a:bodyPr/>
          <a:lstStyle/>
          <a:p>
            <a:pPr defTabSz="2365188">
              <a:defRPr spc="-225" sz="11252"/>
            </a:pPr>
            <a:r>
              <a:t>Mountain Spirit MCC </a:t>
            </a:r>
          </a:p>
          <a:p>
            <a:pPr defTabSz="2365188">
              <a:defRPr spc="-225" sz="11252"/>
            </a:pPr>
            <a:r>
              <a:t>Sunday Service</a:t>
            </a:r>
          </a:p>
        </p:txBody>
      </p:sp>
      <p:pic>
        <p:nvPicPr>
          <p:cNvPr id="153" name="images-3.jpeg" descr="images-3.jpeg"/>
          <p:cNvPicPr>
            <a:picLocks noChangeAspect="1"/>
          </p:cNvPicPr>
          <p:nvPr/>
        </p:nvPicPr>
        <p:blipFill>
          <a:blip r:embed="rId2">
            <a:extLst/>
          </a:blip>
          <a:stretch>
            <a:fillRect/>
          </a:stretch>
        </p:blipFill>
        <p:spPr>
          <a:xfrm>
            <a:off x="10819946" y="3842764"/>
            <a:ext cx="12826182" cy="8613203"/>
          </a:xfrm>
          <a:prstGeom prst="rect">
            <a:avLst/>
          </a:prstGeom>
          <a:ln w="12700">
            <a:miter lim="400000"/>
          </a:ln>
        </p:spPr>
      </p:pic>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8" name="Parting Song…"/>
          <p:cNvSpPr txBox="1"/>
          <p:nvPr>
            <p:ph type="title"/>
          </p:nvPr>
        </p:nvSpPr>
        <p:spPr>
          <a:xfrm>
            <a:off x="1206500" y="952500"/>
            <a:ext cx="21971000" cy="7043277"/>
          </a:xfrm>
          <a:prstGeom prst="rect">
            <a:avLst/>
          </a:prstGeom>
        </p:spPr>
        <p:txBody>
          <a:bodyPr/>
          <a:lstStyle/>
          <a:p>
            <a:pPr/>
            <a:r>
              <a:t>Parting Song  </a:t>
            </a:r>
          </a:p>
          <a:p>
            <a:pPr/>
            <a:r>
              <a:t>Deep Peace - A Gaelic Blessing</a:t>
            </a: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0" name="Benediction"/>
          <p:cNvSpPr txBox="1"/>
          <p:nvPr>
            <p:ph type="title"/>
          </p:nvPr>
        </p:nvSpPr>
        <p:spPr>
          <a:prstGeom prst="rect">
            <a:avLst/>
          </a:prstGeom>
        </p:spPr>
        <p:txBody>
          <a:bodyPr/>
          <a:lstStyle/>
          <a:p>
            <a:pPr/>
            <a:r>
              <a:t>Benediction</a:t>
            </a:r>
          </a:p>
        </p:txBody>
      </p:sp>
      <p:sp>
        <p:nvSpPr>
          <p:cNvPr id="181" name="Rev. Pressley Sutherland"/>
          <p:cNvSpPr txBox="1"/>
          <p:nvPr>
            <p:ph type="body" idx="21"/>
          </p:nvPr>
        </p:nvSpPr>
        <p:spPr>
          <a:prstGeom prst="rect">
            <a:avLst/>
          </a:prstGeom>
          <a:extLst>
            <a:ext uri="{C572A759-6A51-4108-AA02-DFA0A04FC94B}">
              <ma14:wrappingTextBoxFlag xmlns:ma14="http://schemas.microsoft.com/office/mac/drawingml/2011/main" val="1"/>
            </a:ext>
          </a:extLst>
        </p:spPr>
        <p:txBody>
          <a:bodyPr/>
          <a:lstStyle/>
          <a:p>
            <a:pPr/>
            <a:r>
              <a:t>Rev. Pressley Sutherland</a:t>
            </a:r>
          </a:p>
        </p:txBody>
      </p:sp>
      <p:sp>
        <p:nvSpPr>
          <p:cNvPr id="182" name="All: Go out with peace. Go out with kindness. Go out with Love,…"/>
          <p:cNvSpPr txBox="1"/>
          <p:nvPr>
            <p:ph type="body" sz="half" idx="1"/>
          </p:nvPr>
        </p:nvSpPr>
        <p:spPr>
          <a:xfrm>
            <a:off x="1206500" y="4235804"/>
            <a:ext cx="21971000" cy="6049028"/>
          </a:xfrm>
          <a:prstGeom prst="rect">
            <a:avLst/>
          </a:prstGeom>
        </p:spPr>
        <p:txBody>
          <a:bodyPr/>
          <a:lstStyle/>
          <a:p>
            <a:pPr marL="0" indent="0" defTabSz="347472">
              <a:lnSpc>
                <a:spcPct val="100000"/>
              </a:lnSpc>
              <a:spcBef>
                <a:spcPts val="0"/>
              </a:spcBef>
              <a:buSzTx/>
              <a:buNone/>
              <a:defRPr sz="5700">
                <a:uFill>
                  <a:solidFill>
                    <a:srgbClr val="000000"/>
                  </a:solidFill>
                </a:uFill>
              </a:defRPr>
            </a:pPr>
            <a:r>
              <a:rPr b="1"/>
              <a:t>All:</a:t>
            </a:r>
            <a:r>
              <a:t> </a:t>
            </a:r>
            <a:r>
              <a:rPr b="1"/>
              <a:t>Go out with peace. Go out with kindness. Go out with Love,</a:t>
            </a:r>
            <a:endParaRPr b="1"/>
          </a:p>
          <a:p>
            <a:pPr marL="0" indent="0" defTabSz="347472">
              <a:lnSpc>
                <a:spcPct val="100000"/>
              </a:lnSpc>
              <a:spcBef>
                <a:spcPts val="0"/>
              </a:spcBef>
              <a:buSzTx/>
              <a:buNone/>
              <a:defRPr sz="5700">
                <a:uFill>
                  <a:solidFill>
                    <a:srgbClr val="000000"/>
                  </a:solidFill>
                </a:uFill>
              </a:defRPr>
            </a:pPr>
            <a:endParaRPr b="1"/>
          </a:p>
          <a:p>
            <a:pPr marL="0" indent="0" defTabSz="347472">
              <a:lnSpc>
                <a:spcPct val="100000"/>
              </a:lnSpc>
              <a:spcBef>
                <a:spcPts val="0"/>
              </a:spcBef>
              <a:buSzTx/>
              <a:buNone/>
              <a:defRPr sz="5700">
                <a:uFill>
                  <a:solidFill>
                    <a:srgbClr val="000000"/>
                  </a:solidFill>
                </a:uFill>
              </a:defRPr>
            </a:pPr>
            <a:r>
              <a:t>One: In the name of the Creator, Christ, Comforter, and All that are Wise and Good.</a:t>
            </a:r>
          </a:p>
          <a:p>
            <a:pPr marL="0" indent="0" defTabSz="347472">
              <a:lnSpc>
                <a:spcPct val="100000"/>
              </a:lnSpc>
              <a:spcBef>
                <a:spcPts val="0"/>
              </a:spcBef>
              <a:buSzTx/>
              <a:buNone/>
              <a:defRPr sz="5700">
                <a:uFill>
                  <a:solidFill>
                    <a:srgbClr val="000000"/>
                  </a:solidFill>
                </a:uFill>
              </a:defRPr>
            </a:pPr>
            <a:r>
              <a:t> </a:t>
            </a:r>
          </a:p>
          <a:p>
            <a:pPr marL="0" indent="0" defTabSz="347472">
              <a:lnSpc>
                <a:spcPct val="100000"/>
              </a:lnSpc>
              <a:spcBef>
                <a:spcPts val="0"/>
              </a:spcBef>
              <a:buSzTx/>
              <a:buNone/>
              <a:defRPr sz="5700">
                <a:uFill>
                  <a:solidFill>
                    <a:srgbClr val="000000"/>
                  </a:solidFill>
                </a:uFill>
              </a:defRPr>
            </a:pPr>
            <a:r>
              <a:rPr b="1"/>
              <a:t>All: Amén/Amen</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5" name="Prelude…"/>
          <p:cNvSpPr txBox="1"/>
          <p:nvPr>
            <p:ph type="title"/>
          </p:nvPr>
        </p:nvSpPr>
        <p:spPr>
          <a:xfrm>
            <a:off x="1538577" y="2163892"/>
            <a:ext cx="21971001" cy="8654930"/>
          </a:xfrm>
          <a:prstGeom prst="rect">
            <a:avLst/>
          </a:prstGeom>
        </p:spPr>
        <p:txBody>
          <a:bodyPr/>
          <a:lstStyle/>
          <a:p>
            <a:pPr lvl="1"/>
            <a:r>
              <a:t>Prelude   </a:t>
            </a:r>
          </a:p>
          <a:p>
            <a:pPr lvl="1"/>
            <a:r>
              <a:t>I Arise Today (St. Patrick’s Breastplate)</a:t>
            </a:r>
          </a:p>
          <a:p>
            <a:pPr lvl="1"/>
            <a:r>
              <a:t>Shaun Davey</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7" name="Protocol Honoring Home"/>
          <p:cNvSpPr txBox="1"/>
          <p:nvPr>
            <p:ph type="title"/>
          </p:nvPr>
        </p:nvSpPr>
        <p:spPr>
          <a:prstGeom prst="rect">
            <a:avLst/>
          </a:prstGeom>
        </p:spPr>
        <p:txBody>
          <a:bodyPr/>
          <a:lstStyle/>
          <a:p>
            <a:pPr/>
            <a:r>
              <a:t>Protocol Honoring Home</a:t>
            </a:r>
          </a:p>
        </p:txBody>
      </p:sp>
      <p:sp>
        <p:nvSpPr>
          <p:cNvPr id="158" name="We bless these mountains in which we gather, and all the animals, plants, and elements for whom this is home;…"/>
          <p:cNvSpPr txBox="1"/>
          <p:nvPr>
            <p:ph type="body" idx="1"/>
          </p:nvPr>
        </p:nvSpPr>
        <p:spPr>
          <a:xfrm>
            <a:off x="1206500" y="3388533"/>
            <a:ext cx="21971000" cy="9154083"/>
          </a:xfrm>
          <a:prstGeom prst="rect">
            <a:avLst/>
          </a:prstGeom>
        </p:spPr>
        <p:txBody>
          <a:bodyPr/>
          <a:lstStyle/>
          <a:p>
            <a:pPr marL="0" indent="0" defTabSz="457200">
              <a:lnSpc>
                <a:spcPct val="100000"/>
              </a:lnSpc>
              <a:spcBef>
                <a:spcPts val="0"/>
              </a:spcBef>
              <a:buSzTx/>
              <a:buNone/>
              <a:defRPr sz="5000">
                <a:uFill>
                  <a:solidFill>
                    <a:srgbClr val="000000"/>
                  </a:solidFill>
                </a:uFill>
              </a:defRPr>
            </a:pPr>
            <a:r>
              <a:rPr b="1"/>
              <a:t>We bless these mountains in which we gather, and all the animals, plants, and elements for whom this is home; </a:t>
            </a:r>
            <a:endParaRPr b="1"/>
          </a:p>
          <a:p>
            <a:pPr marL="0" indent="0" defTabSz="457200">
              <a:lnSpc>
                <a:spcPct val="100000"/>
              </a:lnSpc>
              <a:spcBef>
                <a:spcPts val="0"/>
              </a:spcBef>
              <a:buSzTx/>
              <a:buNone/>
              <a:defRPr sz="5000">
                <a:uFill>
                  <a:solidFill>
                    <a:srgbClr val="000000"/>
                  </a:solidFill>
                </a:uFill>
              </a:defRPr>
            </a:pPr>
            <a:endParaRPr b="1"/>
          </a:p>
          <a:p>
            <a:pPr marL="0" indent="0" defTabSz="457200">
              <a:lnSpc>
                <a:spcPct val="100000"/>
              </a:lnSpc>
              <a:spcBef>
                <a:spcPts val="0"/>
              </a:spcBef>
              <a:buSzTx/>
              <a:buNone/>
              <a:defRPr sz="5000">
                <a:uFill>
                  <a:solidFill>
                    <a:srgbClr val="000000"/>
                  </a:solidFill>
                </a:uFill>
              </a:defRPr>
            </a:pPr>
            <a:r>
              <a:rPr b="1"/>
              <a:t>We bless all who have walked this land and called this place home long before us;</a:t>
            </a:r>
            <a:endParaRPr b="1"/>
          </a:p>
          <a:p>
            <a:pPr marL="0" indent="0" defTabSz="457200">
              <a:lnSpc>
                <a:spcPct val="100000"/>
              </a:lnSpc>
              <a:spcBef>
                <a:spcPts val="0"/>
              </a:spcBef>
              <a:buSzTx/>
              <a:buNone/>
              <a:defRPr sz="5000">
                <a:uFill>
                  <a:solidFill>
                    <a:srgbClr val="000000"/>
                  </a:solidFill>
                </a:uFill>
              </a:defRPr>
            </a:pPr>
            <a:endParaRPr b="1"/>
          </a:p>
          <a:p>
            <a:pPr marL="0" indent="0" defTabSz="457200">
              <a:lnSpc>
                <a:spcPct val="100000"/>
              </a:lnSpc>
              <a:spcBef>
                <a:spcPts val="0"/>
              </a:spcBef>
              <a:buSzTx/>
              <a:buNone/>
              <a:defRPr sz="5000">
                <a:uFill>
                  <a:solidFill>
                    <a:srgbClr val="000000"/>
                  </a:solidFill>
                </a:uFill>
              </a:defRPr>
            </a:pPr>
            <a:r>
              <a:rPr b="1"/>
              <a:t>We bless and honor Congregation Beth Israel for sharing their home with us; </a:t>
            </a:r>
            <a:endParaRPr b="1"/>
          </a:p>
          <a:p>
            <a:pPr marL="0" indent="0" defTabSz="457200">
              <a:lnSpc>
                <a:spcPct val="100000"/>
              </a:lnSpc>
              <a:spcBef>
                <a:spcPts val="0"/>
              </a:spcBef>
              <a:buSzTx/>
              <a:buNone/>
              <a:defRPr sz="5000">
                <a:uFill>
                  <a:solidFill>
                    <a:srgbClr val="000000"/>
                  </a:solidFill>
                </a:uFill>
              </a:defRPr>
            </a:pPr>
            <a:endParaRPr b="1"/>
          </a:p>
          <a:p>
            <a:pPr marL="0" indent="0" defTabSz="457200">
              <a:lnSpc>
                <a:spcPct val="100000"/>
              </a:lnSpc>
              <a:spcBef>
                <a:spcPts val="0"/>
              </a:spcBef>
              <a:buSzTx/>
              <a:buNone/>
              <a:defRPr sz="5000">
                <a:uFill>
                  <a:solidFill>
                    <a:srgbClr val="000000"/>
                  </a:solidFill>
                </a:uFill>
              </a:defRPr>
            </a:pPr>
            <a:r>
              <a:rPr b="1"/>
              <a:t>And we pray that we will be a blessing in this place. </a:t>
            </a:r>
            <a:endParaRPr b="1"/>
          </a:p>
          <a:p>
            <a:pPr marL="0" indent="0" defTabSz="457200">
              <a:lnSpc>
                <a:spcPct val="100000"/>
              </a:lnSpc>
              <a:spcBef>
                <a:spcPts val="0"/>
              </a:spcBef>
              <a:buSzTx/>
              <a:buNone/>
              <a:defRPr sz="5000">
                <a:uFill>
                  <a:solidFill>
                    <a:srgbClr val="000000"/>
                  </a:solidFill>
                </a:uFill>
              </a:defRPr>
            </a:pPr>
            <a:r>
              <a:rPr b="1"/>
              <a:t>May peace be among us. Amen.</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0" name="Invocation"/>
          <p:cNvSpPr txBox="1"/>
          <p:nvPr>
            <p:ph type="title"/>
          </p:nvPr>
        </p:nvSpPr>
        <p:spPr>
          <a:prstGeom prst="rect">
            <a:avLst/>
          </a:prstGeom>
        </p:spPr>
        <p:txBody>
          <a:bodyPr/>
          <a:lstStyle/>
          <a:p>
            <a:pPr/>
            <a:r>
              <a:t>Invocation</a:t>
            </a:r>
          </a:p>
        </p:txBody>
      </p:sp>
      <p:sp>
        <p:nvSpPr>
          <p:cNvPr id="161" name="Rev. Pressley S. And Mountain Spirit Community"/>
          <p:cNvSpPr txBox="1"/>
          <p:nvPr>
            <p:ph type="body" idx="21"/>
          </p:nvPr>
        </p:nvSpPr>
        <p:spPr>
          <a:prstGeom prst="rect">
            <a:avLst/>
          </a:prstGeom>
          <a:extLst>
            <a:ext uri="{C572A759-6A51-4108-AA02-DFA0A04FC94B}">
              <ma14:wrappingTextBoxFlag xmlns:ma14="http://schemas.microsoft.com/office/mac/drawingml/2011/main" val="1"/>
            </a:ext>
          </a:extLst>
        </p:spPr>
        <p:txBody>
          <a:bodyPr/>
          <a:lstStyle/>
          <a:p>
            <a:pPr/>
            <a:r>
              <a:t>Rev. Pressley S. And Mountain Spirit Community</a:t>
            </a:r>
          </a:p>
        </p:txBody>
      </p:sp>
      <p:sp>
        <p:nvSpPr>
          <p:cNvPr id="162" name="Let us invite Spirit into our gathering in the ways we are most needing Spirit this morning.…"/>
          <p:cNvSpPr txBox="1"/>
          <p:nvPr>
            <p:ph type="body" idx="1"/>
          </p:nvPr>
        </p:nvSpPr>
        <p:spPr>
          <a:xfrm>
            <a:off x="1206500" y="4286604"/>
            <a:ext cx="21971000" cy="8256012"/>
          </a:xfrm>
          <a:prstGeom prst="rect">
            <a:avLst/>
          </a:prstGeom>
        </p:spPr>
        <p:txBody>
          <a:bodyPr/>
          <a:lstStyle/>
          <a:p>
            <a:pPr marL="0" indent="0" defTabSz="457200">
              <a:lnSpc>
                <a:spcPct val="100000"/>
              </a:lnSpc>
              <a:spcBef>
                <a:spcPts val="0"/>
              </a:spcBef>
              <a:buSzTx/>
              <a:buNone/>
              <a:defRPr sz="7600">
                <a:uFill>
                  <a:solidFill>
                    <a:srgbClr val="000000"/>
                  </a:solidFill>
                </a:uFill>
              </a:defRPr>
            </a:pPr>
            <a:r>
              <a:t>Let us invite Spirit into our gathering in the ways we are most needing Spirit this morning.</a:t>
            </a:r>
          </a:p>
          <a:p>
            <a:pPr marL="0" indent="0" defTabSz="457200">
              <a:lnSpc>
                <a:spcPct val="100000"/>
              </a:lnSpc>
              <a:spcBef>
                <a:spcPts val="0"/>
              </a:spcBef>
              <a:buSzTx/>
              <a:buNone/>
              <a:defRPr sz="7600">
                <a:uFill>
                  <a:solidFill>
                    <a:srgbClr val="000000"/>
                  </a:solidFill>
                </a:uFill>
              </a:defRPr>
            </a:pPr>
          </a:p>
          <a:p>
            <a:pPr marL="0" indent="0" defTabSz="457200">
              <a:lnSpc>
                <a:spcPct val="100000"/>
              </a:lnSpc>
              <a:spcBef>
                <a:spcPts val="0"/>
              </a:spcBef>
              <a:buSzTx/>
              <a:buNone/>
              <a:defRPr sz="7600">
                <a:uFill>
                  <a:solidFill>
                    <a:srgbClr val="000000"/>
                  </a:solidFill>
                </a:uFill>
              </a:defRPr>
            </a:pPr>
            <a:r>
              <a:rPr b="1">
                <a:solidFill>
                  <a:srgbClr val="4D4D4D"/>
                </a:solidFill>
                <a:uFill>
                  <a:solidFill>
                    <a:srgbClr val="4D4D4D"/>
                  </a:solidFill>
                </a:uFill>
              </a:rPr>
              <a:t>Come Holy Spirit. </a:t>
            </a:r>
            <a:endParaRPr b="1">
              <a:solidFill>
                <a:srgbClr val="4D4D4D"/>
              </a:solidFill>
              <a:uFill>
                <a:solidFill>
                  <a:srgbClr val="4D4D4D"/>
                </a:solidFill>
              </a:uFill>
            </a:endParaRPr>
          </a:p>
          <a:p>
            <a:pPr marL="0" indent="0" defTabSz="457200">
              <a:lnSpc>
                <a:spcPct val="100000"/>
              </a:lnSpc>
              <a:spcBef>
                <a:spcPts val="0"/>
              </a:spcBef>
              <a:buSzTx/>
              <a:buNone/>
              <a:defRPr sz="7600">
                <a:uFill>
                  <a:solidFill>
                    <a:srgbClr val="000000"/>
                  </a:solidFill>
                </a:uFill>
              </a:defRPr>
            </a:pPr>
            <a:r>
              <a:rPr b="1">
                <a:solidFill>
                  <a:srgbClr val="4D4D4D"/>
                </a:solidFill>
                <a:uFill>
                  <a:solidFill>
                    <a:srgbClr val="4D4D4D"/>
                  </a:solidFill>
                </a:uFill>
              </a:rPr>
              <a:t>Come any way you want. </a:t>
            </a:r>
            <a:endParaRPr b="1">
              <a:solidFill>
                <a:srgbClr val="4D4D4D"/>
              </a:solidFill>
              <a:uFill>
                <a:solidFill>
                  <a:srgbClr val="4D4D4D"/>
                </a:solidFill>
              </a:uFill>
            </a:endParaRPr>
          </a:p>
          <a:p>
            <a:pPr marL="0" indent="0" defTabSz="457200">
              <a:lnSpc>
                <a:spcPct val="100000"/>
              </a:lnSpc>
              <a:spcBef>
                <a:spcPts val="0"/>
              </a:spcBef>
              <a:buSzTx/>
              <a:buNone/>
              <a:defRPr sz="7600">
                <a:uFill>
                  <a:solidFill>
                    <a:srgbClr val="000000"/>
                  </a:solidFill>
                </a:uFill>
              </a:defRPr>
            </a:pPr>
            <a:r>
              <a:rPr b="1">
                <a:solidFill>
                  <a:srgbClr val="4D4D4D"/>
                </a:solidFill>
                <a:uFill>
                  <a:solidFill>
                    <a:srgbClr val="4D4D4D"/>
                  </a:solidFill>
                </a:uFill>
              </a:rPr>
              <a:t>Just come. Amen</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4" name="Focus Scripture: John 14:23-27…"/>
          <p:cNvSpPr txBox="1"/>
          <p:nvPr>
            <p:ph type="title"/>
          </p:nvPr>
        </p:nvSpPr>
        <p:spPr>
          <a:xfrm>
            <a:off x="1206500" y="952500"/>
            <a:ext cx="21971000" cy="9174913"/>
          </a:xfrm>
          <a:prstGeom prst="rect">
            <a:avLst/>
          </a:prstGeom>
        </p:spPr>
        <p:txBody>
          <a:bodyPr/>
          <a:lstStyle/>
          <a:p>
            <a:pPr lvl="1" indent="448055" defTabSz="2389572">
              <a:defRPr spc="-166" sz="8330"/>
            </a:pPr>
            <a:r>
              <a:t>Focus Scripture: John 14:23-27</a:t>
            </a:r>
          </a:p>
          <a:p>
            <a:pPr lvl="1" indent="448055" defTabSz="2389572">
              <a:defRPr spc="-166" sz="8330"/>
            </a:pPr>
            <a:r>
              <a:t>Reflection - Rev. Pressley S</a:t>
            </a:r>
          </a:p>
          <a:p>
            <a:pPr defTabSz="448055">
              <a:lnSpc>
                <a:spcPct val="100000"/>
              </a:lnSpc>
              <a:spcBef>
                <a:spcPts val="1500"/>
              </a:spcBef>
              <a:defRPr b="0" spc="0" sz="4410">
                <a:solidFill>
                  <a:srgbClr val="000000"/>
                </a:solidFill>
              </a:defRPr>
            </a:pPr>
          </a:p>
          <a:p>
            <a:pPr defTabSz="448055">
              <a:lnSpc>
                <a:spcPct val="100000"/>
              </a:lnSpc>
              <a:spcBef>
                <a:spcPts val="1500"/>
              </a:spcBef>
              <a:defRPr b="0" spc="0" sz="4410">
                <a:solidFill>
                  <a:srgbClr val="000000"/>
                </a:solidFill>
              </a:defRPr>
            </a:pPr>
            <a:r>
              <a:t>Jesus [said to the disciples], “Anyone who loves me will obey my teaching. My Parent will love them, and we will come to them and make our home with them. </a:t>
            </a:r>
            <a:r>
              <a:rPr b="1"/>
              <a:t> </a:t>
            </a:r>
            <a:r>
              <a:t>Anyone who does not love me will not obey my teaching. These words you hear are not my own; they belong to the Parent who sent me.</a:t>
            </a:r>
          </a:p>
          <a:p>
            <a:pPr defTabSz="448055">
              <a:lnSpc>
                <a:spcPct val="100000"/>
              </a:lnSpc>
              <a:spcBef>
                <a:spcPts val="1500"/>
              </a:spcBef>
              <a:defRPr b="0" spc="0" sz="4410">
                <a:solidFill>
                  <a:srgbClr val="000000"/>
                </a:solidFill>
              </a:defRPr>
            </a:pPr>
            <a:r>
              <a:t>“All this I have spoken while still with you. </a:t>
            </a:r>
            <a:r>
              <a:rPr b="1"/>
              <a:t> </a:t>
            </a:r>
            <a:r>
              <a:t>But the Advocate, the Holy Spirit, whom the Parent will send in my name, will teach you all things and will remind you of everything I have said to you. </a:t>
            </a:r>
            <a:r>
              <a:rPr b="1"/>
              <a:t> </a:t>
            </a:r>
            <a:r>
              <a:t>Peace I leave with you; my peace I give you. I do not give to you as the world gives. Do not let your hearts be troubled and do not be afraid.” </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6" name="Community Prayers: Praying our Questions"/>
          <p:cNvSpPr txBox="1"/>
          <p:nvPr>
            <p:ph type="title"/>
          </p:nvPr>
        </p:nvSpPr>
        <p:spPr>
          <a:xfrm>
            <a:off x="1206500" y="990600"/>
            <a:ext cx="21971000" cy="1433163"/>
          </a:xfrm>
          <a:prstGeom prst="rect">
            <a:avLst/>
          </a:prstGeom>
        </p:spPr>
        <p:txBody>
          <a:bodyPr/>
          <a:lstStyle/>
          <a:p>
            <a:pPr/>
            <a:r>
              <a:t>Community Prayers: Praying our Questions</a:t>
            </a:r>
          </a:p>
        </p:txBody>
      </p:sp>
      <p:sp>
        <p:nvSpPr>
          <p:cNvPr id="167" name="Our Mother who lives within us, we celebrate your many names.…"/>
          <p:cNvSpPr txBox="1"/>
          <p:nvPr>
            <p:ph type="body" idx="1"/>
          </p:nvPr>
        </p:nvSpPr>
        <p:spPr>
          <a:xfrm>
            <a:off x="382573" y="4248504"/>
            <a:ext cx="23369482" cy="6601124"/>
          </a:xfrm>
          <a:prstGeom prst="rect">
            <a:avLst/>
          </a:prstGeom>
        </p:spPr>
        <p:txBody>
          <a:bodyPr/>
          <a:lstStyle/>
          <a:p>
            <a:pPr marL="0" indent="0" defTabSz="457200">
              <a:lnSpc>
                <a:spcPct val="100000"/>
              </a:lnSpc>
              <a:spcBef>
                <a:spcPts val="0"/>
              </a:spcBef>
              <a:buSzTx/>
              <a:buNone/>
              <a:defRPr sz="5000">
                <a:uFill>
                  <a:solidFill>
                    <a:srgbClr val="000000"/>
                  </a:solidFill>
                </a:uFill>
              </a:defRPr>
            </a:pPr>
            <a:r>
              <a:t>   </a:t>
            </a:r>
            <a:r>
              <a:rPr b="1"/>
              <a:t>Our Mother who lives within us, we celebrate your many names.</a:t>
            </a:r>
            <a:endParaRPr b="1">
              <a:solidFill>
                <a:srgbClr val="222222"/>
              </a:solidFill>
              <a:uFill>
                <a:solidFill>
                  <a:srgbClr val="222222"/>
                </a:solidFill>
              </a:uFill>
            </a:endParaRPr>
          </a:p>
          <a:p>
            <a:pPr marL="0" indent="0" defTabSz="457200">
              <a:lnSpc>
                <a:spcPct val="100000"/>
              </a:lnSpc>
              <a:spcBef>
                <a:spcPts val="0"/>
              </a:spcBef>
              <a:buSzTx/>
              <a:buNone/>
              <a:defRPr b="1" sz="5000">
                <a:uFill>
                  <a:solidFill>
                    <a:srgbClr val="000000"/>
                  </a:solidFill>
                </a:uFill>
              </a:defRPr>
            </a:pPr>
            <a:r>
              <a:rPr>
                <a:solidFill>
                  <a:srgbClr val="222222"/>
                </a:solidFill>
                <a:uFill>
                  <a:solidFill>
                    <a:srgbClr val="222222"/>
                  </a:solidFill>
                </a:uFill>
              </a:rPr>
              <a:t>	</a:t>
            </a:r>
            <a:r>
              <a:rPr>
                <a:solidFill>
                  <a:srgbClr val="343A40"/>
                </a:solidFill>
                <a:uFill>
                  <a:solidFill>
                    <a:srgbClr val="343A40"/>
                  </a:solidFill>
                </a:uFill>
              </a:rPr>
              <a:t>Your wisdom come, your will be done, unfolding from the depths within us.</a:t>
            </a:r>
            <a:endParaRPr>
              <a:solidFill>
                <a:srgbClr val="222222"/>
              </a:solidFill>
              <a:uFill>
                <a:solidFill>
                  <a:srgbClr val="222222"/>
                </a:solidFill>
              </a:uFill>
            </a:endParaRPr>
          </a:p>
          <a:p>
            <a:pPr marL="0" indent="0" defTabSz="457200">
              <a:lnSpc>
                <a:spcPct val="100000"/>
              </a:lnSpc>
              <a:spcBef>
                <a:spcPts val="0"/>
              </a:spcBef>
              <a:buSzTx/>
              <a:buNone/>
              <a:defRPr b="1" sz="5000">
                <a:uFill>
                  <a:solidFill>
                    <a:srgbClr val="000000"/>
                  </a:solidFill>
                </a:uFill>
              </a:defRPr>
            </a:pPr>
            <a:r>
              <a:rPr>
                <a:solidFill>
                  <a:srgbClr val="222222"/>
                </a:solidFill>
                <a:uFill>
                  <a:solidFill>
                    <a:srgbClr val="222222"/>
                  </a:solidFill>
                </a:uFill>
              </a:rPr>
              <a:t>	</a:t>
            </a:r>
            <a:r>
              <a:rPr>
                <a:solidFill>
                  <a:srgbClr val="343A40"/>
                </a:solidFill>
                <a:uFill>
                  <a:solidFill>
                    <a:srgbClr val="343A40"/>
                  </a:solidFill>
                </a:uFill>
              </a:rPr>
              <a:t>Each day you give us all that we need.</a:t>
            </a:r>
            <a:endParaRPr>
              <a:solidFill>
                <a:srgbClr val="222222"/>
              </a:solidFill>
              <a:uFill>
                <a:solidFill>
                  <a:srgbClr val="222222"/>
                </a:solidFill>
              </a:uFill>
            </a:endParaRPr>
          </a:p>
          <a:p>
            <a:pPr marL="0" indent="0" defTabSz="457200">
              <a:lnSpc>
                <a:spcPct val="100000"/>
              </a:lnSpc>
              <a:spcBef>
                <a:spcPts val="0"/>
              </a:spcBef>
              <a:buSzTx/>
              <a:buNone/>
              <a:defRPr b="1" sz="5000">
                <a:uFill>
                  <a:solidFill>
                    <a:srgbClr val="000000"/>
                  </a:solidFill>
                </a:uFill>
              </a:defRPr>
            </a:pPr>
            <a:r>
              <a:rPr>
                <a:solidFill>
                  <a:srgbClr val="222222"/>
                </a:solidFill>
                <a:uFill>
                  <a:solidFill>
                    <a:srgbClr val="222222"/>
                  </a:solidFill>
                </a:uFill>
              </a:rPr>
              <a:t>	</a:t>
            </a:r>
            <a:r>
              <a:rPr>
                <a:solidFill>
                  <a:srgbClr val="343A40"/>
                </a:solidFill>
                <a:uFill>
                  <a:solidFill>
                    <a:srgbClr val="343A40"/>
                  </a:solidFill>
                </a:uFill>
              </a:rPr>
              <a:t>You remind us of our strengths, and we embrace them.</a:t>
            </a:r>
            <a:endParaRPr>
              <a:solidFill>
                <a:srgbClr val="222222"/>
              </a:solidFill>
              <a:uFill>
                <a:solidFill>
                  <a:srgbClr val="222222"/>
                </a:solidFill>
              </a:uFill>
            </a:endParaRPr>
          </a:p>
          <a:p>
            <a:pPr marL="0" indent="0" defTabSz="457200">
              <a:lnSpc>
                <a:spcPct val="100000"/>
              </a:lnSpc>
              <a:spcBef>
                <a:spcPts val="0"/>
              </a:spcBef>
              <a:buSzTx/>
              <a:buNone/>
              <a:defRPr b="1" sz="5000">
                <a:uFill>
                  <a:solidFill>
                    <a:srgbClr val="000000"/>
                  </a:solidFill>
                </a:uFill>
              </a:defRPr>
            </a:pPr>
            <a:r>
              <a:rPr>
                <a:solidFill>
                  <a:srgbClr val="222222"/>
                </a:solidFill>
                <a:uFill>
                  <a:solidFill>
                    <a:srgbClr val="222222"/>
                  </a:solidFill>
                </a:uFill>
              </a:rPr>
              <a:t>	</a:t>
            </a:r>
            <a:r>
              <a:rPr>
                <a:solidFill>
                  <a:srgbClr val="343A40"/>
                </a:solidFill>
                <a:uFill>
                  <a:solidFill>
                    <a:srgbClr val="343A40"/>
                  </a:solidFill>
                </a:uFill>
              </a:rPr>
              <a:t>You support us in our power, and we act with courage.</a:t>
            </a:r>
            <a:endParaRPr>
              <a:solidFill>
                <a:srgbClr val="222222"/>
              </a:solidFill>
              <a:uFill>
                <a:solidFill>
                  <a:srgbClr val="222222"/>
                </a:solidFill>
              </a:uFill>
            </a:endParaRPr>
          </a:p>
          <a:p>
            <a:pPr marL="0" indent="0" defTabSz="457200">
              <a:lnSpc>
                <a:spcPct val="100000"/>
              </a:lnSpc>
              <a:spcBef>
                <a:spcPts val="0"/>
              </a:spcBef>
              <a:buSzTx/>
              <a:buNone/>
              <a:defRPr b="1" sz="5000">
                <a:uFill>
                  <a:solidFill>
                    <a:srgbClr val="000000"/>
                  </a:solidFill>
                </a:uFill>
              </a:defRPr>
            </a:pPr>
            <a:r>
              <a:rPr>
                <a:solidFill>
                  <a:srgbClr val="222222"/>
                </a:solidFill>
                <a:uFill>
                  <a:solidFill>
                    <a:srgbClr val="222222"/>
                  </a:solidFill>
                </a:uFill>
              </a:rPr>
              <a:t>	</a:t>
            </a:r>
            <a:r>
              <a:rPr>
                <a:solidFill>
                  <a:srgbClr val="343A40"/>
                </a:solidFill>
                <a:uFill>
                  <a:solidFill>
                    <a:srgbClr val="343A40"/>
                  </a:solidFill>
                </a:uFill>
              </a:rPr>
              <a:t>For you are the dwelling place within us,</a:t>
            </a:r>
            <a:endParaRPr>
              <a:solidFill>
                <a:srgbClr val="222222"/>
              </a:solidFill>
              <a:uFill>
                <a:solidFill>
                  <a:srgbClr val="222222"/>
                </a:solidFill>
              </a:uFill>
            </a:endParaRPr>
          </a:p>
          <a:p>
            <a:pPr marL="0" indent="0" defTabSz="457200">
              <a:lnSpc>
                <a:spcPct val="100000"/>
              </a:lnSpc>
              <a:spcBef>
                <a:spcPts val="0"/>
              </a:spcBef>
              <a:buSzTx/>
              <a:buNone/>
              <a:defRPr b="1" sz="5000">
                <a:uFill>
                  <a:solidFill>
                    <a:srgbClr val="000000"/>
                  </a:solidFill>
                </a:uFill>
              </a:defRPr>
            </a:pPr>
            <a:r>
              <a:rPr>
                <a:solidFill>
                  <a:srgbClr val="222222"/>
                </a:solidFill>
                <a:uFill>
                  <a:solidFill>
                    <a:srgbClr val="222222"/>
                  </a:solidFill>
                </a:uFill>
              </a:rPr>
              <a:t>	</a:t>
            </a:r>
            <a:r>
              <a:rPr>
                <a:solidFill>
                  <a:srgbClr val="343A40"/>
                </a:solidFill>
                <a:uFill>
                  <a:solidFill>
                    <a:srgbClr val="343A40"/>
                  </a:solidFill>
                </a:uFill>
              </a:rPr>
              <a:t>the empowerment around us,</a:t>
            </a:r>
            <a:endParaRPr>
              <a:solidFill>
                <a:srgbClr val="222222"/>
              </a:solidFill>
              <a:uFill>
                <a:solidFill>
                  <a:srgbClr val="222222"/>
                </a:solidFill>
              </a:uFill>
            </a:endParaRPr>
          </a:p>
          <a:p>
            <a:pPr marL="0" indent="0" defTabSz="457200">
              <a:lnSpc>
                <a:spcPct val="100000"/>
              </a:lnSpc>
              <a:spcBef>
                <a:spcPts val="0"/>
              </a:spcBef>
              <a:buSzTx/>
              <a:buNone/>
              <a:defRPr b="1" sz="5000">
                <a:uFill>
                  <a:solidFill>
                    <a:srgbClr val="000000"/>
                  </a:solidFill>
                </a:uFill>
              </a:defRPr>
            </a:pPr>
            <a:r>
              <a:rPr>
                <a:solidFill>
                  <a:srgbClr val="222222"/>
                </a:solidFill>
                <a:uFill>
                  <a:solidFill>
                    <a:srgbClr val="222222"/>
                  </a:solidFill>
                </a:uFill>
              </a:rPr>
              <a:t>	</a:t>
            </a:r>
            <a:r>
              <a:rPr>
                <a:solidFill>
                  <a:srgbClr val="343A40"/>
                </a:solidFill>
                <a:uFill>
                  <a:solidFill>
                    <a:srgbClr val="343A40"/>
                  </a:solidFill>
                </a:uFill>
              </a:rPr>
              <a:t>and the celebration among us,</a:t>
            </a:r>
            <a:r>
              <a:rPr>
                <a:solidFill>
                  <a:srgbClr val="222222"/>
                </a:solidFill>
                <a:uFill>
                  <a:solidFill>
                    <a:srgbClr val="222222"/>
                  </a:solidFill>
                </a:uFill>
              </a:rPr>
              <a:t> </a:t>
            </a:r>
            <a:r>
              <a:rPr>
                <a:solidFill>
                  <a:srgbClr val="343A40"/>
                </a:solidFill>
                <a:uFill>
                  <a:solidFill>
                    <a:srgbClr val="343A40"/>
                  </a:solidFill>
                </a:uFill>
              </a:rPr>
              <a:t>now and forevermore. Amen</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9" name="Offertory…"/>
          <p:cNvSpPr txBox="1"/>
          <p:nvPr>
            <p:ph type="title"/>
          </p:nvPr>
        </p:nvSpPr>
        <p:spPr>
          <a:xfrm>
            <a:off x="1206500" y="952500"/>
            <a:ext cx="21971000" cy="9102270"/>
          </a:xfrm>
          <a:prstGeom prst="rect">
            <a:avLst/>
          </a:prstGeom>
        </p:spPr>
        <p:txBody>
          <a:bodyPr/>
          <a:lstStyle/>
          <a:p>
            <a:pPr lvl="1"/>
            <a:r>
              <a:t>Offertory    </a:t>
            </a:r>
          </a:p>
          <a:p>
            <a:pPr lvl="1"/>
            <a:r>
              <a:t>Down By the Riverside</a:t>
            </a:r>
          </a:p>
          <a:p>
            <a:pPr lvl="1"/>
            <a:r>
              <a:t>Grandpa Elliot and International Artists</a:t>
            </a:r>
          </a:p>
        </p:txBody>
      </p:sp>
      <p:pic>
        <p:nvPicPr>
          <p:cNvPr id="170" name="Image" descr="Image"/>
          <p:cNvPicPr>
            <a:picLocks noChangeAspect="1"/>
          </p:cNvPicPr>
          <p:nvPr/>
        </p:nvPicPr>
        <p:blipFill>
          <a:blip r:embed="rId2">
            <a:extLst/>
          </a:blip>
          <a:stretch>
            <a:fillRect/>
          </a:stretch>
        </p:blipFill>
        <p:spPr>
          <a:xfrm>
            <a:off x="14646402" y="6169915"/>
            <a:ext cx="5112167" cy="5112167"/>
          </a:xfrm>
          <a:prstGeom prst="rect">
            <a:avLst/>
          </a:prstGeom>
          <a:ln w="12700">
            <a:miter lim="400000"/>
          </a:ln>
        </p:spPr>
      </p:pic>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2" name="Communion"/>
          <p:cNvSpPr txBox="1"/>
          <p:nvPr>
            <p:ph type="title"/>
          </p:nvPr>
        </p:nvSpPr>
        <p:spPr>
          <a:prstGeom prst="rect">
            <a:avLst/>
          </a:prstGeom>
        </p:spPr>
        <p:txBody>
          <a:bodyPr/>
          <a:lstStyle/>
          <a:p>
            <a:pPr/>
            <a:r>
              <a:t>Communion</a:t>
            </a:r>
          </a:p>
        </p:txBody>
      </p:sp>
      <p:sp>
        <p:nvSpPr>
          <p:cNvPr id="173" name="C: God is with you.  All: And also with you…"/>
          <p:cNvSpPr txBox="1"/>
          <p:nvPr>
            <p:ph type="body" idx="1"/>
          </p:nvPr>
        </p:nvSpPr>
        <p:spPr>
          <a:prstGeom prst="rect">
            <a:avLst/>
          </a:prstGeom>
          <a:solidFill>
            <a:schemeClr val="accent5">
              <a:hueOff val="-152895"/>
              <a:lumOff val="12368"/>
            </a:schemeClr>
          </a:solidFill>
        </p:spPr>
        <p:txBody>
          <a:bodyPr/>
          <a:lstStyle/>
          <a:p>
            <a:pPr marL="0" indent="0" defTabSz="457200">
              <a:lnSpc>
                <a:spcPct val="100000"/>
              </a:lnSpc>
              <a:spcBef>
                <a:spcPts val="0"/>
              </a:spcBef>
              <a:buSzTx/>
              <a:buNone/>
              <a:defRPr sz="5600">
                <a:uFill>
                  <a:solidFill>
                    <a:srgbClr val="000000"/>
                  </a:solidFill>
                </a:uFill>
              </a:defRPr>
            </a:pPr>
            <a:r>
              <a:rPr>
                <a:solidFill>
                  <a:srgbClr val="343A40"/>
                </a:solidFill>
                <a:uFill>
                  <a:solidFill>
                    <a:srgbClr val="343A40"/>
                  </a:solidFill>
                </a:uFill>
              </a:rPr>
              <a:t>C: God is with you.  </a:t>
            </a:r>
            <a:r>
              <a:rPr b="1">
                <a:solidFill>
                  <a:srgbClr val="343A40"/>
                </a:solidFill>
                <a:uFill>
                  <a:solidFill>
                    <a:srgbClr val="343A40"/>
                  </a:solidFill>
                </a:uFill>
              </a:rPr>
              <a:t>All: And also with you</a:t>
            </a:r>
            <a:endParaRPr b="1">
              <a:solidFill>
                <a:srgbClr val="343A40"/>
              </a:solidFill>
              <a:uFill>
                <a:solidFill>
                  <a:srgbClr val="343A40"/>
                </a:solidFill>
              </a:uFill>
            </a:endParaRPr>
          </a:p>
          <a:p>
            <a:pPr marL="0" indent="0" defTabSz="457200">
              <a:lnSpc>
                <a:spcPct val="100000"/>
              </a:lnSpc>
              <a:spcBef>
                <a:spcPts val="0"/>
              </a:spcBef>
              <a:buSzTx/>
              <a:buNone/>
              <a:defRPr sz="5600">
                <a:uFill>
                  <a:solidFill>
                    <a:srgbClr val="000000"/>
                  </a:solidFill>
                </a:uFill>
              </a:defRPr>
            </a:pPr>
            <a:r>
              <a:rPr>
                <a:solidFill>
                  <a:srgbClr val="343A40"/>
                </a:solidFill>
                <a:uFill>
                  <a:solidFill>
                    <a:srgbClr val="343A40"/>
                  </a:solidFill>
                </a:uFill>
              </a:rPr>
              <a:t>C: Let us open our hearts. </a:t>
            </a:r>
            <a:r>
              <a:rPr b="1">
                <a:solidFill>
                  <a:srgbClr val="343A40"/>
                </a:solidFill>
                <a:uFill>
                  <a:solidFill>
                    <a:srgbClr val="343A40"/>
                  </a:solidFill>
                </a:uFill>
              </a:rPr>
              <a:t>All: We open them to God</a:t>
            </a:r>
            <a:endParaRPr b="1">
              <a:solidFill>
                <a:srgbClr val="343A40"/>
              </a:solidFill>
              <a:uFill>
                <a:solidFill>
                  <a:srgbClr val="343A40"/>
                </a:solidFill>
              </a:uFill>
            </a:endParaRPr>
          </a:p>
          <a:p>
            <a:pPr marL="0" indent="0" defTabSz="457200">
              <a:lnSpc>
                <a:spcPct val="100000"/>
              </a:lnSpc>
              <a:spcBef>
                <a:spcPts val="0"/>
              </a:spcBef>
              <a:buSzTx/>
              <a:buNone/>
              <a:defRPr sz="5600">
                <a:uFill>
                  <a:solidFill>
                    <a:srgbClr val="000000"/>
                  </a:solidFill>
                </a:uFill>
              </a:defRPr>
            </a:pPr>
            <a:r>
              <a:rPr>
                <a:solidFill>
                  <a:srgbClr val="343A40"/>
                </a:solidFill>
                <a:uFill>
                  <a:solidFill>
                    <a:srgbClr val="343A40"/>
                  </a:solidFill>
                </a:uFill>
              </a:rPr>
              <a:t>C: Let us give God thanks and praise </a:t>
            </a:r>
            <a:endParaRPr>
              <a:solidFill>
                <a:srgbClr val="343A40"/>
              </a:solidFill>
              <a:uFill>
                <a:solidFill>
                  <a:srgbClr val="343A40"/>
                </a:solidFill>
              </a:uFill>
            </a:endParaRPr>
          </a:p>
          <a:p>
            <a:pPr marL="0" indent="0" defTabSz="457200">
              <a:lnSpc>
                <a:spcPct val="100000"/>
              </a:lnSpc>
              <a:spcBef>
                <a:spcPts val="0"/>
              </a:spcBef>
              <a:buSzTx/>
              <a:buNone/>
              <a:defRPr sz="5600">
                <a:uFill>
                  <a:solidFill>
                    <a:srgbClr val="000000"/>
                  </a:solidFill>
                </a:uFill>
              </a:defRPr>
            </a:pPr>
            <a:r>
              <a:rPr b="1">
                <a:solidFill>
                  <a:srgbClr val="343A40"/>
                </a:solidFill>
                <a:uFill>
                  <a:solidFill>
                    <a:srgbClr val="343A40"/>
                  </a:solidFill>
                </a:uFill>
              </a:rPr>
              <a:t>All: It is a good and joyful thing to do</a:t>
            </a:r>
            <a:endParaRPr b="1">
              <a:solidFill>
                <a:srgbClr val="343A40"/>
              </a:solidFill>
              <a:uFill>
                <a:solidFill>
                  <a:srgbClr val="343A40"/>
                </a:solidFill>
              </a:uFill>
            </a:endParaRPr>
          </a:p>
          <a:p>
            <a:pPr marL="0" indent="0" defTabSz="457200">
              <a:lnSpc>
                <a:spcPct val="100000"/>
              </a:lnSpc>
              <a:spcBef>
                <a:spcPts val="0"/>
              </a:spcBef>
              <a:buSzTx/>
              <a:buNone/>
              <a:defRPr sz="5600">
                <a:solidFill>
                  <a:srgbClr val="343A40"/>
                </a:solidFill>
                <a:uFill>
                  <a:solidFill>
                    <a:srgbClr val="343A40"/>
                  </a:solidFill>
                </a:uFill>
              </a:defRPr>
            </a:pPr>
          </a:p>
          <a:p>
            <a:pPr marL="0" indent="0" defTabSz="457200">
              <a:lnSpc>
                <a:spcPct val="100000"/>
              </a:lnSpc>
              <a:spcBef>
                <a:spcPts val="0"/>
              </a:spcBef>
              <a:buSzTx/>
              <a:buNone/>
              <a:defRPr sz="5600">
                <a:uFill>
                  <a:solidFill>
                    <a:srgbClr val="000000"/>
                  </a:solidFill>
                </a:uFill>
              </a:defRPr>
            </a:pPr>
            <a:r>
              <a:t>(</a:t>
            </a:r>
            <a:r>
              <a:rPr>
                <a:solidFill>
                  <a:srgbClr val="343A40"/>
                </a:solidFill>
                <a:uFill>
                  <a:solidFill>
                    <a:srgbClr val="343A40"/>
                  </a:solidFill>
                </a:uFill>
              </a:rPr>
              <a:t>Sanctus) </a:t>
            </a:r>
            <a:r>
              <a:rPr b="1">
                <a:solidFill>
                  <a:srgbClr val="343A40"/>
                </a:solidFill>
                <a:uFill>
                  <a:solidFill>
                    <a:srgbClr val="343A40"/>
                  </a:solidFill>
                </a:uFill>
              </a:rPr>
              <a:t>All: Holy, Holy, Holy One, God of Power and Might, Heaven and Earth are full of your glory. Hosanna in the highest! Blessed is the one who comes in the name of the Creator. Hosanna in the highest!</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5" name="Offering and Announcements"/>
          <p:cNvSpPr txBox="1"/>
          <p:nvPr>
            <p:ph type="title"/>
          </p:nvPr>
        </p:nvSpPr>
        <p:spPr>
          <a:xfrm>
            <a:off x="1193800" y="952500"/>
            <a:ext cx="21971000" cy="1433163"/>
          </a:xfrm>
          <a:prstGeom prst="rect">
            <a:avLst/>
          </a:prstGeom>
        </p:spPr>
        <p:txBody>
          <a:bodyPr/>
          <a:lstStyle/>
          <a:p>
            <a:pPr/>
            <a:r>
              <a:t>Offering and Announcements</a:t>
            </a:r>
          </a:p>
        </p:txBody>
      </p:sp>
      <p:sp>
        <p:nvSpPr>
          <p:cNvPr id="176" name="Book Group - Taking a break this week.…"/>
          <p:cNvSpPr txBox="1"/>
          <p:nvPr>
            <p:ph type="body" idx="1"/>
          </p:nvPr>
        </p:nvSpPr>
        <p:spPr>
          <a:xfrm>
            <a:off x="1206500" y="2444113"/>
            <a:ext cx="21971000" cy="10060403"/>
          </a:xfrm>
          <a:prstGeom prst="rect">
            <a:avLst/>
          </a:prstGeom>
        </p:spPr>
        <p:txBody>
          <a:bodyPr/>
          <a:lstStyle/>
          <a:p>
            <a:pPr marL="100545" indent="-100545" defTabSz="416052">
              <a:lnSpc>
                <a:spcPct val="100000"/>
              </a:lnSpc>
              <a:spcBef>
                <a:spcPts val="0"/>
              </a:spcBef>
              <a:buSzPct val="100000"/>
              <a:buFont typeface="Helvetica Neue"/>
              <a:buChar char="+"/>
              <a:defRPr sz="4914">
                <a:uFill>
                  <a:solidFill>
                    <a:srgbClr val="000000"/>
                  </a:solidFill>
                </a:uFill>
              </a:defRPr>
            </a:pPr>
            <a:r>
              <a:t> </a:t>
            </a:r>
            <a:r>
              <a:rPr b="1"/>
              <a:t>Book Group - </a:t>
            </a:r>
            <a:r>
              <a:t>Taking a break this week. </a:t>
            </a:r>
          </a:p>
          <a:p>
            <a:pPr marL="100545" indent="-100545" defTabSz="416052">
              <a:lnSpc>
                <a:spcPct val="100000"/>
              </a:lnSpc>
              <a:spcBef>
                <a:spcPts val="0"/>
              </a:spcBef>
              <a:buSzPct val="100000"/>
              <a:buFont typeface="Helvetica Neue"/>
              <a:buChar char="+"/>
              <a:defRPr sz="4914">
                <a:uFill>
                  <a:solidFill>
                    <a:srgbClr val="000000"/>
                  </a:solidFill>
                </a:uFill>
              </a:defRPr>
            </a:pPr>
            <a:r>
              <a:t> </a:t>
            </a:r>
            <a:r>
              <a:rPr b="1"/>
              <a:t>Founding Committee </a:t>
            </a:r>
            <a:r>
              <a:t>- Wednesday, 7pm </a:t>
            </a:r>
            <a:r>
              <a:rPr b="1"/>
              <a:t>ZOOM info ID</a:t>
            </a:r>
            <a:r>
              <a:t>: 641 953 6878. Passcode: 96778</a:t>
            </a:r>
          </a:p>
          <a:p>
            <a:pPr marL="100545" indent="-100545" defTabSz="416052">
              <a:lnSpc>
                <a:spcPct val="100000"/>
              </a:lnSpc>
              <a:spcBef>
                <a:spcPts val="0"/>
              </a:spcBef>
              <a:buSzPct val="100000"/>
              <a:buFont typeface="Helvetica Neue"/>
              <a:buChar char="+"/>
              <a:defRPr sz="4914">
                <a:uFill>
                  <a:solidFill>
                    <a:srgbClr val="000000"/>
                  </a:solidFill>
                </a:uFill>
              </a:defRPr>
            </a:pPr>
            <a:r>
              <a:t> </a:t>
            </a:r>
            <a:r>
              <a:rPr b="1"/>
              <a:t>Flamy Grant Concert,</a:t>
            </a:r>
            <a:r>
              <a:t> this Friday, 7pm, Land of Sky UCC</a:t>
            </a:r>
          </a:p>
          <a:p>
            <a:pPr marL="100545" indent="-100545" defTabSz="416052">
              <a:lnSpc>
                <a:spcPct val="100000"/>
              </a:lnSpc>
              <a:spcBef>
                <a:spcPts val="0"/>
              </a:spcBef>
              <a:buSzPct val="100000"/>
              <a:buFont typeface="Helvetica Neue"/>
              <a:buChar char="+"/>
              <a:defRPr sz="4914">
                <a:uFill>
                  <a:solidFill>
                    <a:srgbClr val="000000"/>
                  </a:solidFill>
                </a:uFill>
              </a:defRPr>
            </a:pPr>
            <a:r>
              <a:t> </a:t>
            </a:r>
            <a:r>
              <a:rPr b="1"/>
              <a:t>ReSister Drag Queen Bingo</a:t>
            </a:r>
            <a:r>
              <a:t>, this Saturday, 6pm Haywood Famous, WAVL. Want to help? Contact Rev. Dr. Lea Brown</a:t>
            </a:r>
          </a:p>
          <a:p>
            <a:pPr marL="100545" indent="-100545" defTabSz="416052">
              <a:lnSpc>
                <a:spcPct val="100000"/>
              </a:lnSpc>
              <a:spcBef>
                <a:spcPts val="0"/>
              </a:spcBef>
              <a:buSzPct val="100000"/>
              <a:buFont typeface="Helvetica Neue"/>
              <a:buChar char="+"/>
              <a:defRPr sz="4914">
                <a:uFill>
                  <a:solidFill>
                    <a:srgbClr val="000000"/>
                  </a:solidFill>
                </a:uFill>
              </a:defRPr>
            </a:pPr>
            <a:r>
              <a:t> </a:t>
            </a:r>
            <a:r>
              <a:rPr b="1"/>
              <a:t>Blue Ridge Pride,</a:t>
            </a:r>
            <a:r>
              <a:t> Saturday, Sept. 27th. Wear your MSMCC hat and network!</a:t>
            </a:r>
          </a:p>
          <a:p>
            <a:pPr marL="100545" indent="-100545" defTabSz="416052">
              <a:lnSpc>
                <a:spcPct val="100000"/>
              </a:lnSpc>
              <a:spcBef>
                <a:spcPts val="0"/>
              </a:spcBef>
              <a:buSzPct val="100000"/>
              <a:buFont typeface="Helvetica Neue"/>
              <a:buChar char="+"/>
              <a:defRPr sz="4914">
                <a:uFill>
                  <a:solidFill>
                    <a:srgbClr val="000000"/>
                  </a:solidFill>
                </a:uFill>
              </a:defRPr>
            </a:pPr>
            <a:r>
              <a:rPr b="1"/>
              <a:t>Hurricane Helen Anniversary Service,</a:t>
            </a:r>
            <a:r>
              <a:t> Sunday, Sept. 28th</a:t>
            </a:r>
          </a:p>
          <a:p>
            <a:pPr marL="100545" indent="-100545" defTabSz="416052">
              <a:lnSpc>
                <a:spcPct val="100000"/>
              </a:lnSpc>
              <a:spcBef>
                <a:spcPts val="0"/>
              </a:spcBef>
              <a:buSzPct val="100000"/>
              <a:buFont typeface="Helvetica Neue"/>
              <a:buChar char="+"/>
              <a:defRPr sz="4914">
                <a:uFill>
                  <a:solidFill>
                    <a:srgbClr val="000000"/>
                  </a:solidFill>
                </a:uFill>
              </a:defRPr>
            </a:pPr>
            <a:r>
              <a:t>Next week, we will be back to worshiping at the </a:t>
            </a:r>
            <a:r>
              <a:rPr b="1"/>
              <a:t>Congregational Beth Israel Synagogue, 229 Murdock Ave., Asheville, NC </a:t>
            </a:r>
            <a:endParaRPr b="1"/>
          </a:p>
          <a:p>
            <a:pPr marL="100545" indent="-100545" defTabSz="416052">
              <a:lnSpc>
                <a:spcPct val="100000"/>
              </a:lnSpc>
              <a:spcBef>
                <a:spcPts val="0"/>
              </a:spcBef>
              <a:buSzPct val="100000"/>
              <a:buFont typeface="Helvetica Neue"/>
              <a:buChar char="+"/>
              <a:defRPr sz="4914">
                <a:uFill>
                  <a:solidFill>
                    <a:srgbClr val="000000"/>
                  </a:solidFill>
                </a:uFill>
              </a:defRPr>
            </a:pPr>
            <a:r>
              <a:rPr b="1"/>
              <a:t>Mountain Spirit Yowlers will reconvene </a:t>
            </a:r>
            <a:r>
              <a:t>to rehearse for our Dolly Parton Inspired Service, beginning Sunday, October 5th. Potluck at Pressley’s house. </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30_BasicColor">
  <a:themeElements>
    <a:clrScheme name="30_BasicColor">
      <a:dk1>
        <a:srgbClr val="5E5E5E"/>
      </a:dk1>
      <a:lt1>
        <a:srgbClr val="003462"/>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30_BasicColor">
      <a:majorFont>
        <a:latin typeface="Helvetica Neue"/>
        <a:ea typeface="Helvetica Neue"/>
        <a:cs typeface="Helvetica Neue"/>
      </a:majorFont>
      <a:minorFont>
        <a:latin typeface="Helvetica Neue"/>
        <a:ea typeface="Helvetica Neue"/>
        <a:cs typeface="Helvetica Neue"/>
      </a:minorFont>
    </a:fontScheme>
    <a:fmtScheme name="30_BasicCol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30_BasicColor">
  <a:themeElements>
    <a:clrScheme name="30_BasicColor">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30_BasicColor">
      <a:majorFont>
        <a:latin typeface="Helvetica Neue"/>
        <a:ea typeface="Helvetica Neue"/>
        <a:cs typeface="Helvetica Neue"/>
      </a:majorFont>
      <a:minorFont>
        <a:latin typeface="Helvetica Neue"/>
        <a:ea typeface="Helvetica Neue"/>
        <a:cs typeface="Helvetica Neue"/>
      </a:minorFont>
    </a:fontScheme>
    <a:fmtScheme name="30_BasicCol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