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9"/>
  </p:notesMasterIdLst>
  <p:sldIdLst>
    <p:sldId id="270" r:id="rId5"/>
    <p:sldId id="256" r:id="rId6"/>
    <p:sldId id="257" r:id="rId7"/>
    <p:sldId id="279" r:id="rId8"/>
    <p:sldId id="294" r:id="rId9"/>
    <p:sldId id="259" r:id="rId10"/>
    <p:sldId id="293" r:id="rId11"/>
    <p:sldId id="280" r:id="rId12"/>
    <p:sldId id="282" r:id="rId13"/>
    <p:sldId id="281" r:id="rId14"/>
    <p:sldId id="283" r:id="rId15"/>
    <p:sldId id="284" r:id="rId16"/>
    <p:sldId id="260" r:id="rId17"/>
    <p:sldId id="261" r:id="rId18"/>
    <p:sldId id="262" r:id="rId19"/>
    <p:sldId id="276" r:id="rId20"/>
    <p:sldId id="290" r:id="rId21"/>
    <p:sldId id="278" r:id="rId22"/>
    <p:sldId id="285" r:id="rId23"/>
    <p:sldId id="287" r:id="rId24"/>
    <p:sldId id="274" r:id="rId25"/>
    <p:sldId id="258" r:id="rId26"/>
    <p:sldId id="275" r:id="rId27"/>
    <p:sldId id="291" r:id="rId28"/>
  </p:sldIdLst>
  <p:sldSz cx="50403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000"/>
    <a:srgbClr val="203469"/>
    <a:srgbClr val="0512F8"/>
    <a:srgbClr val="B59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2118"/>
  </p:normalViewPr>
  <p:slideViewPr>
    <p:cSldViewPr snapToGrid="0">
      <p:cViewPr varScale="1">
        <p:scale>
          <a:sx n="93" d="100"/>
          <a:sy n="93" d="100"/>
        </p:scale>
        <p:origin x="34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5EF8B-90E3-7A4A-88E1-36602BA676A3}" type="datetimeFigureOut">
              <a:rPr lang="en-US" smtClean="0"/>
              <a:t>5/29/2025</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18AC1-EF42-C343-B22E-51703555A635}" type="slidenum">
              <a:rPr lang="en-US" smtClean="0"/>
              <a:t>‹#›</a:t>
            </a:fld>
            <a:endParaRPr lang="en-US"/>
          </a:p>
        </p:txBody>
      </p:sp>
    </p:spTree>
    <p:extLst>
      <p:ext uri="{BB962C8B-B14F-4D97-AF65-F5344CB8AC3E}">
        <p14:creationId xmlns:p14="http://schemas.microsoft.com/office/powerpoint/2010/main" val="1307258345"/>
      </p:ext>
    </p:extLst>
  </p:cSld>
  <p:clrMap bg1="lt1" tx1="dk1" bg2="lt2" tx2="dk2" accent1="accent1" accent2="accent2" accent3="accent3" accent4="accent4" accent5="accent5" accent6="accent6" hlink="hlink" folHlink="folHlink"/>
  <p:notesStyle>
    <a:lvl1pPr marL="0" algn="l" defTabSz="604784" rtl="0" eaLnBrk="1" latinLnBrk="0" hangingPunct="1">
      <a:defRPr sz="794" kern="1200">
        <a:solidFill>
          <a:schemeClr val="tx1"/>
        </a:solidFill>
        <a:latin typeface="+mn-lt"/>
        <a:ea typeface="+mn-ea"/>
        <a:cs typeface="+mn-cs"/>
      </a:defRPr>
    </a:lvl1pPr>
    <a:lvl2pPr marL="302392" algn="l" defTabSz="604784" rtl="0" eaLnBrk="1" latinLnBrk="0" hangingPunct="1">
      <a:defRPr sz="794" kern="1200">
        <a:solidFill>
          <a:schemeClr val="tx1"/>
        </a:solidFill>
        <a:latin typeface="+mn-lt"/>
        <a:ea typeface="+mn-ea"/>
        <a:cs typeface="+mn-cs"/>
      </a:defRPr>
    </a:lvl2pPr>
    <a:lvl3pPr marL="604784" algn="l" defTabSz="604784" rtl="0" eaLnBrk="1" latinLnBrk="0" hangingPunct="1">
      <a:defRPr sz="794" kern="1200">
        <a:solidFill>
          <a:schemeClr val="tx1"/>
        </a:solidFill>
        <a:latin typeface="+mn-lt"/>
        <a:ea typeface="+mn-ea"/>
        <a:cs typeface="+mn-cs"/>
      </a:defRPr>
    </a:lvl3pPr>
    <a:lvl4pPr marL="907176" algn="l" defTabSz="604784" rtl="0" eaLnBrk="1" latinLnBrk="0" hangingPunct="1">
      <a:defRPr sz="794" kern="1200">
        <a:solidFill>
          <a:schemeClr val="tx1"/>
        </a:solidFill>
        <a:latin typeface="+mn-lt"/>
        <a:ea typeface="+mn-ea"/>
        <a:cs typeface="+mn-cs"/>
      </a:defRPr>
    </a:lvl4pPr>
    <a:lvl5pPr marL="1209568" algn="l" defTabSz="604784" rtl="0" eaLnBrk="1" latinLnBrk="0" hangingPunct="1">
      <a:defRPr sz="794" kern="1200">
        <a:solidFill>
          <a:schemeClr val="tx1"/>
        </a:solidFill>
        <a:latin typeface="+mn-lt"/>
        <a:ea typeface="+mn-ea"/>
        <a:cs typeface="+mn-cs"/>
      </a:defRPr>
    </a:lvl5pPr>
    <a:lvl6pPr marL="1511960" algn="l" defTabSz="604784" rtl="0" eaLnBrk="1" latinLnBrk="0" hangingPunct="1">
      <a:defRPr sz="794" kern="1200">
        <a:solidFill>
          <a:schemeClr val="tx1"/>
        </a:solidFill>
        <a:latin typeface="+mn-lt"/>
        <a:ea typeface="+mn-ea"/>
        <a:cs typeface="+mn-cs"/>
      </a:defRPr>
    </a:lvl6pPr>
    <a:lvl7pPr marL="1814352" algn="l" defTabSz="604784" rtl="0" eaLnBrk="1" latinLnBrk="0" hangingPunct="1">
      <a:defRPr sz="794" kern="1200">
        <a:solidFill>
          <a:schemeClr val="tx1"/>
        </a:solidFill>
        <a:latin typeface="+mn-lt"/>
        <a:ea typeface="+mn-ea"/>
        <a:cs typeface="+mn-cs"/>
      </a:defRPr>
    </a:lvl7pPr>
    <a:lvl8pPr marL="2116745" algn="l" defTabSz="604784" rtl="0" eaLnBrk="1" latinLnBrk="0" hangingPunct="1">
      <a:defRPr sz="794" kern="1200">
        <a:solidFill>
          <a:schemeClr val="tx1"/>
        </a:solidFill>
        <a:latin typeface="+mn-lt"/>
        <a:ea typeface="+mn-ea"/>
        <a:cs typeface="+mn-cs"/>
      </a:defRPr>
    </a:lvl8pPr>
    <a:lvl9pPr marL="2419137" algn="l" defTabSz="604784" rtl="0" eaLnBrk="1" latinLnBrk="0" hangingPunct="1">
      <a:defRPr sz="79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24" y="1237197"/>
            <a:ext cx="4284266" cy="2631887"/>
          </a:xfrm>
        </p:spPr>
        <p:txBody>
          <a:bodyPr anchor="b"/>
          <a:lstStyle>
            <a:lvl1pPr algn="ctr">
              <a:defRPr sz="3307"/>
            </a:lvl1pPr>
          </a:lstStyle>
          <a:p>
            <a:r>
              <a:rPr lang="en-US"/>
              <a:t>Click to edit Master title style</a:t>
            </a:r>
            <a:endParaRPr lang="en-US" dirty="0"/>
          </a:p>
        </p:txBody>
      </p:sp>
      <p:sp>
        <p:nvSpPr>
          <p:cNvPr id="3" name="Subtitle 2"/>
          <p:cNvSpPr>
            <a:spLocks noGrp="1"/>
          </p:cNvSpPr>
          <p:nvPr>
            <p:ph type="subTitle" idx="1"/>
          </p:nvPr>
        </p:nvSpPr>
        <p:spPr>
          <a:xfrm>
            <a:off x="630039" y="3970580"/>
            <a:ext cx="3780235" cy="1825171"/>
          </a:xfrm>
        </p:spPr>
        <p:txBody>
          <a:bodyPr/>
          <a:lstStyle>
            <a:lvl1pPr marL="0" indent="0" algn="ctr">
              <a:buNone/>
              <a:defRPr sz="1323"/>
            </a:lvl1pPr>
            <a:lvl2pPr marL="252009" indent="0" algn="ctr">
              <a:buNone/>
              <a:defRPr sz="1102"/>
            </a:lvl2pPr>
            <a:lvl3pPr marL="504017" indent="0" algn="ctr">
              <a:buNone/>
              <a:defRPr sz="992"/>
            </a:lvl3pPr>
            <a:lvl4pPr marL="756026" indent="0" algn="ctr">
              <a:buNone/>
              <a:defRPr sz="882"/>
            </a:lvl4pPr>
            <a:lvl5pPr marL="1008035" indent="0" algn="ctr">
              <a:buNone/>
              <a:defRPr sz="882"/>
            </a:lvl5pPr>
            <a:lvl6pPr marL="1260043" indent="0" algn="ctr">
              <a:buNone/>
              <a:defRPr sz="882"/>
            </a:lvl6pPr>
            <a:lvl7pPr marL="1512052" indent="0" algn="ctr">
              <a:buNone/>
              <a:defRPr sz="882"/>
            </a:lvl7pPr>
            <a:lvl8pPr marL="1764060" indent="0" algn="ctr">
              <a:buNone/>
              <a:defRPr sz="882"/>
            </a:lvl8pPr>
            <a:lvl9pPr marL="2016069" indent="0" algn="ctr">
              <a:buNone/>
              <a:defRPr sz="88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52654C-287F-054B-A090-07F57637ED41}"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211097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2654C-287F-054B-A090-07F57637ED41}"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83255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975" y="402483"/>
            <a:ext cx="1086817"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6522" y="402483"/>
            <a:ext cx="319744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2654C-287F-054B-A090-07F57637ED41}"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406439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2654C-287F-054B-A090-07F57637ED41}"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227995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897" y="1884671"/>
            <a:ext cx="4347270" cy="3144614"/>
          </a:xfrm>
        </p:spPr>
        <p:txBody>
          <a:bodyPr anchor="b"/>
          <a:lstStyle>
            <a:lvl1pPr>
              <a:defRPr sz="3307"/>
            </a:lvl1pPr>
          </a:lstStyle>
          <a:p>
            <a:r>
              <a:rPr lang="en-US"/>
              <a:t>Click to edit Master title style</a:t>
            </a:r>
            <a:endParaRPr lang="en-US" dirty="0"/>
          </a:p>
        </p:txBody>
      </p:sp>
      <p:sp>
        <p:nvSpPr>
          <p:cNvPr id="3" name="Text Placeholder 2"/>
          <p:cNvSpPr>
            <a:spLocks noGrp="1"/>
          </p:cNvSpPr>
          <p:nvPr>
            <p:ph type="body" idx="1"/>
          </p:nvPr>
        </p:nvSpPr>
        <p:spPr>
          <a:xfrm>
            <a:off x="343897" y="5059035"/>
            <a:ext cx="4347270" cy="1653678"/>
          </a:xfrm>
        </p:spPr>
        <p:txBody>
          <a:bodyPr/>
          <a:lstStyle>
            <a:lvl1pPr marL="0" indent="0">
              <a:buNone/>
              <a:defRPr sz="1323">
                <a:solidFill>
                  <a:schemeClr val="tx1">
                    <a:tint val="82000"/>
                  </a:schemeClr>
                </a:solidFill>
              </a:defRPr>
            </a:lvl1pPr>
            <a:lvl2pPr marL="252009" indent="0">
              <a:buNone/>
              <a:defRPr sz="1102">
                <a:solidFill>
                  <a:schemeClr val="tx1">
                    <a:tint val="82000"/>
                  </a:schemeClr>
                </a:solidFill>
              </a:defRPr>
            </a:lvl2pPr>
            <a:lvl3pPr marL="504017" indent="0">
              <a:buNone/>
              <a:defRPr sz="992">
                <a:solidFill>
                  <a:schemeClr val="tx1">
                    <a:tint val="82000"/>
                  </a:schemeClr>
                </a:solidFill>
              </a:defRPr>
            </a:lvl3pPr>
            <a:lvl4pPr marL="756026" indent="0">
              <a:buNone/>
              <a:defRPr sz="882">
                <a:solidFill>
                  <a:schemeClr val="tx1">
                    <a:tint val="82000"/>
                  </a:schemeClr>
                </a:solidFill>
              </a:defRPr>
            </a:lvl4pPr>
            <a:lvl5pPr marL="1008035" indent="0">
              <a:buNone/>
              <a:defRPr sz="882">
                <a:solidFill>
                  <a:schemeClr val="tx1">
                    <a:tint val="82000"/>
                  </a:schemeClr>
                </a:solidFill>
              </a:defRPr>
            </a:lvl5pPr>
            <a:lvl6pPr marL="1260043" indent="0">
              <a:buNone/>
              <a:defRPr sz="882">
                <a:solidFill>
                  <a:schemeClr val="tx1">
                    <a:tint val="82000"/>
                  </a:schemeClr>
                </a:solidFill>
              </a:defRPr>
            </a:lvl6pPr>
            <a:lvl7pPr marL="1512052" indent="0">
              <a:buNone/>
              <a:defRPr sz="882">
                <a:solidFill>
                  <a:schemeClr val="tx1">
                    <a:tint val="82000"/>
                  </a:schemeClr>
                </a:solidFill>
              </a:defRPr>
            </a:lvl7pPr>
            <a:lvl8pPr marL="1764060" indent="0">
              <a:buNone/>
              <a:defRPr sz="882">
                <a:solidFill>
                  <a:schemeClr val="tx1">
                    <a:tint val="82000"/>
                  </a:schemeClr>
                </a:solidFill>
              </a:defRPr>
            </a:lvl8pPr>
            <a:lvl9pPr marL="2016069" indent="0">
              <a:buNone/>
              <a:defRPr sz="882">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2654C-287F-054B-A090-07F57637ED41}"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345541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6522" y="2012414"/>
            <a:ext cx="2142133"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51658" y="2012414"/>
            <a:ext cx="2142133"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2654C-287F-054B-A090-07F57637ED41}"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119132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178" y="402484"/>
            <a:ext cx="4347270"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7179" y="1853171"/>
            <a:ext cx="2132288" cy="908210"/>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en-US"/>
              <a:t>Click to edit Master text styles</a:t>
            </a:r>
          </a:p>
        </p:txBody>
      </p:sp>
      <p:sp>
        <p:nvSpPr>
          <p:cNvPr id="4" name="Content Placeholder 3"/>
          <p:cNvSpPr>
            <a:spLocks noGrp="1"/>
          </p:cNvSpPr>
          <p:nvPr>
            <p:ph sz="half" idx="2"/>
          </p:nvPr>
        </p:nvSpPr>
        <p:spPr>
          <a:xfrm>
            <a:off x="347179" y="2761381"/>
            <a:ext cx="2132288"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51658" y="1853171"/>
            <a:ext cx="2142790" cy="908210"/>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en-US"/>
              <a:t>Click to edit Master text styles</a:t>
            </a:r>
          </a:p>
        </p:txBody>
      </p:sp>
      <p:sp>
        <p:nvSpPr>
          <p:cNvPr id="6" name="Content Placeholder 5"/>
          <p:cNvSpPr>
            <a:spLocks noGrp="1"/>
          </p:cNvSpPr>
          <p:nvPr>
            <p:ph sz="quarter" idx="4"/>
          </p:nvPr>
        </p:nvSpPr>
        <p:spPr>
          <a:xfrm>
            <a:off x="2551658" y="2761381"/>
            <a:ext cx="2142790"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52654C-287F-054B-A090-07F57637ED41}"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159004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52654C-287F-054B-A090-07F57637ED41}"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192381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2654C-287F-054B-A090-07F57637ED41}"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122599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503978"/>
            <a:ext cx="1625632" cy="1763924"/>
          </a:xfrm>
        </p:spPr>
        <p:txBody>
          <a:bodyPr anchor="b"/>
          <a:lstStyle>
            <a:lvl1pPr>
              <a:defRPr sz="1764"/>
            </a:lvl1pPr>
          </a:lstStyle>
          <a:p>
            <a:r>
              <a:rPr lang="en-US"/>
              <a:t>Click to edit Master title style</a:t>
            </a:r>
            <a:endParaRPr lang="en-US" dirty="0"/>
          </a:p>
        </p:txBody>
      </p:sp>
      <p:sp>
        <p:nvSpPr>
          <p:cNvPr id="3" name="Content Placeholder 2"/>
          <p:cNvSpPr>
            <a:spLocks noGrp="1"/>
          </p:cNvSpPr>
          <p:nvPr>
            <p:ph idx="1"/>
          </p:nvPr>
        </p:nvSpPr>
        <p:spPr>
          <a:xfrm>
            <a:off x="2142790" y="1088455"/>
            <a:ext cx="2551658" cy="5372269"/>
          </a:xfrm>
        </p:spPr>
        <p:txBody>
          <a:bodyPr/>
          <a:lstStyle>
            <a:lvl1pPr>
              <a:defRPr sz="1764"/>
            </a:lvl1pPr>
            <a:lvl2pPr>
              <a:defRPr sz="1543"/>
            </a:lvl2pPr>
            <a:lvl3pPr>
              <a:defRPr sz="1323"/>
            </a:lvl3pPr>
            <a:lvl4pPr>
              <a:defRPr sz="1102"/>
            </a:lvl4pPr>
            <a:lvl5pPr>
              <a:defRPr sz="1102"/>
            </a:lvl5pPr>
            <a:lvl6pPr>
              <a:defRPr sz="1102"/>
            </a:lvl6pPr>
            <a:lvl7pPr>
              <a:defRPr sz="1102"/>
            </a:lvl7pPr>
            <a:lvl8pPr>
              <a:defRPr sz="1102"/>
            </a:lvl8pPr>
            <a:lvl9pPr>
              <a:defRPr sz="11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178" y="2267902"/>
            <a:ext cx="1625632" cy="4201570"/>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en-US"/>
              <a:t>Click to edit Master text styles</a:t>
            </a:r>
          </a:p>
        </p:txBody>
      </p:sp>
      <p:sp>
        <p:nvSpPr>
          <p:cNvPr id="5" name="Date Placeholder 4"/>
          <p:cNvSpPr>
            <a:spLocks noGrp="1"/>
          </p:cNvSpPr>
          <p:nvPr>
            <p:ph type="dt" sz="half" idx="10"/>
          </p:nvPr>
        </p:nvSpPr>
        <p:spPr/>
        <p:txBody>
          <a:bodyPr/>
          <a:lstStyle/>
          <a:p>
            <a:fld id="{7C52654C-287F-054B-A090-07F57637ED41}"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324976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503978"/>
            <a:ext cx="1625632" cy="1763924"/>
          </a:xfrm>
        </p:spPr>
        <p:txBody>
          <a:bodyPr anchor="b"/>
          <a:lstStyle>
            <a:lvl1pPr>
              <a:defRPr sz="1764"/>
            </a:lvl1pPr>
          </a:lstStyle>
          <a:p>
            <a:r>
              <a:rPr lang="en-US"/>
              <a:t>Click to edit Master title style</a:t>
            </a:r>
            <a:endParaRPr lang="en-US" dirty="0"/>
          </a:p>
        </p:txBody>
      </p:sp>
      <p:sp>
        <p:nvSpPr>
          <p:cNvPr id="3" name="Picture Placeholder 2"/>
          <p:cNvSpPr>
            <a:spLocks noGrp="1" noChangeAspect="1"/>
          </p:cNvSpPr>
          <p:nvPr>
            <p:ph type="pic" idx="1"/>
          </p:nvPr>
        </p:nvSpPr>
        <p:spPr>
          <a:xfrm>
            <a:off x="2142790" y="1088455"/>
            <a:ext cx="2551658" cy="5372269"/>
          </a:xfrm>
        </p:spPr>
        <p:txBody>
          <a:bodyPr anchor="t"/>
          <a:lstStyle>
            <a:lvl1pPr marL="0" indent="0">
              <a:buNone/>
              <a:defRPr sz="1764"/>
            </a:lvl1pPr>
            <a:lvl2pPr marL="252009" indent="0">
              <a:buNone/>
              <a:defRPr sz="1543"/>
            </a:lvl2pPr>
            <a:lvl3pPr marL="504017" indent="0">
              <a:buNone/>
              <a:defRPr sz="1323"/>
            </a:lvl3pPr>
            <a:lvl4pPr marL="756026" indent="0">
              <a:buNone/>
              <a:defRPr sz="1102"/>
            </a:lvl4pPr>
            <a:lvl5pPr marL="1008035" indent="0">
              <a:buNone/>
              <a:defRPr sz="1102"/>
            </a:lvl5pPr>
            <a:lvl6pPr marL="1260043" indent="0">
              <a:buNone/>
              <a:defRPr sz="1102"/>
            </a:lvl6pPr>
            <a:lvl7pPr marL="1512052" indent="0">
              <a:buNone/>
              <a:defRPr sz="1102"/>
            </a:lvl7pPr>
            <a:lvl8pPr marL="1764060" indent="0">
              <a:buNone/>
              <a:defRPr sz="1102"/>
            </a:lvl8pPr>
            <a:lvl9pPr marL="2016069" indent="0">
              <a:buNone/>
              <a:defRPr sz="1102"/>
            </a:lvl9pPr>
          </a:lstStyle>
          <a:p>
            <a:r>
              <a:rPr lang="en-US"/>
              <a:t>Click icon to add picture</a:t>
            </a:r>
            <a:endParaRPr lang="en-US" dirty="0"/>
          </a:p>
        </p:txBody>
      </p:sp>
      <p:sp>
        <p:nvSpPr>
          <p:cNvPr id="4" name="Text Placeholder 3"/>
          <p:cNvSpPr>
            <a:spLocks noGrp="1"/>
          </p:cNvSpPr>
          <p:nvPr>
            <p:ph type="body" sz="half" idx="2"/>
          </p:nvPr>
        </p:nvSpPr>
        <p:spPr>
          <a:xfrm>
            <a:off x="347178" y="2267902"/>
            <a:ext cx="1625632" cy="4201570"/>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en-US"/>
              <a:t>Click to edit Master text styles</a:t>
            </a:r>
          </a:p>
        </p:txBody>
      </p:sp>
      <p:sp>
        <p:nvSpPr>
          <p:cNvPr id="5" name="Date Placeholder 4"/>
          <p:cNvSpPr>
            <a:spLocks noGrp="1"/>
          </p:cNvSpPr>
          <p:nvPr>
            <p:ph type="dt" sz="half" idx="10"/>
          </p:nvPr>
        </p:nvSpPr>
        <p:spPr/>
        <p:txBody>
          <a:bodyPr/>
          <a:lstStyle/>
          <a:p>
            <a:fld id="{7C52654C-287F-054B-A090-07F57637ED41}"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597F5-039C-864C-BF2D-C5F413F44FAF}" type="slidenum">
              <a:rPr lang="en-US" smtClean="0"/>
              <a:t>‹#›</a:t>
            </a:fld>
            <a:endParaRPr lang="en-US"/>
          </a:p>
        </p:txBody>
      </p:sp>
    </p:spTree>
    <p:extLst>
      <p:ext uri="{BB962C8B-B14F-4D97-AF65-F5344CB8AC3E}">
        <p14:creationId xmlns:p14="http://schemas.microsoft.com/office/powerpoint/2010/main" val="135807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522" y="402484"/>
            <a:ext cx="4347270"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6522" y="2012414"/>
            <a:ext cx="4347270"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6522" y="7006700"/>
            <a:ext cx="1134070" cy="402483"/>
          </a:xfrm>
          <a:prstGeom prst="rect">
            <a:avLst/>
          </a:prstGeom>
        </p:spPr>
        <p:txBody>
          <a:bodyPr vert="horz" lIns="91440" tIns="45720" rIns="91440" bIns="45720" rtlCol="0" anchor="ctr"/>
          <a:lstStyle>
            <a:lvl1pPr algn="l">
              <a:defRPr sz="661">
                <a:solidFill>
                  <a:schemeClr val="tx1">
                    <a:tint val="82000"/>
                  </a:schemeClr>
                </a:solidFill>
              </a:defRPr>
            </a:lvl1pPr>
          </a:lstStyle>
          <a:p>
            <a:fld id="{7C52654C-287F-054B-A090-07F57637ED41}" type="datetimeFigureOut">
              <a:rPr lang="en-US" smtClean="0"/>
              <a:t>5/29/2025</a:t>
            </a:fld>
            <a:endParaRPr lang="en-US"/>
          </a:p>
        </p:txBody>
      </p:sp>
      <p:sp>
        <p:nvSpPr>
          <p:cNvPr id="5" name="Footer Placeholder 4"/>
          <p:cNvSpPr>
            <a:spLocks noGrp="1"/>
          </p:cNvSpPr>
          <p:nvPr>
            <p:ph type="ftr" sz="quarter" idx="3"/>
          </p:nvPr>
        </p:nvSpPr>
        <p:spPr>
          <a:xfrm>
            <a:off x="1669604" y="7006700"/>
            <a:ext cx="1701106" cy="402483"/>
          </a:xfrm>
          <a:prstGeom prst="rect">
            <a:avLst/>
          </a:prstGeom>
        </p:spPr>
        <p:txBody>
          <a:bodyPr vert="horz" lIns="91440" tIns="45720" rIns="91440" bIns="45720" rtlCol="0" anchor="ctr"/>
          <a:lstStyle>
            <a:lvl1pPr algn="ctr">
              <a:defRPr sz="661">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559721" y="7006700"/>
            <a:ext cx="1134070" cy="402483"/>
          </a:xfrm>
          <a:prstGeom prst="rect">
            <a:avLst/>
          </a:prstGeom>
        </p:spPr>
        <p:txBody>
          <a:bodyPr vert="horz" lIns="91440" tIns="45720" rIns="91440" bIns="45720" rtlCol="0" anchor="ctr"/>
          <a:lstStyle>
            <a:lvl1pPr algn="r">
              <a:defRPr sz="661">
                <a:solidFill>
                  <a:schemeClr val="tx1">
                    <a:tint val="82000"/>
                  </a:schemeClr>
                </a:solidFill>
              </a:defRPr>
            </a:lvl1pPr>
          </a:lstStyle>
          <a:p>
            <a:fld id="{C18597F5-039C-864C-BF2D-C5F413F44FAF}" type="slidenum">
              <a:rPr lang="en-US" smtClean="0"/>
              <a:t>‹#›</a:t>
            </a:fld>
            <a:endParaRPr lang="en-US"/>
          </a:p>
        </p:txBody>
      </p:sp>
    </p:spTree>
    <p:extLst>
      <p:ext uri="{BB962C8B-B14F-4D97-AF65-F5344CB8AC3E}">
        <p14:creationId xmlns:p14="http://schemas.microsoft.com/office/powerpoint/2010/main" val="2092317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04017" rtl="0" eaLnBrk="1" latinLnBrk="0" hangingPunct="1">
        <a:lnSpc>
          <a:spcPct val="90000"/>
        </a:lnSpc>
        <a:spcBef>
          <a:spcPct val="0"/>
        </a:spcBef>
        <a:buNone/>
        <a:defRPr sz="2425" kern="1200">
          <a:solidFill>
            <a:schemeClr val="tx1"/>
          </a:solidFill>
          <a:latin typeface="+mj-lt"/>
          <a:ea typeface="+mj-ea"/>
          <a:cs typeface="+mj-cs"/>
        </a:defRPr>
      </a:lvl1pPr>
    </p:titleStyle>
    <p:body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p:bodyStyle>
    <p:otherStyle>
      <a:defPPr>
        <a:defRPr lang="en-US"/>
      </a:defPPr>
      <a:lvl1pPr marL="0" algn="l" defTabSz="504017" rtl="0" eaLnBrk="1" latinLnBrk="0" hangingPunct="1">
        <a:defRPr sz="992" kern="1200">
          <a:solidFill>
            <a:schemeClr val="tx1"/>
          </a:solidFill>
          <a:latin typeface="+mn-lt"/>
          <a:ea typeface="+mn-ea"/>
          <a:cs typeface="+mn-cs"/>
        </a:defRPr>
      </a:lvl1pPr>
      <a:lvl2pPr marL="252009" algn="l" defTabSz="504017" rtl="0" eaLnBrk="1" latinLnBrk="0" hangingPunct="1">
        <a:defRPr sz="992" kern="1200">
          <a:solidFill>
            <a:schemeClr val="tx1"/>
          </a:solidFill>
          <a:latin typeface="+mn-lt"/>
          <a:ea typeface="+mn-ea"/>
          <a:cs typeface="+mn-cs"/>
        </a:defRPr>
      </a:lvl2pPr>
      <a:lvl3pPr marL="504017" algn="l" defTabSz="504017" rtl="0" eaLnBrk="1" latinLnBrk="0" hangingPunct="1">
        <a:defRPr sz="992" kern="1200">
          <a:solidFill>
            <a:schemeClr val="tx1"/>
          </a:solidFill>
          <a:latin typeface="+mn-lt"/>
          <a:ea typeface="+mn-ea"/>
          <a:cs typeface="+mn-cs"/>
        </a:defRPr>
      </a:lvl3pPr>
      <a:lvl4pPr marL="756026" algn="l" defTabSz="504017" rtl="0" eaLnBrk="1" latinLnBrk="0" hangingPunct="1">
        <a:defRPr sz="992" kern="1200">
          <a:solidFill>
            <a:schemeClr val="tx1"/>
          </a:solidFill>
          <a:latin typeface="+mn-lt"/>
          <a:ea typeface="+mn-ea"/>
          <a:cs typeface="+mn-cs"/>
        </a:defRPr>
      </a:lvl4pPr>
      <a:lvl5pPr marL="1008035" algn="l" defTabSz="504017" rtl="0" eaLnBrk="1" latinLnBrk="0" hangingPunct="1">
        <a:defRPr sz="992" kern="1200">
          <a:solidFill>
            <a:schemeClr val="tx1"/>
          </a:solidFill>
          <a:latin typeface="+mn-lt"/>
          <a:ea typeface="+mn-ea"/>
          <a:cs typeface="+mn-cs"/>
        </a:defRPr>
      </a:lvl5pPr>
      <a:lvl6pPr marL="1260043" algn="l" defTabSz="504017" rtl="0" eaLnBrk="1" latinLnBrk="0" hangingPunct="1">
        <a:defRPr sz="992" kern="1200">
          <a:solidFill>
            <a:schemeClr val="tx1"/>
          </a:solidFill>
          <a:latin typeface="+mn-lt"/>
          <a:ea typeface="+mn-ea"/>
          <a:cs typeface="+mn-cs"/>
        </a:defRPr>
      </a:lvl6pPr>
      <a:lvl7pPr marL="1512052" algn="l" defTabSz="504017" rtl="0" eaLnBrk="1" latinLnBrk="0" hangingPunct="1">
        <a:defRPr sz="992" kern="1200">
          <a:solidFill>
            <a:schemeClr val="tx1"/>
          </a:solidFill>
          <a:latin typeface="+mn-lt"/>
          <a:ea typeface="+mn-ea"/>
          <a:cs typeface="+mn-cs"/>
        </a:defRPr>
      </a:lvl7pPr>
      <a:lvl8pPr marL="1764060" algn="l" defTabSz="504017" rtl="0" eaLnBrk="1" latinLnBrk="0" hangingPunct="1">
        <a:defRPr sz="992" kern="1200">
          <a:solidFill>
            <a:schemeClr val="tx1"/>
          </a:solidFill>
          <a:latin typeface="+mn-lt"/>
          <a:ea typeface="+mn-ea"/>
          <a:cs typeface="+mn-cs"/>
        </a:defRPr>
      </a:lvl8pPr>
      <a:lvl9pPr marL="2016069" algn="l" defTabSz="504017" rtl="0" eaLnBrk="1" latinLnBrk="0" hangingPunct="1">
        <a:defRPr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instagram.com/farnboroughjuniorsafc/" TargetMode="External"/><Relationship Id="rId3" Type="http://schemas.openxmlformats.org/officeDocument/2006/relationships/hyperlink" Target="mailto:JuniorAcademy@farnboroughfc.co.uk" TargetMode="External"/><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twitter.com/FarnboroughJA" TargetMode="External"/><Relationship Id="rId5" Type="http://schemas.openxmlformats.org/officeDocument/2006/relationships/image" Target="../media/image20.png"/><Relationship Id="rId4" Type="http://schemas.openxmlformats.org/officeDocument/2006/relationships/hyperlink" Target="https://www.facebook.com/FarnboroughJuniorAcademy/?locale=en_GB" TargetMode="Externa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s://qualitygardenoffices.co.uk/" TargetMode="External"/><Relationship Id="rId18" Type="http://schemas.openxmlformats.org/officeDocument/2006/relationships/image" Target="../media/image30.jpeg"/><Relationship Id="rId3" Type="http://schemas.openxmlformats.org/officeDocument/2006/relationships/hyperlink" Target="https://tratechconsulting.co.uk/" TargetMode="External"/><Relationship Id="rId21" Type="http://schemas.openxmlformats.org/officeDocument/2006/relationships/hyperlink" Target="https://www.facebook.com/profile.php?id=61563396154444" TargetMode="External"/><Relationship Id="rId7" Type="http://schemas.openxmlformats.org/officeDocument/2006/relationships/hyperlink" Target="https://www.averyhealthcare.co.uk/" TargetMode="External"/><Relationship Id="rId12" Type="http://schemas.openxmlformats.org/officeDocument/2006/relationships/image" Target="../media/image27.jpeg"/><Relationship Id="rId17" Type="http://schemas.openxmlformats.org/officeDocument/2006/relationships/hyperlink" Target="https://www.checkatrade.com/trades/mbbuildingandconstructionltd" TargetMode="External"/><Relationship Id="rId2" Type="http://schemas.openxmlformats.org/officeDocument/2006/relationships/image" Target="../media/image6.png"/><Relationship Id="rId16" Type="http://schemas.openxmlformats.org/officeDocument/2006/relationships/image" Target="../media/image29.jpe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hyperlink" Target="https://www.facebook.com/profile.php?id=61554375674656" TargetMode="External"/><Relationship Id="rId5" Type="http://schemas.openxmlformats.org/officeDocument/2006/relationships/hyperlink" Target="https://exertisenterprise.com/" TargetMode="External"/><Relationship Id="rId15" Type="http://schemas.openxmlformats.org/officeDocument/2006/relationships/hyperlink" Target="https://www.village-hotels.co.uk/" TargetMode="External"/><Relationship Id="rId10" Type="http://schemas.openxmlformats.org/officeDocument/2006/relationships/image" Target="../media/image26.jpeg"/><Relationship Id="rId19" Type="http://schemas.openxmlformats.org/officeDocument/2006/relationships/hyperlink" Target="https://gbdents.com/" TargetMode="External"/><Relationship Id="rId4" Type="http://schemas.openxmlformats.org/officeDocument/2006/relationships/image" Target="../media/image23.jpeg"/><Relationship Id="rId9" Type="http://schemas.openxmlformats.org/officeDocument/2006/relationships/hyperlink" Target="https://ashbywelding.co.uk/" TargetMode="External"/><Relationship Id="rId14" Type="http://schemas.openxmlformats.org/officeDocument/2006/relationships/image" Target="../media/image28.jpeg"/><Relationship Id="rId22"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83D63E05-621D-9035-61DD-282A5EAF96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5651184-3D08-AC1A-EF80-3A73787DFF5A}"/>
              </a:ext>
            </a:extLst>
          </p:cNvPr>
          <p:cNvSpPr txBox="1"/>
          <p:nvPr/>
        </p:nvSpPr>
        <p:spPr>
          <a:xfrm>
            <a:off x="1036829" y="1114084"/>
            <a:ext cx="3605210" cy="962186"/>
          </a:xfrm>
          <a:prstGeom prst="rect">
            <a:avLst/>
          </a:prstGeom>
          <a:noFill/>
        </p:spPr>
        <p:txBody>
          <a:bodyPr wrap="square" rtlCol="0">
            <a:spAutoFit/>
          </a:bodyPr>
          <a:lstStyle/>
          <a:p>
            <a:pPr algn="ctr"/>
            <a:r>
              <a:rPr lang="en-US" sz="1884" b="1" u="sng" dirty="0">
                <a:latin typeface="Segoe UI" panose="020B0502040204020203" pitchFamily="34" charset="0"/>
                <a:ea typeface="AppleGothic" pitchFamily="2" charset="-127"/>
                <a:cs typeface="Segoe UI" panose="020B0502040204020203" pitchFamily="34" charset="0"/>
              </a:rPr>
              <a:t>FARNBOROUGH </a:t>
            </a:r>
          </a:p>
          <a:p>
            <a:pPr algn="ctr"/>
            <a:r>
              <a:rPr lang="en-US" sz="1884" b="1" u="sng" dirty="0">
                <a:latin typeface="Segoe UI" panose="020B0502040204020203" pitchFamily="34" charset="0"/>
                <a:ea typeface="AppleGothic" pitchFamily="2" charset="-127"/>
                <a:cs typeface="Segoe UI" panose="020B0502040204020203" pitchFamily="34" charset="0"/>
              </a:rPr>
              <a:t>JUNIORS AFC</a:t>
            </a:r>
          </a:p>
          <a:p>
            <a:pPr algn="ctr"/>
            <a:endParaRPr lang="en-US" sz="1884" b="1" u="sng" dirty="0">
              <a:solidFill>
                <a:srgbClr val="203469"/>
              </a:solidFill>
              <a:latin typeface="Calisto MT" panose="02040603050505030304" pitchFamily="18" charset="77"/>
              <a:ea typeface="AppleGothic" pitchFamily="2" charset="-127"/>
              <a:cs typeface="Bangla Sangam MN" panose="02000000000000000000" pitchFamily="2" charset="0"/>
            </a:endParaRPr>
          </a:p>
        </p:txBody>
      </p:sp>
      <p:pic>
        <p:nvPicPr>
          <p:cNvPr id="8" name="Graphic 7" descr="Holiday tree outline">
            <a:extLst>
              <a:ext uri="{FF2B5EF4-FFF2-40B4-BE49-F238E27FC236}">
                <a16:creationId xmlns:a16="http://schemas.microsoft.com/office/drawing/2014/main" id="{7B79F364-DA47-1B3E-E693-2994CA082A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239" y="2710530"/>
            <a:ext cx="1032349" cy="1032349"/>
          </a:xfrm>
          <a:prstGeom prst="rect">
            <a:avLst/>
          </a:prstGeom>
        </p:spPr>
      </p:pic>
      <p:pic>
        <p:nvPicPr>
          <p:cNvPr id="12" name="Graphic 11" descr="Snowflake outline">
            <a:extLst>
              <a:ext uri="{FF2B5EF4-FFF2-40B4-BE49-F238E27FC236}">
                <a16:creationId xmlns:a16="http://schemas.microsoft.com/office/drawing/2014/main" id="{930B1E04-10A9-D9A7-0DF4-9721D80F9C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429" y="3856184"/>
            <a:ext cx="428553" cy="428553"/>
          </a:xfrm>
          <a:prstGeom prst="rect">
            <a:avLst/>
          </a:prstGeom>
        </p:spPr>
      </p:pic>
      <p:sp>
        <p:nvSpPr>
          <p:cNvPr id="17" name="TextBox 16">
            <a:extLst>
              <a:ext uri="{FF2B5EF4-FFF2-40B4-BE49-F238E27FC236}">
                <a16:creationId xmlns:a16="http://schemas.microsoft.com/office/drawing/2014/main" id="{E6DD9428-4AFB-F3D7-DD8D-F34F88B5AD21}"/>
              </a:ext>
            </a:extLst>
          </p:cNvPr>
          <p:cNvSpPr txBox="1"/>
          <p:nvPr/>
        </p:nvSpPr>
        <p:spPr>
          <a:xfrm>
            <a:off x="1036829" y="2342444"/>
            <a:ext cx="360521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WELCOME TO </a:t>
            </a:r>
          </a:p>
          <a:p>
            <a:pPr algn="ctr"/>
            <a:r>
              <a:rPr lang="en-US" b="1" dirty="0">
                <a:latin typeface="Segoe UI" panose="020B0502040204020203" pitchFamily="34" charset="0"/>
                <a:cs typeface="Segoe UI" panose="020B0502040204020203" pitchFamily="34" charset="0"/>
              </a:rPr>
              <a:t>YOUR CLUB…</a:t>
            </a:r>
          </a:p>
        </p:txBody>
      </p:sp>
      <p:pic>
        <p:nvPicPr>
          <p:cNvPr id="2" name="Picture 1">
            <a:extLst>
              <a:ext uri="{FF2B5EF4-FFF2-40B4-BE49-F238E27FC236}">
                <a16:creationId xmlns:a16="http://schemas.microsoft.com/office/drawing/2014/main" id="{1ACF821F-52F3-FCC5-13F8-6838EF50146C}"/>
              </a:ext>
            </a:extLst>
          </p:cNvPr>
          <p:cNvPicPr>
            <a:picLocks noChangeAspect="1"/>
          </p:cNvPicPr>
          <p:nvPr/>
        </p:nvPicPr>
        <p:blipFill>
          <a:blip r:embed="rId6"/>
          <a:stretch>
            <a:fillRect/>
          </a:stretch>
        </p:blipFill>
        <p:spPr>
          <a:xfrm>
            <a:off x="389721" y="2583874"/>
            <a:ext cx="651383" cy="2391928"/>
          </a:xfrm>
          <a:prstGeom prst="rect">
            <a:avLst/>
          </a:prstGeom>
        </p:spPr>
      </p:pic>
      <p:pic>
        <p:nvPicPr>
          <p:cNvPr id="1026" name="Picture 2" descr="A logo of a football club&#10;&#10;Description automatically generated">
            <a:extLst>
              <a:ext uri="{FF2B5EF4-FFF2-40B4-BE49-F238E27FC236}">
                <a16:creationId xmlns:a16="http://schemas.microsoft.com/office/drawing/2014/main" id="{B63497FD-167F-8688-88B8-F19B18201D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998" y="4284738"/>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1A499A-48B5-168E-6936-4FB5C99B2B67}"/>
              </a:ext>
            </a:extLst>
          </p:cNvPr>
          <p:cNvSpPr txBox="1"/>
          <p:nvPr/>
        </p:nvSpPr>
        <p:spPr>
          <a:xfrm>
            <a:off x="1036829" y="3458866"/>
            <a:ext cx="3600934" cy="382284"/>
          </a:xfrm>
          <a:prstGeom prst="rect">
            <a:avLst/>
          </a:prstGeom>
          <a:noFill/>
        </p:spPr>
        <p:txBody>
          <a:bodyPr wrap="square" rtlCol="0">
            <a:spAutoFit/>
          </a:bodyPr>
          <a:lstStyle/>
          <a:p>
            <a:pPr algn="ctr"/>
            <a:r>
              <a:rPr lang="en-GB" sz="1884" b="1" dirty="0">
                <a:latin typeface="Segoe UI" panose="020B0502040204020203" pitchFamily="34" charset="0"/>
                <a:cs typeface="Segoe UI" panose="020B0502040204020203" pitchFamily="34" charset="0"/>
              </a:rPr>
              <a:t>Information Guide</a:t>
            </a:r>
          </a:p>
        </p:txBody>
      </p:sp>
    </p:spTree>
    <p:extLst>
      <p:ext uri="{BB962C8B-B14F-4D97-AF65-F5344CB8AC3E}">
        <p14:creationId xmlns:p14="http://schemas.microsoft.com/office/powerpoint/2010/main" val="86985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96F0498D-A802-FB84-C097-6552D53A9D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B4FF3AB-D5B4-34C9-7F70-9D3620712486}"/>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696818E6-BCDB-5419-DBBD-01F4D0BF1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76C630-DDCD-B6AF-1072-3FCBF13ED86E}"/>
              </a:ext>
            </a:extLst>
          </p:cNvPr>
          <p:cNvSpPr txBox="1"/>
          <p:nvPr/>
        </p:nvSpPr>
        <p:spPr>
          <a:xfrm>
            <a:off x="1196238" y="1617699"/>
            <a:ext cx="3376647" cy="1736437"/>
          </a:xfrm>
          <a:prstGeom prst="rect">
            <a:avLst/>
          </a:prstGeom>
          <a:noFill/>
        </p:spPr>
        <p:txBody>
          <a:bodyPr wrap="square" rtlCol="0">
            <a:spAutoFit/>
          </a:bodyPr>
          <a:lstStyle/>
          <a:p>
            <a:pPr marL="99671" indent="-99671">
              <a:buFont typeface="Arial" panose="020B0604020202020204" pitchFamily="34" charset="0"/>
              <a:buChar char="•"/>
            </a:pPr>
            <a:r>
              <a:rPr lang="en-GB" sz="1000" b="1" dirty="0">
                <a:latin typeface="Segoe UI" panose="020B0502040204020203" pitchFamily="34" charset="0"/>
                <a:cs typeface="Segoe UI" panose="020B0502040204020203" pitchFamily="34" charset="0"/>
              </a:rPr>
              <a:t>9 Aside Pitch :-</a:t>
            </a:r>
          </a:p>
          <a:p>
            <a:pPr marL="99671" indent="-99671">
              <a:buFont typeface="Arial" panose="020B0604020202020204" pitchFamily="34" charset="0"/>
              <a:buChar char="•"/>
            </a:pPr>
            <a:endParaRPr lang="en-GB" sz="1100" dirty="0">
              <a:latin typeface="Segoe UI" panose="020B0502040204020203" pitchFamily="34" charset="0"/>
              <a:cs typeface="Segoe UI" panose="020B0502040204020203" pitchFamily="34" charset="0"/>
            </a:endParaRPr>
          </a:p>
          <a:p>
            <a:pPr marL="99671" indent="-99671">
              <a:buFont typeface="Arial" panose="020B0604020202020204" pitchFamily="34" charset="0"/>
              <a:buChar char="•"/>
            </a:pPr>
            <a:r>
              <a:rPr lang="en-GB" sz="1100" dirty="0">
                <a:latin typeface="Segoe UI" panose="020B0502040204020203" pitchFamily="34" charset="0"/>
                <a:cs typeface="Segoe UI" panose="020B0502040204020203" pitchFamily="34" charset="0"/>
              </a:rPr>
              <a:t>Venue</a:t>
            </a:r>
          </a:p>
          <a:p>
            <a:pPr algn="ctr"/>
            <a:r>
              <a:rPr lang="en-GB" sz="1100" b="1" dirty="0">
                <a:latin typeface="Segoe UI" panose="020B0502040204020203" pitchFamily="34" charset="0"/>
                <a:cs typeface="Segoe UI" panose="020B0502040204020203" pitchFamily="34" charset="0"/>
              </a:rPr>
              <a:t>Farnborough Rufc, </a:t>
            </a:r>
          </a:p>
          <a:p>
            <a:pPr algn="ctr"/>
            <a:r>
              <a:rPr lang="en-GB" sz="1100" b="1" dirty="0">
                <a:latin typeface="Segoe UI" panose="020B0502040204020203" pitchFamily="34" charset="0"/>
                <a:cs typeface="Segoe UI" panose="020B0502040204020203" pitchFamily="34" charset="0"/>
              </a:rPr>
              <a:t>Tile barn Close, </a:t>
            </a:r>
          </a:p>
          <a:p>
            <a:pPr algn="ctr"/>
            <a:r>
              <a:rPr lang="en-GB" sz="1100" b="1" dirty="0">
                <a:latin typeface="Segoe UI" panose="020B0502040204020203" pitchFamily="34" charset="0"/>
                <a:cs typeface="Segoe UI" panose="020B0502040204020203" pitchFamily="34" charset="0"/>
              </a:rPr>
              <a:t>Farnborough </a:t>
            </a:r>
          </a:p>
          <a:p>
            <a:pPr algn="ctr"/>
            <a:r>
              <a:rPr lang="en-GB" sz="1100" b="1" dirty="0">
                <a:latin typeface="Segoe UI" panose="020B0502040204020203" pitchFamily="34" charset="0"/>
                <a:cs typeface="Segoe UI" panose="020B0502040204020203" pitchFamily="34" charset="0"/>
              </a:rPr>
              <a:t>Hampshire</a:t>
            </a:r>
          </a:p>
          <a:p>
            <a:pPr algn="ctr"/>
            <a:r>
              <a:rPr lang="en-GB" sz="1100" b="1" dirty="0">
                <a:latin typeface="Segoe UI" panose="020B0502040204020203" pitchFamily="34" charset="0"/>
                <a:cs typeface="Segoe UI" panose="020B0502040204020203" pitchFamily="34" charset="0"/>
              </a:rPr>
              <a:t>GU14 8LS</a:t>
            </a:r>
          </a:p>
          <a:p>
            <a:pPr marL="99671" indent="-99671">
              <a:buFont typeface="Arial" panose="020B0604020202020204" pitchFamily="34" charset="0"/>
              <a:buChar char="•"/>
            </a:pPr>
            <a:endParaRPr lang="en-GB" sz="628" dirty="0"/>
          </a:p>
          <a:p>
            <a:endParaRPr lang="en-GB" sz="628" dirty="0"/>
          </a:p>
          <a:p>
            <a:endParaRPr lang="en-GB" sz="628" dirty="0"/>
          </a:p>
        </p:txBody>
      </p:sp>
      <p:pic>
        <p:nvPicPr>
          <p:cNvPr id="5" name="Picture 4">
            <a:extLst>
              <a:ext uri="{FF2B5EF4-FFF2-40B4-BE49-F238E27FC236}">
                <a16:creationId xmlns:a16="http://schemas.microsoft.com/office/drawing/2014/main" id="{F0595E62-11EA-D719-F3CE-F8E8A5AF4CAD}"/>
              </a:ext>
            </a:extLst>
          </p:cNvPr>
          <p:cNvPicPr>
            <a:picLocks noChangeAspect="1"/>
          </p:cNvPicPr>
          <p:nvPr/>
        </p:nvPicPr>
        <p:blipFill>
          <a:blip r:embed="rId3"/>
          <a:stretch>
            <a:fillRect/>
          </a:stretch>
        </p:blipFill>
        <p:spPr>
          <a:xfrm>
            <a:off x="1287820" y="3528930"/>
            <a:ext cx="3043652" cy="1916373"/>
          </a:xfrm>
          <a:prstGeom prst="rect">
            <a:avLst/>
          </a:prstGeom>
        </p:spPr>
      </p:pic>
    </p:spTree>
    <p:extLst>
      <p:ext uri="{BB962C8B-B14F-4D97-AF65-F5344CB8AC3E}">
        <p14:creationId xmlns:p14="http://schemas.microsoft.com/office/powerpoint/2010/main" val="252762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34EB29B0-65BB-9971-7A10-19FA754716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42E5C9A-4036-C426-2CF4-CE91DE6C4C0D}"/>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4E16D396-3F5B-4EEF-4DE8-4B5ABFC94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CBC934-4AAF-1C82-DD7C-C637085066F1}"/>
              </a:ext>
            </a:extLst>
          </p:cNvPr>
          <p:cNvSpPr txBox="1"/>
          <p:nvPr/>
        </p:nvSpPr>
        <p:spPr>
          <a:xfrm>
            <a:off x="1124320" y="1316065"/>
            <a:ext cx="3376647" cy="1758623"/>
          </a:xfrm>
          <a:prstGeom prst="rect">
            <a:avLst/>
          </a:prstGeom>
          <a:noFill/>
        </p:spPr>
        <p:txBody>
          <a:bodyPr wrap="square" rtlCol="0">
            <a:spAutoFit/>
          </a:bodyPr>
          <a:lstStyle/>
          <a:p>
            <a:pPr marL="99671" indent="-99671">
              <a:buFont typeface="Arial" panose="020B0604020202020204" pitchFamily="34" charset="0"/>
              <a:buChar char="•"/>
            </a:pPr>
            <a:r>
              <a:rPr lang="en-GB" sz="1000" b="1" dirty="0">
                <a:latin typeface="Segoe UI" panose="020B0502040204020203" pitchFamily="34" charset="0"/>
                <a:cs typeface="Segoe UI" panose="020B0502040204020203" pitchFamily="34" charset="0"/>
              </a:rPr>
              <a:t>11 aside Pitch :-Venue Address (mixed)</a:t>
            </a:r>
          </a:p>
          <a:p>
            <a:pPr marL="99671" indent="-99671">
              <a:buFont typeface="Arial" panose="020B0604020202020204" pitchFamily="34" charset="0"/>
              <a:buChar char="•"/>
            </a:pPr>
            <a:endParaRPr lang="en-GB" sz="1000" b="1" dirty="0">
              <a:latin typeface="Segoe UI" panose="020B0502040204020203" pitchFamily="34" charset="0"/>
              <a:cs typeface="Segoe UI" panose="020B0502040204020203" pitchFamily="34" charset="0"/>
            </a:endParaRP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Venue</a:t>
            </a:r>
          </a:p>
          <a:p>
            <a:endParaRPr lang="en-GB" sz="1000" dirty="0">
              <a:latin typeface="Segoe UI" panose="020B0502040204020203" pitchFamily="34" charset="0"/>
              <a:cs typeface="Segoe UI" panose="020B0502040204020203" pitchFamily="34" charset="0"/>
            </a:endParaRPr>
          </a:p>
          <a:p>
            <a:pPr algn="ctr"/>
            <a:r>
              <a:rPr lang="en-GB" sz="1400" b="1" i="0" dirty="0">
                <a:solidFill>
                  <a:srgbClr val="404040"/>
                </a:solidFill>
                <a:effectLst/>
                <a:latin typeface="Segoe UI" panose="020B0502040204020203" pitchFamily="34" charset="0"/>
                <a:cs typeface="Segoe UI" panose="020B0502040204020203" pitchFamily="34" charset="0"/>
              </a:rPr>
              <a:t>Prospect Road</a:t>
            </a:r>
            <a:br>
              <a:rPr lang="en-GB" sz="1400" b="1" dirty="0">
                <a:latin typeface="Segoe UI" panose="020B0502040204020203" pitchFamily="34" charset="0"/>
                <a:cs typeface="Segoe UI" panose="020B0502040204020203" pitchFamily="34" charset="0"/>
              </a:rPr>
            </a:br>
            <a:r>
              <a:rPr lang="en-GB" sz="1400" b="1" i="0" dirty="0">
                <a:solidFill>
                  <a:srgbClr val="404040"/>
                </a:solidFill>
                <a:effectLst/>
                <a:latin typeface="Segoe UI" panose="020B0502040204020203" pitchFamily="34" charset="0"/>
                <a:cs typeface="Segoe UI" panose="020B0502040204020203" pitchFamily="34" charset="0"/>
              </a:rPr>
              <a:t>Farnborough</a:t>
            </a:r>
            <a:br>
              <a:rPr lang="en-GB" sz="1400" b="1" dirty="0">
                <a:latin typeface="Segoe UI" panose="020B0502040204020203" pitchFamily="34" charset="0"/>
                <a:cs typeface="Segoe UI" panose="020B0502040204020203" pitchFamily="34" charset="0"/>
              </a:rPr>
            </a:br>
            <a:r>
              <a:rPr lang="en-GB" sz="1400" b="1" i="0" dirty="0">
                <a:solidFill>
                  <a:srgbClr val="404040"/>
                </a:solidFill>
                <a:effectLst/>
                <a:latin typeface="Segoe UI" panose="020B0502040204020203" pitchFamily="34" charset="0"/>
                <a:cs typeface="Segoe UI" panose="020B0502040204020203" pitchFamily="34" charset="0"/>
              </a:rPr>
              <a:t>GU14 OEE</a:t>
            </a:r>
            <a:endParaRPr lang="en-GB" sz="1400" b="1" dirty="0">
              <a:latin typeface="Segoe UI" panose="020B0502040204020203" pitchFamily="34" charset="0"/>
              <a:cs typeface="Segoe UI" panose="020B0502040204020203" pitchFamily="34" charset="0"/>
            </a:endParaRP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Map</a:t>
            </a:r>
          </a:p>
          <a:p>
            <a:pPr marL="99671" indent="-99671">
              <a:buFont typeface="Arial" panose="020B0604020202020204" pitchFamily="34" charset="0"/>
              <a:buChar char="•"/>
            </a:pPr>
            <a:endParaRPr lang="en-GB" sz="1000" dirty="0">
              <a:latin typeface="Segoe UI" panose="020B0502040204020203" pitchFamily="34" charset="0"/>
              <a:cs typeface="Segoe UI" panose="020B0502040204020203" pitchFamily="34" charset="0"/>
            </a:endParaRPr>
          </a:p>
          <a:p>
            <a:endParaRPr lang="en-GB" sz="628" dirty="0"/>
          </a:p>
        </p:txBody>
      </p:sp>
      <p:pic>
        <p:nvPicPr>
          <p:cNvPr id="5" name="Picture 4">
            <a:extLst>
              <a:ext uri="{FF2B5EF4-FFF2-40B4-BE49-F238E27FC236}">
                <a16:creationId xmlns:a16="http://schemas.microsoft.com/office/drawing/2014/main" id="{D17AF6F2-DC84-7767-9D9A-5055CA41A050}"/>
              </a:ext>
            </a:extLst>
          </p:cNvPr>
          <p:cNvPicPr>
            <a:picLocks noChangeAspect="1"/>
          </p:cNvPicPr>
          <p:nvPr/>
        </p:nvPicPr>
        <p:blipFill>
          <a:blip r:embed="rId3"/>
          <a:stretch>
            <a:fillRect/>
          </a:stretch>
        </p:blipFill>
        <p:spPr>
          <a:xfrm>
            <a:off x="1350351" y="3299364"/>
            <a:ext cx="2924583" cy="2067213"/>
          </a:xfrm>
          <a:prstGeom prst="rect">
            <a:avLst/>
          </a:prstGeom>
        </p:spPr>
      </p:pic>
    </p:spTree>
    <p:extLst>
      <p:ext uri="{BB962C8B-B14F-4D97-AF65-F5344CB8AC3E}">
        <p14:creationId xmlns:p14="http://schemas.microsoft.com/office/powerpoint/2010/main" val="371756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2135A26C-5001-81EA-85B0-1923316A89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274A87-0BDC-DDDF-BFF2-6C6F2937FDD5}"/>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B6940CCB-3C05-3ECE-85EB-9283E1A92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F2E96B-5FE5-5A24-0761-61F8B8A8940F}"/>
              </a:ext>
            </a:extLst>
          </p:cNvPr>
          <p:cNvSpPr txBox="1"/>
          <p:nvPr/>
        </p:nvSpPr>
        <p:spPr>
          <a:xfrm>
            <a:off x="1175691" y="1819499"/>
            <a:ext cx="3376647" cy="1962076"/>
          </a:xfrm>
          <a:prstGeom prst="rect">
            <a:avLst/>
          </a:prstGeom>
          <a:noFill/>
        </p:spPr>
        <p:txBody>
          <a:bodyPr wrap="square" rtlCol="0">
            <a:spAutoFit/>
          </a:bodyPr>
          <a:lstStyle/>
          <a:p>
            <a:pPr marL="99671" indent="-99671">
              <a:buFont typeface="Arial" panose="020B0604020202020204" pitchFamily="34" charset="0"/>
              <a:buChar char="•"/>
            </a:pPr>
            <a:r>
              <a:rPr lang="en-GB" sz="1000" b="1" dirty="0">
                <a:latin typeface="Segoe UI" panose="020B0502040204020203" pitchFamily="34" charset="0"/>
                <a:cs typeface="Segoe UI" panose="020B0502040204020203" pitchFamily="34" charset="0"/>
              </a:rPr>
              <a:t>11 aside pitch :-Venue Address (Girls)</a:t>
            </a:r>
          </a:p>
          <a:p>
            <a:endParaRPr lang="en-GB" sz="1000" dirty="0">
              <a:latin typeface="Segoe UI" panose="020B0502040204020203" pitchFamily="34" charset="0"/>
              <a:cs typeface="Segoe UI" panose="020B0502040204020203" pitchFamily="34" charset="0"/>
            </a:endParaRPr>
          </a:p>
          <a:p>
            <a:endParaRPr lang="en-GB" sz="1000" dirty="0">
              <a:latin typeface="Segoe UI" panose="020B0502040204020203" pitchFamily="34" charset="0"/>
              <a:cs typeface="Segoe UI" panose="020B0502040204020203" pitchFamily="34" charset="0"/>
            </a:endParaRPr>
          </a:p>
          <a:p>
            <a:r>
              <a:rPr lang="en-GB" sz="1000" dirty="0">
                <a:latin typeface="Segoe UI" panose="020B0502040204020203" pitchFamily="34" charset="0"/>
                <a:cs typeface="Segoe UI" panose="020B0502040204020203" pitchFamily="34" charset="0"/>
              </a:rPr>
              <a:t>Venue </a:t>
            </a:r>
          </a:p>
          <a:p>
            <a:endParaRPr lang="en-GB" sz="1000" dirty="0">
              <a:latin typeface="Segoe UI" panose="020B0502040204020203" pitchFamily="34" charset="0"/>
              <a:cs typeface="Segoe UI" panose="020B0502040204020203" pitchFamily="34" charset="0"/>
            </a:endParaRPr>
          </a:p>
          <a:p>
            <a:pPr algn="ctr"/>
            <a:r>
              <a:rPr lang="en-GB" sz="1050" b="1" i="0" dirty="0">
                <a:effectLst/>
                <a:latin typeface="Segoe UI" panose="020B0502040204020203" pitchFamily="34" charset="0"/>
                <a:cs typeface="Segoe UI" panose="020B0502040204020203" pitchFamily="34" charset="0"/>
              </a:rPr>
              <a:t>Ship Lane, </a:t>
            </a:r>
          </a:p>
          <a:p>
            <a:pPr algn="ctr"/>
            <a:r>
              <a:rPr lang="en-GB" sz="1050" b="1" i="0" dirty="0">
                <a:effectLst/>
                <a:latin typeface="Segoe UI" panose="020B0502040204020203" pitchFamily="34" charset="0"/>
                <a:cs typeface="Segoe UI" panose="020B0502040204020203" pitchFamily="34" charset="0"/>
              </a:rPr>
              <a:t>Farnborough </a:t>
            </a:r>
          </a:p>
          <a:p>
            <a:pPr algn="ctr"/>
            <a:r>
              <a:rPr lang="en-GB" sz="1050" b="1" i="0" dirty="0">
                <a:effectLst/>
                <a:latin typeface="Segoe UI" panose="020B0502040204020203" pitchFamily="34" charset="0"/>
                <a:cs typeface="Segoe UI" panose="020B0502040204020203" pitchFamily="34" charset="0"/>
              </a:rPr>
              <a:t>GU14 8BE</a:t>
            </a:r>
            <a:endParaRPr lang="en-GB" sz="1050" b="1" dirty="0">
              <a:latin typeface="Segoe UI" panose="020B0502040204020203" pitchFamily="34" charset="0"/>
              <a:cs typeface="Segoe UI" panose="020B0502040204020203" pitchFamily="34" charset="0"/>
            </a:endParaRPr>
          </a:p>
          <a:p>
            <a:endParaRPr lang="en-GB" sz="1000" dirty="0">
              <a:latin typeface="Segoe UI" panose="020B0502040204020203" pitchFamily="34" charset="0"/>
              <a:cs typeface="Segoe UI" panose="020B0502040204020203" pitchFamily="34" charset="0"/>
            </a:endParaRP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Map</a:t>
            </a:r>
          </a:p>
          <a:p>
            <a:endParaRPr lang="en-GB" sz="1000" dirty="0">
              <a:latin typeface="Segoe UI" panose="020B0502040204020203" pitchFamily="34" charset="0"/>
              <a:cs typeface="Segoe UI" panose="020B0502040204020203" pitchFamily="34" charset="0"/>
            </a:endParaRPr>
          </a:p>
          <a:p>
            <a:endParaRPr lang="en-GB" sz="10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80D69361-5782-374E-293B-9F9A35CB7F88}"/>
              </a:ext>
            </a:extLst>
          </p:cNvPr>
          <p:cNvPicPr>
            <a:picLocks noChangeAspect="1"/>
          </p:cNvPicPr>
          <p:nvPr/>
        </p:nvPicPr>
        <p:blipFill>
          <a:blip r:embed="rId3"/>
          <a:stretch>
            <a:fillRect/>
          </a:stretch>
        </p:blipFill>
        <p:spPr>
          <a:xfrm>
            <a:off x="1175691" y="3648873"/>
            <a:ext cx="3283432" cy="2011025"/>
          </a:xfrm>
          <a:prstGeom prst="rect">
            <a:avLst/>
          </a:prstGeom>
        </p:spPr>
      </p:pic>
    </p:spTree>
    <p:extLst>
      <p:ext uri="{BB962C8B-B14F-4D97-AF65-F5344CB8AC3E}">
        <p14:creationId xmlns:p14="http://schemas.microsoft.com/office/powerpoint/2010/main" val="203868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688D8612-0F4E-38C3-2F75-8C94B4041D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9F56F3-15FC-0259-1093-F7D346C1FCE4}"/>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D326202C-CDD1-5B8D-217E-7B271B95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57CF46-DF87-5B55-9FBA-D1E7B049CCF4}"/>
              </a:ext>
            </a:extLst>
          </p:cNvPr>
          <p:cNvSpPr txBox="1"/>
          <p:nvPr/>
        </p:nvSpPr>
        <p:spPr>
          <a:xfrm>
            <a:off x="957097" y="929735"/>
            <a:ext cx="3689218"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INVESTMENT IN THE CLUB</a:t>
            </a:r>
          </a:p>
        </p:txBody>
      </p:sp>
      <p:sp>
        <p:nvSpPr>
          <p:cNvPr id="6" name="TextBox 5">
            <a:extLst>
              <a:ext uri="{FF2B5EF4-FFF2-40B4-BE49-F238E27FC236}">
                <a16:creationId xmlns:a16="http://schemas.microsoft.com/office/drawing/2014/main" id="{BD336934-2052-22A5-6182-CA69E223DCC9}"/>
              </a:ext>
            </a:extLst>
          </p:cNvPr>
          <p:cNvSpPr txBox="1"/>
          <p:nvPr/>
        </p:nvSpPr>
        <p:spPr>
          <a:xfrm>
            <a:off x="1112406" y="1470649"/>
            <a:ext cx="3378599" cy="3170099"/>
          </a:xfrm>
          <a:prstGeom prst="rect">
            <a:avLst/>
          </a:prstGeom>
          <a:noFill/>
        </p:spPr>
        <p:txBody>
          <a:bodyPr wrap="square" rtlCol="0">
            <a:spAutoFit/>
          </a:bodyPr>
          <a:lstStyle/>
          <a:p>
            <a:endParaRPr lang="en-GB" sz="1000" dirty="0">
              <a:solidFill>
                <a:srgbClr val="203469"/>
              </a:solidFill>
              <a:latin typeface="Segoe UI" panose="020B0502040204020203" pitchFamily="34" charset="0"/>
              <a:cs typeface="Segoe UI" panose="020B0502040204020203" pitchFamily="34" charset="0"/>
            </a:endParaRPr>
          </a:p>
          <a:p>
            <a:pPr algn="ctr"/>
            <a:r>
              <a:rPr lang="en-GB" sz="1000" b="1" dirty="0">
                <a:latin typeface="Segoe UI" panose="020B0502040204020203" pitchFamily="34" charset="0"/>
                <a:cs typeface="Segoe UI" panose="020B0502040204020203" pitchFamily="34" charset="0"/>
              </a:rPr>
              <a:t>Where our money has been spent to support the club</a:t>
            </a:r>
          </a:p>
          <a:p>
            <a:pPr algn="ctr"/>
            <a:endParaRPr lang="en-GB" sz="1000" dirty="0">
              <a:latin typeface="Segoe UI" panose="020B0502040204020203" pitchFamily="34" charset="0"/>
              <a:cs typeface="Segoe UI" panose="020B0502040204020203" pitchFamily="34" charset="0"/>
            </a:endParaRPr>
          </a:p>
          <a:p>
            <a:pPr marL="119606" indent="-119606">
              <a:buFont typeface="Arial" panose="020B0604020202020204" pitchFamily="34" charset="0"/>
              <a:buChar char="•"/>
            </a:pPr>
            <a:r>
              <a:rPr lang="en-GB" sz="1000" dirty="0">
                <a:latin typeface="Segoe UI" panose="020B0502040204020203" pitchFamily="34" charset="0"/>
                <a:cs typeface="Segoe UI" panose="020B0502040204020203" pitchFamily="34" charset="0"/>
              </a:rPr>
              <a:t>Each weekend of football, on average, we have six games at home. We must pay for the referees and the pitches.</a:t>
            </a:r>
          </a:p>
          <a:p>
            <a:endParaRPr lang="en-GB" sz="1000" dirty="0">
              <a:latin typeface="Segoe UI" panose="020B0502040204020203" pitchFamily="34" charset="0"/>
              <a:cs typeface="Segoe UI" panose="020B0502040204020203" pitchFamily="34" charset="0"/>
            </a:endParaRPr>
          </a:p>
          <a:p>
            <a:pPr marL="119606" indent="-119606">
              <a:buFont typeface="Arial" panose="020B0604020202020204" pitchFamily="34" charset="0"/>
              <a:buChar char="•"/>
            </a:pPr>
            <a:r>
              <a:rPr lang="en-GB" sz="1000" dirty="0">
                <a:latin typeface="Segoe UI" panose="020B0502040204020203" pitchFamily="34" charset="0"/>
                <a:cs typeface="Segoe UI" panose="020B0502040204020203" pitchFamily="34" charset="0"/>
              </a:rPr>
              <a:t>Winter training across various venues.</a:t>
            </a:r>
          </a:p>
          <a:p>
            <a:endParaRPr lang="en-GB" sz="1000" dirty="0">
              <a:latin typeface="Segoe UI" panose="020B0502040204020203" pitchFamily="34" charset="0"/>
              <a:cs typeface="Segoe UI" panose="020B0502040204020203" pitchFamily="34" charset="0"/>
            </a:endParaRPr>
          </a:p>
          <a:p>
            <a:pPr marL="119606" indent="-119606">
              <a:buFont typeface="Arial" panose="020B0604020202020204" pitchFamily="34" charset="0"/>
              <a:buChar char="•"/>
            </a:pPr>
            <a:r>
              <a:rPr lang="en-GB" sz="1000" dirty="0">
                <a:latin typeface="Segoe UI" panose="020B0502040204020203" pitchFamily="34" charset="0"/>
                <a:cs typeface="Segoe UI" panose="020B0502040204020203" pitchFamily="34" charset="0"/>
              </a:rPr>
              <a:t>Training equipment for all teams (footballs, cones, etc.) for the club this season.</a:t>
            </a:r>
          </a:p>
          <a:p>
            <a:endParaRPr lang="en-GB" sz="1000" dirty="0">
              <a:latin typeface="Segoe UI" panose="020B0502040204020203" pitchFamily="34" charset="0"/>
              <a:cs typeface="Segoe UI" panose="020B0502040204020203" pitchFamily="34" charset="0"/>
            </a:endParaRPr>
          </a:p>
          <a:p>
            <a:pPr marL="119606" indent="-119606">
              <a:buFont typeface="Arial" panose="020B0604020202020204" pitchFamily="34" charset="0"/>
              <a:buChar char="•"/>
            </a:pPr>
            <a:r>
              <a:rPr lang="en-GB" sz="1000" dirty="0">
                <a:latin typeface="Segoe UI" panose="020B0502040204020203" pitchFamily="34" charset="0"/>
                <a:cs typeface="Segoe UI" panose="020B0502040204020203" pitchFamily="34" charset="0"/>
              </a:rPr>
              <a:t>New team kits every two years.</a:t>
            </a:r>
          </a:p>
          <a:p>
            <a:endParaRPr lang="en-GB" sz="1000" dirty="0">
              <a:latin typeface="Segoe UI" panose="020B0502040204020203" pitchFamily="34" charset="0"/>
              <a:cs typeface="Segoe UI" panose="020B0502040204020203" pitchFamily="34" charset="0"/>
            </a:endParaRPr>
          </a:p>
          <a:p>
            <a:pPr marL="119606" indent="-119606">
              <a:buFont typeface="Arial" panose="020B0604020202020204" pitchFamily="34" charset="0"/>
              <a:buChar char="•"/>
            </a:pPr>
            <a:r>
              <a:rPr lang="en-GB" sz="1000" dirty="0">
                <a:latin typeface="Segoe UI" panose="020B0502040204020203" pitchFamily="34" charset="0"/>
                <a:cs typeface="Segoe UI" panose="020B0502040204020203" pitchFamily="34" charset="0"/>
              </a:rPr>
              <a:t>Courses for new managers, such as First Aid, England Playmaker courses, DBS checks, and Safeguarding, have been provided to ensure all your children are safe under our coaches.</a:t>
            </a:r>
          </a:p>
          <a:p>
            <a:endParaRPr lang="en-GB" sz="1000" dirty="0">
              <a:latin typeface="Segoe UI" panose="020B0502040204020203" pitchFamily="34" charset="0"/>
              <a:cs typeface="Segoe UI" panose="020B0502040204020203" pitchFamily="34" charset="0"/>
            </a:endParaRPr>
          </a:p>
          <a:p>
            <a:pPr marL="119606" indent="-119606">
              <a:buFont typeface="Arial" panose="020B0604020202020204" pitchFamily="34" charset="0"/>
              <a:buChar char="•"/>
            </a:pPr>
            <a:r>
              <a:rPr lang="en-GB" sz="1000" dirty="0">
                <a:latin typeface="Segoe UI" panose="020B0502040204020203" pitchFamily="34" charset="0"/>
                <a:cs typeface="Segoe UI" panose="020B0502040204020203" pitchFamily="34" charset="0"/>
              </a:rPr>
              <a:t>Development in FA training courses for the coaches.</a:t>
            </a:r>
          </a:p>
        </p:txBody>
      </p:sp>
    </p:spTree>
    <p:extLst>
      <p:ext uri="{BB962C8B-B14F-4D97-AF65-F5344CB8AC3E}">
        <p14:creationId xmlns:p14="http://schemas.microsoft.com/office/powerpoint/2010/main" val="337042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5DD8CE3D-98F0-8400-DF8A-2A5A36EAFF9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8448D7-B64F-C9FF-283F-5E71EA26EFF1}"/>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465CA291-A54C-1B0D-0F01-9192D5488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CA56B5-DBB4-43DC-50F9-B8E6364CAAB1}"/>
              </a:ext>
            </a:extLst>
          </p:cNvPr>
          <p:cNvSpPr txBox="1"/>
          <p:nvPr/>
        </p:nvSpPr>
        <p:spPr>
          <a:xfrm>
            <a:off x="954635" y="1696472"/>
            <a:ext cx="3689218" cy="962186"/>
          </a:xfrm>
          <a:prstGeom prst="rect">
            <a:avLst/>
          </a:prstGeom>
          <a:noFill/>
        </p:spPr>
        <p:txBody>
          <a:bodyPr wrap="square" rtlCol="0">
            <a:spAutoFit/>
          </a:bodyPr>
          <a:lstStyle/>
          <a:p>
            <a:pPr algn="ctr"/>
            <a:r>
              <a:rPr lang="en-US" sz="1884" b="1" dirty="0">
                <a:solidFill>
                  <a:srgbClr val="203469"/>
                </a:solidFill>
                <a:latin typeface="Segoe UI" panose="020B0502040204020203" pitchFamily="34" charset="0"/>
                <a:ea typeface="AppleGothic" pitchFamily="2" charset="-127"/>
                <a:cs typeface="Segoe UI" panose="020B0502040204020203" pitchFamily="34" charset="0"/>
              </a:rPr>
              <a:t>Club Charters</a:t>
            </a:r>
          </a:p>
          <a:p>
            <a:pPr algn="ctr"/>
            <a:endParaRPr lang="en-US" sz="1884" b="1" dirty="0">
              <a:solidFill>
                <a:srgbClr val="203469"/>
              </a:solidFill>
              <a:latin typeface="Segoe UI" panose="020B0502040204020203" pitchFamily="34" charset="0"/>
              <a:ea typeface="AppleGothic" pitchFamily="2" charset="-127"/>
              <a:cs typeface="Segoe UI" panose="020B0502040204020203" pitchFamily="34" charset="0"/>
            </a:endParaRPr>
          </a:p>
          <a:p>
            <a:pPr algn="ctr"/>
            <a:r>
              <a:rPr lang="en-US" sz="1884" b="1" dirty="0">
                <a:solidFill>
                  <a:srgbClr val="203469"/>
                </a:solidFill>
                <a:latin typeface="Segoe UI" panose="020B0502040204020203" pitchFamily="34" charset="0"/>
                <a:ea typeface="AppleGothic" pitchFamily="2" charset="-127"/>
                <a:cs typeface="Segoe UI" panose="020B0502040204020203" pitchFamily="34" charset="0"/>
              </a:rPr>
              <a:t>Code of Conducts</a:t>
            </a:r>
          </a:p>
        </p:txBody>
      </p:sp>
    </p:spTree>
    <p:extLst>
      <p:ext uri="{BB962C8B-B14F-4D97-AF65-F5344CB8AC3E}">
        <p14:creationId xmlns:p14="http://schemas.microsoft.com/office/powerpoint/2010/main" val="137061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B4F22281-BE96-A5E1-A999-8A3F0B2A6A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76425D3-DA62-A03E-3222-3CA35425E061}"/>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748DCC67-AA01-17EC-7DCE-DB2EDA61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CED58B-4148-FE3D-D7C8-3750A3F999D4}"/>
              </a:ext>
            </a:extLst>
          </p:cNvPr>
          <p:cNvSpPr txBox="1"/>
          <p:nvPr/>
        </p:nvSpPr>
        <p:spPr>
          <a:xfrm>
            <a:off x="968340" y="541774"/>
            <a:ext cx="3609486"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FARNBOROUGH JUNIORS COACHES</a:t>
            </a:r>
          </a:p>
        </p:txBody>
      </p:sp>
      <p:sp>
        <p:nvSpPr>
          <p:cNvPr id="7" name="TextBox 6">
            <a:extLst>
              <a:ext uri="{FF2B5EF4-FFF2-40B4-BE49-F238E27FC236}">
                <a16:creationId xmlns:a16="http://schemas.microsoft.com/office/drawing/2014/main" id="{165F82F3-B785-D995-B149-27ECD7207515}"/>
              </a:ext>
            </a:extLst>
          </p:cNvPr>
          <p:cNvSpPr txBox="1"/>
          <p:nvPr/>
        </p:nvSpPr>
        <p:spPr>
          <a:xfrm>
            <a:off x="675163" y="4070309"/>
            <a:ext cx="2097920" cy="178190"/>
          </a:xfrm>
          <a:prstGeom prst="rect">
            <a:avLst/>
          </a:prstGeom>
          <a:noFill/>
        </p:spPr>
        <p:txBody>
          <a:bodyPr wrap="square" rtlCol="0">
            <a:spAutoFit/>
          </a:bodyPr>
          <a:lstStyle/>
          <a:p>
            <a:r>
              <a:rPr lang="en-GB" sz="558" dirty="0">
                <a:solidFill>
                  <a:srgbClr val="203469"/>
                </a:solidFill>
                <a:latin typeface="Calisto MT" panose="02040603050505030304" pitchFamily="18" charset="77"/>
              </a:rPr>
              <a:t>The</a:t>
            </a:r>
            <a:endParaRPr lang="en-US" sz="558" dirty="0">
              <a:latin typeface="Calisto MT" panose="02040603050505030304" pitchFamily="18" charset="77"/>
            </a:endParaRPr>
          </a:p>
        </p:txBody>
      </p:sp>
      <p:sp>
        <p:nvSpPr>
          <p:cNvPr id="8" name="TextBox 7">
            <a:extLst>
              <a:ext uri="{FF2B5EF4-FFF2-40B4-BE49-F238E27FC236}">
                <a16:creationId xmlns:a16="http://schemas.microsoft.com/office/drawing/2014/main" id="{82BFB9CE-208B-8EA6-D3CE-C2F241A733CF}"/>
              </a:ext>
            </a:extLst>
          </p:cNvPr>
          <p:cNvSpPr txBox="1"/>
          <p:nvPr/>
        </p:nvSpPr>
        <p:spPr>
          <a:xfrm>
            <a:off x="1112706" y="1278455"/>
            <a:ext cx="3320753" cy="4924425"/>
          </a:xfrm>
          <a:prstGeom prst="rect">
            <a:avLst/>
          </a:prstGeom>
          <a:noFill/>
        </p:spPr>
        <p:txBody>
          <a:bodyPr wrap="square" rtlCol="0">
            <a:spAutoFit/>
          </a:bodyPr>
          <a:lstStyle/>
          <a:p>
            <a:r>
              <a:rPr lang="en-GB" sz="1050" dirty="0">
                <a:latin typeface="Segoe UI" panose="020B0502040204020203" pitchFamily="34" charset="0"/>
                <a:cs typeface="Segoe UI" panose="020B0502040204020203" pitchFamily="34" charset="0"/>
              </a:rPr>
              <a:t>On and off the field, I will: </a:t>
            </a:r>
          </a:p>
          <a:p>
            <a:r>
              <a:rPr lang="en-GB" sz="1050" dirty="0">
                <a:latin typeface="Segoe UI" panose="020B0502040204020203" pitchFamily="34" charset="0"/>
                <a:cs typeface="Segoe UI" panose="020B0502040204020203" pitchFamily="34" charset="0"/>
              </a:rPr>
              <a:t>• Show respect to others involved in the game including match officials, opposition players, </a:t>
            </a:r>
          </a:p>
          <a:p>
            <a:r>
              <a:rPr lang="en-GB" sz="1050" dirty="0">
                <a:latin typeface="Segoe UI" panose="020B0502040204020203" pitchFamily="34" charset="0"/>
                <a:cs typeface="Segoe UI" panose="020B0502040204020203" pitchFamily="34" charset="0"/>
              </a:rPr>
              <a:t>coaches, managers, officials and spectators </a:t>
            </a:r>
          </a:p>
          <a:p>
            <a:r>
              <a:rPr lang="en-GB" sz="1050" dirty="0">
                <a:latin typeface="Segoe UI" panose="020B0502040204020203" pitchFamily="34" charset="0"/>
                <a:cs typeface="Segoe UI" panose="020B0502040204020203" pitchFamily="34" charset="0"/>
              </a:rPr>
              <a:t>• Adhere to the laws and spirit of the game </a:t>
            </a:r>
          </a:p>
          <a:p>
            <a:r>
              <a:rPr lang="en-GB" sz="1050" dirty="0">
                <a:latin typeface="Segoe UI" panose="020B0502040204020203" pitchFamily="34" charset="0"/>
                <a:cs typeface="Segoe UI" panose="020B0502040204020203" pitchFamily="34" charset="0"/>
              </a:rPr>
              <a:t>• Promote Fair Play and high standards of behaviour </a:t>
            </a:r>
          </a:p>
          <a:p>
            <a:r>
              <a:rPr lang="en-GB" sz="1050" dirty="0">
                <a:latin typeface="Segoe UI" panose="020B0502040204020203" pitchFamily="34" charset="0"/>
                <a:cs typeface="Segoe UI" panose="020B0502040204020203" pitchFamily="34" charset="0"/>
              </a:rPr>
              <a:t>• Always respect the match official’s decision </a:t>
            </a:r>
          </a:p>
          <a:p>
            <a:r>
              <a:rPr lang="en-GB" sz="1050" dirty="0">
                <a:latin typeface="Segoe UI" panose="020B0502040204020203" pitchFamily="34" charset="0"/>
                <a:cs typeface="Segoe UI" panose="020B0502040204020203" pitchFamily="34" charset="0"/>
              </a:rPr>
              <a:t>• Never enter the field of play without the referee’s permission </a:t>
            </a:r>
          </a:p>
          <a:p>
            <a:r>
              <a:rPr lang="en-GB" sz="1050" dirty="0">
                <a:latin typeface="Segoe UI" panose="020B0502040204020203" pitchFamily="34" charset="0"/>
                <a:cs typeface="Segoe UI" panose="020B0502040204020203" pitchFamily="34" charset="0"/>
              </a:rPr>
              <a:t>• Never engage in public criticism of the match officials </a:t>
            </a:r>
          </a:p>
          <a:p>
            <a:r>
              <a:rPr lang="en-GB" sz="1050" dirty="0">
                <a:latin typeface="Segoe UI" panose="020B0502040204020203" pitchFamily="34" charset="0"/>
                <a:cs typeface="Segoe UI" panose="020B0502040204020203" pitchFamily="34" charset="0"/>
              </a:rPr>
              <a:t>• Never engage in, or tolerate, offensive, insulting or abusive language or behaviour. </a:t>
            </a:r>
          </a:p>
          <a:p>
            <a:r>
              <a:rPr lang="en-GB" sz="1050" dirty="0">
                <a:latin typeface="Segoe UI" panose="020B0502040204020203" pitchFamily="34" charset="0"/>
                <a:cs typeface="Segoe UI" panose="020B0502040204020203" pitchFamily="34" charset="0"/>
              </a:rPr>
              <a:t>When working with players, I will: </a:t>
            </a:r>
          </a:p>
          <a:p>
            <a:r>
              <a:rPr lang="en-GB" sz="1050" dirty="0">
                <a:latin typeface="Segoe UI" panose="020B0502040204020203" pitchFamily="34" charset="0"/>
                <a:cs typeface="Segoe UI" panose="020B0502040204020203" pitchFamily="34" charset="0"/>
              </a:rPr>
              <a:t>• Place the well-being, safety and enjoyment of each player above everything, including winning </a:t>
            </a:r>
          </a:p>
          <a:p>
            <a:r>
              <a:rPr lang="en-GB" sz="1050" dirty="0">
                <a:latin typeface="Segoe UI" panose="020B0502040204020203" pitchFamily="34" charset="0"/>
                <a:cs typeface="Segoe UI" panose="020B0502040204020203" pitchFamily="34" charset="0"/>
              </a:rPr>
              <a:t>• Explain exactly what I expect of players and what they can expect from me </a:t>
            </a:r>
          </a:p>
          <a:p>
            <a:r>
              <a:rPr lang="en-GB" sz="1050" dirty="0">
                <a:latin typeface="Segoe UI" panose="020B0502040204020203" pitchFamily="34" charset="0"/>
                <a:cs typeface="Segoe UI" panose="020B0502040204020203" pitchFamily="34" charset="0"/>
              </a:rPr>
              <a:t>• Ensure all parents/carers of all players under the age of 18 understand these expectations </a:t>
            </a:r>
          </a:p>
          <a:p>
            <a:r>
              <a:rPr lang="en-GB" sz="1050" dirty="0">
                <a:latin typeface="Segoe UI" panose="020B0502040204020203" pitchFamily="34" charset="0"/>
                <a:cs typeface="Segoe UI" panose="020B0502040204020203" pitchFamily="34" charset="0"/>
              </a:rPr>
              <a:t>• Never engage in or tolerate any form of bullying </a:t>
            </a:r>
          </a:p>
          <a:p>
            <a:r>
              <a:rPr lang="en-GB" sz="1050" dirty="0">
                <a:latin typeface="Segoe UI" panose="020B0502040204020203" pitchFamily="34" charset="0"/>
                <a:cs typeface="Segoe UI" panose="020B0502040204020203" pitchFamily="34" charset="0"/>
              </a:rPr>
              <a:t>• Develop mutual trust and respect with every player to build their self-esteem </a:t>
            </a:r>
          </a:p>
          <a:p>
            <a:r>
              <a:rPr lang="en-GB" sz="1050" dirty="0">
                <a:latin typeface="Segoe UI" panose="020B0502040204020203" pitchFamily="34" charset="0"/>
                <a:cs typeface="Segoe UI" panose="020B0502040204020203" pitchFamily="34" charset="0"/>
              </a:rPr>
              <a:t>• Encourage each player to accept responsibility for their own behaviour and performance </a:t>
            </a:r>
          </a:p>
          <a:p>
            <a:r>
              <a:rPr lang="en-GB" sz="1050" dirty="0">
                <a:latin typeface="Segoe UI" panose="020B0502040204020203" pitchFamily="34" charset="0"/>
                <a:cs typeface="Segoe UI" panose="020B0502040204020203" pitchFamily="34" charset="0"/>
              </a:rPr>
              <a:t>• Ensure all activities I organise are appropriate for the players’ ability level, age and maturity</a:t>
            </a:r>
          </a:p>
          <a:p>
            <a:r>
              <a:rPr lang="en-GB" sz="1050" dirty="0">
                <a:latin typeface="Segoe UI" panose="020B0502040204020203" pitchFamily="34" charset="0"/>
                <a:cs typeface="Segoe UI" panose="020B0502040204020203" pitchFamily="34" charset="0"/>
              </a:rPr>
              <a:t>• Ensure all players receive fair game time</a:t>
            </a:r>
          </a:p>
          <a:p>
            <a:endParaRPr lang="en-GB" sz="1000" dirty="0">
              <a:latin typeface="Segoe UI" panose="020B0502040204020203" pitchFamily="34" charset="0"/>
              <a:cs typeface="Segoe UI" panose="020B0502040204020203" pitchFamily="34" charset="0"/>
            </a:endParaRPr>
          </a:p>
          <a:p>
            <a:endParaRPr lang="en-GB"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5733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83B49160-5041-C482-C00C-953F31735C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D055464-51C3-B7BE-C23E-98D169123BF5}"/>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C488B883-AFB3-10A2-8BB7-EE23790E7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59F19E-C2CF-C30C-4372-E7860CFEA5DB}"/>
              </a:ext>
            </a:extLst>
          </p:cNvPr>
          <p:cNvSpPr txBox="1"/>
          <p:nvPr/>
        </p:nvSpPr>
        <p:spPr>
          <a:xfrm>
            <a:off x="968340" y="796171"/>
            <a:ext cx="3609486"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FARNBOROUGH JUNIORS PARENTS</a:t>
            </a:r>
          </a:p>
        </p:txBody>
      </p:sp>
      <p:sp>
        <p:nvSpPr>
          <p:cNvPr id="7" name="TextBox 6">
            <a:extLst>
              <a:ext uri="{FF2B5EF4-FFF2-40B4-BE49-F238E27FC236}">
                <a16:creationId xmlns:a16="http://schemas.microsoft.com/office/drawing/2014/main" id="{EA9B8A91-E3DD-32A6-30BB-2A8F06F1EECC}"/>
              </a:ext>
            </a:extLst>
          </p:cNvPr>
          <p:cNvSpPr txBox="1"/>
          <p:nvPr/>
        </p:nvSpPr>
        <p:spPr>
          <a:xfrm>
            <a:off x="675163" y="4070309"/>
            <a:ext cx="2097920" cy="178190"/>
          </a:xfrm>
          <a:prstGeom prst="rect">
            <a:avLst/>
          </a:prstGeom>
          <a:noFill/>
        </p:spPr>
        <p:txBody>
          <a:bodyPr wrap="square" rtlCol="0">
            <a:spAutoFit/>
          </a:bodyPr>
          <a:lstStyle/>
          <a:p>
            <a:r>
              <a:rPr lang="en-GB" sz="558" dirty="0">
                <a:solidFill>
                  <a:srgbClr val="203469"/>
                </a:solidFill>
                <a:latin typeface="Calisto MT" panose="02040603050505030304" pitchFamily="18" charset="77"/>
              </a:rPr>
              <a:t>The</a:t>
            </a:r>
            <a:endParaRPr lang="en-US" sz="558" dirty="0">
              <a:latin typeface="Calisto MT" panose="02040603050505030304" pitchFamily="18" charset="77"/>
            </a:endParaRPr>
          </a:p>
        </p:txBody>
      </p:sp>
      <p:sp>
        <p:nvSpPr>
          <p:cNvPr id="3" name="TextBox 2">
            <a:extLst>
              <a:ext uri="{FF2B5EF4-FFF2-40B4-BE49-F238E27FC236}">
                <a16:creationId xmlns:a16="http://schemas.microsoft.com/office/drawing/2014/main" id="{453770D5-BFFC-4A13-0811-6AAF05A96B56}"/>
              </a:ext>
            </a:extLst>
          </p:cNvPr>
          <p:cNvSpPr txBox="1"/>
          <p:nvPr/>
        </p:nvSpPr>
        <p:spPr>
          <a:xfrm>
            <a:off x="1036829" y="1412658"/>
            <a:ext cx="3609486" cy="5682774"/>
          </a:xfrm>
          <a:prstGeom prst="rect">
            <a:avLst/>
          </a:prstGeom>
          <a:noFill/>
        </p:spPr>
        <p:txBody>
          <a:bodyPr wrap="square" rtlCol="0">
            <a:spAutoFit/>
          </a:bodyPr>
          <a:lstStyle/>
          <a:p>
            <a:r>
              <a:rPr lang="en-GB" sz="1050" dirty="0">
                <a:latin typeface="Segoe UI" panose="020B0502040204020203" pitchFamily="34" charset="0"/>
                <a:cs typeface="Segoe UI" panose="020B0502040204020203" pitchFamily="34" charset="0"/>
              </a:rPr>
              <a:t>As part of being a parent of our club we have high standards that we expect from everyone</a:t>
            </a:r>
          </a:p>
          <a:p>
            <a:r>
              <a:rPr lang="en-GB" sz="1050" dirty="0">
                <a:latin typeface="Segoe UI" panose="020B0502040204020203" pitchFamily="34" charset="0"/>
                <a:cs typeface="Segoe UI" panose="020B0502040204020203" pitchFamily="34" charset="0"/>
              </a:rPr>
              <a:t>• Have fun; it's what we're all here for! </a:t>
            </a:r>
          </a:p>
          <a:p>
            <a:r>
              <a:rPr lang="en-GB" sz="1050" dirty="0">
                <a:latin typeface="Segoe UI" panose="020B0502040204020203" pitchFamily="34" charset="0"/>
                <a:cs typeface="Segoe UI" panose="020B0502040204020203" pitchFamily="34" charset="0"/>
              </a:rPr>
              <a:t>• Always respect the Referee and coaches and encourage players to do the same </a:t>
            </a:r>
          </a:p>
          <a:p>
            <a:r>
              <a:rPr lang="en-GB" sz="1050" dirty="0">
                <a:latin typeface="Segoe UI" panose="020B0502040204020203" pitchFamily="34" charset="0"/>
                <a:cs typeface="Segoe UI" panose="020B0502040204020203" pitchFamily="34" charset="0"/>
              </a:rPr>
              <a:t>• Stay behind the respect barrier and within the Designated Spectators' Area (where provided) </a:t>
            </a:r>
          </a:p>
          <a:p>
            <a:r>
              <a:rPr lang="en-GB" sz="1050" dirty="0">
                <a:latin typeface="Segoe UI" panose="020B0502040204020203" pitchFamily="34" charset="0"/>
                <a:cs typeface="Segoe UI" panose="020B0502040204020203" pitchFamily="34" charset="0"/>
              </a:rPr>
              <a:t>• When players make mistakes, offer them encouragement to try again next time </a:t>
            </a:r>
          </a:p>
          <a:p>
            <a:r>
              <a:rPr lang="en-GB" sz="1050" dirty="0">
                <a:latin typeface="Segoe UI" panose="020B0502040204020203" pitchFamily="34" charset="0"/>
                <a:cs typeface="Segoe UI" panose="020B0502040204020203" pitchFamily="34" charset="0"/>
              </a:rPr>
              <a:t>• Never engage in, or tolerate offensive, insulting, or abusive language or behaviour </a:t>
            </a:r>
          </a:p>
          <a:p>
            <a:r>
              <a:rPr lang="en-GB" sz="1050" dirty="0">
                <a:latin typeface="Segoe UI" panose="020B0502040204020203" pitchFamily="34" charset="0"/>
                <a:cs typeface="Segoe UI" panose="020B0502040204020203" pitchFamily="34" charset="0"/>
              </a:rPr>
              <a:t>• Please don’t coach the players, you will have no idea what instructions the coach has given them, and you will only send mixed messages, if you want to be the coach we are always interested in volunteers being involved. </a:t>
            </a:r>
          </a:p>
          <a:p>
            <a:r>
              <a:rPr lang="en-GB" sz="1050" dirty="0">
                <a:latin typeface="Segoe UI" panose="020B0502040204020203" pitchFamily="34" charset="0"/>
                <a:cs typeface="Segoe UI" panose="020B0502040204020203" pitchFamily="34" charset="0"/>
              </a:rPr>
              <a:t>• No smoking or vaping anywhere near our pitches </a:t>
            </a:r>
          </a:p>
          <a:p>
            <a:r>
              <a:rPr lang="en-GB" sz="1050" dirty="0">
                <a:latin typeface="Segoe UI" panose="020B0502040204020203" pitchFamily="34" charset="0"/>
                <a:cs typeface="Segoe UI" panose="020B0502040204020203" pitchFamily="34" charset="0"/>
              </a:rPr>
              <a:t>• Praise your children for something they have done during the game, don’t highlight any negatives, they may be acutely aware of the penalty they gave away and, in some cases, may be blissfully unaware, highlight the positives and make them buzz for next week. </a:t>
            </a:r>
          </a:p>
          <a:p>
            <a:r>
              <a:rPr lang="en-GB" sz="1050" dirty="0">
                <a:latin typeface="Segoe UI" panose="020B0502040204020203" pitchFamily="34" charset="0"/>
                <a:cs typeface="Segoe UI" panose="020B0502040204020203" pitchFamily="34" charset="0"/>
              </a:rPr>
              <a:t>• Please do not confront the manager or coaches about their methods, if you have an issue with anything about coaching then please contact the club head coach who can direct you to the correct person that can help you. If the manager simply quits because of you, then there will be no team. Every coach has access to mentoring if they require it. </a:t>
            </a:r>
          </a:p>
          <a:p>
            <a:r>
              <a:rPr lang="en-GB" sz="1050" dirty="0">
                <a:latin typeface="Segoe UI" panose="020B0502040204020203" pitchFamily="34" charset="0"/>
                <a:cs typeface="Segoe UI" panose="020B0502040204020203" pitchFamily="34" charset="0"/>
              </a:rPr>
              <a:t>• Please note that that the supplied kit belongs to the club and gets changed every two years, it is your responsibility to return the kit to the coach at the end of every season.</a:t>
            </a:r>
          </a:p>
          <a:p>
            <a:r>
              <a:rPr lang="en-GB" sz="1050" dirty="0">
                <a:latin typeface="Segoe UI" panose="020B0502040204020203" pitchFamily="34" charset="0"/>
                <a:cs typeface="Segoe UI" panose="020B0502040204020203" pitchFamily="34" charset="0"/>
              </a:rPr>
              <a:t>• The club have the right to terminate any registration due to lack of payment of player subscription fees in the agreed timelines</a:t>
            </a:r>
          </a:p>
          <a:p>
            <a:endParaRPr lang="en-GB" sz="628" dirty="0"/>
          </a:p>
        </p:txBody>
      </p:sp>
    </p:spTree>
    <p:extLst>
      <p:ext uri="{BB962C8B-B14F-4D97-AF65-F5344CB8AC3E}">
        <p14:creationId xmlns:p14="http://schemas.microsoft.com/office/powerpoint/2010/main" val="380872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25EFC945-46A4-19F0-E539-86D8BF6A841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C43B78-FDB2-8D9D-B3DE-6EC9910A1E3C}"/>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581DBDE4-911E-DBDA-D07E-46E5A8EC7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277357-AB48-958C-6CD6-07F49215D86F}"/>
              </a:ext>
            </a:extLst>
          </p:cNvPr>
          <p:cNvSpPr txBox="1"/>
          <p:nvPr/>
        </p:nvSpPr>
        <p:spPr>
          <a:xfrm>
            <a:off x="968340" y="498220"/>
            <a:ext cx="3609486"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FARNBOROUGH JUNIORS PLAYERS</a:t>
            </a:r>
          </a:p>
        </p:txBody>
      </p:sp>
      <p:sp>
        <p:nvSpPr>
          <p:cNvPr id="7" name="TextBox 6">
            <a:extLst>
              <a:ext uri="{FF2B5EF4-FFF2-40B4-BE49-F238E27FC236}">
                <a16:creationId xmlns:a16="http://schemas.microsoft.com/office/drawing/2014/main" id="{FAA23F50-F8A1-39F6-15FC-FD1E08AB40AF}"/>
              </a:ext>
            </a:extLst>
          </p:cNvPr>
          <p:cNvSpPr txBox="1"/>
          <p:nvPr/>
        </p:nvSpPr>
        <p:spPr>
          <a:xfrm>
            <a:off x="675163" y="4070309"/>
            <a:ext cx="2097920" cy="178190"/>
          </a:xfrm>
          <a:prstGeom prst="rect">
            <a:avLst/>
          </a:prstGeom>
          <a:noFill/>
        </p:spPr>
        <p:txBody>
          <a:bodyPr wrap="square" rtlCol="0">
            <a:spAutoFit/>
          </a:bodyPr>
          <a:lstStyle/>
          <a:p>
            <a:r>
              <a:rPr lang="en-GB" sz="558" dirty="0">
                <a:solidFill>
                  <a:srgbClr val="203469"/>
                </a:solidFill>
                <a:latin typeface="Calisto MT" panose="02040603050505030304" pitchFamily="18" charset="77"/>
              </a:rPr>
              <a:t>The</a:t>
            </a:r>
            <a:endParaRPr lang="en-US" sz="558" dirty="0">
              <a:latin typeface="Calisto MT" panose="02040603050505030304" pitchFamily="18" charset="77"/>
            </a:endParaRPr>
          </a:p>
        </p:txBody>
      </p:sp>
      <p:sp>
        <p:nvSpPr>
          <p:cNvPr id="2" name="TextBox 1">
            <a:extLst>
              <a:ext uri="{FF2B5EF4-FFF2-40B4-BE49-F238E27FC236}">
                <a16:creationId xmlns:a16="http://schemas.microsoft.com/office/drawing/2014/main" id="{CB17B49A-76FF-CC02-988D-960335895D29}"/>
              </a:ext>
            </a:extLst>
          </p:cNvPr>
          <p:cNvSpPr txBox="1"/>
          <p:nvPr/>
        </p:nvSpPr>
        <p:spPr>
          <a:xfrm>
            <a:off x="1058456" y="1165239"/>
            <a:ext cx="3429253" cy="4608954"/>
          </a:xfrm>
          <a:prstGeom prst="rect">
            <a:avLst/>
          </a:prstGeom>
          <a:noFill/>
        </p:spPr>
        <p:txBody>
          <a:bodyPr wrap="square" rtlCol="0">
            <a:spAutoFit/>
          </a:bodyPr>
          <a:lstStyle/>
          <a:p>
            <a:r>
              <a:rPr lang="en-GB" sz="1050" dirty="0">
                <a:latin typeface="Segoe UI" panose="020B0502040204020203" pitchFamily="34" charset="0"/>
                <a:cs typeface="Segoe UI" panose="020B0502040204020203" pitchFamily="34" charset="0"/>
              </a:rPr>
              <a:t>As a player, you have a big part to play. That’s why The FA is asking every player to follow a Respect Code of Conduct. </a:t>
            </a:r>
          </a:p>
          <a:p>
            <a:r>
              <a:rPr lang="en-GB" sz="1050" dirty="0">
                <a:latin typeface="Segoe UI" panose="020B0502040204020203" pitchFamily="34" charset="0"/>
                <a:cs typeface="Segoe UI" panose="020B0502040204020203" pitchFamily="34" charset="0"/>
              </a:rPr>
              <a:t>When playing football, I will: </a:t>
            </a:r>
          </a:p>
          <a:p>
            <a:r>
              <a:rPr lang="en-GB" sz="1050" dirty="0">
                <a:latin typeface="Segoe UI" panose="020B0502040204020203" pitchFamily="34" charset="0"/>
                <a:cs typeface="Segoe UI" panose="020B0502040204020203" pitchFamily="34" charset="0"/>
              </a:rPr>
              <a:t>• Always play to the best of my ability </a:t>
            </a:r>
          </a:p>
          <a:p>
            <a:r>
              <a:rPr lang="en-GB" sz="1050" dirty="0">
                <a:latin typeface="Segoe UI" panose="020B0502040204020203" pitchFamily="34" charset="0"/>
                <a:cs typeface="Segoe UI" panose="020B0502040204020203" pitchFamily="34" charset="0"/>
              </a:rPr>
              <a:t>• Play fairly – I won’t cheat, complain or waste time </a:t>
            </a:r>
          </a:p>
          <a:p>
            <a:r>
              <a:rPr lang="en-GB" sz="1050" dirty="0">
                <a:latin typeface="Segoe UI" panose="020B0502040204020203" pitchFamily="34" charset="0"/>
                <a:cs typeface="Segoe UI" panose="020B0502040204020203" pitchFamily="34" charset="0"/>
              </a:rPr>
              <a:t>• Respect my team-mates, the other team, the referee or my coach/manager </a:t>
            </a:r>
          </a:p>
          <a:p>
            <a:r>
              <a:rPr lang="en-GB" sz="1050" dirty="0">
                <a:latin typeface="Segoe UI" panose="020B0502040204020203" pitchFamily="34" charset="0"/>
                <a:cs typeface="Segoe UI" panose="020B0502040204020203" pitchFamily="34" charset="0"/>
              </a:rPr>
              <a:t>• Play by the rules, as directed by the referee </a:t>
            </a:r>
          </a:p>
          <a:p>
            <a:r>
              <a:rPr lang="en-GB" sz="1050" dirty="0">
                <a:latin typeface="Segoe UI" panose="020B0502040204020203" pitchFamily="34" charset="0"/>
                <a:cs typeface="Segoe UI" panose="020B0502040204020203" pitchFamily="34" charset="0"/>
              </a:rPr>
              <a:t>• Shake hands with the other team and referee at the end of the game </a:t>
            </a:r>
          </a:p>
          <a:p>
            <a:r>
              <a:rPr lang="en-GB" sz="1050" dirty="0">
                <a:latin typeface="Segoe UI" panose="020B0502040204020203" pitchFamily="34" charset="0"/>
                <a:cs typeface="Segoe UI" panose="020B0502040204020203" pitchFamily="34" charset="0"/>
              </a:rPr>
              <a:t>• Listen and respond to what my coach/ team manager tells me </a:t>
            </a:r>
          </a:p>
          <a:p>
            <a:r>
              <a:rPr lang="en-GB" sz="1050" dirty="0">
                <a:latin typeface="Segoe UI" panose="020B0502040204020203" pitchFamily="34" charset="0"/>
                <a:cs typeface="Segoe UI" panose="020B0502040204020203" pitchFamily="34" charset="0"/>
              </a:rPr>
              <a:t>• Talk to someone I trust or the club welfare officer if I’m unhappy about anything at my club. </a:t>
            </a:r>
          </a:p>
          <a:p>
            <a:r>
              <a:rPr lang="en-GB" sz="1050" dirty="0">
                <a:latin typeface="Segoe UI" panose="020B0502040204020203" pitchFamily="34" charset="0"/>
                <a:cs typeface="Segoe UI" panose="020B0502040204020203" pitchFamily="34" charset="0"/>
              </a:rPr>
              <a:t>• Look to develop myself and my teammates providing advice and help when they need it </a:t>
            </a:r>
          </a:p>
          <a:p>
            <a:r>
              <a:rPr lang="en-GB" sz="1050" dirty="0">
                <a:latin typeface="Segoe UI" panose="020B0502040204020203" pitchFamily="34" charset="0"/>
                <a:cs typeface="Segoe UI" panose="020B0502040204020203" pitchFamily="34" charset="0"/>
              </a:rPr>
              <a:t>• I will be receptive to feedback and understand that I need this to improve </a:t>
            </a:r>
          </a:p>
          <a:p>
            <a:r>
              <a:rPr lang="en-GB" sz="1050" dirty="0">
                <a:latin typeface="Segoe UI" panose="020B0502040204020203" pitchFamily="34" charset="0"/>
                <a:cs typeface="Segoe UI" panose="020B0502040204020203" pitchFamily="34" charset="0"/>
              </a:rPr>
              <a:t>• I will be positive and not criticise or belittle my teammates when they make a mistake </a:t>
            </a:r>
          </a:p>
          <a:p>
            <a:r>
              <a:rPr lang="en-GB" sz="1050" dirty="0">
                <a:latin typeface="Segoe UI" panose="020B0502040204020203" pitchFamily="34" charset="0"/>
                <a:cs typeface="Segoe UI" panose="020B0502040204020203" pitchFamily="34" charset="0"/>
              </a:rPr>
              <a:t>• I will always promote positivity </a:t>
            </a:r>
          </a:p>
          <a:p>
            <a:r>
              <a:rPr lang="en-GB" sz="1050" dirty="0">
                <a:latin typeface="Segoe UI" panose="020B0502040204020203" pitchFamily="34" charset="0"/>
                <a:cs typeface="Segoe UI" panose="020B0502040204020203" pitchFamily="34" charset="0"/>
              </a:rPr>
              <a:t>.</a:t>
            </a:r>
          </a:p>
          <a:p>
            <a:r>
              <a:rPr lang="en-GB" sz="1050" b="1" dirty="0">
                <a:latin typeface="Segoe UI" panose="020B0502040204020203" pitchFamily="34" charset="0"/>
                <a:cs typeface="Segoe UI" panose="020B0502040204020203" pitchFamily="34" charset="0"/>
              </a:rPr>
              <a:t>Any bullying issues or behaviour that causes a negative impact on the team will be taken seriously and </a:t>
            </a:r>
          </a:p>
          <a:p>
            <a:r>
              <a:rPr lang="en-GB" sz="1050" b="1" dirty="0">
                <a:latin typeface="Segoe UI" panose="020B0502040204020203" pitchFamily="34" charset="0"/>
                <a:cs typeface="Segoe UI" panose="020B0502040204020203" pitchFamily="34" charset="0"/>
              </a:rPr>
              <a:t>may result in your removal from a team if proven. </a:t>
            </a:r>
          </a:p>
          <a:p>
            <a:endParaRPr lang="en-GB"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464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3218A7A1-8FDB-ACB8-2071-9183C9A023F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B08E864-607A-2393-549E-DEF10EF5E765}"/>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E6AA6588-D923-FAE9-BC4B-4B096426C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10DC11-66E5-F1AC-1F53-14366DF5F179}"/>
              </a:ext>
            </a:extLst>
          </p:cNvPr>
          <p:cNvSpPr txBox="1"/>
          <p:nvPr/>
        </p:nvSpPr>
        <p:spPr>
          <a:xfrm>
            <a:off x="1058448" y="724252"/>
            <a:ext cx="3609486" cy="307007"/>
          </a:xfrm>
          <a:prstGeom prst="rect">
            <a:avLst/>
          </a:prstGeom>
          <a:noFill/>
        </p:spPr>
        <p:txBody>
          <a:bodyPr wrap="square" rtlCol="0">
            <a:spAutoFit/>
          </a:bodyPr>
          <a:lstStyle/>
          <a:p>
            <a:pPr algn="ctr"/>
            <a:r>
              <a:rPr lang="en-US" sz="1395" b="1" u="sng" dirty="0">
                <a:solidFill>
                  <a:srgbClr val="203469"/>
                </a:solidFill>
                <a:latin typeface="Segoe UI" panose="020B0502040204020203" pitchFamily="34" charset="0"/>
                <a:ea typeface="AppleGothic" pitchFamily="2" charset="-127"/>
                <a:cs typeface="Segoe UI" panose="020B0502040204020203" pitchFamily="34" charset="0"/>
              </a:rPr>
              <a:t>COMPLAINTS PROCEDURE</a:t>
            </a:r>
          </a:p>
        </p:txBody>
      </p:sp>
      <p:sp>
        <p:nvSpPr>
          <p:cNvPr id="7" name="TextBox 6">
            <a:extLst>
              <a:ext uri="{FF2B5EF4-FFF2-40B4-BE49-F238E27FC236}">
                <a16:creationId xmlns:a16="http://schemas.microsoft.com/office/drawing/2014/main" id="{56C726C2-758D-9F16-9B0A-34D0E1E0494B}"/>
              </a:ext>
            </a:extLst>
          </p:cNvPr>
          <p:cNvSpPr txBox="1"/>
          <p:nvPr/>
        </p:nvSpPr>
        <p:spPr>
          <a:xfrm>
            <a:off x="675163" y="4070309"/>
            <a:ext cx="2097920" cy="178190"/>
          </a:xfrm>
          <a:prstGeom prst="rect">
            <a:avLst/>
          </a:prstGeom>
          <a:noFill/>
        </p:spPr>
        <p:txBody>
          <a:bodyPr wrap="square" rtlCol="0">
            <a:spAutoFit/>
          </a:bodyPr>
          <a:lstStyle/>
          <a:p>
            <a:r>
              <a:rPr lang="en-GB" sz="558" dirty="0">
                <a:solidFill>
                  <a:srgbClr val="203469"/>
                </a:solidFill>
                <a:latin typeface="Calisto MT" panose="02040603050505030304" pitchFamily="18" charset="77"/>
              </a:rPr>
              <a:t>The</a:t>
            </a:r>
            <a:endParaRPr lang="en-US" sz="558" dirty="0">
              <a:latin typeface="Calisto MT" panose="02040603050505030304" pitchFamily="18" charset="77"/>
            </a:endParaRPr>
          </a:p>
        </p:txBody>
      </p:sp>
      <p:sp>
        <p:nvSpPr>
          <p:cNvPr id="2" name="TextBox 1">
            <a:extLst>
              <a:ext uri="{FF2B5EF4-FFF2-40B4-BE49-F238E27FC236}">
                <a16:creationId xmlns:a16="http://schemas.microsoft.com/office/drawing/2014/main" id="{F1E94563-61D0-5A4E-49BF-67DB4E26C961}"/>
              </a:ext>
            </a:extLst>
          </p:cNvPr>
          <p:cNvSpPr txBox="1"/>
          <p:nvPr/>
        </p:nvSpPr>
        <p:spPr>
          <a:xfrm>
            <a:off x="1258708" y="1210031"/>
            <a:ext cx="3208965" cy="6007735"/>
          </a:xfrm>
          <a:prstGeom prst="rect">
            <a:avLst/>
          </a:prstGeom>
          <a:noFill/>
        </p:spPr>
        <p:txBody>
          <a:bodyPr wrap="square" rtlCol="0">
            <a:spAutoFit/>
          </a:bodyPr>
          <a:lstStyle/>
          <a:p>
            <a:pPr>
              <a:lnSpc>
                <a:spcPct val="107000"/>
              </a:lnSpc>
              <a:spcAft>
                <a:spcPts val="279"/>
              </a:spcAft>
            </a:pPr>
            <a:r>
              <a:rPr lang="en-US" sz="1000" b="1" kern="100" dirty="0">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00" b="1" kern="100" dirty="0">
                <a:latin typeface="Calibri" panose="020F0502020204030204" pitchFamily="34" charset="0"/>
                <a:ea typeface="Calibri" panose="020F0502020204030204" pitchFamily="34" charset="0"/>
                <a:cs typeface="Times New Roman" panose="02020603050405020304" pitchFamily="18" charset="0"/>
              </a:rPr>
              <a:t>Purpose</a:t>
            </a:r>
            <a:r>
              <a:rPr lang="en-US" sz="1000" kern="100" dirty="0">
                <a:latin typeface="Calibri" panose="020F0502020204030204" pitchFamily="34" charset="0"/>
                <a:ea typeface="Calibri" panose="020F0502020204030204" pitchFamily="34" charset="0"/>
                <a:cs typeface="Times New Roman" panose="02020603050405020304" pitchFamily="18" charset="0"/>
              </a:rPr>
              <a:t>: Farnborough JFA are committed in making sure that all involved with the club put players safety and enjoyment above all other aspects of the game and will hold all club officials and players to the same high standard as required by the FA. We will take all complaints seriously and as such will investigate any issues or concerns raised by players, coaches, parents, league officials or members of the public. The expected behaviors are set out in the Code of Conduct for player/coaches, club officials/ spectators.</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00" kern="100" dirty="0">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00" b="1" kern="100" dirty="0">
                <a:latin typeface="Calibri" panose="020F0502020204030204" pitchFamily="34" charset="0"/>
                <a:ea typeface="Calibri" panose="020F0502020204030204" pitchFamily="34" charset="0"/>
                <a:cs typeface="Times New Roman" panose="02020603050405020304" pitchFamily="18" charset="0"/>
              </a:rPr>
              <a:t>Scope: </a:t>
            </a:r>
            <a:r>
              <a:rPr lang="en-US" sz="1000" kern="100" dirty="0">
                <a:latin typeface="Calibri" panose="020F0502020204030204" pitchFamily="34" charset="0"/>
                <a:ea typeface="Calibri" panose="020F0502020204030204" pitchFamily="34" charset="0"/>
                <a:cs typeface="Times New Roman" panose="02020603050405020304" pitchFamily="18" charset="0"/>
              </a:rPr>
              <a:t>Any person or persons involved with coaching, playing, spectating at either a training session or matchday activities which involve a Farnborough JFA team, whether that is in the regular league season with development league or competitive environment such as league, cup or tournament.</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100" kern="100" dirty="0">
                <a:latin typeface="Calibri" panose="020F0502020204030204" pitchFamily="34" charset="0"/>
                <a:ea typeface="Calibri" panose="020F0502020204030204" pitchFamily="34" charset="0"/>
                <a:cs typeface="Times New Roman" panose="02020603050405020304" pitchFamily="18" charset="0"/>
              </a:rPr>
              <a:t> </a:t>
            </a:r>
            <a:r>
              <a:rPr lang="en-US" sz="1000" b="1" kern="100" dirty="0">
                <a:latin typeface="Calibri" panose="020F0502020204030204" pitchFamily="34" charset="0"/>
                <a:ea typeface="Calibri" panose="020F0502020204030204" pitchFamily="34" charset="0"/>
                <a:cs typeface="Times New Roman" panose="02020603050405020304" pitchFamily="18" charset="0"/>
              </a:rPr>
              <a:t> </a:t>
            </a:r>
            <a:r>
              <a:rPr lang="en-US" sz="1000" kern="100" dirty="0">
                <a:latin typeface="Calibri" panose="020F0502020204030204" pitchFamily="34" charset="0"/>
                <a:ea typeface="Calibri" panose="020F0502020204030204" pitchFamily="34" charset="0"/>
                <a:cs typeface="Times New Roman" panose="02020603050405020304" pitchFamily="18" charset="0"/>
              </a:rPr>
              <a:t>This complaints policy covers any area of concern in which the safety of a player is the to be put first and foremost with all decisions that club officials make within their team setting. Depending on the severity of your concerns then you should contact the responsible person in the club, that would be the team coach, child welfare officer, club secretary, club chairman, Hampshire CWO.</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00" kern="100" dirty="0">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00" kern="100" dirty="0">
                <a:latin typeface="Calibri" panose="020F0502020204030204" pitchFamily="34" charset="0"/>
                <a:ea typeface="Calibri" panose="020F0502020204030204" pitchFamily="34" charset="0"/>
                <a:cs typeface="Times New Roman" panose="02020603050405020304" pitchFamily="18" charset="0"/>
              </a:rPr>
              <a:t>If you have any concerns where a child is being harmed, either physically or mentally this needs to be reported directly to the club CWO immediately, if they are unavailable then the Hampshire CWO would be the next step, contact details are at the end of this document. </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marL="159474">
              <a:lnSpc>
                <a:spcPct val="107000"/>
              </a:lnSpc>
            </a:pPr>
            <a:r>
              <a:rPr lang="en-US" sz="1000" kern="100" dirty="0">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marL="159474">
              <a:lnSpc>
                <a:spcPct val="107000"/>
              </a:lnSpc>
              <a:spcAft>
                <a:spcPts val="279"/>
              </a:spcAft>
            </a:pPr>
            <a:r>
              <a:rPr lang="en-US" sz="1000" kern="100" dirty="0">
                <a:latin typeface="Calibri" panose="020F0502020204030204" pitchFamily="34" charset="0"/>
                <a:ea typeface="Calibri" panose="020F0502020204030204" pitchFamily="34" charset="0"/>
                <a:cs typeface="Times New Roman" panose="02020603050405020304" pitchFamily="18" charset="0"/>
              </a:rPr>
              <a:t> </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04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44299BF5-9957-970E-CDD4-06D8846284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69C76A-D14D-3F53-E35F-CAF41F5E9372}"/>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A784302D-3F7C-66F2-82B3-E81F801F4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5AF3FD-E038-B3C6-81E7-3878E05F0B70}"/>
              </a:ext>
            </a:extLst>
          </p:cNvPr>
          <p:cNvSpPr txBox="1"/>
          <p:nvPr/>
        </p:nvSpPr>
        <p:spPr>
          <a:xfrm>
            <a:off x="968340" y="785897"/>
            <a:ext cx="3609486"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COMPLAINTS PROCEDURE</a:t>
            </a:r>
          </a:p>
        </p:txBody>
      </p:sp>
      <p:sp>
        <p:nvSpPr>
          <p:cNvPr id="7" name="TextBox 6">
            <a:extLst>
              <a:ext uri="{FF2B5EF4-FFF2-40B4-BE49-F238E27FC236}">
                <a16:creationId xmlns:a16="http://schemas.microsoft.com/office/drawing/2014/main" id="{5D05F4FC-3EE6-E149-9BFC-30014677276C}"/>
              </a:ext>
            </a:extLst>
          </p:cNvPr>
          <p:cNvSpPr txBox="1"/>
          <p:nvPr/>
        </p:nvSpPr>
        <p:spPr>
          <a:xfrm>
            <a:off x="675163" y="4070309"/>
            <a:ext cx="2097920" cy="178190"/>
          </a:xfrm>
          <a:prstGeom prst="rect">
            <a:avLst/>
          </a:prstGeom>
          <a:noFill/>
        </p:spPr>
        <p:txBody>
          <a:bodyPr wrap="square" rtlCol="0">
            <a:spAutoFit/>
          </a:bodyPr>
          <a:lstStyle/>
          <a:p>
            <a:r>
              <a:rPr lang="en-GB" sz="558" dirty="0">
                <a:solidFill>
                  <a:srgbClr val="203469"/>
                </a:solidFill>
                <a:latin typeface="Calisto MT" panose="02040603050505030304" pitchFamily="18" charset="77"/>
              </a:rPr>
              <a:t>The</a:t>
            </a:r>
            <a:endParaRPr lang="en-US" sz="558" dirty="0">
              <a:latin typeface="Calisto MT" panose="02040603050505030304" pitchFamily="18" charset="77"/>
            </a:endParaRPr>
          </a:p>
        </p:txBody>
      </p:sp>
      <p:sp>
        <p:nvSpPr>
          <p:cNvPr id="2" name="TextBox 1">
            <a:extLst>
              <a:ext uri="{FF2B5EF4-FFF2-40B4-BE49-F238E27FC236}">
                <a16:creationId xmlns:a16="http://schemas.microsoft.com/office/drawing/2014/main" id="{48184282-BFCF-F0E1-6E6E-CBC09E62CB09}"/>
              </a:ext>
            </a:extLst>
          </p:cNvPr>
          <p:cNvSpPr txBox="1"/>
          <p:nvPr/>
        </p:nvSpPr>
        <p:spPr>
          <a:xfrm>
            <a:off x="1168600" y="1486691"/>
            <a:ext cx="3208965" cy="5596147"/>
          </a:xfrm>
          <a:prstGeom prst="rect">
            <a:avLst/>
          </a:prstGeom>
          <a:noFill/>
        </p:spPr>
        <p:txBody>
          <a:bodyPr wrap="square" rtlCol="0">
            <a:spAutoFit/>
          </a:bodyPr>
          <a:lstStyle/>
          <a:p>
            <a:pPr>
              <a:lnSpc>
                <a:spcPct val="107000"/>
              </a:lnSpc>
              <a:spcAft>
                <a:spcPts val="279"/>
              </a:spcAft>
            </a:pPr>
            <a:r>
              <a:rPr lang="en-US" sz="628" kern="100" dirty="0">
                <a:latin typeface="Calibri" panose="020F0502020204030204" pitchFamily="34" charset="0"/>
                <a:ea typeface="Calibri" panose="020F0502020204030204" pitchFamily="34" charset="0"/>
                <a:cs typeface="Times New Roman" panose="02020603050405020304" pitchFamily="18" charset="0"/>
              </a:rPr>
              <a:t> </a:t>
            </a:r>
            <a:endParaRPr lang="en-GB" sz="628"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00" kern="100" dirty="0">
                <a:latin typeface="Segoe UI" panose="020B0502040204020203" pitchFamily="34" charset="0"/>
                <a:ea typeface="Calibri" panose="020F0502020204030204" pitchFamily="34" charset="0"/>
                <a:cs typeface="Segoe UI" panose="020B0502040204020203" pitchFamily="34" charset="0"/>
              </a:rPr>
              <a:t>If your concern is around training schedule or matchday activities, then we ask that you first approach your team coach to discuss and come to a resolution. If this has been attempted and the concern is still ongoing and not resolved then this is to be escalated through the CWO in the first instance, if they are unavailable then the club secretary. This must be in writing detailing the reasons behind your concern, who is involved within the complaint and any dates that were involved.</a:t>
            </a:r>
          </a:p>
          <a:p>
            <a:pPr>
              <a:lnSpc>
                <a:spcPct val="107000"/>
              </a:lnSpc>
              <a:spcAft>
                <a:spcPts val="279"/>
              </a:spcAft>
            </a:pPr>
            <a:endParaRPr lang="en-US" sz="1000" kern="1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279"/>
              </a:spcAft>
            </a:pPr>
            <a:r>
              <a:rPr lang="en-US" sz="1000" kern="100" dirty="0">
                <a:latin typeface="Segoe UI" panose="020B0502040204020203" pitchFamily="34" charset="0"/>
                <a:ea typeface="Calibri" panose="020F0502020204030204" pitchFamily="34" charset="0"/>
                <a:cs typeface="Segoe UI" panose="020B0502040204020203" pitchFamily="34" charset="0"/>
              </a:rPr>
              <a:t>The outcomes that could result from an investigation could be, but not limited to</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19606" indent="-119606">
              <a:lnSpc>
                <a:spcPct val="107000"/>
              </a:lnSpc>
              <a:buFont typeface="Symbol" panose="05050102010706020507" pitchFamily="18" charset="2"/>
              <a:buChar char=""/>
            </a:pPr>
            <a:r>
              <a:rPr lang="en-US" sz="1000" kern="100" dirty="0">
                <a:latin typeface="Segoe UI" panose="020B0502040204020203" pitchFamily="34" charset="0"/>
                <a:ea typeface="Calibri" panose="020F0502020204030204" pitchFamily="34" charset="0"/>
                <a:cs typeface="Segoe UI" panose="020B0502040204020203" pitchFamily="34" charset="0"/>
              </a:rPr>
              <a:t>Suspensions from training and match day activities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19606" indent="-119606">
              <a:lnSpc>
                <a:spcPct val="107000"/>
              </a:lnSpc>
              <a:buFont typeface="Symbol" panose="05050102010706020507" pitchFamily="18" charset="2"/>
              <a:buChar char=""/>
            </a:pPr>
            <a:r>
              <a:rPr lang="en-US" sz="1000" kern="100" dirty="0">
                <a:latin typeface="Segoe UI" panose="020B0502040204020203" pitchFamily="34" charset="0"/>
                <a:ea typeface="Calibri" panose="020F0502020204030204" pitchFamily="34" charset="0"/>
                <a:cs typeface="Segoe UI" panose="020B0502040204020203" pitchFamily="34" charset="0"/>
              </a:rPr>
              <a:t>Ban from training and match day activities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19606" indent="-119606">
              <a:lnSpc>
                <a:spcPct val="107000"/>
              </a:lnSpc>
              <a:buFont typeface="Symbol" panose="05050102010706020507" pitchFamily="18" charset="2"/>
              <a:buChar char=""/>
            </a:pPr>
            <a:r>
              <a:rPr lang="en-US" sz="1000" kern="100" dirty="0">
                <a:latin typeface="Segoe UI" panose="020B0502040204020203" pitchFamily="34" charset="0"/>
                <a:ea typeface="Calibri" panose="020F0502020204030204" pitchFamily="34" charset="0"/>
                <a:cs typeface="Segoe UI" panose="020B0502040204020203" pitchFamily="34" charset="0"/>
              </a:rPr>
              <a:t>Removing coaches from team activities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19606" indent="-119606">
              <a:lnSpc>
                <a:spcPct val="107000"/>
              </a:lnSpc>
              <a:spcAft>
                <a:spcPts val="279"/>
              </a:spcAft>
              <a:buFont typeface="Symbol" panose="05050102010706020507" pitchFamily="18" charset="2"/>
              <a:buChar char=""/>
            </a:pPr>
            <a:r>
              <a:rPr lang="en-US" sz="1000" kern="100" dirty="0">
                <a:latin typeface="Segoe UI" panose="020B0502040204020203" pitchFamily="34" charset="0"/>
                <a:ea typeface="Calibri" panose="020F0502020204030204" pitchFamily="34" charset="0"/>
                <a:cs typeface="Segoe UI" panose="020B0502040204020203" pitchFamily="34" charset="0"/>
              </a:rPr>
              <a:t>Holding players registration if monies owed to the club is not played</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279"/>
              </a:spcAft>
            </a:pPr>
            <a:r>
              <a:rPr lang="en-US" sz="1000" kern="100" dirty="0">
                <a:latin typeface="Segoe UI" panose="020B0502040204020203" pitchFamily="34" charset="0"/>
                <a:ea typeface="Calibri" panose="020F0502020204030204" pitchFamily="34" charset="0"/>
                <a:cs typeface="Segoe UI" panose="020B0502040204020203" pitchFamily="34" charset="0"/>
              </a:rPr>
              <a:t>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279"/>
              </a:spcAft>
            </a:pPr>
            <a:r>
              <a:rPr lang="en-US" sz="1000" kern="100" dirty="0">
                <a:latin typeface="Segoe UI" panose="020B0502040204020203" pitchFamily="34" charset="0"/>
                <a:ea typeface="Calibri" panose="020F0502020204030204" pitchFamily="34" charset="0"/>
                <a:cs typeface="Segoe UI" panose="020B0502040204020203" pitchFamily="34" charset="0"/>
              </a:rPr>
              <a:t>The club will hold a three-strike rule for minor breach of code of conducts set out for players, coaches, spectators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19606" indent="-119606">
              <a:lnSpc>
                <a:spcPct val="107000"/>
              </a:lnSpc>
              <a:buFont typeface="Symbol" panose="05050102010706020507" pitchFamily="18" charset="2"/>
              <a:buChar char=""/>
            </a:pPr>
            <a:r>
              <a:rPr lang="en-US" sz="1000" kern="100" dirty="0">
                <a:latin typeface="Segoe UI" panose="020B0502040204020203" pitchFamily="34" charset="0"/>
                <a:ea typeface="Calibri" panose="020F0502020204030204" pitchFamily="34" charset="0"/>
                <a:cs typeface="Segoe UI" panose="020B0502040204020203" pitchFamily="34" charset="0"/>
              </a:rPr>
              <a:t>2-week matchday suspension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19606" indent="-119606">
              <a:lnSpc>
                <a:spcPct val="107000"/>
              </a:lnSpc>
              <a:buFont typeface="Symbol" panose="05050102010706020507" pitchFamily="18" charset="2"/>
              <a:buChar char=""/>
            </a:pPr>
            <a:r>
              <a:rPr lang="en-US" sz="1000" kern="100" dirty="0">
                <a:latin typeface="Segoe UI" panose="020B0502040204020203" pitchFamily="34" charset="0"/>
                <a:ea typeface="Calibri" panose="020F0502020204030204" pitchFamily="34" charset="0"/>
                <a:cs typeface="Segoe UI" panose="020B0502040204020203" pitchFamily="34" charset="0"/>
              </a:rPr>
              <a:t>6-week matchday suspension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19606" indent="-119606">
              <a:lnSpc>
                <a:spcPct val="107000"/>
              </a:lnSpc>
              <a:spcAft>
                <a:spcPts val="279"/>
              </a:spcAft>
              <a:buFont typeface="Symbol" panose="05050102010706020507" pitchFamily="18" charset="2"/>
              <a:buChar char=""/>
            </a:pPr>
            <a:r>
              <a:rPr lang="en-US" sz="1000" kern="100" dirty="0">
                <a:latin typeface="Segoe UI" panose="020B0502040204020203" pitchFamily="34" charset="0"/>
                <a:ea typeface="Calibri" panose="020F0502020204030204" pitchFamily="34" charset="0"/>
                <a:cs typeface="Segoe UI" panose="020B0502040204020203" pitchFamily="34" charset="0"/>
              </a:rPr>
              <a:t>Ban from any further matchday to training activities</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279"/>
              </a:spcAft>
            </a:pPr>
            <a:r>
              <a:rPr lang="en-US" sz="1000" kern="100" dirty="0">
                <a:latin typeface="Segoe UI" panose="020B0502040204020203" pitchFamily="34" charset="0"/>
                <a:ea typeface="Calibri" panose="020F0502020204030204" pitchFamily="34" charset="0"/>
                <a:cs typeface="Segoe UI" panose="020B0502040204020203" pitchFamily="34" charset="0"/>
              </a:rPr>
              <a:t>The club hold the right to miss out a step should they feel the breach of conduct is serious enough to do so.</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279"/>
              </a:spcAft>
            </a:pPr>
            <a:r>
              <a:rPr lang="en-US" sz="1000" kern="100" dirty="0">
                <a:latin typeface="Segoe UI" panose="020B0502040204020203" pitchFamily="34" charset="0"/>
                <a:ea typeface="Calibri" panose="020F0502020204030204" pitchFamily="34" charset="0"/>
                <a:cs typeface="Segoe UI" panose="020B0502040204020203" pitchFamily="34" charset="0"/>
              </a:rPr>
              <a:t> </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279"/>
              </a:spcAft>
            </a:pPr>
            <a:r>
              <a:rPr lang="en-US" sz="1000" kern="100" dirty="0">
                <a:latin typeface="Segoe UI" panose="020B0502040204020203" pitchFamily="34" charset="0"/>
                <a:ea typeface="Calibri" panose="020F0502020204030204" pitchFamily="34" charset="0"/>
                <a:cs typeface="Segoe UI" panose="020B0502040204020203" pitchFamily="34" charset="0"/>
              </a:rPr>
              <a:t>Hampshire FA Child Welfare Officer</a:t>
            </a:r>
            <a:endParaRPr lang="en-GB" sz="1000" kern="100" dirty="0">
              <a:latin typeface="Segoe UI" panose="020B0502040204020203" pitchFamily="34" charset="0"/>
              <a:ea typeface="Calibri" panose="020F0502020204030204" pitchFamily="34" charset="0"/>
              <a:cs typeface="Segoe UI" panose="020B0502040204020203" pitchFamily="34" charset="0"/>
            </a:endParaRPr>
          </a:p>
          <a:p>
            <a:pPr marL="159474">
              <a:lnSpc>
                <a:spcPct val="107000"/>
              </a:lnSpc>
            </a:pPr>
            <a:r>
              <a:rPr lang="en-US" sz="628" kern="100" dirty="0">
                <a:latin typeface="Calibri" panose="020F0502020204030204" pitchFamily="34" charset="0"/>
                <a:ea typeface="Calibri" panose="020F0502020204030204" pitchFamily="34" charset="0"/>
                <a:cs typeface="Times New Roman" panose="02020603050405020304" pitchFamily="18" charset="0"/>
              </a:rPr>
              <a:t> </a:t>
            </a:r>
            <a:endParaRPr lang="en-GB" sz="628" kern="100" dirty="0">
              <a:latin typeface="Calibri" panose="020F0502020204030204" pitchFamily="34" charset="0"/>
              <a:ea typeface="Calibri" panose="020F0502020204030204" pitchFamily="34" charset="0"/>
              <a:cs typeface="Times New Roman" panose="02020603050405020304" pitchFamily="18" charset="0"/>
            </a:endParaRPr>
          </a:p>
          <a:p>
            <a:pPr marL="159474">
              <a:lnSpc>
                <a:spcPct val="107000"/>
              </a:lnSpc>
              <a:spcAft>
                <a:spcPts val="279"/>
              </a:spcAft>
            </a:pPr>
            <a:r>
              <a:rPr lang="en-US" sz="628" kern="100" dirty="0">
                <a:latin typeface="Calibri" panose="020F0502020204030204" pitchFamily="34" charset="0"/>
                <a:ea typeface="Calibri" panose="020F0502020204030204" pitchFamily="34" charset="0"/>
                <a:cs typeface="Times New Roman" panose="02020603050405020304" pitchFamily="18" charset="0"/>
              </a:rPr>
              <a:t> </a:t>
            </a:r>
            <a:endParaRPr lang="en-GB" sz="628"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30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9E6337-D349-330C-7238-D54588E8F83E}"/>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8A971C34-8C29-5689-356D-C18D20B29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460829-B678-FF65-23D3-9494B21FA05D}"/>
              </a:ext>
            </a:extLst>
          </p:cNvPr>
          <p:cNvSpPr txBox="1"/>
          <p:nvPr/>
        </p:nvSpPr>
        <p:spPr>
          <a:xfrm>
            <a:off x="801788" y="1114810"/>
            <a:ext cx="3689218" cy="307007"/>
          </a:xfrm>
          <a:prstGeom prst="rect">
            <a:avLst/>
          </a:prstGeom>
          <a:noFill/>
        </p:spPr>
        <p:txBody>
          <a:bodyPr wrap="square" rtlCol="0">
            <a:spAutoFit/>
          </a:bodyPr>
          <a:lstStyle/>
          <a:p>
            <a:pPr algn="ctr"/>
            <a:r>
              <a:rPr lang="en-US" sz="1395" b="1" dirty="0">
                <a:latin typeface="Segoe UI" panose="020B0502040204020203" pitchFamily="34" charset="0"/>
                <a:ea typeface="AppleGothic" pitchFamily="2" charset="-127"/>
                <a:cs typeface="Segoe UI" panose="020B0502040204020203" pitchFamily="34" charset="0"/>
              </a:rPr>
              <a:t>FROM THE CHAIRMAN…</a:t>
            </a:r>
          </a:p>
        </p:txBody>
      </p:sp>
      <p:sp>
        <p:nvSpPr>
          <p:cNvPr id="6" name="TextBox 5">
            <a:extLst>
              <a:ext uri="{FF2B5EF4-FFF2-40B4-BE49-F238E27FC236}">
                <a16:creationId xmlns:a16="http://schemas.microsoft.com/office/drawing/2014/main" id="{4347C55A-781D-4AB9-15AC-FACB52084750}"/>
              </a:ext>
            </a:extLst>
          </p:cNvPr>
          <p:cNvSpPr txBox="1"/>
          <p:nvPr/>
        </p:nvSpPr>
        <p:spPr>
          <a:xfrm>
            <a:off x="1112407" y="1683625"/>
            <a:ext cx="3378599" cy="4000454"/>
          </a:xfrm>
          <a:prstGeom prst="rect">
            <a:avLst/>
          </a:prstGeom>
          <a:noFill/>
        </p:spPr>
        <p:txBody>
          <a:bodyPr wrap="square" rtlCol="0">
            <a:spAutoFit/>
          </a:bodyPr>
          <a:lstStyle/>
          <a:p>
            <a:r>
              <a:rPr lang="en-GB" sz="1000" dirty="0">
                <a:latin typeface="Segoe UI" panose="020B0502040204020203" pitchFamily="34" charset="0"/>
                <a:cs typeface="Segoe UI" panose="020B0502040204020203" pitchFamily="34" charset="0"/>
              </a:rPr>
              <a:t>A big thank you to all the parents and children that have decided to join Farnborough Junior Academy FC this season. Without you, we would not have a club and this great family.</a:t>
            </a:r>
          </a:p>
          <a:p>
            <a:endParaRPr lang="en-GB" sz="1000" dirty="0">
              <a:latin typeface="Segoe UI" panose="020B0502040204020203" pitchFamily="34" charset="0"/>
              <a:cs typeface="Segoe UI" panose="020B0502040204020203" pitchFamily="34" charset="0"/>
            </a:endParaRPr>
          </a:p>
          <a:p>
            <a:r>
              <a:rPr lang="en-GB" sz="1000" dirty="0">
                <a:latin typeface="Segoe UI" panose="020B0502040204020203" pitchFamily="34" charset="0"/>
                <a:cs typeface="Segoe UI" panose="020B0502040204020203" pitchFamily="34" charset="0"/>
              </a:rPr>
              <a:t>This is our welcome pack to let you know who we are and what we are about.</a:t>
            </a:r>
          </a:p>
          <a:p>
            <a:endParaRPr lang="en-GB" sz="1000" dirty="0">
              <a:latin typeface="Segoe UI" panose="020B0502040204020203" pitchFamily="34" charset="0"/>
              <a:cs typeface="Segoe UI" panose="020B0502040204020203" pitchFamily="34" charset="0"/>
            </a:endParaRPr>
          </a:p>
          <a:p>
            <a:r>
              <a:rPr lang="en-GB" sz="1000" dirty="0">
                <a:latin typeface="Segoe UI" panose="020B0502040204020203" pitchFamily="34" charset="0"/>
                <a:cs typeface="Segoe UI" panose="020B0502040204020203" pitchFamily="34" charset="0"/>
              </a:rPr>
              <a:t>As a club we are treating everyone as our family and friends, we currently work with Academy and First Teams to bring us all together as one club.</a:t>
            </a:r>
          </a:p>
          <a:p>
            <a:endParaRPr lang="en-GB" sz="1000" dirty="0">
              <a:latin typeface="Segoe UI" panose="020B0502040204020203" pitchFamily="34" charset="0"/>
              <a:cs typeface="Segoe UI" panose="020B0502040204020203" pitchFamily="34" charset="0"/>
            </a:endParaRPr>
          </a:p>
          <a:p>
            <a:r>
              <a:rPr lang="en-GB" sz="1000" dirty="0">
                <a:latin typeface="Segoe UI" panose="020B0502040204020203" pitchFamily="34" charset="0"/>
                <a:cs typeface="Segoe UI" panose="020B0502040204020203" pitchFamily="34" charset="0"/>
              </a:rPr>
              <a:t>We endeavour to help your child on their journey through football, not just making them a better players but helping make friends and long-lasting skills for the life.</a:t>
            </a:r>
          </a:p>
          <a:p>
            <a:endParaRPr lang="en-GB" sz="1000" dirty="0">
              <a:latin typeface="Segoe UI" panose="020B0502040204020203" pitchFamily="34" charset="0"/>
              <a:cs typeface="Segoe UI" panose="020B0502040204020203" pitchFamily="34" charset="0"/>
            </a:endParaRPr>
          </a:p>
          <a:p>
            <a:pPr algn="l" fontAlgn="t">
              <a:buNone/>
            </a:pPr>
            <a:r>
              <a:rPr lang="en-GB" sz="1000" b="1" dirty="0">
                <a:latin typeface="Segoe UI" panose="020B0502040204020203" pitchFamily="34" charset="0"/>
                <a:cs typeface="Segoe UI" panose="020B0502040204020203" pitchFamily="34" charset="0"/>
              </a:rPr>
              <a:t>Our Mission Statement</a:t>
            </a:r>
          </a:p>
          <a:p>
            <a:pPr algn="l" fontAlgn="t">
              <a:buNone/>
            </a:pPr>
            <a:endParaRPr lang="en-GB" sz="1000" dirty="0">
              <a:latin typeface="Segoe UI" panose="020B0502040204020203" pitchFamily="34" charset="0"/>
              <a:cs typeface="Segoe UI" panose="020B0502040204020203" pitchFamily="34" charset="0"/>
            </a:endParaRPr>
          </a:p>
          <a:p>
            <a:pPr algn="l" fontAlgn="t">
              <a:buNone/>
            </a:pPr>
            <a:r>
              <a:rPr lang="en-GB" sz="1000" dirty="0">
                <a:latin typeface="Segoe UI" panose="020B0502040204020203" pitchFamily="34" charset="0"/>
                <a:cs typeface="Segoe UI" panose="020B0502040204020203" pitchFamily="34" charset="0"/>
              </a:rPr>
              <a:t>we have:</a:t>
            </a:r>
          </a:p>
          <a:p>
            <a:pPr algn="l" fontAlgn="t">
              <a:buNone/>
            </a:pPr>
            <a:endParaRPr lang="en-GB" sz="1000" dirty="0">
              <a:latin typeface="Segoe UI" panose="020B0502040204020203" pitchFamily="34" charset="0"/>
              <a:cs typeface="Segoe UI" panose="020B0502040204020203" pitchFamily="34" charset="0"/>
            </a:endParaRPr>
          </a:p>
          <a:p>
            <a:pPr algn="l" fontAlgn="t">
              <a:buNone/>
            </a:pPr>
            <a:r>
              <a:rPr lang="en-GB" sz="1000" dirty="0">
                <a:latin typeface="Segoe UI" panose="020B0502040204020203" pitchFamily="34" charset="0"/>
                <a:cs typeface="Segoe UI" panose="020B0502040204020203" pitchFamily="34" charset="0"/>
              </a:rPr>
              <a:t>The passion to learn, </a:t>
            </a:r>
          </a:p>
          <a:p>
            <a:pPr algn="l" fontAlgn="t">
              <a:buNone/>
            </a:pPr>
            <a:r>
              <a:rPr lang="en-GB" sz="1000" dirty="0">
                <a:latin typeface="Segoe UI" panose="020B0502040204020203" pitchFamily="34" charset="0"/>
                <a:cs typeface="Segoe UI" panose="020B0502040204020203" pitchFamily="34" charset="0"/>
              </a:rPr>
              <a:t>The courage to fail, </a:t>
            </a:r>
          </a:p>
          <a:p>
            <a:pPr algn="l" fontAlgn="t">
              <a:buNone/>
            </a:pPr>
            <a:r>
              <a:rPr lang="en-GB" sz="1000" dirty="0">
                <a:latin typeface="Segoe UI" panose="020B0502040204020203" pitchFamily="34" charset="0"/>
                <a:cs typeface="Segoe UI" panose="020B0502040204020203" pitchFamily="34" charset="0"/>
              </a:rPr>
              <a:t>The strength to keep going.</a:t>
            </a:r>
            <a:endParaRPr lang="en-GB" sz="698" dirty="0">
              <a:latin typeface="Arial" panose="020B0604020202020204" pitchFamily="34" charset="0"/>
            </a:endParaRPr>
          </a:p>
          <a:p>
            <a:endParaRPr lang="en-GB" sz="698" dirty="0">
              <a:latin typeface="Calisto MT" panose="02040603050505030304" pitchFamily="18" charset="77"/>
            </a:endParaRPr>
          </a:p>
          <a:p>
            <a:endParaRPr lang="en-US" sz="698" dirty="0">
              <a:latin typeface="Calisto MT" panose="02040603050505030304" pitchFamily="18" charset="77"/>
            </a:endParaRPr>
          </a:p>
        </p:txBody>
      </p:sp>
      <p:pic>
        <p:nvPicPr>
          <p:cNvPr id="1028" name="Picture 4" descr="A person in a black shirt&#10;&#10;Description automatically generated">
            <a:extLst>
              <a:ext uri="{FF2B5EF4-FFF2-40B4-BE49-F238E27FC236}">
                <a16:creationId xmlns:a16="http://schemas.microsoft.com/office/drawing/2014/main" id="{0F7286F2-A43F-99F3-2180-9AD851046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97" y="2583874"/>
            <a:ext cx="650507" cy="4335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C3E7D4-8E5D-E216-9A67-C35807F45857}"/>
              </a:ext>
            </a:extLst>
          </p:cNvPr>
          <p:cNvSpPr txBox="1"/>
          <p:nvPr/>
        </p:nvSpPr>
        <p:spPr>
          <a:xfrm>
            <a:off x="397836" y="3037073"/>
            <a:ext cx="642830" cy="672107"/>
          </a:xfrm>
          <a:prstGeom prst="rect">
            <a:avLst/>
          </a:prstGeom>
          <a:noFill/>
        </p:spPr>
        <p:txBody>
          <a:bodyPr wrap="square" rtlCol="0">
            <a:spAutoFit/>
          </a:bodyPr>
          <a:lstStyle/>
          <a:p>
            <a:pPr algn="ctr"/>
            <a:r>
              <a:rPr lang="en-US" sz="628" b="1" dirty="0">
                <a:solidFill>
                  <a:srgbClr val="B5995A"/>
                </a:solidFill>
                <a:latin typeface="Calisto MT" panose="02040603050505030304" pitchFamily="18" charset="77"/>
              </a:rPr>
              <a:t>Michael Davies</a:t>
            </a:r>
          </a:p>
          <a:p>
            <a:pPr algn="ctr"/>
            <a:endParaRPr lang="en-US" sz="628" b="1" dirty="0">
              <a:solidFill>
                <a:srgbClr val="B5995A"/>
              </a:solidFill>
              <a:latin typeface="Calisto MT" panose="02040603050505030304" pitchFamily="18" charset="77"/>
            </a:endParaRPr>
          </a:p>
          <a:p>
            <a:pPr algn="ctr"/>
            <a:r>
              <a:rPr lang="en-US" sz="628" b="1" dirty="0">
                <a:solidFill>
                  <a:srgbClr val="B5995A"/>
                </a:solidFill>
                <a:latin typeface="Calisto MT" panose="02040603050505030304" pitchFamily="18" charset="77"/>
              </a:rPr>
              <a:t>Farnborough Junior AFC</a:t>
            </a:r>
          </a:p>
          <a:p>
            <a:pPr algn="ctr"/>
            <a:r>
              <a:rPr lang="en-US" sz="628" b="1" dirty="0">
                <a:solidFill>
                  <a:srgbClr val="B5995A"/>
                </a:solidFill>
                <a:latin typeface="Calisto MT" panose="02040603050505030304" pitchFamily="18" charset="77"/>
              </a:rPr>
              <a:t>Chairman</a:t>
            </a:r>
          </a:p>
        </p:txBody>
      </p:sp>
    </p:spTree>
    <p:extLst>
      <p:ext uri="{BB962C8B-B14F-4D97-AF65-F5344CB8AC3E}">
        <p14:creationId xmlns:p14="http://schemas.microsoft.com/office/powerpoint/2010/main" val="89594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0199D626-4173-869F-11E6-0A6B68D4E2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43501C-5AEE-7BB7-00D6-307050574F56}"/>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D65AC79C-02B2-E6D2-EE69-B00068967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0B5088-E7C3-CC32-72A6-B73C397285CD}"/>
              </a:ext>
            </a:extLst>
          </p:cNvPr>
          <p:cNvSpPr txBox="1"/>
          <p:nvPr/>
        </p:nvSpPr>
        <p:spPr>
          <a:xfrm>
            <a:off x="968340" y="1053024"/>
            <a:ext cx="3609486"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COMPLAINTS PROCEDURE</a:t>
            </a:r>
          </a:p>
        </p:txBody>
      </p:sp>
      <p:sp>
        <p:nvSpPr>
          <p:cNvPr id="7" name="TextBox 6">
            <a:extLst>
              <a:ext uri="{FF2B5EF4-FFF2-40B4-BE49-F238E27FC236}">
                <a16:creationId xmlns:a16="http://schemas.microsoft.com/office/drawing/2014/main" id="{0BF0A45B-84D0-69CF-61B4-59111086385D}"/>
              </a:ext>
            </a:extLst>
          </p:cNvPr>
          <p:cNvSpPr txBox="1"/>
          <p:nvPr/>
        </p:nvSpPr>
        <p:spPr>
          <a:xfrm>
            <a:off x="675163" y="4070309"/>
            <a:ext cx="2097920" cy="178190"/>
          </a:xfrm>
          <a:prstGeom prst="rect">
            <a:avLst/>
          </a:prstGeom>
          <a:noFill/>
        </p:spPr>
        <p:txBody>
          <a:bodyPr wrap="square" rtlCol="0">
            <a:spAutoFit/>
          </a:bodyPr>
          <a:lstStyle/>
          <a:p>
            <a:r>
              <a:rPr lang="en-GB" sz="558" dirty="0">
                <a:solidFill>
                  <a:srgbClr val="203469"/>
                </a:solidFill>
                <a:latin typeface="Calisto MT" panose="02040603050505030304" pitchFamily="18" charset="77"/>
              </a:rPr>
              <a:t>The</a:t>
            </a:r>
            <a:endParaRPr lang="en-US" sz="558" dirty="0">
              <a:latin typeface="Calisto MT" panose="02040603050505030304" pitchFamily="18" charset="77"/>
            </a:endParaRPr>
          </a:p>
        </p:txBody>
      </p:sp>
      <p:sp>
        <p:nvSpPr>
          <p:cNvPr id="2" name="TextBox 1">
            <a:extLst>
              <a:ext uri="{FF2B5EF4-FFF2-40B4-BE49-F238E27FC236}">
                <a16:creationId xmlns:a16="http://schemas.microsoft.com/office/drawing/2014/main" id="{B7C18B4F-D508-3EE2-F82B-B62E8633B61D}"/>
              </a:ext>
            </a:extLst>
          </p:cNvPr>
          <p:cNvSpPr txBox="1"/>
          <p:nvPr/>
        </p:nvSpPr>
        <p:spPr>
          <a:xfrm>
            <a:off x="1168600" y="1638849"/>
            <a:ext cx="3208965" cy="3849772"/>
          </a:xfrm>
          <a:prstGeom prst="rect">
            <a:avLst/>
          </a:prstGeom>
          <a:noFill/>
        </p:spPr>
        <p:txBody>
          <a:bodyPr wrap="square" rtlCol="0">
            <a:spAutoFit/>
          </a:bodyPr>
          <a:lstStyle/>
          <a:p>
            <a:pPr>
              <a:lnSpc>
                <a:spcPct val="107000"/>
              </a:lnSpc>
              <a:spcAft>
                <a:spcPts val="279"/>
              </a:spcAft>
            </a:pPr>
            <a:r>
              <a:rPr lang="en-US" sz="1050" kern="100" dirty="0">
                <a:latin typeface="Calibri" panose="020F0502020204030204" pitchFamily="34" charset="0"/>
                <a:ea typeface="Calibri" panose="020F0502020204030204" pitchFamily="34" charset="0"/>
                <a:cs typeface="Times New Roman" panose="02020603050405020304" pitchFamily="18" charset="0"/>
              </a:rPr>
              <a:t>The outcomes that could result from an investigation could be, but not limited to</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19606" indent="-119606">
              <a:lnSpc>
                <a:spcPct val="107000"/>
              </a:lnSpc>
              <a:buFont typeface="Symbol" panose="05050102010706020507" pitchFamily="18" charset="2"/>
              <a:buChar char=""/>
            </a:pPr>
            <a:r>
              <a:rPr lang="en-US" sz="1050" kern="100" dirty="0">
                <a:latin typeface="Calibri" panose="020F0502020204030204" pitchFamily="34" charset="0"/>
                <a:ea typeface="Calibri" panose="020F0502020204030204" pitchFamily="34" charset="0"/>
                <a:cs typeface="Times New Roman" panose="02020603050405020304" pitchFamily="18" charset="0"/>
              </a:rPr>
              <a:t>Suspensions from training and match day activities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19606" indent="-119606">
              <a:lnSpc>
                <a:spcPct val="107000"/>
              </a:lnSpc>
              <a:buFont typeface="Symbol" panose="05050102010706020507" pitchFamily="18" charset="2"/>
              <a:buChar char=""/>
            </a:pPr>
            <a:r>
              <a:rPr lang="en-US" sz="1050" kern="100" dirty="0">
                <a:latin typeface="Calibri" panose="020F0502020204030204" pitchFamily="34" charset="0"/>
                <a:ea typeface="Calibri" panose="020F0502020204030204" pitchFamily="34" charset="0"/>
                <a:cs typeface="Times New Roman" panose="02020603050405020304" pitchFamily="18" charset="0"/>
              </a:rPr>
              <a:t>Ban from training and match day activities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19606" indent="-119606">
              <a:lnSpc>
                <a:spcPct val="107000"/>
              </a:lnSpc>
              <a:buFont typeface="Symbol" panose="05050102010706020507" pitchFamily="18" charset="2"/>
              <a:buChar char=""/>
            </a:pPr>
            <a:r>
              <a:rPr lang="en-US" sz="1050" kern="100" dirty="0">
                <a:latin typeface="Calibri" panose="020F0502020204030204" pitchFamily="34" charset="0"/>
                <a:ea typeface="Calibri" panose="020F0502020204030204" pitchFamily="34" charset="0"/>
                <a:cs typeface="Times New Roman" panose="02020603050405020304" pitchFamily="18" charset="0"/>
              </a:rPr>
              <a:t>Removing coaches from team activities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19606" indent="-119606">
              <a:lnSpc>
                <a:spcPct val="107000"/>
              </a:lnSpc>
              <a:spcAft>
                <a:spcPts val="279"/>
              </a:spcAft>
              <a:buFont typeface="Symbol" panose="05050102010706020507" pitchFamily="18" charset="2"/>
              <a:buChar char=""/>
            </a:pPr>
            <a:r>
              <a:rPr lang="en-US" sz="1050" kern="100" dirty="0">
                <a:latin typeface="Calibri" panose="020F0502020204030204" pitchFamily="34" charset="0"/>
                <a:ea typeface="Calibri" panose="020F0502020204030204" pitchFamily="34" charset="0"/>
                <a:cs typeface="Times New Roman" panose="02020603050405020304" pitchFamily="18" charset="0"/>
              </a:rPr>
              <a:t>Holding players registration if monies owed to the club is not played</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50" kern="100" dirty="0">
                <a:latin typeface="Calibri" panose="020F0502020204030204" pitchFamily="34" charset="0"/>
                <a:ea typeface="Calibri" panose="020F0502020204030204" pitchFamily="34" charset="0"/>
                <a:cs typeface="Times New Roman" panose="02020603050405020304" pitchFamily="18" charset="0"/>
              </a:rPr>
              <a:t>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50" kern="100" dirty="0">
                <a:latin typeface="Calibri" panose="020F0502020204030204" pitchFamily="34" charset="0"/>
                <a:ea typeface="Calibri" panose="020F0502020204030204" pitchFamily="34" charset="0"/>
                <a:cs typeface="Times New Roman" panose="02020603050405020304" pitchFamily="18" charset="0"/>
              </a:rPr>
              <a:t>The club will hold a three-strike rule for minor breach of code of conducts set out for players, coaches, spectators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19606" indent="-119606">
              <a:lnSpc>
                <a:spcPct val="107000"/>
              </a:lnSpc>
              <a:buFont typeface="Symbol" panose="05050102010706020507" pitchFamily="18" charset="2"/>
              <a:buChar char=""/>
            </a:pPr>
            <a:r>
              <a:rPr lang="en-US" sz="1050" kern="100" dirty="0">
                <a:latin typeface="Calibri" panose="020F0502020204030204" pitchFamily="34" charset="0"/>
                <a:ea typeface="Calibri" panose="020F0502020204030204" pitchFamily="34" charset="0"/>
                <a:cs typeface="Times New Roman" panose="02020603050405020304" pitchFamily="18" charset="0"/>
              </a:rPr>
              <a:t>2-week matchday suspension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19606" indent="-119606">
              <a:lnSpc>
                <a:spcPct val="107000"/>
              </a:lnSpc>
              <a:buFont typeface="Symbol" panose="05050102010706020507" pitchFamily="18" charset="2"/>
              <a:buChar char=""/>
            </a:pPr>
            <a:r>
              <a:rPr lang="en-US" sz="1050" kern="100" dirty="0">
                <a:latin typeface="Calibri" panose="020F0502020204030204" pitchFamily="34" charset="0"/>
                <a:ea typeface="Calibri" panose="020F0502020204030204" pitchFamily="34" charset="0"/>
                <a:cs typeface="Times New Roman" panose="02020603050405020304" pitchFamily="18" charset="0"/>
              </a:rPr>
              <a:t>6-week matchday suspension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19606" indent="-119606">
              <a:lnSpc>
                <a:spcPct val="107000"/>
              </a:lnSpc>
              <a:spcAft>
                <a:spcPts val="279"/>
              </a:spcAft>
              <a:buFont typeface="Symbol" panose="05050102010706020507" pitchFamily="18" charset="2"/>
              <a:buChar char=""/>
            </a:pPr>
            <a:r>
              <a:rPr lang="en-US" sz="1050" kern="100" dirty="0">
                <a:latin typeface="Calibri" panose="020F0502020204030204" pitchFamily="34" charset="0"/>
                <a:ea typeface="Calibri" panose="020F0502020204030204" pitchFamily="34" charset="0"/>
                <a:cs typeface="Times New Roman" panose="02020603050405020304" pitchFamily="18" charset="0"/>
              </a:rPr>
              <a:t>Ban from any further matchday to training activities</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50" kern="100" dirty="0">
                <a:latin typeface="Calibri" panose="020F0502020204030204" pitchFamily="34" charset="0"/>
                <a:ea typeface="Calibri" panose="020F0502020204030204" pitchFamily="34" charset="0"/>
                <a:cs typeface="Times New Roman" panose="02020603050405020304" pitchFamily="18" charset="0"/>
              </a:rPr>
              <a:t>The club hold the right to miss out a step should they feel the breach of conduct is serious enough to do so.</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50" kern="100" dirty="0">
                <a:latin typeface="Calibri" panose="020F0502020204030204" pitchFamily="34" charset="0"/>
                <a:ea typeface="Calibri" panose="020F0502020204030204" pitchFamily="34" charset="0"/>
                <a:cs typeface="Times New Roman" panose="02020603050405020304" pitchFamily="18" charset="0"/>
              </a:rPr>
              <a:t>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79"/>
              </a:spcAft>
            </a:pPr>
            <a:r>
              <a:rPr lang="en-US" sz="1050" kern="100" dirty="0">
                <a:latin typeface="Calibri" panose="020F0502020204030204" pitchFamily="34" charset="0"/>
                <a:ea typeface="Calibri" panose="020F0502020204030204" pitchFamily="34" charset="0"/>
                <a:cs typeface="Times New Roman" panose="02020603050405020304" pitchFamily="18" charset="0"/>
              </a:rPr>
              <a:t>Hampshire FA Child Welfare Officer:</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59474">
              <a:lnSpc>
                <a:spcPct val="107000"/>
              </a:lnSpc>
            </a:pPr>
            <a:r>
              <a:rPr lang="en-US" sz="1050" kern="100" dirty="0">
                <a:latin typeface="Calibri" panose="020F0502020204030204" pitchFamily="34" charset="0"/>
                <a:ea typeface="Calibri" panose="020F0502020204030204" pitchFamily="34" charset="0"/>
                <a:cs typeface="Times New Roman" panose="02020603050405020304" pitchFamily="18" charset="0"/>
              </a:rPr>
              <a:t>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a:p>
            <a:pPr marL="159474">
              <a:lnSpc>
                <a:spcPct val="107000"/>
              </a:lnSpc>
              <a:spcAft>
                <a:spcPts val="279"/>
              </a:spcAft>
            </a:pPr>
            <a:r>
              <a:rPr lang="en-US" sz="1050" kern="100" dirty="0">
                <a:latin typeface="Calibri" panose="020F0502020204030204" pitchFamily="34" charset="0"/>
                <a:ea typeface="Calibri" panose="020F0502020204030204" pitchFamily="34" charset="0"/>
                <a:cs typeface="Times New Roman" panose="02020603050405020304" pitchFamily="18" charset="0"/>
              </a:rPr>
              <a:t> </a:t>
            </a:r>
            <a:endParaRPr lang="en-GB" sz="105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14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20293E81-823C-EECD-A1AA-A4232158B6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19D5C5-6D57-2B25-44E1-4B9F9A0E2392}"/>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7766B42A-9B91-5C8E-3C11-FA7F38391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99D305-26E5-F0D5-F3ED-365CD53ADF85}"/>
              </a:ext>
            </a:extLst>
          </p:cNvPr>
          <p:cNvSpPr txBox="1"/>
          <p:nvPr/>
        </p:nvSpPr>
        <p:spPr>
          <a:xfrm>
            <a:off x="957097" y="1248815"/>
            <a:ext cx="3689218"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JOIN OUR TEAM</a:t>
            </a:r>
          </a:p>
        </p:txBody>
      </p:sp>
      <p:sp>
        <p:nvSpPr>
          <p:cNvPr id="6" name="TextBox 5">
            <a:extLst>
              <a:ext uri="{FF2B5EF4-FFF2-40B4-BE49-F238E27FC236}">
                <a16:creationId xmlns:a16="http://schemas.microsoft.com/office/drawing/2014/main" id="{B4DC9341-CCEF-2773-2ACB-B84D8506E6CF}"/>
              </a:ext>
            </a:extLst>
          </p:cNvPr>
          <p:cNvSpPr txBox="1"/>
          <p:nvPr/>
        </p:nvSpPr>
        <p:spPr>
          <a:xfrm>
            <a:off x="1112406" y="1811445"/>
            <a:ext cx="3378599" cy="3647152"/>
          </a:xfrm>
          <a:prstGeom prst="rect">
            <a:avLst/>
          </a:prstGeom>
          <a:noFill/>
        </p:spPr>
        <p:txBody>
          <a:bodyPr wrap="square" rtlCol="0">
            <a:spAutoFit/>
          </a:bodyPr>
          <a:lstStyle/>
          <a:p>
            <a:r>
              <a:rPr lang="en-GB" sz="1050" b="1" dirty="0">
                <a:latin typeface="Segoe UI" panose="020B0502040204020203" pitchFamily="34" charset="0"/>
                <a:cs typeface="Segoe UI" panose="020B0502040204020203" pitchFamily="34" charset="0"/>
              </a:rPr>
              <a:t>Are You Looking to Get Involved with Farnborough Juniors? We Need Your Help!</a:t>
            </a:r>
            <a:endParaRPr lang="en-GB" sz="1050" dirty="0">
              <a:latin typeface="Segoe UI" panose="020B0502040204020203" pitchFamily="34" charset="0"/>
              <a:cs typeface="Segoe UI" panose="020B0502040204020203" pitchFamily="34" charset="0"/>
            </a:endParaRPr>
          </a:p>
          <a:p>
            <a:r>
              <a:rPr lang="en-GB" sz="1050" dirty="0">
                <a:latin typeface="Segoe UI" panose="020B0502040204020203" pitchFamily="34" charset="0"/>
                <a:cs typeface="Segoe UI" panose="020B0502040204020203" pitchFamily="34" charset="0"/>
              </a:rPr>
              <a:t>Farnborough Juniors is always looking for enthusiastic volunteers who want to contribute to the growth and success of our club. Whether you have some time to spare or specific skills to offer, we would love for you to join our team and help us create a positive impact on the club and the community.</a:t>
            </a:r>
          </a:p>
          <a:p>
            <a:endParaRPr lang="en-GB" sz="1050" dirty="0">
              <a:latin typeface="Segoe UI" panose="020B0502040204020203" pitchFamily="34" charset="0"/>
              <a:cs typeface="Segoe UI" panose="020B0502040204020203" pitchFamily="34" charset="0"/>
            </a:endParaRPr>
          </a:p>
          <a:p>
            <a:r>
              <a:rPr lang="en-GB" sz="1050" b="1" dirty="0">
                <a:latin typeface="Segoe UI" panose="020B0502040204020203" pitchFamily="34" charset="0"/>
                <a:cs typeface="Segoe UI" panose="020B0502040204020203" pitchFamily="34" charset="0"/>
              </a:rPr>
              <a:t>We are currently looking for volunteers to assist</a:t>
            </a:r>
            <a:endParaRPr lang="en-GB" sz="1050" dirty="0">
              <a:latin typeface="Segoe UI" panose="020B0502040204020203" pitchFamily="34" charset="0"/>
              <a:cs typeface="Segoe UI" panose="020B0502040204020203" pitchFamily="34" charset="0"/>
            </a:endParaRPr>
          </a:p>
          <a:p>
            <a:br>
              <a:rPr lang="en-GB" sz="1050" dirty="0">
                <a:latin typeface="Segoe UI" panose="020B0502040204020203" pitchFamily="34" charset="0"/>
                <a:cs typeface="Segoe UI" panose="020B0502040204020203" pitchFamily="34" charset="0"/>
              </a:rPr>
            </a:br>
            <a:r>
              <a:rPr lang="en-GB" sz="1050" dirty="0">
                <a:latin typeface="Segoe UI" panose="020B0502040204020203" pitchFamily="34" charset="0"/>
                <a:cs typeface="Segoe UI" panose="020B0502040204020203" pitchFamily="34" charset="0"/>
              </a:rPr>
              <a:t>We understand that people have different skills, so whether you’re a social media pro or just starting out in football, we welcome all skill levels. Your contribution, no matter how big or small, will make a huge difference to the club.</a:t>
            </a:r>
          </a:p>
          <a:p>
            <a:r>
              <a:rPr lang="en-GB" sz="1050" dirty="0">
                <a:latin typeface="Segoe UI" panose="020B0502040204020203" pitchFamily="34" charset="0"/>
                <a:cs typeface="Segoe UI" panose="020B0502040204020203" pitchFamily="34" charset="0"/>
              </a:rPr>
              <a:t>If you're interested in volunteering or would like more information, please reach out to us today! Join us in supporting the growth of Farnborough Juniors – we look forward to having you on board!</a:t>
            </a:r>
          </a:p>
          <a:p>
            <a:endParaRPr lang="en-GB" sz="1050" dirty="0">
              <a:latin typeface="Segoe UI" panose="020B0502040204020203" pitchFamily="34" charset="0"/>
              <a:cs typeface="Segoe UI" panose="020B0502040204020203" pitchFamily="34" charset="0"/>
            </a:endParaRPr>
          </a:p>
          <a:p>
            <a:r>
              <a:rPr lang="en-GB" sz="1050" dirty="0">
                <a:latin typeface="Segoe UI" panose="020B0502040204020203" pitchFamily="34" charset="0"/>
                <a:cs typeface="Segoe UI" panose="020B0502040204020203" pitchFamily="34" charset="0"/>
              </a:rPr>
              <a:t>E-Mail - </a:t>
            </a:r>
            <a:r>
              <a:rPr lang="en-GB" sz="105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JuniorAcademy@farnboroughfc.co.uk</a:t>
            </a:r>
            <a:r>
              <a:rPr lang="en-GB" sz="1050" dirty="0">
                <a:latin typeface="Segoe UI" panose="020B0502040204020203" pitchFamily="34" charset="0"/>
                <a:cs typeface="Segoe UI" panose="020B0502040204020203" pitchFamily="34" charset="0"/>
              </a:rPr>
              <a:t> </a:t>
            </a:r>
          </a:p>
        </p:txBody>
      </p:sp>
      <p:pic>
        <p:nvPicPr>
          <p:cNvPr id="22530" name="Picture 2" descr="Facebook Logo PNG Images Free Download">
            <a:hlinkClick r:id="rId4"/>
            <a:extLst>
              <a:ext uri="{FF2B5EF4-FFF2-40B4-BE49-F238E27FC236}">
                <a16:creationId xmlns:a16="http://schemas.microsoft.com/office/drawing/2014/main" id="{A4E87740-F9D7-3DEF-0A25-005667993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82" y="2677084"/>
            <a:ext cx="439462" cy="439462"/>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Twitter X Logo PNG With Transparent Background">
            <a:hlinkClick r:id="rId6"/>
            <a:extLst>
              <a:ext uri="{FF2B5EF4-FFF2-40B4-BE49-F238E27FC236}">
                <a16:creationId xmlns:a16="http://schemas.microsoft.com/office/drawing/2014/main" id="{77535405-05C7-62F5-E030-A84E7F2F6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682" y="3209758"/>
            <a:ext cx="439462" cy="439462"/>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a:hlinkClick r:id="rId8"/>
            <a:extLst>
              <a:ext uri="{FF2B5EF4-FFF2-40B4-BE49-F238E27FC236}">
                <a16:creationId xmlns:a16="http://schemas.microsoft.com/office/drawing/2014/main" id="{79706A0E-0107-D7E4-46A5-54976DB99F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238" y="3742432"/>
            <a:ext cx="439462" cy="43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6FA0BA09-4193-95A4-C1C9-645A5A7628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7E0987-5C5E-4BC2-2F5C-98893BBA665D}"/>
              </a:ext>
            </a:extLst>
          </p:cNvPr>
          <p:cNvSpPr/>
          <p:nvPr/>
        </p:nvSpPr>
        <p:spPr>
          <a:xfrm>
            <a:off x="38663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B6A434DB-F3FF-FD59-061C-AA4A28275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3AEFD4-59B6-8F59-459D-5795197E1A79}"/>
              </a:ext>
            </a:extLst>
          </p:cNvPr>
          <p:cNvSpPr txBox="1"/>
          <p:nvPr/>
        </p:nvSpPr>
        <p:spPr>
          <a:xfrm>
            <a:off x="675547" y="901042"/>
            <a:ext cx="3689218" cy="521681"/>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THANK YOU TO OUR FARNBOROUGH JUNIOR ACADEMY SPONSORS.</a:t>
            </a:r>
          </a:p>
        </p:txBody>
      </p:sp>
      <p:pic>
        <p:nvPicPr>
          <p:cNvPr id="5133" name="Picture 13" descr="Photo">
            <a:hlinkClick r:id="rId3"/>
            <a:extLst>
              <a:ext uri="{FF2B5EF4-FFF2-40B4-BE49-F238E27FC236}">
                <a16:creationId xmlns:a16="http://schemas.microsoft.com/office/drawing/2014/main" id="{78381CAD-4E13-2CD0-EC1E-A2017E181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341" y="2517545"/>
            <a:ext cx="1574544" cy="676827"/>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Exertis Enterprise | LinkedIn">
            <a:hlinkClick r:id="rId5"/>
            <a:extLst>
              <a:ext uri="{FF2B5EF4-FFF2-40B4-BE49-F238E27FC236}">
                <a16:creationId xmlns:a16="http://schemas.microsoft.com/office/drawing/2014/main" id="{E8E6F166-F606-5B4F-6E4A-EF18751144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434" y="1518799"/>
            <a:ext cx="884748" cy="884748"/>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Provided by carehome.co.uk">
            <a:hlinkClick r:id="rId7"/>
            <a:extLst>
              <a:ext uri="{FF2B5EF4-FFF2-40B4-BE49-F238E27FC236}">
                <a16:creationId xmlns:a16="http://schemas.microsoft.com/office/drawing/2014/main" id="{2762E2BE-1B6C-BA28-9D7F-CC5717324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117" y="3735755"/>
            <a:ext cx="559358" cy="559358"/>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a:hlinkClick r:id="rId9"/>
            <a:extLst>
              <a:ext uri="{FF2B5EF4-FFF2-40B4-BE49-F238E27FC236}">
                <a16:creationId xmlns:a16="http://schemas.microsoft.com/office/drawing/2014/main" id="{FAFC5105-2832-D48D-56E7-7E203D0074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9667" y="3268562"/>
            <a:ext cx="560905" cy="560258"/>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No photo description available.">
            <a:hlinkClick r:id="rId11"/>
            <a:extLst>
              <a:ext uri="{FF2B5EF4-FFF2-40B4-BE49-F238E27FC236}">
                <a16:creationId xmlns:a16="http://schemas.microsoft.com/office/drawing/2014/main" id="{7577CF27-4F9A-A027-2854-1337154484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5423" y="1518799"/>
            <a:ext cx="884748" cy="884748"/>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a:hlinkClick r:id="rId13"/>
            <a:extLst>
              <a:ext uri="{FF2B5EF4-FFF2-40B4-BE49-F238E27FC236}">
                <a16:creationId xmlns:a16="http://schemas.microsoft.com/office/drawing/2014/main" id="{13DA5659-A42C-BA0E-166C-01ADF20B95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5428" y="2517545"/>
            <a:ext cx="986179" cy="438302"/>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Village Hotel Club">
            <a:hlinkClick r:id="rId15"/>
            <a:extLst>
              <a:ext uri="{FF2B5EF4-FFF2-40B4-BE49-F238E27FC236}">
                <a16:creationId xmlns:a16="http://schemas.microsoft.com/office/drawing/2014/main" id="{F248CEE6-B57F-A798-D601-D47D51B9465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5428" y="3036612"/>
            <a:ext cx="564737" cy="564737"/>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A yellow background with blue text&#10;&#10;Description automatically generated">
            <a:hlinkClick r:id="rId17"/>
            <a:extLst>
              <a:ext uri="{FF2B5EF4-FFF2-40B4-BE49-F238E27FC236}">
                <a16:creationId xmlns:a16="http://schemas.microsoft.com/office/drawing/2014/main" id="{8422440A-D8B1-E3CC-4B55-0E46ADBBD96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15647" y="1518799"/>
            <a:ext cx="878311" cy="884748"/>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a:hlinkClick r:id="rId19"/>
            <a:extLst>
              <a:ext uri="{FF2B5EF4-FFF2-40B4-BE49-F238E27FC236}">
                <a16:creationId xmlns:a16="http://schemas.microsoft.com/office/drawing/2014/main" id="{AB320187-5627-8D6A-786E-79F624541DD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10340" y="3931254"/>
            <a:ext cx="1160138" cy="3181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3">
            <a:hlinkClick r:id="rId21"/>
            <a:extLst>
              <a:ext uri="{FF2B5EF4-FFF2-40B4-BE49-F238E27FC236}">
                <a16:creationId xmlns:a16="http://schemas.microsoft.com/office/drawing/2014/main" id="{1689A291-C315-08EF-6F4F-506DBC25D20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22183" b="22183"/>
          <a:stretch/>
        </p:blipFill>
        <p:spPr bwMode="auto">
          <a:xfrm>
            <a:off x="1825689" y="3268562"/>
            <a:ext cx="969303" cy="5392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ED48ED-9D32-6E80-433C-6251A183CCA7}"/>
              </a:ext>
            </a:extLst>
          </p:cNvPr>
          <p:cNvSpPr txBox="1"/>
          <p:nvPr/>
        </p:nvSpPr>
        <p:spPr>
          <a:xfrm>
            <a:off x="1068585" y="4801686"/>
            <a:ext cx="3534184" cy="199735"/>
          </a:xfrm>
          <a:prstGeom prst="rect">
            <a:avLst/>
          </a:prstGeom>
          <a:noFill/>
        </p:spPr>
        <p:txBody>
          <a:bodyPr wrap="square" rtlCol="0">
            <a:spAutoFit/>
          </a:bodyPr>
          <a:lstStyle/>
          <a:p>
            <a:pPr algn="ctr"/>
            <a:r>
              <a:rPr lang="en-US" sz="698" dirty="0">
                <a:solidFill>
                  <a:srgbClr val="203469"/>
                </a:solidFill>
                <a:latin typeface="Calisto MT" panose="02040603050505030304" pitchFamily="18" charset="77"/>
              </a:rPr>
              <a:t>CLICK ON OUR SPONSOR LOGO TO VISIT THEIR WEBSITE</a:t>
            </a:r>
          </a:p>
        </p:txBody>
      </p:sp>
    </p:spTree>
    <p:extLst>
      <p:ext uri="{BB962C8B-B14F-4D97-AF65-F5344CB8AC3E}">
        <p14:creationId xmlns:p14="http://schemas.microsoft.com/office/powerpoint/2010/main" val="238551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72D2D8AF-F5F0-3061-0D31-19ECAFDB829E}"/>
            </a:ext>
          </a:extLst>
        </p:cNvPr>
        <p:cNvGrpSpPr/>
        <p:nvPr/>
      </p:nvGrpSpPr>
      <p:grpSpPr>
        <a:xfrm>
          <a:off x="0" y="0"/>
          <a:ext cx="0" cy="0"/>
          <a:chOff x="0" y="0"/>
          <a:chExt cx="0" cy="0"/>
        </a:xfrm>
      </p:grpSpPr>
      <p:pic>
        <p:nvPicPr>
          <p:cNvPr id="1026" name="Picture 2" descr="A logo of a football club&#10;&#10;Description automatically generated">
            <a:extLst>
              <a:ext uri="{FF2B5EF4-FFF2-40B4-BE49-F238E27FC236}">
                <a16:creationId xmlns:a16="http://schemas.microsoft.com/office/drawing/2014/main" id="{F1F6D34A-B2F5-8EAE-A133-D3C5C0E2C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Holiday tree outline">
            <a:extLst>
              <a:ext uri="{FF2B5EF4-FFF2-40B4-BE49-F238E27FC236}">
                <a16:creationId xmlns:a16="http://schemas.microsoft.com/office/drawing/2014/main" id="{6ACF7F73-AACC-D03B-F768-042414EFE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239" y="2710530"/>
            <a:ext cx="1032349" cy="1032349"/>
          </a:xfrm>
          <a:prstGeom prst="rect">
            <a:avLst/>
          </a:prstGeom>
        </p:spPr>
      </p:pic>
      <p:pic>
        <p:nvPicPr>
          <p:cNvPr id="12" name="Graphic 11" descr="Snowflake outline">
            <a:extLst>
              <a:ext uri="{FF2B5EF4-FFF2-40B4-BE49-F238E27FC236}">
                <a16:creationId xmlns:a16="http://schemas.microsoft.com/office/drawing/2014/main" id="{F2EAEA30-245D-1CF5-049B-D80ECF50A0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429" y="3856184"/>
            <a:ext cx="428553" cy="428553"/>
          </a:xfrm>
          <a:prstGeom prst="rect">
            <a:avLst/>
          </a:prstGeom>
        </p:spPr>
      </p:pic>
      <p:pic>
        <p:nvPicPr>
          <p:cNvPr id="2" name="Picture 1">
            <a:extLst>
              <a:ext uri="{FF2B5EF4-FFF2-40B4-BE49-F238E27FC236}">
                <a16:creationId xmlns:a16="http://schemas.microsoft.com/office/drawing/2014/main" id="{419D266C-5062-7D98-D2CF-06F48F4FA2C5}"/>
              </a:ext>
            </a:extLst>
          </p:cNvPr>
          <p:cNvPicPr>
            <a:picLocks noChangeAspect="1"/>
          </p:cNvPicPr>
          <p:nvPr/>
        </p:nvPicPr>
        <p:blipFill>
          <a:blip r:embed="rId7"/>
          <a:stretch>
            <a:fillRect/>
          </a:stretch>
        </p:blipFill>
        <p:spPr>
          <a:xfrm>
            <a:off x="380980" y="2583874"/>
            <a:ext cx="651383" cy="2391928"/>
          </a:xfrm>
          <a:prstGeom prst="rect">
            <a:avLst/>
          </a:prstGeom>
        </p:spPr>
      </p:pic>
      <p:pic>
        <p:nvPicPr>
          <p:cNvPr id="3" name="Picture 2" descr="A logo of a football club&#10;&#10;Description automatically generated">
            <a:extLst>
              <a:ext uri="{FF2B5EF4-FFF2-40B4-BE49-F238E27FC236}">
                <a16:creationId xmlns:a16="http://schemas.microsoft.com/office/drawing/2014/main" id="{0A8E4707-7937-B9DE-9BD0-42DDB983B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57"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AA2E9E-4151-C56A-81CB-6E725B23BC14}"/>
              </a:ext>
            </a:extLst>
          </p:cNvPr>
          <p:cNvSpPr txBox="1"/>
          <p:nvPr/>
        </p:nvSpPr>
        <p:spPr>
          <a:xfrm>
            <a:off x="1291178" y="1699889"/>
            <a:ext cx="3146496" cy="307777"/>
          </a:xfrm>
          <a:prstGeom prst="rect">
            <a:avLst/>
          </a:prstGeom>
          <a:noFill/>
        </p:spPr>
        <p:txBody>
          <a:bodyPr wrap="square" rtlCol="0">
            <a:spAutoFit/>
          </a:bodyPr>
          <a:lstStyle/>
          <a:p>
            <a:pPr algn="ctr"/>
            <a:r>
              <a:rPr lang="en-GB" sz="1400" b="1" dirty="0">
                <a:solidFill>
                  <a:srgbClr val="203469"/>
                </a:solidFill>
                <a:latin typeface="Segoe UI" panose="020B0502040204020203" pitchFamily="34" charset="0"/>
                <a:cs typeface="Segoe UI" panose="020B0502040204020203" pitchFamily="34" charset="0"/>
              </a:rPr>
              <a:t>SPONSORSHIP PACKAGES </a:t>
            </a:r>
          </a:p>
        </p:txBody>
      </p:sp>
      <p:sp>
        <p:nvSpPr>
          <p:cNvPr id="9" name="TextBox 8">
            <a:extLst>
              <a:ext uri="{FF2B5EF4-FFF2-40B4-BE49-F238E27FC236}">
                <a16:creationId xmlns:a16="http://schemas.microsoft.com/office/drawing/2014/main" id="{69C1628B-4329-7067-1546-4445CB57AE75}"/>
              </a:ext>
            </a:extLst>
          </p:cNvPr>
          <p:cNvSpPr txBox="1"/>
          <p:nvPr/>
        </p:nvSpPr>
        <p:spPr>
          <a:xfrm>
            <a:off x="1089982" y="2163194"/>
            <a:ext cx="3751092" cy="3016210"/>
          </a:xfrm>
          <a:prstGeom prst="rect">
            <a:avLst/>
          </a:prstGeom>
          <a:noFill/>
        </p:spPr>
        <p:txBody>
          <a:bodyPr wrap="square" rtlCol="0">
            <a:spAutoFit/>
          </a:bodyPr>
          <a:lstStyle/>
          <a:p>
            <a:r>
              <a:rPr lang="en-GB" sz="1000" b="1" dirty="0"/>
              <a:t>Front of away shirt:</a:t>
            </a:r>
          </a:p>
          <a:p>
            <a:r>
              <a:rPr lang="en-GB" sz="1000" b="1" dirty="0"/>
              <a:t> £500 for 10 Kits</a:t>
            </a:r>
          </a:p>
          <a:p>
            <a:r>
              <a:rPr lang="en-GB" sz="1000" b="1" dirty="0"/>
              <a:t> £650 for 13 Kits</a:t>
            </a:r>
          </a:p>
          <a:p>
            <a:r>
              <a:rPr lang="en-GB" sz="1000" b="1" dirty="0"/>
              <a:t> £750 for 16 Kits</a:t>
            </a:r>
          </a:p>
          <a:p>
            <a:endParaRPr lang="en-GB" sz="1000" b="1" dirty="0"/>
          </a:p>
          <a:p>
            <a:r>
              <a:rPr lang="en-GB" sz="1000" dirty="0"/>
              <a:t>This will be the mid grey kit with their company logo on the front of the shirts for the  specific team they have sponsored.</a:t>
            </a:r>
          </a:p>
          <a:p>
            <a:r>
              <a:rPr lang="en-GB" sz="1000" dirty="0"/>
              <a:t>Will have a link and logo on our main sponsor page to their own website.</a:t>
            </a:r>
          </a:p>
          <a:p>
            <a:r>
              <a:rPr lang="en-GB" sz="1000" dirty="0"/>
              <a:t>Logo to be included in all social media posts going forward.</a:t>
            </a:r>
          </a:p>
          <a:p>
            <a:r>
              <a:rPr lang="en-GB" sz="1000" dirty="0"/>
              <a:t>Free entry to a home game for two people.</a:t>
            </a:r>
          </a:p>
          <a:p>
            <a:endParaRPr lang="en-GB" sz="1000" dirty="0"/>
          </a:p>
          <a:p>
            <a:r>
              <a:rPr lang="en-GB" sz="1000" b="1" dirty="0"/>
              <a:t>Sleeve of kit: £300</a:t>
            </a:r>
          </a:p>
          <a:p>
            <a:r>
              <a:rPr lang="en-GB" sz="1000" dirty="0"/>
              <a:t>This will be the main kit with their company logo on the specific team they have sponsored.</a:t>
            </a:r>
          </a:p>
          <a:p>
            <a:r>
              <a:rPr lang="en-GB" sz="1000" dirty="0"/>
              <a:t>We have a link and logo on our main sponsor page to their own website.</a:t>
            </a:r>
          </a:p>
          <a:p>
            <a:r>
              <a:rPr lang="en-GB" sz="1000" dirty="0"/>
              <a:t>Logo to be included in all social media posts going forward.</a:t>
            </a:r>
          </a:p>
          <a:p>
            <a:r>
              <a:rPr lang="en-GB" sz="1000" dirty="0"/>
              <a:t>Free entry to a home game for two people.</a:t>
            </a:r>
          </a:p>
        </p:txBody>
      </p:sp>
    </p:spTree>
    <p:extLst>
      <p:ext uri="{BB962C8B-B14F-4D97-AF65-F5344CB8AC3E}">
        <p14:creationId xmlns:p14="http://schemas.microsoft.com/office/powerpoint/2010/main" val="160687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03704F2F-8322-5B4F-2BD4-B0CBC60E3E11}"/>
            </a:ext>
          </a:extLst>
        </p:cNvPr>
        <p:cNvGrpSpPr/>
        <p:nvPr/>
      </p:nvGrpSpPr>
      <p:grpSpPr>
        <a:xfrm>
          <a:off x="0" y="0"/>
          <a:ext cx="0" cy="0"/>
          <a:chOff x="0" y="0"/>
          <a:chExt cx="0" cy="0"/>
        </a:xfrm>
      </p:grpSpPr>
      <p:pic>
        <p:nvPicPr>
          <p:cNvPr id="1026" name="Picture 2" descr="A logo of a football club&#10;&#10;Description automatically generated">
            <a:extLst>
              <a:ext uri="{FF2B5EF4-FFF2-40B4-BE49-F238E27FC236}">
                <a16:creationId xmlns:a16="http://schemas.microsoft.com/office/drawing/2014/main" id="{D73100CB-ED5A-FB9F-6D3A-DD4FCEAFA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Holiday tree outline">
            <a:extLst>
              <a:ext uri="{FF2B5EF4-FFF2-40B4-BE49-F238E27FC236}">
                <a16:creationId xmlns:a16="http://schemas.microsoft.com/office/drawing/2014/main" id="{415EA28F-0217-CAC4-B86D-8A286C024B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239" y="2710530"/>
            <a:ext cx="1032349" cy="1032349"/>
          </a:xfrm>
          <a:prstGeom prst="rect">
            <a:avLst/>
          </a:prstGeom>
        </p:spPr>
      </p:pic>
      <p:pic>
        <p:nvPicPr>
          <p:cNvPr id="12" name="Graphic 11" descr="Snowflake outline">
            <a:extLst>
              <a:ext uri="{FF2B5EF4-FFF2-40B4-BE49-F238E27FC236}">
                <a16:creationId xmlns:a16="http://schemas.microsoft.com/office/drawing/2014/main" id="{9305457A-3FED-DB74-21F8-0B675FB90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429" y="3856184"/>
            <a:ext cx="428553" cy="428553"/>
          </a:xfrm>
          <a:prstGeom prst="rect">
            <a:avLst/>
          </a:prstGeom>
        </p:spPr>
      </p:pic>
      <p:pic>
        <p:nvPicPr>
          <p:cNvPr id="2" name="Picture 1">
            <a:extLst>
              <a:ext uri="{FF2B5EF4-FFF2-40B4-BE49-F238E27FC236}">
                <a16:creationId xmlns:a16="http://schemas.microsoft.com/office/drawing/2014/main" id="{40BF4D2F-7677-F32B-C5EA-686E3CF8691D}"/>
              </a:ext>
            </a:extLst>
          </p:cNvPr>
          <p:cNvPicPr>
            <a:picLocks noChangeAspect="1"/>
          </p:cNvPicPr>
          <p:nvPr/>
        </p:nvPicPr>
        <p:blipFill>
          <a:blip r:embed="rId7"/>
          <a:stretch>
            <a:fillRect/>
          </a:stretch>
        </p:blipFill>
        <p:spPr>
          <a:xfrm>
            <a:off x="380980" y="2583874"/>
            <a:ext cx="651383" cy="2391928"/>
          </a:xfrm>
          <a:prstGeom prst="rect">
            <a:avLst/>
          </a:prstGeom>
        </p:spPr>
      </p:pic>
      <p:pic>
        <p:nvPicPr>
          <p:cNvPr id="3" name="Picture 2" descr="A logo of a football club&#10;&#10;Description automatically generated">
            <a:extLst>
              <a:ext uri="{FF2B5EF4-FFF2-40B4-BE49-F238E27FC236}">
                <a16:creationId xmlns:a16="http://schemas.microsoft.com/office/drawing/2014/main" id="{117C394E-D0A4-D611-8F38-4AE2FC070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57"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3E7E65-DA88-1461-7AB1-D979A19161AF}"/>
              </a:ext>
            </a:extLst>
          </p:cNvPr>
          <p:cNvSpPr txBox="1"/>
          <p:nvPr/>
        </p:nvSpPr>
        <p:spPr>
          <a:xfrm>
            <a:off x="1231588" y="877956"/>
            <a:ext cx="3146496" cy="338554"/>
          </a:xfrm>
          <a:prstGeom prst="rect">
            <a:avLst/>
          </a:prstGeom>
          <a:noFill/>
        </p:spPr>
        <p:txBody>
          <a:bodyPr wrap="square" rtlCol="0">
            <a:spAutoFit/>
          </a:bodyPr>
          <a:lstStyle/>
          <a:p>
            <a:pPr algn="ctr"/>
            <a:r>
              <a:rPr lang="en-GB" sz="1600" b="1" dirty="0">
                <a:solidFill>
                  <a:srgbClr val="203469"/>
                </a:solidFill>
                <a:latin typeface="Segoe UI" panose="020B0502040204020203" pitchFamily="34" charset="0"/>
                <a:cs typeface="Segoe UI" panose="020B0502040204020203" pitchFamily="34" charset="0"/>
              </a:rPr>
              <a:t>SPONSORSHIP PACKAGES </a:t>
            </a:r>
          </a:p>
        </p:txBody>
      </p:sp>
      <p:sp>
        <p:nvSpPr>
          <p:cNvPr id="9" name="TextBox 8">
            <a:extLst>
              <a:ext uri="{FF2B5EF4-FFF2-40B4-BE49-F238E27FC236}">
                <a16:creationId xmlns:a16="http://schemas.microsoft.com/office/drawing/2014/main" id="{E3ABA3F0-F75F-15DB-5562-F81400591B9A}"/>
              </a:ext>
            </a:extLst>
          </p:cNvPr>
          <p:cNvSpPr txBox="1"/>
          <p:nvPr/>
        </p:nvSpPr>
        <p:spPr>
          <a:xfrm>
            <a:off x="1171997" y="1703523"/>
            <a:ext cx="3265677" cy="5050613"/>
          </a:xfrm>
          <a:prstGeom prst="rect">
            <a:avLst/>
          </a:prstGeom>
          <a:noFill/>
        </p:spPr>
        <p:txBody>
          <a:bodyPr wrap="square" rtlCol="0">
            <a:spAutoFit/>
          </a:bodyPr>
          <a:lstStyle/>
          <a:p>
            <a:pPr>
              <a:lnSpc>
                <a:spcPct val="107000"/>
              </a:lnSpc>
              <a:spcAft>
                <a:spcPts val="279"/>
              </a:spcAft>
            </a:pPr>
            <a:r>
              <a:rPr lang="en-GB" sz="1000" b="1" dirty="0">
                <a:latin typeface="Aptos" panose="020B0004020202020204" pitchFamily="34" charset="0"/>
                <a:ea typeface="Aptos" panose="020B0004020202020204" pitchFamily="34" charset="0"/>
                <a:cs typeface="Aptos" panose="020B0004020202020204" pitchFamily="34" charset="0"/>
              </a:rPr>
              <a:t>Training tops: </a:t>
            </a:r>
          </a:p>
          <a:p>
            <a:r>
              <a:rPr lang="en-GB" sz="1000" b="1" dirty="0"/>
              <a:t> £500 for 10 Kits</a:t>
            </a:r>
          </a:p>
          <a:p>
            <a:r>
              <a:rPr lang="en-GB" sz="1000" b="1" dirty="0"/>
              <a:t> £650 for 13 Kits</a:t>
            </a:r>
          </a:p>
          <a:p>
            <a:r>
              <a:rPr lang="en-GB" sz="1000" b="1" dirty="0"/>
              <a:t> £750 for 16 Kits</a:t>
            </a:r>
          </a:p>
          <a:p>
            <a:endParaRPr lang="en-GB" sz="1000" b="1" dirty="0"/>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Logo on specific training wear for their team, this can be designed, and colours can be chosen. </a:t>
            </a: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By the sponsor as this is not specific to match days, but a good opportunity to get notice on them training fields.</a:t>
            </a: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We have a link and logo on our main sponsor page to their own website.</a:t>
            </a: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Logo to be included in all social media posts going forward.</a:t>
            </a:r>
          </a:p>
          <a:p>
            <a:pPr>
              <a:lnSpc>
                <a:spcPct val="107000"/>
              </a:lnSpc>
              <a:spcAft>
                <a:spcPts val="279"/>
              </a:spcAft>
            </a:pPr>
            <a:endParaRPr lang="en-GB" sz="1000" dirty="0">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 </a:t>
            </a:r>
            <a:r>
              <a:rPr lang="en-GB" sz="1000" b="1" dirty="0">
                <a:latin typeface="Aptos" panose="020B0004020202020204" pitchFamily="34" charset="0"/>
                <a:ea typeface="Aptos" panose="020B0004020202020204" pitchFamily="34" charset="0"/>
                <a:cs typeface="Aptos" panose="020B0004020202020204" pitchFamily="34" charset="0"/>
              </a:rPr>
              <a:t>Jackets: </a:t>
            </a:r>
            <a:r>
              <a:rPr lang="en-GB" sz="1000" dirty="0">
                <a:latin typeface="Aptos" panose="020B0004020202020204" pitchFamily="34" charset="0"/>
                <a:ea typeface="Aptos" panose="020B0004020202020204" pitchFamily="34" charset="0"/>
                <a:cs typeface="Aptos" panose="020B0004020202020204" pitchFamily="34" charset="0"/>
              </a:rPr>
              <a:t> To be quote depending on squad size and size of jackets</a:t>
            </a: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Logo on jackets for their team, this can be designed, and colours can be chosen. </a:t>
            </a: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By the sponsor as this is not specific to match days kit but a good opportunity to get notice on them training fields.</a:t>
            </a: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We have a link and logo on our main sponsor page to their own website.</a:t>
            </a:r>
          </a:p>
          <a:p>
            <a:pPr>
              <a:lnSpc>
                <a:spcPct val="107000"/>
              </a:lnSpc>
              <a:spcAft>
                <a:spcPts val="279"/>
              </a:spcAft>
            </a:pPr>
            <a:r>
              <a:rPr lang="en-GB" sz="1000" dirty="0">
                <a:latin typeface="Aptos" panose="020B0004020202020204" pitchFamily="34" charset="0"/>
                <a:ea typeface="Aptos" panose="020B0004020202020204" pitchFamily="34" charset="0"/>
                <a:cs typeface="Aptos" panose="020B0004020202020204" pitchFamily="34" charset="0"/>
              </a:rPr>
              <a:t>Logo to be included in all social media posts going forward.</a:t>
            </a:r>
          </a:p>
          <a:p>
            <a:endParaRPr lang="en-GB" sz="1000" dirty="0"/>
          </a:p>
          <a:p>
            <a:r>
              <a:rPr lang="en-GB" sz="1000" b="1" dirty="0"/>
              <a:t>Other sponsorships are available on request or speak to your team's coach.</a:t>
            </a:r>
          </a:p>
        </p:txBody>
      </p:sp>
    </p:spTree>
    <p:extLst>
      <p:ext uri="{BB962C8B-B14F-4D97-AF65-F5344CB8AC3E}">
        <p14:creationId xmlns:p14="http://schemas.microsoft.com/office/powerpoint/2010/main" val="89715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E44C254E-CC31-D82B-AB82-4A81521EE63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A67091-EC29-2D66-1F13-46AD1DE84599}"/>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BFA91D92-4212-067B-DC2C-D11152C17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C6D85F-034B-15E5-8003-DA5B7680F473}"/>
              </a:ext>
            </a:extLst>
          </p:cNvPr>
          <p:cNvSpPr txBox="1"/>
          <p:nvPr/>
        </p:nvSpPr>
        <p:spPr>
          <a:xfrm>
            <a:off x="888881" y="755074"/>
            <a:ext cx="3689218" cy="307007"/>
          </a:xfrm>
          <a:prstGeom prst="rect">
            <a:avLst/>
          </a:prstGeom>
          <a:noFill/>
        </p:spPr>
        <p:txBody>
          <a:bodyPr wrap="square" rtlCol="0">
            <a:spAutoFit/>
          </a:bodyPr>
          <a:lstStyle/>
          <a:p>
            <a:pPr algn="ctr"/>
            <a:r>
              <a:rPr lang="en-US" sz="1395" b="1" dirty="0">
                <a:latin typeface="Segoe UI" panose="020B0502040204020203" pitchFamily="34" charset="0"/>
                <a:ea typeface="AppleGothic" pitchFamily="2" charset="-127"/>
                <a:cs typeface="Segoe UI" panose="020B0502040204020203" pitchFamily="34" charset="0"/>
              </a:rPr>
              <a:t>WE ARE ONE – FARNBOROUGH FC</a:t>
            </a:r>
          </a:p>
        </p:txBody>
      </p:sp>
      <p:pic>
        <p:nvPicPr>
          <p:cNvPr id="3074" name="Picture 2" descr="A group of people on a field with flags&#10;&#10;Description automatically generated">
            <a:extLst>
              <a:ext uri="{FF2B5EF4-FFF2-40B4-BE49-F238E27FC236}">
                <a16:creationId xmlns:a16="http://schemas.microsoft.com/office/drawing/2014/main" id="{6A75FF0B-A0F1-8135-59BE-E8209E4DD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172" y="1409978"/>
            <a:ext cx="1487480" cy="9916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erson and two boys posing for a picture&#10;&#10;Description automatically generated">
            <a:extLst>
              <a:ext uri="{FF2B5EF4-FFF2-40B4-BE49-F238E27FC236}">
                <a16:creationId xmlns:a16="http://schemas.microsoft.com/office/drawing/2014/main" id="{56A3EC59-8A0B-D136-D126-8922B5C26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129" y="1267717"/>
            <a:ext cx="1362299" cy="9069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group of people posing for a picture&#10;&#10;Description automatically generated">
            <a:extLst>
              <a:ext uri="{FF2B5EF4-FFF2-40B4-BE49-F238E27FC236}">
                <a16:creationId xmlns:a16="http://schemas.microsoft.com/office/drawing/2014/main" id="{D15D5BCD-614B-01B6-316A-1CFFAA86B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600" y="2639177"/>
            <a:ext cx="1272476" cy="8471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 group of people posing for a photo&#10;&#10;Description automatically generated">
            <a:extLst>
              <a:ext uri="{FF2B5EF4-FFF2-40B4-BE49-F238E27FC236}">
                <a16:creationId xmlns:a16="http://schemas.microsoft.com/office/drawing/2014/main" id="{0A32C3F2-74F7-6266-697B-D5B4E7E25D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890" y="3868150"/>
            <a:ext cx="1415225" cy="78623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 group of men on a field&#10;&#10;Description automatically generated">
            <a:extLst>
              <a:ext uri="{FF2B5EF4-FFF2-40B4-BE49-F238E27FC236}">
                <a16:creationId xmlns:a16="http://schemas.microsoft.com/office/drawing/2014/main" id="{D58BE386-B749-25E8-AB43-B30722E46B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1189" y="2581308"/>
            <a:ext cx="1111251" cy="74083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 group of women in yellow uniforms on a field&#10;&#10;Description automatically generated">
            <a:extLst>
              <a:ext uri="{FF2B5EF4-FFF2-40B4-BE49-F238E27FC236}">
                <a16:creationId xmlns:a16="http://schemas.microsoft.com/office/drawing/2014/main" id="{36FC3EE0-D5ED-E449-C748-4008BE893C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5875" y="4733884"/>
            <a:ext cx="1106267" cy="73751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 person and two girls wearing wigs&#10;&#10;Description automatically generated">
            <a:extLst>
              <a:ext uri="{FF2B5EF4-FFF2-40B4-BE49-F238E27FC236}">
                <a16:creationId xmlns:a16="http://schemas.microsoft.com/office/drawing/2014/main" id="{E4FA5984-1B28-28AE-4842-EABD03DEDC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7172" y="3649198"/>
            <a:ext cx="1272476" cy="84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9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02EC64D0-42BD-531B-E222-526EF5A5C3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04CF22-E8B8-73B0-066D-4F64B0CA2BF4}"/>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416D0577-4AF8-D764-23AF-EB02CF622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9F1D02-5FAF-6883-6848-67D96E439F71}"/>
              </a:ext>
            </a:extLst>
          </p:cNvPr>
          <p:cNvSpPr txBox="1"/>
          <p:nvPr/>
        </p:nvSpPr>
        <p:spPr>
          <a:xfrm>
            <a:off x="1002855" y="1022202"/>
            <a:ext cx="3609486" cy="307007"/>
          </a:xfrm>
          <a:prstGeom prst="rect">
            <a:avLst/>
          </a:prstGeom>
          <a:noFill/>
        </p:spPr>
        <p:txBody>
          <a:bodyPr wrap="square" rtlCol="0">
            <a:spAutoFit/>
          </a:bodyPr>
          <a:lstStyle/>
          <a:p>
            <a:pPr algn="ctr"/>
            <a:r>
              <a:rPr lang="en-US" sz="1395" b="1" dirty="0">
                <a:solidFill>
                  <a:srgbClr val="203469"/>
                </a:solidFill>
                <a:latin typeface="Segoe UI" panose="020B0502040204020203" pitchFamily="34" charset="0"/>
                <a:ea typeface="AppleGothic" pitchFamily="2" charset="-127"/>
                <a:cs typeface="Segoe UI" panose="020B0502040204020203" pitchFamily="34" charset="0"/>
              </a:rPr>
              <a:t>Our Committee Members</a:t>
            </a:r>
          </a:p>
        </p:txBody>
      </p:sp>
      <p:sp>
        <p:nvSpPr>
          <p:cNvPr id="2" name="TextBox 1">
            <a:extLst>
              <a:ext uri="{FF2B5EF4-FFF2-40B4-BE49-F238E27FC236}">
                <a16:creationId xmlns:a16="http://schemas.microsoft.com/office/drawing/2014/main" id="{FFD1B29C-628B-E477-F604-E67DBF608889}"/>
              </a:ext>
            </a:extLst>
          </p:cNvPr>
          <p:cNvSpPr txBox="1"/>
          <p:nvPr/>
        </p:nvSpPr>
        <p:spPr>
          <a:xfrm>
            <a:off x="1036829" y="1590327"/>
            <a:ext cx="3376647" cy="2440027"/>
          </a:xfrm>
          <a:prstGeom prst="rect">
            <a:avLst/>
          </a:prstGeom>
          <a:noFill/>
        </p:spPr>
        <p:txBody>
          <a:bodyPr wrap="square" rtlCol="0">
            <a:spAutoFit/>
          </a:bodyPr>
          <a:lstStyle/>
          <a:p>
            <a:r>
              <a:rPr lang="en-GB" sz="1000" dirty="0">
                <a:latin typeface="Segoe UI" panose="020B0502040204020203" pitchFamily="34" charset="0"/>
                <a:cs typeface="Segoe UI" panose="020B0502040204020203" pitchFamily="34" charset="0"/>
              </a:rPr>
              <a:t>Farnborough JFA</a:t>
            </a:r>
          </a:p>
          <a:p>
            <a:endParaRPr lang="en-GB" sz="1000" dirty="0">
              <a:latin typeface="Segoe UI" panose="020B0502040204020203" pitchFamily="34" charset="0"/>
              <a:cs typeface="Segoe UI" panose="020B0502040204020203" pitchFamily="34" charset="0"/>
            </a:endParaRPr>
          </a:p>
          <a:p>
            <a:r>
              <a:rPr lang="en-GB" sz="1000" dirty="0">
                <a:latin typeface="Segoe UI" panose="020B0502040204020203" pitchFamily="34" charset="0"/>
                <a:cs typeface="Segoe UI" panose="020B0502040204020203" pitchFamily="34" charset="0"/>
              </a:rPr>
              <a:t>Chair:- Michael Davies</a:t>
            </a:r>
          </a:p>
          <a:p>
            <a:r>
              <a:rPr lang="en-GB" sz="1000" dirty="0">
                <a:latin typeface="Segoe UI" panose="020B0502040204020203" pitchFamily="34" charset="0"/>
                <a:cs typeface="Segoe UI" panose="020B0502040204020203" pitchFamily="34" charset="0"/>
              </a:rPr>
              <a:t>Vice-Chair:- James Elliott</a:t>
            </a:r>
          </a:p>
          <a:p>
            <a:r>
              <a:rPr lang="en-GB" sz="1000" dirty="0">
                <a:latin typeface="Segoe UI" panose="020B0502040204020203" pitchFamily="34" charset="0"/>
                <a:cs typeface="Segoe UI" panose="020B0502040204020203" pitchFamily="34" charset="0"/>
              </a:rPr>
              <a:t>Secretary:- Kieran Davies</a:t>
            </a:r>
          </a:p>
          <a:p>
            <a:r>
              <a:rPr lang="en-GB" sz="1000" dirty="0">
                <a:latin typeface="Segoe UI" panose="020B0502040204020203" pitchFamily="34" charset="0"/>
                <a:cs typeface="Segoe UI" panose="020B0502040204020203" pitchFamily="34" charset="0"/>
              </a:rPr>
              <a:t>Treasurer:- Tom Howell</a:t>
            </a:r>
          </a:p>
          <a:p>
            <a:r>
              <a:rPr lang="en-GB" sz="1000" dirty="0">
                <a:latin typeface="Segoe UI" panose="020B0502040204020203" pitchFamily="34" charset="0"/>
                <a:cs typeface="Segoe UI" panose="020B0502040204020203" pitchFamily="34" charset="0"/>
              </a:rPr>
              <a:t>Treasurer assistant:-Munir Chohan</a:t>
            </a:r>
          </a:p>
          <a:p>
            <a:r>
              <a:rPr lang="en-GB" sz="1000" dirty="0">
                <a:latin typeface="Segoe UI" panose="020B0502040204020203" pitchFamily="34" charset="0"/>
                <a:cs typeface="Segoe UI" panose="020B0502040204020203" pitchFamily="34" charset="0"/>
              </a:rPr>
              <a:t>Child Welfare Officer:-Charlotte Quinn</a:t>
            </a:r>
          </a:p>
          <a:p>
            <a:r>
              <a:rPr lang="en-GB" sz="1000" dirty="0">
                <a:latin typeface="Segoe UI" panose="020B0502040204020203" pitchFamily="34" charset="0"/>
                <a:cs typeface="Segoe UI" panose="020B0502040204020203" pitchFamily="34" charset="0"/>
              </a:rPr>
              <a:t>Football Development Officer:-James Quinn</a:t>
            </a:r>
          </a:p>
          <a:p>
            <a:r>
              <a:rPr lang="en-GB" sz="1000" dirty="0">
                <a:latin typeface="Segoe UI" panose="020B0502040204020203" pitchFamily="34" charset="0"/>
                <a:cs typeface="Segoe UI" panose="020B0502040204020203" pitchFamily="34" charset="0"/>
              </a:rPr>
              <a:t>Social Media:-</a:t>
            </a:r>
          </a:p>
          <a:p>
            <a:endParaRPr lang="en-GB" sz="1000" dirty="0">
              <a:latin typeface="Segoe UI" panose="020B0502040204020203" pitchFamily="34" charset="0"/>
              <a:cs typeface="Segoe UI" panose="020B0502040204020203" pitchFamily="34" charset="0"/>
            </a:endParaRPr>
          </a:p>
          <a:p>
            <a:r>
              <a:rPr lang="en-GB" sz="1000" dirty="0">
                <a:latin typeface="Segoe UI" panose="020B0502040204020203" pitchFamily="34" charset="0"/>
                <a:cs typeface="Segoe UI" panose="020B0502040204020203" pitchFamily="34" charset="0"/>
              </a:rPr>
              <a:t>Hampshire FA contacts.</a:t>
            </a:r>
          </a:p>
          <a:p>
            <a:r>
              <a:rPr lang="en-US" sz="1000" kern="100" dirty="0">
                <a:latin typeface="Segoe UI" panose="020B0502040204020203" pitchFamily="34" charset="0"/>
                <a:ea typeface="Calibri" panose="020F0502020204030204" pitchFamily="34" charset="0"/>
                <a:cs typeface="Segoe UI" panose="020B0502040204020203" pitchFamily="34" charset="0"/>
              </a:rPr>
              <a:t>Hampshire FA Child Welfare Officer</a:t>
            </a:r>
            <a:r>
              <a:rPr lang="en-US" sz="628" kern="100" dirty="0">
                <a:latin typeface="Calibri" panose="020F0502020204030204" pitchFamily="34" charset="0"/>
                <a:ea typeface="Calibri" panose="020F0502020204030204" pitchFamily="34" charset="0"/>
                <a:cs typeface="Times New Roman" panose="02020603050405020304" pitchFamily="18" charset="0"/>
              </a:rPr>
              <a:t>:</a:t>
            </a:r>
          </a:p>
          <a:p>
            <a:endParaRPr lang="en-US" sz="628" kern="100" dirty="0">
              <a:latin typeface="Calibri" panose="020F0502020204030204" pitchFamily="34" charset="0"/>
              <a:ea typeface="Calibri" panose="020F0502020204030204" pitchFamily="34" charset="0"/>
              <a:cs typeface="Times New Roman" panose="02020603050405020304" pitchFamily="18" charset="0"/>
            </a:endParaRPr>
          </a:p>
          <a:p>
            <a:r>
              <a:rPr lang="en-GB" sz="1000" kern="100" dirty="0">
                <a:latin typeface="Segoe UI" panose="020B0502040204020203" pitchFamily="34" charset="0"/>
                <a:ea typeface="Calibri" panose="020F0502020204030204" pitchFamily="34" charset="0"/>
                <a:cs typeface="Segoe UI" panose="020B0502040204020203" pitchFamily="34" charset="0"/>
              </a:rPr>
              <a:t>Shantell.Woodward@HampshireFA.com</a:t>
            </a:r>
          </a:p>
          <a:p>
            <a:endParaRPr lang="en-GB" sz="628" dirty="0"/>
          </a:p>
        </p:txBody>
      </p:sp>
    </p:spTree>
    <p:extLst>
      <p:ext uri="{BB962C8B-B14F-4D97-AF65-F5344CB8AC3E}">
        <p14:creationId xmlns:p14="http://schemas.microsoft.com/office/powerpoint/2010/main" val="48797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95A9DD14-5E19-96E6-7EAF-7F8480E817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762F78-063A-C25B-2BC7-9D2FB1B5DA7B}"/>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3F7FBD12-B5FE-3446-62CB-002928833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1D300D-BA89-76ED-1701-09519550F993}"/>
              </a:ext>
            </a:extLst>
          </p:cNvPr>
          <p:cNvSpPr txBox="1"/>
          <p:nvPr/>
        </p:nvSpPr>
        <p:spPr>
          <a:xfrm>
            <a:off x="1036829" y="652332"/>
            <a:ext cx="3609486" cy="307007"/>
          </a:xfrm>
          <a:prstGeom prst="rect">
            <a:avLst/>
          </a:prstGeom>
          <a:noFill/>
        </p:spPr>
        <p:txBody>
          <a:bodyPr wrap="square" rtlCol="0">
            <a:spAutoFit/>
          </a:bodyPr>
          <a:lstStyle/>
          <a:p>
            <a:pPr algn="ctr"/>
            <a:r>
              <a:rPr lang="en-US" sz="1395" b="1" dirty="0">
                <a:latin typeface="Segoe UI" panose="020B0502040204020203" pitchFamily="34" charset="0"/>
                <a:ea typeface="AppleGothic" pitchFamily="2" charset="-127"/>
                <a:cs typeface="Segoe UI" panose="020B0502040204020203" pitchFamily="34" charset="0"/>
              </a:rPr>
              <a:t>Our coaches</a:t>
            </a:r>
          </a:p>
        </p:txBody>
      </p:sp>
      <p:sp>
        <p:nvSpPr>
          <p:cNvPr id="2" name="TextBox 1">
            <a:extLst>
              <a:ext uri="{FF2B5EF4-FFF2-40B4-BE49-F238E27FC236}">
                <a16:creationId xmlns:a16="http://schemas.microsoft.com/office/drawing/2014/main" id="{E0D4C496-3CBB-6D80-370D-CDFAA2C93EFE}"/>
              </a:ext>
            </a:extLst>
          </p:cNvPr>
          <p:cNvSpPr txBox="1"/>
          <p:nvPr/>
        </p:nvSpPr>
        <p:spPr>
          <a:xfrm>
            <a:off x="1153248" y="1616475"/>
            <a:ext cx="3376647" cy="2612703"/>
          </a:xfrm>
          <a:prstGeom prst="rect">
            <a:avLst/>
          </a:prstGeom>
          <a:noFill/>
        </p:spPr>
        <p:txBody>
          <a:bodyPr wrap="square" rtlCol="0">
            <a:spAutoFit/>
          </a:bodyPr>
          <a:lstStyle/>
          <a:p>
            <a:r>
              <a:rPr lang="en-GB" sz="1050" dirty="0">
                <a:latin typeface="Segoe UI" panose="020B0502040204020203" pitchFamily="34" charset="0"/>
                <a:cs typeface="Segoe UI" panose="020B0502040204020203" pitchFamily="34" charset="0"/>
              </a:rPr>
              <a:t>U8		Matt Cutler</a:t>
            </a:r>
          </a:p>
          <a:p>
            <a:r>
              <a:rPr lang="en-GB" sz="1050" kern="100" dirty="0">
                <a:latin typeface="Segoe UI" panose="020B0502040204020203" pitchFamily="34" charset="0"/>
                <a:ea typeface="Calibri" panose="020F0502020204030204" pitchFamily="34" charset="0"/>
                <a:cs typeface="Segoe UI" panose="020B0502040204020203" pitchFamily="34" charset="0"/>
              </a:rPr>
              <a:t>U9		Matt Rose		</a:t>
            </a:r>
          </a:p>
          <a:p>
            <a:r>
              <a:rPr lang="en-GB" sz="1050" kern="100" dirty="0">
                <a:latin typeface="Segoe UI" panose="020B0502040204020203" pitchFamily="34" charset="0"/>
                <a:ea typeface="Calibri" panose="020F0502020204030204" pitchFamily="34" charset="0"/>
                <a:cs typeface="Segoe UI" panose="020B0502040204020203" pitchFamily="34" charset="0"/>
              </a:rPr>
              <a:t>U9		Max Houghton</a:t>
            </a:r>
          </a:p>
          <a:p>
            <a:r>
              <a:rPr lang="en-GB" sz="1050" kern="100" dirty="0">
                <a:latin typeface="Segoe UI" panose="020B0502040204020203" pitchFamily="34" charset="0"/>
                <a:ea typeface="Calibri" panose="020F0502020204030204" pitchFamily="34" charset="0"/>
                <a:cs typeface="Segoe UI" panose="020B0502040204020203" pitchFamily="34" charset="0"/>
              </a:rPr>
              <a:t>U11		Eddie Chishamba</a:t>
            </a:r>
          </a:p>
          <a:p>
            <a:r>
              <a:rPr lang="en-GB" sz="1050" kern="100" dirty="0">
                <a:latin typeface="Segoe UI" panose="020B0502040204020203" pitchFamily="34" charset="0"/>
                <a:ea typeface="Calibri" panose="020F0502020204030204" pitchFamily="34" charset="0"/>
                <a:cs typeface="Segoe UI" panose="020B0502040204020203" pitchFamily="34" charset="0"/>
              </a:rPr>
              <a:t>U11		Luke Wheeler</a:t>
            </a:r>
          </a:p>
          <a:p>
            <a:r>
              <a:rPr lang="en-GB" sz="1050" kern="100" dirty="0">
                <a:latin typeface="Segoe UI" panose="020B0502040204020203" pitchFamily="34" charset="0"/>
                <a:ea typeface="Calibri" panose="020F0502020204030204" pitchFamily="34" charset="0"/>
                <a:cs typeface="Segoe UI" panose="020B0502040204020203" pitchFamily="34" charset="0"/>
              </a:rPr>
              <a:t>U11		James Quinn</a:t>
            </a:r>
          </a:p>
          <a:p>
            <a:r>
              <a:rPr lang="en-GB" sz="1050" kern="100" dirty="0">
                <a:latin typeface="Segoe UI" panose="020B0502040204020203" pitchFamily="34" charset="0"/>
                <a:ea typeface="Calibri" panose="020F0502020204030204" pitchFamily="34" charset="0"/>
                <a:cs typeface="Segoe UI" panose="020B0502040204020203" pitchFamily="34" charset="0"/>
              </a:rPr>
              <a:t>U12		Bobby Sellars	</a:t>
            </a:r>
          </a:p>
          <a:p>
            <a:r>
              <a:rPr lang="en-GB" sz="1050" kern="100" dirty="0">
                <a:latin typeface="Segoe UI" panose="020B0502040204020203" pitchFamily="34" charset="0"/>
                <a:ea typeface="Calibri" panose="020F0502020204030204" pitchFamily="34" charset="0"/>
                <a:cs typeface="Segoe UI" panose="020B0502040204020203" pitchFamily="34" charset="0"/>
              </a:rPr>
              <a:t>U12 		Kevin Mulvey</a:t>
            </a:r>
          </a:p>
          <a:p>
            <a:r>
              <a:rPr lang="en-GB" sz="1050" kern="100" dirty="0">
                <a:latin typeface="Segoe UI" panose="020B0502040204020203" pitchFamily="34" charset="0"/>
                <a:ea typeface="Calibri" panose="020F0502020204030204" pitchFamily="34" charset="0"/>
                <a:cs typeface="Segoe UI" panose="020B0502040204020203" pitchFamily="34" charset="0"/>
              </a:rPr>
              <a:t>U13 Girls	Lisa McCarthy	</a:t>
            </a:r>
          </a:p>
          <a:p>
            <a:r>
              <a:rPr lang="en-GB" sz="1050" kern="100" dirty="0">
                <a:latin typeface="Segoe UI" panose="020B0502040204020203" pitchFamily="34" charset="0"/>
                <a:ea typeface="Calibri" panose="020F0502020204030204" pitchFamily="34" charset="0"/>
                <a:cs typeface="Segoe UI" panose="020B0502040204020203" pitchFamily="34" charset="0"/>
              </a:rPr>
              <a:t>U13		James Elliott</a:t>
            </a:r>
          </a:p>
          <a:p>
            <a:r>
              <a:rPr lang="en-GB" sz="1050" kern="100" dirty="0">
                <a:latin typeface="Segoe UI" panose="020B0502040204020203" pitchFamily="34" charset="0"/>
                <a:ea typeface="Calibri" panose="020F0502020204030204" pitchFamily="34" charset="0"/>
                <a:cs typeface="Segoe UI" panose="020B0502040204020203" pitchFamily="34" charset="0"/>
              </a:rPr>
              <a:t>U14		Dean Wilcox</a:t>
            </a:r>
          </a:p>
          <a:p>
            <a:r>
              <a:rPr lang="en-GB" sz="1050" kern="100" dirty="0">
                <a:latin typeface="Segoe UI" panose="020B0502040204020203" pitchFamily="34" charset="0"/>
                <a:ea typeface="Calibri" panose="020F0502020204030204" pitchFamily="34" charset="0"/>
                <a:cs typeface="Segoe UI" panose="020B0502040204020203" pitchFamily="34" charset="0"/>
              </a:rPr>
              <a:t>U15 Girls	Mike Jones</a:t>
            </a:r>
          </a:p>
          <a:p>
            <a:r>
              <a:rPr lang="en-GB" sz="1050" kern="100" dirty="0">
                <a:latin typeface="Segoe UI" panose="020B0502040204020203" pitchFamily="34" charset="0"/>
                <a:ea typeface="Calibri" panose="020F0502020204030204" pitchFamily="34" charset="0"/>
                <a:cs typeface="Segoe UI" panose="020B0502040204020203" pitchFamily="34" charset="0"/>
              </a:rPr>
              <a:t>U15		John Stokes</a:t>
            </a:r>
          </a:p>
          <a:p>
            <a:r>
              <a:rPr lang="en-GB" sz="1050" kern="100" dirty="0">
                <a:latin typeface="Segoe UI" panose="020B0502040204020203" pitchFamily="34" charset="0"/>
                <a:ea typeface="Calibri" panose="020F0502020204030204" pitchFamily="34" charset="0"/>
                <a:cs typeface="Segoe UI" panose="020B0502040204020203" pitchFamily="34" charset="0"/>
              </a:rPr>
              <a:t>U16		Kieran Davies</a:t>
            </a:r>
          </a:p>
          <a:p>
            <a:r>
              <a:rPr lang="en-GB" sz="1050" kern="100" dirty="0">
                <a:latin typeface="Segoe UI" panose="020B0502040204020203" pitchFamily="34" charset="0"/>
                <a:ea typeface="Calibri" panose="020F0502020204030204" pitchFamily="34" charset="0"/>
                <a:cs typeface="Segoe UI" panose="020B0502040204020203" pitchFamily="34" charset="0"/>
              </a:rPr>
              <a:t>U18 Girls	Leighann May</a:t>
            </a:r>
          </a:p>
          <a:p>
            <a:endParaRPr lang="en-GB" sz="628" dirty="0"/>
          </a:p>
        </p:txBody>
      </p:sp>
    </p:spTree>
    <p:extLst>
      <p:ext uri="{BB962C8B-B14F-4D97-AF65-F5344CB8AC3E}">
        <p14:creationId xmlns:p14="http://schemas.microsoft.com/office/powerpoint/2010/main" val="25206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7F45A713-7AAA-87EF-B95F-2F72D7E66E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565D29-7004-6816-D0F6-07E5E5B9D738}"/>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AF33455A-71DE-3F35-45C2-1AD4EE075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D6359B-F212-6DA1-68F7-592BADEB32EA}"/>
              </a:ext>
            </a:extLst>
          </p:cNvPr>
          <p:cNvSpPr txBox="1"/>
          <p:nvPr/>
        </p:nvSpPr>
        <p:spPr>
          <a:xfrm>
            <a:off x="1196238" y="1525251"/>
            <a:ext cx="3376647" cy="1727845"/>
          </a:xfrm>
          <a:prstGeom prst="rect">
            <a:avLst/>
          </a:prstGeom>
          <a:noFill/>
        </p:spPr>
        <p:txBody>
          <a:bodyPr wrap="square" rtlCol="0">
            <a:spAutoFit/>
          </a:bodyPr>
          <a:lstStyle/>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Safe place to play football</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All coaches DBS Checked.</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All qualified First Aiders.</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A Gift Bag</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Discount To Farnborough Home Games.</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Winter Training </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Opportunities to meet the first team players</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A chance to become a mascot for a game</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Presentation day </a:t>
            </a: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A first team member to your team ambassador.</a:t>
            </a:r>
          </a:p>
          <a:p>
            <a:pPr marL="99671" indent="-99671">
              <a:buFont typeface="Arial" panose="020B0604020202020204" pitchFamily="34" charset="0"/>
              <a:buChar char="•"/>
            </a:pPr>
            <a:endParaRPr lang="en-GB" sz="628" dirty="0">
              <a:solidFill>
                <a:srgbClr val="203469"/>
              </a:solidFill>
            </a:endParaRPr>
          </a:p>
        </p:txBody>
      </p:sp>
      <p:sp>
        <p:nvSpPr>
          <p:cNvPr id="3" name="TextBox 2">
            <a:extLst>
              <a:ext uri="{FF2B5EF4-FFF2-40B4-BE49-F238E27FC236}">
                <a16:creationId xmlns:a16="http://schemas.microsoft.com/office/drawing/2014/main" id="{CE65598E-BFB2-71FD-69CE-C39EEF66ACF8}"/>
              </a:ext>
            </a:extLst>
          </p:cNvPr>
          <p:cNvSpPr txBox="1"/>
          <p:nvPr/>
        </p:nvSpPr>
        <p:spPr>
          <a:xfrm>
            <a:off x="1242269" y="995081"/>
            <a:ext cx="3284586" cy="307777"/>
          </a:xfrm>
          <a:prstGeom prst="rect">
            <a:avLst/>
          </a:prstGeom>
          <a:noFill/>
        </p:spPr>
        <p:txBody>
          <a:bodyPr wrap="square" rtlCol="0">
            <a:spAutoFit/>
          </a:bodyPr>
          <a:lstStyle/>
          <a:p>
            <a:pPr algn="ctr"/>
            <a:r>
              <a:rPr lang="en-GB" sz="1400" b="1" dirty="0">
                <a:latin typeface="Segoe UI" panose="020B0502040204020203" pitchFamily="34" charset="0"/>
                <a:cs typeface="Segoe UI" panose="020B0502040204020203" pitchFamily="34" charset="0"/>
              </a:rPr>
              <a:t>What we offer you.</a:t>
            </a:r>
          </a:p>
        </p:txBody>
      </p:sp>
    </p:spTree>
    <p:extLst>
      <p:ext uri="{BB962C8B-B14F-4D97-AF65-F5344CB8AC3E}">
        <p14:creationId xmlns:p14="http://schemas.microsoft.com/office/powerpoint/2010/main" val="250193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EC3FE872-B7DC-563F-8774-546B41EBE9D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F3FA182-A6DA-5BBD-A4C9-AE878BE5F1F1}"/>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4F2B71D7-E5D1-2131-C070-2CF01BD4A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1D74FF-0449-B312-741C-ACE0CF91BCD4}"/>
              </a:ext>
            </a:extLst>
          </p:cNvPr>
          <p:cNvSpPr txBox="1"/>
          <p:nvPr/>
        </p:nvSpPr>
        <p:spPr>
          <a:xfrm>
            <a:off x="790248" y="1135900"/>
            <a:ext cx="3689218" cy="382284"/>
          </a:xfrm>
          <a:prstGeom prst="rect">
            <a:avLst/>
          </a:prstGeom>
          <a:noFill/>
        </p:spPr>
        <p:txBody>
          <a:bodyPr wrap="square" rtlCol="0">
            <a:spAutoFit/>
          </a:bodyPr>
          <a:lstStyle/>
          <a:p>
            <a:pPr algn="ctr"/>
            <a:r>
              <a:rPr lang="en-US" sz="1884" b="1" dirty="0">
                <a:latin typeface="Segoe UI" panose="020B0502040204020203" pitchFamily="34" charset="0"/>
                <a:ea typeface="AppleGothic" pitchFamily="2" charset="-127"/>
                <a:cs typeface="Segoe UI" panose="020B0502040204020203" pitchFamily="34" charset="0"/>
              </a:rPr>
              <a:t>Home Venues</a:t>
            </a:r>
          </a:p>
        </p:txBody>
      </p:sp>
    </p:spTree>
    <p:extLst>
      <p:ext uri="{BB962C8B-B14F-4D97-AF65-F5344CB8AC3E}">
        <p14:creationId xmlns:p14="http://schemas.microsoft.com/office/powerpoint/2010/main" val="333887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3CDA85A0-8E9A-ED21-2CD0-771A2F8DA9C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A939BC-BFB7-B67E-95AA-FC2918379C07}"/>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03C12ADD-F17C-51A3-2C2F-412B9C52E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CFA0B3-4A35-4978-6602-1437C6DC504F}"/>
              </a:ext>
            </a:extLst>
          </p:cNvPr>
          <p:cNvSpPr txBox="1"/>
          <p:nvPr/>
        </p:nvSpPr>
        <p:spPr>
          <a:xfrm>
            <a:off x="1036829" y="1718106"/>
            <a:ext cx="3376647" cy="1547475"/>
          </a:xfrm>
          <a:prstGeom prst="rect">
            <a:avLst/>
          </a:prstGeom>
          <a:noFill/>
        </p:spPr>
        <p:txBody>
          <a:bodyPr wrap="square" rtlCol="0">
            <a:spAutoFit/>
          </a:bodyPr>
          <a:lstStyle/>
          <a:p>
            <a:pPr marL="99671" indent="-99671">
              <a:buFont typeface="Arial" panose="020B0604020202020204" pitchFamily="34" charset="0"/>
              <a:buChar char="•"/>
            </a:pPr>
            <a:r>
              <a:rPr lang="en-GB" sz="1000" b="1" dirty="0">
                <a:latin typeface="Segoe UI" panose="020B0502040204020203" pitchFamily="34" charset="0"/>
                <a:cs typeface="Segoe UI" panose="020B0502040204020203" pitchFamily="34" charset="0"/>
              </a:rPr>
              <a:t>5 aside Pitch :-</a:t>
            </a:r>
          </a:p>
          <a:p>
            <a:pPr marL="99671" indent="-99671">
              <a:buFont typeface="Arial" panose="020B0604020202020204" pitchFamily="34" charset="0"/>
              <a:buChar char="•"/>
            </a:pPr>
            <a:endParaRPr lang="en-GB" sz="1000" b="1" dirty="0">
              <a:latin typeface="Segoe UI" panose="020B0502040204020203" pitchFamily="34" charset="0"/>
              <a:cs typeface="Segoe UI" panose="020B0502040204020203" pitchFamily="34" charset="0"/>
            </a:endParaRPr>
          </a:p>
          <a:p>
            <a:pPr marL="99671" indent="-99671">
              <a:buFont typeface="Arial" panose="020B0604020202020204" pitchFamily="34" charset="0"/>
              <a:buChar char="•"/>
            </a:pPr>
            <a:r>
              <a:rPr lang="en-GB" sz="1000" b="1" dirty="0">
                <a:latin typeface="Segoe UI" panose="020B0502040204020203" pitchFamily="34" charset="0"/>
                <a:cs typeface="Segoe UI" panose="020B0502040204020203" pitchFamily="34" charset="0"/>
              </a:rPr>
              <a:t>Venue</a:t>
            </a:r>
          </a:p>
          <a:p>
            <a:pPr algn="ctr"/>
            <a:endParaRPr lang="en-GB" sz="1050" dirty="0">
              <a:latin typeface="Segoe UI" panose="020B0502040204020203" pitchFamily="34" charset="0"/>
              <a:cs typeface="Segoe UI" panose="020B0502040204020203" pitchFamily="34" charset="0"/>
            </a:endParaRPr>
          </a:p>
          <a:p>
            <a:pPr algn="ctr"/>
            <a:r>
              <a:rPr lang="en-GB" sz="1050" b="1" i="0" dirty="0">
                <a:effectLst/>
                <a:latin typeface="Segoe UI" panose="020B0502040204020203" pitchFamily="34" charset="0"/>
              </a:rPr>
              <a:t>Moor Rd, </a:t>
            </a:r>
          </a:p>
          <a:p>
            <a:pPr algn="ctr"/>
            <a:r>
              <a:rPr lang="en-GB" sz="1050" b="1" i="0" dirty="0">
                <a:effectLst/>
                <a:latin typeface="Segoe UI" panose="020B0502040204020203" pitchFamily="34" charset="0"/>
              </a:rPr>
              <a:t>Farnborough </a:t>
            </a:r>
          </a:p>
          <a:p>
            <a:pPr algn="ctr"/>
            <a:r>
              <a:rPr lang="en-GB" sz="1050" b="1" i="0" dirty="0">
                <a:effectLst/>
                <a:latin typeface="Segoe UI" panose="020B0502040204020203" pitchFamily="34" charset="0"/>
              </a:rPr>
              <a:t>GU14 8UD</a:t>
            </a:r>
            <a:endParaRPr lang="en-GB" sz="1050" b="1" dirty="0">
              <a:latin typeface="Segoe UI" panose="020B0502040204020203" pitchFamily="34" charset="0"/>
              <a:cs typeface="Segoe UI" panose="020B0502040204020203" pitchFamily="34" charset="0"/>
            </a:endParaRP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Map</a:t>
            </a:r>
          </a:p>
          <a:p>
            <a:pPr marL="99671" indent="-99671">
              <a:buFont typeface="Arial" panose="020B0604020202020204" pitchFamily="34" charset="0"/>
              <a:buChar char="•"/>
            </a:pPr>
            <a:endParaRPr lang="en-GB" sz="628" dirty="0"/>
          </a:p>
          <a:p>
            <a:endParaRPr lang="en-GB" sz="628" dirty="0"/>
          </a:p>
        </p:txBody>
      </p:sp>
      <p:pic>
        <p:nvPicPr>
          <p:cNvPr id="5" name="Picture 4">
            <a:extLst>
              <a:ext uri="{FF2B5EF4-FFF2-40B4-BE49-F238E27FC236}">
                <a16:creationId xmlns:a16="http://schemas.microsoft.com/office/drawing/2014/main" id="{8094F81C-83C4-E6E8-2472-70E1200B16B7}"/>
              </a:ext>
            </a:extLst>
          </p:cNvPr>
          <p:cNvPicPr>
            <a:picLocks noChangeAspect="1"/>
          </p:cNvPicPr>
          <p:nvPr/>
        </p:nvPicPr>
        <p:blipFill>
          <a:blip r:embed="rId3"/>
          <a:stretch>
            <a:fillRect/>
          </a:stretch>
        </p:blipFill>
        <p:spPr>
          <a:xfrm>
            <a:off x="1356189" y="3462285"/>
            <a:ext cx="2732926" cy="1741371"/>
          </a:xfrm>
          <a:prstGeom prst="rect">
            <a:avLst/>
          </a:prstGeom>
        </p:spPr>
      </p:pic>
    </p:spTree>
    <p:extLst>
      <p:ext uri="{BB962C8B-B14F-4D97-AF65-F5344CB8AC3E}">
        <p14:creationId xmlns:p14="http://schemas.microsoft.com/office/powerpoint/2010/main" val="396202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E000"/>
        </a:solidFill>
        <a:effectLst/>
      </p:bgPr>
    </p:bg>
    <p:spTree>
      <p:nvGrpSpPr>
        <p:cNvPr id="1" name="">
          <a:extLst>
            <a:ext uri="{FF2B5EF4-FFF2-40B4-BE49-F238E27FC236}">
              <a16:creationId xmlns:a16="http://schemas.microsoft.com/office/drawing/2014/main" id="{F668684A-4355-BD30-12ED-7D20E58B9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3FB3B43-27E1-F339-6519-E0451DC90862}"/>
              </a:ext>
            </a:extLst>
          </p:cNvPr>
          <p:cNvSpPr/>
          <p:nvPr/>
        </p:nvSpPr>
        <p:spPr>
          <a:xfrm>
            <a:off x="393998" y="2583874"/>
            <a:ext cx="642831" cy="2391928"/>
          </a:xfrm>
          <a:prstGeom prst="rect">
            <a:avLst/>
          </a:prstGeom>
          <a:solidFill>
            <a:srgbClr val="203469"/>
          </a:solidFill>
          <a:ln w="38100">
            <a:solidFill>
              <a:srgbClr val="2034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8" dirty="0"/>
          </a:p>
        </p:txBody>
      </p:sp>
      <p:pic>
        <p:nvPicPr>
          <p:cNvPr id="1026" name="Picture 2" descr="A logo of a football club&#10;&#10;Description automatically generated">
            <a:extLst>
              <a:ext uri="{FF2B5EF4-FFF2-40B4-BE49-F238E27FC236}">
                <a16:creationId xmlns:a16="http://schemas.microsoft.com/office/drawing/2014/main" id="{737CEABA-8346-AB80-CAE8-859B4B1A3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98" y="4332971"/>
            <a:ext cx="642831" cy="642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7CF043-5CB1-6EBF-6175-EB2CB91B23D4}"/>
              </a:ext>
            </a:extLst>
          </p:cNvPr>
          <p:cNvSpPr txBox="1"/>
          <p:nvPr/>
        </p:nvSpPr>
        <p:spPr>
          <a:xfrm>
            <a:off x="1176510" y="1651952"/>
            <a:ext cx="3376647" cy="2017732"/>
          </a:xfrm>
          <a:prstGeom prst="rect">
            <a:avLst/>
          </a:prstGeom>
          <a:noFill/>
        </p:spPr>
        <p:txBody>
          <a:bodyPr wrap="square" rtlCol="0">
            <a:spAutoFit/>
          </a:bodyPr>
          <a:lstStyle/>
          <a:p>
            <a:pPr marL="99671" indent="-99671">
              <a:buFont typeface="Arial" panose="020B0604020202020204" pitchFamily="34" charset="0"/>
              <a:buChar char="•"/>
            </a:pPr>
            <a:r>
              <a:rPr lang="en-GB" sz="1000" b="1" dirty="0">
                <a:latin typeface="Segoe UI" panose="020B0502040204020203" pitchFamily="34" charset="0"/>
                <a:cs typeface="Segoe UI" panose="020B0502040204020203" pitchFamily="34" charset="0"/>
              </a:rPr>
              <a:t>7 Aside Pitch </a:t>
            </a:r>
            <a:r>
              <a:rPr lang="en-GB" sz="1000" dirty="0">
                <a:latin typeface="Segoe UI" panose="020B0502040204020203" pitchFamily="34" charset="0"/>
                <a:cs typeface="Segoe UI" panose="020B0502040204020203" pitchFamily="34" charset="0"/>
              </a:rPr>
              <a:t>:</a:t>
            </a:r>
          </a:p>
          <a:p>
            <a:endParaRPr lang="en-GB" sz="1000" dirty="0">
              <a:latin typeface="Segoe UI" panose="020B0502040204020203" pitchFamily="34" charset="0"/>
              <a:cs typeface="Segoe UI" panose="020B0502040204020203" pitchFamily="34" charset="0"/>
            </a:endParaRPr>
          </a:p>
          <a:p>
            <a:pPr marL="99671" indent="-99671">
              <a:buFont typeface="Arial" panose="020B0604020202020204" pitchFamily="34" charset="0"/>
              <a:buChar char="•"/>
            </a:pPr>
            <a:r>
              <a:rPr lang="en-GB" sz="1000" dirty="0">
                <a:latin typeface="Segoe UI" panose="020B0502040204020203" pitchFamily="34" charset="0"/>
                <a:cs typeface="Segoe UI" panose="020B0502040204020203" pitchFamily="34" charset="0"/>
              </a:rPr>
              <a:t>Venue	</a:t>
            </a:r>
          </a:p>
          <a:p>
            <a:endParaRPr lang="en-GB" sz="1000" dirty="0">
              <a:latin typeface="Segoe UI" panose="020B0502040204020203" pitchFamily="34" charset="0"/>
              <a:cs typeface="Segoe UI" panose="020B0502040204020203" pitchFamily="34" charset="0"/>
            </a:endParaRPr>
          </a:p>
          <a:p>
            <a:pPr algn="ctr"/>
            <a:r>
              <a:rPr lang="en-GB" sz="1000" b="1" dirty="0">
                <a:latin typeface="Segoe UI" panose="020B0502040204020203" pitchFamily="34" charset="0"/>
                <a:cs typeface="Segoe UI" panose="020B0502040204020203" pitchFamily="34" charset="0"/>
              </a:rPr>
              <a:t>St Bernadette's Catholic Primary School</a:t>
            </a:r>
            <a:br>
              <a:rPr lang="en-GB" sz="1000" b="1" dirty="0">
                <a:latin typeface="Segoe UI" panose="020B0502040204020203" pitchFamily="34" charset="0"/>
                <a:cs typeface="Segoe UI" panose="020B0502040204020203" pitchFamily="34" charset="0"/>
              </a:rPr>
            </a:br>
            <a:r>
              <a:rPr lang="en-GB" sz="1000" b="1" dirty="0">
                <a:latin typeface="Segoe UI" panose="020B0502040204020203" pitchFamily="34" charset="0"/>
                <a:cs typeface="Segoe UI" panose="020B0502040204020203" pitchFamily="34" charset="0"/>
              </a:rPr>
              <a:t>Tile barn Close</a:t>
            </a:r>
            <a:br>
              <a:rPr lang="en-GB" sz="1000" b="1" dirty="0">
                <a:latin typeface="Segoe UI" panose="020B0502040204020203" pitchFamily="34" charset="0"/>
                <a:cs typeface="Segoe UI" panose="020B0502040204020203" pitchFamily="34" charset="0"/>
              </a:rPr>
            </a:br>
            <a:r>
              <a:rPr lang="en-GB" sz="1000" b="1" dirty="0">
                <a:latin typeface="Segoe UI" panose="020B0502040204020203" pitchFamily="34" charset="0"/>
                <a:cs typeface="Segoe UI" panose="020B0502040204020203" pitchFamily="34" charset="0"/>
              </a:rPr>
              <a:t>Cove</a:t>
            </a:r>
            <a:br>
              <a:rPr lang="en-GB" sz="1000" b="1" dirty="0">
                <a:latin typeface="Segoe UI" panose="020B0502040204020203" pitchFamily="34" charset="0"/>
                <a:cs typeface="Segoe UI" panose="020B0502040204020203" pitchFamily="34" charset="0"/>
              </a:rPr>
            </a:br>
            <a:r>
              <a:rPr lang="en-GB" sz="1000" b="1" dirty="0">
                <a:latin typeface="Segoe UI" panose="020B0502040204020203" pitchFamily="34" charset="0"/>
                <a:cs typeface="Segoe UI" panose="020B0502040204020203" pitchFamily="34" charset="0"/>
              </a:rPr>
              <a:t>Farnborough</a:t>
            </a:r>
          </a:p>
          <a:p>
            <a:pPr algn="ctr" fontAlgn="t"/>
            <a:r>
              <a:rPr lang="en-GB" sz="1000" b="1" dirty="0">
                <a:latin typeface="Segoe UI" panose="020B0502040204020203" pitchFamily="34" charset="0"/>
                <a:cs typeface="Segoe UI" panose="020B0502040204020203" pitchFamily="34" charset="0"/>
              </a:rPr>
              <a:t>Hampshire</a:t>
            </a:r>
            <a:br>
              <a:rPr lang="en-GB" sz="1000" b="1" dirty="0">
                <a:latin typeface="Segoe UI" panose="020B0502040204020203" pitchFamily="34" charset="0"/>
                <a:cs typeface="Segoe UI" panose="020B0502040204020203" pitchFamily="34" charset="0"/>
              </a:rPr>
            </a:br>
            <a:r>
              <a:rPr lang="en-GB" sz="1000" b="1" dirty="0">
                <a:latin typeface="Segoe UI" panose="020B0502040204020203" pitchFamily="34" charset="0"/>
                <a:cs typeface="Segoe UI" panose="020B0502040204020203" pitchFamily="34" charset="0"/>
              </a:rPr>
              <a:t>GU14 8LS</a:t>
            </a:r>
          </a:p>
          <a:p>
            <a:endParaRPr lang="en-GB" sz="628" dirty="0"/>
          </a:p>
          <a:p>
            <a:pPr marL="99671" indent="-99671">
              <a:buFont typeface="Arial" panose="020B0604020202020204" pitchFamily="34" charset="0"/>
              <a:buChar char="•"/>
            </a:pPr>
            <a:endParaRPr lang="en-GB" sz="628" dirty="0"/>
          </a:p>
          <a:p>
            <a:pPr marL="99671" indent="-99671">
              <a:buFont typeface="Arial" panose="020B0604020202020204" pitchFamily="34" charset="0"/>
              <a:buChar char="•"/>
            </a:pPr>
            <a:endParaRPr lang="en-GB" sz="628" dirty="0"/>
          </a:p>
          <a:p>
            <a:endParaRPr lang="en-GB" sz="628" dirty="0"/>
          </a:p>
        </p:txBody>
      </p:sp>
      <p:pic>
        <p:nvPicPr>
          <p:cNvPr id="5" name="Picture 4">
            <a:extLst>
              <a:ext uri="{FF2B5EF4-FFF2-40B4-BE49-F238E27FC236}">
                <a16:creationId xmlns:a16="http://schemas.microsoft.com/office/drawing/2014/main" id="{4358FD96-2191-584B-EAF0-6D0AF761D52A}"/>
              </a:ext>
            </a:extLst>
          </p:cNvPr>
          <p:cNvPicPr>
            <a:picLocks noChangeAspect="1"/>
          </p:cNvPicPr>
          <p:nvPr/>
        </p:nvPicPr>
        <p:blipFill>
          <a:blip r:embed="rId3"/>
          <a:stretch>
            <a:fillRect/>
          </a:stretch>
        </p:blipFill>
        <p:spPr>
          <a:xfrm>
            <a:off x="1638066" y="3577441"/>
            <a:ext cx="2453533" cy="1863844"/>
          </a:xfrm>
          <a:prstGeom prst="rect">
            <a:avLst/>
          </a:prstGeom>
        </p:spPr>
      </p:pic>
    </p:spTree>
    <p:extLst>
      <p:ext uri="{BB962C8B-B14F-4D97-AF65-F5344CB8AC3E}">
        <p14:creationId xmlns:p14="http://schemas.microsoft.com/office/powerpoint/2010/main" val="1249057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3BB6210577274185D5B116AFD97613" ma:contentTypeVersion="9" ma:contentTypeDescription="Create a new document." ma:contentTypeScope="" ma:versionID="19ccb2d9729f29a4cdc95b8fe9ad9b91">
  <xsd:schema xmlns:xsd="http://www.w3.org/2001/XMLSchema" xmlns:xs="http://www.w3.org/2001/XMLSchema" xmlns:p="http://schemas.microsoft.com/office/2006/metadata/properties" xmlns:ns3="a3814f86-5e6c-4cba-9f1d-7abaaa549086" xmlns:ns4="33a08caa-b16b-4f2e-973b-eaab7317ad3c" targetNamespace="http://schemas.microsoft.com/office/2006/metadata/properties" ma:root="true" ma:fieldsID="936d55f6146f27f4731995bafbd6ea26" ns3:_="" ns4:_="">
    <xsd:import namespace="a3814f86-5e6c-4cba-9f1d-7abaaa549086"/>
    <xsd:import namespace="33a08caa-b16b-4f2e-973b-eaab7317ad3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14f86-5e6c-4cba-9f1d-7abaaa549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a08caa-b16b-4f2e-973b-eaab7317ad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3814f86-5e6c-4cba-9f1d-7abaaa549086" xsi:nil="true"/>
  </documentManagement>
</p:properties>
</file>

<file path=customXml/itemProps1.xml><?xml version="1.0" encoding="utf-8"?>
<ds:datastoreItem xmlns:ds="http://schemas.openxmlformats.org/officeDocument/2006/customXml" ds:itemID="{5A3F3FA0-D7C1-4417-9E8C-D5F5CCA8E08F}">
  <ds:schemaRefs>
    <ds:schemaRef ds:uri="http://schemas.microsoft.com/sharepoint/v3/contenttype/forms"/>
  </ds:schemaRefs>
</ds:datastoreItem>
</file>

<file path=customXml/itemProps2.xml><?xml version="1.0" encoding="utf-8"?>
<ds:datastoreItem xmlns:ds="http://schemas.openxmlformats.org/officeDocument/2006/customXml" ds:itemID="{A3F6C878-9E3D-4DF8-ABC2-E4E689B83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14f86-5e6c-4cba-9f1d-7abaaa549086"/>
    <ds:schemaRef ds:uri="33a08caa-b16b-4f2e-973b-eaab7317ad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84550F-2611-4E02-9519-CB560448434C}">
  <ds:schemaRef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33a08caa-b16b-4f2e-973b-eaab7317ad3c"/>
    <ds:schemaRef ds:uri="a3814f86-5e6c-4cba-9f1d-7abaaa549086"/>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423</TotalTime>
  <Words>2477</Words>
  <Application>Microsoft Office PowerPoint</Application>
  <PresentationFormat>Custom</PresentationFormat>
  <Paragraphs>275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Calibri</vt:lpstr>
      <vt:lpstr>Calisto MT</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Darryl Jelly</dc:creator>
  <cp:lastModifiedBy>Michael Davies</cp:lastModifiedBy>
  <cp:revision>18</cp:revision>
  <dcterms:created xsi:type="dcterms:W3CDTF">2024-12-07T19:03:37Z</dcterms:created>
  <dcterms:modified xsi:type="dcterms:W3CDTF">2025-05-29T10:34:31Z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0x010100CF3BB6210577274185D5B116AFD97613</vt:lpwstr>
  </property>
  <property fmtid="{D5CDD505-2E9C-101B-9397-08002B2CF9AE}" pid="3" name="MSIP_Label_7fd8a196-24eb-41bb-9b22-e6a1875a70f5_Enabled">
    <vt:lpwstr>true</vt:lpwstr>
  </property>
  <property fmtid="{D5CDD505-2E9C-101B-9397-08002B2CF9AE}" pid="4" name="MSIP_Label_7fd8a196-24eb-41bb-9b22-e6a1875a70f5_SetDate">
    <vt:lpwstr>2025-04-29T10:35:21Z</vt:lpwstr>
  </property>
  <property fmtid="{D5CDD505-2E9C-101B-9397-08002B2CF9AE}" pid="5" name="MSIP_Label_7fd8a196-24eb-41bb-9b22-e6a1875a70f5_Method">
    <vt:lpwstr>Privileged</vt:lpwstr>
  </property>
  <property fmtid="{D5CDD505-2E9C-101B-9397-08002B2CF9AE}" pid="6" name="MSIP_Label_7fd8a196-24eb-41bb-9b22-e6a1875a70f5_Name">
    <vt:lpwstr>Public</vt:lpwstr>
  </property>
  <property fmtid="{D5CDD505-2E9C-101B-9397-08002B2CF9AE}" pid="7" name="MSIP_Label_7fd8a196-24eb-41bb-9b22-e6a1875a70f5_SiteId">
    <vt:lpwstr>63ce7d59-2f3e-42cd-a8cc-be764cff5eb6</vt:lpwstr>
  </property>
  <property fmtid="{D5CDD505-2E9C-101B-9397-08002B2CF9AE}" pid="8" name="MSIP_Label_7fd8a196-24eb-41bb-9b22-e6a1875a70f5_ActionId">
    <vt:lpwstr>f6b4350d-4dd7-4e52-b60b-20772e99ffa2</vt:lpwstr>
  </property>
  <property fmtid="{D5CDD505-2E9C-101B-9397-08002B2CF9AE}" pid="9" name="MSIP_Label_7fd8a196-24eb-41bb-9b22-e6a1875a70f5_ContentBits">
    <vt:lpwstr>0</vt:lpwstr>
  </property>
  <property fmtid="{D5CDD505-2E9C-101B-9397-08002B2CF9AE}" pid="10" name="MSIP_Label_7fd8a196-24eb-41bb-9b22-e6a1875a70f5_Tag">
    <vt:lpwstr>10, 0, 1, 1</vt:lpwstr>
  </property>
</Properties>
</file>