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bffb2cb3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bffb2cb3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f7c8fe69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f7c8fe6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f7c8fe69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f7c8fe69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f7c8fe69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f7c8fe69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f7c8fe69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f7c8fe69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f7c8fe69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f7c8fe69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f7c8fe69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f7c8fe69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f7c8fe69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f7c8fe69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0420ebe9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0420ebe9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0420ebe9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0420ebe9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0420ebe9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0420ebe9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bffb2c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bffb2c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bffb2cb3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bffb2cb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bffb2cb3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bffb2cb3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bffb2cb3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bffb2cb3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ffb2cb3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bffb2cb3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slide" Target="/ppt/slides/slide2.xml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slide" Target="/ppt/slides/slide11.xml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slide" Target="/ppt/slides/slide12.xml"/><Relationship Id="rId5" Type="http://schemas.openxmlformats.org/officeDocument/2006/relationships/slide" Target="/ppt/slides/slide12.xml"/><Relationship Id="rId6" Type="http://schemas.openxmlformats.org/officeDocument/2006/relationships/slide" Target="/ppt/slides/slide13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slide" Target="/ppt/slides/slide11.xml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slide" Target="/ppt/slides/slide14.xml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slide" Target="/ppt/slides/slide15.xml"/><Relationship Id="rId5" Type="http://schemas.openxmlformats.org/officeDocument/2006/relationships/slide" Target="/ppt/slides/slide16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slide" Target="/ppt/slides/slide14.xml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slide" Target="/ppt/slides/slide17.xml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Relationship Id="rId6" Type="http://schemas.openxmlformats.org/officeDocument/2006/relationships/slide" Target="/ppt/slides/slide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slide" Target="/ppt/slides/slide2.xml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Relationship Id="rId4" Type="http://schemas.openxmlformats.org/officeDocument/2006/relationships/image" Target="../media/image2.png"/><Relationship Id="rId5" Type="http://schemas.openxmlformats.org/officeDocument/2006/relationships/slide" Target="/ppt/slides/slide6.xml"/><Relationship Id="rId6" Type="http://schemas.openxmlformats.org/officeDocument/2006/relationships/slide" Target="/ppt/slides/slide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slide" Target="/ppt/slides/slide5.xml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8.xml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9.xml"/><Relationship Id="rId4" Type="http://schemas.openxmlformats.org/officeDocument/2006/relationships/slide" Target="/ppt/slides/slide9.xml"/><Relationship Id="rId5" Type="http://schemas.openxmlformats.org/officeDocument/2006/relationships/slide" Target="/ppt/slides/slide10.xml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slide" Target="/ppt/slides/slide8.xml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5125" y="195575"/>
            <a:ext cx="85791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Interland test  you are not allowed to do in the Interland test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0" y="603594"/>
            <a:ext cx="538625" cy="55075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38875" y="756200"/>
            <a:ext cx="67473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Interland website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0" y="1121044"/>
            <a:ext cx="538625" cy="55075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45375" y="1258175"/>
            <a:ext cx="20079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Interland products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0" y="1645044"/>
            <a:ext cx="538625" cy="55075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625825" y="1766650"/>
            <a:ext cx="23469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your Interland files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0" y="2195794"/>
            <a:ext cx="538625" cy="55075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573675" y="2271175"/>
            <a:ext cx="49806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web searches on google, bing, </a:t>
            </a:r>
            <a:r>
              <a:rPr lang="en"/>
              <a:t>duckduckgo</a:t>
            </a:r>
            <a:r>
              <a:rPr lang="en"/>
              <a:t>, or yahoo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46544"/>
            <a:ext cx="538625" cy="55075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684500" y="2920525"/>
            <a:ext cx="46284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interland videos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70544"/>
            <a:ext cx="538625" cy="55075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658425" y="3415950"/>
            <a:ext cx="28815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Interland notes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0" y="3742394"/>
            <a:ext cx="538625" cy="55075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677975" y="3976600"/>
            <a:ext cx="259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 to Interland audio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93144"/>
            <a:ext cx="538625" cy="55075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638875" y="4478550"/>
            <a:ext cx="3676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Interland book</a:t>
            </a:r>
            <a:endParaRPr/>
          </a:p>
        </p:txBody>
      </p:sp>
      <p:pic>
        <p:nvPicPr>
          <p:cNvPr id="71" name="Google Shape;71;p13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6263" y="189952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6701550" y="2887925"/>
            <a:ext cx="7758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1786200" y="365075"/>
            <a:ext cx="5762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</a:t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00" y="0"/>
            <a:ext cx="18288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4538" y="186692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2477225" y="2848800"/>
            <a:ext cx="10170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3715825" y="684500"/>
            <a:ext cx="47784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mailbox do you put your address in?</a:t>
            </a:r>
            <a:endParaRPr/>
          </a:p>
        </p:txBody>
      </p:sp>
      <p:sp>
        <p:nvSpPr>
          <p:cNvPr id="153" name="Google Shape;153;p23">
            <a:hlinkClick action="ppaction://hlinksldjump" r:id="rId4"/>
          </p:cNvPr>
          <p:cNvSpPr txBox="1"/>
          <p:nvPr/>
        </p:nvSpPr>
        <p:spPr>
          <a:xfrm>
            <a:off x="1662350" y="2040450"/>
            <a:ext cx="20145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</a:t>
            </a:r>
            <a:endParaRPr/>
          </a:p>
        </p:txBody>
      </p:sp>
      <p:sp>
        <p:nvSpPr>
          <p:cNvPr id="154" name="Google Shape;154;p23">
            <a:hlinkClick action="ppaction://hlinksldjump" r:id="rId5"/>
          </p:cNvPr>
          <p:cNvSpPr txBox="1"/>
          <p:nvPr/>
        </p:nvSpPr>
        <p:spPr>
          <a:xfrm>
            <a:off x="4341650" y="2183875"/>
            <a:ext cx="19689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friends</a:t>
            </a:r>
            <a:endParaRPr/>
          </a:p>
        </p:txBody>
      </p:sp>
      <p:sp>
        <p:nvSpPr>
          <p:cNvPr id="155" name="Google Shape;155;p23">
            <a:hlinkClick action="ppaction://hlinksldjump" r:id="rId6"/>
          </p:cNvPr>
          <p:cNvSpPr txBox="1"/>
          <p:nvPr/>
        </p:nvSpPr>
        <p:spPr>
          <a:xfrm>
            <a:off x="5867100" y="2249050"/>
            <a:ext cx="23403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/>
        </p:nvSpPr>
        <p:spPr>
          <a:xfrm>
            <a:off x="1694950" y="195575"/>
            <a:ext cx="45306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incorrect</a:t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3975"/>
            <a:ext cx="18288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775" y="2173400"/>
            <a:ext cx="33528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5528125" y="2816200"/>
            <a:ext cx="16233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/>
        </p:nvSpPr>
        <p:spPr>
          <a:xfrm>
            <a:off x="1694950" y="286825"/>
            <a:ext cx="64083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</a:t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0325" y="941050"/>
            <a:ext cx="14097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4538" y="186692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2620650" y="2783625"/>
            <a:ext cx="10170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050" y="0"/>
            <a:ext cx="3028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1303800" y="378100"/>
            <a:ext cx="29400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you steal bullying information?</a:t>
            </a:r>
            <a:endParaRPr/>
          </a:p>
        </p:txBody>
      </p:sp>
      <p:sp>
        <p:nvSpPr>
          <p:cNvPr id="178" name="Google Shape;178;p26">
            <a:hlinkClick action="ppaction://hlinksldjump" r:id="rId4"/>
          </p:cNvPr>
          <p:cNvSpPr txBox="1"/>
          <p:nvPr/>
        </p:nvSpPr>
        <p:spPr>
          <a:xfrm>
            <a:off x="873550" y="1910075"/>
            <a:ext cx="37353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</p:txBody>
      </p:sp>
      <p:sp>
        <p:nvSpPr>
          <p:cNvPr id="179" name="Google Shape;179;p26">
            <a:hlinkClick action="ppaction://hlinksldjump" r:id="rId5"/>
          </p:cNvPr>
          <p:cNvSpPr txBox="1"/>
          <p:nvPr/>
        </p:nvSpPr>
        <p:spPr>
          <a:xfrm>
            <a:off x="4146100" y="2372925"/>
            <a:ext cx="34941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/>
        </p:nvSpPr>
        <p:spPr>
          <a:xfrm>
            <a:off x="1421150" y="162975"/>
            <a:ext cx="64734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incorrect </a:t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800" y="673800"/>
            <a:ext cx="5925202" cy="333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488" y="211465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1212525" y="3090000"/>
            <a:ext cx="8085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1219050" y="762725"/>
            <a:ext cx="58998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</a:t>
            </a: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175" y="712925"/>
            <a:ext cx="28194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488" y="211465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1030000" y="3109575"/>
            <a:ext cx="893100" cy="1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/>
        </p:nvSpPr>
        <p:spPr>
          <a:xfrm>
            <a:off x="932225" y="625825"/>
            <a:ext cx="4967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Congra</a:t>
            </a:r>
            <a:r>
              <a:rPr lang="en"/>
              <a:t>tulations you finished the test and you are internet awesome</a:t>
            </a:r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675" y="2088150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286825" y="228175"/>
            <a:ext cx="83835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strongest password?</a:t>
            </a:r>
            <a:endParaRPr/>
          </a:p>
        </p:txBody>
      </p:sp>
      <p:sp>
        <p:nvSpPr>
          <p:cNvPr id="78" name="Google Shape;78;p14">
            <a:hlinkClick action="ppaction://hlinksldjump" r:id="rId4"/>
          </p:cNvPr>
          <p:cNvSpPr txBox="1"/>
          <p:nvPr/>
        </p:nvSpPr>
        <p:spPr>
          <a:xfrm>
            <a:off x="769250" y="2079575"/>
            <a:ext cx="25425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letsplay</a:t>
            </a:r>
            <a:endParaRPr/>
          </a:p>
        </p:txBody>
      </p:sp>
      <p:sp>
        <p:nvSpPr>
          <p:cNvPr id="79" name="Google Shape;79;p14">
            <a:hlinkClick action="ppaction://hlinksldjump" r:id="rId5"/>
          </p:cNvPr>
          <p:cNvSpPr txBox="1"/>
          <p:nvPr/>
        </p:nvSpPr>
        <p:spPr>
          <a:xfrm>
            <a:off x="3070450" y="2177350"/>
            <a:ext cx="19947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LeTspLay</a:t>
            </a:r>
            <a:endParaRPr/>
          </a:p>
        </p:txBody>
      </p:sp>
      <p:sp>
        <p:nvSpPr>
          <p:cNvPr id="80" name="Google Shape;80;p14">
            <a:hlinkClick action="ppaction://hlinksldjump" r:id="rId6"/>
          </p:cNvPr>
          <p:cNvSpPr txBox="1"/>
          <p:nvPr/>
        </p:nvSpPr>
        <p:spPr>
          <a:xfrm>
            <a:off x="5117425" y="2275125"/>
            <a:ext cx="23469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LeT$pL@y!4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547600" y="273800"/>
            <a:ext cx="79335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incorrect try again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550" y="1410675"/>
            <a:ext cx="20955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2450" y="1521500"/>
            <a:ext cx="33528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5723700" y="2112150"/>
            <a:ext cx="1707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482400" y="117350"/>
            <a:ext cx="5267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538" y="186692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2353375" y="2842300"/>
            <a:ext cx="1147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</a:t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863" y="471850"/>
            <a:ext cx="22669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241200" y="176025"/>
            <a:ext cx="85920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got an </a:t>
            </a:r>
            <a:r>
              <a:rPr lang="en"/>
              <a:t>hilarious</a:t>
            </a:r>
            <a:r>
              <a:rPr lang="en"/>
              <a:t> email that is a scam</a:t>
            </a:r>
            <a:endParaRPr/>
          </a:p>
        </p:txBody>
      </p:sp>
      <p:sp>
        <p:nvSpPr>
          <p:cNvPr id="102" name="Google Shape;102;p17">
            <a:hlinkClick action="ppaction://hlinksldjump" r:id="rId3"/>
          </p:cNvPr>
          <p:cNvSpPr txBox="1"/>
          <p:nvPr/>
        </p:nvSpPr>
        <p:spPr>
          <a:xfrm>
            <a:off x="319425" y="1525450"/>
            <a:ext cx="2307600" cy="14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Delete and forget it</a:t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375" y="0"/>
            <a:ext cx="5381625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>
            <a:hlinkClick action="ppaction://hlinksldjump" r:id="rId5"/>
          </p:cNvPr>
          <p:cNvSpPr txBox="1"/>
          <p:nvPr/>
        </p:nvSpPr>
        <p:spPr>
          <a:xfrm>
            <a:off x="2575000" y="3096525"/>
            <a:ext cx="2614200" cy="1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it to your friends</a:t>
            </a:r>
            <a:endParaRPr/>
          </a:p>
        </p:txBody>
      </p:sp>
      <p:sp>
        <p:nvSpPr>
          <p:cNvPr id="105" name="Google Shape;105;p17">
            <a:hlinkClick action="ppaction://hlinksldjump" r:id="rId6"/>
          </p:cNvPr>
          <p:cNvSpPr txBox="1"/>
          <p:nvPr/>
        </p:nvSpPr>
        <p:spPr>
          <a:xfrm>
            <a:off x="5547675" y="3376850"/>
            <a:ext cx="30771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</a:t>
            </a:r>
            <a:r>
              <a:rPr lang="en"/>
              <a:t> clicking links and mark as ''spam''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749675" y="365075"/>
            <a:ext cx="51762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incorrect try again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9375"/>
            <a:ext cx="18288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2450" y="1521500"/>
            <a:ext cx="33528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5717175" y="2066525"/>
            <a:ext cx="1545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801850" y="254250"/>
            <a:ext cx="48762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</a:t>
            </a:r>
            <a:endParaRPr/>
          </a:p>
        </p:txBody>
      </p:sp>
      <p:pic>
        <p:nvPicPr>
          <p:cNvPr id="119" name="Google Shape;119;p19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4538" y="18669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5188" y="0"/>
            <a:ext cx="1828800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2568500" y="2855325"/>
            <a:ext cx="8802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384625" y="149925"/>
            <a:ext cx="79206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do when </a:t>
            </a:r>
            <a:r>
              <a:rPr lang="en"/>
              <a:t>bullied</a:t>
            </a:r>
            <a:r>
              <a:rPr lang="en"/>
              <a:t>?</a:t>
            </a:r>
            <a:endParaRPr/>
          </a:p>
        </p:txBody>
      </p:sp>
      <p:sp>
        <p:nvSpPr>
          <p:cNvPr id="127" name="Google Shape;127;p20">
            <a:hlinkClick action="ppaction://hlinksldjump" r:id="rId3"/>
          </p:cNvPr>
          <p:cNvSpPr txBox="1"/>
          <p:nvPr/>
        </p:nvSpPr>
        <p:spPr>
          <a:xfrm>
            <a:off x="599750" y="1838350"/>
            <a:ext cx="30834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fun of the bully </a:t>
            </a:r>
            <a:endParaRPr/>
          </a:p>
        </p:txBody>
      </p:sp>
      <p:sp>
        <p:nvSpPr>
          <p:cNvPr id="128" name="Google Shape;128;p20">
            <a:hlinkClick action="ppaction://hlinksldjump" r:id="rId4"/>
          </p:cNvPr>
          <p:cNvSpPr txBox="1"/>
          <p:nvPr/>
        </p:nvSpPr>
        <p:spPr>
          <a:xfrm>
            <a:off x="4087425" y="1981775"/>
            <a:ext cx="30966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</a:t>
            </a:r>
            <a:r>
              <a:rPr lang="en"/>
              <a:t>negative</a:t>
            </a:r>
            <a:r>
              <a:rPr lang="en"/>
              <a:t> vibes</a:t>
            </a:r>
            <a:endParaRPr/>
          </a:p>
        </p:txBody>
      </p:sp>
      <p:sp>
        <p:nvSpPr>
          <p:cNvPr id="129" name="Google Shape;129;p20">
            <a:hlinkClick action="ppaction://hlinksldjump" r:id="rId5"/>
          </p:cNvPr>
          <p:cNvSpPr txBox="1"/>
          <p:nvPr/>
        </p:nvSpPr>
        <p:spPr>
          <a:xfrm>
            <a:off x="325950" y="3103050"/>
            <a:ext cx="31422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and report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6500" y="35433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462850" y="45625"/>
            <a:ext cx="67275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incorrect try again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00" y="0"/>
            <a:ext cx="18288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5175" y="2173400"/>
            <a:ext cx="33528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6082250" y="2740288"/>
            <a:ext cx="743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