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29def6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a29def6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a29def6d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a29def6d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a29def6d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a29def6d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a29def6d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a29def6d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a29def6d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a29def6d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0c61177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0c61177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a29def6d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a29def6d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0c611779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0c611779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5281"/>
            <a:ext cx="9144000" cy="445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t="10792" b="4498"/>
          <a:stretch/>
        </p:blipFill>
        <p:spPr>
          <a:xfrm>
            <a:off x="239450" y="623900"/>
            <a:ext cx="8602123" cy="40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t="9750" b="4493"/>
          <a:stretch/>
        </p:blipFill>
        <p:spPr>
          <a:xfrm>
            <a:off x="152400" y="623900"/>
            <a:ext cx="8602123" cy="41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t="10494" b="4042"/>
          <a:stretch/>
        </p:blipFill>
        <p:spPr>
          <a:xfrm>
            <a:off x="152400" y="660175"/>
            <a:ext cx="8602123" cy="413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t="9896" b="4494"/>
          <a:stretch/>
        </p:blipFill>
        <p:spPr>
          <a:xfrm>
            <a:off x="152400" y="631150"/>
            <a:ext cx="8602123" cy="41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t="10050" b="4340"/>
          <a:stretch/>
        </p:blipFill>
        <p:spPr>
          <a:xfrm>
            <a:off x="152400" y="638400"/>
            <a:ext cx="8602123" cy="41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t="9102" b="3470"/>
          <a:stretch/>
        </p:blipFill>
        <p:spPr>
          <a:xfrm>
            <a:off x="152400" y="592852"/>
            <a:ext cx="8602133" cy="423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t="10640" b="3897"/>
          <a:stretch/>
        </p:blipFill>
        <p:spPr>
          <a:xfrm>
            <a:off x="232225" y="609375"/>
            <a:ext cx="8602123" cy="413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/>
          </a:blip>
          <a:srcRect l="2402" t="2397" r="2250" b="2101"/>
          <a:stretch/>
        </p:blipFill>
        <p:spPr>
          <a:xfrm>
            <a:off x="1916850" y="159625"/>
            <a:ext cx="4613902" cy="46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 Yang</cp:lastModifiedBy>
  <cp:revision>1</cp:revision>
  <dcterms:modified xsi:type="dcterms:W3CDTF">2021-05-31T12:37:35Z</dcterms:modified>
</cp:coreProperties>
</file>