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8" r:id="rId4"/>
    <p:sldId id="291" r:id="rId5"/>
    <p:sldId id="289" r:id="rId6"/>
    <p:sldId id="290" r:id="rId7"/>
    <p:sldId id="268" r:id="rId8"/>
    <p:sldId id="266" r:id="rId9"/>
    <p:sldId id="287" r:id="rId10"/>
    <p:sldId id="282" r:id="rId11"/>
    <p:sldId id="283" r:id="rId12"/>
    <p:sldId id="284" r:id="rId13"/>
    <p:sldId id="285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469F3E-9570-414F-B844-57D270A7A9D3}">
          <p14:sldIdLst>
            <p14:sldId id="256"/>
            <p14:sldId id="288"/>
            <p14:sldId id="291"/>
            <p14:sldId id="289"/>
            <p14:sldId id="290"/>
            <p14:sldId id="268"/>
            <p14:sldId id="266"/>
            <p14:sldId id="287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5E4CE-D917-48C8-BFBD-32ACE820C78F}" v="4" dt="2025-04-06T11:27:04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McCosh" userId="ea64a789095dfd50" providerId="LiveId" clId="{2E85E4CE-D917-48C8-BFBD-32ACE820C78F}"/>
    <pc:docChg chg="custSel modSld">
      <pc:chgData name="Terry McCosh" userId="ea64a789095dfd50" providerId="LiveId" clId="{2E85E4CE-D917-48C8-BFBD-32ACE820C78F}" dt="2025-04-06T11:28:12.455" v="67" actId="20577"/>
      <pc:docMkLst>
        <pc:docMk/>
      </pc:docMkLst>
      <pc:sldChg chg="addSp delSp modSp mod">
        <pc:chgData name="Terry McCosh" userId="ea64a789095dfd50" providerId="LiveId" clId="{2E85E4CE-D917-48C8-BFBD-32ACE820C78F}" dt="2025-04-06T11:28:12.455" v="67" actId="20577"/>
        <pc:sldMkLst>
          <pc:docMk/>
          <pc:sldMk cId="1357731436" sldId="290"/>
        </pc:sldMkLst>
        <pc:spChg chg="mod">
          <ac:chgData name="Terry McCosh" userId="ea64a789095dfd50" providerId="LiveId" clId="{2E85E4CE-D917-48C8-BFBD-32ACE820C78F}" dt="2025-04-06T11:28:12.455" v="67" actId="20577"/>
          <ac:spMkLst>
            <pc:docMk/>
            <pc:sldMk cId="1357731436" sldId="290"/>
            <ac:spMk id="2" creationId="{ADEAF2CA-C543-4715-8D7F-BB24D041F6D5}"/>
          </ac:spMkLst>
        </pc:spChg>
        <pc:spChg chg="add mod">
          <ac:chgData name="Terry McCosh" userId="ea64a789095dfd50" providerId="LiveId" clId="{2E85E4CE-D917-48C8-BFBD-32ACE820C78F}" dt="2025-04-06T11:27:00.170" v="28" actId="1076"/>
          <ac:spMkLst>
            <pc:docMk/>
            <pc:sldMk cId="1357731436" sldId="290"/>
            <ac:spMk id="3" creationId="{28543FAC-3029-CCBB-D868-270395095AE0}"/>
          </ac:spMkLst>
        </pc:spChg>
        <pc:spChg chg="add mod">
          <ac:chgData name="Terry McCosh" userId="ea64a789095dfd50" providerId="LiveId" clId="{2E85E4CE-D917-48C8-BFBD-32ACE820C78F}" dt="2025-04-06T11:27:19.473" v="35" actId="20577"/>
          <ac:spMkLst>
            <pc:docMk/>
            <pc:sldMk cId="1357731436" sldId="290"/>
            <ac:spMk id="4" creationId="{F25D6C27-70D2-6656-A7DA-DD7982B97333}"/>
          </ac:spMkLst>
        </pc:spChg>
        <pc:spChg chg="add mod">
          <ac:chgData name="Terry McCosh" userId="ea64a789095dfd50" providerId="LiveId" clId="{2E85E4CE-D917-48C8-BFBD-32ACE820C78F}" dt="2025-04-06T11:27:26.307" v="37" actId="20577"/>
          <ac:spMkLst>
            <pc:docMk/>
            <pc:sldMk cId="1357731436" sldId="290"/>
            <ac:spMk id="5" creationId="{6A5FE809-B72F-EAD8-65B5-901FC92A4811}"/>
          </ac:spMkLst>
        </pc:spChg>
        <pc:spChg chg="add mod">
          <ac:chgData name="Terry McCosh" userId="ea64a789095dfd50" providerId="LiveId" clId="{2E85E4CE-D917-48C8-BFBD-32ACE820C78F}" dt="2025-04-06T11:27:22.946" v="36" actId="20577"/>
          <ac:spMkLst>
            <pc:docMk/>
            <pc:sldMk cId="1357731436" sldId="290"/>
            <ac:spMk id="6" creationId="{D3ACCB8D-9367-5933-BAA3-564534DB002D}"/>
          </ac:spMkLst>
        </pc:spChg>
        <pc:picChg chg="del">
          <ac:chgData name="Terry McCosh" userId="ea64a789095dfd50" providerId="LiveId" clId="{2E85E4CE-D917-48C8-BFBD-32ACE820C78F}" dt="2025-04-06T11:24:46.417" v="24" actId="478"/>
          <ac:picMkLst>
            <pc:docMk/>
            <pc:sldMk cId="1357731436" sldId="290"/>
            <ac:picMk id="8" creationId="{5745A300-CBA5-EFF9-17E2-8BB3C7A707B3}"/>
          </ac:picMkLst>
        </pc:picChg>
        <pc:picChg chg="del">
          <ac:chgData name="Terry McCosh" userId="ea64a789095dfd50" providerId="LiveId" clId="{2E85E4CE-D917-48C8-BFBD-32ACE820C78F}" dt="2025-04-06T11:24:42.198" v="22" actId="478"/>
          <ac:picMkLst>
            <pc:docMk/>
            <pc:sldMk cId="1357731436" sldId="290"/>
            <ac:picMk id="9" creationId="{2A3261B9-5973-7DB8-8556-372C957A1918}"/>
          </ac:picMkLst>
        </pc:picChg>
        <pc:picChg chg="del">
          <ac:chgData name="Terry McCosh" userId="ea64a789095dfd50" providerId="LiveId" clId="{2E85E4CE-D917-48C8-BFBD-32ACE820C78F}" dt="2025-04-06T11:24:44.104" v="23" actId="478"/>
          <ac:picMkLst>
            <pc:docMk/>
            <pc:sldMk cId="1357731436" sldId="290"/>
            <ac:picMk id="10" creationId="{9FAC940E-2A25-4284-D886-514344CBFAE7}"/>
          </ac:picMkLst>
        </pc:picChg>
        <pc:picChg chg="del">
          <ac:chgData name="Terry McCosh" userId="ea64a789095dfd50" providerId="LiveId" clId="{2E85E4CE-D917-48C8-BFBD-32ACE820C78F}" dt="2025-04-06T11:24:40.197" v="21" actId="478"/>
          <ac:picMkLst>
            <pc:docMk/>
            <pc:sldMk cId="1357731436" sldId="290"/>
            <ac:picMk id="11" creationId="{91DD83B7-40C7-DB91-CA4A-2F4043EAF0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A61BA-3B30-453B-B0C1-DA23393A4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7DF6C-E88C-4BFE-A713-ABB5EADAD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8479A-645F-4996-9966-46CDA84C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646D5-D1AF-4B0F-ADBE-7A53671E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95F87-327A-4C69-8B5D-453E06519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24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CB647-10B9-4BAE-BFA5-C92C5F6E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AD3830-7E99-477E-A7E3-FF788B4E6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F8906-FB3E-40A9-B6DD-664D7B1C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2F13-F6B6-402D-9728-75B85576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0148E-5600-42A9-B266-77F41272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9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CC0E7-03D4-4B6E-813C-C58723C56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FD3E5-0B76-47CF-94B5-D5D0CB7F8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AFC9D-540C-4E13-BFC3-EE933A4C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01C96-7970-43F4-8CA4-C9311DA0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DE16A-1568-4FA9-81AA-C5C8F2C2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7A6CA-23CE-425A-8AC6-CAA046C5B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1CD94-FABC-4ECE-B28B-2A2D36C09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BFDD0-387E-452E-B50F-BF8FA773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7FC15-FF94-45FC-9A46-A522D994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7DDC7-474B-4073-B352-BDC3A5C0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18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A4942-7B3E-4813-94B0-56438CDF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FB2F-687A-4FD9-8D78-8AFC055ED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0626-2A65-4FB0-8CEA-D0ABD5800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BF72D-26E1-4E6A-A174-9FA548E9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D4EF3-EA96-4D65-BE9D-4EAD4BAE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7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879A-98DC-47FF-91DC-2444A47AE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6CCDC-002D-4082-AEC3-2E690CEE0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E6AD5-531B-4F06-BBE9-5DCA82C7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53038-BAAF-4072-8325-05D3BDA1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7CAB-EEF0-47A6-A898-C7398675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63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B61F-058D-4298-9339-F7D0B5D9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2BF25-30B4-45AB-9872-91B25116E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549CD-36A5-4D30-BB16-912BB451A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20A88-C5DE-4BED-B33D-3F843E4A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DB63C-E8D6-4478-8617-000612E3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89A97-3DAA-4313-9934-3E07DC6C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20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075AA-F5F6-4BC7-AE33-51250E6E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EA421-461C-4FCA-9A25-B9155D2D5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1C729-32CF-48D7-96EC-184842067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111F3B-DADE-47EB-AD58-B46D7FD62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A25208-7091-4F57-9895-E4FE4C6CE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527F5B-A65E-4697-B71A-3F5C6707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F0CEC-43ED-46D5-9F8D-11572F14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468BBC-DA99-4B16-9912-BC74BB37A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95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E7CE-D914-42B2-B632-B0CE0636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7F413-C772-467B-93CE-B2FF845A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F38AB5-1C19-4BD1-AEF9-188F3F2A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F4E1D-2D41-4D87-B378-C0CEE8F0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2B0B3-A97A-497E-BF70-4AA7BFC9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726E9-81C4-42D8-A414-C15F8D76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3955D-4175-4E31-BC7D-7250322E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116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2CC5-3ECA-4DAF-974D-DF0CB4B1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FB48-43DE-4BD8-99B2-3010D6F59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600B0-0D55-40F5-8C77-F5229F4A3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DD041-CC22-4F87-9422-5E5327ECE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7DDBB-2106-496C-837D-4A79F811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89EBA-3DAA-4E3E-BF66-C7E1CDA20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38CE-7E43-4F7B-8356-21261714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40A18-FE06-4C6A-AE6F-C0AFB6487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A66A5-88D5-4038-8887-F9CD3E075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5B8CD-F9B5-4AC7-BF50-A34F39F7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1F116-20F9-4641-B722-7CD843E4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938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DA29-7669-440D-8091-AB3AEE7FC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58340A-ABDB-4655-9414-9BD5C4742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3AF6C-DD8A-4D96-B82B-D80AACFB3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BC23-8C65-4D80-8871-D618E2FB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F55D3-703A-4701-B9E2-61CDE1F8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3B1D5-6256-47D8-8179-579ABB3B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37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9A65-D483-4B44-BF52-C54901DB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BA6695-570C-49FC-8D4C-4A4369088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C9D8D-A7E6-45C5-B390-E6A09C6A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3BD5E-729D-416B-9686-B6274B6C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1B485-43D3-4606-A022-0C500DBBA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391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CCF060-D802-4153-9EDB-03603E373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0C4B93-A68A-442C-9BC6-1A5B6C003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8EDE-F633-4084-BB11-EAEE396C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262F7-8B82-4CED-A434-EF3D545B4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68653-04D3-44E2-8C64-77C189A7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374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C774A-392E-4A14-8ABA-4C33E6BC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224D3-A7B3-4587-A05D-159337D8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6EF50-CBD6-4A8E-864B-2ECC80FD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3D719-2D51-41DD-87A0-5344E2D9B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5C214-2958-486E-B638-223D85AF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9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29F8-3F1E-4322-A4CB-E7A29002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28E42-4E60-4A15-B5EF-118D438B5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D76B6B-4C0C-4542-8028-8EC778FB7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F5758-C008-4BC0-8D1A-C72E6F823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63A8E-FFDB-4B3E-8DB9-B6BA1AA8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D61DF-5667-4F72-A25E-22663274F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9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9803-9D93-439A-AA9F-ABD4B1D35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12779-E671-44A8-B226-990384149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3D15D-50D2-456B-92B7-EE02C5948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E3BE4-F2F6-43DB-84B0-2DCD6760E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4CC8F-7128-4CB3-89A5-3D84B1268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0B9C5-0547-44DB-9A51-C2C434F1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FB6A96-663C-4345-87EC-812E6789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706A2-C3B9-4918-A937-A89F27E7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0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CB26-7E89-46BD-8E43-92E3C20E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EB6209-A67B-47B6-BC7A-625E9C25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B0C3E-181F-4D81-935D-B65AE19BB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9D357-3BF3-4BF7-9D8B-7FAFC413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8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67BDAF-D9DC-4CF2-B30C-DC1B1E32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E3505-D0A4-445B-AFC2-A88CE517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BDAB6-2685-45C6-9347-9ECCF472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9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6927-74DE-4355-A2E8-69A85983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1F806-67E0-4313-AB51-C7F0857C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1BAAB-49D7-4D79-BD7D-442530BBA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59762-E034-4E8A-A6C4-6F8AAA9D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C26A7-F7E5-4AD8-ADCA-D4F802E2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178AA-31EA-430E-9C69-0B6DDFD4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6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C45B-4808-42EF-BF0C-5F8712C4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0E5E6C-AC15-4A71-A617-7DC74011E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CB22E-01E3-422A-959F-DC90ACF25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C6E2A-6921-417B-9291-3DB5C25BC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AFAC5-81E6-4BFD-B9F3-F8834B8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0816B-0EE4-4FC9-8BA4-822A1523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34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81EDC-F03C-470D-9405-7DEB73D4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DAC36-CF68-44E9-9ACA-C3ECD7F94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E87F1-9763-4B83-B2C9-E7A9FE32C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59D9C-2EE9-401E-BAE2-11414671CC6C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020C4-24E3-433C-9CAE-B9F9938A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77CE2-AC28-491B-B22D-9EADB8767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936FF-2B18-43D3-8762-119F139FB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99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7CDE3-7860-473B-A967-AD1BB7357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B4693-6306-4B9A-AD6D-D3E35996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CAF76-D10D-446B-903B-657C0580C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0D70-247C-4F04-B4D9-1807FCFE65D7}" type="datetimeFigureOut">
              <a:rPr lang="en-GB" smtClean="0"/>
              <a:t>06/04/2025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C03C6-7491-47D5-B195-17A8FC91B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A8767-547F-414F-807D-AA5FD32A8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2113-7B8D-4E5A-9BA4-7E92BBC665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55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oogle.co.uk/maps/place/Wiltshire+FA/@51.3377896,-1.9841642,240m/data=!3m1!1e3!4m6!3m5!1s0x4871458a0b7499b9:0x42e0ecd7b42f7c05!8m2!3d51.3380088!4d-1.9829523!16s%2Fg%2F1th81d0q!5m1!1e2?entry=tt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google.com/maps/dir/Stanley+Park,+Stanley+Ln,+Chippenham+SN15+3RW/@51.4466639,-2.0996247,15z/data=!4m9!4m8!1m0!1m5!1m1!1s0x487164e06a72659f:0xd258ba3016b507e5!2m2!1d-2.0872591!2d51.4472327!3e0?entry=ttu&amp;g_ep=EgoyMDI1MDQwMi4xIKXMDSoASAFQAw%3D%3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12DA4-4F04-4CAF-B261-15032DDEF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GB" sz="2200" dirty="0"/>
              <a:t>Wiltshire Walking Football League (WWFL)</a:t>
            </a:r>
          </a:p>
          <a:p>
            <a:pPr algn="l"/>
            <a:r>
              <a:rPr lang="en-GB" sz="2200" dirty="0"/>
              <a:t>Match Day Guidelines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yellow and blue logo&#10;&#10;Description automatically generated">
            <a:extLst>
              <a:ext uri="{FF2B5EF4-FFF2-40B4-BE49-F238E27FC236}">
                <a16:creationId xmlns:a16="http://schemas.microsoft.com/office/drawing/2014/main" id="{07D00DCD-0FA8-7720-0C19-A973CD4299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r="858" b="-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645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B1EE1-EA4D-4F0E-A57D-AA55ACE1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Walking Football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A9C70-9E71-46C3-91D7-AF4F9C384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98143"/>
            <a:ext cx="7427952" cy="2729771"/>
          </a:xfrm>
          <a:prstGeom prst="rect">
            <a:avLst/>
          </a:prstGeom>
        </p:spPr>
      </p:pic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131D87F-5E87-4EE5-BC4D-512A1D8EB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63" y="0"/>
            <a:ext cx="4851337" cy="685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B1EE1-EA4D-4F0E-A57D-AA55ACE1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Walking Football Principle #1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4282D-28B0-40D2-9C59-9D7D497B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34" y="467208"/>
            <a:ext cx="419093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8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B1EE1-EA4D-4F0E-A57D-AA55ACE1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Walking Football Principle #2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1F909-8A37-45A9-9C2A-C3728D35D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34" y="467208"/>
            <a:ext cx="419093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26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3B1EE1-EA4D-4F0E-A57D-AA55ACE1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Walking Football Principle #3</a:t>
            </a:r>
          </a:p>
        </p:txBody>
      </p:sp>
      <p:pic>
        <p:nvPicPr>
          <p:cNvPr id="5" name="Picture 4" descr="A picture containing text, dish&#10;&#10;Description automatically generated">
            <a:extLst>
              <a:ext uri="{FF2B5EF4-FFF2-40B4-BE49-F238E27FC236}">
                <a16:creationId xmlns:a16="http://schemas.microsoft.com/office/drawing/2014/main" id="{1CE6DEEA-AC26-4BF8-A7C4-43F40463B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34" y="467208"/>
            <a:ext cx="419093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8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AF2CA-C543-4715-8D7F-BB24D041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63594"/>
            <a:ext cx="7091300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Venue (1)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Wiltshire FA, Green Lane Playing Fields, Green Lane, Devizes, </a:t>
            </a: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SN10 5EP(Wilts County FA Head Quarters)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B4F5C-6C6C-9E92-B999-2920C518A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33" y="2313830"/>
            <a:ext cx="5045614" cy="3317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E1A4FD-914B-6272-A5EA-A8B7C0FB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01" y="2313830"/>
            <a:ext cx="4902216" cy="33174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5FEC50-0CDF-45F0-2FAF-17719C38EC5E}"/>
              </a:ext>
            </a:extLst>
          </p:cNvPr>
          <p:cNvSpPr txBox="1"/>
          <p:nvPr/>
        </p:nvSpPr>
        <p:spPr>
          <a:xfrm>
            <a:off x="8059566" y="99013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Wiltshire FA - Google Maps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4061D-8041-C451-CDF6-80906C29255F}"/>
              </a:ext>
            </a:extLst>
          </p:cNvPr>
          <p:cNvSpPr txBox="1"/>
          <p:nvPr/>
        </p:nvSpPr>
        <p:spPr>
          <a:xfrm>
            <a:off x="8059566" y="574386"/>
            <a:ext cx="380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Click on the below link for directions to the venue</a:t>
            </a:r>
          </a:p>
        </p:txBody>
      </p:sp>
    </p:spTree>
    <p:extLst>
      <p:ext uri="{BB962C8B-B14F-4D97-AF65-F5344CB8AC3E}">
        <p14:creationId xmlns:p14="http://schemas.microsoft.com/office/powerpoint/2010/main" val="283316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67C77E-EE04-A75B-1E6B-773E62B96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5C75F6B-4DE6-0C0E-3475-643F22034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76CD9B-D0E2-4710-A7BC-CBA02863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19DA2A3-2022-93C6-C621-965172948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73620F-DA1D-8F6C-CF6A-8ECAEC9FA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78C7FC4-F678-97E9-BFC5-8F914AAC5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F8BF8-C0DE-96F9-E51D-50BC2104A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63594"/>
            <a:ext cx="7091300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Venue (2)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Stanley Park, Stanley Ln, Chippenham SN15 3RW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75344-8057-3E5D-4B69-B6834E3855BD}"/>
              </a:ext>
            </a:extLst>
          </p:cNvPr>
          <p:cNvSpPr txBox="1"/>
          <p:nvPr/>
        </p:nvSpPr>
        <p:spPr>
          <a:xfrm>
            <a:off x="8059566" y="574386"/>
            <a:ext cx="3803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Click on the below link for directions to the venue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CF353-4738-8E29-C1C9-506BC5ECD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4" y="2164921"/>
            <a:ext cx="5703727" cy="3690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69BA5D-A90E-5B55-0BD1-E46F35AB1387}"/>
              </a:ext>
            </a:extLst>
          </p:cNvPr>
          <p:cNvSpPr txBox="1"/>
          <p:nvPr/>
        </p:nvSpPr>
        <p:spPr>
          <a:xfrm>
            <a:off x="7992959" y="2164921"/>
            <a:ext cx="387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Opposite Abbeyfield Secondary School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A03E08-DDD6-8DA3-738D-166C33736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867" y="2623490"/>
            <a:ext cx="4978196" cy="27731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648FB5-CA9E-ABCD-0FC6-5D487264AE6C}"/>
              </a:ext>
            </a:extLst>
          </p:cNvPr>
          <p:cNvSpPr txBox="1"/>
          <p:nvPr/>
        </p:nvSpPr>
        <p:spPr>
          <a:xfrm>
            <a:off x="8128855" y="977508"/>
            <a:ext cx="6156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9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AF2CA-C543-4715-8D7F-BB24D041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81"/>
            <a:ext cx="7091300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Footwear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B966F3-41FF-70F1-94CF-627074CDE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94" y="2093500"/>
            <a:ext cx="5944115" cy="33957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3F1640-7775-9AB3-948F-A5A87233252D}"/>
              </a:ext>
            </a:extLst>
          </p:cNvPr>
          <p:cNvSpPr txBox="1"/>
          <p:nvPr/>
        </p:nvSpPr>
        <p:spPr>
          <a:xfrm>
            <a:off x="6396419" y="4609741"/>
            <a:ext cx="66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Players without the correct footwear </a:t>
            </a:r>
            <a:br>
              <a:rPr lang="en-GB" b="1" i="1" dirty="0">
                <a:solidFill>
                  <a:srgbClr val="FF0000"/>
                </a:solidFill>
              </a:rPr>
            </a:br>
            <a:r>
              <a:rPr lang="en-GB" b="1" i="1" dirty="0">
                <a:solidFill>
                  <a:srgbClr val="FF0000"/>
                </a:solidFill>
              </a:rPr>
              <a:t>will NOT be allowed to play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A2535-D5D9-C47C-B93B-89C970879E07}"/>
              </a:ext>
            </a:extLst>
          </p:cNvPr>
          <p:cNvSpPr txBox="1"/>
          <p:nvPr/>
        </p:nvSpPr>
        <p:spPr>
          <a:xfrm>
            <a:off x="6332809" y="2363291"/>
            <a:ext cx="70584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Only plastic studded boots are allowed on the 3G pitch</a:t>
            </a: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No metal studs. Blades, dimpled or flat soled shoes 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>should not be used.</a:t>
            </a:r>
            <a:endParaRPr lang="en-GB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23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AF2CA-C543-4715-8D7F-BB24D041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845"/>
            <a:ext cx="7091300" cy="89858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Pitch Plan (Same layout for both venues)</a:t>
            </a:r>
            <a:br>
              <a:rPr lang="en-US" sz="2000" dirty="0">
                <a:solidFill>
                  <a:srgbClr val="FFFFFF"/>
                </a:solidFill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7561CF-A5F6-A637-1BFF-31C046FA0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02" y="1676339"/>
            <a:ext cx="8900567" cy="50065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D71E22-5EFF-1AF5-4089-0AC892B4D48F}"/>
              </a:ext>
            </a:extLst>
          </p:cNvPr>
          <p:cNvSpPr txBox="1"/>
          <p:nvPr/>
        </p:nvSpPr>
        <p:spPr>
          <a:xfrm>
            <a:off x="7538885" y="5653953"/>
            <a:ext cx="301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pitches outer boundary is marked in 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43FAC-3029-CCBB-D868-270395095AE0}"/>
              </a:ext>
            </a:extLst>
          </p:cNvPr>
          <p:cNvSpPr txBox="1"/>
          <p:nvPr/>
        </p:nvSpPr>
        <p:spPr>
          <a:xfrm>
            <a:off x="6203202" y="2580537"/>
            <a:ext cx="74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D6C27-70D2-6656-A7DA-DD7982B97333}"/>
              </a:ext>
            </a:extLst>
          </p:cNvPr>
          <p:cNvSpPr txBox="1"/>
          <p:nvPr/>
        </p:nvSpPr>
        <p:spPr>
          <a:xfrm>
            <a:off x="4481757" y="3509337"/>
            <a:ext cx="74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FE809-B72F-EAD8-65B5-901FC92A4811}"/>
              </a:ext>
            </a:extLst>
          </p:cNvPr>
          <p:cNvSpPr txBox="1"/>
          <p:nvPr/>
        </p:nvSpPr>
        <p:spPr>
          <a:xfrm>
            <a:off x="6355602" y="4174498"/>
            <a:ext cx="74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CCB8D-9367-5933-BAA3-564534DB002D}"/>
              </a:ext>
            </a:extLst>
          </p:cNvPr>
          <p:cNvSpPr txBox="1"/>
          <p:nvPr/>
        </p:nvSpPr>
        <p:spPr>
          <a:xfrm>
            <a:off x="7710244" y="2957260"/>
            <a:ext cx="746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5773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87DE5-2F66-4008-9299-A7AB1B301492}"/>
              </a:ext>
            </a:extLst>
          </p:cNvPr>
          <p:cNvSpPr txBox="1"/>
          <p:nvPr/>
        </p:nvSpPr>
        <p:spPr>
          <a:xfrm>
            <a:off x="1653363" y="365760"/>
            <a:ext cx="9367203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Player /Team Manager guidance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FFCE1-9B91-4CC7-99A5-4BFD3554749F}"/>
              </a:ext>
            </a:extLst>
          </p:cNvPr>
          <p:cNvSpPr txBox="1"/>
          <p:nvPr/>
        </p:nvSpPr>
        <p:spPr>
          <a:xfrm>
            <a:off x="1653362" y="2176272"/>
            <a:ext cx="9711323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i="1" dirty="0"/>
              <a:t>3a.	Match Day ready – Player guidance:</a:t>
            </a:r>
            <a:br>
              <a:rPr lang="en-US" sz="1700" i="1" dirty="0"/>
            </a:br>
            <a:endParaRPr lang="en-US" sz="1700" i="1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1" dirty="0"/>
              <a:t>on site parking is limited to approx. 100 cars, which may not always be enough on event days, so car sharing is advised.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1" dirty="0"/>
              <a:t>arrive at the venue no more than 45 mins before a match and only go to the 3G pitch 15 mins prior to KO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i="1" dirty="0"/>
              <a:t>come ready to play in full kit [Changing rooms may be available]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dirty="0"/>
              <a:t>do not congregate on the patio area – Meet teammates </a:t>
            </a:r>
            <a:br>
              <a:rPr lang="en-US" sz="1700" b="1" i="1" dirty="0"/>
            </a:br>
            <a:r>
              <a:rPr lang="en-US" sz="1700" b="1" i="1" dirty="0"/>
              <a:t>on the warm-up area</a:t>
            </a:r>
            <a:br>
              <a:rPr lang="en-US" sz="1700" b="1" i="1" dirty="0"/>
            </a:br>
            <a:endParaRPr lang="en-US" sz="1700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i="1" dirty="0"/>
              <a:t>3b	Match Day ready – Manager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i="1" dirty="0"/>
          </a:p>
          <a:p>
            <a:pPr marL="28575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i="1" dirty="0"/>
              <a:t>Complete, and hand to the match day event manager,  </a:t>
            </a:r>
            <a:br>
              <a:rPr lang="en-US" sz="1700" b="1" i="1" dirty="0"/>
            </a:br>
            <a:r>
              <a:rPr lang="en-US" sz="1700" b="1" i="1" dirty="0"/>
              <a:t>the club/team register </a:t>
            </a:r>
            <a:br>
              <a:rPr lang="en-US" sz="1700" b="1" i="1" dirty="0"/>
            </a:br>
            <a:r>
              <a:rPr lang="en-US" sz="1700" b="1" i="1" dirty="0"/>
              <a:t>[A squad list will be provided, for you to indicate players taking part)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9BB7FD-D8C4-2F96-1D80-C201A7E5E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5911"/>
          <a:stretch/>
        </p:blipFill>
        <p:spPr>
          <a:xfrm>
            <a:off x="8279342" y="4102873"/>
            <a:ext cx="3658256" cy="245237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AFC0B1-C884-BB5D-0006-7ECFDDDC310D}"/>
              </a:ext>
            </a:extLst>
          </p:cNvPr>
          <p:cNvCxnSpPr/>
          <p:nvPr/>
        </p:nvCxnSpPr>
        <p:spPr>
          <a:xfrm>
            <a:off x="4031311" y="4603805"/>
            <a:ext cx="5573865" cy="1160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9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87DE5-2F66-4008-9299-A7AB1B301492}"/>
              </a:ext>
            </a:extLst>
          </p:cNvPr>
          <p:cNvSpPr txBox="1"/>
          <p:nvPr/>
        </p:nvSpPr>
        <p:spPr>
          <a:xfrm>
            <a:off x="1653363" y="365760"/>
            <a:ext cx="9367203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Laws of the Game (LotG)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0D541-C12C-4AD1-8474-799A4BAC71CD}"/>
              </a:ext>
            </a:extLst>
          </p:cNvPr>
          <p:cNvSpPr txBox="1"/>
          <p:nvPr/>
        </p:nvSpPr>
        <p:spPr>
          <a:xfrm>
            <a:off x="1412398" y="1993392"/>
            <a:ext cx="9367204" cy="40416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/>
              <a:t>Key Points for players: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Full adherence to the FA Laws of the Game (Feb 2025 version) and venue/competition specific rules (inc wearing of correct footwear for the 3G pitch, wearing of shin guards)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285753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Adhere to the Principles of Walking Football. Whilst this is a competitive event, it is expected that all players will observe full FA RESPECT objectives and ensure FAIR PLAY </a:t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107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187DE5-2F66-4008-9299-A7AB1B301492}"/>
              </a:ext>
            </a:extLst>
          </p:cNvPr>
          <p:cNvSpPr txBox="1"/>
          <p:nvPr/>
        </p:nvSpPr>
        <p:spPr>
          <a:xfrm>
            <a:off x="1653363" y="365760"/>
            <a:ext cx="9367203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FUNDAMENTAL COMPETITION RULES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6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2B3D5-1AC9-064C-8B14-F16F7936B6D5}"/>
              </a:ext>
            </a:extLst>
          </p:cNvPr>
          <p:cNvSpPr txBox="1"/>
          <p:nvPr/>
        </p:nvSpPr>
        <p:spPr>
          <a:xfrm>
            <a:off x="1073424" y="1360092"/>
            <a:ext cx="1111857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 dirty="0"/>
              <a:t>KICK-OFF’s / CHOICE OF ENDS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A Toss of the coin, by the Ref, will firstly decide who kicks off. The non kicking off team can choice which end they prefer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 dirty="0"/>
              <a:t>MATCH SCORES:</a:t>
            </a: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Upon completion of each game, a representative of BOTH team MUST deliver, to the control tent, the score of the match </a:t>
            </a:r>
            <a:br>
              <a:rPr lang="en-US" sz="1600" dirty="0"/>
            </a:br>
            <a:br>
              <a:rPr lang="en-US" sz="1600" dirty="0"/>
            </a:b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 dirty="0"/>
              <a:t>HIGH BALL</a:t>
            </a:r>
            <a:endParaRPr lang="en-US" sz="16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A high ball free kick will be given if the ball is ABOVE the height of the goal cross bar</a:t>
            </a:r>
            <a:br>
              <a:rPr lang="en-US" sz="1600" dirty="0"/>
            </a:br>
            <a:br>
              <a:rPr lang="en-US" sz="1600" dirty="0"/>
            </a:br>
            <a:r>
              <a:rPr lang="en-US" sz="1600" u="sng" dirty="0"/>
              <a:t>GOALKEEPER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Deflections/saves (by the GK) resulting in the ball going directly over the goal-line (even above ‘high ball law’) is then a corner to the attacking team. When a save is made, and the ball enters the field of play above height restriction, a kick in (at the side of the pitch) will be awarded to the attacking team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u="sng" dirty="0"/>
              <a:t>CARDS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A BLUE card will result in a player ‘sin binned’ for FIVE minutes (with no replacement player allowed on in their place)</a:t>
            </a:r>
          </a:p>
          <a:p>
            <a:pPr marL="57150" indent="-57150"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A RED card will result in the player not being allowed to take any further part in the event</a:t>
            </a:r>
            <a:br>
              <a:rPr lang="en-US" sz="1600" dirty="0"/>
            </a:br>
            <a:br>
              <a:rPr lang="en-US" sz="1600" dirty="0"/>
            </a:br>
            <a:br>
              <a:rPr lang="en-US" sz="1600" u="sng" dirty="0"/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7926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187DE5-2F66-4008-9299-A7AB1B301492}"/>
              </a:ext>
            </a:extLst>
          </p:cNvPr>
          <p:cNvSpPr txBox="1"/>
          <p:nvPr/>
        </p:nvSpPr>
        <p:spPr>
          <a:xfrm>
            <a:off x="155275" y="586855"/>
            <a:ext cx="3790363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REFEREES </a:t>
            </a:r>
            <a:b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will ensure that….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40D541-C12C-4AD1-8474-799A4BAC71CD}"/>
              </a:ext>
            </a:extLst>
          </p:cNvPr>
          <p:cNvSpPr txBox="1"/>
          <p:nvPr/>
        </p:nvSpPr>
        <p:spPr>
          <a:xfrm>
            <a:off x="4082499" y="649480"/>
            <a:ext cx="3524531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Full compliance of the FA Laws of the Game for Walking Football (FA Version Feb 2025)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endParaRPr lang="en-US" sz="1400" dirty="0"/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All players are wearing shin guards, and the correct footwear is worn (if not, then that player is not to take part in the game)</a:t>
            </a:r>
            <a:br>
              <a:rPr lang="en-US" sz="1400" dirty="0"/>
            </a:br>
            <a:endParaRPr lang="en-US" sz="1400" dirty="0"/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Cards will be shown for foul &amp; abusive language/dissent of decisions</a:t>
            </a:r>
            <a:br>
              <a:rPr lang="en-US" sz="1400" dirty="0"/>
            </a:br>
            <a:br>
              <a:rPr lang="en-US" sz="1400" dirty="0"/>
            </a:br>
            <a:endParaRPr lang="en-US" sz="1400" dirty="0"/>
          </a:p>
          <a:p>
            <a:pPr marL="3429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highlight>
                  <a:srgbClr val="FFFF00"/>
                </a:highlight>
              </a:rPr>
              <a:t>Principles of Walking Football are adhered to (next slides provide guidance)</a:t>
            </a:r>
            <a:br>
              <a:rPr lang="en-US" sz="1400" dirty="0"/>
            </a:br>
            <a:endParaRPr lang="en-US" sz="1400" dirty="0"/>
          </a:p>
          <a:p>
            <a:pPr marL="114300" lvl="0">
              <a:lnSpc>
                <a:spcPct val="90000"/>
              </a:lnSpc>
            </a:pPr>
            <a:br>
              <a:rPr lang="en-US" sz="1400" dirty="0"/>
            </a:br>
            <a:br>
              <a:rPr lang="en-US" sz="1400" dirty="0"/>
            </a:br>
            <a:endParaRPr lang="en-US" sz="1400" dirty="0"/>
          </a:p>
        </p:txBody>
      </p:sp>
      <p:pic>
        <p:nvPicPr>
          <p:cNvPr id="6" name="Picture 5" descr="A person in a black shirt&#10;&#10;Description automatically generated with low confidence">
            <a:extLst>
              <a:ext uri="{FF2B5EF4-FFF2-40B4-BE49-F238E27FC236}">
                <a16:creationId xmlns:a16="http://schemas.microsoft.com/office/drawing/2014/main" id="{729BA8BC-D5FF-4215-8124-7C39EF947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34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3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5821</TotalTime>
  <Words>685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PowerPoint Presentation</vt:lpstr>
      <vt:lpstr>Venue (1)  Wiltshire FA, Green Lane Playing Fields, Green Lane, Devizes,  SN10 5EP(Wilts County FA Head Quarters)</vt:lpstr>
      <vt:lpstr>Venue (2)  Stanley Park, Stanley Ln, Chippenham SN15 3RW</vt:lpstr>
      <vt:lpstr>Footwear </vt:lpstr>
      <vt:lpstr>Pitch Plan (Same layout for both venues) </vt:lpstr>
      <vt:lpstr>PowerPoint Presentation</vt:lpstr>
      <vt:lpstr>PowerPoint Presentation</vt:lpstr>
      <vt:lpstr>PowerPoint Presentation</vt:lpstr>
      <vt:lpstr>PowerPoint Presentation</vt:lpstr>
      <vt:lpstr>Walking Football</vt:lpstr>
      <vt:lpstr>Walking Football Principle #1</vt:lpstr>
      <vt:lpstr>Walking Football Principle #2</vt:lpstr>
      <vt:lpstr>Walking Football Principle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McCosh</dc:creator>
  <cp:lastModifiedBy>Terry McCosh</cp:lastModifiedBy>
  <cp:revision>6</cp:revision>
  <dcterms:created xsi:type="dcterms:W3CDTF">2020-10-04T14:57:06Z</dcterms:created>
  <dcterms:modified xsi:type="dcterms:W3CDTF">2025-04-06T11:28:21Z</dcterms:modified>
</cp:coreProperties>
</file>