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heic" ContentType="image/heic"/>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notesMasterIdLst>
    <p:notesMasterId r:id="rId59"/>
  </p:notesMasterIdLst>
  <p:handoutMasterIdLst>
    <p:handoutMasterId r:id="rId60"/>
  </p:handoutMasterIdLst>
  <p:sldIdLst>
    <p:sldId id="1727" r:id="rId2"/>
    <p:sldId id="2245" r:id="rId3"/>
    <p:sldId id="2246" r:id="rId4"/>
    <p:sldId id="2247" r:id="rId5"/>
    <p:sldId id="2248" r:id="rId6"/>
    <p:sldId id="2252" r:id="rId7"/>
    <p:sldId id="2253" r:id="rId8"/>
    <p:sldId id="2254" r:id="rId9"/>
    <p:sldId id="2055" r:id="rId10"/>
    <p:sldId id="2083" r:id="rId11"/>
    <p:sldId id="2052" r:id="rId12"/>
    <p:sldId id="2051" r:id="rId13"/>
    <p:sldId id="2049" r:id="rId14"/>
    <p:sldId id="2050" r:id="rId15"/>
    <p:sldId id="2048" r:id="rId16"/>
    <p:sldId id="1709" r:id="rId17"/>
    <p:sldId id="1817" r:id="rId18"/>
    <p:sldId id="1717" r:id="rId19"/>
    <p:sldId id="1710" r:id="rId20"/>
    <p:sldId id="1823" r:id="rId21"/>
    <p:sldId id="1716" r:id="rId22"/>
    <p:sldId id="1706" r:id="rId23"/>
    <p:sldId id="1818" r:id="rId24"/>
    <p:sldId id="1820" r:id="rId25"/>
    <p:sldId id="1816" r:id="rId26"/>
    <p:sldId id="1819" r:id="rId27"/>
    <p:sldId id="1715" r:id="rId28"/>
    <p:sldId id="1711" r:id="rId29"/>
    <p:sldId id="1718" r:id="rId30"/>
    <p:sldId id="1821" r:id="rId31"/>
    <p:sldId id="1705" r:id="rId32"/>
    <p:sldId id="1719" r:id="rId33"/>
    <p:sldId id="1707" r:id="rId34"/>
    <p:sldId id="1708" r:id="rId35"/>
    <p:sldId id="1712" r:id="rId36"/>
    <p:sldId id="1704" r:id="rId37"/>
    <p:sldId id="1713" r:id="rId38"/>
    <p:sldId id="1714" r:id="rId39"/>
    <p:sldId id="1720" r:id="rId40"/>
    <p:sldId id="884" r:id="rId41"/>
    <p:sldId id="1679" r:id="rId42"/>
    <p:sldId id="1692" r:id="rId43"/>
    <p:sldId id="1701" r:id="rId44"/>
    <p:sldId id="1700" r:id="rId45"/>
    <p:sldId id="1699" r:id="rId46"/>
    <p:sldId id="1693" r:id="rId47"/>
    <p:sldId id="1702" r:id="rId48"/>
    <p:sldId id="710" r:id="rId49"/>
    <p:sldId id="1610" r:id="rId50"/>
    <p:sldId id="1608" r:id="rId51"/>
    <p:sldId id="1611" r:id="rId52"/>
    <p:sldId id="1612" r:id="rId53"/>
    <p:sldId id="270" r:id="rId54"/>
    <p:sldId id="1602" r:id="rId55"/>
    <p:sldId id="1603" r:id="rId56"/>
    <p:sldId id="1601" r:id="rId57"/>
    <p:sldId id="1604" r:id="rId58"/>
  </p:sldIdLst>
  <p:sldSz cx="237744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7488"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08" autoAdjust="0"/>
    <p:restoredTop sz="94660"/>
  </p:normalViewPr>
  <p:slideViewPr>
    <p:cSldViewPr>
      <p:cViewPr varScale="1">
        <p:scale>
          <a:sx n="44" d="100"/>
          <a:sy n="44" d="100"/>
        </p:scale>
        <p:origin x="-168" y="-912"/>
      </p:cViewPr>
      <p:guideLst>
        <p:guide orient="horz" pos="2160"/>
        <p:guide pos="7488"/>
      </p:guideLst>
    </p:cSldViewPr>
  </p:slideViewPr>
  <p:notesTextViewPr>
    <p:cViewPr>
      <p:scale>
        <a:sx n="100" d="100"/>
        <a:sy n="100" d="100"/>
      </p:scale>
      <p:origin x="0" y="0"/>
    </p:cViewPr>
  </p:notesTextViewPr>
  <p:notesViewPr>
    <p:cSldViewPr>
      <p:cViewPr varScale="1">
        <p:scale>
          <a:sx n="77" d="100"/>
          <a:sy n="77" d="100"/>
        </p:scale>
        <p:origin x="393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69E216-7ED1-424C-8D57-2693DC3F246A}"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07C0F32E-F33E-4072-9646-7D614F8DB1A4}">
      <dgm:prSet phldrT="[Text]" custT="1"/>
      <dgm:spPr>
        <a:solidFill>
          <a:schemeClr val="accent2"/>
        </a:solidFill>
        <a:ln>
          <a:solidFill>
            <a:schemeClr val="bg1"/>
          </a:solidFill>
        </a:ln>
      </dgm:spPr>
      <dgm:t>
        <a:bodyPr/>
        <a:lstStyle/>
        <a:p>
          <a:r>
            <a:rPr lang="en-US" sz="2800" dirty="0">
              <a:solidFill>
                <a:schemeClr val="bg1"/>
              </a:solidFill>
              <a:effectLst>
                <a:outerShdw blurRad="38100" dist="38100" dir="2700000" algn="tl">
                  <a:srgbClr val="000000">
                    <a:alpha val="43137"/>
                  </a:srgbClr>
                </a:outerShdw>
              </a:effectLst>
            </a:rPr>
            <a:t>Santa Rosa 1998</a:t>
          </a:r>
        </a:p>
      </dgm:t>
    </dgm:pt>
    <dgm:pt modelId="{AAEFAD5D-C07E-4936-9150-316DD01797B0}" type="parTrans" cxnId="{79617E8F-8AFA-4AAE-90B1-A9A6DDF2C85A}">
      <dgm:prSet/>
      <dgm:spPr/>
      <dgm:t>
        <a:bodyPr/>
        <a:lstStyle/>
        <a:p>
          <a:endParaRPr lang="en-US"/>
        </a:p>
      </dgm:t>
    </dgm:pt>
    <dgm:pt modelId="{D777B8C0-70E9-44AA-9537-C03FBAB66F37}" type="sibTrans" cxnId="{79617E8F-8AFA-4AAE-90B1-A9A6DDF2C85A}">
      <dgm:prSet/>
      <dgm:spPr>
        <a:ln>
          <a:solidFill>
            <a:schemeClr val="bg1"/>
          </a:solidFill>
        </a:ln>
      </dgm:spPr>
      <dgm:t>
        <a:bodyPr/>
        <a:lstStyle/>
        <a:p>
          <a:endParaRPr lang="en-US"/>
        </a:p>
      </dgm:t>
    </dgm:pt>
    <dgm:pt modelId="{7670D814-F98F-4A1E-82BA-467E376C8973}">
      <dgm:prSet phldrT="[Text]" custT="1"/>
      <dgm:spPr>
        <a:solidFill>
          <a:schemeClr val="accent2"/>
        </a:solidFill>
        <a:ln>
          <a:solidFill>
            <a:schemeClr val="bg1"/>
          </a:solidFill>
        </a:ln>
      </dgm:spPr>
      <dgm:t>
        <a:bodyPr/>
        <a:lstStyle/>
        <a:p>
          <a:r>
            <a:rPr lang="en-US" sz="2800" dirty="0">
              <a:solidFill>
                <a:schemeClr val="bg1"/>
              </a:solidFill>
              <a:effectLst>
                <a:outerShdw blurRad="38100" dist="38100" dir="2700000" algn="tl">
                  <a:srgbClr val="000000">
                    <a:alpha val="43137"/>
                  </a:srgbClr>
                </a:outerShdw>
              </a:effectLst>
            </a:rPr>
            <a:t>Belize TCA</a:t>
          </a:r>
        </a:p>
        <a:p>
          <a:r>
            <a:rPr lang="en-US" sz="2800" dirty="0">
              <a:solidFill>
                <a:schemeClr val="bg1"/>
              </a:solidFill>
              <a:effectLst>
                <a:outerShdw blurRad="38100" dist="38100" dir="2700000" algn="tl">
                  <a:srgbClr val="000000">
                    <a:alpha val="43137"/>
                  </a:srgbClr>
                </a:outerShdw>
              </a:effectLst>
            </a:rPr>
            <a:t>1999-2004</a:t>
          </a:r>
        </a:p>
      </dgm:t>
    </dgm:pt>
    <dgm:pt modelId="{A9818E41-13BA-459E-9A05-EF35DBC55A52}" type="parTrans" cxnId="{49EEC307-257E-45F2-A002-C44C9669E3B1}">
      <dgm:prSet/>
      <dgm:spPr/>
      <dgm:t>
        <a:bodyPr/>
        <a:lstStyle/>
        <a:p>
          <a:endParaRPr lang="en-US"/>
        </a:p>
      </dgm:t>
    </dgm:pt>
    <dgm:pt modelId="{B5A33FAC-BE75-4521-97DB-BA7D7B695C08}" type="sibTrans" cxnId="{49EEC307-257E-45F2-A002-C44C9669E3B1}">
      <dgm:prSet/>
      <dgm:spPr>
        <a:ln>
          <a:solidFill>
            <a:schemeClr val="bg1"/>
          </a:solidFill>
        </a:ln>
      </dgm:spPr>
      <dgm:t>
        <a:bodyPr/>
        <a:lstStyle/>
        <a:p>
          <a:endParaRPr lang="en-US">
            <a:solidFill>
              <a:schemeClr val="bg1"/>
            </a:solidFill>
          </a:endParaRPr>
        </a:p>
      </dgm:t>
    </dgm:pt>
    <dgm:pt modelId="{BB684432-53C0-419F-A4F1-F693B81EAF04}">
      <dgm:prSet phldrT="[Text]" custT="1"/>
      <dgm:spPr>
        <a:solidFill>
          <a:schemeClr val="accent2"/>
        </a:solidFill>
        <a:ln>
          <a:solidFill>
            <a:schemeClr val="bg1"/>
          </a:solidFill>
        </a:ln>
      </dgm:spPr>
      <dgm:t>
        <a:bodyPr/>
        <a:lstStyle/>
        <a:p>
          <a:r>
            <a:rPr lang="en-US" sz="2800" dirty="0">
              <a:solidFill>
                <a:schemeClr val="bg1"/>
              </a:solidFill>
              <a:effectLst>
                <a:outerShdw blurRad="38100" dist="38100" dir="2700000" algn="tl">
                  <a:srgbClr val="000000">
                    <a:alpha val="43137"/>
                  </a:srgbClr>
                </a:outerShdw>
              </a:effectLst>
            </a:rPr>
            <a:t>CCM</a:t>
          </a:r>
        </a:p>
        <a:p>
          <a:r>
            <a:rPr lang="en-US" sz="2800" dirty="0">
              <a:solidFill>
                <a:schemeClr val="bg1"/>
              </a:solidFill>
              <a:effectLst>
                <a:outerShdw blurRad="38100" dist="38100" dir="2700000" algn="tl">
                  <a:srgbClr val="000000">
                    <a:alpha val="43137"/>
                  </a:srgbClr>
                </a:outerShdw>
              </a:effectLst>
            </a:rPr>
            <a:t>2004-?</a:t>
          </a:r>
        </a:p>
      </dgm:t>
    </dgm:pt>
    <dgm:pt modelId="{8B530984-9F21-49F6-B395-E31B0CBFB046}" type="parTrans" cxnId="{3789F3C3-3396-45AC-A14B-B5DD29FA56DE}">
      <dgm:prSet/>
      <dgm:spPr/>
      <dgm:t>
        <a:bodyPr/>
        <a:lstStyle/>
        <a:p>
          <a:endParaRPr lang="en-US"/>
        </a:p>
      </dgm:t>
    </dgm:pt>
    <dgm:pt modelId="{35C12DC1-71B3-4BB6-B41C-18FFF4DCB045}" type="sibTrans" cxnId="{3789F3C3-3396-45AC-A14B-B5DD29FA56DE}">
      <dgm:prSet/>
      <dgm:spPr>
        <a:ln>
          <a:solidFill>
            <a:schemeClr val="bg1"/>
          </a:solidFill>
        </a:ln>
      </dgm:spPr>
      <dgm:t>
        <a:bodyPr/>
        <a:lstStyle/>
        <a:p>
          <a:endParaRPr lang="en-US"/>
        </a:p>
      </dgm:t>
    </dgm:pt>
    <dgm:pt modelId="{926AFC57-AF28-408B-963B-3CD1BD3F53BE}">
      <dgm:prSet phldrT="[Text]" custT="1"/>
      <dgm:spPr>
        <a:solidFill>
          <a:schemeClr val="accent2"/>
        </a:solidFill>
        <a:ln>
          <a:solidFill>
            <a:schemeClr val="bg1"/>
          </a:solidFill>
        </a:ln>
      </dgm:spPr>
      <dgm:t>
        <a:bodyPr/>
        <a:lstStyle/>
        <a:p>
          <a:r>
            <a:rPr lang="en-US" sz="2800" dirty="0">
              <a:solidFill>
                <a:schemeClr val="bg1"/>
              </a:solidFill>
              <a:effectLst>
                <a:outerShdw blurRad="38100" dist="38100" dir="2700000" algn="tl">
                  <a:srgbClr val="000000">
                    <a:alpha val="43137"/>
                  </a:srgbClr>
                </a:outerShdw>
              </a:effectLst>
            </a:rPr>
            <a:t>CCM</a:t>
          </a:r>
        </a:p>
        <a:p>
          <a:r>
            <a:rPr lang="en-US" sz="2800" dirty="0">
              <a:solidFill>
                <a:schemeClr val="bg1"/>
              </a:solidFill>
              <a:effectLst>
                <a:outerShdw blurRad="38100" dist="38100" dir="2700000" algn="tl">
                  <a:srgbClr val="000000">
                    <a:alpha val="43137"/>
                  </a:srgbClr>
                </a:outerShdw>
              </a:effectLst>
            </a:rPr>
            <a:t>Trav n Liz</a:t>
          </a:r>
        </a:p>
        <a:p>
          <a:r>
            <a:rPr lang="en-US" sz="2800" dirty="0">
              <a:solidFill>
                <a:schemeClr val="bg1"/>
              </a:solidFill>
              <a:effectLst>
                <a:outerShdw blurRad="38100" dist="38100" dir="2700000" algn="tl">
                  <a:srgbClr val="000000">
                    <a:alpha val="43137"/>
                  </a:srgbClr>
                </a:outerShdw>
              </a:effectLst>
            </a:rPr>
            <a:t>2012-2014 </a:t>
          </a:r>
        </a:p>
        <a:p>
          <a:r>
            <a:rPr lang="en-US" sz="2800" dirty="0">
              <a:solidFill>
                <a:schemeClr val="bg1"/>
              </a:solidFill>
              <a:effectLst>
                <a:outerShdw blurRad="38100" dist="38100" dir="2700000" algn="tl">
                  <a:srgbClr val="000000">
                    <a:alpha val="43137"/>
                  </a:srgbClr>
                </a:outerShdw>
              </a:effectLst>
            </a:rPr>
            <a:t>ST Teams</a:t>
          </a:r>
        </a:p>
      </dgm:t>
    </dgm:pt>
    <dgm:pt modelId="{972DA586-06E7-4979-96D1-0D338AE72AF2}" type="parTrans" cxnId="{E5C43B8F-96DA-454B-807E-F4140769EBA1}">
      <dgm:prSet/>
      <dgm:spPr/>
      <dgm:t>
        <a:bodyPr/>
        <a:lstStyle/>
        <a:p>
          <a:endParaRPr lang="en-US"/>
        </a:p>
      </dgm:t>
    </dgm:pt>
    <dgm:pt modelId="{8A1218F5-2CD4-4387-82DD-A8709F3E5F6A}" type="sibTrans" cxnId="{E5C43B8F-96DA-454B-807E-F4140769EBA1}">
      <dgm:prSet/>
      <dgm:spPr>
        <a:ln>
          <a:solidFill>
            <a:schemeClr val="bg1"/>
          </a:solidFill>
        </a:ln>
      </dgm:spPr>
      <dgm:t>
        <a:bodyPr/>
        <a:lstStyle/>
        <a:p>
          <a:endParaRPr lang="en-US"/>
        </a:p>
      </dgm:t>
    </dgm:pt>
    <dgm:pt modelId="{10D92446-8F0D-427F-8064-087F7B60CD2A}" type="pres">
      <dgm:prSet presAssocID="{DA69E216-7ED1-424C-8D57-2693DC3F246A}" presName="cycle" presStyleCnt="0">
        <dgm:presLayoutVars>
          <dgm:dir/>
          <dgm:resizeHandles val="exact"/>
        </dgm:presLayoutVars>
      </dgm:prSet>
      <dgm:spPr/>
      <dgm:t>
        <a:bodyPr/>
        <a:lstStyle/>
        <a:p>
          <a:endParaRPr lang="en-US"/>
        </a:p>
      </dgm:t>
    </dgm:pt>
    <dgm:pt modelId="{71F8F467-0607-40CB-9B4E-974E7A0B05B0}" type="pres">
      <dgm:prSet presAssocID="{07C0F32E-F33E-4072-9646-7D614F8DB1A4}" presName="node" presStyleLbl="node1" presStyleIdx="0" presStyleCnt="4">
        <dgm:presLayoutVars>
          <dgm:bulletEnabled val="1"/>
        </dgm:presLayoutVars>
      </dgm:prSet>
      <dgm:spPr/>
      <dgm:t>
        <a:bodyPr/>
        <a:lstStyle/>
        <a:p>
          <a:endParaRPr lang="en-US"/>
        </a:p>
      </dgm:t>
    </dgm:pt>
    <dgm:pt modelId="{D665A0C2-22F9-43CA-9F20-A0513539BD1A}" type="pres">
      <dgm:prSet presAssocID="{07C0F32E-F33E-4072-9646-7D614F8DB1A4}" presName="spNode" presStyleCnt="0"/>
      <dgm:spPr/>
    </dgm:pt>
    <dgm:pt modelId="{309CF2B5-F2AC-43D7-B17F-623F2A0885FD}" type="pres">
      <dgm:prSet presAssocID="{D777B8C0-70E9-44AA-9537-C03FBAB66F37}" presName="sibTrans" presStyleLbl="sibTrans1D1" presStyleIdx="0" presStyleCnt="4"/>
      <dgm:spPr/>
      <dgm:t>
        <a:bodyPr/>
        <a:lstStyle/>
        <a:p>
          <a:endParaRPr lang="en-US"/>
        </a:p>
      </dgm:t>
    </dgm:pt>
    <dgm:pt modelId="{DE940514-D476-47B1-8FD6-3CE5BF73B9AA}" type="pres">
      <dgm:prSet presAssocID="{7670D814-F98F-4A1E-82BA-467E376C8973}" presName="node" presStyleLbl="node1" presStyleIdx="1" presStyleCnt="4" custRadScaleRad="144671" custRadScaleInc="2024">
        <dgm:presLayoutVars>
          <dgm:bulletEnabled val="1"/>
        </dgm:presLayoutVars>
      </dgm:prSet>
      <dgm:spPr/>
      <dgm:t>
        <a:bodyPr/>
        <a:lstStyle/>
        <a:p>
          <a:endParaRPr lang="en-US"/>
        </a:p>
      </dgm:t>
    </dgm:pt>
    <dgm:pt modelId="{464A2505-994C-4FB9-BD4A-6970E8624B41}" type="pres">
      <dgm:prSet presAssocID="{7670D814-F98F-4A1E-82BA-467E376C8973}" presName="spNode" presStyleCnt="0"/>
      <dgm:spPr/>
    </dgm:pt>
    <dgm:pt modelId="{64A6D58D-931A-4D8A-BB26-308003BC80F0}" type="pres">
      <dgm:prSet presAssocID="{B5A33FAC-BE75-4521-97DB-BA7D7B695C08}" presName="sibTrans" presStyleLbl="sibTrans1D1" presStyleIdx="1" presStyleCnt="4"/>
      <dgm:spPr/>
      <dgm:t>
        <a:bodyPr/>
        <a:lstStyle/>
        <a:p>
          <a:endParaRPr lang="en-US"/>
        </a:p>
      </dgm:t>
    </dgm:pt>
    <dgm:pt modelId="{68271527-CF9E-4D51-BC3E-BED517044458}" type="pres">
      <dgm:prSet presAssocID="{BB684432-53C0-419F-A4F1-F693B81EAF04}" presName="node" presStyleLbl="node1" presStyleIdx="2" presStyleCnt="4">
        <dgm:presLayoutVars>
          <dgm:bulletEnabled val="1"/>
        </dgm:presLayoutVars>
      </dgm:prSet>
      <dgm:spPr/>
      <dgm:t>
        <a:bodyPr/>
        <a:lstStyle/>
        <a:p>
          <a:endParaRPr lang="en-US"/>
        </a:p>
      </dgm:t>
    </dgm:pt>
    <dgm:pt modelId="{F9242D6D-4079-47B8-9874-A08BA5DA7D60}" type="pres">
      <dgm:prSet presAssocID="{BB684432-53C0-419F-A4F1-F693B81EAF04}" presName="spNode" presStyleCnt="0"/>
      <dgm:spPr/>
    </dgm:pt>
    <dgm:pt modelId="{BAB92978-ADBC-43C4-8211-A81106D359B0}" type="pres">
      <dgm:prSet presAssocID="{35C12DC1-71B3-4BB6-B41C-18FFF4DCB045}" presName="sibTrans" presStyleLbl="sibTrans1D1" presStyleIdx="2" presStyleCnt="4"/>
      <dgm:spPr/>
      <dgm:t>
        <a:bodyPr/>
        <a:lstStyle/>
        <a:p>
          <a:endParaRPr lang="en-US"/>
        </a:p>
      </dgm:t>
    </dgm:pt>
    <dgm:pt modelId="{F4D3B7DF-94C9-4686-A42D-8FE8FBEBC5A0}" type="pres">
      <dgm:prSet presAssocID="{926AFC57-AF28-408B-963B-3CD1BD3F53BE}" presName="node" presStyleLbl="node1" presStyleIdx="3" presStyleCnt="4" custScaleY="167185" custRadScaleRad="134348" custRadScaleInc="-2179">
        <dgm:presLayoutVars>
          <dgm:bulletEnabled val="1"/>
        </dgm:presLayoutVars>
      </dgm:prSet>
      <dgm:spPr/>
      <dgm:t>
        <a:bodyPr/>
        <a:lstStyle/>
        <a:p>
          <a:endParaRPr lang="en-US"/>
        </a:p>
      </dgm:t>
    </dgm:pt>
    <dgm:pt modelId="{DEF5E9B3-BB52-406C-B3E9-FA9E4C80B861}" type="pres">
      <dgm:prSet presAssocID="{926AFC57-AF28-408B-963B-3CD1BD3F53BE}" presName="spNode" presStyleCnt="0"/>
      <dgm:spPr/>
    </dgm:pt>
    <dgm:pt modelId="{C8820727-AC28-4C33-BCA8-2F3C07FCAD1E}" type="pres">
      <dgm:prSet presAssocID="{8A1218F5-2CD4-4387-82DD-A8709F3E5F6A}" presName="sibTrans" presStyleLbl="sibTrans1D1" presStyleIdx="3" presStyleCnt="4"/>
      <dgm:spPr/>
      <dgm:t>
        <a:bodyPr/>
        <a:lstStyle/>
        <a:p>
          <a:endParaRPr lang="en-US"/>
        </a:p>
      </dgm:t>
    </dgm:pt>
  </dgm:ptLst>
  <dgm:cxnLst>
    <dgm:cxn modelId="{01404698-F830-42C8-8C99-F5FBD672AB40}" type="presOf" srcId="{B5A33FAC-BE75-4521-97DB-BA7D7B695C08}" destId="{64A6D58D-931A-4D8A-BB26-308003BC80F0}" srcOrd="0" destOrd="0" presId="urn:microsoft.com/office/officeart/2005/8/layout/cycle5"/>
    <dgm:cxn modelId="{134FBB28-8167-421C-80F6-AED9ACBE7571}" type="presOf" srcId="{926AFC57-AF28-408B-963B-3CD1BD3F53BE}" destId="{F4D3B7DF-94C9-4686-A42D-8FE8FBEBC5A0}" srcOrd="0" destOrd="0" presId="urn:microsoft.com/office/officeart/2005/8/layout/cycle5"/>
    <dgm:cxn modelId="{AEF25883-B5E8-47B0-B51E-FCBA1315120B}" type="presOf" srcId="{BB684432-53C0-419F-A4F1-F693B81EAF04}" destId="{68271527-CF9E-4D51-BC3E-BED517044458}" srcOrd="0" destOrd="0" presId="urn:microsoft.com/office/officeart/2005/8/layout/cycle5"/>
    <dgm:cxn modelId="{C4BA9AC3-6FD9-4989-84B0-7CBCC0B4F463}" type="presOf" srcId="{8A1218F5-2CD4-4387-82DD-A8709F3E5F6A}" destId="{C8820727-AC28-4C33-BCA8-2F3C07FCAD1E}" srcOrd="0" destOrd="0" presId="urn:microsoft.com/office/officeart/2005/8/layout/cycle5"/>
    <dgm:cxn modelId="{E5C43B8F-96DA-454B-807E-F4140769EBA1}" srcId="{DA69E216-7ED1-424C-8D57-2693DC3F246A}" destId="{926AFC57-AF28-408B-963B-3CD1BD3F53BE}" srcOrd="3" destOrd="0" parTransId="{972DA586-06E7-4979-96D1-0D338AE72AF2}" sibTransId="{8A1218F5-2CD4-4387-82DD-A8709F3E5F6A}"/>
    <dgm:cxn modelId="{B12484AF-0843-49F6-BC71-93D010CA26AB}" type="presOf" srcId="{DA69E216-7ED1-424C-8D57-2693DC3F246A}" destId="{10D92446-8F0D-427F-8064-087F7B60CD2A}" srcOrd="0" destOrd="0" presId="urn:microsoft.com/office/officeart/2005/8/layout/cycle5"/>
    <dgm:cxn modelId="{49EEC307-257E-45F2-A002-C44C9669E3B1}" srcId="{DA69E216-7ED1-424C-8D57-2693DC3F246A}" destId="{7670D814-F98F-4A1E-82BA-467E376C8973}" srcOrd="1" destOrd="0" parTransId="{A9818E41-13BA-459E-9A05-EF35DBC55A52}" sibTransId="{B5A33FAC-BE75-4521-97DB-BA7D7B695C08}"/>
    <dgm:cxn modelId="{C4D4B8AB-7EFD-4077-994C-D7CC7933227B}" type="presOf" srcId="{35C12DC1-71B3-4BB6-B41C-18FFF4DCB045}" destId="{BAB92978-ADBC-43C4-8211-A81106D359B0}" srcOrd="0" destOrd="0" presId="urn:microsoft.com/office/officeart/2005/8/layout/cycle5"/>
    <dgm:cxn modelId="{3789F3C3-3396-45AC-A14B-B5DD29FA56DE}" srcId="{DA69E216-7ED1-424C-8D57-2693DC3F246A}" destId="{BB684432-53C0-419F-A4F1-F693B81EAF04}" srcOrd="2" destOrd="0" parTransId="{8B530984-9F21-49F6-B395-E31B0CBFB046}" sibTransId="{35C12DC1-71B3-4BB6-B41C-18FFF4DCB045}"/>
    <dgm:cxn modelId="{88C7AFCB-D306-40DB-97C0-5A8B984909EA}" type="presOf" srcId="{07C0F32E-F33E-4072-9646-7D614F8DB1A4}" destId="{71F8F467-0607-40CB-9B4E-974E7A0B05B0}" srcOrd="0" destOrd="0" presId="urn:microsoft.com/office/officeart/2005/8/layout/cycle5"/>
    <dgm:cxn modelId="{91C34ADB-1C71-4020-ADDA-CE288653A067}" type="presOf" srcId="{7670D814-F98F-4A1E-82BA-467E376C8973}" destId="{DE940514-D476-47B1-8FD6-3CE5BF73B9AA}" srcOrd="0" destOrd="0" presId="urn:microsoft.com/office/officeart/2005/8/layout/cycle5"/>
    <dgm:cxn modelId="{994E53D7-2C8A-40CD-92F4-24D728706424}" type="presOf" srcId="{D777B8C0-70E9-44AA-9537-C03FBAB66F37}" destId="{309CF2B5-F2AC-43D7-B17F-623F2A0885FD}" srcOrd="0" destOrd="0" presId="urn:microsoft.com/office/officeart/2005/8/layout/cycle5"/>
    <dgm:cxn modelId="{79617E8F-8AFA-4AAE-90B1-A9A6DDF2C85A}" srcId="{DA69E216-7ED1-424C-8D57-2693DC3F246A}" destId="{07C0F32E-F33E-4072-9646-7D614F8DB1A4}" srcOrd="0" destOrd="0" parTransId="{AAEFAD5D-C07E-4936-9150-316DD01797B0}" sibTransId="{D777B8C0-70E9-44AA-9537-C03FBAB66F37}"/>
    <dgm:cxn modelId="{DFDE3974-D1FE-4EAB-B265-10C78EC06B7C}" type="presParOf" srcId="{10D92446-8F0D-427F-8064-087F7B60CD2A}" destId="{71F8F467-0607-40CB-9B4E-974E7A0B05B0}" srcOrd="0" destOrd="0" presId="urn:microsoft.com/office/officeart/2005/8/layout/cycle5"/>
    <dgm:cxn modelId="{6C2417E4-6DA8-4CA3-931F-54D0A03DA350}" type="presParOf" srcId="{10D92446-8F0D-427F-8064-087F7B60CD2A}" destId="{D665A0C2-22F9-43CA-9F20-A0513539BD1A}" srcOrd="1" destOrd="0" presId="urn:microsoft.com/office/officeart/2005/8/layout/cycle5"/>
    <dgm:cxn modelId="{F4EA2905-282F-4512-81F4-70EB8F6648E9}" type="presParOf" srcId="{10D92446-8F0D-427F-8064-087F7B60CD2A}" destId="{309CF2B5-F2AC-43D7-B17F-623F2A0885FD}" srcOrd="2" destOrd="0" presId="urn:microsoft.com/office/officeart/2005/8/layout/cycle5"/>
    <dgm:cxn modelId="{32C2302E-EB46-4461-BEF9-CD92C1CB9F6C}" type="presParOf" srcId="{10D92446-8F0D-427F-8064-087F7B60CD2A}" destId="{DE940514-D476-47B1-8FD6-3CE5BF73B9AA}" srcOrd="3" destOrd="0" presId="urn:microsoft.com/office/officeart/2005/8/layout/cycle5"/>
    <dgm:cxn modelId="{AE5A0227-FE0E-477E-B283-25E90DC27506}" type="presParOf" srcId="{10D92446-8F0D-427F-8064-087F7B60CD2A}" destId="{464A2505-994C-4FB9-BD4A-6970E8624B41}" srcOrd="4" destOrd="0" presId="urn:microsoft.com/office/officeart/2005/8/layout/cycle5"/>
    <dgm:cxn modelId="{AE11F46D-896F-44D9-A3CB-DB70FD693061}" type="presParOf" srcId="{10D92446-8F0D-427F-8064-087F7B60CD2A}" destId="{64A6D58D-931A-4D8A-BB26-308003BC80F0}" srcOrd="5" destOrd="0" presId="urn:microsoft.com/office/officeart/2005/8/layout/cycle5"/>
    <dgm:cxn modelId="{7590B86F-AE3C-4FE2-AEAC-516FEFF987D2}" type="presParOf" srcId="{10D92446-8F0D-427F-8064-087F7B60CD2A}" destId="{68271527-CF9E-4D51-BC3E-BED517044458}" srcOrd="6" destOrd="0" presId="urn:microsoft.com/office/officeart/2005/8/layout/cycle5"/>
    <dgm:cxn modelId="{C3A612F9-EA65-464E-A165-6BEDE54EF1CD}" type="presParOf" srcId="{10D92446-8F0D-427F-8064-087F7B60CD2A}" destId="{F9242D6D-4079-47B8-9874-A08BA5DA7D60}" srcOrd="7" destOrd="0" presId="urn:microsoft.com/office/officeart/2005/8/layout/cycle5"/>
    <dgm:cxn modelId="{E9BB74FF-A37E-40DF-A82E-491B47578BF9}" type="presParOf" srcId="{10D92446-8F0D-427F-8064-087F7B60CD2A}" destId="{BAB92978-ADBC-43C4-8211-A81106D359B0}" srcOrd="8" destOrd="0" presId="urn:microsoft.com/office/officeart/2005/8/layout/cycle5"/>
    <dgm:cxn modelId="{BF92EE70-4699-4578-B6E3-EAEB8B22D033}" type="presParOf" srcId="{10D92446-8F0D-427F-8064-087F7B60CD2A}" destId="{F4D3B7DF-94C9-4686-A42D-8FE8FBEBC5A0}" srcOrd="9" destOrd="0" presId="urn:microsoft.com/office/officeart/2005/8/layout/cycle5"/>
    <dgm:cxn modelId="{5024E99B-C27D-48A9-B7BD-B0BD57A566A8}" type="presParOf" srcId="{10D92446-8F0D-427F-8064-087F7B60CD2A}" destId="{DEF5E9B3-BB52-406C-B3E9-FA9E4C80B861}" srcOrd="10" destOrd="0" presId="urn:microsoft.com/office/officeart/2005/8/layout/cycle5"/>
    <dgm:cxn modelId="{720B4D25-0B8C-4791-A54F-190F14CF5CC0}" type="presParOf" srcId="{10D92446-8F0D-427F-8064-087F7B60CD2A}" destId="{C8820727-AC28-4C33-BCA8-2F3C07FCAD1E}" srcOrd="11"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69E216-7ED1-424C-8D57-2693DC3F246A}"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07C0F32E-F33E-4072-9646-7D614F8DB1A4}">
      <dgm:prSet phldrT="[Text]" custT="1"/>
      <dgm:spPr>
        <a:solidFill>
          <a:schemeClr val="accent2"/>
        </a:solidFill>
        <a:ln>
          <a:solidFill>
            <a:schemeClr val="bg1"/>
          </a:solidFill>
        </a:ln>
      </dgm:spPr>
      <dgm:t>
        <a:bodyPr/>
        <a:lstStyle/>
        <a:p>
          <a:r>
            <a:rPr lang="en-US" sz="2800" dirty="0">
              <a:solidFill>
                <a:schemeClr val="bg1"/>
              </a:solidFill>
              <a:effectLst>
                <a:outerShdw blurRad="38100" dist="38100" dir="2700000" algn="tl">
                  <a:srgbClr val="000000">
                    <a:alpha val="43137"/>
                  </a:srgbClr>
                </a:outerShdw>
              </a:effectLst>
            </a:rPr>
            <a:t>Santa Rosa 2024</a:t>
          </a:r>
        </a:p>
      </dgm:t>
    </dgm:pt>
    <dgm:pt modelId="{AAEFAD5D-C07E-4936-9150-316DD01797B0}" type="parTrans" cxnId="{79617E8F-8AFA-4AAE-90B1-A9A6DDF2C85A}">
      <dgm:prSet/>
      <dgm:spPr/>
      <dgm:t>
        <a:bodyPr/>
        <a:lstStyle/>
        <a:p>
          <a:endParaRPr lang="en-US"/>
        </a:p>
      </dgm:t>
    </dgm:pt>
    <dgm:pt modelId="{D777B8C0-70E9-44AA-9537-C03FBAB66F37}" type="sibTrans" cxnId="{79617E8F-8AFA-4AAE-90B1-A9A6DDF2C85A}">
      <dgm:prSet/>
      <dgm:spPr>
        <a:ln>
          <a:solidFill>
            <a:schemeClr val="bg1"/>
          </a:solidFill>
        </a:ln>
      </dgm:spPr>
      <dgm:t>
        <a:bodyPr/>
        <a:lstStyle/>
        <a:p>
          <a:endParaRPr lang="en-US"/>
        </a:p>
      </dgm:t>
    </dgm:pt>
    <dgm:pt modelId="{7670D814-F98F-4A1E-82BA-467E376C8973}">
      <dgm:prSet phldrT="[Text]" custT="1"/>
      <dgm:spPr>
        <a:solidFill>
          <a:schemeClr val="accent2"/>
        </a:solidFill>
        <a:ln>
          <a:solidFill>
            <a:schemeClr val="bg1"/>
          </a:solidFill>
        </a:ln>
      </dgm:spPr>
      <dgm:t>
        <a:bodyPr/>
        <a:lstStyle/>
        <a:p>
          <a:r>
            <a:rPr lang="en-US" sz="2800" dirty="0">
              <a:solidFill>
                <a:schemeClr val="bg1"/>
              </a:solidFill>
              <a:effectLst>
                <a:outerShdw blurRad="38100" dist="38100" dir="2700000" algn="tl">
                  <a:srgbClr val="000000">
                    <a:alpha val="43137"/>
                  </a:srgbClr>
                </a:outerShdw>
              </a:effectLst>
            </a:rPr>
            <a:t>Belize TCA</a:t>
          </a:r>
        </a:p>
        <a:p>
          <a:r>
            <a:rPr lang="en-US" sz="2800" dirty="0">
              <a:solidFill>
                <a:schemeClr val="bg1"/>
              </a:solidFill>
              <a:effectLst>
                <a:outerShdw blurRad="38100" dist="38100" dir="2700000" algn="tl">
                  <a:srgbClr val="000000">
                    <a:alpha val="43137"/>
                  </a:srgbClr>
                </a:outerShdw>
              </a:effectLst>
            </a:rPr>
            <a:t>2024 - ?</a:t>
          </a:r>
        </a:p>
      </dgm:t>
    </dgm:pt>
    <dgm:pt modelId="{A9818E41-13BA-459E-9A05-EF35DBC55A52}" type="parTrans" cxnId="{49EEC307-257E-45F2-A002-C44C9669E3B1}">
      <dgm:prSet/>
      <dgm:spPr/>
      <dgm:t>
        <a:bodyPr/>
        <a:lstStyle/>
        <a:p>
          <a:endParaRPr lang="en-US"/>
        </a:p>
      </dgm:t>
    </dgm:pt>
    <dgm:pt modelId="{B5A33FAC-BE75-4521-97DB-BA7D7B695C08}" type="sibTrans" cxnId="{49EEC307-257E-45F2-A002-C44C9669E3B1}">
      <dgm:prSet/>
      <dgm:spPr>
        <a:ln>
          <a:solidFill>
            <a:schemeClr val="bg1"/>
          </a:solidFill>
        </a:ln>
      </dgm:spPr>
      <dgm:t>
        <a:bodyPr/>
        <a:lstStyle/>
        <a:p>
          <a:endParaRPr lang="en-US">
            <a:solidFill>
              <a:schemeClr val="bg1"/>
            </a:solidFill>
          </a:endParaRPr>
        </a:p>
      </dgm:t>
    </dgm:pt>
    <dgm:pt modelId="{BB684432-53C0-419F-A4F1-F693B81EAF04}">
      <dgm:prSet phldrT="[Text]" custT="1"/>
      <dgm:spPr>
        <a:solidFill>
          <a:schemeClr val="accent2"/>
        </a:solidFill>
        <a:ln>
          <a:solidFill>
            <a:schemeClr val="bg1"/>
          </a:solidFill>
        </a:ln>
      </dgm:spPr>
      <dgm:t>
        <a:bodyPr/>
        <a:lstStyle/>
        <a:p>
          <a:r>
            <a:rPr lang="en-US" sz="2800" dirty="0">
              <a:solidFill>
                <a:schemeClr val="bg1"/>
              </a:solidFill>
              <a:effectLst>
                <a:outerShdw blurRad="38100" dist="38100" dir="2700000" algn="tl">
                  <a:srgbClr val="000000">
                    <a:alpha val="43137"/>
                  </a:srgbClr>
                </a:outerShdw>
              </a:effectLst>
            </a:rPr>
            <a:t>BLC</a:t>
          </a:r>
        </a:p>
        <a:p>
          <a:r>
            <a:rPr lang="en-US" sz="2800" dirty="0">
              <a:solidFill>
                <a:schemeClr val="bg1"/>
              </a:solidFill>
              <a:effectLst>
                <a:outerShdw blurRad="38100" dist="38100" dir="2700000" algn="tl">
                  <a:srgbClr val="000000">
                    <a:alpha val="43137"/>
                  </a:srgbClr>
                </a:outerShdw>
              </a:effectLst>
            </a:rPr>
            <a:t>2024 - ?</a:t>
          </a:r>
        </a:p>
      </dgm:t>
    </dgm:pt>
    <dgm:pt modelId="{8B530984-9F21-49F6-B395-E31B0CBFB046}" type="parTrans" cxnId="{3789F3C3-3396-45AC-A14B-B5DD29FA56DE}">
      <dgm:prSet/>
      <dgm:spPr/>
      <dgm:t>
        <a:bodyPr/>
        <a:lstStyle/>
        <a:p>
          <a:endParaRPr lang="en-US"/>
        </a:p>
      </dgm:t>
    </dgm:pt>
    <dgm:pt modelId="{35C12DC1-71B3-4BB6-B41C-18FFF4DCB045}" type="sibTrans" cxnId="{3789F3C3-3396-45AC-A14B-B5DD29FA56DE}">
      <dgm:prSet/>
      <dgm:spPr>
        <a:ln>
          <a:solidFill>
            <a:schemeClr val="bg1"/>
          </a:solidFill>
        </a:ln>
      </dgm:spPr>
      <dgm:t>
        <a:bodyPr/>
        <a:lstStyle/>
        <a:p>
          <a:endParaRPr lang="en-US"/>
        </a:p>
      </dgm:t>
    </dgm:pt>
    <dgm:pt modelId="{926AFC57-AF28-408B-963B-3CD1BD3F53BE}">
      <dgm:prSet phldrT="[Text]" custT="1"/>
      <dgm:spPr>
        <a:solidFill>
          <a:schemeClr val="accent2"/>
        </a:solidFill>
        <a:ln>
          <a:solidFill>
            <a:schemeClr val="bg1"/>
          </a:solidFill>
        </a:ln>
      </dgm:spPr>
      <dgm:t>
        <a:bodyPr/>
        <a:lstStyle/>
        <a:p>
          <a:r>
            <a:rPr lang="en-US" sz="2800" dirty="0">
              <a:solidFill>
                <a:schemeClr val="bg1"/>
              </a:solidFill>
              <a:effectLst>
                <a:outerShdw blurRad="38100" dist="38100" dir="2700000" algn="tl">
                  <a:srgbClr val="000000">
                    <a:alpha val="43137"/>
                  </a:srgbClr>
                </a:outerShdw>
              </a:effectLst>
            </a:rPr>
            <a:t>CCM</a:t>
          </a:r>
        </a:p>
        <a:p>
          <a:r>
            <a:rPr lang="en-US" sz="2800" dirty="0">
              <a:solidFill>
                <a:schemeClr val="bg1"/>
              </a:solidFill>
              <a:effectLst>
                <a:outerShdw blurRad="38100" dist="38100" dir="2700000" algn="tl">
                  <a:srgbClr val="000000">
                    <a:alpha val="43137"/>
                  </a:srgbClr>
                </a:outerShdw>
              </a:effectLst>
            </a:rPr>
            <a:t>Missions</a:t>
          </a:r>
        </a:p>
        <a:p>
          <a:r>
            <a:rPr lang="en-US" sz="2800" dirty="0">
              <a:solidFill>
                <a:schemeClr val="bg1"/>
              </a:solidFill>
              <a:effectLst>
                <a:outerShdw blurRad="38100" dist="38100" dir="2700000" algn="tl">
                  <a:srgbClr val="000000">
                    <a:alpha val="43137"/>
                  </a:srgbClr>
                </a:outerShdw>
              </a:effectLst>
            </a:rPr>
            <a:t>2024 - ?</a:t>
          </a:r>
        </a:p>
      </dgm:t>
    </dgm:pt>
    <dgm:pt modelId="{972DA586-06E7-4979-96D1-0D338AE72AF2}" type="parTrans" cxnId="{E5C43B8F-96DA-454B-807E-F4140769EBA1}">
      <dgm:prSet/>
      <dgm:spPr/>
      <dgm:t>
        <a:bodyPr/>
        <a:lstStyle/>
        <a:p>
          <a:endParaRPr lang="en-US"/>
        </a:p>
      </dgm:t>
    </dgm:pt>
    <dgm:pt modelId="{8A1218F5-2CD4-4387-82DD-A8709F3E5F6A}" type="sibTrans" cxnId="{E5C43B8F-96DA-454B-807E-F4140769EBA1}">
      <dgm:prSet/>
      <dgm:spPr>
        <a:ln>
          <a:solidFill>
            <a:schemeClr val="bg1"/>
          </a:solidFill>
        </a:ln>
      </dgm:spPr>
      <dgm:t>
        <a:bodyPr/>
        <a:lstStyle/>
        <a:p>
          <a:endParaRPr lang="en-US"/>
        </a:p>
      </dgm:t>
    </dgm:pt>
    <dgm:pt modelId="{10D92446-8F0D-427F-8064-087F7B60CD2A}" type="pres">
      <dgm:prSet presAssocID="{DA69E216-7ED1-424C-8D57-2693DC3F246A}" presName="cycle" presStyleCnt="0">
        <dgm:presLayoutVars>
          <dgm:dir/>
          <dgm:resizeHandles val="exact"/>
        </dgm:presLayoutVars>
      </dgm:prSet>
      <dgm:spPr/>
      <dgm:t>
        <a:bodyPr/>
        <a:lstStyle/>
        <a:p>
          <a:endParaRPr lang="en-US"/>
        </a:p>
      </dgm:t>
    </dgm:pt>
    <dgm:pt modelId="{71F8F467-0607-40CB-9B4E-974E7A0B05B0}" type="pres">
      <dgm:prSet presAssocID="{07C0F32E-F33E-4072-9646-7D614F8DB1A4}" presName="node" presStyleLbl="node1" presStyleIdx="0" presStyleCnt="4">
        <dgm:presLayoutVars>
          <dgm:bulletEnabled val="1"/>
        </dgm:presLayoutVars>
      </dgm:prSet>
      <dgm:spPr/>
      <dgm:t>
        <a:bodyPr/>
        <a:lstStyle/>
        <a:p>
          <a:endParaRPr lang="en-US"/>
        </a:p>
      </dgm:t>
    </dgm:pt>
    <dgm:pt modelId="{D665A0C2-22F9-43CA-9F20-A0513539BD1A}" type="pres">
      <dgm:prSet presAssocID="{07C0F32E-F33E-4072-9646-7D614F8DB1A4}" presName="spNode" presStyleCnt="0"/>
      <dgm:spPr/>
    </dgm:pt>
    <dgm:pt modelId="{309CF2B5-F2AC-43D7-B17F-623F2A0885FD}" type="pres">
      <dgm:prSet presAssocID="{D777B8C0-70E9-44AA-9537-C03FBAB66F37}" presName="sibTrans" presStyleLbl="sibTrans1D1" presStyleIdx="0" presStyleCnt="4"/>
      <dgm:spPr/>
      <dgm:t>
        <a:bodyPr/>
        <a:lstStyle/>
        <a:p>
          <a:endParaRPr lang="en-US"/>
        </a:p>
      </dgm:t>
    </dgm:pt>
    <dgm:pt modelId="{DE940514-D476-47B1-8FD6-3CE5BF73B9AA}" type="pres">
      <dgm:prSet presAssocID="{7670D814-F98F-4A1E-82BA-467E376C8973}" presName="node" presStyleLbl="node1" presStyleIdx="1" presStyleCnt="4" custRadScaleRad="129342" custRadScaleInc="2264">
        <dgm:presLayoutVars>
          <dgm:bulletEnabled val="1"/>
        </dgm:presLayoutVars>
      </dgm:prSet>
      <dgm:spPr/>
      <dgm:t>
        <a:bodyPr/>
        <a:lstStyle/>
        <a:p>
          <a:endParaRPr lang="en-US"/>
        </a:p>
      </dgm:t>
    </dgm:pt>
    <dgm:pt modelId="{464A2505-994C-4FB9-BD4A-6970E8624B41}" type="pres">
      <dgm:prSet presAssocID="{7670D814-F98F-4A1E-82BA-467E376C8973}" presName="spNode" presStyleCnt="0"/>
      <dgm:spPr/>
    </dgm:pt>
    <dgm:pt modelId="{64A6D58D-931A-4D8A-BB26-308003BC80F0}" type="pres">
      <dgm:prSet presAssocID="{B5A33FAC-BE75-4521-97DB-BA7D7B695C08}" presName="sibTrans" presStyleLbl="sibTrans1D1" presStyleIdx="1" presStyleCnt="4"/>
      <dgm:spPr/>
      <dgm:t>
        <a:bodyPr/>
        <a:lstStyle/>
        <a:p>
          <a:endParaRPr lang="en-US"/>
        </a:p>
      </dgm:t>
    </dgm:pt>
    <dgm:pt modelId="{68271527-CF9E-4D51-BC3E-BED517044458}" type="pres">
      <dgm:prSet presAssocID="{BB684432-53C0-419F-A4F1-F693B81EAF04}" presName="node" presStyleLbl="node1" presStyleIdx="2" presStyleCnt="4">
        <dgm:presLayoutVars>
          <dgm:bulletEnabled val="1"/>
        </dgm:presLayoutVars>
      </dgm:prSet>
      <dgm:spPr/>
      <dgm:t>
        <a:bodyPr/>
        <a:lstStyle/>
        <a:p>
          <a:endParaRPr lang="en-US"/>
        </a:p>
      </dgm:t>
    </dgm:pt>
    <dgm:pt modelId="{F9242D6D-4079-47B8-9874-A08BA5DA7D60}" type="pres">
      <dgm:prSet presAssocID="{BB684432-53C0-419F-A4F1-F693B81EAF04}" presName="spNode" presStyleCnt="0"/>
      <dgm:spPr/>
    </dgm:pt>
    <dgm:pt modelId="{BAB92978-ADBC-43C4-8211-A81106D359B0}" type="pres">
      <dgm:prSet presAssocID="{35C12DC1-71B3-4BB6-B41C-18FFF4DCB045}" presName="sibTrans" presStyleLbl="sibTrans1D1" presStyleIdx="2" presStyleCnt="4"/>
      <dgm:spPr/>
      <dgm:t>
        <a:bodyPr/>
        <a:lstStyle/>
        <a:p>
          <a:endParaRPr lang="en-US"/>
        </a:p>
      </dgm:t>
    </dgm:pt>
    <dgm:pt modelId="{F4D3B7DF-94C9-4686-A42D-8FE8FBEBC5A0}" type="pres">
      <dgm:prSet presAssocID="{926AFC57-AF28-408B-963B-3CD1BD3F53BE}" presName="node" presStyleLbl="node1" presStyleIdx="3" presStyleCnt="4" custScaleY="113495" custRadScaleRad="137413" custRadScaleInc="-2131">
        <dgm:presLayoutVars>
          <dgm:bulletEnabled val="1"/>
        </dgm:presLayoutVars>
      </dgm:prSet>
      <dgm:spPr/>
      <dgm:t>
        <a:bodyPr/>
        <a:lstStyle/>
        <a:p>
          <a:endParaRPr lang="en-US"/>
        </a:p>
      </dgm:t>
    </dgm:pt>
    <dgm:pt modelId="{DEF5E9B3-BB52-406C-B3E9-FA9E4C80B861}" type="pres">
      <dgm:prSet presAssocID="{926AFC57-AF28-408B-963B-3CD1BD3F53BE}" presName="spNode" presStyleCnt="0"/>
      <dgm:spPr/>
    </dgm:pt>
    <dgm:pt modelId="{C8820727-AC28-4C33-BCA8-2F3C07FCAD1E}" type="pres">
      <dgm:prSet presAssocID="{8A1218F5-2CD4-4387-82DD-A8709F3E5F6A}" presName="sibTrans" presStyleLbl="sibTrans1D1" presStyleIdx="3" presStyleCnt="4"/>
      <dgm:spPr/>
      <dgm:t>
        <a:bodyPr/>
        <a:lstStyle/>
        <a:p>
          <a:endParaRPr lang="en-US"/>
        </a:p>
      </dgm:t>
    </dgm:pt>
  </dgm:ptLst>
  <dgm:cxnLst>
    <dgm:cxn modelId="{01404698-F830-42C8-8C99-F5FBD672AB40}" type="presOf" srcId="{B5A33FAC-BE75-4521-97DB-BA7D7B695C08}" destId="{64A6D58D-931A-4D8A-BB26-308003BC80F0}" srcOrd="0" destOrd="0" presId="urn:microsoft.com/office/officeart/2005/8/layout/cycle5"/>
    <dgm:cxn modelId="{134FBB28-8167-421C-80F6-AED9ACBE7571}" type="presOf" srcId="{926AFC57-AF28-408B-963B-3CD1BD3F53BE}" destId="{F4D3B7DF-94C9-4686-A42D-8FE8FBEBC5A0}" srcOrd="0" destOrd="0" presId="urn:microsoft.com/office/officeart/2005/8/layout/cycle5"/>
    <dgm:cxn modelId="{AEF25883-B5E8-47B0-B51E-FCBA1315120B}" type="presOf" srcId="{BB684432-53C0-419F-A4F1-F693B81EAF04}" destId="{68271527-CF9E-4D51-BC3E-BED517044458}" srcOrd="0" destOrd="0" presId="urn:microsoft.com/office/officeart/2005/8/layout/cycle5"/>
    <dgm:cxn modelId="{C4BA9AC3-6FD9-4989-84B0-7CBCC0B4F463}" type="presOf" srcId="{8A1218F5-2CD4-4387-82DD-A8709F3E5F6A}" destId="{C8820727-AC28-4C33-BCA8-2F3C07FCAD1E}" srcOrd="0" destOrd="0" presId="urn:microsoft.com/office/officeart/2005/8/layout/cycle5"/>
    <dgm:cxn modelId="{E5C43B8F-96DA-454B-807E-F4140769EBA1}" srcId="{DA69E216-7ED1-424C-8D57-2693DC3F246A}" destId="{926AFC57-AF28-408B-963B-3CD1BD3F53BE}" srcOrd="3" destOrd="0" parTransId="{972DA586-06E7-4979-96D1-0D338AE72AF2}" sibTransId="{8A1218F5-2CD4-4387-82DD-A8709F3E5F6A}"/>
    <dgm:cxn modelId="{B12484AF-0843-49F6-BC71-93D010CA26AB}" type="presOf" srcId="{DA69E216-7ED1-424C-8D57-2693DC3F246A}" destId="{10D92446-8F0D-427F-8064-087F7B60CD2A}" srcOrd="0" destOrd="0" presId="urn:microsoft.com/office/officeart/2005/8/layout/cycle5"/>
    <dgm:cxn modelId="{49EEC307-257E-45F2-A002-C44C9669E3B1}" srcId="{DA69E216-7ED1-424C-8D57-2693DC3F246A}" destId="{7670D814-F98F-4A1E-82BA-467E376C8973}" srcOrd="1" destOrd="0" parTransId="{A9818E41-13BA-459E-9A05-EF35DBC55A52}" sibTransId="{B5A33FAC-BE75-4521-97DB-BA7D7B695C08}"/>
    <dgm:cxn modelId="{C4D4B8AB-7EFD-4077-994C-D7CC7933227B}" type="presOf" srcId="{35C12DC1-71B3-4BB6-B41C-18FFF4DCB045}" destId="{BAB92978-ADBC-43C4-8211-A81106D359B0}" srcOrd="0" destOrd="0" presId="urn:microsoft.com/office/officeart/2005/8/layout/cycle5"/>
    <dgm:cxn modelId="{3789F3C3-3396-45AC-A14B-B5DD29FA56DE}" srcId="{DA69E216-7ED1-424C-8D57-2693DC3F246A}" destId="{BB684432-53C0-419F-A4F1-F693B81EAF04}" srcOrd="2" destOrd="0" parTransId="{8B530984-9F21-49F6-B395-E31B0CBFB046}" sibTransId="{35C12DC1-71B3-4BB6-B41C-18FFF4DCB045}"/>
    <dgm:cxn modelId="{88C7AFCB-D306-40DB-97C0-5A8B984909EA}" type="presOf" srcId="{07C0F32E-F33E-4072-9646-7D614F8DB1A4}" destId="{71F8F467-0607-40CB-9B4E-974E7A0B05B0}" srcOrd="0" destOrd="0" presId="urn:microsoft.com/office/officeart/2005/8/layout/cycle5"/>
    <dgm:cxn modelId="{91C34ADB-1C71-4020-ADDA-CE288653A067}" type="presOf" srcId="{7670D814-F98F-4A1E-82BA-467E376C8973}" destId="{DE940514-D476-47B1-8FD6-3CE5BF73B9AA}" srcOrd="0" destOrd="0" presId="urn:microsoft.com/office/officeart/2005/8/layout/cycle5"/>
    <dgm:cxn modelId="{994E53D7-2C8A-40CD-92F4-24D728706424}" type="presOf" srcId="{D777B8C0-70E9-44AA-9537-C03FBAB66F37}" destId="{309CF2B5-F2AC-43D7-B17F-623F2A0885FD}" srcOrd="0" destOrd="0" presId="urn:microsoft.com/office/officeart/2005/8/layout/cycle5"/>
    <dgm:cxn modelId="{79617E8F-8AFA-4AAE-90B1-A9A6DDF2C85A}" srcId="{DA69E216-7ED1-424C-8D57-2693DC3F246A}" destId="{07C0F32E-F33E-4072-9646-7D614F8DB1A4}" srcOrd="0" destOrd="0" parTransId="{AAEFAD5D-C07E-4936-9150-316DD01797B0}" sibTransId="{D777B8C0-70E9-44AA-9537-C03FBAB66F37}"/>
    <dgm:cxn modelId="{DFDE3974-D1FE-4EAB-B265-10C78EC06B7C}" type="presParOf" srcId="{10D92446-8F0D-427F-8064-087F7B60CD2A}" destId="{71F8F467-0607-40CB-9B4E-974E7A0B05B0}" srcOrd="0" destOrd="0" presId="urn:microsoft.com/office/officeart/2005/8/layout/cycle5"/>
    <dgm:cxn modelId="{6C2417E4-6DA8-4CA3-931F-54D0A03DA350}" type="presParOf" srcId="{10D92446-8F0D-427F-8064-087F7B60CD2A}" destId="{D665A0C2-22F9-43CA-9F20-A0513539BD1A}" srcOrd="1" destOrd="0" presId="urn:microsoft.com/office/officeart/2005/8/layout/cycle5"/>
    <dgm:cxn modelId="{F4EA2905-282F-4512-81F4-70EB8F6648E9}" type="presParOf" srcId="{10D92446-8F0D-427F-8064-087F7B60CD2A}" destId="{309CF2B5-F2AC-43D7-B17F-623F2A0885FD}" srcOrd="2" destOrd="0" presId="urn:microsoft.com/office/officeart/2005/8/layout/cycle5"/>
    <dgm:cxn modelId="{32C2302E-EB46-4461-BEF9-CD92C1CB9F6C}" type="presParOf" srcId="{10D92446-8F0D-427F-8064-087F7B60CD2A}" destId="{DE940514-D476-47B1-8FD6-3CE5BF73B9AA}" srcOrd="3" destOrd="0" presId="urn:microsoft.com/office/officeart/2005/8/layout/cycle5"/>
    <dgm:cxn modelId="{AE5A0227-FE0E-477E-B283-25E90DC27506}" type="presParOf" srcId="{10D92446-8F0D-427F-8064-087F7B60CD2A}" destId="{464A2505-994C-4FB9-BD4A-6970E8624B41}" srcOrd="4" destOrd="0" presId="urn:microsoft.com/office/officeart/2005/8/layout/cycle5"/>
    <dgm:cxn modelId="{AE11F46D-896F-44D9-A3CB-DB70FD693061}" type="presParOf" srcId="{10D92446-8F0D-427F-8064-087F7B60CD2A}" destId="{64A6D58D-931A-4D8A-BB26-308003BC80F0}" srcOrd="5" destOrd="0" presId="urn:microsoft.com/office/officeart/2005/8/layout/cycle5"/>
    <dgm:cxn modelId="{7590B86F-AE3C-4FE2-AEAC-516FEFF987D2}" type="presParOf" srcId="{10D92446-8F0D-427F-8064-087F7B60CD2A}" destId="{68271527-CF9E-4D51-BC3E-BED517044458}" srcOrd="6" destOrd="0" presId="urn:microsoft.com/office/officeart/2005/8/layout/cycle5"/>
    <dgm:cxn modelId="{C3A612F9-EA65-464E-A165-6BEDE54EF1CD}" type="presParOf" srcId="{10D92446-8F0D-427F-8064-087F7B60CD2A}" destId="{F9242D6D-4079-47B8-9874-A08BA5DA7D60}" srcOrd="7" destOrd="0" presId="urn:microsoft.com/office/officeart/2005/8/layout/cycle5"/>
    <dgm:cxn modelId="{E9BB74FF-A37E-40DF-A82E-491B47578BF9}" type="presParOf" srcId="{10D92446-8F0D-427F-8064-087F7B60CD2A}" destId="{BAB92978-ADBC-43C4-8211-A81106D359B0}" srcOrd="8" destOrd="0" presId="urn:microsoft.com/office/officeart/2005/8/layout/cycle5"/>
    <dgm:cxn modelId="{BF92EE70-4699-4578-B6E3-EAEB8B22D033}" type="presParOf" srcId="{10D92446-8F0D-427F-8064-087F7B60CD2A}" destId="{F4D3B7DF-94C9-4686-A42D-8FE8FBEBC5A0}" srcOrd="9" destOrd="0" presId="urn:microsoft.com/office/officeart/2005/8/layout/cycle5"/>
    <dgm:cxn modelId="{5024E99B-C27D-48A9-B7BD-B0BD57A566A8}" type="presParOf" srcId="{10D92446-8F0D-427F-8064-087F7B60CD2A}" destId="{DEF5E9B3-BB52-406C-B3E9-FA9E4C80B861}" srcOrd="10" destOrd="0" presId="urn:microsoft.com/office/officeart/2005/8/layout/cycle5"/>
    <dgm:cxn modelId="{720B4D25-0B8C-4791-A54F-190F14CF5CC0}" type="presParOf" srcId="{10D92446-8F0D-427F-8064-087F7B60CD2A}" destId="{C8820727-AC28-4C33-BCA8-2F3C07FCAD1E}" srcOrd="11"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1276120-3F25-4FE9-BAEC-C22555D91616}" type="doc">
      <dgm:prSet loTypeId="urn:microsoft.com/office/officeart/2005/8/layout/cycle1" loCatId="cycle" qsTypeId="urn:microsoft.com/office/officeart/2005/8/quickstyle/simple5" qsCatId="simple" csTypeId="urn:microsoft.com/office/officeart/2005/8/colors/accent2_2" csCatId="accent2" phldr="1"/>
      <dgm:spPr/>
      <dgm:t>
        <a:bodyPr/>
        <a:lstStyle/>
        <a:p>
          <a:endParaRPr lang="en-US"/>
        </a:p>
      </dgm:t>
    </dgm:pt>
    <dgm:pt modelId="{52FC9E87-46F3-482A-847C-02D905FF494B}">
      <dgm:prSet phldrT="[Text]"/>
      <dgm:spPr/>
      <dgm:t>
        <a:bodyPr/>
        <a:lstStyle/>
        <a:p>
          <a:r>
            <a:rPr lang="en-US" dirty="0"/>
            <a:t>present</a:t>
          </a:r>
        </a:p>
      </dgm:t>
    </dgm:pt>
    <dgm:pt modelId="{3B128B3A-0CD3-4579-B4E4-0258CFDF3FEC}" type="parTrans" cxnId="{121B6E1C-1556-4C48-9BFA-B18836382D55}">
      <dgm:prSet/>
      <dgm:spPr/>
      <dgm:t>
        <a:bodyPr/>
        <a:lstStyle/>
        <a:p>
          <a:endParaRPr lang="en-US"/>
        </a:p>
      </dgm:t>
    </dgm:pt>
    <dgm:pt modelId="{E7929CF1-109B-4CBA-B089-21D2A267D8B3}" type="sibTrans" cxnId="{121B6E1C-1556-4C48-9BFA-B18836382D55}">
      <dgm:prSet/>
      <dgm:spPr/>
      <dgm:t>
        <a:bodyPr/>
        <a:lstStyle/>
        <a:p>
          <a:endParaRPr lang="en-US"/>
        </a:p>
      </dgm:t>
    </dgm:pt>
    <dgm:pt modelId="{4B0110B2-5B41-4F3F-B303-641A046926C1}">
      <dgm:prSet phldrT="[Text]"/>
      <dgm:spPr/>
      <dgm:t>
        <a:bodyPr/>
        <a:lstStyle/>
        <a:p>
          <a:r>
            <a:rPr lang="en-US" dirty="0"/>
            <a:t>future</a:t>
          </a:r>
        </a:p>
      </dgm:t>
    </dgm:pt>
    <dgm:pt modelId="{D3F9CCC1-A6D7-4A6E-8E30-BCA0D1A2EE34}" type="parTrans" cxnId="{6FCB6AD6-F1C1-4968-A67B-961FAFDB52BB}">
      <dgm:prSet/>
      <dgm:spPr/>
      <dgm:t>
        <a:bodyPr/>
        <a:lstStyle/>
        <a:p>
          <a:endParaRPr lang="en-US"/>
        </a:p>
      </dgm:t>
    </dgm:pt>
    <dgm:pt modelId="{00441D7C-DD66-416D-8111-417181D9A761}" type="sibTrans" cxnId="{6FCB6AD6-F1C1-4968-A67B-961FAFDB52BB}">
      <dgm:prSet/>
      <dgm:spPr/>
      <dgm:t>
        <a:bodyPr/>
        <a:lstStyle/>
        <a:p>
          <a:endParaRPr lang="en-US"/>
        </a:p>
      </dgm:t>
    </dgm:pt>
    <dgm:pt modelId="{565639D9-2CE4-4B21-BB62-3D2B22C6D025}">
      <dgm:prSet phldrT="[Text]"/>
      <dgm:spPr/>
      <dgm:t>
        <a:bodyPr/>
        <a:lstStyle/>
        <a:p>
          <a:r>
            <a:rPr lang="en-US" dirty="0"/>
            <a:t>present </a:t>
          </a:r>
        </a:p>
      </dgm:t>
    </dgm:pt>
    <dgm:pt modelId="{36B26AB4-1276-4EBD-B015-3A7CA5B81E6A}" type="parTrans" cxnId="{6389E528-57F2-485D-8432-4768344B3D2B}">
      <dgm:prSet/>
      <dgm:spPr/>
      <dgm:t>
        <a:bodyPr/>
        <a:lstStyle/>
        <a:p>
          <a:endParaRPr lang="en-US"/>
        </a:p>
      </dgm:t>
    </dgm:pt>
    <dgm:pt modelId="{C3C8B0BE-6B2D-4894-BD87-7A55823666F3}" type="sibTrans" cxnId="{6389E528-57F2-485D-8432-4768344B3D2B}">
      <dgm:prSet/>
      <dgm:spPr/>
      <dgm:t>
        <a:bodyPr/>
        <a:lstStyle/>
        <a:p>
          <a:endParaRPr lang="en-US"/>
        </a:p>
      </dgm:t>
    </dgm:pt>
    <dgm:pt modelId="{71B2561D-C2CB-4679-9B1A-55B21102E2B4}">
      <dgm:prSet phldrT="[Text]"/>
      <dgm:spPr/>
      <dgm:t>
        <a:bodyPr/>
        <a:lstStyle/>
        <a:p>
          <a:r>
            <a:rPr lang="en-US" dirty="0"/>
            <a:t>future</a:t>
          </a:r>
        </a:p>
      </dgm:t>
    </dgm:pt>
    <dgm:pt modelId="{C3E0AE7D-2097-476C-A687-710E03078CD1}" type="parTrans" cxnId="{F2A6A406-D502-4EEE-992B-D9A3E1131AC8}">
      <dgm:prSet/>
      <dgm:spPr/>
      <dgm:t>
        <a:bodyPr/>
        <a:lstStyle/>
        <a:p>
          <a:endParaRPr lang="en-US"/>
        </a:p>
      </dgm:t>
    </dgm:pt>
    <dgm:pt modelId="{A7C550E7-630E-4F30-87CC-D0934081EB7F}" type="sibTrans" cxnId="{F2A6A406-D502-4EEE-992B-D9A3E1131AC8}">
      <dgm:prSet/>
      <dgm:spPr/>
      <dgm:t>
        <a:bodyPr/>
        <a:lstStyle/>
        <a:p>
          <a:endParaRPr lang="en-US"/>
        </a:p>
      </dgm:t>
    </dgm:pt>
    <dgm:pt modelId="{4AAE8774-0707-4E54-A547-C211E1DC5089}">
      <dgm:prSet phldrT="[Text]"/>
      <dgm:spPr/>
      <dgm:t>
        <a:bodyPr/>
        <a:lstStyle/>
        <a:p>
          <a:r>
            <a:rPr lang="en-US" dirty="0"/>
            <a:t>past</a:t>
          </a:r>
        </a:p>
      </dgm:t>
    </dgm:pt>
    <dgm:pt modelId="{A2B72739-E11B-4C5B-A58F-85E3F1125DA3}" type="parTrans" cxnId="{78B73C42-BF66-4445-9277-E0E05746EA68}">
      <dgm:prSet/>
      <dgm:spPr/>
      <dgm:t>
        <a:bodyPr/>
        <a:lstStyle/>
        <a:p>
          <a:endParaRPr lang="en-US"/>
        </a:p>
      </dgm:t>
    </dgm:pt>
    <dgm:pt modelId="{2CF912C7-E9CD-478D-946C-413FB45BE6EE}" type="sibTrans" cxnId="{78B73C42-BF66-4445-9277-E0E05746EA68}">
      <dgm:prSet/>
      <dgm:spPr/>
      <dgm:t>
        <a:bodyPr/>
        <a:lstStyle/>
        <a:p>
          <a:endParaRPr lang="en-US"/>
        </a:p>
      </dgm:t>
    </dgm:pt>
    <dgm:pt modelId="{7E8779AA-BFE7-4A33-9D21-893FF274A2E9}" type="pres">
      <dgm:prSet presAssocID="{31276120-3F25-4FE9-BAEC-C22555D91616}" presName="cycle" presStyleCnt="0">
        <dgm:presLayoutVars>
          <dgm:dir/>
          <dgm:resizeHandles val="exact"/>
        </dgm:presLayoutVars>
      </dgm:prSet>
      <dgm:spPr/>
      <dgm:t>
        <a:bodyPr/>
        <a:lstStyle/>
        <a:p>
          <a:endParaRPr lang="en-US"/>
        </a:p>
      </dgm:t>
    </dgm:pt>
    <dgm:pt modelId="{82A60283-90FE-4469-BB0C-F803813092C1}" type="pres">
      <dgm:prSet presAssocID="{52FC9E87-46F3-482A-847C-02D905FF494B}" presName="dummy" presStyleCnt="0"/>
      <dgm:spPr/>
    </dgm:pt>
    <dgm:pt modelId="{B5F1A257-E445-42DF-87A6-201D573DE79E}" type="pres">
      <dgm:prSet presAssocID="{52FC9E87-46F3-482A-847C-02D905FF494B}" presName="node" presStyleLbl="revTx" presStyleIdx="0" presStyleCnt="5">
        <dgm:presLayoutVars>
          <dgm:bulletEnabled val="1"/>
        </dgm:presLayoutVars>
      </dgm:prSet>
      <dgm:spPr/>
      <dgm:t>
        <a:bodyPr/>
        <a:lstStyle/>
        <a:p>
          <a:endParaRPr lang="en-US"/>
        </a:p>
      </dgm:t>
    </dgm:pt>
    <dgm:pt modelId="{AD82A6D3-689F-493C-ADE9-9AEC0DEAFB35}" type="pres">
      <dgm:prSet presAssocID="{E7929CF1-109B-4CBA-B089-21D2A267D8B3}" presName="sibTrans" presStyleLbl="node1" presStyleIdx="0" presStyleCnt="5"/>
      <dgm:spPr/>
      <dgm:t>
        <a:bodyPr/>
        <a:lstStyle/>
        <a:p>
          <a:endParaRPr lang="en-US"/>
        </a:p>
      </dgm:t>
    </dgm:pt>
    <dgm:pt modelId="{A316FEE3-8069-402C-881C-057F9DFD34C0}" type="pres">
      <dgm:prSet presAssocID="{4B0110B2-5B41-4F3F-B303-641A046926C1}" presName="dummy" presStyleCnt="0"/>
      <dgm:spPr/>
    </dgm:pt>
    <dgm:pt modelId="{7B853921-423A-4558-81EC-DE2BC4D78810}" type="pres">
      <dgm:prSet presAssocID="{4B0110B2-5B41-4F3F-B303-641A046926C1}" presName="node" presStyleLbl="revTx" presStyleIdx="1" presStyleCnt="5">
        <dgm:presLayoutVars>
          <dgm:bulletEnabled val="1"/>
        </dgm:presLayoutVars>
      </dgm:prSet>
      <dgm:spPr/>
      <dgm:t>
        <a:bodyPr/>
        <a:lstStyle/>
        <a:p>
          <a:endParaRPr lang="en-US"/>
        </a:p>
      </dgm:t>
    </dgm:pt>
    <dgm:pt modelId="{93C90A2C-451C-46F4-8BFC-50465423EA12}" type="pres">
      <dgm:prSet presAssocID="{00441D7C-DD66-416D-8111-417181D9A761}" presName="sibTrans" presStyleLbl="node1" presStyleIdx="1" presStyleCnt="5"/>
      <dgm:spPr/>
      <dgm:t>
        <a:bodyPr/>
        <a:lstStyle/>
        <a:p>
          <a:endParaRPr lang="en-US"/>
        </a:p>
      </dgm:t>
    </dgm:pt>
    <dgm:pt modelId="{06C66A97-220C-4F6B-BC18-4F065FD8C66C}" type="pres">
      <dgm:prSet presAssocID="{565639D9-2CE4-4B21-BB62-3D2B22C6D025}" presName="dummy" presStyleCnt="0"/>
      <dgm:spPr/>
    </dgm:pt>
    <dgm:pt modelId="{A4772CC4-E860-4333-8383-5C1CA81521E6}" type="pres">
      <dgm:prSet presAssocID="{565639D9-2CE4-4B21-BB62-3D2B22C6D025}" presName="node" presStyleLbl="revTx" presStyleIdx="2" presStyleCnt="5" custRadScaleRad="100011" custRadScaleInc="3418">
        <dgm:presLayoutVars>
          <dgm:bulletEnabled val="1"/>
        </dgm:presLayoutVars>
      </dgm:prSet>
      <dgm:spPr/>
      <dgm:t>
        <a:bodyPr/>
        <a:lstStyle/>
        <a:p>
          <a:endParaRPr lang="en-US"/>
        </a:p>
      </dgm:t>
    </dgm:pt>
    <dgm:pt modelId="{6A2BBA98-029A-42BA-90C4-B18AC2117DE8}" type="pres">
      <dgm:prSet presAssocID="{C3C8B0BE-6B2D-4894-BD87-7A55823666F3}" presName="sibTrans" presStyleLbl="node1" presStyleIdx="2" presStyleCnt="5"/>
      <dgm:spPr/>
      <dgm:t>
        <a:bodyPr/>
        <a:lstStyle/>
        <a:p>
          <a:endParaRPr lang="en-US"/>
        </a:p>
      </dgm:t>
    </dgm:pt>
    <dgm:pt modelId="{18CC6B32-1C20-48DB-A462-FAF5A4BA432A}" type="pres">
      <dgm:prSet presAssocID="{71B2561D-C2CB-4679-9B1A-55B21102E2B4}" presName="dummy" presStyleCnt="0"/>
      <dgm:spPr/>
    </dgm:pt>
    <dgm:pt modelId="{617F6676-1047-4873-9606-D6AD2377409F}" type="pres">
      <dgm:prSet presAssocID="{71B2561D-C2CB-4679-9B1A-55B21102E2B4}" presName="node" presStyleLbl="revTx" presStyleIdx="3" presStyleCnt="5">
        <dgm:presLayoutVars>
          <dgm:bulletEnabled val="1"/>
        </dgm:presLayoutVars>
      </dgm:prSet>
      <dgm:spPr/>
      <dgm:t>
        <a:bodyPr/>
        <a:lstStyle/>
        <a:p>
          <a:endParaRPr lang="en-US"/>
        </a:p>
      </dgm:t>
    </dgm:pt>
    <dgm:pt modelId="{4271DA82-12C6-49F3-9E19-9CBD66B9DFBD}" type="pres">
      <dgm:prSet presAssocID="{A7C550E7-630E-4F30-87CC-D0934081EB7F}" presName="sibTrans" presStyleLbl="node1" presStyleIdx="3" presStyleCnt="5"/>
      <dgm:spPr/>
      <dgm:t>
        <a:bodyPr/>
        <a:lstStyle/>
        <a:p>
          <a:endParaRPr lang="en-US"/>
        </a:p>
      </dgm:t>
    </dgm:pt>
    <dgm:pt modelId="{D503358A-CCAE-41F8-BA4F-2E411AE02DE7}" type="pres">
      <dgm:prSet presAssocID="{4AAE8774-0707-4E54-A547-C211E1DC5089}" presName="dummy" presStyleCnt="0"/>
      <dgm:spPr/>
    </dgm:pt>
    <dgm:pt modelId="{D86D373E-E2B3-43B5-BA82-900747FC1CAA}" type="pres">
      <dgm:prSet presAssocID="{4AAE8774-0707-4E54-A547-C211E1DC5089}" presName="node" presStyleLbl="revTx" presStyleIdx="4" presStyleCnt="5">
        <dgm:presLayoutVars>
          <dgm:bulletEnabled val="1"/>
        </dgm:presLayoutVars>
      </dgm:prSet>
      <dgm:spPr/>
      <dgm:t>
        <a:bodyPr/>
        <a:lstStyle/>
        <a:p>
          <a:endParaRPr lang="en-US"/>
        </a:p>
      </dgm:t>
    </dgm:pt>
    <dgm:pt modelId="{73C1A9B9-36A5-4A16-B781-0EF1D17467FD}" type="pres">
      <dgm:prSet presAssocID="{2CF912C7-E9CD-478D-946C-413FB45BE6EE}" presName="sibTrans" presStyleLbl="node1" presStyleIdx="4" presStyleCnt="5"/>
      <dgm:spPr/>
      <dgm:t>
        <a:bodyPr/>
        <a:lstStyle/>
        <a:p>
          <a:endParaRPr lang="en-US"/>
        </a:p>
      </dgm:t>
    </dgm:pt>
  </dgm:ptLst>
  <dgm:cxnLst>
    <dgm:cxn modelId="{45AA9E10-BC5C-4B8D-8032-3A88E8DE0F28}" type="presOf" srcId="{31276120-3F25-4FE9-BAEC-C22555D91616}" destId="{7E8779AA-BFE7-4A33-9D21-893FF274A2E9}" srcOrd="0" destOrd="0" presId="urn:microsoft.com/office/officeart/2005/8/layout/cycle1"/>
    <dgm:cxn modelId="{6FCB6AD6-F1C1-4968-A67B-961FAFDB52BB}" srcId="{31276120-3F25-4FE9-BAEC-C22555D91616}" destId="{4B0110B2-5B41-4F3F-B303-641A046926C1}" srcOrd="1" destOrd="0" parTransId="{D3F9CCC1-A6D7-4A6E-8E30-BCA0D1A2EE34}" sibTransId="{00441D7C-DD66-416D-8111-417181D9A761}"/>
    <dgm:cxn modelId="{78B73C42-BF66-4445-9277-E0E05746EA68}" srcId="{31276120-3F25-4FE9-BAEC-C22555D91616}" destId="{4AAE8774-0707-4E54-A547-C211E1DC5089}" srcOrd="4" destOrd="0" parTransId="{A2B72739-E11B-4C5B-A58F-85E3F1125DA3}" sibTransId="{2CF912C7-E9CD-478D-946C-413FB45BE6EE}"/>
    <dgm:cxn modelId="{6EDAE96B-E867-4C8C-880F-59D6E80F25E6}" type="presOf" srcId="{2CF912C7-E9CD-478D-946C-413FB45BE6EE}" destId="{73C1A9B9-36A5-4A16-B781-0EF1D17467FD}" srcOrd="0" destOrd="0" presId="urn:microsoft.com/office/officeart/2005/8/layout/cycle1"/>
    <dgm:cxn modelId="{838E755A-E100-4AE0-85F6-D8C76FD9D45B}" type="presOf" srcId="{00441D7C-DD66-416D-8111-417181D9A761}" destId="{93C90A2C-451C-46F4-8BFC-50465423EA12}" srcOrd="0" destOrd="0" presId="urn:microsoft.com/office/officeart/2005/8/layout/cycle1"/>
    <dgm:cxn modelId="{875B4693-C419-4340-A79C-0B6F72E108C4}" type="presOf" srcId="{4AAE8774-0707-4E54-A547-C211E1DC5089}" destId="{D86D373E-E2B3-43B5-BA82-900747FC1CAA}" srcOrd="0" destOrd="0" presId="urn:microsoft.com/office/officeart/2005/8/layout/cycle1"/>
    <dgm:cxn modelId="{01AA7361-19C2-418B-ACAD-ACBFDDA85F08}" type="presOf" srcId="{71B2561D-C2CB-4679-9B1A-55B21102E2B4}" destId="{617F6676-1047-4873-9606-D6AD2377409F}" srcOrd="0" destOrd="0" presId="urn:microsoft.com/office/officeart/2005/8/layout/cycle1"/>
    <dgm:cxn modelId="{F379B0A0-8B4B-4DCE-B2E8-C986FAB2C6BD}" type="presOf" srcId="{E7929CF1-109B-4CBA-B089-21D2A267D8B3}" destId="{AD82A6D3-689F-493C-ADE9-9AEC0DEAFB35}" srcOrd="0" destOrd="0" presId="urn:microsoft.com/office/officeart/2005/8/layout/cycle1"/>
    <dgm:cxn modelId="{6389E528-57F2-485D-8432-4768344B3D2B}" srcId="{31276120-3F25-4FE9-BAEC-C22555D91616}" destId="{565639D9-2CE4-4B21-BB62-3D2B22C6D025}" srcOrd="2" destOrd="0" parTransId="{36B26AB4-1276-4EBD-B015-3A7CA5B81E6A}" sibTransId="{C3C8B0BE-6B2D-4894-BD87-7A55823666F3}"/>
    <dgm:cxn modelId="{3892314C-2D77-421B-9E5C-B2335AE95D83}" type="presOf" srcId="{C3C8B0BE-6B2D-4894-BD87-7A55823666F3}" destId="{6A2BBA98-029A-42BA-90C4-B18AC2117DE8}" srcOrd="0" destOrd="0" presId="urn:microsoft.com/office/officeart/2005/8/layout/cycle1"/>
    <dgm:cxn modelId="{121B6E1C-1556-4C48-9BFA-B18836382D55}" srcId="{31276120-3F25-4FE9-BAEC-C22555D91616}" destId="{52FC9E87-46F3-482A-847C-02D905FF494B}" srcOrd="0" destOrd="0" parTransId="{3B128B3A-0CD3-4579-B4E4-0258CFDF3FEC}" sibTransId="{E7929CF1-109B-4CBA-B089-21D2A267D8B3}"/>
    <dgm:cxn modelId="{B4B25CAA-9945-4366-A6ED-698BC15D3E3B}" type="presOf" srcId="{52FC9E87-46F3-482A-847C-02D905FF494B}" destId="{B5F1A257-E445-42DF-87A6-201D573DE79E}" srcOrd="0" destOrd="0" presId="urn:microsoft.com/office/officeart/2005/8/layout/cycle1"/>
    <dgm:cxn modelId="{5C83B760-B55C-4984-91AA-7E779BA6F382}" type="presOf" srcId="{A7C550E7-630E-4F30-87CC-D0934081EB7F}" destId="{4271DA82-12C6-49F3-9E19-9CBD66B9DFBD}" srcOrd="0" destOrd="0" presId="urn:microsoft.com/office/officeart/2005/8/layout/cycle1"/>
    <dgm:cxn modelId="{7F2233F5-0DFE-4C15-82B9-6966240EA272}" type="presOf" srcId="{4B0110B2-5B41-4F3F-B303-641A046926C1}" destId="{7B853921-423A-4558-81EC-DE2BC4D78810}" srcOrd="0" destOrd="0" presId="urn:microsoft.com/office/officeart/2005/8/layout/cycle1"/>
    <dgm:cxn modelId="{F2A6A406-D502-4EEE-992B-D9A3E1131AC8}" srcId="{31276120-3F25-4FE9-BAEC-C22555D91616}" destId="{71B2561D-C2CB-4679-9B1A-55B21102E2B4}" srcOrd="3" destOrd="0" parTransId="{C3E0AE7D-2097-476C-A687-710E03078CD1}" sibTransId="{A7C550E7-630E-4F30-87CC-D0934081EB7F}"/>
    <dgm:cxn modelId="{40B71D08-49C4-429C-B684-378EBC366869}" type="presOf" srcId="{565639D9-2CE4-4B21-BB62-3D2B22C6D025}" destId="{A4772CC4-E860-4333-8383-5C1CA81521E6}" srcOrd="0" destOrd="0" presId="urn:microsoft.com/office/officeart/2005/8/layout/cycle1"/>
    <dgm:cxn modelId="{D6055E50-D5A2-48D0-8ECD-D2B4E3788DA6}" type="presParOf" srcId="{7E8779AA-BFE7-4A33-9D21-893FF274A2E9}" destId="{82A60283-90FE-4469-BB0C-F803813092C1}" srcOrd="0" destOrd="0" presId="urn:microsoft.com/office/officeart/2005/8/layout/cycle1"/>
    <dgm:cxn modelId="{FB3CE889-F916-4BCB-A860-3E5953C8B484}" type="presParOf" srcId="{7E8779AA-BFE7-4A33-9D21-893FF274A2E9}" destId="{B5F1A257-E445-42DF-87A6-201D573DE79E}" srcOrd="1" destOrd="0" presId="urn:microsoft.com/office/officeart/2005/8/layout/cycle1"/>
    <dgm:cxn modelId="{4EA72633-F741-4A66-BB83-98F9BB042AF1}" type="presParOf" srcId="{7E8779AA-BFE7-4A33-9D21-893FF274A2E9}" destId="{AD82A6D3-689F-493C-ADE9-9AEC0DEAFB35}" srcOrd="2" destOrd="0" presId="urn:microsoft.com/office/officeart/2005/8/layout/cycle1"/>
    <dgm:cxn modelId="{23F6BB3A-992C-4A64-9B9B-6B3A734DAB2D}" type="presParOf" srcId="{7E8779AA-BFE7-4A33-9D21-893FF274A2E9}" destId="{A316FEE3-8069-402C-881C-057F9DFD34C0}" srcOrd="3" destOrd="0" presId="urn:microsoft.com/office/officeart/2005/8/layout/cycle1"/>
    <dgm:cxn modelId="{C861B9C3-1525-4C0E-BD59-0843A793386B}" type="presParOf" srcId="{7E8779AA-BFE7-4A33-9D21-893FF274A2E9}" destId="{7B853921-423A-4558-81EC-DE2BC4D78810}" srcOrd="4" destOrd="0" presId="urn:microsoft.com/office/officeart/2005/8/layout/cycle1"/>
    <dgm:cxn modelId="{51217CC8-2C86-4248-B891-2BD8A709067B}" type="presParOf" srcId="{7E8779AA-BFE7-4A33-9D21-893FF274A2E9}" destId="{93C90A2C-451C-46F4-8BFC-50465423EA12}" srcOrd="5" destOrd="0" presId="urn:microsoft.com/office/officeart/2005/8/layout/cycle1"/>
    <dgm:cxn modelId="{A9ED5832-12B8-4845-8B90-FAD0554FCE87}" type="presParOf" srcId="{7E8779AA-BFE7-4A33-9D21-893FF274A2E9}" destId="{06C66A97-220C-4F6B-BC18-4F065FD8C66C}" srcOrd="6" destOrd="0" presId="urn:microsoft.com/office/officeart/2005/8/layout/cycle1"/>
    <dgm:cxn modelId="{50244046-E3A9-4498-A843-119DBDEE635E}" type="presParOf" srcId="{7E8779AA-BFE7-4A33-9D21-893FF274A2E9}" destId="{A4772CC4-E860-4333-8383-5C1CA81521E6}" srcOrd="7" destOrd="0" presId="urn:microsoft.com/office/officeart/2005/8/layout/cycle1"/>
    <dgm:cxn modelId="{42B620FF-27D1-47EF-B6AF-DAEA0AF25435}" type="presParOf" srcId="{7E8779AA-BFE7-4A33-9D21-893FF274A2E9}" destId="{6A2BBA98-029A-42BA-90C4-B18AC2117DE8}" srcOrd="8" destOrd="0" presId="urn:microsoft.com/office/officeart/2005/8/layout/cycle1"/>
    <dgm:cxn modelId="{2E059590-6E25-48F6-9BD9-A59C0AB2F316}" type="presParOf" srcId="{7E8779AA-BFE7-4A33-9D21-893FF274A2E9}" destId="{18CC6B32-1C20-48DB-A462-FAF5A4BA432A}" srcOrd="9" destOrd="0" presId="urn:microsoft.com/office/officeart/2005/8/layout/cycle1"/>
    <dgm:cxn modelId="{98861539-EBC3-4F82-9047-C0D14CBD566D}" type="presParOf" srcId="{7E8779AA-BFE7-4A33-9D21-893FF274A2E9}" destId="{617F6676-1047-4873-9606-D6AD2377409F}" srcOrd="10" destOrd="0" presId="urn:microsoft.com/office/officeart/2005/8/layout/cycle1"/>
    <dgm:cxn modelId="{88E2BAC5-BF49-4529-9F11-55396F1CF13F}" type="presParOf" srcId="{7E8779AA-BFE7-4A33-9D21-893FF274A2E9}" destId="{4271DA82-12C6-49F3-9E19-9CBD66B9DFBD}" srcOrd="11" destOrd="0" presId="urn:microsoft.com/office/officeart/2005/8/layout/cycle1"/>
    <dgm:cxn modelId="{E2DB022B-66B4-4F61-8F97-EF013BC1B535}" type="presParOf" srcId="{7E8779AA-BFE7-4A33-9D21-893FF274A2E9}" destId="{D503358A-CCAE-41F8-BA4F-2E411AE02DE7}" srcOrd="12" destOrd="0" presId="urn:microsoft.com/office/officeart/2005/8/layout/cycle1"/>
    <dgm:cxn modelId="{5F100B9E-5C56-4DB1-BE47-265A91952075}" type="presParOf" srcId="{7E8779AA-BFE7-4A33-9D21-893FF274A2E9}" destId="{D86D373E-E2B3-43B5-BA82-900747FC1CAA}" srcOrd="13" destOrd="0" presId="urn:microsoft.com/office/officeart/2005/8/layout/cycle1"/>
    <dgm:cxn modelId="{66B08037-5315-478D-89CB-37F332BF65F2}" type="presParOf" srcId="{7E8779AA-BFE7-4A33-9D21-893FF274A2E9}" destId="{73C1A9B9-36A5-4A16-B781-0EF1D17467FD}" srcOrd="14"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A94B0F13-B58A-8F09-AD60-B6839AA62298}"/>
              </a:ext>
            </a:extLst>
          </p:cNvPr>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B2AB843F-A5EE-96F2-2722-2541360320AC}"/>
              </a:ext>
            </a:extLst>
          </p:cNvPr>
          <p:cNvSpPr>
            <a:spLocks noGrp="1"/>
          </p:cNvSpPr>
          <p:nvPr>
            <p:ph type="dt" sz="quarter" idx="1"/>
          </p:nvPr>
        </p:nvSpPr>
        <p:spPr>
          <a:xfrm>
            <a:off x="4022725" y="0"/>
            <a:ext cx="3078163" cy="469900"/>
          </a:xfrm>
          <a:prstGeom prst="rect">
            <a:avLst/>
          </a:prstGeom>
        </p:spPr>
        <p:txBody>
          <a:bodyPr vert="horz" lIns="91440" tIns="45720" rIns="91440" bIns="45720" rtlCol="0"/>
          <a:lstStyle>
            <a:lvl1pPr algn="r">
              <a:defRPr sz="1200"/>
            </a:lvl1pPr>
          </a:lstStyle>
          <a:p>
            <a:fld id="{CB5A2F4F-03C0-45C5-94F3-30DDF3EDC62C}" type="datetimeFigureOut">
              <a:rPr lang="en-US" smtClean="0"/>
              <a:t>9/21/2025</a:t>
            </a:fld>
            <a:endParaRPr lang="en-US"/>
          </a:p>
        </p:txBody>
      </p:sp>
      <p:sp>
        <p:nvSpPr>
          <p:cNvPr id="4" name="Footer Placeholder 3">
            <a:extLst>
              <a:ext uri="{FF2B5EF4-FFF2-40B4-BE49-F238E27FC236}">
                <a16:creationId xmlns:a16="http://schemas.microsoft.com/office/drawing/2014/main" xmlns="" id="{936C6E23-E591-753F-D52E-EDE17BAAF1C1}"/>
              </a:ext>
            </a:extLst>
          </p:cNvPr>
          <p:cNvSpPr>
            <a:spLocks noGrp="1"/>
          </p:cNvSpPr>
          <p:nvPr>
            <p:ph type="ftr" sz="quarter" idx="2"/>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2EE4F783-433C-E5CD-7D0C-CF5F87F8548D}"/>
              </a:ext>
            </a:extLst>
          </p:cNvPr>
          <p:cNvSpPr>
            <a:spLocks noGrp="1"/>
          </p:cNvSpPr>
          <p:nvPr>
            <p:ph type="sldNum" sz="quarter" idx="3"/>
          </p:nvPr>
        </p:nvSpPr>
        <p:spPr>
          <a:xfrm>
            <a:off x="4022725" y="8918575"/>
            <a:ext cx="3078163" cy="469900"/>
          </a:xfrm>
          <a:prstGeom prst="rect">
            <a:avLst/>
          </a:prstGeom>
        </p:spPr>
        <p:txBody>
          <a:bodyPr vert="horz" lIns="91440" tIns="45720" rIns="91440" bIns="45720" rtlCol="0" anchor="b"/>
          <a:lstStyle>
            <a:lvl1pPr algn="r">
              <a:defRPr sz="1200"/>
            </a:lvl1pPr>
          </a:lstStyle>
          <a:p>
            <a:fld id="{BBD35CAB-7061-477C-A4CA-F6921BEFAC9F}" type="slidenum">
              <a:rPr lang="en-US" smtClean="0"/>
              <a:t>‹#›</a:t>
            </a:fld>
            <a:endParaRPr lang="en-US"/>
          </a:p>
        </p:txBody>
      </p:sp>
    </p:spTree>
    <p:extLst>
      <p:ext uri="{BB962C8B-B14F-4D97-AF65-F5344CB8AC3E}">
        <p14:creationId xmlns:p14="http://schemas.microsoft.com/office/powerpoint/2010/main" val="28720797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22725" y="0"/>
            <a:ext cx="3078163" cy="469900"/>
          </a:xfrm>
          <a:prstGeom prst="rect">
            <a:avLst/>
          </a:prstGeom>
        </p:spPr>
        <p:txBody>
          <a:bodyPr vert="horz" lIns="91440" tIns="45720" rIns="91440" bIns="45720" rtlCol="0"/>
          <a:lstStyle>
            <a:lvl1pPr algn="r">
              <a:defRPr sz="1200"/>
            </a:lvl1pPr>
          </a:lstStyle>
          <a:p>
            <a:fld id="{D8016D62-ADE4-4420-996E-7F29DFF2B025}" type="datetimeFigureOut">
              <a:rPr lang="en-US" smtClean="0"/>
              <a:t>9/21/2025</a:t>
            </a:fld>
            <a:endParaRPr lang="en-US"/>
          </a:p>
        </p:txBody>
      </p:sp>
      <p:sp>
        <p:nvSpPr>
          <p:cNvPr id="4" name="Slide Image Placeholder 3"/>
          <p:cNvSpPr>
            <a:spLocks noGrp="1" noRot="1" noChangeAspect="1"/>
          </p:cNvSpPr>
          <p:nvPr>
            <p:ph type="sldImg" idx="2"/>
          </p:nvPr>
        </p:nvSpPr>
        <p:spPr>
          <a:xfrm>
            <a:off x="-1939925" y="1173163"/>
            <a:ext cx="10982325" cy="31686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9613" y="4518025"/>
            <a:ext cx="5683250" cy="36972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2725" y="8918575"/>
            <a:ext cx="3078163" cy="469900"/>
          </a:xfrm>
          <a:prstGeom prst="rect">
            <a:avLst/>
          </a:prstGeom>
        </p:spPr>
        <p:txBody>
          <a:bodyPr vert="horz" lIns="91440" tIns="45720" rIns="91440" bIns="45720" rtlCol="0" anchor="b"/>
          <a:lstStyle>
            <a:lvl1pPr algn="r">
              <a:defRPr sz="1200"/>
            </a:lvl1pPr>
          </a:lstStyle>
          <a:p>
            <a:fld id="{DE09D8A1-C26C-4621-9BB0-5F8C65B1D727}" type="slidenum">
              <a:rPr lang="en-US" smtClean="0"/>
              <a:t>‹#›</a:t>
            </a:fld>
            <a:endParaRPr lang="en-US"/>
          </a:p>
        </p:txBody>
      </p:sp>
    </p:spTree>
    <p:extLst>
      <p:ext uri="{BB962C8B-B14F-4D97-AF65-F5344CB8AC3E}">
        <p14:creationId xmlns:p14="http://schemas.microsoft.com/office/powerpoint/2010/main" val="2442379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09D8A1-C26C-4621-9BB0-5F8C65B1D727}" type="slidenum">
              <a:rPr lang="en-US" smtClean="0"/>
              <a:t>27</a:t>
            </a:fld>
            <a:endParaRPr lang="en-US"/>
          </a:p>
        </p:txBody>
      </p:sp>
    </p:spTree>
    <p:extLst>
      <p:ext uri="{BB962C8B-B14F-4D97-AF65-F5344CB8AC3E}">
        <p14:creationId xmlns:p14="http://schemas.microsoft.com/office/powerpoint/2010/main" val="3726109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1188720" y="3699804"/>
            <a:ext cx="2159508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Title 27"/>
          <p:cNvSpPr>
            <a:spLocks noGrp="1"/>
          </p:cNvSpPr>
          <p:nvPr>
            <p:ph type="ctrTitle"/>
          </p:nvPr>
        </p:nvSpPr>
        <p:spPr>
          <a:xfrm>
            <a:off x="1188720" y="1433732"/>
            <a:ext cx="2159508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a:t>Click to edit Master title style</a:t>
            </a:r>
          </a:p>
        </p:txBody>
      </p:sp>
      <p:cxnSp>
        <p:nvCxnSpPr>
          <p:cNvPr id="8" name="Straight Connector 7"/>
          <p:cNvCxnSpPr/>
          <p:nvPr/>
        </p:nvCxnSpPr>
        <p:spPr>
          <a:xfrm>
            <a:off x="3805428" y="3550126"/>
            <a:ext cx="772668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242292" y="3550126"/>
            <a:ext cx="772668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11804905" y="3526302"/>
            <a:ext cx="118872"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sz="1800"/>
          </a:p>
        </p:txBody>
      </p:sp>
      <p:sp>
        <p:nvSpPr>
          <p:cNvPr id="15" name="Date Placeholder 14"/>
          <p:cNvSpPr>
            <a:spLocks noGrp="1"/>
          </p:cNvSpPr>
          <p:nvPr>
            <p:ph type="dt" sz="half" idx="10"/>
          </p:nvPr>
        </p:nvSpPr>
        <p:spPr/>
        <p:txBody>
          <a:bodyPr/>
          <a:lstStyle/>
          <a:p>
            <a:fld id="{54F3470F-D258-44B9-8116-60D5796A262E}" type="datetimeFigureOut">
              <a:rPr lang="en-US" smtClean="0"/>
              <a:pPr/>
              <a:t>9/21/2025</a:t>
            </a:fld>
            <a:endParaRPr lang="en-US"/>
          </a:p>
        </p:txBody>
      </p:sp>
      <p:sp>
        <p:nvSpPr>
          <p:cNvPr id="16" name="Slide Number Placeholder 15"/>
          <p:cNvSpPr>
            <a:spLocks noGrp="1"/>
          </p:cNvSpPr>
          <p:nvPr>
            <p:ph type="sldNum" sz="quarter" idx="11"/>
          </p:nvPr>
        </p:nvSpPr>
        <p:spPr/>
        <p:txBody>
          <a:bodyPr/>
          <a:lstStyle/>
          <a:p>
            <a:fld id="{8B9BE581-5BF1-421F-B0B6-51B4EC2FB158}" type="slidenum">
              <a:rPr lang="en-US" smtClean="0"/>
              <a:pPr/>
              <a:t>‹#›</a:t>
            </a:fld>
            <a:endParaRPr lang="en-US"/>
          </a:p>
        </p:txBody>
      </p:sp>
      <p:sp>
        <p:nvSpPr>
          <p:cNvPr id="17" name="Footer Placeholder 16"/>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265182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4F3470F-D258-44B9-8116-60D5796A262E}" type="datetimeFigureOut">
              <a:rPr lang="en-US" smtClean="0"/>
              <a:pPr/>
              <a:t>9/21/2025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9BE581-5BF1-421F-B0B6-51B4EC2FB158}" type="slidenum">
              <a:rPr lang="en-US" smtClean="0"/>
              <a:pPr/>
              <a:t>‹#›</a:t>
            </a:fld>
            <a:endParaRPr lang="en-US"/>
          </a:p>
        </p:txBody>
      </p:sp>
    </p:spTree>
    <p:extLst>
      <p:ext uri="{BB962C8B-B14F-4D97-AF65-F5344CB8AC3E}">
        <p14:creationId xmlns:p14="http://schemas.microsoft.com/office/powerpoint/2010/main" val="3843381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236440" y="274639"/>
            <a:ext cx="534924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188720" y="274639"/>
            <a:ext cx="1565148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4F3470F-D258-44B9-8116-60D5796A262E}" type="datetimeFigureOut">
              <a:rPr lang="en-US" smtClean="0"/>
              <a:pPr/>
              <a:t>9/21/2025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9BE581-5BF1-421F-B0B6-51B4EC2FB158}" type="slidenum">
              <a:rPr lang="en-US" smtClean="0"/>
              <a:pPr/>
              <a:t>‹#›</a:t>
            </a:fld>
            <a:endParaRPr lang="en-US"/>
          </a:p>
        </p:txBody>
      </p:sp>
    </p:spTree>
    <p:extLst>
      <p:ext uri="{BB962C8B-B14F-4D97-AF65-F5344CB8AC3E}">
        <p14:creationId xmlns:p14="http://schemas.microsoft.com/office/powerpoint/2010/main" val="2929557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1188720" y="1524000"/>
            <a:ext cx="2139696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4" name="Date Placeholder 13"/>
          <p:cNvSpPr>
            <a:spLocks noGrp="1"/>
          </p:cNvSpPr>
          <p:nvPr>
            <p:ph type="dt" sz="half" idx="14"/>
          </p:nvPr>
        </p:nvSpPr>
        <p:spPr/>
        <p:txBody>
          <a:bodyPr/>
          <a:lstStyle/>
          <a:p>
            <a:fld id="{54F3470F-D258-44B9-8116-60D5796A262E}" type="datetimeFigureOut">
              <a:rPr lang="en-US" smtClean="0"/>
              <a:pPr/>
              <a:t>9/21/2025</a:t>
            </a:fld>
            <a:endParaRPr lang="en-US"/>
          </a:p>
        </p:txBody>
      </p:sp>
      <p:sp>
        <p:nvSpPr>
          <p:cNvPr id="15" name="Slide Number Placeholder 14"/>
          <p:cNvSpPr>
            <a:spLocks noGrp="1"/>
          </p:cNvSpPr>
          <p:nvPr>
            <p:ph type="sldNum" sz="quarter" idx="15"/>
          </p:nvPr>
        </p:nvSpPr>
        <p:spPr/>
        <p:txBody>
          <a:bodyPr/>
          <a:lstStyle>
            <a:lvl1pPr algn="ctr">
              <a:defRPr/>
            </a:lvl1pPr>
          </a:lstStyle>
          <a:p>
            <a:fld id="{8B9BE581-5BF1-421F-B0B6-51B4EC2FB158}" type="slidenum">
              <a:rPr lang="en-US" smtClean="0"/>
              <a:pPr/>
              <a:t>‹#›</a:t>
            </a:fld>
            <a:endParaRPr lang="en-US"/>
          </a:p>
        </p:txBody>
      </p:sp>
      <p:sp>
        <p:nvSpPr>
          <p:cNvPr id="16" name="Footer Placeholder 15"/>
          <p:cNvSpPr>
            <a:spLocks noGrp="1"/>
          </p:cNvSpPr>
          <p:nvPr>
            <p:ph type="ftr" sz="quarter" idx="16"/>
          </p:nvPr>
        </p:nvSpPr>
        <p:spPr/>
        <p:txBody>
          <a:bodyPr/>
          <a:lstStyle/>
          <a:p>
            <a:endParaRPr lang="en-US"/>
          </a:p>
        </p:txBody>
      </p:sp>
      <p:sp>
        <p:nvSpPr>
          <p:cNvPr id="17" name="Title 16"/>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3089638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4F3470F-D258-44B9-8116-60D5796A262E}" type="datetimeFigureOut">
              <a:rPr lang="en-US" smtClean="0"/>
              <a:pPr/>
              <a:t>9/21/2025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9BE581-5BF1-421F-B0B6-51B4EC2FB158}" type="slidenum">
              <a:rPr lang="en-US" smtClean="0"/>
              <a:pPr/>
              <a:t>‹#›</a:t>
            </a:fld>
            <a:endParaRPr lang="en-US"/>
          </a:p>
        </p:txBody>
      </p:sp>
      <p:sp>
        <p:nvSpPr>
          <p:cNvPr id="2" name="Title 1"/>
          <p:cNvSpPr>
            <a:spLocks noGrp="1"/>
          </p:cNvSpPr>
          <p:nvPr>
            <p:ph type="title"/>
          </p:nvPr>
        </p:nvSpPr>
        <p:spPr>
          <a:xfrm>
            <a:off x="1783080" y="3505200"/>
            <a:ext cx="2060448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a:t>Click to edit Master title style</a:t>
            </a:r>
          </a:p>
        </p:txBody>
      </p:sp>
      <p:sp>
        <p:nvSpPr>
          <p:cNvPr id="3" name="Text Placeholder 2"/>
          <p:cNvSpPr>
            <a:spLocks noGrp="1"/>
          </p:cNvSpPr>
          <p:nvPr>
            <p:ph type="body" idx="1"/>
          </p:nvPr>
        </p:nvSpPr>
        <p:spPr>
          <a:xfrm>
            <a:off x="1783080" y="4958864"/>
            <a:ext cx="2060448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cxnSp>
        <p:nvCxnSpPr>
          <p:cNvPr id="7" name="Straight Connector 6"/>
          <p:cNvCxnSpPr/>
          <p:nvPr/>
        </p:nvCxnSpPr>
        <p:spPr>
          <a:xfrm>
            <a:off x="1783080" y="4916993"/>
            <a:ext cx="2060448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1228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4F3470F-D258-44B9-8116-60D5796A262E}" type="datetimeFigureOut">
              <a:rPr lang="en-US" smtClean="0"/>
              <a:pPr/>
              <a:t>9/21/2025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9BE581-5BF1-421F-B0B6-51B4EC2FB158}" type="slidenum">
              <a:rPr lang="en-US" smtClean="0"/>
              <a:pPr/>
              <a:t>‹#›</a:t>
            </a:fld>
            <a:endParaRPr lang="en-US"/>
          </a:p>
        </p:txBody>
      </p:sp>
      <p:sp>
        <p:nvSpPr>
          <p:cNvPr id="2" name="Title 1"/>
          <p:cNvSpPr>
            <a:spLocks noGrp="1"/>
          </p:cNvSpPr>
          <p:nvPr>
            <p:ph type="title"/>
          </p:nvPr>
        </p:nvSpPr>
        <p:spPr/>
        <p:txBody>
          <a:bodyPr/>
          <a:lstStyle/>
          <a:p>
            <a:r>
              <a:rPr kumimoji="0" lang="en-US"/>
              <a:t>Click to edit Master title style</a:t>
            </a:r>
          </a:p>
        </p:txBody>
      </p:sp>
      <p:sp>
        <p:nvSpPr>
          <p:cNvPr id="11" name="Content Placeholder 10"/>
          <p:cNvSpPr>
            <a:spLocks noGrp="1"/>
          </p:cNvSpPr>
          <p:nvPr>
            <p:ph sz="half" idx="1"/>
          </p:nvPr>
        </p:nvSpPr>
        <p:spPr>
          <a:xfrm>
            <a:off x="1188720" y="1524000"/>
            <a:ext cx="10555834"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12085320" y="1524000"/>
            <a:ext cx="10555834"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129072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8B9BE581-5BF1-421F-B0B6-51B4EC2FB158}" type="slidenum">
              <a:rPr lang="en-US" smtClean="0"/>
              <a:pPr/>
              <a:t>‹#›</a:t>
            </a:fld>
            <a:endParaRPr lang="en-US"/>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fld id="{54F3470F-D258-44B9-8116-60D5796A262E}" type="datetimeFigureOut">
              <a:rPr lang="en-US" smtClean="0"/>
              <a:pPr/>
              <a:t>9/21/2025</a:t>
            </a:fld>
            <a:endParaRPr lang="en-US"/>
          </a:p>
        </p:txBody>
      </p:sp>
      <p:sp>
        <p:nvSpPr>
          <p:cNvPr id="3" name="Text Placeholder 2"/>
          <p:cNvSpPr>
            <a:spLocks noGrp="1"/>
          </p:cNvSpPr>
          <p:nvPr>
            <p:ph type="body" idx="1"/>
          </p:nvPr>
        </p:nvSpPr>
        <p:spPr>
          <a:xfrm>
            <a:off x="1188720" y="1399593"/>
            <a:ext cx="10504489"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32" name="Content Placeholder 31"/>
          <p:cNvSpPr>
            <a:spLocks noGrp="1"/>
          </p:cNvSpPr>
          <p:nvPr>
            <p:ph sz="half" idx="2"/>
          </p:nvPr>
        </p:nvSpPr>
        <p:spPr>
          <a:xfrm>
            <a:off x="1188720" y="2201896"/>
            <a:ext cx="1050036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4" name="Content Placeholder 33"/>
          <p:cNvSpPr>
            <a:spLocks noGrp="1"/>
          </p:cNvSpPr>
          <p:nvPr>
            <p:ph sz="quarter" idx="4"/>
          </p:nvPr>
        </p:nvSpPr>
        <p:spPr>
          <a:xfrm>
            <a:off x="12089449" y="2201896"/>
            <a:ext cx="1050036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a:xfrm>
            <a:off x="1188720" y="155448"/>
            <a:ext cx="21396960" cy="1143000"/>
          </a:xfrm>
        </p:spPr>
        <p:txBody>
          <a:bodyPr anchor="b" anchorCtr="0"/>
          <a:lstStyle>
            <a:lvl1pPr>
              <a:defRPr/>
            </a:lvl1pPr>
          </a:lstStyle>
          <a:p>
            <a:r>
              <a:rPr kumimoji="0" lang="en-US"/>
              <a:t>Click to edit Master title style</a:t>
            </a:r>
          </a:p>
        </p:txBody>
      </p:sp>
      <p:sp>
        <p:nvSpPr>
          <p:cNvPr id="12" name="Text Placeholder 11"/>
          <p:cNvSpPr>
            <a:spLocks noGrp="1"/>
          </p:cNvSpPr>
          <p:nvPr>
            <p:ph type="body" idx="3"/>
          </p:nvPr>
        </p:nvSpPr>
        <p:spPr>
          <a:xfrm>
            <a:off x="12085320" y="1399593"/>
            <a:ext cx="10504489"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cxnSp>
        <p:nvCxnSpPr>
          <p:cNvPr id="10" name="Straight Connector 9"/>
          <p:cNvCxnSpPr/>
          <p:nvPr/>
        </p:nvCxnSpPr>
        <p:spPr>
          <a:xfrm>
            <a:off x="1463657" y="2180219"/>
            <a:ext cx="9747504"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2362688" y="2180219"/>
            <a:ext cx="9747504"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8942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4F3470F-D258-44B9-8116-60D5796A262E}" type="datetimeFigureOut">
              <a:rPr lang="en-US" smtClean="0"/>
              <a:pPr/>
              <a:t>9/21/2025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9BE581-5BF1-421F-B0B6-51B4EC2FB158}" type="slidenum">
              <a:rPr lang="en-US" smtClean="0"/>
              <a:pPr/>
              <a:t>‹#›</a:t>
            </a:fld>
            <a:endParaRPr lang="en-US"/>
          </a:p>
        </p:txBody>
      </p:sp>
      <p:sp>
        <p:nvSpPr>
          <p:cNvPr id="2" name="Title 1"/>
          <p:cNvSpPr>
            <a:spLocks noGrp="1"/>
          </p:cNvSpPr>
          <p:nvPr>
            <p:ph type="title"/>
          </p:nvPr>
        </p:nvSpPr>
        <p:spPr/>
        <p:txBody>
          <a:bodyPr/>
          <a:lstStyle/>
          <a:p>
            <a:r>
              <a:rPr kumimoji="0" lang="en-US"/>
              <a:t>Click to edit Master title style</a:t>
            </a:r>
          </a:p>
        </p:txBody>
      </p:sp>
    </p:spTree>
    <p:extLst>
      <p:ext uri="{BB962C8B-B14F-4D97-AF65-F5344CB8AC3E}">
        <p14:creationId xmlns:p14="http://schemas.microsoft.com/office/powerpoint/2010/main" val="3333030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F3470F-D258-44B9-8116-60D5796A262E}" type="datetimeFigureOut">
              <a:rPr lang="en-US" smtClean="0"/>
              <a:pPr/>
              <a:t>9/21/2025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9BE581-5BF1-421F-B0B6-51B4EC2FB158}" type="slidenum">
              <a:rPr lang="en-US" smtClean="0"/>
              <a:pPr/>
              <a:t>‹#›</a:t>
            </a:fld>
            <a:endParaRPr lang="en-US"/>
          </a:p>
        </p:txBody>
      </p:sp>
    </p:spTree>
    <p:extLst>
      <p:ext uri="{BB962C8B-B14F-4D97-AF65-F5344CB8AC3E}">
        <p14:creationId xmlns:p14="http://schemas.microsoft.com/office/powerpoint/2010/main" val="969008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1188720" y="457200"/>
            <a:ext cx="1624584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17632680" y="1600200"/>
            <a:ext cx="5159045"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31" name="Title 30"/>
          <p:cNvSpPr>
            <a:spLocks noGrp="1"/>
          </p:cNvSpPr>
          <p:nvPr>
            <p:ph type="title"/>
          </p:nvPr>
        </p:nvSpPr>
        <p:spPr>
          <a:xfrm>
            <a:off x="17632680" y="457200"/>
            <a:ext cx="515112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8" name="Date Placeholder 7"/>
          <p:cNvSpPr>
            <a:spLocks noGrp="1"/>
          </p:cNvSpPr>
          <p:nvPr>
            <p:ph type="dt" sz="half" idx="14"/>
          </p:nvPr>
        </p:nvSpPr>
        <p:spPr/>
        <p:txBody>
          <a:bodyPr/>
          <a:lstStyle/>
          <a:p>
            <a:fld id="{54F3470F-D258-44B9-8116-60D5796A262E}" type="datetimeFigureOut">
              <a:rPr lang="en-US" smtClean="0"/>
              <a:pPr/>
              <a:t>9/21/2025</a:t>
            </a:fld>
            <a:endParaRPr lang="en-US"/>
          </a:p>
        </p:txBody>
      </p:sp>
      <p:sp>
        <p:nvSpPr>
          <p:cNvPr id="9" name="Slide Number Placeholder 8"/>
          <p:cNvSpPr>
            <a:spLocks noGrp="1"/>
          </p:cNvSpPr>
          <p:nvPr>
            <p:ph type="sldNum" sz="quarter" idx="15"/>
          </p:nvPr>
        </p:nvSpPr>
        <p:spPr/>
        <p:txBody>
          <a:bodyPr/>
          <a:lstStyle/>
          <a:p>
            <a:fld id="{8B9BE581-5BF1-421F-B0B6-51B4EC2FB158}" type="slidenum">
              <a:rPr lang="en-US" smtClean="0"/>
              <a:pPr/>
              <a:t>‹#›</a:t>
            </a:fld>
            <a:endParaRPr lang="en-US"/>
          </a:p>
        </p:txBody>
      </p:sp>
      <p:sp>
        <p:nvSpPr>
          <p:cNvPr id="10" name="Footer Placeholder 9"/>
          <p:cNvSpPr>
            <a:spLocks noGrp="1"/>
          </p:cNvSpPr>
          <p:nvPr>
            <p:ph type="ftr" sz="quarter" idx="16"/>
          </p:nvPr>
        </p:nvSpPr>
        <p:spPr/>
        <p:txBody>
          <a:bodyPr/>
          <a:lstStyle/>
          <a:p>
            <a:endParaRPr lang="en-US"/>
          </a:p>
        </p:txBody>
      </p:sp>
    </p:spTree>
    <p:extLst>
      <p:ext uri="{BB962C8B-B14F-4D97-AF65-F5344CB8AC3E}">
        <p14:creationId xmlns:p14="http://schemas.microsoft.com/office/powerpoint/2010/main" val="665748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236440" y="457200"/>
            <a:ext cx="534924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3" name="Picture Placeholder 2"/>
          <p:cNvSpPr>
            <a:spLocks noGrp="1"/>
          </p:cNvSpPr>
          <p:nvPr>
            <p:ph type="pic" idx="1"/>
          </p:nvPr>
        </p:nvSpPr>
        <p:spPr>
          <a:xfrm>
            <a:off x="1188720" y="457200"/>
            <a:ext cx="1565148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a:t>Click icon to add picture</a:t>
            </a:r>
          </a:p>
        </p:txBody>
      </p:sp>
      <p:sp>
        <p:nvSpPr>
          <p:cNvPr id="4" name="Text Placeholder 3"/>
          <p:cNvSpPr>
            <a:spLocks noGrp="1"/>
          </p:cNvSpPr>
          <p:nvPr>
            <p:ph type="body" sz="half" idx="2"/>
          </p:nvPr>
        </p:nvSpPr>
        <p:spPr>
          <a:xfrm>
            <a:off x="17236440" y="1600200"/>
            <a:ext cx="534924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8" name="Date Placeholder 7"/>
          <p:cNvSpPr>
            <a:spLocks noGrp="1"/>
          </p:cNvSpPr>
          <p:nvPr>
            <p:ph type="dt" sz="half" idx="10"/>
          </p:nvPr>
        </p:nvSpPr>
        <p:spPr/>
        <p:txBody>
          <a:bodyPr/>
          <a:lstStyle/>
          <a:p>
            <a:fld id="{54F3470F-D258-44B9-8116-60D5796A262E}" type="datetimeFigureOut">
              <a:rPr lang="en-US" smtClean="0"/>
              <a:pPr/>
              <a:t>9/21/2025</a:t>
            </a:fld>
            <a:endParaRPr lang="en-US"/>
          </a:p>
        </p:txBody>
      </p:sp>
      <p:sp>
        <p:nvSpPr>
          <p:cNvPr id="9" name="Slide Number Placeholder 8"/>
          <p:cNvSpPr>
            <a:spLocks noGrp="1"/>
          </p:cNvSpPr>
          <p:nvPr>
            <p:ph type="sldNum" sz="quarter" idx="11"/>
          </p:nvPr>
        </p:nvSpPr>
        <p:spPr/>
        <p:txBody>
          <a:bodyPr/>
          <a:lstStyle/>
          <a:p>
            <a:fld id="{8B9BE581-5BF1-421F-B0B6-51B4EC2FB158}"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3587151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1188720" y="1447800"/>
            <a:ext cx="21396960" cy="46783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15057120" y="6203667"/>
            <a:ext cx="6736080" cy="384048"/>
          </a:xfrm>
          <a:prstGeom prst="rect">
            <a:avLst/>
          </a:prstGeom>
        </p:spPr>
        <p:txBody>
          <a:bodyPr vert="horz" anchor="ctr" anchorCtr="0"/>
          <a:lstStyle>
            <a:lvl1pPr algn="l" eaLnBrk="1" latinLnBrk="0" hangingPunct="1">
              <a:defRPr kumimoji="0" sz="1200">
                <a:solidFill>
                  <a:schemeClr val="tx2"/>
                </a:solidFill>
              </a:defRPr>
            </a:lvl1pPr>
          </a:lstStyle>
          <a:p>
            <a:fld id="{54F3470F-D258-44B9-8116-60D5796A262E}" type="datetimeFigureOut">
              <a:rPr lang="en-US" smtClean="0"/>
              <a:pPr/>
              <a:t>9/21/2025</a:t>
            </a:fld>
            <a:endParaRPr lang="en-US"/>
          </a:p>
        </p:txBody>
      </p:sp>
      <p:sp>
        <p:nvSpPr>
          <p:cNvPr id="10" name="Footer Placeholder 9"/>
          <p:cNvSpPr>
            <a:spLocks noGrp="1"/>
          </p:cNvSpPr>
          <p:nvPr>
            <p:ph type="ftr" sz="quarter" idx="3"/>
          </p:nvPr>
        </p:nvSpPr>
        <p:spPr>
          <a:xfrm>
            <a:off x="5547360" y="6203667"/>
            <a:ext cx="931164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a:p>
        </p:txBody>
      </p:sp>
      <p:sp>
        <p:nvSpPr>
          <p:cNvPr id="22" name="Slide Number Placeholder 21"/>
          <p:cNvSpPr>
            <a:spLocks noGrp="1"/>
          </p:cNvSpPr>
          <p:nvPr>
            <p:ph type="sldNum" sz="quarter" idx="4"/>
          </p:nvPr>
        </p:nvSpPr>
        <p:spPr>
          <a:xfrm>
            <a:off x="21867495" y="6181531"/>
            <a:ext cx="158496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8B9BE581-5BF1-421F-B0B6-51B4EC2FB158}" type="slidenum">
              <a:rPr lang="en-US" smtClean="0"/>
              <a:pPr/>
              <a:t>‹#›</a:t>
            </a:fld>
            <a:endParaRPr lang="en-US"/>
          </a:p>
        </p:txBody>
      </p:sp>
      <p:sp>
        <p:nvSpPr>
          <p:cNvPr id="5" name="Title Placeholder 4"/>
          <p:cNvSpPr>
            <a:spLocks noGrp="1"/>
          </p:cNvSpPr>
          <p:nvPr>
            <p:ph type="title"/>
          </p:nvPr>
        </p:nvSpPr>
        <p:spPr>
          <a:xfrm>
            <a:off x="1188720" y="152400"/>
            <a:ext cx="21396960" cy="1219200"/>
          </a:xfrm>
          <a:prstGeom prst="rect">
            <a:avLst/>
          </a:prstGeom>
          <a:ln w="6350" cap="rnd">
            <a:noFill/>
          </a:ln>
        </p:spPr>
        <p:txBody>
          <a:bodyPr vert="horz" anchor="b" anchorCtr="0">
            <a:normAutofit/>
          </a:bodyPr>
          <a:lstStyle/>
          <a:p>
            <a:r>
              <a:rPr kumimoji="0" lang="en-US"/>
              <a:t>Click to edit Master title style</a:t>
            </a:r>
          </a:p>
        </p:txBody>
      </p:sp>
    </p:spTree>
    <p:extLst>
      <p:ext uri="{BB962C8B-B14F-4D97-AF65-F5344CB8AC3E}">
        <p14:creationId xmlns:p14="http://schemas.microsoft.com/office/powerpoint/2010/main" val="2819487281"/>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heic"/></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2.g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F8E0E44-2D40-3CD7-2398-99E0F611181E}"/>
              </a:ext>
            </a:extLst>
          </p:cNvPr>
          <p:cNvSpPr txBox="1"/>
          <p:nvPr/>
        </p:nvSpPr>
        <p:spPr>
          <a:xfrm>
            <a:off x="6523199" y="1166842"/>
            <a:ext cx="10728001" cy="4524315"/>
          </a:xfrm>
          <a:prstGeom prst="rect">
            <a:avLst/>
          </a:prstGeom>
          <a:noFill/>
        </p:spPr>
        <p:txBody>
          <a:bodyPr wrap="none" rtlCol="0">
            <a:spAutoFit/>
          </a:bodyPr>
          <a:lstStyle/>
          <a:p>
            <a:pPr algn="ctr"/>
            <a:r>
              <a:rPr lang="en-US" sz="9600" b="1" dirty="0">
                <a:ln w="22225">
                  <a:solidFill>
                    <a:sysClr val="windowText" lastClr="000000"/>
                  </a:solidFill>
                  <a:prstDash val="solid"/>
                </a:ln>
                <a:solidFill>
                  <a:schemeClr val="accent2">
                    <a:lumMod val="40000"/>
                    <a:lumOff val="60000"/>
                  </a:schemeClr>
                </a:solidFill>
                <a:effectLst>
                  <a:outerShdw blurRad="38100" dist="38100" dir="2700000" algn="tl">
                    <a:srgbClr val="000000">
                      <a:alpha val="43137"/>
                    </a:srgbClr>
                  </a:outerShdw>
                </a:effectLst>
                <a:latin typeface="Rockwell" panose="02060603020205020403" pitchFamily="18" charset="0"/>
              </a:rPr>
              <a:t>The Gospel</a:t>
            </a:r>
          </a:p>
          <a:p>
            <a:pPr algn="ctr"/>
            <a:r>
              <a:rPr lang="en-US" sz="9600" b="1" i="1" dirty="0">
                <a:ln w="22225">
                  <a:solidFill>
                    <a:sysClr val="windowText" lastClr="000000"/>
                  </a:solidFill>
                  <a:prstDash val="solid"/>
                </a:ln>
                <a:solidFill>
                  <a:schemeClr val="accent2">
                    <a:lumMod val="40000"/>
                    <a:lumOff val="60000"/>
                  </a:schemeClr>
                </a:solidFill>
                <a:effectLst>
                  <a:outerShdw blurRad="38100" dist="38100" dir="2700000" algn="tl">
                    <a:srgbClr val="000000">
                      <a:alpha val="43137"/>
                    </a:srgbClr>
                  </a:outerShdw>
                </a:effectLst>
                <a:latin typeface="Rockwell" panose="02060603020205020403" pitchFamily="18" charset="0"/>
              </a:rPr>
              <a:t>“Good News”</a:t>
            </a:r>
          </a:p>
          <a:p>
            <a:pPr algn="ctr"/>
            <a:r>
              <a:rPr lang="en-US" sz="9600" b="1" dirty="0">
                <a:ln w="22225">
                  <a:solidFill>
                    <a:sysClr val="windowText" lastClr="000000"/>
                  </a:solidFill>
                  <a:prstDash val="solid"/>
                </a:ln>
                <a:solidFill>
                  <a:schemeClr val="accent2">
                    <a:lumMod val="40000"/>
                    <a:lumOff val="60000"/>
                  </a:schemeClr>
                </a:solidFill>
                <a:effectLst>
                  <a:outerShdw blurRad="38100" dist="38100" dir="2700000" algn="tl">
                    <a:srgbClr val="000000">
                      <a:alpha val="43137"/>
                    </a:srgbClr>
                  </a:outerShdw>
                </a:effectLst>
                <a:latin typeface="Rockwell" panose="02060603020205020403" pitchFamily="18" charset="0"/>
              </a:rPr>
              <a:t>according to John</a:t>
            </a:r>
          </a:p>
        </p:txBody>
      </p:sp>
    </p:spTree>
    <p:extLst>
      <p:ext uri="{BB962C8B-B14F-4D97-AF65-F5344CB8AC3E}">
        <p14:creationId xmlns:p14="http://schemas.microsoft.com/office/powerpoint/2010/main" val="161858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06493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1C73FF6-618A-FAE3-97D7-47D8D4136969}"/>
              </a:ext>
            </a:extLst>
          </p:cNvPr>
          <p:cNvSpPr txBox="1"/>
          <p:nvPr/>
        </p:nvSpPr>
        <p:spPr>
          <a:xfrm>
            <a:off x="8274801" y="2497976"/>
            <a:ext cx="7224798" cy="1862048"/>
          </a:xfrm>
          <a:prstGeom prst="rect">
            <a:avLst/>
          </a:prstGeom>
          <a:noFill/>
        </p:spPr>
        <p:txBody>
          <a:bodyPr wrap="none" rtlCol="0">
            <a:spAutoFit/>
          </a:bodyPr>
          <a:lstStyle/>
          <a:p>
            <a:r>
              <a:rPr lang="en-US" sz="11500" dirty="0">
                <a:effectLst>
                  <a:outerShdw blurRad="38100" dist="38100" dir="2700000" algn="tl">
                    <a:srgbClr val="000000">
                      <a:alpha val="43137"/>
                    </a:srgbClr>
                  </a:outerShdw>
                </a:effectLst>
              </a:rPr>
              <a:t>Belize 2025</a:t>
            </a:r>
          </a:p>
        </p:txBody>
      </p:sp>
    </p:spTree>
    <p:extLst>
      <p:ext uri="{BB962C8B-B14F-4D97-AF65-F5344CB8AC3E}">
        <p14:creationId xmlns:p14="http://schemas.microsoft.com/office/powerpoint/2010/main" val="2808823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nkle Fracture Imaging">
            <a:extLst>
              <a:ext uri="{FF2B5EF4-FFF2-40B4-BE49-F238E27FC236}">
                <a16:creationId xmlns:a16="http://schemas.microsoft.com/office/drawing/2014/main" xmlns="" id="{23422552-F4A3-7DCF-9D30-55690CFDFD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39600" y="381000"/>
            <a:ext cx="11277600" cy="60959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leg with a black cast on it&#10;&#10;AI-generated content may be incorrect.">
            <a:extLst>
              <a:ext uri="{FF2B5EF4-FFF2-40B4-BE49-F238E27FC236}">
                <a16:creationId xmlns:a16="http://schemas.microsoft.com/office/drawing/2014/main" xmlns="" id="{04213E49-D6AA-1895-BE65-41E832999D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048000" y="-2209799"/>
            <a:ext cx="6096000" cy="11277600"/>
          </a:xfrm>
          <a:prstGeom prst="rect">
            <a:avLst/>
          </a:prstGeom>
        </p:spPr>
      </p:pic>
    </p:spTree>
    <p:extLst>
      <p:ext uri="{BB962C8B-B14F-4D97-AF65-F5344CB8AC3E}">
        <p14:creationId xmlns:p14="http://schemas.microsoft.com/office/powerpoint/2010/main" val="2115245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ece of wood with a white frame&#10;&#10;AI-generated content may be incorrect.">
            <a:extLst>
              <a:ext uri="{FF2B5EF4-FFF2-40B4-BE49-F238E27FC236}">
                <a16:creationId xmlns:a16="http://schemas.microsoft.com/office/drawing/2014/main" xmlns="" id="{A298E869-8C8B-70E3-8A98-566DC5D780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53400" y="304797"/>
            <a:ext cx="7467600" cy="6248400"/>
          </a:xfrm>
          <a:prstGeom prst="rect">
            <a:avLst/>
          </a:prstGeom>
        </p:spPr>
      </p:pic>
      <p:pic>
        <p:nvPicPr>
          <p:cNvPr id="6" name="Picture 5" descr="A person standing in a kitchen&#10;&#10;AI-generated content may be incorrect.">
            <a:extLst>
              <a:ext uri="{FF2B5EF4-FFF2-40B4-BE49-F238E27FC236}">
                <a16:creationId xmlns:a16="http://schemas.microsoft.com/office/drawing/2014/main" xmlns="" id="{B07C2CBD-E155-9301-7840-0B6509E123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304799"/>
            <a:ext cx="7467599" cy="6248401"/>
          </a:xfrm>
          <a:prstGeom prst="rect">
            <a:avLst/>
          </a:prstGeom>
        </p:spPr>
      </p:pic>
      <p:pic>
        <p:nvPicPr>
          <p:cNvPr id="7" name="Picture 6" descr="A close-up of an electrical panel&#10;&#10;AI-generated content may be incorrect.">
            <a:extLst>
              <a:ext uri="{FF2B5EF4-FFF2-40B4-BE49-F238E27FC236}">
                <a16:creationId xmlns:a16="http://schemas.microsoft.com/office/drawing/2014/main" xmlns="" id="{757C064B-237C-2131-1CD7-C6E735925F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01998" y="325241"/>
            <a:ext cx="7467600" cy="6248401"/>
          </a:xfrm>
          <a:prstGeom prst="rect">
            <a:avLst/>
          </a:prstGeom>
        </p:spPr>
      </p:pic>
    </p:spTree>
    <p:extLst>
      <p:ext uri="{BB962C8B-B14F-4D97-AF65-F5344CB8AC3E}">
        <p14:creationId xmlns:p14="http://schemas.microsoft.com/office/powerpoint/2010/main" val="301736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ooden barn with a red roof&#10;&#10;AI-generated content may be incorrect.">
            <a:extLst>
              <a:ext uri="{FF2B5EF4-FFF2-40B4-BE49-F238E27FC236}">
                <a16:creationId xmlns:a16="http://schemas.microsoft.com/office/drawing/2014/main" xmlns="" id="{0676CD91-DB47-4645-9DC4-3D9C9D26BD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551985"/>
            <a:ext cx="5715000" cy="5867400"/>
          </a:xfrm>
          <a:prstGeom prst="rect">
            <a:avLst/>
          </a:prstGeom>
        </p:spPr>
      </p:pic>
      <p:pic>
        <p:nvPicPr>
          <p:cNvPr id="7" name="Picture 6" descr="A wooden barn with a fence and grass&#10;&#10;AI-generated content may be incorrect.">
            <a:extLst>
              <a:ext uri="{FF2B5EF4-FFF2-40B4-BE49-F238E27FC236}">
                <a16:creationId xmlns:a16="http://schemas.microsoft.com/office/drawing/2014/main" xmlns="" id="{945411DF-56C3-323D-187E-63014164FF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6446" y="551985"/>
            <a:ext cx="5715000" cy="5867400"/>
          </a:xfrm>
          <a:prstGeom prst="rect">
            <a:avLst/>
          </a:prstGeom>
        </p:spPr>
      </p:pic>
      <p:pic>
        <p:nvPicPr>
          <p:cNvPr id="9" name="Picture 8" descr="A room with a window and a table&#10;&#10;AI-generated content may be incorrect.">
            <a:extLst>
              <a:ext uri="{FF2B5EF4-FFF2-40B4-BE49-F238E27FC236}">
                <a16:creationId xmlns:a16="http://schemas.microsoft.com/office/drawing/2014/main" xmlns="" id="{A0A7CABC-D378-1C85-2332-A14F457ACE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54602" y="551985"/>
            <a:ext cx="5791198" cy="5895278"/>
          </a:xfrm>
          <a:prstGeom prst="rect">
            <a:avLst/>
          </a:prstGeom>
        </p:spPr>
      </p:pic>
      <p:pic>
        <p:nvPicPr>
          <p:cNvPr id="11" name="Picture 10" descr="A blue house with a tree in the back&#10;&#10;AI-generated content may be incorrect.">
            <a:extLst>
              <a:ext uri="{FF2B5EF4-FFF2-40B4-BE49-F238E27FC236}">
                <a16:creationId xmlns:a16="http://schemas.microsoft.com/office/drawing/2014/main" xmlns="" id="{B46D6993-DF77-E19A-367D-93D4BAD6CC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35524" y="551985"/>
            <a:ext cx="5715000" cy="5895278"/>
          </a:xfrm>
          <a:prstGeom prst="rect">
            <a:avLst/>
          </a:prstGeom>
        </p:spPr>
      </p:pic>
    </p:spTree>
    <p:extLst>
      <p:ext uri="{BB962C8B-B14F-4D97-AF65-F5344CB8AC3E}">
        <p14:creationId xmlns:p14="http://schemas.microsoft.com/office/powerpoint/2010/main" val="1442182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preview">
            <a:extLst>
              <a:ext uri="{FF2B5EF4-FFF2-40B4-BE49-F238E27FC236}">
                <a16:creationId xmlns:a16="http://schemas.microsoft.com/office/drawing/2014/main" xmlns="" id="{47645161-ADB3-9B81-CCC3-2439B1C180FD}"/>
              </a:ext>
            </a:extLst>
          </p:cNvPr>
          <p:cNvSpPr>
            <a:spLocks noChangeAspect="1" noChangeArrowheads="1"/>
          </p:cNvSpPr>
          <p:nvPr/>
        </p:nvSpPr>
        <p:spPr bwMode="auto">
          <a:xfrm>
            <a:off x="117348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xmlns="" id="{B753E1D8-9E57-16DE-8DB7-E633EAE51AF9}"/>
              </a:ext>
            </a:extLst>
          </p:cNvPr>
          <p:cNvSpPr txBox="1"/>
          <p:nvPr/>
        </p:nvSpPr>
        <p:spPr>
          <a:xfrm>
            <a:off x="235105" y="480417"/>
            <a:ext cx="11353800" cy="2554545"/>
          </a:xfrm>
          <a:prstGeom prst="rect">
            <a:avLst/>
          </a:prstGeom>
          <a:noFill/>
          <a:ln>
            <a:solidFill>
              <a:srgbClr val="FFC000"/>
            </a:solidFill>
          </a:ln>
        </p:spPr>
        <p:txBody>
          <a:bodyPr wrap="square">
            <a:spAutoFit/>
          </a:bodyPr>
          <a:lstStyle/>
          <a:p>
            <a:pPr algn="ctr"/>
            <a:r>
              <a:rPr lang="en-US" sz="4000" b="0" i="0" u="none" strike="noStrike" baseline="0" dirty="0" err="1">
                <a:effectLst>
                  <a:outerShdw blurRad="38100" dist="38100" dir="2700000" algn="tl">
                    <a:srgbClr val="000000">
                      <a:alpha val="43137"/>
                    </a:srgbClr>
                  </a:outerShdw>
                </a:effectLst>
              </a:rPr>
              <a:t>Ezr</a:t>
            </a:r>
            <a:r>
              <a:rPr lang="en-US" sz="4000" b="0" i="0" u="none" strike="noStrike" baseline="0" dirty="0">
                <a:effectLst>
                  <a:outerShdw blurRad="38100" dist="38100" dir="2700000" algn="tl">
                    <a:srgbClr val="000000">
                      <a:alpha val="43137"/>
                    </a:srgbClr>
                  </a:outerShdw>
                </a:effectLst>
              </a:rPr>
              <a:t> 7:10  For Ezra had prepared his heart </a:t>
            </a:r>
          </a:p>
          <a:p>
            <a:pPr algn="ctr"/>
            <a:r>
              <a:rPr lang="en-US" sz="4000" b="0" i="0" u="none" strike="noStrike" baseline="0" dirty="0">
                <a:effectLst>
                  <a:outerShdw blurRad="38100" dist="38100" dir="2700000" algn="tl">
                    <a:srgbClr val="000000">
                      <a:alpha val="43137"/>
                    </a:srgbClr>
                  </a:outerShdw>
                </a:effectLst>
              </a:rPr>
              <a:t>to seek the Law of Jehovah, </a:t>
            </a:r>
          </a:p>
          <a:p>
            <a:pPr algn="ctr"/>
            <a:r>
              <a:rPr lang="en-US" sz="4000" b="0" i="0" u="none" strike="noStrike" baseline="0" dirty="0">
                <a:effectLst>
                  <a:outerShdw blurRad="38100" dist="38100" dir="2700000" algn="tl">
                    <a:srgbClr val="000000">
                      <a:alpha val="43137"/>
                    </a:srgbClr>
                  </a:outerShdw>
                </a:effectLst>
              </a:rPr>
              <a:t>and to do </a:t>
            </a:r>
            <a:r>
              <a:rPr lang="en-US" sz="4000" b="0" i="1" u="none" strike="noStrike" baseline="0" dirty="0">
                <a:effectLst>
                  <a:outerShdw blurRad="38100" dist="38100" dir="2700000" algn="tl">
                    <a:srgbClr val="000000">
                      <a:alpha val="43137"/>
                    </a:srgbClr>
                  </a:outerShdw>
                </a:effectLst>
              </a:rPr>
              <a:t>it</a:t>
            </a:r>
            <a:r>
              <a:rPr lang="en-US" sz="4000" b="0" i="0" u="none" strike="noStrike" baseline="0" dirty="0">
                <a:effectLst>
                  <a:outerShdw blurRad="38100" dist="38100" dir="2700000" algn="tl">
                    <a:srgbClr val="000000">
                      <a:alpha val="43137"/>
                    </a:srgbClr>
                  </a:outerShdw>
                </a:effectLst>
              </a:rPr>
              <a:t>, </a:t>
            </a:r>
          </a:p>
          <a:p>
            <a:pPr algn="ctr"/>
            <a:r>
              <a:rPr lang="en-US" sz="4000" b="0" i="0" u="none" strike="noStrike" baseline="0" dirty="0">
                <a:effectLst>
                  <a:outerShdw blurRad="38100" dist="38100" dir="2700000" algn="tl">
                    <a:srgbClr val="000000">
                      <a:alpha val="43137"/>
                    </a:srgbClr>
                  </a:outerShdw>
                </a:effectLst>
              </a:rPr>
              <a:t>and to teach statutes and judgments in Israel. </a:t>
            </a:r>
            <a:endParaRPr lang="en-US" sz="4000" dirty="0">
              <a:effectLst>
                <a:outerShdw blurRad="38100" dist="38100" dir="2700000" algn="tl">
                  <a:srgbClr val="000000">
                    <a:alpha val="43137"/>
                  </a:srgbClr>
                </a:outerShdw>
              </a:effectLst>
            </a:endParaRPr>
          </a:p>
        </p:txBody>
      </p:sp>
      <p:sp>
        <p:nvSpPr>
          <p:cNvPr id="12" name="TextBox 11">
            <a:extLst>
              <a:ext uri="{FF2B5EF4-FFF2-40B4-BE49-F238E27FC236}">
                <a16:creationId xmlns:a16="http://schemas.microsoft.com/office/drawing/2014/main" xmlns="" id="{8A9477D6-F0CD-2167-9079-C824D044CEA6}"/>
              </a:ext>
            </a:extLst>
          </p:cNvPr>
          <p:cNvSpPr txBox="1"/>
          <p:nvPr/>
        </p:nvSpPr>
        <p:spPr>
          <a:xfrm>
            <a:off x="244398" y="3846256"/>
            <a:ext cx="11344507" cy="2554545"/>
          </a:xfrm>
          <a:prstGeom prst="rect">
            <a:avLst/>
          </a:prstGeom>
          <a:noFill/>
          <a:ln>
            <a:solidFill>
              <a:srgbClr val="FFC000"/>
            </a:solidFill>
          </a:ln>
        </p:spPr>
        <p:txBody>
          <a:bodyPr wrap="square">
            <a:spAutoFit/>
          </a:bodyPr>
          <a:lstStyle/>
          <a:p>
            <a:pPr algn="ctr"/>
            <a:r>
              <a:rPr lang="en-US" sz="4000" b="0" i="0" u="none" strike="noStrike" baseline="0" dirty="0">
                <a:effectLst>
                  <a:outerShdw blurRad="38100" dist="38100" dir="2700000" algn="tl">
                    <a:srgbClr val="000000">
                      <a:alpha val="43137"/>
                    </a:srgbClr>
                  </a:outerShdw>
                </a:effectLst>
              </a:rPr>
              <a:t>2Ti 2:2  And the things that you have heard </a:t>
            </a:r>
          </a:p>
          <a:p>
            <a:pPr algn="ctr"/>
            <a:r>
              <a:rPr lang="en-US" sz="4000" b="0" i="0" u="none" strike="noStrike" baseline="0" dirty="0">
                <a:effectLst>
                  <a:outerShdw blurRad="38100" dist="38100" dir="2700000" algn="tl">
                    <a:srgbClr val="000000">
                      <a:alpha val="43137"/>
                    </a:srgbClr>
                  </a:outerShdw>
                </a:effectLst>
              </a:rPr>
              <a:t>from me among many witnesses,</a:t>
            </a:r>
          </a:p>
          <a:p>
            <a:pPr algn="ctr"/>
            <a:r>
              <a:rPr lang="en-US" sz="4000" b="0" i="0" u="none" strike="noStrike" baseline="0" dirty="0">
                <a:effectLst>
                  <a:outerShdw blurRad="38100" dist="38100" dir="2700000" algn="tl">
                    <a:srgbClr val="000000">
                      <a:alpha val="43137"/>
                    </a:srgbClr>
                  </a:outerShdw>
                </a:effectLst>
              </a:rPr>
              <a:t> commit the same to faithful men </a:t>
            </a:r>
          </a:p>
          <a:p>
            <a:pPr algn="ctr"/>
            <a:r>
              <a:rPr lang="en-US" sz="4000" b="0" i="0" u="none" strike="noStrike" baseline="0" dirty="0">
                <a:effectLst>
                  <a:outerShdw blurRad="38100" dist="38100" dir="2700000" algn="tl">
                    <a:srgbClr val="000000">
                      <a:alpha val="43137"/>
                    </a:srgbClr>
                  </a:outerShdw>
                </a:effectLst>
              </a:rPr>
              <a:t>who will be able to teach others also. </a:t>
            </a:r>
            <a:endParaRPr lang="en-US" sz="4000" dirty="0">
              <a:effectLst>
                <a:outerShdw blurRad="38100" dist="38100" dir="2700000" algn="tl">
                  <a:srgbClr val="000000">
                    <a:alpha val="43137"/>
                  </a:srgbClr>
                </a:outerShdw>
              </a:effectLst>
            </a:endParaRPr>
          </a:p>
        </p:txBody>
      </p:sp>
      <p:sp>
        <p:nvSpPr>
          <p:cNvPr id="14" name="TextBox 13">
            <a:extLst>
              <a:ext uri="{FF2B5EF4-FFF2-40B4-BE49-F238E27FC236}">
                <a16:creationId xmlns:a16="http://schemas.microsoft.com/office/drawing/2014/main" xmlns="" id="{F745DF41-E106-B72D-1AC0-EBF0EEA290A6}"/>
              </a:ext>
            </a:extLst>
          </p:cNvPr>
          <p:cNvSpPr txBox="1"/>
          <p:nvPr/>
        </p:nvSpPr>
        <p:spPr>
          <a:xfrm>
            <a:off x="11887200" y="3862983"/>
            <a:ext cx="11642802" cy="2554545"/>
          </a:xfrm>
          <a:prstGeom prst="rect">
            <a:avLst/>
          </a:prstGeom>
          <a:noFill/>
          <a:ln>
            <a:solidFill>
              <a:srgbClr val="FFC000"/>
            </a:solidFill>
          </a:ln>
        </p:spPr>
        <p:txBody>
          <a:bodyPr wrap="square">
            <a:spAutoFit/>
          </a:bodyPr>
          <a:lstStyle/>
          <a:p>
            <a:pPr algn="ctr"/>
            <a:r>
              <a:rPr lang="es-ES" sz="4000" b="0" i="0" u="none" strike="noStrike" baseline="0" dirty="0">
                <a:effectLst>
                  <a:outerShdw blurRad="38100" dist="38100" dir="2700000" algn="tl">
                    <a:srgbClr val="000000">
                      <a:alpha val="43137"/>
                    </a:srgbClr>
                  </a:outerShdw>
                </a:effectLst>
              </a:rPr>
              <a:t>2Ti 2:2  Y lo que has oído </a:t>
            </a:r>
          </a:p>
          <a:p>
            <a:pPr algn="ctr"/>
            <a:r>
              <a:rPr lang="es-ES" sz="4000" b="0" i="0" u="none" strike="noStrike" baseline="0" dirty="0">
                <a:effectLst>
                  <a:outerShdw blurRad="38100" dist="38100" dir="2700000" algn="tl">
                    <a:srgbClr val="000000">
                      <a:alpha val="43137"/>
                    </a:srgbClr>
                  </a:outerShdw>
                </a:effectLst>
              </a:rPr>
              <a:t>de mí entre muchos testigos, </a:t>
            </a:r>
          </a:p>
          <a:p>
            <a:pPr algn="ctr"/>
            <a:r>
              <a:rPr lang="es-ES" sz="4000" b="0" i="0" u="none" strike="noStrike" baseline="0" dirty="0">
                <a:effectLst>
                  <a:outerShdw blurRad="38100" dist="38100" dir="2700000" algn="tl">
                    <a:srgbClr val="000000">
                      <a:alpha val="43137"/>
                    </a:srgbClr>
                  </a:outerShdw>
                </a:effectLst>
              </a:rPr>
              <a:t>esto encarga á los hombres fieles que serán idóneos para enseñar también á otros. </a:t>
            </a:r>
            <a:endParaRPr lang="en-US" sz="4000" dirty="0">
              <a:effectLst>
                <a:outerShdw blurRad="38100" dist="38100" dir="2700000" algn="tl">
                  <a:srgbClr val="000000">
                    <a:alpha val="43137"/>
                  </a:srgbClr>
                </a:outerShdw>
              </a:effectLst>
            </a:endParaRPr>
          </a:p>
        </p:txBody>
      </p:sp>
      <p:sp>
        <p:nvSpPr>
          <p:cNvPr id="16" name="TextBox 15">
            <a:extLst>
              <a:ext uri="{FF2B5EF4-FFF2-40B4-BE49-F238E27FC236}">
                <a16:creationId xmlns:a16="http://schemas.microsoft.com/office/drawing/2014/main" xmlns="" id="{F2048431-57FA-633E-F3B7-CBAF1E59AFF8}"/>
              </a:ext>
            </a:extLst>
          </p:cNvPr>
          <p:cNvSpPr txBox="1"/>
          <p:nvPr/>
        </p:nvSpPr>
        <p:spPr>
          <a:xfrm>
            <a:off x="11887200" y="487851"/>
            <a:ext cx="11642802" cy="2554545"/>
          </a:xfrm>
          <a:prstGeom prst="rect">
            <a:avLst/>
          </a:prstGeom>
          <a:noFill/>
          <a:ln>
            <a:solidFill>
              <a:srgbClr val="FFC000"/>
            </a:solidFill>
          </a:ln>
        </p:spPr>
        <p:txBody>
          <a:bodyPr wrap="square">
            <a:spAutoFit/>
          </a:bodyPr>
          <a:lstStyle/>
          <a:p>
            <a:pPr algn="ctr"/>
            <a:r>
              <a:rPr lang="es-ES" sz="4000" b="0" i="0" u="none" strike="noStrike" baseline="0" dirty="0" err="1">
                <a:effectLst>
                  <a:outerShdw blurRad="38100" dist="38100" dir="2700000" algn="tl">
                    <a:srgbClr val="000000">
                      <a:alpha val="43137"/>
                    </a:srgbClr>
                  </a:outerShdw>
                </a:effectLst>
              </a:rPr>
              <a:t>Ezr</a:t>
            </a:r>
            <a:r>
              <a:rPr lang="es-ES" sz="4000" b="0" i="0" u="none" strike="noStrike" baseline="0" dirty="0">
                <a:effectLst>
                  <a:outerShdw blurRad="38100" dist="38100" dir="2700000" algn="tl">
                    <a:srgbClr val="000000">
                      <a:alpha val="43137"/>
                    </a:srgbClr>
                  </a:outerShdw>
                </a:effectLst>
              </a:rPr>
              <a:t> 7:10  Porque Esdras había preparado su corazón para inquirir la ley de Jehová, </a:t>
            </a:r>
          </a:p>
          <a:p>
            <a:pPr algn="ctr"/>
            <a:r>
              <a:rPr lang="es-ES" sz="4000" b="0" i="0" u="none" strike="noStrike" baseline="0" dirty="0">
                <a:effectLst>
                  <a:outerShdw blurRad="38100" dist="38100" dir="2700000" algn="tl">
                    <a:srgbClr val="000000">
                      <a:alpha val="43137"/>
                    </a:srgbClr>
                  </a:outerShdw>
                </a:effectLst>
              </a:rPr>
              <a:t>y para </a:t>
            </a:r>
          </a:p>
          <a:p>
            <a:pPr algn="ctr"/>
            <a:r>
              <a:rPr lang="es-ES" sz="4000" b="0" i="0" u="none" strike="noStrike" baseline="0" dirty="0">
                <a:effectLst>
                  <a:outerShdw blurRad="38100" dist="38100" dir="2700000" algn="tl">
                    <a:srgbClr val="000000">
                      <a:alpha val="43137"/>
                    </a:srgbClr>
                  </a:outerShdw>
                </a:effectLst>
              </a:rPr>
              <a:t>hacer y enseñar á Israel mandamientos y juicios. </a:t>
            </a:r>
            <a:endParaRPr lang="en-US" sz="4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9034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54345BAC-4E74-6B41-71EF-5F8DCFD7F91C}"/>
              </a:ext>
            </a:extLst>
          </p:cNvPr>
          <p:cNvSpPr txBox="1"/>
          <p:nvPr/>
        </p:nvSpPr>
        <p:spPr>
          <a:xfrm>
            <a:off x="9144586" y="2105561"/>
            <a:ext cx="5485221" cy="1323439"/>
          </a:xfrm>
          <a:prstGeom prst="rect">
            <a:avLst/>
          </a:prstGeom>
          <a:noFill/>
        </p:spPr>
        <p:txBody>
          <a:bodyPr wrap="none" rtlCol="0">
            <a:spAutoFit/>
          </a:bodyPr>
          <a:lstStyle/>
          <a:p>
            <a:pPr algn="ctr"/>
            <a:r>
              <a:rPr lang="en-US" sz="8000" b="1" dirty="0">
                <a:ln w="22225">
                  <a:solidFill>
                    <a:sysClr val="windowText" lastClr="000000"/>
                  </a:solidFill>
                  <a:prstDash val="solid"/>
                </a:ln>
                <a:solidFill>
                  <a:schemeClr val="accent2">
                    <a:lumMod val="40000"/>
                    <a:lumOff val="60000"/>
                  </a:schemeClr>
                </a:solidFill>
              </a:rPr>
              <a:t>Belize 2024</a:t>
            </a:r>
          </a:p>
        </p:txBody>
      </p:sp>
      <p:sp>
        <p:nvSpPr>
          <p:cNvPr id="3" name="TextBox 2">
            <a:extLst>
              <a:ext uri="{FF2B5EF4-FFF2-40B4-BE49-F238E27FC236}">
                <a16:creationId xmlns:a16="http://schemas.microsoft.com/office/drawing/2014/main" xmlns="" id="{FFDF1EC0-5B49-D21B-03E5-4FABD8C90A22}"/>
              </a:ext>
            </a:extLst>
          </p:cNvPr>
          <p:cNvSpPr txBox="1"/>
          <p:nvPr/>
        </p:nvSpPr>
        <p:spPr>
          <a:xfrm>
            <a:off x="10080547" y="3581400"/>
            <a:ext cx="3613297" cy="1323439"/>
          </a:xfrm>
          <a:prstGeom prst="rect">
            <a:avLst/>
          </a:prstGeom>
          <a:noFill/>
        </p:spPr>
        <p:txBody>
          <a:bodyPr wrap="none" rtlCol="0">
            <a:spAutoFit/>
          </a:bodyPr>
          <a:lstStyle/>
          <a:p>
            <a:pPr algn="ctr"/>
            <a:r>
              <a:rPr lang="en-US" sz="8000" b="1" dirty="0">
                <a:ln w="22225">
                  <a:solidFill>
                    <a:sysClr val="windowText" lastClr="000000"/>
                  </a:solidFill>
                  <a:prstDash val="solid"/>
                </a:ln>
                <a:solidFill>
                  <a:schemeClr val="accent2">
                    <a:lumMod val="40000"/>
                    <a:lumOff val="60000"/>
                  </a:schemeClr>
                </a:solidFill>
              </a:rPr>
              <a:t>(Part 1)</a:t>
            </a:r>
          </a:p>
        </p:txBody>
      </p:sp>
    </p:spTree>
    <p:extLst>
      <p:ext uri="{BB962C8B-B14F-4D97-AF65-F5344CB8AC3E}">
        <p14:creationId xmlns:p14="http://schemas.microsoft.com/office/powerpoint/2010/main" val="3034607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6C9203A-FF0B-3662-8E43-D58E76968F82}"/>
              </a:ext>
            </a:extLst>
          </p:cNvPr>
          <p:cNvSpPr txBox="1"/>
          <p:nvPr/>
        </p:nvSpPr>
        <p:spPr>
          <a:xfrm>
            <a:off x="304800" y="243244"/>
            <a:ext cx="11582400" cy="6494085"/>
          </a:xfrm>
          <a:prstGeom prst="rect">
            <a:avLst/>
          </a:prstGeom>
          <a:noFill/>
          <a:ln>
            <a:solidFill>
              <a:srgbClr val="FFC000"/>
            </a:solidFill>
          </a:ln>
        </p:spPr>
        <p:txBody>
          <a:bodyPr wrap="square">
            <a:spAutoFit/>
          </a:bodyPr>
          <a:lstStyle/>
          <a:p>
            <a:pPr marR="0" algn="just" rtl="0"/>
            <a:r>
              <a:rPr lang="en-US" sz="320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Joh 4:34  Then Jesus explained: “My nourishment comes from doing the will of God, who sent me, and from finishing his work. </a:t>
            </a:r>
          </a:p>
          <a:p>
            <a:pPr marR="0" algn="just" rtl="0"/>
            <a:r>
              <a:rPr lang="en-US" sz="3200" dirty="0">
                <a:solidFill>
                  <a:schemeClr val="bg1"/>
                </a:solidFill>
                <a:effectLst>
                  <a:outerShdw blurRad="38100" dist="38100" dir="2700000" algn="tl">
                    <a:srgbClr val="000000">
                      <a:alpha val="43137"/>
                    </a:srgbClr>
                  </a:outerShdw>
                </a:effectLst>
                <a:latin typeface="Constantia" panose="02030602050306030303" pitchFamily="18" charset="0"/>
              </a:rPr>
              <a:t> </a:t>
            </a:r>
            <a:r>
              <a:rPr lang="en-US" sz="320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35  You know the saying, ‘Four months between planting and harvest.’           But I say, wake up and look around. </a:t>
            </a:r>
          </a:p>
          <a:p>
            <a:pPr marR="0" algn="ctr" rtl="0"/>
            <a:r>
              <a:rPr lang="en-US" sz="320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The fields are already ripe for harvest. </a:t>
            </a:r>
          </a:p>
          <a:p>
            <a:pPr marR="0" algn="just" rtl="0"/>
            <a:r>
              <a:rPr lang="en-US" sz="3200" dirty="0">
                <a:solidFill>
                  <a:schemeClr val="bg1"/>
                </a:solidFill>
                <a:effectLst>
                  <a:outerShdw blurRad="38100" dist="38100" dir="2700000" algn="tl">
                    <a:srgbClr val="000000">
                      <a:alpha val="43137"/>
                    </a:srgbClr>
                  </a:outerShdw>
                </a:effectLst>
                <a:latin typeface="Constantia" panose="02030602050306030303" pitchFamily="18" charset="0"/>
              </a:rPr>
              <a:t> </a:t>
            </a:r>
            <a:r>
              <a:rPr lang="en-US" sz="320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36  The harvesters are paid good wages, and the fruit they harvest is people brought to eternal life. What joy awaits both the planter and the harvester alike! </a:t>
            </a:r>
          </a:p>
          <a:p>
            <a:pPr marR="0" algn="just" rtl="0"/>
            <a:r>
              <a:rPr lang="en-US" sz="3200" dirty="0">
                <a:solidFill>
                  <a:schemeClr val="bg1"/>
                </a:solidFill>
                <a:effectLst>
                  <a:outerShdw blurRad="38100" dist="38100" dir="2700000" algn="tl">
                    <a:srgbClr val="000000">
                      <a:alpha val="43137"/>
                    </a:srgbClr>
                  </a:outerShdw>
                </a:effectLst>
                <a:latin typeface="Constantia" panose="02030602050306030303" pitchFamily="18" charset="0"/>
              </a:rPr>
              <a:t> </a:t>
            </a:r>
            <a:r>
              <a:rPr lang="en-US" sz="320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37  You know the saying, ‘One plants and another harvests.’ And it’s true. </a:t>
            </a:r>
          </a:p>
          <a:p>
            <a:pPr marR="0" algn="ctr" rtl="0"/>
            <a:r>
              <a:rPr lang="en-US" sz="3200" dirty="0">
                <a:solidFill>
                  <a:schemeClr val="bg1"/>
                </a:solidFill>
                <a:effectLst>
                  <a:outerShdw blurRad="38100" dist="38100" dir="2700000" algn="tl">
                    <a:srgbClr val="000000">
                      <a:alpha val="43137"/>
                    </a:srgbClr>
                  </a:outerShdw>
                </a:effectLst>
                <a:latin typeface="Constantia" panose="02030602050306030303" pitchFamily="18" charset="0"/>
              </a:rPr>
              <a:t> </a:t>
            </a:r>
            <a:r>
              <a:rPr lang="en-US" sz="320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38  I sent you to harvest where you didn’t plant; </a:t>
            </a:r>
          </a:p>
          <a:p>
            <a:pPr marR="0" algn="ctr" rtl="0"/>
            <a:r>
              <a:rPr lang="en-US" sz="320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others had already done the work, </a:t>
            </a:r>
          </a:p>
          <a:p>
            <a:pPr marR="0" algn="ctr" rtl="0"/>
            <a:r>
              <a:rPr lang="en-US" sz="320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and now you will get to gather the harvest.” </a:t>
            </a:r>
            <a:endParaRPr lang="en-US" sz="4800" dirty="0">
              <a:solidFill>
                <a:schemeClr val="bg1"/>
              </a:solidFill>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xmlns="" id="{70451397-929D-EA1A-56E7-7E44DCD9143E}"/>
              </a:ext>
            </a:extLst>
          </p:cNvPr>
          <p:cNvSpPr txBox="1"/>
          <p:nvPr/>
        </p:nvSpPr>
        <p:spPr>
          <a:xfrm>
            <a:off x="12039600" y="304800"/>
            <a:ext cx="11582400" cy="6370975"/>
          </a:xfrm>
          <a:prstGeom prst="rect">
            <a:avLst/>
          </a:prstGeom>
          <a:noFill/>
          <a:ln>
            <a:solidFill>
              <a:srgbClr val="FFC000"/>
            </a:solidFill>
          </a:ln>
        </p:spPr>
        <p:txBody>
          <a:bodyPr wrap="square">
            <a:spAutoFit/>
          </a:bodyPr>
          <a:lstStyle/>
          <a:p>
            <a:pPr algn="just"/>
            <a:r>
              <a:rPr lang="en-US" sz="3400" dirty="0">
                <a:solidFill>
                  <a:schemeClr val="bg1"/>
                </a:solidFill>
                <a:effectLst>
                  <a:outerShdw blurRad="38100" dist="38100" dir="2700000" algn="tl">
                    <a:srgbClr val="000000">
                      <a:alpha val="43137"/>
                    </a:srgbClr>
                  </a:outerShdw>
                </a:effectLst>
              </a:rPr>
              <a:t>Joh 4:34 Jesús les </a:t>
            </a:r>
            <a:r>
              <a:rPr lang="en-US" sz="3400" dirty="0" err="1">
                <a:solidFill>
                  <a:schemeClr val="bg1"/>
                </a:solidFill>
                <a:effectLst>
                  <a:outerShdw blurRad="38100" dist="38100" dir="2700000" algn="tl">
                    <a:srgbClr val="000000">
                      <a:alpha val="43137"/>
                    </a:srgbClr>
                  </a:outerShdw>
                </a:effectLst>
              </a:rPr>
              <a:t>dijo</a:t>
            </a:r>
            <a:r>
              <a:rPr lang="en-US" sz="3400" dirty="0">
                <a:solidFill>
                  <a:schemeClr val="bg1"/>
                </a:solidFill>
                <a:effectLst>
                  <a:outerShdw blurRad="38100" dist="38100" dir="2700000" algn="tl">
                    <a:srgbClr val="000000">
                      <a:alpha val="43137"/>
                    </a:srgbClr>
                  </a:outerShdw>
                </a:effectLst>
              </a:rPr>
              <a:t>: --Mi comida es que </a:t>
            </a:r>
            <a:r>
              <a:rPr lang="en-US" sz="3400" dirty="0" err="1">
                <a:solidFill>
                  <a:schemeClr val="bg1"/>
                </a:solidFill>
                <a:effectLst>
                  <a:outerShdw blurRad="38100" dist="38100" dir="2700000" algn="tl">
                    <a:srgbClr val="000000">
                      <a:alpha val="43137"/>
                    </a:srgbClr>
                  </a:outerShdw>
                </a:effectLst>
              </a:rPr>
              <a:t>yo</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haga</a:t>
            </a:r>
            <a:r>
              <a:rPr lang="en-US" sz="3400" dirty="0">
                <a:solidFill>
                  <a:schemeClr val="bg1"/>
                </a:solidFill>
                <a:effectLst>
                  <a:outerShdw blurRad="38100" dist="38100" dir="2700000" algn="tl">
                    <a:srgbClr val="000000">
                      <a:alpha val="43137"/>
                    </a:srgbClr>
                  </a:outerShdw>
                </a:effectLst>
              </a:rPr>
              <a:t> la </a:t>
            </a:r>
            <a:r>
              <a:rPr lang="en-US" sz="3400" dirty="0" err="1">
                <a:solidFill>
                  <a:schemeClr val="bg1"/>
                </a:solidFill>
                <a:effectLst>
                  <a:outerShdw blurRad="38100" dist="38100" dir="2700000" algn="tl">
                    <a:srgbClr val="000000">
                      <a:alpha val="43137"/>
                    </a:srgbClr>
                  </a:outerShdw>
                </a:effectLst>
              </a:rPr>
              <a:t>voluntad</a:t>
            </a:r>
            <a:r>
              <a:rPr lang="en-US" sz="3400" dirty="0">
                <a:solidFill>
                  <a:schemeClr val="bg1"/>
                </a:solidFill>
                <a:effectLst>
                  <a:outerShdw blurRad="38100" dist="38100" dir="2700000" algn="tl">
                    <a:srgbClr val="000000">
                      <a:alpha val="43137"/>
                    </a:srgbClr>
                  </a:outerShdw>
                </a:effectLst>
              </a:rPr>
              <a:t> del que me </a:t>
            </a:r>
            <a:r>
              <a:rPr lang="en-US" sz="3400" dirty="0" err="1">
                <a:solidFill>
                  <a:schemeClr val="bg1"/>
                </a:solidFill>
                <a:effectLst>
                  <a:outerShdw blurRad="38100" dist="38100" dir="2700000" algn="tl">
                    <a:srgbClr val="000000">
                      <a:alpha val="43137"/>
                    </a:srgbClr>
                  </a:outerShdw>
                </a:effectLst>
              </a:rPr>
              <a:t>envió</a:t>
            </a:r>
            <a:r>
              <a:rPr lang="en-US" sz="3400" dirty="0">
                <a:solidFill>
                  <a:schemeClr val="bg1"/>
                </a:solidFill>
                <a:effectLst>
                  <a:outerShdw blurRad="38100" dist="38100" dir="2700000" algn="tl">
                    <a:srgbClr val="000000">
                      <a:alpha val="43137"/>
                    </a:srgbClr>
                  </a:outerShdw>
                </a:effectLst>
              </a:rPr>
              <a:t> y que </a:t>
            </a:r>
            <a:r>
              <a:rPr lang="en-US" sz="3400" dirty="0" err="1">
                <a:solidFill>
                  <a:schemeClr val="bg1"/>
                </a:solidFill>
                <a:effectLst>
                  <a:outerShdw blurRad="38100" dist="38100" dir="2700000" algn="tl">
                    <a:srgbClr val="000000">
                      <a:alpha val="43137"/>
                    </a:srgbClr>
                  </a:outerShdw>
                </a:effectLst>
              </a:rPr>
              <a:t>acabe</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su</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obra</a:t>
            </a:r>
            <a:r>
              <a:rPr lang="en-US" sz="3400" dirty="0">
                <a:solidFill>
                  <a:schemeClr val="bg1"/>
                </a:solidFill>
                <a:effectLst>
                  <a:outerShdw blurRad="38100" dist="38100" dir="2700000" algn="tl">
                    <a:srgbClr val="000000">
                      <a:alpha val="43137"/>
                    </a:srgbClr>
                  </a:outerShdw>
                </a:effectLst>
              </a:rPr>
              <a:t>.</a:t>
            </a:r>
          </a:p>
          <a:p>
            <a:pPr algn="just"/>
            <a:r>
              <a:rPr lang="en-US" sz="3400" dirty="0">
                <a:solidFill>
                  <a:schemeClr val="bg1"/>
                </a:solidFill>
                <a:effectLst>
                  <a:outerShdw blurRad="38100" dist="38100" dir="2700000" algn="tl">
                    <a:srgbClr val="000000">
                      <a:alpha val="43137"/>
                    </a:srgbClr>
                  </a:outerShdw>
                </a:effectLst>
              </a:rPr>
              <a:t> 35 ¿No </a:t>
            </a:r>
            <a:r>
              <a:rPr lang="en-US" sz="3400" dirty="0" err="1">
                <a:solidFill>
                  <a:schemeClr val="bg1"/>
                </a:solidFill>
                <a:effectLst>
                  <a:outerShdw blurRad="38100" dist="38100" dir="2700000" algn="tl">
                    <a:srgbClr val="000000">
                      <a:alpha val="43137"/>
                    </a:srgbClr>
                  </a:outerShdw>
                </a:effectLst>
              </a:rPr>
              <a:t>decís</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vosotros</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Todavía</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faltan</a:t>
            </a:r>
            <a:r>
              <a:rPr lang="en-US" sz="3400" dirty="0">
                <a:solidFill>
                  <a:schemeClr val="bg1"/>
                </a:solidFill>
                <a:effectLst>
                  <a:outerShdw blurRad="38100" dist="38100" dir="2700000" algn="tl">
                    <a:srgbClr val="000000">
                      <a:alpha val="43137"/>
                    </a:srgbClr>
                  </a:outerShdw>
                </a:effectLst>
              </a:rPr>
              <a:t> cuatro meses para que </a:t>
            </a:r>
            <a:r>
              <a:rPr lang="en-US" sz="3400" dirty="0" err="1">
                <a:solidFill>
                  <a:schemeClr val="bg1"/>
                </a:solidFill>
                <a:effectLst>
                  <a:outerShdw blurRad="38100" dist="38100" dir="2700000" algn="tl">
                    <a:srgbClr val="000000">
                      <a:alpha val="43137"/>
                    </a:srgbClr>
                  </a:outerShdw>
                </a:effectLst>
              </a:rPr>
              <a:t>llegue</a:t>
            </a:r>
            <a:r>
              <a:rPr lang="en-US" sz="3400" dirty="0">
                <a:solidFill>
                  <a:schemeClr val="bg1"/>
                </a:solidFill>
                <a:effectLst>
                  <a:outerShdw blurRad="38100" dist="38100" dir="2700000" algn="tl">
                    <a:srgbClr val="000000">
                      <a:alpha val="43137"/>
                    </a:srgbClr>
                  </a:outerShdw>
                </a:effectLst>
              </a:rPr>
              <a:t> la </a:t>
            </a:r>
            <a:r>
              <a:rPr lang="en-US" sz="3400" dirty="0" err="1">
                <a:solidFill>
                  <a:schemeClr val="bg1"/>
                </a:solidFill>
                <a:effectLst>
                  <a:outerShdw blurRad="38100" dist="38100" dir="2700000" algn="tl">
                    <a:srgbClr val="000000">
                      <a:alpha val="43137"/>
                    </a:srgbClr>
                  </a:outerShdw>
                </a:effectLst>
              </a:rPr>
              <a:t>siega</a:t>
            </a:r>
            <a:r>
              <a:rPr lang="en-US" sz="3400" dirty="0">
                <a:solidFill>
                  <a:schemeClr val="bg1"/>
                </a:solidFill>
                <a:effectLst>
                  <a:outerShdw blurRad="38100" dist="38100" dir="2700000" algn="tl">
                    <a:srgbClr val="000000">
                      <a:alpha val="43137"/>
                    </a:srgbClr>
                  </a:outerShdw>
                </a:effectLst>
              </a:rPr>
              <a:t>"? He </a:t>
            </a:r>
            <a:r>
              <a:rPr lang="en-US" sz="3400" dirty="0" err="1">
                <a:solidFill>
                  <a:schemeClr val="bg1"/>
                </a:solidFill>
                <a:effectLst>
                  <a:outerShdw blurRad="38100" dist="38100" dir="2700000" algn="tl">
                    <a:srgbClr val="000000">
                      <a:alpha val="43137"/>
                    </a:srgbClr>
                  </a:outerShdw>
                </a:effectLst>
              </a:rPr>
              <a:t>aquí</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os</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digo</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Alzad</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vuestros</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ojos</a:t>
            </a:r>
            <a:r>
              <a:rPr lang="en-US" sz="3400" dirty="0">
                <a:solidFill>
                  <a:schemeClr val="bg1"/>
                </a:solidFill>
                <a:effectLst>
                  <a:outerShdw blurRad="38100" dist="38100" dir="2700000" algn="tl">
                    <a:srgbClr val="000000">
                      <a:alpha val="43137"/>
                    </a:srgbClr>
                  </a:outerShdw>
                </a:effectLst>
              </a:rPr>
              <a:t> y </a:t>
            </a:r>
            <a:r>
              <a:rPr lang="en-US" sz="3400" dirty="0" err="1">
                <a:solidFill>
                  <a:schemeClr val="bg1"/>
                </a:solidFill>
                <a:effectLst>
                  <a:outerShdw blurRad="38100" dist="38100" dir="2700000" algn="tl">
                    <a:srgbClr val="000000">
                      <a:alpha val="43137"/>
                    </a:srgbClr>
                  </a:outerShdw>
                </a:effectLst>
              </a:rPr>
              <a:t>mirad</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los</a:t>
            </a:r>
            <a:r>
              <a:rPr lang="en-US" sz="3400" dirty="0">
                <a:solidFill>
                  <a:schemeClr val="bg1"/>
                </a:solidFill>
                <a:effectLst>
                  <a:outerShdw blurRad="38100" dist="38100" dir="2700000" algn="tl">
                    <a:srgbClr val="000000">
                      <a:alpha val="43137"/>
                    </a:srgbClr>
                  </a:outerShdw>
                </a:effectLst>
              </a:rPr>
              <a:t> campos, que </a:t>
            </a:r>
            <a:r>
              <a:rPr lang="en-US" sz="3400" dirty="0" err="1">
                <a:solidFill>
                  <a:schemeClr val="bg1"/>
                </a:solidFill>
                <a:effectLst>
                  <a:outerShdw blurRad="38100" dist="38100" dir="2700000" algn="tl">
                    <a:srgbClr val="000000">
                      <a:alpha val="43137"/>
                    </a:srgbClr>
                  </a:outerShdw>
                </a:effectLst>
              </a:rPr>
              <a:t>ya</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están</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blancos</a:t>
            </a:r>
            <a:r>
              <a:rPr lang="en-US" sz="3400" dirty="0">
                <a:solidFill>
                  <a:schemeClr val="bg1"/>
                </a:solidFill>
                <a:effectLst>
                  <a:outerShdw blurRad="38100" dist="38100" dir="2700000" algn="tl">
                    <a:srgbClr val="000000">
                      <a:alpha val="43137"/>
                    </a:srgbClr>
                  </a:outerShdw>
                </a:effectLst>
              </a:rPr>
              <a:t> para la </a:t>
            </a:r>
            <a:r>
              <a:rPr lang="en-US" sz="3400" dirty="0" err="1">
                <a:solidFill>
                  <a:schemeClr val="bg1"/>
                </a:solidFill>
                <a:effectLst>
                  <a:outerShdw blurRad="38100" dist="38100" dir="2700000" algn="tl">
                    <a:srgbClr val="000000">
                      <a:alpha val="43137"/>
                    </a:srgbClr>
                  </a:outerShdw>
                </a:effectLst>
              </a:rPr>
              <a:t>siega</a:t>
            </a:r>
            <a:r>
              <a:rPr lang="en-US" sz="3400" dirty="0">
                <a:solidFill>
                  <a:schemeClr val="bg1"/>
                </a:solidFill>
                <a:effectLst>
                  <a:outerShdw blurRad="38100" dist="38100" dir="2700000" algn="tl">
                    <a:srgbClr val="000000">
                      <a:alpha val="43137"/>
                    </a:srgbClr>
                  </a:outerShdw>
                </a:effectLst>
              </a:rPr>
              <a:t>!</a:t>
            </a:r>
          </a:p>
          <a:p>
            <a:pPr algn="just"/>
            <a:r>
              <a:rPr lang="en-US" sz="3400" dirty="0">
                <a:solidFill>
                  <a:schemeClr val="bg1"/>
                </a:solidFill>
                <a:effectLst>
                  <a:outerShdw blurRad="38100" dist="38100" dir="2700000" algn="tl">
                    <a:srgbClr val="000000">
                      <a:alpha val="43137"/>
                    </a:srgbClr>
                  </a:outerShdw>
                </a:effectLst>
              </a:rPr>
              <a:t> 36 El que </a:t>
            </a:r>
            <a:r>
              <a:rPr lang="en-US" sz="3400" dirty="0" err="1">
                <a:solidFill>
                  <a:schemeClr val="bg1"/>
                </a:solidFill>
                <a:effectLst>
                  <a:outerShdw blurRad="38100" dist="38100" dir="2700000" algn="tl">
                    <a:srgbClr val="000000">
                      <a:alpha val="43137"/>
                    </a:srgbClr>
                  </a:outerShdw>
                </a:effectLst>
              </a:rPr>
              <a:t>siega</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recibe</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salario</a:t>
            </a:r>
            <a:r>
              <a:rPr lang="en-US" sz="3400" dirty="0">
                <a:solidFill>
                  <a:schemeClr val="bg1"/>
                </a:solidFill>
                <a:effectLst>
                  <a:outerShdw blurRad="38100" dist="38100" dir="2700000" algn="tl">
                    <a:srgbClr val="000000">
                      <a:alpha val="43137"/>
                    </a:srgbClr>
                  </a:outerShdw>
                </a:effectLst>
              </a:rPr>
              <a:t> y </a:t>
            </a:r>
            <a:r>
              <a:rPr lang="en-US" sz="3400" dirty="0" err="1">
                <a:solidFill>
                  <a:schemeClr val="bg1"/>
                </a:solidFill>
                <a:effectLst>
                  <a:outerShdw blurRad="38100" dist="38100" dir="2700000" algn="tl">
                    <a:srgbClr val="000000">
                      <a:alpha val="43137"/>
                    </a:srgbClr>
                  </a:outerShdw>
                </a:effectLst>
              </a:rPr>
              <a:t>recoge</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fruto</a:t>
            </a:r>
            <a:r>
              <a:rPr lang="en-US" sz="3400" dirty="0">
                <a:solidFill>
                  <a:schemeClr val="bg1"/>
                </a:solidFill>
                <a:effectLst>
                  <a:outerShdw blurRad="38100" dist="38100" dir="2700000" algn="tl">
                    <a:srgbClr val="000000">
                      <a:alpha val="43137"/>
                    </a:srgbClr>
                  </a:outerShdw>
                </a:effectLst>
              </a:rPr>
              <a:t> para </a:t>
            </a:r>
            <a:r>
              <a:rPr lang="en-US" sz="3400" dirty="0" err="1">
                <a:solidFill>
                  <a:schemeClr val="bg1"/>
                </a:solidFill>
                <a:effectLst>
                  <a:outerShdw blurRad="38100" dist="38100" dir="2700000" algn="tl">
                    <a:srgbClr val="000000">
                      <a:alpha val="43137"/>
                    </a:srgbClr>
                  </a:outerShdw>
                </a:effectLst>
              </a:rPr>
              <a:t>vida</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eterna</a:t>
            </a:r>
            <a:r>
              <a:rPr lang="en-US" sz="3400" dirty="0">
                <a:solidFill>
                  <a:schemeClr val="bg1"/>
                </a:solidFill>
                <a:effectLst>
                  <a:outerShdw blurRad="38100" dist="38100" dir="2700000" algn="tl">
                    <a:srgbClr val="000000">
                      <a:alpha val="43137"/>
                    </a:srgbClr>
                  </a:outerShdw>
                </a:effectLst>
              </a:rPr>
              <a:t>, para que </a:t>
            </a:r>
            <a:r>
              <a:rPr lang="en-US" sz="3400" dirty="0" err="1">
                <a:solidFill>
                  <a:schemeClr val="bg1"/>
                </a:solidFill>
                <a:effectLst>
                  <a:outerShdw blurRad="38100" dist="38100" dir="2700000" algn="tl">
                    <a:srgbClr val="000000">
                      <a:alpha val="43137"/>
                    </a:srgbClr>
                  </a:outerShdw>
                </a:effectLst>
              </a:rPr>
              <a:t>el</a:t>
            </a:r>
            <a:r>
              <a:rPr lang="en-US" sz="3400" dirty="0">
                <a:solidFill>
                  <a:schemeClr val="bg1"/>
                </a:solidFill>
                <a:effectLst>
                  <a:outerShdw blurRad="38100" dist="38100" dir="2700000" algn="tl">
                    <a:srgbClr val="000000">
                      <a:alpha val="43137"/>
                    </a:srgbClr>
                  </a:outerShdw>
                </a:effectLst>
              </a:rPr>
              <a:t> que </a:t>
            </a:r>
            <a:r>
              <a:rPr lang="en-US" sz="3400" dirty="0" err="1">
                <a:solidFill>
                  <a:schemeClr val="bg1"/>
                </a:solidFill>
                <a:effectLst>
                  <a:outerShdw blurRad="38100" dist="38100" dir="2700000" algn="tl">
                    <a:srgbClr val="000000">
                      <a:alpha val="43137"/>
                    </a:srgbClr>
                  </a:outerShdw>
                </a:effectLst>
              </a:rPr>
              <a:t>siembra</a:t>
            </a:r>
            <a:r>
              <a:rPr lang="en-US" sz="3400" dirty="0">
                <a:solidFill>
                  <a:schemeClr val="bg1"/>
                </a:solidFill>
                <a:effectLst>
                  <a:outerShdw blurRad="38100" dist="38100" dir="2700000" algn="tl">
                    <a:srgbClr val="000000">
                      <a:alpha val="43137"/>
                    </a:srgbClr>
                  </a:outerShdw>
                </a:effectLst>
              </a:rPr>
              <a:t> y </a:t>
            </a:r>
            <a:r>
              <a:rPr lang="en-US" sz="3400" dirty="0" err="1">
                <a:solidFill>
                  <a:schemeClr val="bg1"/>
                </a:solidFill>
                <a:effectLst>
                  <a:outerShdw blurRad="38100" dist="38100" dir="2700000" algn="tl">
                    <a:srgbClr val="000000">
                      <a:alpha val="43137"/>
                    </a:srgbClr>
                  </a:outerShdw>
                </a:effectLst>
              </a:rPr>
              <a:t>el</a:t>
            </a:r>
            <a:r>
              <a:rPr lang="en-US" sz="3400" dirty="0">
                <a:solidFill>
                  <a:schemeClr val="bg1"/>
                </a:solidFill>
                <a:effectLst>
                  <a:outerShdw blurRad="38100" dist="38100" dir="2700000" algn="tl">
                    <a:srgbClr val="000000">
                      <a:alpha val="43137"/>
                    </a:srgbClr>
                  </a:outerShdw>
                </a:effectLst>
              </a:rPr>
              <a:t> que </a:t>
            </a:r>
            <a:r>
              <a:rPr lang="en-US" sz="3400" dirty="0" err="1">
                <a:solidFill>
                  <a:schemeClr val="bg1"/>
                </a:solidFill>
                <a:effectLst>
                  <a:outerShdw blurRad="38100" dist="38100" dir="2700000" algn="tl">
                    <a:srgbClr val="000000">
                      <a:alpha val="43137"/>
                    </a:srgbClr>
                  </a:outerShdw>
                </a:effectLst>
              </a:rPr>
              <a:t>siega</a:t>
            </a:r>
            <a:r>
              <a:rPr lang="en-US" sz="3400" dirty="0">
                <a:solidFill>
                  <a:schemeClr val="bg1"/>
                </a:solidFill>
                <a:effectLst>
                  <a:outerShdw blurRad="38100" dist="38100" dir="2700000" algn="tl">
                    <a:srgbClr val="000000">
                      <a:alpha val="43137"/>
                    </a:srgbClr>
                  </a:outerShdw>
                </a:effectLst>
              </a:rPr>
              <a:t> se </a:t>
            </a:r>
            <a:r>
              <a:rPr lang="en-US" sz="3400" dirty="0" err="1">
                <a:solidFill>
                  <a:schemeClr val="bg1"/>
                </a:solidFill>
                <a:effectLst>
                  <a:outerShdw blurRad="38100" dist="38100" dir="2700000" algn="tl">
                    <a:srgbClr val="000000">
                      <a:alpha val="43137"/>
                    </a:srgbClr>
                  </a:outerShdw>
                </a:effectLst>
              </a:rPr>
              <a:t>gocen</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juntos</a:t>
            </a:r>
            <a:r>
              <a:rPr lang="en-US" sz="3400" dirty="0">
                <a:solidFill>
                  <a:schemeClr val="bg1"/>
                </a:solidFill>
                <a:effectLst>
                  <a:outerShdw blurRad="38100" dist="38100" dir="2700000" algn="tl">
                    <a:srgbClr val="000000">
                      <a:alpha val="43137"/>
                    </a:srgbClr>
                  </a:outerShdw>
                </a:effectLst>
              </a:rPr>
              <a:t>.</a:t>
            </a:r>
          </a:p>
          <a:p>
            <a:pPr algn="just"/>
            <a:r>
              <a:rPr lang="en-US" sz="3400" dirty="0">
                <a:solidFill>
                  <a:schemeClr val="bg1"/>
                </a:solidFill>
                <a:effectLst>
                  <a:outerShdw blurRad="38100" dist="38100" dir="2700000" algn="tl">
                    <a:srgbClr val="000000">
                      <a:alpha val="43137"/>
                    </a:srgbClr>
                  </a:outerShdw>
                </a:effectLst>
              </a:rPr>
              <a:t> 37 </a:t>
            </a:r>
            <a:r>
              <a:rPr lang="en-US" sz="3400" dirty="0" err="1">
                <a:solidFill>
                  <a:schemeClr val="bg1"/>
                </a:solidFill>
                <a:effectLst>
                  <a:outerShdw blurRad="38100" dist="38100" dir="2700000" algn="tl">
                    <a:srgbClr val="000000">
                      <a:alpha val="43137"/>
                    </a:srgbClr>
                  </a:outerShdw>
                </a:effectLst>
              </a:rPr>
              <a:t>Porque</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en</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esto</a:t>
            </a:r>
            <a:r>
              <a:rPr lang="en-US" sz="3400" dirty="0">
                <a:solidFill>
                  <a:schemeClr val="bg1"/>
                </a:solidFill>
                <a:effectLst>
                  <a:outerShdw blurRad="38100" dist="38100" dir="2700000" algn="tl">
                    <a:srgbClr val="000000">
                      <a:alpha val="43137"/>
                    </a:srgbClr>
                  </a:outerShdw>
                </a:effectLst>
              </a:rPr>
              <a:t> es </a:t>
            </a:r>
            <a:r>
              <a:rPr lang="en-US" sz="3400" dirty="0" err="1">
                <a:solidFill>
                  <a:schemeClr val="bg1"/>
                </a:solidFill>
                <a:effectLst>
                  <a:outerShdw blurRad="38100" dist="38100" dir="2700000" algn="tl">
                    <a:srgbClr val="000000">
                      <a:alpha val="43137"/>
                    </a:srgbClr>
                  </a:outerShdw>
                </a:effectLst>
              </a:rPr>
              <a:t>verdadero</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el</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dicho</a:t>
            </a:r>
            <a:r>
              <a:rPr lang="en-US" sz="3400" dirty="0">
                <a:solidFill>
                  <a:schemeClr val="bg1"/>
                </a:solidFill>
                <a:effectLst>
                  <a:outerShdw blurRad="38100" dist="38100" dir="2700000" algn="tl">
                    <a:srgbClr val="000000">
                      <a:alpha val="43137"/>
                    </a:srgbClr>
                  </a:outerShdw>
                </a:effectLst>
              </a:rPr>
              <a:t>: "Uno es </a:t>
            </a:r>
            <a:r>
              <a:rPr lang="en-US" sz="3400" dirty="0" err="1">
                <a:solidFill>
                  <a:schemeClr val="bg1"/>
                </a:solidFill>
                <a:effectLst>
                  <a:outerShdw blurRad="38100" dist="38100" dir="2700000" algn="tl">
                    <a:srgbClr val="000000">
                      <a:alpha val="43137"/>
                    </a:srgbClr>
                  </a:outerShdw>
                </a:effectLst>
              </a:rPr>
              <a:t>el</a:t>
            </a:r>
            <a:r>
              <a:rPr lang="en-US" sz="3400" dirty="0">
                <a:solidFill>
                  <a:schemeClr val="bg1"/>
                </a:solidFill>
                <a:effectLst>
                  <a:outerShdw blurRad="38100" dist="38100" dir="2700000" algn="tl">
                    <a:srgbClr val="000000">
                      <a:alpha val="43137"/>
                    </a:srgbClr>
                  </a:outerShdw>
                </a:effectLst>
              </a:rPr>
              <a:t> que </a:t>
            </a:r>
            <a:r>
              <a:rPr lang="en-US" sz="3400" dirty="0" err="1">
                <a:solidFill>
                  <a:schemeClr val="bg1"/>
                </a:solidFill>
                <a:effectLst>
                  <a:outerShdw blurRad="38100" dist="38100" dir="2700000" algn="tl">
                    <a:srgbClr val="000000">
                      <a:alpha val="43137"/>
                    </a:srgbClr>
                  </a:outerShdw>
                </a:effectLst>
              </a:rPr>
              <a:t>siembra</a:t>
            </a:r>
            <a:r>
              <a:rPr lang="en-US" sz="3400" dirty="0">
                <a:solidFill>
                  <a:schemeClr val="bg1"/>
                </a:solidFill>
                <a:effectLst>
                  <a:outerShdw blurRad="38100" dist="38100" dir="2700000" algn="tl">
                    <a:srgbClr val="000000">
                      <a:alpha val="43137"/>
                    </a:srgbClr>
                  </a:outerShdw>
                </a:effectLst>
              </a:rPr>
              <a:t>, y </a:t>
            </a:r>
            <a:r>
              <a:rPr lang="en-US" sz="3400" dirty="0" err="1">
                <a:solidFill>
                  <a:schemeClr val="bg1"/>
                </a:solidFill>
                <a:effectLst>
                  <a:outerShdw blurRad="38100" dist="38100" dir="2700000" algn="tl">
                    <a:srgbClr val="000000">
                      <a:alpha val="43137"/>
                    </a:srgbClr>
                  </a:outerShdw>
                </a:effectLst>
              </a:rPr>
              <a:t>otro</a:t>
            </a:r>
            <a:r>
              <a:rPr lang="en-US" sz="3400" dirty="0">
                <a:solidFill>
                  <a:schemeClr val="bg1"/>
                </a:solidFill>
                <a:effectLst>
                  <a:outerShdw blurRad="38100" dist="38100" dir="2700000" algn="tl">
                    <a:srgbClr val="000000">
                      <a:alpha val="43137"/>
                    </a:srgbClr>
                  </a:outerShdw>
                </a:effectLst>
              </a:rPr>
              <a:t> es </a:t>
            </a:r>
            <a:r>
              <a:rPr lang="en-US" sz="3400" dirty="0" err="1">
                <a:solidFill>
                  <a:schemeClr val="bg1"/>
                </a:solidFill>
                <a:effectLst>
                  <a:outerShdw blurRad="38100" dist="38100" dir="2700000" algn="tl">
                    <a:srgbClr val="000000">
                      <a:alpha val="43137"/>
                    </a:srgbClr>
                  </a:outerShdw>
                </a:effectLst>
              </a:rPr>
              <a:t>el</a:t>
            </a:r>
            <a:r>
              <a:rPr lang="en-US" sz="3400" dirty="0">
                <a:solidFill>
                  <a:schemeClr val="bg1"/>
                </a:solidFill>
                <a:effectLst>
                  <a:outerShdw blurRad="38100" dist="38100" dir="2700000" algn="tl">
                    <a:srgbClr val="000000">
                      <a:alpha val="43137"/>
                    </a:srgbClr>
                  </a:outerShdw>
                </a:effectLst>
              </a:rPr>
              <a:t> que </a:t>
            </a:r>
            <a:r>
              <a:rPr lang="en-US" sz="3400" dirty="0" err="1">
                <a:solidFill>
                  <a:schemeClr val="bg1"/>
                </a:solidFill>
                <a:effectLst>
                  <a:outerShdw blurRad="38100" dist="38100" dir="2700000" algn="tl">
                    <a:srgbClr val="000000">
                      <a:alpha val="43137"/>
                    </a:srgbClr>
                  </a:outerShdw>
                </a:effectLst>
              </a:rPr>
              <a:t>siega</a:t>
            </a:r>
            <a:r>
              <a:rPr lang="en-US" sz="3400" dirty="0">
                <a:solidFill>
                  <a:schemeClr val="bg1"/>
                </a:solidFill>
                <a:effectLst>
                  <a:outerShdw blurRad="38100" dist="38100" dir="2700000" algn="tl">
                    <a:srgbClr val="000000">
                      <a:alpha val="43137"/>
                    </a:srgbClr>
                  </a:outerShdw>
                </a:effectLst>
              </a:rPr>
              <a:t>."</a:t>
            </a:r>
          </a:p>
          <a:p>
            <a:pPr algn="just"/>
            <a:r>
              <a:rPr lang="en-US" sz="3400" dirty="0">
                <a:solidFill>
                  <a:schemeClr val="bg1"/>
                </a:solidFill>
                <a:effectLst>
                  <a:outerShdw blurRad="38100" dist="38100" dir="2700000" algn="tl">
                    <a:srgbClr val="000000">
                      <a:alpha val="43137"/>
                    </a:srgbClr>
                  </a:outerShdw>
                </a:effectLst>
              </a:rPr>
              <a:t> 38 </a:t>
            </a:r>
            <a:r>
              <a:rPr lang="en-US" sz="3400" dirty="0" err="1">
                <a:solidFill>
                  <a:schemeClr val="bg1"/>
                </a:solidFill>
                <a:effectLst>
                  <a:outerShdw blurRad="38100" dist="38100" dir="2700000" algn="tl">
                    <a:srgbClr val="000000">
                      <a:alpha val="43137"/>
                    </a:srgbClr>
                  </a:outerShdw>
                </a:effectLst>
              </a:rPr>
              <a:t>Yo</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os</a:t>
            </a:r>
            <a:r>
              <a:rPr lang="en-US" sz="3400" dirty="0">
                <a:solidFill>
                  <a:schemeClr val="bg1"/>
                </a:solidFill>
                <a:effectLst>
                  <a:outerShdw blurRad="38100" dist="38100" dir="2700000" algn="tl">
                    <a:srgbClr val="000000">
                      <a:alpha val="43137"/>
                    </a:srgbClr>
                  </a:outerShdw>
                </a:effectLst>
              </a:rPr>
              <a:t> he </a:t>
            </a:r>
            <a:r>
              <a:rPr lang="en-US" sz="3400" dirty="0" err="1">
                <a:solidFill>
                  <a:schemeClr val="bg1"/>
                </a:solidFill>
                <a:effectLst>
                  <a:outerShdw blurRad="38100" dist="38100" dir="2700000" algn="tl">
                    <a:srgbClr val="000000">
                      <a:alpha val="43137"/>
                    </a:srgbClr>
                  </a:outerShdw>
                </a:effectLst>
              </a:rPr>
              <a:t>enviado</a:t>
            </a:r>
            <a:r>
              <a:rPr lang="en-US" sz="3400" dirty="0">
                <a:solidFill>
                  <a:schemeClr val="bg1"/>
                </a:solidFill>
                <a:effectLst>
                  <a:outerShdw blurRad="38100" dist="38100" dir="2700000" algn="tl">
                    <a:srgbClr val="000000">
                      <a:alpha val="43137"/>
                    </a:srgbClr>
                  </a:outerShdw>
                </a:effectLst>
              </a:rPr>
              <a:t> a segar lo que </a:t>
            </a:r>
            <a:r>
              <a:rPr lang="en-US" sz="3400" dirty="0" err="1">
                <a:solidFill>
                  <a:schemeClr val="bg1"/>
                </a:solidFill>
                <a:effectLst>
                  <a:outerShdw blurRad="38100" dist="38100" dir="2700000" algn="tl">
                    <a:srgbClr val="000000">
                      <a:alpha val="43137"/>
                    </a:srgbClr>
                  </a:outerShdw>
                </a:effectLst>
              </a:rPr>
              <a:t>vosotros</a:t>
            </a:r>
            <a:r>
              <a:rPr lang="en-US" sz="3400" dirty="0">
                <a:solidFill>
                  <a:schemeClr val="bg1"/>
                </a:solidFill>
                <a:effectLst>
                  <a:outerShdw blurRad="38100" dist="38100" dir="2700000" algn="tl">
                    <a:srgbClr val="000000">
                      <a:alpha val="43137"/>
                    </a:srgbClr>
                  </a:outerShdw>
                </a:effectLst>
              </a:rPr>
              <a:t> no </a:t>
            </a:r>
            <a:r>
              <a:rPr lang="en-US" sz="3400" dirty="0" err="1">
                <a:solidFill>
                  <a:schemeClr val="bg1"/>
                </a:solidFill>
                <a:effectLst>
                  <a:outerShdw blurRad="38100" dist="38100" dir="2700000" algn="tl">
                    <a:srgbClr val="000000">
                      <a:alpha val="43137"/>
                    </a:srgbClr>
                  </a:outerShdw>
                </a:effectLst>
              </a:rPr>
              <a:t>habéis</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labrado</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Otros</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han</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labrado</a:t>
            </a:r>
            <a:r>
              <a:rPr lang="en-US" sz="3400" dirty="0">
                <a:solidFill>
                  <a:schemeClr val="bg1"/>
                </a:solidFill>
                <a:effectLst>
                  <a:outerShdw blurRad="38100" dist="38100" dir="2700000" algn="tl">
                    <a:srgbClr val="000000">
                      <a:alpha val="43137"/>
                    </a:srgbClr>
                  </a:outerShdw>
                </a:effectLst>
              </a:rPr>
              <a:t>, y </a:t>
            </a:r>
            <a:r>
              <a:rPr lang="en-US" sz="3400" dirty="0" err="1">
                <a:solidFill>
                  <a:schemeClr val="bg1"/>
                </a:solidFill>
                <a:effectLst>
                  <a:outerShdw blurRad="38100" dist="38100" dir="2700000" algn="tl">
                    <a:srgbClr val="000000">
                      <a:alpha val="43137"/>
                    </a:srgbClr>
                  </a:outerShdw>
                </a:effectLst>
              </a:rPr>
              <a:t>vosotros</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habéis</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entrado</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en</a:t>
            </a:r>
            <a:r>
              <a:rPr lang="en-US" sz="3400" dirty="0">
                <a:solidFill>
                  <a:schemeClr val="bg1"/>
                </a:solidFill>
                <a:effectLst>
                  <a:outerShdw blurRad="38100" dist="38100" dir="2700000" algn="tl">
                    <a:srgbClr val="000000">
                      <a:alpha val="43137"/>
                    </a:srgbClr>
                  </a:outerShdw>
                </a:effectLst>
              </a:rPr>
              <a:t> sus </a:t>
            </a:r>
            <a:r>
              <a:rPr lang="en-US" sz="3400" dirty="0" err="1">
                <a:solidFill>
                  <a:schemeClr val="bg1"/>
                </a:solidFill>
                <a:effectLst>
                  <a:outerShdw blurRad="38100" dist="38100" dir="2700000" algn="tl">
                    <a:srgbClr val="000000">
                      <a:alpha val="43137"/>
                    </a:srgbClr>
                  </a:outerShdw>
                </a:effectLst>
              </a:rPr>
              <a:t>labores</a:t>
            </a:r>
            <a:r>
              <a:rPr lang="en-US" sz="3400" dirty="0">
                <a:solidFill>
                  <a:schemeClr val="bg1"/>
                </a:solidFill>
                <a:effectLst>
                  <a:outerShdw blurRad="38100" dist="38100" dir="2700000" algn="tl">
                    <a:srgbClr val="000000">
                      <a:alpha val="43137"/>
                    </a:srgbClr>
                  </a:outerShdw>
                </a:effectLst>
              </a:rPr>
              <a:t>.</a:t>
            </a:r>
          </a:p>
        </p:txBody>
      </p:sp>
      <p:cxnSp>
        <p:nvCxnSpPr>
          <p:cNvPr id="4" name="Straight Connector 3">
            <a:extLst>
              <a:ext uri="{FF2B5EF4-FFF2-40B4-BE49-F238E27FC236}">
                <a16:creationId xmlns:a16="http://schemas.microsoft.com/office/drawing/2014/main" xmlns="" id="{515C076D-4CDE-F995-1A6B-F4BA6D9DE389}"/>
              </a:ext>
            </a:extLst>
          </p:cNvPr>
          <p:cNvCxnSpPr>
            <a:cxnSpLocks/>
          </p:cNvCxnSpPr>
          <p:nvPr/>
        </p:nvCxnSpPr>
        <p:spPr>
          <a:xfrm>
            <a:off x="3695700" y="2209800"/>
            <a:ext cx="52197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659088A7-F8C6-9CF1-5EA8-B64E123B82AF}"/>
              </a:ext>
            </a:extLst>
          </p:cNvPr>
          <p:cNvCxnSpPr>
            <a:cxnSpLocks/>
          </p:cNvCxnSpPr>
          <p:nvPr/>
        </p:nvCxnSpPr>
        <p:spPr>
          <a:xfrm>
            <a:off x="2895600" y="2743200"/>
            <a:ext cx="6324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985FB3EB-B374-7E55-D241-2B74AA160591}"/>
              </a:ext>
            </a:extLst>
          </p:cNvPr>
          <p:cNvCxnSpPr>
            <a:cxnSpLocks/>
          </p:cNvCxnSpPr>
          <p:nvPr/>
        </p:nvCxnSpPr>
        <p:spPr>
          <a:xfrm>
            <a:off x="2743200" y="5638800"/>
            <a:ext cx="74295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F251A19E-FED9-9012-3C4F-6252A1C20C21}"/>
              </a:ext>
            </a:extLst>
          </p:cNvPr>
          <p:cNvCxnSpPr>
            <a:cxnSpLocks/>
          </p:cNvCxnSpPr>
          <p:nvPr/>
        </p:nvCxnSpPr>
        <p:spPr>
          <a:xfrm>
            <a:off x="3170695" y="6096000"/>
            <a:ext cx="574470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0E0D9B78-3A67-8AA9-8245-0D2D0E0CDF2F}"/>
              </a:ext>
            </a:extLst>
          </p:cNvPr>
          <p:cNvCxnSpPr>
            <a:cxnSpLocks/>
          </p:cNvCxnSpPr>
          <p:nvPr/>
        </p:nvCxnSpPr>
        <p:spPr>
          <a:xfrm>
            <a:off x="3170695" y="6675775"/>
            <a:ext cx="635430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011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1E4C033-AF5A-64EC-F349-397A6A0C869D}"/>
              </a:ext>
            </a:extLst>
          </p:cNvPr>
          <p:cNvSpPr txBox="1"/>
          <p:nvPr/>
        </p:nvSpPr>
        <p:spPr>
          <a:xfrm>
            <a:off x="457199" y="351234"/>
            <a:ext cx="11277600" cy="6124754"/>
          </a:xfrm>
          <a:prstGeom prst="rect">
            <a:avLst/>
          </a:prstGeom>
          <a:noFill/>
          <a:ln>
            <a:solidFill>
              <a:srgbClr val="FFC000"/>
            </a:solidFill>
          </a:ln>
        </p:spPr>
        <p:txBody>
          <a:bodyPr wrap="square">
            <a:spAutoFit/>
          </a:bodyPr>
          <a:lstStyle/>
          <a:p>
            <a:pPr marR="0" algn="just" rtl="0"/>
            <a:r>
              <a:rPr lang="en-US" sz="28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Ez 7:6  this Ezra went up from Babylon. And he </a:t>
            </a:r>
            <a:r>
              <a:rPr lang="en-US" sz="2800" b="0" i="1"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was</a:t>
            </a:r>
            <a:r>
              <a:rPr lang="en-US" sz="28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 a ready scribe in the Law of Moses, which Jehovah, the God of Israel had given. And the king granted him all he asked, according to the hand of Jehovah his God on him. </a:t>
            </a:r>
          </a:p>
          <a:p>
            <a:pPr marR="0" algn="just" rtl="0"/>
            <a:r>
              <a:rPr lang="en-US" sz="2800" dirty="0">
                <a:solidFill>
                  <a:schemeClr val="bg1"/>
                </a:solidFill>
                <a:effectLst>
                  <a:outerShdw blurRad="38100" dist="38100" dir="2700000" algn="tl">
                    <a:srgbClr val="000000">
                      <a:alpha val="43137"/>
                    </a:srgbClr>
                  </a:outerShdw>
                </a:effectLst>
                <a:latin typeface="Constantia" panose="02030602050306030303" pitchFamily="18" charset="0"/>
              </a:rPr>
              <a:t> </a:t>
            </a:r>
            <a:r>
              <a:rPr lang="en-US" sz="28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7  And there went up </a:t>
            </a:r>
            <a:r>
              <a:rPr lang="en-US" sz="2800" b="0" i="1"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some</a:t>
            </a:r>
            <a:r>
              <a:rPr lang="en-US" sz="28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 of the sons of Israel, and of the priests, and the Levites, and the singers, and the gatekeepers, and the temple slaves, to Jerusalem in the seventh year of Artaxerxes the king. </a:t>
            </a:r>
          </a:p>
          <a:p>
            <a:pPr marR="0" algn="just" rtl="0"/>
            <a:r>
              <a:rPr lang="en-US" sz="2800" dirty="0">
                <a:solidFill>
                  <a:schemeClr val="bg1"/>
                </a:solidFill>
                <a:effectLst>
                  <a:outerShdw blurRad="38100" dist="38100" dir="2700000" algn="tl">
                    <a:srgbClr val="000000">
                      <a:alpha val="43137"/>
                    </a:srgbClr>
                  </a:outerShdw>
                </a:effectLst>
                <a:latin typeface="Constantia" panose="02030602050306030303" pitchFamily="18" charset="0"/>
              </a:rPr>
              <a:t> </a:t>
            </a:r>
            <a:r>
              <a:rPr lang="en-US" sz="28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8  And he came to Jerusalem in the fifth month, in the seventh year of the king. </a:t>
            </a:r>
          </a:p>
          <a:p>
            <a:pPr marR="0" algn="just" rtl="0"/>
            <a:r>
              <a:rPr lang="en-US" sz="2800" dirty="0">
                <a:solidFill>
                  <a:schemeClr val="bg1"/>
                </a:solidFill>
                <a:effectLst>
                  <a:outerShdw blurRad="38100" dist="38100" dir="2700000" algn="tl">
                    <a:srgbClr val="000000">
                      <a:alpha val="43137"/>
                    </a:srgbClr>
                  </a:outerShdw>
                </a:effectLst>
                <a:latin typeface="Constantia" panose="02030602050306030303" pitchFamily="18" charset="0"/>
              </a:rPr>
              <a:t> </a:t>
            </a:r>
            <a:r>
              <a:rPr lang="en-US" sz="28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9  For on the first of the first month he began to go up from Babylon, and on the first of the fifth month he came to Jerusalem, according to the good hand of his God on him. </a:t>
            </a:r>
          </a:p>
          <a:p>
            <a:pPr marR="0" algn="ctr" rtl="0"/>
            <a:r>
              <a:rPr lang="en-US" sz="2800" b="1" dirty="0">
                <a:solidFill>
                  <a:schemeClr val="bg1"/>
                </a:solidFill>
                <a:effectLst>
                  <a:outerShdw blurRad="38100" dist="38100" dir="2700000" algn="tl">
                    <a:srgbClr val="000000">
                      <a:alpha val="43137"/>
                    </a:srgbClr>
                  </a:outerShdw>
                </a:effectLst>
                <a:latin typeface="Constantia" panose="02030602050306030303" pitchFamily="18" charset="0"/>
              </a:rPr>
              <a:t> </a:t>
            </a:r>
            <a:r>
              <a:rPr lang="en-US" sz="2800" b="1"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10</a:t>
            </a:r>
            <a:r>
              <a:rPr lang="en-US" sz="28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  For Ezra had prepared his heart to seek the Law of Jehovah, </a:t>
            </a:r>
          </a:p>
          <a:p>
            <a:pPr marR="0" algn="ctr" rtl="0"/>
            <a:r>
              <a:rPr lang="en-US" sz="28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and to do </a:t>
            </a:r>
            <a:r>
              <a:rPr lang="en-US" sz="2800" b="0" i="1"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it</a:t>
            </a:r>
            <a:r>
              <a:rPr lang="en-US" sz="28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 and to teach statutes and judgments in Israel. </a:t>
            </a:r>
            <a:endParaRPr lang="en-US" sz="2800" dirty="0">
              <a:solidFill>
                <a:schemeClr val="bg1"/>
              </a:solidFill>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xmlns="" id="{EB486D7A-D9D9-99B1-5462-D696678785DE}"/>
              </a:ext>
            </a:extLst>
          </p:cNvPr>
          <p:cNvSpPr txBox="1"/>
          <p:nvPr/>
        </p:nvSpPr>
        <p:spPr>
          <a:xfrm>
            <a:off x="12039603" y="356400"/>
            <a:ext cx="11506197" cy="5693866"/>
          </a:xfrm>
          <a:prstGeom prst="rect">
            <a:avLst/>
          </a:prstGeom>
          <a:noFill/>
          <a:ln>
            <a:solidFill>
              <a:srgbClr val="FFC000"/>
            </a:solidFill>
          </a:ln>
        </p:spPr>
        <p:txBody>
          <a:bodyPr wrap="square">
            <a:spAutoFit/>
          </a:bodyPr>
          <a:lstStyle/>
          <a:p>
            <a:r>
              <a:rPr lang="en-US" sz="2800" dirty="0">
                <a:solidFill>
                  <a:schemeClr val="bg1"/>
                </a:solidFill>
                <a:effectLst>
                  <a:outerShdw blurRad="38100" dist="38100" dir="2700000" algn="tl">
                    <a:srgbClr val="000000">
                      <a:alpha val="43137"/>
                    </a:srgbClr>
                  </a:outerShdw>
                </a:effectLst>
              </a:rPr>
              <a:t>Ez 7:6 </a:t>
            </a:r>
            <a:r>
              <a:rPr lang="en-US" sz="2800" dirty="0" err="1">
                <a:solidFill>
                  <a:schemeClr val="bg1"/>
                </a:solidFill>
                <a:effectLst>
                  <a:outerShdw blurRad="38100" dist="38100" dir="2700000" algn="tl">
                    <a:srgbClr val="000000">
                      <a:alpha val="43137"/>
                    </a:srgbClr>
                  </a:outerShdw>
                </a:effectLst>
              </a:rPr>
              <a:t>este</a:t>
            </a:r>
            <a:r>
              <a:rPr lang="en-US" sz="2800" dirty="0">
                <a:solidFill>
                  <a:schemeClr val="bg1"/>
                </a:solidFill>
                <a:effectLst>
                  <a:outerShdw blurRad="38100" dist="38100" dir="2700000" algn="tl">
                    <a:srgbClr val="000000">
                      <a:alpha val="43137"/>
                    </a:srgbClr>
                  </a:outerShdw>
                </a:effectLst>
              </a:rPr>
              <a:t> Esdras, </a:t>
            </a:r>
            <a:r>
              <a:rPr lang="en-US" sz="2800" dirty="0" err="1">
                <a:solidFill>
                  <a:schemeClr val="bg1"/>
                </a:solidFill>
                <a:effectLst>
                  <a:outerShdw blurRad="38100" dist="38100" dir="2700000" algn="tl">
                    <a:srgbClr val="000000">
                      <a:alpha val="43137"/>
                    </a:srgbClr>
                  </a:outerShdw>
                </a:effectLst>
              </a:rPr>
              <a:t>quien</a:t>
            </a:r>
            <a:r>
              <a:rPr lang="en-US" sz="2800" dirty="0">
                <a:solidFill>
                  <a:schemeClr val="bg1"/>
                </a:solidFill>
                <a:effectLst>
                  <a:outerShdw blurRad="38100" dist="38100" dir="2700000" algn="tl">
                    <a:srgbClr val="000000">
                      <a:alpha val="43137"/>
                    </a:srgbClr>
                  </a:outerShdw>
                </a:effectLst>
              </a:rPr>
              <a:t> era </a:t>
            </a:r>
            <a:r>
              <a:rPr lang="en-US" sz="2800" dirty="0" err="1">
                <a:solidFill>
                  <a:schemeClr val="bg1"/>
                </a:solidFill>
                <a:effectLst>
                  <a:outerShdw blurRad="38100" dist="38100" dir="2700000" algn="tl">
                    <a:srgbClr val="000000">
                      <a:alpha val="43137"/>
                    </a:srgbClr>
                  </a:outerShdw>
                </a:effectLst>
              </a:rPr>
              <a:t>escriba</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versado</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en</a:t>
            </a:r>
            <a:r>
              <a:rPr lang="en-US" sz="2800" dirty="0">
                <a:solidFill>
                  <a:schemeClr val="bg1"/>
                </a:solidFill>
                <a:effectLst>
                  <a:outerShdw blurRad="38100" dist="38100" dir="2700000" algn="tl">
                    <a:srgbClr val="000000">
                      <a:alpha val="43137"/>
                    </a:srgbClr>
                  </a:outerShdw>
                </a:effectLst>
              </a:rPr>
              <a:t> la ley de </a:t>
            </a:r>
            <a:r>
              <a:rPr lang="en-US" sz="2800" dirty="0" err="1">
                <a:solidFill>
                  <a:schemeClr val="bg1"/>
                </a:solidFill>
                <a:effectLst>
                  <a:outerShdw blurRad="38100" dist="38100" dir="2700000" algn="tl">
                    <a:srgbClr val="000000">
                      <a:alpha val="43137"/>
                    </a:srgbClr>
                  </a:outerShdw>
                </a:effectLst>
              </a:rPr>
              <a:t>Moisés</a:t>
            </a:r>
            <a:r>
              <a:rPr lang="en-US" sz="2800" dirty="0">
                <a:solidFill>
                  <a:schemeClr val="bg1"/>
                </a:solidFill>
                <a:effectLst>
                  <a:outerShdw blurRad="38100" dist="38100" dir="2700000" algn="tl">
                    <a:srgbClr val="000000">
                      <a:alpha val="43137"/>
                    </a:srgbClr>
                  </a:outerShdw>
                </a:effectLst>
              </a:rPr>
              <a:t>, que Jehovah Dios </a:t>
            </a:r>
            <a:r>
              <a:rPr lang="en-US" sz="2800" dirty="0" err="1">
                <a:solidFill>
                  <a:schemeClr val="bg1"/>
                </a:solidFill>
                <a:effectLst>
                  <a:outerShdw blurRad="38100" dist="38100" dir="2700000" algn="tl">
                    <a:srgbClr val="000000">
                      <a:alpha val="43137"/>
                    </a:srgbClr>
                  </a:outerShdw>
                </a:effectLst>
              </a:rPr>
              <a:t>había</a:t>
            </a:r>
            <a:r>
              <a:rPr lang="en-US" sz="2800" dirty="0">
                <a:solidFill>
                  <a:schemeClr val="bg1"/>
                </a:solidFill>
                <a:effectLst>
                  <a:outerShdw blurRad="38100" dist="38100" dir="2700000" algn="tl">
                    <a:srgbClr val="000000">
                      <a:alpha val="43137"/>
                    </a:srgbClr>
                  </a:outerShdw>
                </a:effectLst>
              </a:rPr>
              <a:t> dado, </a:t>
            </a:r>
            <a:r>
              <a:rPr lang="en-US" sz="2800" dirty="0" err="1">
                <a:solidFill>
                  <a:schemeClr val="bg1"/>
                </a:solidFill>
                <a:effectLst>
                  <a:outerShdw blurRad="38100" dist="38100" dir="2700000" algn="tl">
                    <a:srgbClr val="000000">
                      <a:alpha val="43137"/>
                    </a:srgbClr>
                  </a:outerShdw>
                </a:effectLst>
              </a:rPr>
              <a:t>subió</a:t>
            </a:r>
            <a:r>
              <a:rPr lang="en-US" sz="2800" dirty="0">
                <a:solidFill>
                  <a:schemeClr val="bg1"/>
                </a:solidFill>
                <a:effectLst>
                  <a:outerShdw blurRad="38100" dist="38100" dir="2700000" algn="tl">
                    <a:srgbClr val="000000">
                      <a:alpha val="43137"/>
                    </a:srgbClr>
                  </a:outerShdw>
                </a:effectLst>
              </a:rPr>
              <a:t> de </a:t>
            </a:r>
            <a:r>
              <a:rPr lang="en-US" sz="2800" dirty="0" err="1">
                <a:solidFill>
                  <a:schemeClr val="bg1"/>
                </a:solidFill>
                <a:effectLst>
                  <a:outerShdw blurRad="38100" dist="38100" dir="2700000" algn="tl">
                    <a:srgbClr val="000000">
                      <a:alpha val="43137"/>
                    </a:srgbClr>
                  </a:outerShdw>
                </a:effectLst>
              </a:rPr>
              <a:t>Babilonia</a:t>
            </a:r>
            <a:r>
              <a:rPr lang="en-US" sz="2800" dirty="0">
                <a:solidFill>
                  <a:schemeClr val="bg1"/>
                </a:solidFill>
                <a:effectLst>
                  <a:outerShdw blurRad="38100" dist="38100" dir="2700000" algn="tl">
                    <a:srgbClr val="000000">
                      <a:alpha val="43137"/>
                    </a:srgbClr>
                  </a:outerShdw>
                </a:effectLst>
              </a:rPr>
              <a:t>. El </a:t>
            </a:r>
            <a:r>
              <a:rPr lang="en-US" sz="2800" dirty="0" err="1">
                <a:solidFill>
                  <a:schemeClr val="bg1"/>
                </a:solidFill>
                <a:effectLst>
                  <a:outerShdw blurRad="38100" dist="38100" dir="2700000" algn="tl">
                    <a:srgbClr val="000000">
                      <a:alpha val="43137"/>
                    </a:srgbClr>
                  </a:outerShdw>
                </a:effectLst>
              </a:rPr>
              <a:t>rey</a:t>
            </a:r>
            <a:r>
              <a:rPr lang="en-US" sz="2800" dirty="0">
                <a:solidFill>
                  <a:schemeClr val="bg1"/>
                </a:solidFill>
                <a:effectLst>
                  <a:outerShdw blurRad="38100" dist="38100" dir="2700000" algn="tl">
                    <a:srgbClr val="000000">
                      <a:alpha val="43137"/>
                    </a:srgbClr>
                  </a:outerShdw>
                </a:effectLst>
              </a:rPr>
              <a:t> le </a:t>
            </a:r>
            <a:r>
              <a:rPr lang="en-US" sz="2800" dirty="0" err="1">
                <a:solidFill>
                  <a:schemeClr val="bg1"/>
                </a:solidFill>
                <a:effectLst>
                  <a:outerShdw blurRad="38100" dist="38100" dir="2700000" algn="tl">
                    <a:srgbClr val="000000">
                      <a:alpha val="43137"/>
                    </a:srgbClr>
                  </a:outerShdw>
                </a:effectLst>
              </a:rPr>
              <a:t>concedió</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todo</a:t>
            </a:r>
            <a:r>
              <a:rPr lang="en-US" sz="2800" dirty="0">
                <a:solidFill>
                  <a:schemeClr val="bg1"/>
                </a:solidFill>
                <a:effectLst>
                  <a:outerShdw blurRad="38100" dist="38100" dir="2700000" algn="tl">
                    <a:srgbClr val="000000">
                      <a:alpha val="43137"/>
                    </a:srgbClr>
                  </a:outerShdw>
                </a:effectLst>
              </a:rPr>
              <a:t> lo que </a:t>
            </a:r>
            <a:r>
              <a:rPr lang="en-US" sz="2800" dirty="0" err="1">
                <a:solidFill>
                  <a:schemeClr val="bg1"/>
                </a:solidFill>
                <a:effectLst>
                  <a:outerShdw blurRad="38100" dist="38100" dir="2700000" algn="tl">
                    <a:srgbClr val="000000">
                      <a:alpha val="43137"/>
                    </a:srgbClr>
                  </a:outerShdw>
                </a:effectLst>
              </a:rPr>
              <a:t>pidió</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pues</a:t>
            </a:r>
            <a:r>
              <a:rPr lang="en-US" sz="2800" dirty="0">
                <a:solidFill>
                  <a:schemeClr val="bg1"/>
                </a:solidFill>
                <a:effectLst>
                  <a:outerShdw blurRad="38100" dist="38100" dir="2700000" algn="tl">
                    <a:srgbClr val="000000">
                      <a:alpha val="43137"/>
                    </a:srgbClr>
                  </a:outerShdw>
                </a:effectLst>
              </a:rPr>
              <a:t> la mano de Jehovah </a:t>
            </a:r>
            <a:r>
              <a:rPr lang="en-US" sz="2800" dirty="0" err="1">
                <a:solidFill>
                  <a:schemeClr val="bg1"/>
                </a:solidFill>
                <a:effectLst>
                  <a:outerShdw blurRad="38100" dist="38100" dir="2700000" algn="tl">
                    <a:srgbClr val="000000">
                      <a:alpha val="43137"/>
                    </a:srgbClr>
                  </a:outerShdw>
                </a:effectLst>
              </a:rPr>
              <a:t>su</a:t>
            </a:r>
            <a:r>
              <a:rPr lang="en-US" sz="2800" dirty="0">
                <a:solidFill>
                  <a:schemeClr val="bg1"/>
                </a:solidFill>
                <a:effectLst>
                  <a:outerShdw blurRad="38100" dist="38100" dir="2700000" algn="tl">
                    <a:srgbClr val="000000">
                      <a:alpha val="43137"/>
                    </a:srgbClr>
                  </a:outerShdw>
                </a:effectLst>
              </a:rPr>
              <a:t> Dios </a:t>
            </a:r>
            <a:r>
              <a:rPr lang="en-US" sz="2800" dirty="0" err="1">
                <a:solidFill>
                  <a:schemeClr val="bg1"/>
                </a:solidFill>
                <a:effectLst>
                  <a:outerShdw blurRad="38100" dist="38100" dir="2700000" algn="tl">
                    <a:srgbClr val="000000">
                      <a:alpha val="43137"/>
                    </a:srgbClr>
                  </a:outerShdw>
                </a:effectLst>
              </a:rPr>
              <a:t>estaba</a:t>
            </a:r>
            <a:r>
              <a:rPr lang="en-US" sz="2800" dirty="0">
                <a:solidFill>
                  <a:schemeClr val="bg1"/>
                </a:solidFill>
                <a:effectLst>
                  <a:outerShdw blurRad="38100" dist="38100" dir="2700000" algn="tl">
                    <a:srgbClr val="000000">
                      <a:alpha val="43137"/>
                    </a:srgbClr>
                  </a:outerShdw>
                </a:effectLst>
              </a:rPr>
              <a:t> con </a:t>
            </a:r>
            <a:r>
              <a:rPr lang="en-US" sz="2800" dirty="0" err="1">
                <a:solidFill>
                  <a:schemeClr val="bg1"/>
                </a:solidFill>
                <a:effectLst>
                  <a:outerShdw blurRad="38100" dist="38100" dir="2700000" algn="tl">
                    <a:srgbClr val="000000">
                      <a:alpha val="43137"/>
                    </a:srgbClr>
                  </a:outerShdw>
                </a:effectLst>
              </a:rPr>
              <a:t>él</a:t>
            </a:r>
            <a:r>
              <a:rPr lang="en-US" sz="2800" dirty="0">
                <a:solidFill>
                  <a:schemeClr val="bg1"/>
                </a:solidFill>
                <a:effectLst>
                  <a:outerShdw blurRad="38100" dist="38100" dir="2700000" algn="tl">
                    <a:srgbClr val="000000">
                      <a:alpha val="43137"/>
                    </a:srgbClr>
                  </a:outerShdw>
                </a:effectLst>
              </a:rPr>
              <a:t>.</a:t>
            </a:r>
          </a:p>
          <a:p>
            <a:r>
              <a:rPr lang="en-US" sz="2800" dirty="0">
                <a:solidFill>
                  <a:schemeClr val="bg1"/>
                </a:solidFill>
                <a:effectLst>
                  <a:outerShdw blurRad="38100" dist="38100" dir="2700000" algn="tl">
                    <a:srgbClr val="000000">
                      <a:alpha val="43137"/>
                    </a:srgbClr>
                  </a:outerShdw>
                </a:effectLst>
              </a:rPr>
              <a:t> 7 En </a:t>
            </a:r>
            <a:r>
              <a:rPr lang="en-US" sz="2800" dirty="0" err="1">
                <a:solidFill>
                  <a:schemeClr val="bg1"/>
                </a:solidFill>
                <a:effectLst>
                  <a:outerShdw blurRad="38100" dist="38100" dir="2700000" algn="tl">
                    <a:srgbClr val="000000">
                      <a:alpha val="43137"/>
                    </a:srgbClr>
                  </a:outerShdw>
                </a:effectLst>
              </a:rPr>
              <a:t>el</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séptimo</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año</a:t>
            </a:r>
            <a:r>
              <a:rPr lang="en-US" sz="2800" dirty="0">
                <a:solidFill>
                  <a:schemeClr val="bg1"/>
                </a:solidFill>
                <a:effectLst>
                  <a:outerShdw blurRad="38100" dist="38100" dir="2700000" algn="tl">
                    <a:srgbClr val="000000">
                      <a:alpha val="43137"/>
                    </a:srgbClr>
                  </a:outerShdw>
                </a:effectLst>
              </a:rPr>
              <a:t> del </a:t>
            </a:r>
            <a:r>
              <a:rPr lang="en-US" sz="2800" dirty="0" err="1">
                <a:solidFill>
                  <a:schemeClr val="bg1"/>
                </a:solidFill>
                <a:effectLst>
                  <a:outerShdw blurRad="38100" dist="38100" dir="2700000" algn="tl">
                    <a:srgbClr val="000000">
                      <a:alpha val="43137"/>
                    </a:srgbClr>
                  </a:outerShdw>
                </a:effectLst>
              </a:rPr>
              <a:t>rey</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Artajerjes</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también</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subieron</a:t>
            </a:r>
            <a:r>
              <a:rPr lang="en-US" sz="2800" dirty="0">
                <a:solidFill>
                  <a:schemeClr val="bg1"/>
                </a:solidFill>
                <a:effectLst>
                  <a:outerShdw blurRad="38100" dist="38100" dir="2700000" algn="tl">
                    <a:srgbClr val="000000">
                      <a:alpha val="43137"/>
                    </a:srgbClr>
                  </a:outerShdw>
                </a:effectLst>
              </a:rPr>
              <a:t> a </a:t>
            </a:r>
            <a:r>
              <a:rPr lang="en-US" sz="2800" dirty="0" err="1">
                <a:solidFill>
                  <a:schemeClr val="bg1"/>
                </a:solidFill>
                <a:effectLst>
                  <a:outerShdw blurRad="38100" dist="38100" dir="2700000" algn="tl">
                    <a:srgbClr val="000000">
                      <a:alpha val="43137"/>
                    </a:srgbClr>
                  </a:outerShdw>
                </a:effectLst>
              </a:rPr>
              <a:t>Jerusalén</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algunos</a:t>
            </a:r>
            <a:r>
              <a:rPr lang="en-US" sz="2800" dirty="0">
                <a:solidFill>
                  <a:schemeClr val="bg1"/>
                </a:solidFill>
                <a:effectLst>
                  <a:outerShdw blurRad="38100" dist="38100" dir="2700000" algn="tl">
                    <a:srgbClr val="000000">
                      <a:alpha val="43137"/>
                    </a:srgbClr>
                  </a:outerShdw>
                </a:effectLst>
              </a:rPr>
              <a:t> de </a:t>
            </a:r>
            <a:r>
              <a:rPr lang="en-US" sz="2800" dirty="0" err="1">
                <a:solidFill>
                  <a:schemeClr val="bg1"/>
                </a:solidFill>
                <a:effectLst>
                  <a:outerShdw blurRad="38100" dist="38100" dir="2700000" algn="tl">
                    <a:srgbClr val="000000">
                      <a:alpha val="43137"/>
                    </a:srgbClr>
                  </a:outerShdw>
                </a:effectLst>
              </a:rPr>
              <a:t>los</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hijos</a:t>
            </a:r>
            <a:r>
              <a:rPr lang="en-US" sz="2800" dirty="0">
                <a:solidFill>
                  <a:schemeClr val="bg1"/>
                </a:solidFill>
                <a:effectLst>
                  <a:outerShdw blurRad="38100" dist="38100" dir="2700000" algn="tl">
                    <a:srgbClr val="000000">
                      <a:alpha val="43137"/>
                    </a:srgbClr>
                  </a:outerShdw>
                </a:effectLst>
              </a:rPr>
              <a:t> de Israel y </a:t>
            </a:r>
            <a:r>
              <a:rPr lang="en-US" sz="2800" dirty="0" err="1">
                <a:solidFill>
                  <a:schemeClr val="bg1"/>
                </a:solidFill>
                <a:effectLst>
                  <a:outerShdw blurRad="38100" dist="38100" dir="2700000" algn="tl">
                    <a:srgbClr val="000000">
                      <a:alpha val="43137"/>
                    </a:srgbClr>
                  </a:outerShdw>
                </a:effectLst>
              </a:rPr>
              <a:t>algunos</a:t>
            </a:r>
            <a:r>
              <a:rPr lang="en-US" sz="2800" dirty="0">
                <a:solidFill>
                  <a:schemeClr val="bg1"/>
                </a:solidFill>
                <a:effectLst>
                  <a:outerShdw blurRad="38100" dist="38100" dir="2700000" algn="tl">
                    <a:srgbClr val="000000">
                      <a:alpha val="43137"/>
                    </a:srgbClr>
                  </a:outerShdw>
                </a:effectLst>
              </a:rPr>
              <a:t> de </a:t>
            </a:r>
            <a:r>
              <a:rPr lang="en-US" sz="2800" dirty="0" err="1">
                <a:solidFill>
                  <a:schemeClr val="bg1"/>
                </a:solidFill>
                <a:effectLst>
                  <a:outerShdw blurRad="38100" dist="38100" dir="2700000" algn="tl">
                    <a:srgbClr val="000000">
                      <a:alpha val="43137"/>
                    </a:srgbClr>
                  </a:outerShdw>
                </a:effectLst>
              </a:rPr>
              <a:t>los</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sacerdotes</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levitas</a:t>
            </a:r>
            <a:r>
              <a:rPr lang="en-US" sz="2800" dirty="0">
                <a:solidFill>
                  <a:schemeClr val="bg1"/>
                </a:solidFill>
                <a:effectLst>
                  <a:outerShdw blurRad="38100" dist="38100" dir="2700000" algn="tl">
                    <a:srgbClr val="000000">
                      <a:alpha val="43137"/>
                    </a:srgbClr>
                  </a:outerShdw>
                </a:effectLst>
              </a:rPr>
              <a:t>, cantores, </a:t>
            </a:r>
            <a:r>
              <a:rPr lang="en-US" sz="2800" dirty="0" err="1">
                <a:solidFill>
                  <a:schemeClr val="bg1"/>
                </a:solidFill>
                <a:effectLst>
                  <a:outerShdw blurRad="38100" dist="38100" dir="2700000" algn="tl">
                    <a:srgbClr val="000000">
                      <a:alpha val="43137"/>
                    </a:srgbClr>
                  </a:outerShdw>
                </a:effectLst>
              </a:rPr>
              <a:t>porteros</a:t>
            </a:r>
            <a:r>
              <a:rPr lang="en-US" sz="2800" dirty="0">
                <a:solidFill>
                  <a:schemeClr val="bg1"/>
                </a:solidFill>
                <a:effectLst>
                  <a:outerShdw blurRad="38100" dist="38100" dir="2700000" algn="tl">
                    <a:srgbClr val="000000">
                      <a:alpha val="43137"/>
                    </a:srgbClr>
                  </a:outerShdw>
                </a:effectLst>
              </a:rPr>
              <a:t> y </a:t>
            </a:r>
            <a:r>
              <a:rPr lang="en-US" sz="2800" dirty="0" err="1">
                <a:solidFill>
                  <a:schemeClr val="bg1"/>
                </a:solidFill>
                <a:effectLst>
                  <a:outerShdw blurRad="38100" dist="38100" dir="2700000" algn="tl">
                    <a:srgbClr val="000000">
                      <a:alpha val="43137"/>
                    </a:srgbClr>
                  </a:outerShdw>
                </a:effectLst>
              </a:rPr>
              <a:t>servidores</a:t>
            </a:r>
            <a:r>
              <a:rPr lang="en-US" sz="2800" dirty="0">
                <a:solidFill>
                  <a:schemeClr val="bg1"/>
                </a:solidFill>
                <a:effectLst>
                  <a:outerShdw blurRad="38100" dist="38100" dir="2700000" algn="tl">
                    <a:srgbClr val="000000">
                      <a:alpha val="43137"/>
                    </a:srgbClr>
                  </a:outerShdw>
                </a:effectLst>
              </a:rPr>
              <a:t> del </a:t>
            </a:r>
            <a:r>
              <a:rPr lang="en-US" sz="2800" dirty="0" err="1">
                <a:solidFill>
                  <a:schemeClr val="bg1"/>
                </a:solidFill>
                <a:effectLst>
                  <a:outerShdw blurRad="38100" dist="38100" dir="2700000" algn="tl">
                    <a:srgbClr val="000000">
                      <a:alpha val="43137"/>
                    </a:srgbClr>
                  </a:outerShdw>
                </a:effectLst>
              </a:rPr>
              <a:t>templo</a:t>
            </a:r>
            <a:r>
              <a:rPr lang="en-US" sz="2800" dirty="0">
                <a:solidFill>
                  <a:schemeClr val="bg1"/>
                </a:solidFill>
                <a:effectLst>
                  <a:outerShdw blurRad="38100" dist="38100" dir="2700000" algn="tl">
                    <a:srgbClr val="000000">
                      <a:alpha val="43137"/>
                    </a:srgbClr>
                  </a:outerShdw>
                </a:effectLst>
              </a:rPr>
              <a:t>.</a:t>
            </a:r>
          </a:p>
          <a:p>
            <a:r>
              <a:rPr lang="en-US" sz="2800" dirty="0">
                <a:solidFill>
                  <a:schemeClr val="bg1"/>
                </a:solidFill>
                <a:effectLst>
                  <a:outerShdw blurRad="38100" dist="38100" dir="2700000" algn="tl">
                    <a:srgbClr val="000000">
                      <a:alpha val="43137"/>
                    </a:srgbClr>
                  </a:outerShdw>
                </a:effectLst>
              </a:rPr>
              <a:t> 8 </a:t>
            </a:r>
            <a:r>
              <a:rPr lang="en-US" sz="2800" dirty="0" err="1">
                <a:solidFill>
                  <a:schemeClr val="bg1"/>
                </a:solidFill>
                <a:effectLst>
                  <a:outerShdw blurRad="38100" dist="38100" dir="2700000" algn="tl">
                    <a:srgbClr val="000000">
                      <a:alpha val="43137"/>
                    </a:srgbClr>
                  </a:outerShdw>
                </a:effectLst>
              </a:rPr>
              <a:t>Llegó</a:t>
            </a:r>
            <a:r>
              <a:rPr lang="en-US" sz="2800" dirty="0">
                <a:solidFill>
                  <a:schemeClr val="bg1"/>
                </a:solidFill>
                <a:effectLst>
                  <a:outerShdw blurRad="38100" dist="38100" dir="2700000" algn="tl">
                    <a:srgbClr val="000000">
                      <a:alpha val="43137"/>
                    </a:srgbClr>
                  </a:outerShdw>
                </a:effectLst>
              </a:rPr>
              <a:t> a </a:t>
            </a:r>
            <a:r>
              <a:rPr lang="en-US" sz="2800" dirty="0" err="1">
                <a:solidFill>
                  <a:schemeClr val="bg1"/>
                </a:solidFill>
                <a:effectLst>
                  <a:outerShdw blurRad="38100" dist="38100" dir="2700000" algn="tl">
                    <a:srgbClr val="000000">
                      <a:alpha val="43137"/>
                    </a:srgbClr>
                  </a:outerShdw>
                </a:effectLst>
              </a:rPr>
              <a:t>Jerusalén</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en</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el</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mes</a:t>
            </a:r>
            <a:r>
              <a:rPr lang="en-US" sz="2800" dirty="0">
                <a:solidFill>
                  <a:schemeClr val="bg1"/>
                </a:solidFill>
                <a:effectLst>
                  <a:outerShdw blurRad="38100" dist="38100" dir="2700000" algn="tl">
                    <a:srgbClr val="000000">
                      <a:alpha val="43137"/>
                    </a:srgbClr>
                  </a:outerShdw>
                </a:effectLst>
              </a:rPr>
              <a:t> quinto del </a:t>
            </a:r>
            <a:r>
              <a:rPr lang="en-US" sz="2800" dirty="0" err="1">
                <a:solidFill>
                  <a:schemeClr val="bg1"/>
                </a:solidFill>
                <a:effectLst>
                  <a:outerShdw blurRad="38100" dist="38100" dir="2700000" algn="tl">
                    <a:srgbClr val="000000">
                      <a:alpha val="43137"/>
                    </a:srgbClr>
                  </a:outerShdw>
                </a:effectLst>
              </a:rPr>
              <a:t>séptimo</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año</a:t>
            </a:r>
            <a:r>
              <a:rPr lang="en-US" sz="2800" dirty="0">
                <a:solidFill>
                  <a:schemeClr val="bg1"/>
                </a:solidFill>
                <a:effectLst>
                  <a:outerShdw blurRad="38100" dist="38100" dir="2700000" algn="tl">
                    <a:srgbClr val="000000">
                      <a:alpha val="43137"/>
                    </a:srgbClr>
                  </a:outerShdw>
                </a:effectLst>
              </a:rPr>
              <a:t> del </a:t>
            </a:r>
            <a:r>
              <a:rPr lang="en-US" sz="2800" dirty="0" err="1">
                <a:solidFill>
                  <a:schemeClr val="bg1"/>
                </a:solidFill>
                <a:effectLst>
                  <a:outerShdw blurRad="38100" dist="38100" dir="2700000" algn="tl">
                    <a:srgbClr val="000000">
                      <a:alpha val="43137"/>
                    </a:srgbClr>
                  </a:outerShdw>
                </a:effectLst>
              </a:rPr>
              <a:t>rey</a:t>
            </a:r>
            <a:r>
              <a:rPr lang="en-US" sz="2800" dirty="0">
                <a:solidFill>
                  <a:schemeClr val="bg1"/>
                </a:solidFill>
                <a:effectLst>
                  <a:outerShdw blurRad="38100" dist="38100" dir="2700000" algn="tl">
                    <a:srgbClr val="000000">
                      <a:alpha val="43137"/>
                    </a:srgbClr>
                  </a:outerShdw>
                </a:effectLst>
              </a:rPr>
              <a:t>.</a:t>
            </a:r>
          </a:p>
          <a:p>
            <a:r>
              <a:rPr lang="en-US" sz="2800" dirty="0">
                <a:solidFill>
                  <a:schemeClr val="bg1"/>
                </a:solidFill>
                <a:effectLst>
                  <a:outerShdw blurRad="38100" dist="38100" dir="2700000" algn="tl">
                    <a:srgbClr val="000000">
                      <a:alpha val="43137"/>
                    </a:srgbClr>
                  </a:outerShdw>
                </a:effectLst>
              </a:rPr>
              <a:t> 9 El primer día del </a:t>
            </a:r>
            <a:r>
              <a:rPr lang="en-US" sz="2800" dirty="0" err="1">
                <a:solidFill>
                  <a:schemeClr val="bg1"/>
                </a:solidFill>
                <a:effectLst>
                  <a:outerShdw blurRad="38100" dist="38100" dir="2700000" algn="tl">
                    <a:srgbClr val="000000">
                      <a:alpha val="43137"/>
                    </a:srgbClr>
                  </a:outerShdw>
                </a:effectLst>
              </a:rPr>
              <a:t>mes</a:t>
            </a:r>
            <a:r>
              <a:rPr lang="en-US" sz="2800" dirty="0">
                <a:solidFill>
                  <a:schemeClr val="bg1"/>
                </a:solidFill>
                <a:effectLst>
                  <a:outerShdw blurRad="38100" dist="38100" dir="2700000" algn="tl">
                    <a:srgbClr val="000000">
                      <a:alpha val="43137"/>
                    </a:srgbClr>
                  </a:outerShdw>
                </a:effectLst>
              </a:rPr>
              <a:t> primero </a:t>
            </a:r>
            <a:r>
              <a:rPr lang="en-US" sz="2800" dirty="0" err="1">
                <a:solidFill>
                  <a:schemeClr val="bg1"/>
                </a:solidFill>
                <a:effectLst>
                  <a:outerShdw blurRad="38100" dist="38100" dir="2700000" algn="tl">
                    <a:srgbClr val="000000">
                      <a:alpha val="43137"/>
                    </a:srgbClr>
                  </a:outerShdw>
                </a:effectLst>
              </a:rPr>
              <a:t>había</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iniciado</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el</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viaje</a:t>
            </a:r>
            <a:r>
              <a:rPr lang="en-US" sz="2800" dirty="0">
                <a:solidFill>
                  <a:schemeClr val="bg1"/>
                </a:solidFill>
                <a:effectLst>
                  <a:outerShdw blurRad="38100" dist="38100" dir="2700000" algn="tl">
                    <a:srgbClr val="000000">
                      <a:alpha val="43137"/>
                    </a:srgbClr>
                  </a:outerShdw>
                </a:effectLst>
              </a:rPr>
              <a:t> de </a:t>
            </a:r>
            <a:r>
              <a:rPr lang="en-US" sz="2800" dirty="0" err="1">
                <a:solidFill>
                  <a:schemeClr val="bg1"/>
                </a:solidFill>
                <a:effectLst>
                  <a:outerShdw blurRad="38100" dist="38100" dir="2700000" algn="tl">
                    <a:srgbClr val="000000">
                      <a:alpha val="43137"/>
                    </a:srgbClr>
                  </a:outerShdw>
                </a:effectLst>
              </a:rPr>
              <a:t>retorno</a:t>
            </a:r>
            <a:r>
              <a:rPr lang="en-US" sz="2800" dirty="0">
                <a:solidFill>
                  <a:schemeClr val="bg1"/>
                </a:solidFill>
                <a:effectLst>
                  <a:outerShdw blurRad="38100" dist="38100" dir="2700000" algn="tl">
                    <a:srgbClr val="000000">
                      <a:alpha val="43137"/>
                    </a:srgbClr>
                  </a:outerShdw>
                </a:effectLst>
              </a:rPr>
              <a:t> de </a:t>
            </a:r>
            <a:r>
              <a:rPr lang="en-US" sz="2800" dirty="0" err="1">
                <a:solidFill>
                  <a:schemeClr val="bg1"/>
                </a:solidFill>
                <a:effectLst>
                  <a:outerShdw blurRad="38100" dist="38100" dir="2700000" algn="tl">
                    <a:srgbClr val="000000">
                      <a:alpha val="43137"/>
                    </a:srgbClr>
                  </a:outerShdw>
                </a:effectLst>
              </a:rPr>
              <a:t>Babilonia</a:t>
            </a:r>
            <a:r>
              <a:rPr lang="en-US" sz="2800" dirty="0">
                <a:solidFill>
                  <a:schemeClr val="bg1"/>
                </a:solidFill>
                <a:effectLst>
                  <a:outerShdw blurRad="38100" dist="38100" dir="2700000" algn="tl">
                    <a:srgbClr val="000000">
                      <a:alpha val="43137"/>
                    </a:srgbClr>
                  </a:outerShdw>
                </a:effectLst>
              </a:rPr>
              <a:t>, y </a:t>
            </a:r>
            <a:r>
              <a:rPr lang="en-US" sz="2800" dirty="0" err="1">
                <a:solidFill>
                  <a:schemeClr val="bg1"/>
                </a:solidFill>
                <a:effectLst>
                  <a:outerShdw blurRad="38100" dist="38100" dir="2700000" algn="tl">
                    <a:srgbClr val="000000">
                      <a:alpha val="43137"/>
                    </a:srgbClr>
                  </a:outerShdw>
                </a:effectLst>
              </a:rPr>
              <a:t>el</a:t>
            </a:r>
            <a:r>
              <a:rPr lang="en-US" sz="2800" dirty="0">
                <a:solidFill>
                  <a:schemeClr val="bg1"/>
                </a:solidFill>
                <a:effectLst>
                  <a:outerShdw blurRad="38100" dist="38100" dir="2700000" algn="tl">
                    <a:srgbClr val="000000">
                      <a:alpha val="43137"/>
                    </a:srgbClr>
                  </a:outerShdw>
                </a:effectLst>
              </a:rPr>
              <a:t> primer día del </a:t>
            </a:r>
            <a:r>
              <a:rPr lang="en-US" sz="2800" dirty="0" err="1">
                <a:solidFill>
                  <a:schemeClr val="bg1"/>
                </a:solidFill>
                <a:effectLst>
                  <a:outerShdw blurRad="38100" dist="38100" dir="2700000" algn="tl">
                    <a:srgbClr val="000000">
                      <a:alpha val="43137"/>
                    </a:srgbClr>
                  </a:outerShdw>
                </a:effectLst>
              </a:rPr>
              <a:t>mes</a:t>
            </a:r>
            <a:r>
              <a:rPr lang="en-US" sz="2800" dirty="0">
                <a:solidFill>
                  <a:schemeClr val="bg1"/>
                </a:solidFill>
                <a:effectLst>
                  <a:outerShdw blurRad="38100" dist="38100" dir="2700000" algn="tl">
                    <a:srgbClr val="000000">
                      <a:alpha val="43137"/>
                    </a:srgbClr>
                  </a:outerShdw>
                </a:effectLst>
              </a:rPr>
              <a:t> quinto </a:t>
            </a:r>
            <a:r>
              <a:rPr lang="en-US" sz="2800" dirty="0" err="1">
                <a:solidFill>
                  <a:schemeClr val="bg1"/>
                </a:solidFill>
                <a:effectLst>
                  <a:outerShdw blurRad="38100" dist="38100" dir="2700000" algn="tl">
                    <a:srgbClr val="000000">
                      <a:alpha val="43137"/>
                    </a:srgbClr>
                  </a:outerShdw>
                </a:effectLst>
              </a:rPr>
              <a:t>llegó</a:t>
            </a:r>
            <a:r>
              <a:rPr lang="en-US" sz="2800" dirty="0">
                <a:solidFill>
                  <a:schemeClr val="bg1"/>
                </a:solidFill>
                <a:effectLst>
                  <a:outerShdw blurRad="38100" dist="38100" dir="2700000" algn="tl">
                    <a:srgbClr val="000000">
                      <a:alpha val="43137"/>
                    </a:srgbClr>
                  </a:outerShdw>
                </a:effectLst>
              </a:rPr>
              <a:t> a </a:t>
            </a:r>
            <a:r>
              <a:rPr lang="en-US" sz="2800" dirty="0" err="1">
                <a:solidFill>
                  <a:schemeClr val="bg1"/>
                </a:solidFill>
                <a:effectLst>
                  <a:outerShdw blurRad="38100" dist="38100" dir="2700000" algn="tl">
                    <a:srgbClr val="000000">
                      <a:alpha val="43137"/>
                    </a:srgbClr>
                  </a:outerShdw>
                </a:effectLst>
              </a:rPr>
              <a:t>Jerusalén</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pues</a:t>
            </a:r>
            <a:r>
              <a:rPr lang="en-US" sz="2800" dirty="0">
                <a:solidFill>
                  <a:schemeClr val="bg1"/>
                </a:solidFill>
                <a:effectLst>
                  <a:outerShdw blurRad="38100" dist="38100" dir="2700000" algn="tl">
                    <a:srgbClr val="000000">
                      <a:alpha val="43137"/>
                    </a:srgbClr>
                  </a:outerShdw>
                </a:effectLst>
              </a:rPr>
              <a:t> la </a:t>
            </a:r>
            <a:r>
              <a:rPr lang="en-US" sz="2800" dirty="0" err="1">
                <a:solidFill>
                  <a:schemeClr val="bg1"/>
                </a:solidFill>
                <a:effectLst>
                  <a:outerShdw blurRad="38100" dist="38100" dir="2700000" algn="tl">
                    <a:srgbClr val="000000">
                      <a:alpha val="43137"/>
                    </a:srgbClr>
                  </a:outerShdw>
                </a:effectLst>
              </a:rPr>
              <a:t>bondadosa</a:t>
            </a:r>
            <a:r>
              <a:rPr lang="en-US" sz="2800" dirty="0">
                <a:solidFill>
                  <a:schemeClr val="bg1"/>
                </a:solidFill>
                <a:effectLst>
                  <a:outerShdw blurRad="38100" dist="38100" dir="2700000" algn="tl">
                    <a:srgbClr val="000000">
                      <a:alpha val="43137"/>
                    </a:srgbClr>
                  </a:outerShdw>
                </a:effectLst>
              </a:rPr>
              <a:t> mano de </a:t>
            </a:r>
            <a:r>
              <a:rPr lang="en-US" sz="2800" dirty="0" err="1">
                <a:solidFill>
                  <a:schemeClr val="bg1"/>
                </a:solidFill>
                <a:effectLst>
                  <a:outerShdw blurRad="38100" dist="38100" dir="2700000" algn="tl">
                    <a:srgbClr val="000000">
                      <a:alpha val="43137"/>
                    </a:srgbClr>
                  </a:outerShdw>
                </a:effectLst>
              </a:rPr>
              <a:t>su</a:t>
            </a:r>
            <a:r>
              <a:rPr lang="en-US" sz="2800" dirty="0">
                <a:solidFill>
                  <a:schemeClr val="bg1"/>
                </a:solidFill>
                <a:effectLst>
                  <a:outerShdw blurRad="38100" dist="38100" dir="2700000" algn="tl">
                    <a:srgbClr val="000000">
                      <a:alpha val="43137"/>
                    </a:srgbClr>
                  </a:outerShdw>
                </a:effectLst>
              </a:rPr>
              <a:t> Dios </a:t>
            </a:r>
            <a:r>
              <a:rPr lang="en-US" sz="2800" dirty="0" err="1">
                <a:solidFill>
                  <a:schemeClr val="bg1"/>
                </a:solidFill>
                <a:effectLst>
                  <a:outerShdw blurRad="38100" dist="38100" dir="2700000" algn="tl">
                    <a:srgbClr val="000000">
                      <a:alpha val="43137"/>
                    </a:srgbClr>
                  </a:outerShdw>
                </a:effectLst>
              </a:rPr>
              <a:t>estaba</a:t>
            </a:r>
            <a:r>
              <a:rPr lang="en-US" sz="2800" dirty="0">
                <a:solidFill>
                  <a:schemeClr val="bg1"/>
                </a:solidFill>
                <a:effectLst>
                  <a:outerShdw blurRad="38100" dist="38100" dir="2700000" algn="tl">
                    <a:srgbClr val="000000">
                      <a:alpha val="43137"/>
                    </a:srgbClr>
                  </a:outerShdw>
                </a:effectLst>
              </a:rPr>
              <a:t> con </a:t>
            </a:r>
            <a:r>
              <a:rPr lang="en-US" sz="2800" dirty="0" err="1">
                <a:solidFill>
                  <a:schemeClr val="bg1"/>
                </a:solidFill>
                <a:effectLst>
                  <a:outerShdw blurRad="38100" dist="38100" dir="2700000" algn="tl">
                    <a:srgbClr val="000000">
                      <a:alpha val="43137"/>
                    </a:srgbClr>
                  </a:outerShdw>
                </a:effectLst>
              </a:rPr>
              <a:t>él</a:t>
            </a:r>
            <a:r>
              <a:rPr lang="en-US" sz="2800" dirty="0">
                <a:solidFill>
                  <a:schemeClr val="bg1"/>
                </a:solidFill>
                <a:effectLst>
                  <a:outerShdw blurRad="38100" dist="38100" dir="2700000" algn="tl">
                    <a:srgbClr val="000000">
                      <a:alpha val="43137"/>
                    </a:srgbClr>
                  </a:outerShdw>
                </a:effectLst>
              </a:rPr>
              <a:t>.</a:t>
            </a:r>
          </a:p>
          <a:p>
            <a:r>
              <a:rPr lang="en-US" sz="2800" dirty="0">
                <a:solidFill>
                  <a:schemeClr val="bg1"/>
                </a:solidFill>
                <a:effectLst>
                  <a:outerShdw blurRad="38100" dist="38100" dir="2700000" algn="tl">
                    <a:srgbClr val="000000">
                      <a:alpha val="43137"/>
                    </a:srgbClr>
                  </a:outerShdw>
                </a:effectLst>
              </a:rPr>
              <a:t> 10 </a:t>
            </a:r>
            <a:r>
              <a:rPr lang="en-US" sz="2800" dirty="0" err="1">
                <a:solidFill>
                  <a:schemeClr val="bg1"/>
                </a:solidFill>
                <a:effectLst>
                  <a:outerShdw blurRad="38100" dist="38100" dir="2700000" algn="tl">
                    <a:srgbClr val="000000">
                      <a:alpha val="43137"/>
                    </a:srgbClr>
                  </a:outerShdw>
                </a:effectLst>
              </a:rPr>
              <a:t>Porque</a:t>
            </a:r>
            <a:r>
              <a:rPr lang="en-US" sz="2800" dirty="0">
                <a:solidFill>
                  <a:schemeClr val="bg1"/>
                </a:solidFill>
                <a:effectLst>
                  <a:outerShdw blurRad="38100" dist="38100" dir="2700000" algn="tl">
                    <a:srgbClr val="000000">
                      <a:alpha val="43137"/>
                    </a:srgbClr>
                  </a:outerShdw>
                </a:effectLst>
              </a:rPr>
              <a:t> Esdras </a:t>
            </a:r>
            <a:r>
              <a:rPr lang="en-US" sz="2800" dirty="0" err="1">
                <a:solidFill>
                  <a:schemeClr val="bg1"/>
                </a:solidFill>
                <a:effectLst>
                  <a:outerShdw blurRad="38100" dist="38100" dir="2700000" algn="tl">
                    <a:srgbClr val="000000">
                      <a:alpha val="43137"/>
                    </a:srgbClr>
                  </a:outerShdw>
                </a:effectLst>
              </a:rPr>
              <a:t>había</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preparado</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su</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corazón</a:t>
            </a:r>
            <a:r>
              <a:rPr lang="en-US" sz="2800" dirty="0">
                <a:solidFill>
                  <a:schemeClr val="bg1"/>
                </a:solidFill>
                <a:effectLst>
                  <a:outerShdw blurRad="38100" dist="38100" dir="2700000" algn="tl">
                    <a:srgbClr val="000000">
                      <a:alpha val="43137"/>
                    </a:srgbClr>
                  </a:outerShdw>
                </a:effectLst>
              </a:rPr>
              <a:t> para </a:t>
            </a:r>
            <a:r>
              <a:rPr lang="en-US" sz="2800" dirty="0" err="1">
                <a:solidFill>
                  <a:schemeClr val="bg1"/>
                </a:solidFill>
                <a:effectLst>
                  <a:outerShdw blurRad="38100" dist="38100" dir="2700000" algn="tl">
                    <a:srgbClr val="000000">
                      <a:alpha val="43137"/>
                    </a:srgbClr>
                  </a:outerShdw>
                </a:effectLst>
              </a:rPr>
              <a:t>escudriñar</a:t>
            </a:r>
            <a:r>
              <a:rPr lang="en-US" sz="2800" dirty="0">
                <a:solidFill>
                  <a:schemeClr val="bg1"/>
                </a:solidFill>
                <a:effectLst>
                  <a:outerShdw blurRad="38100" dist="38100" dir="2700000" algn="tl">
                    <a:srgbClr val="000000">
                      <a:alpha val="43137"/>
                    </a:srgbClr>
                  </a:outerShdw>
                </a:effectLst>
              </a:rPr>
              <a:t> la ley de Jehovah y para </a:t>
            </a:r>
            <a:r>
              <a:rPr lang="en-US" sz="2800" dirty="0" err="1">
                <a:solidFill>
                  <a:schemeClr val="bg1"/>
                </a:solidFill>
                <a:effectLst>
                  <a:outerShdw blurRad="38100" dist="38100" dir="2700000" algn="tl">
                    <a:srgbClr val="000000">
                      <a:alpha val="43137"/>
                    </a:srgbClr>
                  </a:outerShdw>
                </a:effectLst>
              </a:rPr>
              <a:t>cumplirla</a:t>
            </a:r>
            <a:r>
              <a:rPr lang="en-US" sz="2800" dirty="0">
                <a:solidFill>
                  <a:schemeClr val="bg1"/>
                </a:solidFill>
                <a:effectLst>
                  <a:outerShdw blurRad="38100" dist="38100" dir="2700000" algn="tl">
                    <a:srgbClr val="000000">
                      <a:alpha val="43137"/>
                    </a:srgbClr>
                  </a:outerShdw>
                </a:effectLst>
              </a:rPr>
              <a:t>, a fin de </a:t>
            </a:r>
            <a:r>
              <a:rPr lang="en-US" sz="2800" dirty="0" err="1">
                <a:solidFill>
                  <a:schemeClr val="bg1"/>
                </a:solidFill>
                <a:effectLst>
                  <a:outerShdw blurRad="38100" dist="38100" dir="2700000" algn="tl">
                    <a:srgbClr val="000000">
                      <a:alpha val="43137"/>
                    </a:srgbClr>
                  </a:outerShdw>
                </a:effectLst>
              </a:rPr>
              <a:t>enseñar</a:t>
            </a:r>
            <a:r>
              <a:rPr lang="en-US" sz="2800" dirty="0">
                <a:solidFill>
                  <a:schemeClr val="bg1"/>
                </a:solidFill>
                <a:effectLst>
                  <a:outerShdw blurRad="38100" dist="38100" dir="2700000" algn="tl">
                    <a:srgbClr val="000000">
                      <a:alpha val="43137"/>
                    </a:srgbClr>
                  </a:outerShdw>
                </a:effectLst>
              </a:rPr>
              <a:t> a Israel </a:t>
            </a:r>
            <a:r>
              <a:rPr lang="en-US" sz="2800" dirty="0" err="1">
                <a:solidFill>
                  <a:schemeClr val="bg1"/>
                </a:solidFill>
                <a:effectLst>
                  <a:outerShdw blurRad="38100" dist="38100" dir="2700000" algn="tl">
                    <a:srgbClr val="000000">
                      <a:alpha val="43137"/>
                    </a:srgbClr>
                  </a:outerShdw>
                </a:effectLst>
              </a:rPr>
              <a:t>los</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estatutos</a:t>
            </a:r>
            <a:r>
              <a:rPr lang="en-US" sz="2800" dirty="0">
                <a:solidFill>
                  <a:schemeClr val="bg1"/>
                </a:solidFill>
                <a:effectLst>
                  <a:outerShdw blurRad="38100" dist="38100" dir="2700000" algn="tl">
                    <a:srgbClr val="000000">
                      <a:alpha val="43137"/>
                    </a:srgbClr>
                  </a:outerShdw>
                </a:effectLst>
              </a:rPr>
              <a:t> y </a:t>
            </a:r>
            <a:r>
              <a:rPr lang="en-US" sz="2800" dirty="0" err="1">
                <a:solidFill>
                  <a:schemeClr val="bg1"/>
                </a:solidFill>
                <a:effectLst>
                  <a:outerShdw blurRad="38100" dist="38100" dir="2700000" algn="tl">
                    <a:srgbClr val="000000">
                      <a:alpha val="43137"/>
                    </a:srgbClr>
                  </a:outerShdw>
                </a:effectLst>
              </a:rPr>
              <a:t>los</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decretos</a:t>
            </a:r>
            <a:r>
              <a:rPr lang="en-US" sz="2800" dirty="0">
                <a:solidFill>
                  <a:schemeClr val="bg1"/>
                </a:solidFill>
                <a:effectLst>
                  <a:outerShdw blurRad="38100" dist="38100" dir="2700000" algn="tl">
                    <a:srgbClr val="000000">
                      <a:alpha val="43137"/>
                    </a:srgbClr>
                  </a:outerShdw>
                </a:effectLst>
              </a:rPr>
              <a:t>.</a:t>
            </a:r>
          </a:p>
        </p:txBody>
      </p:sp>
      <p:cxnSp>
        <p:nvCxnSpPr>
          <p:cNvPr id="7" name="Straight Connector 6">
            <a:extLst>
              <a:ext uri="{FF2B5EF4-FFF2-40B4-BE49-F238E27FC236}">
                <a16:creationId xmlns:a16="http://schemas.microsoft.com/office/drawing/2014/main" xmlns="" id="{854AE184-215E-0886-CD53-7C6988D0193C}"/>
              </a:ext>
            </a:extLst>
          </p:cNvPr>
          <p:cNvCxnSpPr>
            <a:cxnSpLocks/>
          </p:cNvCxnSpPr>
          <p:nvPr/>
        </p:nvCxnSpPr>
        <p:spPr>
          <a:xfrm>
            <a:off x="6781800" y="5943600"/>
            <a:ext cx="990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A4533C51-6204-FD63-8EBA-0184AA33CB6F}"/>
              </a:ext>
            </a:extLst>
          </p:cNvPr>
          <p:cNvCxnSpPr>
            <a:cxnSpLocks/>
          </p:cNvCxnSpPr>
          <p:nvPr/>
        </p:nvCxnSpPr>
        <p:spPr>
          <a:xfrm>
            <a:off x="2286000" y="6324600"/>
            <a:ext cx="76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9307C3E9-E444-7495-A24A-93C4C8DE297E}"/>
              </a:ext>
            </a:extLst>
          </p:cNvPr>
          <p:cNvCxnSpPr>
            <a:cxnSpLocks/>
          </p:cNvCxnSpPr>
          <p:nvPr/>
        </p:nvCxnSpPr>
        <p:spPr>
          <a:xfrm>
            <a:off x="4267200" y="6324600"/>
            <a:ext cx="1066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3165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5821083-8376-0F64-1F36-1D73A86D4B82}"/>
              </a:ext>
            </a:extLst>
          </p:cNvPr>
          <p:cNvSpPr txBox="1"/>
          <p:nvPr/>
        </p:nvSpPr>
        <p:spPr>
          <a:xfrm>
            <a:off x="229892" y="355818"/>
            <a:ext cx="11506200" cy="2554545"/>
          </a:xfrm>
          <a:prstGeom prst="rect">
            <a:avLst/>
          </a:prstGeom>
          <a:noFill/>
          <a:ln>
            <a:solidFill>
              <a:srgbClr val="FFC000"/>
            </a:solidFill>
          </a:ln>
        </p:spPr>
        <p:txBody>
          <a:bodyPr wrap="square">
            <a:spAutoFit/>
          </a:bodyPr>
          <a:lstStyle/>
          <a:p>
            <a:pPr algn="ctr"/>
            <a:r>
              <a:rPr lang="en-US" sz="4000" b="0" i="0" u="none" strike="noStrike" baseline="0" dirty="0">
                <a:solidFill>
                  <a:schemeClr val="bg1"/>
                </a:solidFill>
                <a:effectLst>
                  <a:outerShdw blurRad="38100" dist="38100" dir="2700000" algn="tl">
                    <a:srgbClr val="000000">
                      <a:alpha val="43137"/>
                    </a:srgbClr>
                  </a:outerShdw>
                </a:effectLst>
              </a:rPr>
              <a:t>2Ti 2:15  </a:t>
            </a:r>
            <a:r>
              <a:rPr lang="en-US" sz="4000" b="0" i="1" u="none" strike="noStrike" baseline="0" dirty="0">
                <a:solidFill>
                  <a:schemeClr val="bg1"/>
                </a:solidFill>
                <a:effectLst>
                  <a:outerShdw blurRad="38100" dist="38100" dir="2700000" algn="tl">
                    <a:srgbClr val="000000">
                      <a:alpha val="43137"/>
                    </a:srgbClr>
                  </a:outerShdw>
                </a:effectLst>
              </a:rPr>
              <a:t>Study</a:t>
            </a:r>
            <a:r>
              <a:rPr lang="en-US" sz="4000" b="0" i="0" u="none" strike="noStrike" baseline="0" dirty="0">
                <a:solidFill>
                  <a:schemeClr val="bg1"/>
                </a:solidFill>
                <a:effectLst>
                  <a:outerShdw blurRad="38100" dist="38100" dir="2700000" algn="tl">
                    <a:srgbClr val="000000">
                      <a:alpha val="43137"/>
                    </a:srgbClr>
                  </a:outerShdw>
                </a:effectLst>
              </a:rPr>
              <a:t> earnestly </a:t>
            </a:r>
          </a:p>
          <a:p>
            <a:pPr algn="ctr"/>
            <a:r>
              <a:rPr lang="en-US" sz="4000" b="0" i="0" u="none" strike="noStrike" baseline="0" dirty="0">
                <a:solidFill>
                  <a:schemeClr val="bg1"/>
                </a:solidFill>
                <a:effectLst>
                  <a:outerShdw blurRad="38100" dist="38100" dir="2700000" algn="tl">
                    <a:srgbClr val="000000">
                      <a:alpha val="43137"/>
                    </a:srgbClr>
                  </a:outerShdw>
                </a:effectLst>
              </a:rPr>
              <a:t>to present yourself approved to God, </a:t>
            </a:r>
          </a:p>
          <a:p>
            <a:pPr algn="ctr"/>
            <a:r>
              <a:rPr lang="en-US" sz="4000" b="0" i="0" u="none" strike="noStrike" baseline="0" dirty="0">
                <a:solidFill>
                  <a:schemeClr val="bg1"/>
                </a:solidFill>
                <a:effectLst>
                  <a:outerShdw blurRad="38100" dist="38100" dir="2700000" algn="tl">
                    <a:srgbClr val="000000">
                      <a:alpha val="43137"/>
                    </a:srgbClr>
                  </a:outerShdw>
                </a:effectLst>
              </a:rPr>
              <a:t>a workman that does not need to be ashamed, rightly dividing the Word of Truth. </a:t>
            </a:r>
            <a:endParaRPr lang="en-US" sz="4000" dirty="0">
              <a:solidFill>
                <a:schemeClr val="bg1"/>
              </a:solidFill>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xmlns="" id="{69F43613-D505-132F-DAA8-D299AEF207BA}"/>
              </a:ext>
            </a:extLst>
          </p:cNvPr>
          <p:cNvSpPr txBox="1"/>
          <p:nvPr/>
        </p:nvSpPr>
        <p:spPr>
          <a:xfrm>
            <a:off x="11889783" y="355818"/>
            <a:ext cx="11506199" cy="2554545"/>
          </a:xfrm>
          <a:prstGeom prst="rect">
            <a:avLst/>
          </a:prstGeom>
          <a:noFill/>
          <a:ln>
            <a:solidFill>
              <a:srgbClr val="FFC000"/>
            </a:solidFill>
          </a:ln>
        </p:spPr>
        <p:txBody>
          <a:bodyPr wrap="square">
            <a:spAutoFit/>
          </a:bodyPr>
          <a:lstStyle/>
          <a:p>
            <a:pPr algn="ctr"/>
            <a:r>
              <a:rPr lang="es-ES" sz="4000" b="0" i="0" u="none" strike="noStrike" baseline="0" dirty="0">
                <a:solidFill>
                  <a:schemeClr val="bg1"/>
                </a:solidFill>
                <a:effectLst>
                  <a:outerShdw blurRad="38100" dist="38100" dir="2700000" algn="tl">
                    <a:srgbClr val="000000">
                      <a:alpha val="43137"/>
                    </a:srgbClr>
                  </a:outerShdw>
                </a:effectLst>
              </a:rPr>
              <a:t>2Ti 2:15  Procura con diligencia </a:t>
            </a:r>
          </a:p>
          <a:p>
            <a:pPr algn="ctr"/>
            <a:r>
              <a:rPr lang="es-ES" sz="4000" b="0" i="0" u="none" strike="noStrike" baseline="0" dirty="0">
                <a:solidFill>
                  <a:schemeClr val="bg1"/>
                </a:solidFill>
                <a:effectLst>
                  <a:outerShdw blurRad="38100" dist="38100" dir="2700000" algn="tl">
                    <a:srgbClr val="000000">
                      <a:alpha val="43137"/>
                    </a:srgbClr>
                  </a:outerShdw>
                </a:effectLst>
              </a:rPr>
              <a:t>presentarte a Dios aprobado, </a:t>
            </a:r>
            <a:r>
              <a:rPr lang="es-ES" sz="4000" b="0" i="1" u="none" strike="noStrike" baseline="0" dirty="0">
                <a:solidFill>
                  <a:schemeClr val="bg1"/>
                </a:solidFill>
                <a:effectLst>
                  <a:outerShdw blurRad="38100" dist="38100" dir="2700000" algn="tl">
                    <a:srgbClr val="000000">
                      <a:alpha val="43137"/>
                    </a:srgbClr>
                  </a:outerShdw>
                </a:effectLst>
              </a:rPr>
              <a:t>como</a:t>
            </a:r>
            <a:r>
              <a:rPr lang="es-ES" sz="4000" b="0" i="0" u="none" strike="noStrike" baseline="0" dirty="0">
                <a:solidFill>
                  <a:schemeClr val="bg1"/>
                </a:solidFill>
                <a:effectLst>
                  <a:outerShdw blurRad="38100" dist="38100" dir="2700000" algn="tl">
                    <a:srgbClr val="000000">
                      <a:alpha val="43137"/>
                    </a:srgbClr>
                  </a:outerShdw>
                </a:effectLst>
              </a:rPr>
              <a:t> obrero que no tiene de qué avergonzarse, </a:t>
            </a:r>
          </a:p>
          <a:p>
            <a:pPr algn="ctr"/>
            <a:r>
              <a:rPr lang="es-ES" sz="4000" b="0" i="0" u="none" strike="noStrike" baseline="0" dirty="0">
                <a:solidFill>
                  <a:schemeClr val="bg1"/>
                </a:solidFill>
                <a:effectLst>
                  <a:outerShdw blurRad="38100" dist="38100" dir="2700000" algn="tl">
                    <a:srgbClr val="000000">
                      <a:alpha val="43137"/>
                    </a:srgbClr>
                  </a:outerShdw>
                </a:effectLst>
              </a:rPr>
              <a:t>que maneja con precisión la palabra de verdad. </a:t>
            </a:r>
            <a:endParaRPr lang="en-US" sz="4000" dirty="0">
              <a:solidFill>
                <a:schemeClr val="bg1"/>
              </a:solidFill>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xmlns="" id="{E6F3DB16-7223-B469-9D20-6F151EE57EB5}"/>
              </a:ext>
            </a:extLst>
          </p:cNvPr>
          <p:cNvSpPr txBox="1"/>
          <p:nvPr/>
        </p:nvSpPr>
        <p:spPr>
          <a:xfrm>
            <a:off x="4097688" y="5257800"/>
            <a:ext cx="15276808" cy="1077218"/>
          </a:xfrm>
          <a:prstGeom prst="rect">
            <a:avLst/>
          </a:prstGeom>
          <a:noFill/>
        </p:spPr>
        <p:txBody>
          <a:bodyPr wrap="square">
            <a:spAutoFit/>
          </a:bodyPr>
          <a:lstStyle/>
          <a:p>
            <a:r>
              <a:rPr lang="en-US" sz="3200" dirty="0">
                <a:effectLst>
                  <a:outerShdw blurRad="38100" dist="38100" dir="2700000" algn="tl">
                    <a:srgbClr val="000000">
                      <a:alpha val="43137"/>
                    </a:srgbClr>
                  </a:outerShdw>
                </a:effectLst>
              </a:rPr>
              <a:t>G3718  </a:t>
            </a:r>
            <a:r>
              <a:rPr lang="en-US" sz="3200" dirty="0">
                <a:solidFill>
                  <a:schemeClr val="bg1"/>
                </a:solidFill>
                <a:effectLst>
                  <a:outerShdw blurRad="38100" dist="38100" dir="2700000" algn="tl">
                    <a:srgbClr val="000000">
                      <a:alpha val="43137"/>
                    </a:srgbClr>
                  </a:outerShdw>
                </a:effectLst>
              </a:rPr>
              <a:t>rightly dividing </a:t>
            </a:r>
            <a:r>
              <a:rPr lang="en-US" sz="3200" dirty="0">
                <a:effectLst>
                  <a:outerShdw blurRad="38100" dist="38100" dir="2700000" algn="tl">
                    <a:srgbClr val="000000">
                      <a:alpha val="43137"/>
                    </a:srgbClr>
                  </a:outerShdw>
                </a:effectLst>
              </a:rPr>
              <a:t>-  or-thot-om-eh’-o = to make a straight cut, i.e. (figuratively) to dissect, (expound) correctly (the divine message) </a:t>
            </a:r>
          </a:p>
        </p:txBody>
      </p:sp>
      <p:cxnSp>
        <p:nvCxnSpPr>
          <p:cNvPr id="8" name="Straight Connector 7">
            <a:extLst>
              <a:ext uri="{FF2B5EF4-FFF2-40B4-BE49-F238E27FC236}">
                <a16:creationId xmlns:a16="http://schemas.microsoft.com/office/drawing/2014/main" xmlns="" id="{F2C1A39D-594B-C785-78EB-9DEFC7426E04}"/>
              </a:ext>
            </a:extLst>
          </p:cNvPr>
          <p:cNvCxnSpPr>
            <a:cxnSpLocks/>
          </p:cNvCxnSpPr>
          <p:nvPr/>
        </p:nvCxnSpPr>
        <p:spPr>
          <a:xfrm>
            <a:off x="5181600" y="914400"/>
            <a:ext cx="3200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3851C7E8-6245-3C55-630E-2E4776ABB929}"/>
              </a:ext>
            </a:extLst>
          </p:cNvPr>
          <p:cNvSpPr txBox="1"/>
          <p:nvPr/>
        </p:nvSpPr>
        <p:spPr>
          <a:xfrm>
            <a:off x="4095105" y="3545145"/>
            <a:ext cx="15276808" cy="1077218"/>
          </a:xfrm>
          <a:prstGeom prst="rect">
            <a:avLst/>
          </a:prstGeom>
          <a:noFill/>
        </p:spPr>
        <p:txBody>
          <a:bodyPr wrap="square">
            <a:spAutoFit/>
          </a:bodyPr>
          <a:lstStyle/>
          <a:p>
            <a:r>
              <a:rPr lang="en-US" sz="3200" dirty="0">
                <a:effectLst>
                  <a:outerShdw blurRad="38100" dist="38100" dir="2700000" algn="tl">
                    <a:srgbClr val="000000">
                      <a:alpha val="43137"/>
                    </a:srgbClr>
                  </a:outerShdw>
                </a:effectLst>
              </a:rPr>
              <a:t>G4704 </a:t>
            </a:r>
            <a:r>
              <a:rPr lang="en-US" sz="3200" dirty="0">
                <a:solidFill>
                  <a:schemeClr val="bg1"/>
                </a:solidFill>
                <a:effectLst>
                  <a:outerShdw blurRad="38100" dist="38100" dir="2700000" algn="tl">
                    <a:srgbClr val="000000">
                      <a:alpha val="43137"/>
                    </a:srgbClr>
                  </a:outerShdw>
                </a:effectLst>
              </a:rPr>
              <a:t>study earnestly </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spoo</a:t>
            </a:r>
            <a:r>
              <a:rPr lang="en-US" sz="3200" dirty="0">
                <a:effectLst>
                  <a:outerShdw blurRad="38100" dist="38100" dir="2700000" algn="tl">
                    <a:srgbClr val="000000">
                      <a:alpha val="43137"/>
                    </a:srgbClr>
                  </a:outerShdw>
                </a:effectLst>
              </a:rPr>
              <a:t>-dad'-zo = to use speed, i.e. to make effort, be prompt or earnest:--do (give) diligence, be diligent (forward), </a:t>
            </a:r>
            <a:r>
              <a:rPr lang="en-US" sz="3200" dirty="0" err="1">
                <a:effectLst>
                  <a:outerShdw blurRad="38100" dist="38100" dir="2700000" algn="tl">
                    <a:srgbClr val="000000">
                      <a:alpha val="43137"/>
                    </a:srgbClr>
                  </a:outerShdw>
                </a:effectLst>
              </a:rPr>
              <a:t>endeavour</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labour</a:t>
            </a:r>
            <a:r>
              <a:rPr lang="en-US" sz="3200" dirty="0">
                <a:effectLst>
                  <a:outerShdw blurRad="38100" dist="38100" dir="2700000" algn="tl">
                    <a:srgbClr val="000000">
                      <a:alpha val="43137"/>
                    </a:srgbClr>
                  </a:outerShdw>
                </a:effectLst>
              </a:rPr>
              <a:t>, study. </a:t>
            </a:r>
          </a:p>
        </p:txBody>
      </p:sp>
      <p:cxnSp>
        <p:nvCxnSpPr>
          <p:cNvPr id="12" name="Straight Connector 11">
            <a:extLst>
              <a:ext uri="{FF2B5EF4-FFF2-40B4-BE49-F238E27FC236}">
                <a16:creationId xmlns:a16="http://schemas.microsoft.com/office/drawing/2014/main" xmlns="" id="{F3848FC9-7A29-7D4C-6E74-1B2563BED08E}"/>
              </a:ext>
            </a:extLst>
          </p:cNvPr>
          <p:cNvCxnSpPr>
            <a:cxnSpLocks/>
          </p:cNvCxnSpPr>
          <p:nvPr/>
        </p:nvCxnSpPr>
        <p:spPr>
          <a:xfrm>
            <a:off x="2209800" y="2743200"/>
            <a:ext cx="3200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665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322DA7B-23DA-7A78-AE03-4E1B15D3B4AB}"/>
              </a:ext>
            </a:extLst>
          </p:cNvPr>
          <p:cNvSpPr txBox="1"/>
          <p:nvPr/>
        </p:nvSpPr>
        <p:spPr>
          <a:xfrm>
            <a:off x="141513" y="344999"/>
            <a:ext cx="11560628" cy="4401205"/>
          </a:xfrm>
          <a:prstGeom prst="rect">
            <a:avLst/>
          </a:prstGeom>
          <a:noFill/>
          <a:ln>
            <a:solidFill>
              <a:srgbClr val="FFC000"/>
            </a:solidFill>
          </a:ln>
        </p:spPr>
        <p:txBody>
          <a:bodyPr wrap="square">
            <a:spAutoFit/>
          </a:bodyPr>
          <a:lstStyle/>
          <a:p>
            <a:pPr algn="just"/>
            <a:r>
              <a:rPr lang="en-US" sz="4000" dirty="0">
                <a:effectLst>
                  <a:outerShdw blurRad="38100" dist="38100" dir="2700000" algn="tl">
                    <a:srgbClr val="000000">
                      <a:alpha val="43137"/>
                    </a:srgbClr>
                  </a:outerShdw>
                </a:effectLst>
                <a:latin typeface="Rockwell" panose="02060603020205020403" pitchFamily="18" charset="0"/>
              </a:rPr>
              <a:t>Joh 15:7 If you abide in Me, and My words abide in you, you shall ask what you will, and it shall be done to you.</a:t>
            </a:r>
          </a:p>
          <a:p>
            <a:pPr algn="just"/>
            <a:r>
              <a:rPr lang="en-US" sz="4000" dirty="0">
                <a:effectLst>
                  <a:outerShdw blurRad="38100" dist="38100" dir="2700000" algn="tl">
                    <a:srgbClr val="000000">
                      <a:alpha val="43137"/>
                    </a:srgbClr>
                  </a:outerShdw>
                </a:effectLst>
                <a:latin typeface="Rockwell" panose="02060603020205020403" pitchFamily="18" charset="0"/>
              </a:rPr>
              <a:t> 8 In this My Father is glorified, that you bear much fruit, so you shall be My disciples.</a:t>
            </a:r>
          </a:p>
          <a:p>
            <a:pPr algn="just"/>
            <a:r>
              <a:rPr lang="en-US" sz="4000" dirty="0">
                <a:effectLst>
                  <a:outerShdw blurRad="38100" dist="38100" dir="2700000" algn="tl">
                    <a:srgbClr val="000000">
                      <a:alpha val="43137"/>
                    </a:srgbClr>
                  </a:outerShdw>
                </a:effectLst>
                <a:latin typeface="Rockwell" panose="02060603020205020403" pitchFamily="18" charset="0"/>
              </a:rPr>
              <a:t> 9 As the Father has loved Me, so I have loved you; continue in My love.</a:t>
            </a:r>
          </a:p>
        </p:txBody>
      </p:sp>
      <p:sp>
        <p:nvSpPr>
          <p:cNvPr id="5" name="TextBox 4">
            <a:extLst>
              <a:ext uri="{FF2B5EF4-FFF2-40B4-BE49-F238E27FC236}">
                <a16:creationId xmlns:a16="http://schemas.microsoft.com/office/drawing/2014/main" xmlns="" id="{CB591E48-9DCC-F558-4A6D-8AD57F5F194B}"/>
              </a:ext>
            </a:extLst>
          </p:cNvPr>
          <p:cNvSpPr txBox="1"/>
          <p:nvPr/>
        </p:nvSpPr>
        <p:spPr>
          <a:xfrm>
            <a:off x="11919859" y="344999"/>
            <a:ext cx="11713028" cy="4401205"/>
          </a:xfrm>
          <a:prstGeom prst="rect">
            <a:avLst/>
          </a:prstGeom>
          <a:noFill/>
          <a:ln>
            <a:solidFill>
              <a:srgbClr val="FFC000"/>
            </a:solidFill>
          </a:ln>
        </p:spPr>
        <p:txBody>
          <a:bodyPr wrap="square">
            <a:spAutoFit/>
          </a:bodyPr>
          <a:lstStyle/>
          <a:p>
            <a:pPr algn="just"/>
            <a:r>
              <a:rPr lang="en-US" sz="4000" dirty="0">
                <a:effectLst>
                  <a:outerShdw blurRad="38100" dist="38100" dir="2700000" algn="tl">
                    <a:srgbClr val="000000">
                      <a:alpha val="43137"/>
                    </a:srgbClr>
                  </a:outerShdw>
                </a:effectLst>
                <a:latin typeface="Rockwell" panose="02060603020205020403" pitchFamily="18" charset="0"/>
              </a:rPr>
              <a:t>Joh 15:7 Si </a:t>
            </a:r>
            <a:r>
              <a:rPr lang="en-US" sz="4000" dirty="0" err="1">
                <a:effectLst>
                  <a:outerShdw blurRad="38100" dist="38100" dir="2700000" algn="tl">
                    <a:srgbClr val="000000">
                      <a:alpha val="43137"/>
                    </a:srgbClr>
                  </a:outerShdw>
                </a:effectLst>
                <a:latin typeface="Rockwell" panose="02060603020205020403" pitchFamily="18" charset="0"/>
              </a:rPr>
              <a:t>estuviereis</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en</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mí</a:t>
            </a:r>
            <a:r>
              <a:rPr lang="en-US" sz="4000" dirty="0">
                <a:effectLst>
                  <a:outerShdw blurRad="38100" dist="38100" dir="2700000" algn="tl">
                    <a:srgbClr val="000000">
                      <a:alpha val="43137"/>
                    </a:srgbClr>
                  </a:outerShdw>
                </a:effectLst>
                <a:latin typeface="Rockwell" panose="02060603020205020403" pitchFamily="18" charset="0"/>
              </a:rPr>
              <a:t>, y mis palabras </a:t>
            </a:r>
            <a:r>
              <a:rPr lang="en-US" sz="4000" dirty="0" err="1">
                <a:effectLst>
                  <a:outerShdw blurRad="38100" dist="38100" dir="2700000" algn="tl">
                    <a:srgbClr val="000000">
                      <a:alpha val="43137"/>
                    </a:srgbClr>
                  </a:outerShdw>
                </a:effectLst>
                <a:latin typeface="Rockwell" panose="02060603020205020403" pitchFamily="18" charset="0"/>
              </a:rPr>
              <a:t>estuvieren</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en</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vosotros</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pedid</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todo</a:t>
            </a:r>
            <a:r>
              <a:rPr lang="en-US" sz="4000" dirty="0">
                <a:effectLst>
                  <a:outerShdw blurRad="38100" dist="38100" dir="2700000" algn="tl">
                    <a:srgbClr val="000000">
                      <a:alpha val="43137"/>
                    </a:srgbClr>
                  </a:outerShdw>
                </a:effectLst>
                <a:latin typeface="Rockwell" panose="02060603020205020403" pitchFamily="18" charset="0"/>
              </a:rPr>
              <a:t> lo que </a:t>
            </a:r>
            <a:r>
              <a:rPr lang="en-US" sz="4000" dirty="0" err="1">
                <a:effectLst>
                  <a:outerShdw blurRad="38100" dist="38100" dir="2700000" algn="tl">
                    <a:srgbClr val="000000">
                      <a:alpha val="43137"/>
                    </a:srgbClr>
                  </a:outerShdw>
                </a:effectLst>
                <a:latin typeface="Rockwell" panose="02060603020205020403" pitchFamily="18" charset="0"/>
              </a:rPr>
              <a:t>quisiereis</a:t>
            </a:r>
            <a:r>
              <a:rPr lang="en-US" sz="4000" dirty="0">
                <a:effectLst>
                  <a:outerShdw blurRad="38100" dist="38100" dir="2700000" algn="tl">
                    <a:srgbClr val="000000">
                      <a:alpha val="43137"/>
                    </a:srgbClr>
                  </a:outerShdw>
                </a:effectLst>
                <a:latin typeface="Rockwell" panose="02060603020205020403" pitchFamily="18" charset="0"/>
              </a:rPr>
              <a:t>, y </a:t>
            </a:r>
            <a:r>
              <a:rPr lang="en-US" sz="4000" dirty="0" err="1">
                <a:effectLst>
                  <a:outerShdw blurRad="38100" dist="38100" dir="2700000" algn="tl">
                    <a:srgbClr val="000000">
                      <a:alpha val="43137"/>
                    </a:srgbClr>
                  </a:outerShdw>
                </a:effectLst>
                <a:latin typeface="Rockwell" panose="02060603020205020403" pitchFamily="18" charset="0"/>
              </a:rPr>
              <a:t>os</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será</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hecho</a:t>
            </a:r>
            <a:r>
              <a:rPr lang="en-US" sz="4000" dirty="0">
                <a:effectLst>
                  <a:outerShdw blurRad="38100" dist="38100" dir="2700000" algn="tl">
                    <a:srgbClr val="000000">
                      <a:alpha val="43137"/>
                    </a:srgbClr>
                  </a:outerShdw>
                </a:effectLst>
                <a:latin typeface="Rockwell" panose="02060603020205020403" pitchFamily="18" charset="0"/>
              </a:rPr>
              <a:t>.</a:t>
            </a:r>
          </a:p>
          <a:p>
            <a:pPr algn="just"/>
            <a:r>
              <a:rPr lang="en-US" sz="4000" dirty="0">
                <a:effectLst>
                  <a:outerShdw blurRad="38100" dist="38100" dir="2700000" algn="tl">
                    <a:srgbClr val="000000">
                      <a:alpha val="43137"/>
                    </a:srgbClr>
                  </a:outerShdw>
                </a:effectLst>
                <a:latin typeface="Rockwell" panose="02060603020205020403" pitchFamily="18" charset="0"/>
              </a:rPr>
              <a:t> 8 En </a:t>
            </a:r>
            <a:r>
              <a:rPr lang="en-US" sz="4000" dirty="0" err="1">
                <a:effectLst>
                  <a:outerShdw blurRad="38100" dist="38100" dir="2700000" algn="tl">
                    <a:srgbClr val="000000">
                      <a:alpha val="43137"/>
                    </a:srgbClr>
                  </a:outerShdw>
                </a:effectLst>
                <a:latin typeface="Rockwell" panose="02060603020205020403" pitchFamily="18" charset="0"/>
              </a:rPr>
              <a:t>esto</a:t>
            </a:r>
            <a:r>
              <a:rPr lang="en-US" sz="4000" dirty="0">
                <a:effectLst>
                  <a:outerShdw blurRad="38100" dist="38100" dir="2700000" algn="tl">
                    <a:srgbClr val="000000">
                      <a:alpha val="43137"/>
                    </a:srgbClr>
                  </a:outerShdw>
                </a:effectLst>
                <a:latin typeface="Rockwell" panose="02060603020205020403" pitchFamily="18" charset="0"/>
              </a:rPr>
              <a:t> es </a:t>
            </a:r>
            <a:r>
              <a:rPr lang="en-US" sz="4000" dirty="0" err="1">
                <a:effectLst>
                  <a:outerShdw blurRad="38100" dist="38100" dir="2700000" algn="tl">
                    <a:srgbClr val="000000">
                      <a:alpha val="43137"/>
                    </a:srgbClr>
                  </a:outerShdw>
                </a:effectLst>
                <a:latin typeface="Rockwell" panose="02060603020205020403" pitchFamily="18" charset="0"/>
              </a:rPr>
              <a:t>glorificado</a:t>
            </a:r>
            <a:r>
              <a:rPr lang="en-US" sz="4000" dirty="0">
                <a:effectLst>
                  <a:outerShdw blurRad="38100" dist="38100" dir="2700000" algn="tl">
                    <a:srgbClr val="000000">
                      <a:alpha val="43137"/>
                    </a:srgbClr>
                  </a:outerShdw>
                </a:effectLst>
                <a:latin typeface="Rockwell" panose="02060603020205020403" pitchFamily="18" charset="0"/>
              </a:rPr>
              <a:t> mi Padre, </a:t>
            </a:r>
            <a:r>
              <a:rPr lang="en-US" sz="4000" dirty="0" err="1">
                <a:effectLst>
                  <a:outerShdw blurRad="38100" dist="38100" dir="2700000" algn="tl">
                    <a:srgbClr val="000000">
                      <a:alpha val="43137"/>
                    </a:srgbClr>
                  </a:outerShdw>
                </a:effectLst>
                <a:latin typeface="Rockwell" panose="02060603020205020403" pitchFamily="18" charset="0"/>
              </a:rPr>
              <a:t>en</a:t>
            </a:r>
            <a:r>
              <a:rPr lang="en-US" sz="4000" dirty="0">
                <a:effectLst>
                  <a:outerShdw blurRad="38100" dist="38100" dir="2700000" algn="tl">
                    <a:srgbClr val="000000">
                      <a:alpha val="43137"/>
                    </a:srgbClr>
                  </a:outerShdw>
                </a:effectLst>
                <a:latin typeface="Rockwell" panose="02060603020205020403" pitchFamily="18" charset="0"/>
              </a:rPr>
              <a:t> que </a:t>
            </a:r>
            <a:r>
              <a:rPr lang="en-US" sz="4000" dirty="0" err="1">
                <a:effectLst>
                  <a:outerShdw blurRad="38100" dist="38100" dir="2700000" algn="tl">
                    <a:srgbClr val="000000">
                      <a:alpha val="43137"/>
                    </a:srgbClr>
                  </a:outerShdw>
                </a:effectLst>
                <a:latin typeface="Rockwell" panose="02060603020205020403" pitchFamily="18" charset="0"/>
              </a:rPr>
              <a:t>llevéis</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mucho</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fruto</a:t>
            </a:r>
            <a:r>
              <a:rPr lang="en-US" sz="4000" dirty="0">
                <a:effectLst>
                  <a:outerShdw blurRad="38100" dist="38100" dir="2700000" algn="tl">
                    <a:srgbClr val="000000">
                      <a:alpha val="43137"/>
                    </a:srgbClr>
                  </a:outerShdw>
                </a:effectLst>
                <a:latin typeface="Rockwell" panose="02060603020205020403" pitchFamily="18" charset="0"/>
              </a:rPr>
              <a:t>, y </a:t>
            </a:r>
            <a:r>
              <a:rPr lang="en-US" sz="4000" dirty="0" err="1">
                <a:effectLst>
                  <a:outerShdw blurRad="38100" dist="38100" dir="2700000" algn="tl">
                    <a:srgbClr val="000000">
                      <a:alpha val="43137"/>
                    </a:srgbClr>
                  </a:outerShdw>
                </a:effectLst>
                <a:latin typeface="Rockwell" panose="02060603020205020403" pitchFamily="18" charset="0"/>
              </a:rPr>
              <a:t>seáis</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así</a:t>
            </a:r>
            <a:r>
              <a:rPr lang="en-US" sz="4000" dirty="0">
                <a:effectLst>
                  <a:outerShdw blurRad="38100" dist="38100" dir="2700000" algn="tl">
                    <a:srgbClr val="000000">
                      <a:alpha val="43137"/>
                    </a:srgbClr>
                  </a:outerShdw>
                </a:effectLst>
                <a:latin typeface="Rockwell" panose="02060603020205020403" pitchFamily="18" charset="0"/>
              </a:rPr>
              <a:t> mis </a:t>
            </a:r>
            <a:r>
              <a:rPr lang="en-US" sz="4000" dirty="0" err="1">
                <a:effectLst>
                  <a:outerShdw blurRad="38100" dist="38100" dir="2700000" algn="tl">
                    <a:srgbClr val="000000">
                      <a:alpha val="43137"/>
                    </a:srgbClr>
                  </a:outerShdw>
                </a:effectLst>
                <a:latin typeface="Rockwell" panose="02060603020205020403" pitchFamily="18" charset="0"/>
              </a:rPr>
              <a:t>discípulos</a:t>
            </a:r>
            <a:r>
              <a:rPr lang="en-US" sz="4000" dirty="0">
                <a:effectLst>
                  <a:outerShdw blurRad="38100" dist="38100" dir="2700000" algn="tl">
                    <a:srgbClr val="000000">
                      <a:alpha val="43137"/>
                    </a:srgbClr>
                  </a:outerShdw>
                </a:effectLst>
                <a:latin typeface="Rockwell" panose="02060603020205020403" pitchFamily="18" charset="0"/>
              </a:rPr>
              <a:t>.</a:t>
            </a:r>
          </a:p>
          <a:p>
            <a:pPr algn="just"/>
            <a:r>
              <a:rPr lang="en-US" sz="4000" dirty="0">
                <a:effectLst>
                  <a:outerShdw blurRad="38100" dist="38100" dir="2700000" algn="tl">
                    <a:srgbClr val="000000">
                      <a:alpha val="43137"/>
                    </a:srgbClr>
                  </a:outerShdw>
                </a:effectLst>
                <a:latin typeface="Rockwell" panose="02060603020205020403" pitchFamily="18" charset="0"/>
              </a:rPr>
              <a:t> 9 Como </a:t>
            </a:r>
            <a:r>
              <a:rPr lang="en-US" sz="4000" dirty="0" err="1">
                <a:effectLst>
                  <a:outerShdw blurRad="38100" dist="38100" dir="2700000" algn="tl">
                    <a:srgbClr val="000000">
                      <a:alpha val="43137"/>
                    </a:srgbClr>
                  </a:outerShdw>
                </a:effectLst>
                <a:latin typeface="Rockwell" panose="02060603020205020403" pitchFamily="18" charset="0"/>
              </a:rPr>
              <a:t>el</a:t>
            </a:r>
            <a:r>
              <a:rPr lang="en-US" sz="4000" dirty="0">
                <a:effectLst>
                  <a:outerShdw blurRad="38100" dist="38100" dir="2700000" algn="tl">
                    <a:srgbClr val="000000">
                      <a:alpha val="43137"/>
                    </a:srgbClr>
                  </a:outerShdw>
                </a:effectLst>
                <a:latin typeface="Rockwell" panose="02060603020205020403" pitchFamily="18" charset="0"/>
              </a:rPr>
              <a:t> Padre me </a:t>
            </a:r>
            <a:r>
              <a:rPr lang="en-US" sz="4000" dirty="0" err="1">
                <a:effectLst>
                  <a:outerShdw blurRad="38100" dist="38100" dir="2700000" algn="tl">
                    <a:srgbClr val="000000">
                      <a:alpha val="43137"/>
                    </a:srgbClr>
                  </a:outerShdw>
                </a:effectLst>
                <a:latin typeface="Rockwell" panose="02060603020205020403" pitchFamily="18" charset="0"/>
              </a:rPr>
              <a:t>amó</a:t>
            </a:r>
            <a:r>
              <a:rPr lang="en-US" sz="4000" dirty="0">
                <a:effectLst>
                  <a:outerShdw blurRad="38100" dist="38100" dir="2700000" algn="tl">
                    <a:srgbClr val="000000">
                      <a:alpha val="43137"/>
                    </a:srgbClr>
                  </a:outerShdw>
                </a:effectLst>
                <a:latin typeface="Rockwell" panose="02060603020205020403" pitchFamily="18" charset="0"/>
              </a:rPr>
              <a:t>, también </a:t>
            </a:r>
            <a:r>
              <a:rPr lang="en-US" sz="4000" dirty="0" err="1">
                <a:effectLst>
                  <a:outerShdw blurRad="38100" dist="38100" dir="2700000" algn="tl">
                    <a:srgbClr val="000000">
                      <a:alpha val="43137"/>
                    </a:srgbClr>
                  </a:outerShdw>
                </a:effectLst>
                <a:latin typeface="Rockwell" panose="02060603020205020403" pitchFamily="18" charset="0"/>
              </a:rPr>
              <a:t>yo</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os</a:t>
            </a:r>
            <a:r>
              <a:rPr lang="en-US" sz="4000" dirty="0">
                <a:effectLst>
                  <a:outerShdw blurRad="38100" dist="38100" dir="2700000" algn="tl">
                    <a:srgbClr val="000000">
                      <a:alpha val="43137"/>
                    </a:srgbClr>
                  </a:outerShdw>
                </a:effectLst>
                <a:latin typeface="Rockwell" panose="02060603020205020403" pitchFamily="18" charset="0"/>
              </a:rPr>
              <a:t> he </a:t>
            </a:r>
            <a:r>
              <a:rPr lang="en-US" sz="4000" dirty="0" err="1">
                <a:effectLst>
                  <a:outerShdw blurRad="38100" dist="38100" dir="2700000" algn="tl">
                    <a:srgbClr val="000000">
                      <a:alpha val="43137"/>
                    </a:srgbClr>
                  </a:outerShdw>
                </a:effectLst>
                <a:latin typeface="Rockwell" panose="02060603020205020403" pitchFamily="18" charset="0"/>
              </a:rPr>
              <a:t>amado</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estad</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en</a:t>
            </a:r>
            <a:r>
              <a:rPr lang="en-US" sz="4000" dirty="0">
                <a:effectLst>
                  <a:outerShdw blurRad="38100" dist="38100" dir="2700000" algn="tl">
                    <a:srgbClr val="000000">
                      <a:alpha val="43137"/>
                    </a:srgbClr>
                  </a:outerShdw>
                </a:effectLst>
                <a:latin typeface="Rockwell" panose="02060603020205020403" pitchFamily="18" charset="0"/>
              </a:rPr>
              <a:t> mi amor.</a:t>
            </a:r>
          </a:p>
        </p:txBody>
      </p:sp>
      <p:cxnSp>
        <p:nvCxnSpPr>
          <p:cNvPr id="6" name="Straight Connector 5">
            <a:extLst>
              <a:ext uri="{FF2B5EF4-FFF2-40B4-BE49-F238E27FC236}">
                <a16:creationId xmlns:a16="http://schemas.microsoft.com/office/drawing/2014/main" xmlns="" id="{DC49CCA2-C723-451C-EFFB-7BAAF86BBFA5}"/>
              </a:ext>
            </a:extLst>
          </p:cNvPr>
          <p:cNvCxnSpPr>
            <a:cxnSpLocks/>
          </p:cNvCxnSpPr>
          <p:nvPr/>
        </p:nvCxnSpPr>
        <p:spPr>
          <a:xfrm>
            <a:off x="3744685" y="1005698"/>
            <a:ext cx="1262743"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xmlns="" id="{8CEDF64F-1C2B-917D-4A24-E4EAD125B219}"/>
              </a:ext>
            </a:extLst>
          </p:cNvPr>
          <p:cNvCxnSpPr>
            <a:cxnSpLocks/>
          </p:cNvCxnSpPr>
          <p:nvPr/>
        </p:nvCxnSpPr>
        <p:spPr>
          <a:xfrm>
            <a:off x="5334000" y="3962400"/>
            <a:ext cx="126274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xmlns="" id="{F525631A-3E88-785D-F3B9-31A11CE74F99}"/>
              </a:ext>
            </a:extLst>
          </p:cNvPr>
          <p:cNvCxnSpPr>
            <a:cxnSpLocks/>
          </p:cNvCxnSpPr>
          <p:nvPr/>
        </p:nvCxnSpPr>
        <p:spPr>
          <a:xfrm>
            <a:off x="10276113" y="3977314"/>
            <a:ext cx="126274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00B12933-0A29-7AA8-46B0-88B6E2BCBCA1}"/>
              </a:ext>
            </a:extLst>
          </p:cNvPr>
          <p:cNvCxnSpPr>
            <a:cxnSpLocks/>
          </p:cNvCxnSpPr>
          <p:nvPr/>
        </p:nvCxnSpPr>
        <p:spPr>
          <a:xfrm>
            <a:off x="4844140" y="4584574"/>
            <a:ext cx="89263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 id="{623AA4CB-3302-BAB8-587E-BC2D24D26AD9}"/>
              </a:ext>
            </a:extLst>
          </p:cNvPr>
          <p:cNvSpPr txBox="1"/>
          <p:nvPr/>
        </p:nvSpPr>
        <p:spPr>
          <a:xfrm>
            <a:off x="0" y="5189562"/>
            <a:ext cx="23774400" cy="1200329"/>
          </a:xfrm>
          <a:prstGeom prst="rect">
            <a:avLst/>
          </a:prstGeom>
          <a:noFill/>
        </p:spPr>
        <p:txBody>
          <a:bodyPr wrap="square">
            <a:spAutoFit/>
          </a:bodyPr>
          <a:lstStyle/>
          <a:p>
            <a:pPr algn="ctr"/>
            <a:r>
              <a:rPr lang="en-US" sz="3600" dirty="0">
                <a:effectLst>
                  <a:outerShdw blurRad="38100" dist="38100" dir="2700000" algn="tl">
                    <a:srgbClr val="000000">
                      <a:alpha val="43137"/>
                    </a:srgbClr>
                  </a:outerShdw>
                </a:effectLst>
                <a:latin typeface="Rockwell" panose="02060603020205020403" pitchFamily="18" charset="0"/>
              </a:rPr>
              <a:t>loved</a:t>
            </a:r>
            <a:r>
              <a:rPr lang="en-US" sz="3600" dirty="0">
                <a:solidFill>
                  <a:schemeClr val="bg1"/>
                </a:solidFill>
                <a:effectLst>
                  <a:outerShdw blurRad="38100" dist="38100" dir="2700000" algn="tl">
                    <a:srgbClr val="000000">
                      <a:alpha val="43137"/>
                    </a:srgbClr>
                  </a:outerShdw>
                </a:effectLst>
                <a:latin typeface="Rockwell" panose="02060603020205020403" pitchFamily="18" charset="0"/>
              </a:rPr>
              <a:t> </a:t>
            </a:r>
            <a:r>
              <a:rPr lang="en-US" sz="2400" dirty="0">
                <a:solidFill>
                  <a:schemeClr val="bg1"/>
                </a:solidFill>
                <a:effectLst>
                  <a:outerShdw blurRad="38100" dist="38100" dir="2700000" algn="tl">
                    <a:srgbClr val="000000">
                      <a:alpha val="43137"/>
                    </a:srgbClr>
                  </a:outerShdw>
                </a:effectLst>
                <a:latin typeface="Rockwell" panose="02060603020205020403" pitchFamily="18" charset="0"/>
              </a:rPr>
              <a:t>G25</a:t>
            </a:r>
            <a:r>
              <a:rPr lang="en-US" sz="3600" dirty="0">
                <a:solidFill>
                  <a:schemeClr val="bg1"/>
                </a:solidFill>
                <a:effectLst>
                  <a:outerShdw blurRad="38100" dist="38100" dir="2700000" algn="tl">
                    <a:srgbClr val="000000">
                      <a:alpha val="43137"/>
                    </a:srgbClr>
                  </a:outerShdw>
                </a:effectLst>
                <a:latin typeface="Rockwell" panose="02060603020205020403" pitchFamily="18" charset="0"/>
              </a:rPr>
              <a:t> </a:t>
            </a:r>
            <a:r>
              <a:rPr lang="en-US" sz="3600" dirty="0" err="1">
                <a:solidFill>
                  <a:schemeClr val="bg1"/>
                </a:solidFill>
                <a:effectLst>
                  <a:outerShdw blurRad="38100" dist="38100" dir="2700000" algn="tl">
                    <a:srgbClr val="000000">
                      <a:alpha val="43137"/>
                    </a:srgbClr>
                  </a:outerShdw>
                </a:effectLst>
                <a:latin typeface="Rockwell" panose="02060603020205020403" pitchFamily="18" charset="0"/>
              </a:rPr>
              <a:t>agapao</a:t>
            </a:r>
            <a:r>
              <a:rPr lang="en-US" sz="3600" dirty="0">
                <a:solidFill>
                  <a:schemeClr val="bg1"/>
                </a:solidFill>
                <a:effectLst>
                  <a:outerShdw blurRad="38100" dist="38100" dir="2700000" algn="tl">
                    <a:srgbClr val="000000">
                      <a:alpha val="43137"/>
                    </a:srgbClr>
                  </a:outerShdw>
                </a:effectLst>
                <a:latin typeface="Rockwell" panose="02060603020205020403" pitchFamily="18" charset="0"/>
              </a:rPr>
              <a:t>;  </a:t>
            </a:r>
            <a:r>
              <a:rPr lang="en-US" sz="3600" dirty="0">
                <a:effectLst>
                  <a:outerShdw blurRad="38100" dist="38100" dir="2700000" algn="tl">
                    <a:srgbClr val="000000">
                      <a:alpha val="43137"/>
                    </a:srgbClr>
                  </a:outerShdw>
                </a:effectLst>
                <a:latin typeface="Rockwell" panose="02060603020205020403" pitchFamily="18" charset="0"/>
              </a:rPr>
              <a:t>love</a:t>
            </a:r>
            <a:r>
              <a:rPr lang="en-US" sz="3600" dirty="0">
                <a:solidFill>
                  <a:schemeClr val="bg1"/>
                </a:solidFill>
                <a:effectLst>
                  <a:outerShdw blurRad="38100" dist="38100" dir="2700000" algn="tl">
                    <a:srgbClr val="000000">
                      <a:alpha val="43137"/>
                    </a:srgbClr>
                  </a:outerShdw>
                </a:effectLst>
                <a:latin typeface="Rockwell" panose="02060603020205020403" pitchFamily="18" charset="0"/>
              </a:rPr>
              <a:t> </a:t>
            </a:r>
            <a:r>
              <a:rPr lang="en-US" sz="2400" dirty="0">
                <a:solidFill>
                  <a:schemeClr val="bg1"/>
                </a:solidFill>
                <a:effectLst>
                  <a:outerShdw blurRad="38100" dist="38100" dir="2700000" algn="tl">
                    <a:srgbClr val="000000">
                      <a:alpha val="43137"/>
                    </a:srgbClr>
                  </a:outerShdw>
                </a:effectLst>
                <a:latin typeface="Rockwell" panose="02060603020205020403" pitchFamily="18" charset="0"/>
              </a:rPr>
              <a:t>G26 </a:t>
            </a:r>
            <a:r>
              <a:rPr lang="en-US" sz="3600" dirty="0">
                <a:solidFill>
                  <a:schemeClr val="bg1"/>
                </a:solidFill>
                <a:effectLst>
                  <a:outerShdw blurRad="38100" dist="38100" dir="2700000" algn="tl">
                    <a:srgbClr val="000000">
                      <a:alpha val="43137"/>
                    </a:srgbClr>
                  </a:outerShdw>
                </a:effectLst>
                <a:latin typeface="Rockwell" panose="02060603020205020403" pitchFamily="18" charset="0"/>
              </a:rPr>
              <a:t>– agape (unconditional, intentional, sacrificial) </a:t>
            </a:r>
          </a:p>
          <a:p>
            <a:pPr algn="ctr"/>
            <a:r>
              <a:rPr lang="en-US" sz="3600" i="1" dirty="0">
                <a:solidFill>
                  <a:schemeClr val="bg1"/>
                </a:solidFill>
                <a:effectLst>
                  <a:outerShdw blurRad="38100" dist="38100" dir="2700000" algn="tl">
                    <a:srgbClr val="000000">
                      <a:alpha val="43137"/>
                    </a:srgbClr>
                  </a:outerShdw>
                </a:effectLst>
                <a:latin typeface="Rockwell" panose="02060603020205020403" pitchFamily="18" charset="0"/>
              </a:rPr>
              <a:t>1</a:t>
            </a:r>
            <a:r>
              <a:rPr lang="en-US" sz="3600" i="1" baseline="30000" dirty="0">
                <a:solidFill>
                  <a:schemeClr val="bg1"/>
                </a:solidFill>
                <a:effectLst>
                  <a:outerShdw blurRad="38100" dist="38100" dir="2700000" algn="tl">
                    <a:srgbClr val="000000">
                      <a:alpha val="43137"/>
                    </a:srgbClr>
                  </a:outerShdw>
                </a:effectLst>
                <a:latin typeface="Rockwell" panose="02060603020205020403" pitchFamily="18" charset="0"/>
              </a:rPr>
              <a:t>st</a:t>
            </a:r>
            <a:r>
              <a:rPr lang="en-US" sz="3600" i="1" dirty="0">
                <a:solidFill>
                  <a:schemeClr val="bg1"/>
                </a:solidFill>
                <a:effectLst>
                  <a:outerShdw blurRad="38100" dist="38100" dir="2700000" algn="tl">
                    <a:srgbClr val="000000">
                      <a:alpha val="43137"/>
                    </a:srgbClr>
                  </a:outerShdw>
                </a:effectLst>
                <a:latin typeface="Rockwell" panose="02060603020205020403" pitchFamily="18" charset="0"/>
              </a:rPr>
              <a:t> of 10 times in this chapter</a:t>
            </a:r>
          </a:p>
        </p:txBody>
      </p:sp>
      <p:cxnSp>
        <p:nvCxnSpPr>
          <p:cNvPr id="10" name="Straight Connector 9">
            <a:extLst>
              <a:ext uri="{FF2B5EF4-FFF2-40B4-BE49-F238E27FC236}">
                <a16:creationId xmlns:a16="http://schemas.microsoft.com/office/drawing/2014/main" xmlns="" id="{E90E98FF-4764-90FA-74DD-35A3E8296EA1}"/>
              </a:ext>
            </a:extLst>
          </p:cNvPr>
          <p:cNvCxnSpPr>
            <a:cxnSpLocks/>
          </p:cNvCxnSpPr>
          <p:nvPr/>
        </p:nvCxnSpPr>
        <p:spPr>
          <a:xfrm>
            <a:off x="10276113" y="1005698"/>
            <a:ext cx="1262743"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7498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54345BAC-4E74-6B41-71EF-5F8DCFD7F91C}"/>
              </a:ext>
            </a:extLst>
          </p:cNvPr>
          <p:cNvSpPr txBox="1"/>
          <p:nvPr/>
        </p:nvSpPr>
        <p:spPr>
          <a:xfrm>
            <a:off x="9144586" y="2105561"/>
            <a:ext cx="5485221" cy="1323439"/>
          </a:xfrm>
          <a:prstGeom prst="rect">
            <a:avLst/>
          </a:prstGeom>
          <a:noFill/>
        </p:spPr>
        <p:txBody>
          <a:bodyPr wrap="none" rtlCol="0">
            <a:spAutoFit/>
          </a:bodyPr>
          <a:lstStyle/>
          <a:p>
            <a:pPr algn="ctr"/>
            <a:r>
              <a:rPr lang="en-US" sz="8000" b="1" dirty="0">
                <a:ln w="22225">
                  <a:solidFill>
                    <a:sysClr val="windowText" lastClr="000000"/>
                  </a:solidFill>
                  <a:prstDash val="solid"/>
                </a:ln>
                <a:solidFill>
                  <a:schemeClr val="accent2">
                    <a:lumMod val="40000"/>
                    <a:lumOff val="60000"/>
                  </a:schemeClr>
                </a:solidFill>
              </a:rPr>
              <a:t>Belize 2024</a:t>
            </a:r>
          </a:p>
        </p:txBody>
      </p:sp>
      <p:sp>
        <p:nvSpPr>
          <p:cNvPr id="3" name="TextBox 2">
            <a:extLst>
              <a:ext uri="{FF2B5EF4-FFF2-40B4-BE49-F238E27FC236}">
                <a16:creationId xmlns:a16="http://schemas.microsoft.com/office/drawing/2014/main" xmlns="" id="{FFDF1EC0-5B49-D21B-03E5-4FABD8C90A22}"/>
              </a:ext>
            </a:extLst>
          </p:cNvPr>
          <p:cNvSpPr txBox="1"/>
          <p:nvPr/>
        </p:nvSpPr>
        <p:spPr>
          <a:xfrm>
            <a:off x="10019633" y="3581400"/>
            <a:ext cx="3735125" cy="1323439"/>
          </a:xfrm>
          <a:prstGeom prst="rect">
            <a:avLst/>
          </a:prstGeom>
          <a:noFill/>
        </p:spPr>
        <p:txBody>
          <a:bodyPr wrap="none" rtlCol="0">
            <a:spAutoFit/>
          </a:bodyPr>
          <a:lstStyle/>
          <a:p>
            <a:pPr algn="ctr"/>
            <a:r>
              <a:rPr lang="en-US" sz="8000" b="1" dirty="0">
                <a:ln w="22225">
                  <a:solidFill>
                    <a:sysClr val="windowText" lastClr="000000"/>
                  </a:solidFill>
                  <a:prstDash val="solid"/>
                </a:ln>
                <a:solidFill>
                  <a:schemeClr val="accent2">
                    <a:lumMod val="40000"/>
                    <a:lumOff val="60000"/>
                  </a:schemeClr>
                </a:solidFill>
              </a:rPr>
              <a:t>(Part 2)</a:t>
            </a:r>
          </a:p>
        </p:txBody>
      </p:sp>
    </p:spTree>
    <p:extLst>
      <p:ext uri="{BB962C8B-B14F-4D97-AF65-F5344CB8AC3E}">
        <p14:creationId xmlns:p14="http://schemas.microsoft.com/office/powerpoint/2010/main" val="3383346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Labeled Map of Belize with States, Capital &amp; Cities">
            <a:extLst>
              <a:ext uri="{FF2B5EF4-FFF2-40B4-BE49-F238E27FC236}">
                <a16:creationId xmlns:a16="http://schemas.microsoft.com/office/drawing/2014/main" xmlns="" id="{BC5BEC0E-34A2-C3D3-D88A-AA87020A7532}"/>
              </a:ext>
            </a:extLst>
          </p:cNvPr>
          <p:cNvSpPr>
            <a:spLocks noChangeAspect="1" noChangeArrowheads="1"/>
          </p:cNvSpPr>
          <p:nvPr/>
        </p:nvSpPr>
        <p:spPr bwMode="auto">
          <a:xfrm>
            <a:off x="117348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Labeled Map of Belize with States, Capital &amp; Cities">
            <a:extLst>
              <a:ext uri="{FF2B5EF4-FFF2-40B4-BE49-F238E27FC236}">
                <a16:creationId xmlns:a16="http://schemas.microsoft.com/office/drawing/2014/main" xmlns="" id="{EC6AAF0C-D196-40E7-EEDC-6A146A8394AF}"/>
              </a:ext>
            </a:extLst>
          </p:cNvPr>
          <p:cNvSpPr>
            <a:spLocks noChangeAspect="1" noChangeArrowheads="1"/>
          </p:cNvSpPr>
          <p:nvPr/>
        </p:nvSpPr>
        <p:spPr bwMode="auto">
          <a:xfrm>
            <a:off x="118872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Kanantik Reef &amp; Jungle Resort : Belize Diving and Adventure Travel">
            <a:extLst>
              <a:ext uri="{FF2B5EF4-FFF2-40B4-BE49-F238E27FC236}">
                <a16:creationId xmlns:a16="http://schemas.microsoft.com/office/drawing/2014/main" xmlns="" id="{61C14E62-61FE-2F1E-BECD-BF70432309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1000"/>
            <a:ext cx="22860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94010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children in uniform&#10;&#10;Description automatically generated">
            <a:extLst>
              <a:ext uri="{FF2B5EF4-FFF2-40B4-BE49-F238E27FC236}">
                <a16:creationId xmlns:a16="http://schemas.microsoft.com/office/drawing/2014/main" xmlns="" id="{422EB425-AD0E-BA1E-7FD6-77CED9DDA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304800"/>
            <a:ext cx="11201401" cy="6248400"/>
          </a:xfrm>
          <a:prstGeom prst="rect">
            <a:avLst/>
          </a:prstGeom>
        </p:spPr>
      </p:pic>
      <p:pic>
        <p:nvPicPr>
          <p:cNvPr id="7" name="Picture 6" descr="A group of people posing for a photo&#10;&#10;Description automatically generated">
            <a:extLst>
              <a:ext uri="{FF2B5EF4-FFF2-40B4-BE49-F238E27FC236}">
                <a16:creationId xmlns:a16="http://schemas.microsoft.com/office/drawing/2014/main" xmlns="" id="{F4D436D2-D0FA-60BD-18B7-ECC24EEFCE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15800" y="341970"/>
            <a:ext cx="11201400" cy="6211229"/>
          </a:xfrm>
          <a:prstGeom prst="rect">
            <a:avLst/>
          </a:prstGeom>
        </p:spPr>
      </p:pic>
      <p:sp>
        <p:nvSpPr>
          <p:cNvPr id="2" name="TextBox 1">
            <a:extLst>
              <a:ext uri="{FF2B5EF4-FFF2-40B4-BE49-F238E27FC236}">
                <a16:creationId xmlns:a16="http://schemas.microsoft.com/office/drawing/2014/main" xmlns="" id="{514D83C7-B8FB-F33F-14C4-BD5CCADEAFAB}"/>
              </a:ext>
            </a:extLst>
          </p:cNvPr>
          <p:cNvSpPr txBox="1"/>
          <p:nvPr/>
        </p:nvSpPr>
        <p:spPr>
          <a:xfrm>
            <a:off x="3407142" y="5599092"/>
            <a:ext cx="5301516" cy="954107"/>
          </a:xfrm>
          <a:prstGeom prst="rect">
            <a:avLst/>
          </a:prstGeom>
          <a:solidFill>
            <a:schemeClr val="bg1"/>
          </a:solidFill>
        </p:spPr>
        <p:txBody>
          <a:bodyPr wrap="none" rtlCol="0">
            <a:spAutoFit/>
          </a:bodyPr>
          <a:lstStyle/>
          <a:p>
            <a:pPr algn="ctr"/>
            <a:r>
              <a:rPr lang="en-US" sz="2800" dirty="0">
                <a:effectLst>
                  <a:outerShdw blurRad="38100" dist="38100" dir="2700000" algn="tl">
                    <a:srgbClr val="000000">
                      <a:alpha val="43137"/>
                    </a:srgbClr>
                  </a:outerShdw>
                </a:effectLst>
              </a:rPr>
              <a:t>Toledo Christian Academy (TCA)</a:t>
            </a:r>
          </a:p>
          <a:p>
            <a:pPr algn="ctr"/>
            <a:r>
              <a:rPr lang="en-US" sz="2800" dirty="0">
                <a:effectLst>
                  <a:outerShdw blurRad="38100" dist="38100" dir="2700000" algn="tl">
                    <a:srgbClr val="000000">
                      <a:alpha val="43137"/>
                    </a:srgbClr>
                  </a:outerShdw>
                </a:effectLst>
              </a:rPr>
              <a:t>Belize 2024</a:t>
            </a:r>
          </a:p>
        </p:txBody>
      </p:sp>
      <p:sp>
        <p:nvSpPr>
          <p:cNvPr id="3" name="TextBox 2">
            <a:extLst>
              <a:ext uri="{FF2B5EF4-FFF2-40B4-BE49-F238E27FC236}">
                <a16:creationId xmlns:a16="http://schemas.microsoft.com/office/drawing/2014/main" xmlns="" id="{8B2685F4-155F-E514-0338-F1F98CE4F0E6}"/>
              </a:ext>
            </a:extLst>
          </p:cNvPr>
          <p:cNvSpPr txBox="1"/>
          <p:nvPr/>
        </p:nvSpPr>
        <p:spPr>
          <a:xfrm>
            <a:off x="16559452" y="5992810"/>
            <a:ext cx="2314095" cy="523220"/>
          </a:xfrm>
          <a:prstGeom prst="rect">
            <a:avLst/>
          </a:prstGeom>
          <a:solidFill>
            <a:schemeClr val="bg1"/>
          </a:solidFill>
        </p:spPr>
        <p:txBody>
          <a:bodyPr wrap="none" rtlCol="0">
            <a:spAutoFit/>
          </a:bodyPr>
          <a:lstStyle/>
          <a:p>
            <a:pPr algn="ctr"/>
            <a:r>
              <a:rPr lang="en-US" sz="2800" dirty="0">
                <a:effectLst>
                  <a:outerShdw blurRad="38100" dist="38100" dir="2700000" algn="tl">
                    <a:srgbClr val="000000">
                      <a:alpha val="43137"/>
                    </a:srgbClr>
                  </a:outerShdw>
                </a:effectLst>
              </a:rPr>
              <a:t>TCA Teachers</a:t>
            </a:r>
          </a:p>
        </p:txBody>
      </p:sp>
      <p:cxnSp>
        <p:nvCxnSpPr>
          <p:cNvPr id="6" name="Straight Arrow Connector 5">
            <a:extLst>
              <a:ext uri="{FF2B5EF4-FFF2-40B4-BE49-F238E27FC236}">
                <a16:creationId xmlns:a16="http://schemas.microsoft.com/office/drawing/2014/main" xmlns="" id="{E9CC4D1F-9CDC-5DC3-89F6-E59F43EBCED6}"/>
              </a:ext>
            </a:extLst>
          </p:cNvPr>
          <p:cNvCxnSpPr>
            <a:cxnSpLocks/>
          </p:cNvCxnSpPr>
          <p:nvPr/>
        </p:nvCxnSpPr>
        <p:spPr>
          <a:xfrm flipH="1">
            <a:off x="18592800" y="685800"/>
            <a:ext cx="762000" cy="137160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E878E069-79A4-2CAD-6186-7D269DF3C335}"/>
              </a:ext>
            </a:extLst>
          </p:cNvPr>
          <p:cNvSpPr txBox="1"/>
          <p:nvPr/>
        </p:nvSpPr>
        <p:spPr>
          <a:xfrm rot="17986878">
            <a:off x="18013353" y="779535"/>
            <a:ext cx="1391728" cy="646331"/>
          </a:xfrm>
          <a:prstGeom prst="rect">
            <a:avLst/>
          </a:prstGeom>
          <a:noFill/>
        </p:spPr>
        <p:txBody>
          <a:bodyPr wrap="none" rtlCol="0">
            <a:spAutoFit/>
          </a:bodyPr>
          <a:lstStyle/>
          <a:p>
            <a:r>
              <a:rPr lang="en-US" sz="3600" b="1" dirty="0">
                <a:solidFill>
                  <a:srgbClr val="C00000"/>
                </a:solidFill>
                <a:effectLst>
                  <a:outerShdw blurRad="38100" dist="38100" dir="2700000" algn="tl">
                    <a:srgbClr val="000000">
                      <a:alpha val="43137"/>
                    </a:srgbClr>
                  </a:outerShdw>
                </a:effectLst>
              </a:rPr>
              <a:t>Zelda</a:t>
            </a:r>
          </a:p>
        </p:txBody>
      </p:sp>
    </p:spTree>
    <p:extLst>
      <p:ext uri="{BB962C8B-B14F-4D97-AF65-F5344CB8AC3E}">
        <p14:creationId xmlns:p14="http://schemas.microsoft.com/office/powerpoint/2010/main" val="1972773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at a desk with a computer&#10;&#10;Description automatically generated">
            <a:extLst>
              <a:ext uri="{FF2B5EF4-FFF2-40B4-BE49-F238E27FC236}">
                <a16:creationId xmlns:a16="http://schemas.microsoft.com/office/drawing/2014/main" xmlns="" id="{6BCA58A7-2532-E42B-9B8C-03D3359B09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49256" y="304800"/>
            <a:ext cx="11201400" cy="6248400"/>
          </a:xfrm>
          <a:prstGeom prst="rect">
            <a:avLst/>
          </a:prstGeom>
        </p:spPr>
      </p:pic>
      <p:pic>
        <p:nvPicPr>
          <p:cNvPr id="9" name="Picture 8" descr="A person standing on a dirt road&#10;&#10;Description automatically generated">
            <a:extLst>
              <a:ext uri="{FF2B5EF4-FFF2-40B4-BE49-F238E27FC236}">
                <a16:creationId xmlns:a16="http://schemas.microsoft.com/office/drawing/2014/main" xmlns="" id="{7CC811CF-87D3-0048-4C06-959F22693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04800"/>
            <a:ext cx="11201400" cy="6248400"/>
          </a:xfrm>
          <a:prstGeom prst="rect">
            <a:avLst/>
          </a:prstGeom>
        </p:spPr>
      </p:pic>
      <p:sp>
        <p:nvSpPr>
          <p:cNvPr id="8" name="TextBox 7">
            <a:extLst>
              <a:ext uri="{FF2B5EF4-FFF2-40B4-BE49-F238E27FC236}">
                <a16:creationId xmlns:a16="http://schemas.microsoft.com/office/drawing/2014/main" xmlns="" id="{E53721A7-7445-A1E1-1FF2-96020AB710CD}"/>
              </a:ext>
            </a:extLst>
          </p:cNvPr>
          <p:cNvSpPr txBox="1"/>
          <p:nvPr/>
        </p:nvSpPr>
        <p:spPr>
          <a:xfrm>
            <a:off x="4686402" y="5466689"/>
            <a:ext cx="2742995" cy="1077218"/>
          </a:xfrm>
          <a:prstGeom prst="rect">
            <a:avLst/>
          </a:prstGeom>
          <a:solidFill>
            <a:schemeClr val="bg1"/>
          </a:solidFill>
        </p:spPr>
        <p:txBody>
          <a:bodyPr wrap="none" rtlCol="0">
            <a:spAutoFit/>
          </a:bodyPr>
          <a:lstStyle/>
          <a:p>
            <a:pPr algn="ctr"/>
            <a:r>
              <a:rPr lang="en-US" sz="3200" dirty="0">
                <a:effectLst>
                  <a:outerShdw blurRad="38100" dist="38100" dir="2700000" algn="tl">
                    <a:srgbClr val="000000">
                      <a:alpha val="43137"/>
                    </a:srgbClr>
                  </a:outerShdw>
                </a:effectLst>
              </a:rPr>
              <a:t>TCA Principle</a:t>
            </a:r>
          </a:p>
          <a:p>
            <a:pPr algn="ctr"/>
            <a:r>
              <a:rPr lang="en-US" sz="3200" dirty="0">
                <a:effectLst>
                  <a:outerShdw blurRad="38100" dist="38100" dir="2700000" algn="tl">
                    <a:srgbClr val="000000">
                      <a:alpha val="43137"/>
                    </a:srgbClr>
                  </a:outerShdw>
                </a:effectLst>
              </a:rPr>
              <a:t>Charlie Fisher </a:t>
            </a:r>
          </a:p>
        </p:txBody>
      </p:sp>
      <p:sp>
        <p:nvSpPr>
          <p:cNvPr id="10" name="TextBox 9">
            <a:extLst>
              <a:ext uri="{FF2B5EF4-FFF2-40B4-BE49-F238E27FC236}">
                <a16:creationId xmlns:a16="http://schemas.microsoft.com/office/drawing/2014/main" xmlns="" id="{965C7129-F146-D1F0-0A71-438862CDCEFE}"/>
              </a:ext>
            </a:extLst>
          </p:cNvPr>
          <p:cNvSpPr txBox="1"/>
          <p:nvPr/>
        </p:nvSpPr>
        <p:spPr>
          <a:xfrm>
            <a:off x="15961870" y="5466689"/>
            <a:ext cx="3576172" cy="1077218"/>
          </a:xfrm>
          <a:prstGeom prst="rect">
            <a:avLst/>
          </a:prstGeom>
          <a:solidFill>
            <a:schemeClr val="bg1"/>
          </a:solidFill>
        </p:spPr>
        <p:txBody>
          <a:bodyPr wrap="none" rtlCol="0">
            <a:spAutoFit/>
          </a:bodyPr>
          <a:lstStyle/>
          <a:p>
            <a:pPr algn="ctr"/>
            <a:r>
              <a:rPr lang="en-US" sz="3200" dirty="0">
                <a:effectLst>
                  <a:outerShdw blurRad="38100" dist="38100" dir="2700000" algn="tl">
                    <a:srgbClr val="000000">
                      <a:alpha val="43137"/>
                    </a:srgbClr>
                  </a:outerShdw>
                </a:effectLst>
              </a:rPr>
              <a:t>TCA Administrator</a:t>
            </a:r>
          </a:p>
          <a:p>
            <a:pPr algn="ctr"/>
            <a:r>
              <a:rPr lang="en-US" sz="3200" dirty="0">
                <a:effectLst>
                  <a:outerShdw blurRad="38100" dist="38100" dir="2700000" algn="tl">
                    <a:srgbClr val="000000">
                      <a:alpha val="43137"/>
                    </a:srgbClr>
                  </a:outerShdw>
                </a:effectLst>
              </a:rPr>
              <a:t>Zelda Tanner</a:t>
            </a:r>
          </a:p>
        </p:txBody>
      </p:sp>
    </p:spTree>
    <p:extLst>
      <p:ext uri="{BB962C8B-B14F-4D97-AF65-F5344CB8AC3E}">
        <p14:creationId xmlns:p14="http://schemas.microsoft.com/office/powerpoint/2010/main" val="4121834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xmlns="" id="{02EAD51C-A5A3-39E3-3175-61F56DA857EE}"/>
              </a:ext>
            </a:extLst>
          </p:cNvPr>
          <p:cNvGraphicFramePr/>
          <p:nvPr>
            <p:extLst>
              <p:ext uri="{D42A27DB-BD31-4B8C-83A1-F6EECF244321}">
                <p14:modId xmlns:p14="http://schemas.microsoft.com/office/powerpoint/2010/main" val="264752315"/>
              </p:ext>
            </p:extLst>
          </p:nvPr>
        </p:nvGraphicFramePr>
        <p:xfrm>
          <a:off x="3962400" y="152400"/>
          <a:ext cx="15849600" cy="6477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Rounded Corners 2">
            <a:extLst>
              <a:ext uri="{FF2B5EF4-FFF2-40B4-BE49-F238E27FC236}">
                <a16:creationId xmlns:a16="http://schemas.microsoft.com/office/drawing/2014/main" xmlns="" id="{B42710F0-1736-6A38-6E47-F942E010E98B}"/>
              </a:ext>
            </a:extLst>
          </p:cNvPr>
          <p:cNvSpPr/>
          <p:nvPr/>
        </p:nvSpPr>
        <p:spPr>
          <a:xfrm>
            <a:off x="2171700" y="228600"/>
            <a:ext cx="3581400" cy="1447800"/>
          </a:xfrm>
          <a:prstGeom prst="round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effectLst>
                  <a:outerShdw blurRad="38100" dist="38100" dir="2700000" algn="tl">
                    <a:srgbClr val="000000">
                      <a:alpha val="43137"/>
                    </a:srgbClr>
                  </a:outerShdw>
                </a:effectLst>
              </a:rPr>
              <a:t>Amargosa</a:t>
            </a:r>
          </a:p>
          <a:p>
            <a:pPr algn="ctr"/>
            <a:r>
              <a:rPr lang="en-US" sz="2800" dirty="0">
                <a:solidFill>
                  <a:schemeClr val="bg1"/>
                </a:solidFill>
                <a:effectLst>
                  <a:outerShdw blurRad="38100" dist="38100" dir="2700000" algn="tl">
                    <a:srgbClr val="000000">
                      <a:alpha val="43137"/>
                    </a:srgbClr>
                  </a:outerShdw>
                </a:effectLst>
              </a:rPr>
              <a:t>Christian Fellowship</a:t>
            </a:r>
          </a:p>
          <a:p>
            <a:pPr algn="ctr"/>
            <a:r>
              <a:rPr lang="en-US" sz="2800" dirty="0">
                <a:solidFill>
                  <a:schemeClr val="bg1"/>
                </a:solidFill>
                <a:effectLst>
                  <a:outerShdw blurRad="38100" dist="38100" dir="2700000" algn="tl">
                    <a:srgbClr val="000000">
                      <a:alpha val="43137"/>
                    </a:srgbClr>
                  </a:outerShdw>
                </a:effectLst>
              </a:rPr>
              <a:t>1986-1998</a:t>
            </a:r>
          </a:p>
        </p:txBody>
      </p:sp>
      <p:cxnSp>
        <p:nvCxnSpPr>
          <p:cNvPr id="5" name="Straight Arrow Connector 4">
            <a:extLst>
              <a:ext uri="{FF2B5EF4-FFF2-40B4-BE49-F238E27FC236}">
                <a16:creationId xmlns:a16="http://schemas.microsoft.com/office/drawing/2014/main" xmlns="" id="{D8DF9BA0-8A79-3017-CA53-97BD15CDBBFB}"/>
              </a:ext>
            </a:extLst>
          </p:cNvPr>
          <p:cNvCxnSpPr/>
          <p:nvPr/>
        </p:nvCxnSpPr>
        <p:spPr>
          <a:xfrm>
            <a:off x="6019800" y="952500"/>
            <a:ext cx="4495800" cy="0"/>
          </a:xfrm>
          <a:prstGeom prst="straightConnector1">
            <a:avLst/>
          </a:prstGeom>
          <a:ln w="5715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9566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xmlns="" id="{02EAD51C-A5A3-39E3-3175-61F56DA857EE}"/>
              </a:ext>
            </a:extLst>
          </p:cNvPr>
          <p:cNvGraphicFramePr/>
          <p:nvPr>
            <p:extLst>
              <p:ext uri="{D42A27DB-BD31-4B8C-83A1-F6EECF244321}">
                <p14:modId xmlns:p14="http://schemas.microsoft.com/office/powerpoint/2010/main" val="4187543689"/>
              </p:ext>
            </p:extLst>
          </p:nvPr>
        </p:nvGraphicFramePr>
        <p:xfrm>
          <a:off x="3962400" y="152400"/>
          <a:ext cx="15849600" cy="6477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Rounded Corners 2">
            <a:extLst>
              <a:ext uri="{FF2B5EF4-FFF2-40B4-BE49-F238E27FC236}">
                <a16:creationId xmlns:a16="http://schemas.microsoft.com/office/drawing/2014/main" xmlns="" id="{1615C55B-70CB-5403-FCB4-D1001D3AA416}"/>
              </a:ext>
            </a:extLst>
          </p:cNvPr>
          <p:cNvSpPr/>
          <p:nvPr/>
        </p:nvSpPr>
        <p:spPr>
          <a:xfrm>
            <a:off x="1600200" y="228600"/>
            <a:ext cx="4229100" cy="1447800"/>
          </a:xfrm>
          <a:prstGeom prst="round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effectLst>
                  <a:outerShdw blurRad="38100" dist="38100" dir="2700000" algn="tl">
                    <a:srgbClr val="000000">
                      <a:alpha val="43137"/>
                    </a:srgbClr>
                  </a:outerShdw>
                </a:effectLst>
              </a:rPr>
              <a:t>Calvary Chapel Mesquite</a:t>
            </a:r>
          </a:p>
          <a:p>
            <a:pPr algn="ctr"/>
            <a:r>
              <a:rPr lang="en-US" sz="2800" dirty="0">
                <a:solidFill>
                  <a:schemeClr val="bg1"/>
                </a:solidFill>
                <a:effectLst>
                  <a:outerShdw blurRad="38100" dist="38100" dir="2700000" algn="tl">
                    <a:srgbClr val="000000">
                      <a:alpha val="43137"/>
                    </a:srgbClr>
                  </a:outerShdw>
                </a:effectLst>
              </a:rPr>
              <a:t>2024</a:t>
            </a:r>
          </a:p>
        </p:txBody>
      </p:sp>
      <p:cxnSp>
        <p:nvCxnSpPr>
          <p:cNvPr id="4" name="Straight Arrow Connector 3">
            <a:extLst>
              <a:ext uri="{FF2B5EF4-FFF2-40B4-BE49-F238E27FC236}">
                <a16:creationId xmlns:a16="http://schemas.microsoft.com/office/drawing/2014/main" xmlns="" id="{40458202-A1B9-EAC5-1EB0-05BEF2A6696D}"/>
              </a:ext>
            </a:extLst>
          </p:cNvPr>
          <p:cNvCxnSpPr/>
          <p:nvPr/>
        </p:nvCxnSpPr>
        <p:spPr>
          <a:xfrm>
            <a:off x="6019800" y="952500"/>
            <a:ext cx="4495800" cy="0"/>
          </a:xfrm>
          <a:prstGeom prst="straightConnector1">
            <a:avLst/>
          </a:prstGeom>
          <a:ln w="5715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1289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AB1EA1F-0300-A99B-A003-9595010AE8D6}"/>
              </a:ext>
            </a:extLst>
          </p:cNvPr>
          <p:cNvSpPr txBox="1"/>
          <p:nvPr/>
        </p:nvSpPr>
        <p:spPr>
          <a:xfrm>
            <a:off x="5658921" y="570985"/>
            <a:ext cx="12456552" cy="707886"/>
          </a:xfrm>
          <a:prstGeom prst="rect">
            <a:avLst/>
          </a:prstGeom>
          <a:noFill/>
        </p:spPr>
        <p:txBody>
          <a:bodyPr wrap="none" rtlCol="0">
            <a:spAutoFit/>
          </a:bodyPr>
          <a:lstStyle/>
          <a:p>
            <a:r>
              <a:rPr lang="en-US" sz="4000" dirty="0">
                <a:effectLst>
                  <a:outerShdw blurRad="38100" dist="38100" dir="2700000" algn="tl">
                    <a:srgbClr val="000000">
                      <a:alpha val="43137"/>
                    </a:srgbClr>
                  </a:outerShdw>
                </a:effectLst>
              </a:rPr>
              <a:t>Toledo Christian Academy (TCA) </a:t>
            </a:r>
            <a:r>
              <a:rPr lang="en-US" sz="2800" i="1" dirty="0">
                <a:effectLst>
                  <a:outerShdw blurRad="38100" dist="38100" dir="2700000" algn="tl">
                    <a:srgbClr val="000000">
                      <a:alpha val="43137"/>
                    </a:srgbClr>
                  </a:outerShdw>
                </a:effectLst>
              </a:rPr>
              <a:t>Emery Grove - Toledo District</a:t>
            </a:r>
            <a:endParaRPr lang="en-US" sz="4000" i="1"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xmlns="" id="{41C57DE1-3E92-3CB3-022E-CAEB4DE4D80A}"/>
              </a:ext>
            </a:extLst>
          </p:cNvPr>
          <p:cNvSpPr txBox="1"/>
          <p:nvPr/>
        </p:nvSpPr>
        <p:spPr>
          <a:xfrm>
            <a:off x="6477928" y="1636298"/>
            <a:ext cx="10818539" cy="707886"/>
          </a:xfrm>
          <a:prstGeom prst="rect">
            <a:avLst/>
          </a:prstGeom>
          <a:noFill/>
        </p:spPr>
        <p:txBody>
          <a:bodyPr wrap="none" rtlCol="0">
            <a:spAutoFit/>
          </a:bodyPr>
          <a:lstStyle/>
          <a:p>
            <a:r>
              <a:rPr lang="en-US" sz="4000" dirty="0">
                <a:effectLst>
                  <a:outerShdw blurRad="38100" dist="38100" dir="2700000" algn="tl">
                    <a:srgbClr val="000000">
                      <a:alpha val="43137"/>
                    </a:srgbClr>
                  </a:outerShdw>
                </a:effectLst>
              </a:rPr>
              <a:t>Servant Leadership Ministries </a:t>
            </a:r>
            <a:r>
              <a:rPr lang="en-US" sz="2800" i="1" dirty="0">
                <a:effectLst>
                  <a:outerShdw blurRad="38100" dist="38100" dir="2700000" algn="tl">
                    <a:srgbClr val="000000">
                      <a:alpha val="43137"/>
                    </a:srgbClr>
                  </a:outerShdw>
                </a:effectLst>
              </a:rPr>
              <a:t>Belmopan -</a:t>
            </a:r>
            <a:r>
              <a:rPr lang="en-US" sz="4000" dirty="0">
                <a:effectLst>
                  <a:outerShdw blurRad="38100" dist="38100" dir="2700000" algn="tl">
                    <a:srgbClr val="000000">
                      <a:alpha val="43137"/>
                    </a:srgbClr>
                  </a:outerShdw>
                </a:effectLst>
              </a:rPr>
              <a:t> </a:t>
            </a:r>
            <a:r>
              <a:rPr lang="en-US" sz="2800" i="1" dirty="0" err="1">
                <a:effectLst>
                  <a:outerShdw blurRad="38100" dist="38100" dir="2700000" algn="tl">
                    <a:srgbClr val="000000">
                      <a:alpha val="43137"/>
                    </a:srgbClr>
                  </a:outerShdw>
                </a:effectLst>
              </a:rPr>
              <a:t>Cayo</a:t>
            </a:r>
            <a:r>
              <a:rPr lang="en-US" sz="2800" i="1" dirty="0">
                <a:effectLst>
                  <a:outerShdw blurRad="38100" dist="38100" dir="2700000" algn="tl">
                    <a:srgbClr val="000000">
                      <a:alpha val="43137"/>
                    </a:srgbClr>
                  </a:outerShdw>
                </a:effectLst>
              </a:rPr>
              <a:t> District</a:t>
            </a:r>
            <a:endParaRPr lang="en-US" sz="4000" i="1" dirty="0">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xmlns="" id="{7BBFECE2-2ED6-739E-27EB-65753B7B6B21}"/>
              </a:ext>
            </a:extLst>
          </p:cNvPr>
          <p:cNvSpPr txBox="1"/>
          <p:nvPr/>
        </p:nvSpPr>
        <p:spPr>
          <a:xfrm>
            <a:off x="6836585" y="2721114"/>
            <a:ext cx="10101227" cy="707886"/>
          </a:xfrm>
          <a:prstGeom prst="rect">
            <a:avLst/>
          </a:prstGeom>
          <a:noFill/>
        </p:spPr>
        <p:txBody>
          <a:bodyPr wrap="none" rtlCol="0">
            <a:spAutoFit/>
          </a:bodyPr>
          <a:lstStyle/>
          <a:p>
            <a:r>
              <a:rPr lang="en-US" sz="4000" dirty="0">
                <a:effectLst>
                  <a:outerShdw blurRad="38100" dist="38100" dir="2700000" algn="tl">
                    <a:srgbClr val="000000">
                      <a:alpha val="43137"/>
                    </a:srgbClr>
                  </a:outerShdw>
                </a:effectLst>
              </a:rPr>
              <a:t>Mennonite Fellowship </a:t>
            </a:r>
            <a:r>
              <a:rPr lang="en-US" sz="2800" i="1" dirty="0">
                <a:effectLst>
                  <a:outerShdw blurRad="38100" dist="38100" dir="2700000" algn="tl">
                    <a:srgbClr val="000000">
                      <a:alpha val="43137"/>
                    </a:srgbClr>
                  </a:outerShdw>
                </a:effectLst>
              </a:rPr>
              <a:t>Spanish Lookout - </a:t>
            </a:r>
            <a:r>
              <a:rPr lang="en-US" sz="2800" i="1" dirty="0" err="1">
                <a:effectLst>
                  <a:outerShdw blurRad="38100" dist="38100" dir="2700000" algn="tl">
                    <a:srgbClr val="000000">
                      <a:alpha val="43137"/>
                    </a:srgbClr>
                  </a:outerShdw>
                </a:effectLst>
              </a:rPr>
              <a:t>Cayo</a:t>
            </a:r>
            <a:r>
              <a:rPr lang="en-US" sz="2800" i="1" dirty="0">
                <a:effectLst>
                  <a:outerShdw blurRad="38100" dist="38100" dir="2700000" algn="tl">
                    <a:srgbClr val="000000">
                      <a:alpha val="43137"/>
                    </a:srgbClr>
                  </a:outerShdw>
                </a:effectLst>
              </a:rPr>
              <a:t> District</a:t>
            </a:r>
            <a:endParaRPr lang="en-US" sz="4000" i="1" dirty="0">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xmlns="" id="{1522293B-7AA2-FE9D-6207-FA3A68D5AACF}"/>
              </a:ext>
            </a:extLst>
          </p:cNvPr>
          <p:cNvSpPr txBox="1"/>
          <p:nvPr/>
        </p:nvSpPr>
        <p:spPr>
          <a:xfrm>
            <a:off x="6336575" y="3805931"/>
            <a:ext cx="11101244" cy="707886"/>
          </a:xfrm>
          <a:prstGeom prst="rect">
            <a:avLst/>
          </a:prstGeom>
          <a:noFill/>
        </p:spPr>
        <p:txBody>
          <a:bodyPr wrap="none" rtlCol="0">
            <a:spAutoFit/>
          </a:bodyPr>
          <a:lstStyle/>
          <a:p>
            <a:r>
              <a:rPr lang="en-US" sz="4000" dirty="0">
                <a:effectLst>
                  <a:outerShdw blurRad="38100" dist="38100" dir="2700000" algn="tl">
                    <a:srgbClr val="000000">
                      <a:alpha val="43137"/>
                    </a:srgbClr>
                  </a:outerShdw>
                </a:effectLst>
              </a:rPr>
              <a:t>Lighthouse Christian Radio </a:t>
            </a:r>
            <a:r>
              <a:rPr lang="en-US" sz="2800" i="1" dirty="0" err="1">
                <a:effectLst>
                  <a:outerShdw blurRad="38100" dist="38100" dir="2700000" algn="tl">
                    <a:srgbClr val="000000">
                      <a:alpha val="43137"/>
                    </a:srgbClr>
                  </a:outerShdw>
                </a:effectLst>
              </a:rPr>
              <a:t>Ambergros</a:t>
            </a:r>
            <a:r>
              <a:rPr lang="en-US" sz="2800" i="1" dirty="0">
                <a:effectLst>
                  <a:outerShdw blurRad="38100" dist="38100" dir="2700000" algn="tl">
                    <a:srgbClr val="000000">
                      <a:alpha val="43137"/>
                    </a:srgbClr>
                  </a:outerShdw>
                </a:effectLst>
              </a:rPr>
              <a:t> </a:t>
            </a:r>
            <a:r>
              <a:rPr lang="en-US" sz="2800" i="1" dirty="0" err="1">
                <a:effectLst>
                  <a:outerShdw blurRad="38100" dist="38100" dir="2700000" algn="tl">
                    <a:srgbClr val="000000">
                      <a:alpha val="43137"/>
                    </a:srgbClr>
                  </a:outerShdw>
                </a:effectLst>
              </a:rPr>
              <a:t>Caye</a:t>
            </a:r>
            <a:r>
              <a:rPr lang="en-US" sz="2800" i="1" dirty="0">
                <a:effectLst>
                  <a:outerShdw blurRad="38100" dist="38100" dir="2700000" algn="tl">
                    <a:srgbClr val="000000">
                      <a:alpha val="43137"/>
                    </a:srgbClr>
                  </a:outerShdw>
                </a:effectLst>
              </a:rPr>
              <a:t> Belize District</a:t>
            </a:r>
            <a:endParaRPr lang="en-US" sz="4000" i="1" dirty="0">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xmlns="" id="{8E44E603-E41B-718F-9044-CA563C925FA6}"/>
              </a:ext>
            </a:extLst>
          </p:cNvPr>
          <p:cNvSpPr txBox="1"/>
          <p:nvPr/>
        </p:nvSpPr>
        <p:spPr>
          <a:xfrm>
            <a:off x="7718427" y="4902241"/>
            <a:ext cx="8337539" cy="707886"/>
          </a:xfrm>
          <a:prstGeom prst="rect">
            <a:avLst/>
          </a:prstGeom>
          <a:noFill/>
        </p:spPr>
        <p:txBody>
          <a:bodyPr wrap="none" rtlCol="0">
            <a:spAutoFit/>
          </a:bodyPr>
          <a:lstStyle/>
          <a:p>
            <a:r>
              <a:rPr lang="en-US" sz="4000" dirty="0">
                <a:effectLst>
                  <a:outerShdw blurRad="38100" dist="38100" dir="2700000" algn="tl">
                    <a:srgbClr val="000000">
                      <a:alpha val="43137"/>
                    </a:srgbClr>
                  </a:outerShdw>
                </a:effectLst>
              </a:rPr>
              <a:t>??? Ministries </a:t>
            </a:r>
            <a:r>
              <a:rPr lang="en-US" sz="2800" i="1" dirty="0">
                <a:effectLst>
                  <a:outerShdw blurRad="38100" dist="38100" dir="2700000" algn="tl">
                    <a:srgbClr val="000000">
                      <a:alpha val="43137"/>
                    </a:srgbClr>
                  </a:outerShdw>
                </a:effectLst>
              </a:rPr>
              <a:t>Orange Walk - </a:t>
            </a:r>
            <a:r>
              <a:rPr lang="en-US" sz="2800" i="1" dirty="0" err="1">
                <a:effectLst>
                  <a:outerShdw blurRad="38100" dist="38100" dir="2700000" algn="tl">
                    <a:srgbClr val="000000">
                      <a:alpha val="43137"/>
                    </a:srgbClr>
                  </a:outerShdw>
                </a:effectLst>
              </a:rPr>
              <a:t>Corrozal</a:t>
            </a:r>
            <a:r>
              <a:rPr lang="en-US" sz="2800" i="1" dirty="0">
                <a:effectLst>
                  <a:outerShdw blurRad="38100" dist="38100" dir="2700000" algn="tl">
                    <a:srgbClr val="000000">
                      <a:alpha val="43137"/>
                    </a:srgbClr>
                  </a:outerShdw>
                </a:effectLst>
              </a:rPr>
              <a:t> District</a:t>
            </a:r>
            <a:endParaRPr lang="en-US" sz="4000"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87402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elize Kids (and Parents) Being Reached Through WhatsApp! - A Moment with the Millers">
            <a:extLst>
              <a:ext uri="{FF2B5EF4-FFF2-40B4-BE49-F238E27FC236}">
                <a16:creationId xmlns:a16="http://schemas.microsoft.com/office/drawing/2014/main" xmlns="" id="{5CF45521-D2D7-5A87-EE67-B32D915F46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49400" y="266700"/>
            <a:ext cx="7696199" cy="63246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Kanantik Reef &amp; Jungle Resort : Belize Diving and Adventure Travel">
            <a:extLst>
              <a:ext uri="{FF2B5EF4-FFF2-40B4-BE49-F238E27FC236}">
                <a16:creationId xmlns:a16="http://schemas.microsoft.com/office/drawing/2014/main" xmlns="" id="{C3607118-21D5-C226-5F00-73E0FE5112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3" y="266700"/>
            <a:ext cx="7696198" cy="6324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DACA19B2-8B5C-99D7-7CA4-6916D99387B3}"/>
              </a:ext>
            </a:extLst>
          </p:cNvPr>
          <p:cNvSpPr txBox="1"/>
          <p:nvPr/>
        </p:nvSpPr>
        <p:spPr>
          <a:xfrm>
            <a:off x="9996545" y="266700"/>
            <a:ext cx="3781310" cy="1077218"/>
          </a:xfrm>
          <a:prstGeom prst="rect">
            <a:avLst/>
          </a:prstGeom>
          <a:solidFill>
            <a:schemeClr val="tx1"/>
          </a:solid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Belize</a:t>
            </a:r>
          </a:p>
          <a:p>
            <a:pPr algn="ctr"/>
            <a:r>
              <a:rPr lang="en-US" sz="3200" dirty="0">
                <a:solidFill>
                  <a:schemeClr val="bg1"/>
                </a:solidFill>
                <a:effectLst>
                  <a:outerShdw blurRad="38100" dist="38100" dir="2700000" algn="tl">
                    <a:srgbClr val="000000">
                      <a:alpha val="43137"/>
                    </a:srgbClr>
                  </a:outerShdw>
                </a:effectLst>
              </a:rPr>
              <a:t>Central America</a:t>
            </a:r>
          </a:p>
        </p:txBody>
      </p:sp>
      <p:cxnSp>
        <p:nvCxnSpPr>
          <p:cNvPr id="4" name="Straight Connector 3">
            <a:extLst>
              <a:ext uri="{FF2B5EF4-FFF2-40B4-BE49-F238E27FC236}">
                <a16:creationId xmlns:a16="http://schemas.microsoft.com/office/drawing/2014/main" xmlns="" id="{206337E7-0E5B-594D-771C-1B97BEF212F4}"/>
              </a:ext>
            </a:extLst>
          </p:cNvPr>
          <p:cNvCxnSpPr>
            <a:cxnSpLocks/>
          </p:cNvCxnSpPr>
          <p:nvPr/>
        </p:nvCxnSpPr>
        <p:spPr>
          <a:xfrm>
            <a:off x="18669000" y="1181100"/>
            <a:ext cx="0" cy="449580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xmlns="" id="{CC34C33D-13A7-8471-1D33-1FA627981B02}"/>
              </a:ext>
            </a:extLst>
          </p:cNvPr>
          <p:cNvSpPr txBox="1"/>
          <p:nvPr/>
        </p:nvSpPr>
        <p:spPr>
          <a:xfrm>
            <a:off x="17503211" y="5676900"/>
            <a:ext cx="2331578" cy="954107"/>
          </a:xfrm>
          <a:prstGeom prst="rect">
            <a:avLst/>
          </a:prstGeom>
          <a:solidFill>
            <a:schemeClr val="tx1"/>
          </a:solidFill>
        </p:spPr>
        <p:txBody>
          <a:bodyPr wrap="square" rtlCol="0">
            <a:spAutoFit/>
          </a:bodyPr>
          <a:lstStyle/>
          <a:p>
            <a:pPr algn="ctr"/>
            <a:r>
              <a:rPr lang="en-US" sz="2800" dirty="0">
                <a:solidFill>
                  <a:sysClr val="windowText" lastClr="000000"/>
                </a:solidFill>
                <a:effectLst>
                  <a:outerShdw blurRad="38100" dist="38100" dir="2700000" algn="tl">
                    <a:srgbClr val="000000">
                      <a:alpha val="43137"/>
                    </a:srgbClr>
                  </a:outerShdw>
                </a:effectLst>
              </a:rPr>
              <a:t>Punta Gorda  </a:t>
            </a:r>
          </a:p>
          <a:p>
            <a:pPr algn="ctr"/>
            <a:r>
              <a:rPr lang="en-US" sz="2800" dirty="0">
                <a:solidFill>
                  <a:sysClr val="windowText" lastClr="000000"/>
                </a:solidFill>
                <a:effectLst>
                  <a:outerShdw blurRad="38100" dist="38100" dir="2700000" algn="tl">
                    <a:srgbClr val="000000">
                      <a:alpha val="43137"/>
                    </a:srgbClr>
                  </a:outerShdw>
                </a:effectLst>
              </a:rPr>
              <a:t>S</a:t>
            </a:r>
          </a:p>
        </p:txBody>
      </p:sp>
      <p:sp>
        <p:nvSpPr>
          <p:cNvPr id="7" name="TextBox 6">
            <a:extLst>
              <a:ext uri="{FF2B5EF4-FFF2-40B4-BE49-F238E27FC236}">
                <a16:creationId xmlns:a16="http://schemas.microsoft.com/office/drawing/2014/main" xmlns="" id="{D3E1EA8C-8834-7296-DEB2-C759A9E1EF99}"/>
              </a:ext>
            </a:extLst>
          </p:cNvPr>
          <p:cNvSpPr txBox="1"/>
          <p:nvPr/>
        </p:nvSpPr>
        <p:spPr>
          <a:xfrm>
            <a:off x="17935690" y="187286"/>
            <a:ext cx="1466620" cy="954107"/>
          </a:xfrm>
          <a:prstGeom prst="rect">
            <a:avLst/>
          </a:prstGeom>
          <a:solidFill>
            <a:schemeClr val="tx1"/>
          </a:solidFill>
        </p:spPr>
        <p:txBody>
          <a:bodyPr wrap="none" rtlCol="0">
            <a:spAutoFit/>
          </a:bodyPr>
          <a:lstStyle/>
          <a:p>
            <a:pPr algn="ctr"/>
            <a:r>
              <a:rPr lang="en-US" sz="2800" dirty="0">
                <a:solidFill>
                  <a:sysClr val="windowText" lastClr="000000"/>
                </a:solidFill>
                <a:effectLst>
                  <a:outerShdw blurRad="38100" dist="38100" dir="2700000" algn="tl">
                    <a:srgbClr val="000000">
                      <a:alpha val="43137"/>
                    </a:srgbClr>
                  </a:outerShdw>
                </a:effectLst>
              </a:rPr>
              <a:t>Corozal </a:t>
            </a:r>
          </a:p>
          <a:p>
            <a:pPr algn="ctr"/>
            <a:r>
              <a:rPr lang="en-US" sz="2800" dirty="0">
                <a:solidFill>
                  <a:sysClr val="windowText" lastClr="000000"/>
                </a:solidFill>
                <a:effectLst>
                  <a:outerShdw blurRad="38100" dist="38100" dir="2700000" algn="tl">
                    <a:srgbClr val="000000">
                      <a:alpha val="43137"/>
                    </a:srgbClr>
                  </a:outerShdw>
                </a:effectLst>
              </a:rPr>
              <a:t>N</a:t>
            </a:r>
          </a:p>
        </p:txBody>
      </p:sp>
      <p:cxnSp>
        <p:nvCxnSpPr>
          <p:cNvPr id="8" name="Straight Connector 7">
            <a:extLst>
              <a:ext uri="{FF2B5EF4-FFF2-40B4-BE49-F238E27FC236}">
                <a16:creationId xmlns:a16="http://schemas.microsoft.com/office/drawing/2014/main" xmlns="" id="{02AA9B27-3079-570F-BE38-C086F37B3105}"/>
              </a:ext>
            </a:extLst>
          </p:cNvPr>
          <p:cNvCxnSpPr>
            <a:cxnSpLocks/>
          </p:cNvCxnSpPr>
          <p:nvPr/>
        </p:nvCxnSpPr>
        <p:spPr>
          <a:xfrm>
            <a:off x="16611600" y="3124200"/>
            <a:ext cx="41148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 id="{26903ECA-40DC-3E9E-CBB9-8BFEA1C49A11}"/>
              </a:ext>
            </a:extLst>
          </p:cNvPr>
          <p:cNvSpPr txBox="1"/>
          <p:nvPr/>
        </p:nvSpPr>
        <p:spPr>
          <a:xfrm>
            <a:off x="13481027" y="2647146"/>
            <a:ext cx="2791277" cy="954107"/>
          </a:xfrm>
          <a:prstGeom prst="rect">
            <a:avLst/>
          </a:prstGeom>
          <a:solidFill>
            <a:schemeClr val="tx1"/>
          </a:solidFill>
        </p:spPr>
        <p:txBody>
          <a:bodyPr wrap="none" rtlCol="0">
            <a:spAutoFit/>
          </a:bodyPr>
          <a:lstStyle/>
          <a:p>
            <a:pPr algn="ctr"/>
            <a:r>
              <a:rPr lang="en-US" sz="2800" dirty="0">
                <a:solidFill>
                  <a:schemeClr val="bg1"/>
                </a:solidFill>
                <a:effectLst>
                  <a:outerShdw blurRad="38100" dist="38100" dir="2700000" algn="tl">
                    <a:srgbClr val="000000">
                      <a:alpha val="43137"/>
                    </a:srgbClr>
                  </a:outerShdw>
                </a:effectLst>
              </a:rPr>
              <a:t>Spanish Lookout</a:t>
            </a:r>
          </a:p>
          <a:p>
            <a:pPr algn="ctr"/>
            <a:r>
              <a:rPr lang="en-US" sz="2800" dirty="0">
                <a:solidFill>
                  <a:schemeClr val="bg1"/>
                </a:solidFill>
                <a:effectLst>
                  <a:outerShdw blurRad="38100" dist="38100" dir="2700000" algn="tl">
                    <a:srgbClr val="000000">
                      <a:alpha val="43137"/>
                    </a:srgbClr>
                  </a:outerShdw>
                </a:effectLst>
              </a:rPr>
              <a:t>W</a:t>
            </a:r>
          </a:p>
        </p:txBody>
      </p:sp>
      <p:sp>
        <p:nvSpPr>
          <p:cNvPr id="10" name="TextBox 9">
            <a:extLst>
              <a:ext uri="{FF2B5EF4-FFF2-40B4-BE49-F238E27FC236}">
                <a16:creationId xmlns:a16="http://schemas.microsoft.com/office/drawing/2014/main" xmlns="" id="{5F6BEBD2-7CB3-9C12-5472-94A1248B9487}"/>
              </a:ext>
            </a:extLst>
          </p:cNvPr>
          <p:cNvSpPr txBox="1"/>
          <p:nvPr/>
        </p:nvSpPr>
        <p:spPr>
          <a:xfrm>
            <a:off x="20735693" y="2613101"/>
            <a:ext cx="1732975" cy="954107"/>
          </a:xfrm>
          <a:prstGeom prst="rect">
            <a:avLst/>
          </a:prstGeom>
          <a:solidFill>
            <a:schemeClr val="tx1"/>
          </a:solidFill>
        </p:spPr>
        <p:txBody>
          <a:bodyPr wrap="none" rtlCol="0">
            <a:spAutoFit/>
          </a:bodyPr>
          <a:lstStyle/>
          <a:p>
            <a:pPr algn="ctr"/>
            <a:r>
              <a:rPr lang="en-US" sz="2800" dirty="0">
                <a:solidFill>
                  <a:schemeClr val="bg1"/>
                </a:solidFill>
                <a:effectLst>
                  <a:outerShdw blurRad="38100" dist="38100" dir="2700000" algn="tl">
                    <a:srgbClr val="000000">
                      <a:alpha val="43137"/>
                    </a:srgbClr>
                  </a:outerShdw>
                </a:effectLst>
              </a:rPr>
              <a:t>San Pedro</a:t>
            </a:r>
          </a:p>
          <a:p>
            <a:pPr algn="ctr"/>
            <a:r>
              <a:rPr lang="en-US" sz="2800" dirty="0">
                <a:solidFill>
                  <a:schemeClr val="bg1"/>
                </a:solidFill>
                <a:effectLst>
                  <a:outerShdw blurRad="38100" dist="38100" dir="2700000" algn="tl">
                    <a:srgbClr val="000000">
                      <a:alpha val="43137"/>
                    </a:srgbClr>
                  </a:outerShdw>
                </a:effectLst>
              </a:rPr>
              <a:t>E</a:t>
            </a:r>
          </a:p>
        </p:txBody>
      </p:sp>
      <p:sp>
        <p:nvSpPr>
          <p:cNvPr id="5" name="Oval 4">
            <a:extLst>
              <a:ext uri="{FF2B5EF4-FFF2-40B4-BE49-F238E27FC236}">
                <a16:creationId xmlns:a16="http://schemas.microsoft.com/office/drawing/2014/main" xmlns="" id="{2117B074-01FA-5D32-71C1-3707610C3B56}"/>
              </a:ext>
            </a:extLst>
          </p:cNvPr>
          <p:cNvSpPr/>
          <p:nvPr/>
        </p:nvSpPr>
        <p:spPr>
          <a:xfrm>
            <a:off x="16487530" y="2971800"/>
            <a:ext cx="2486270" cy="76199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4794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2A9CF74-4B5B-5C10-F0E3-A582D4A4E4A2}"/>
              </a:ext>
            </a:extLst>
          </p:cNvPr>
          <p:cNvSpPr txBox="1"/>
          <p:nvPr/>
        </p:nvSpPr>
        <p:spPr>
          <a:xfrm>
            <a:off x="8184552" y="2151727"/>
            <a:ext cx="7405296" cy="2554545"/>
          </a:xfrm>
          <a:prstGeom prst="rect">
            <a:avLst/>
          </a:prstGeom>
          <a:noFill/>
        </p:spPr>
        <p:txBody>
          <a:bodyPr wrap="none" rtlCol="0">
            <a:spAutoFit/>
          </a:bodyPr>
          <a:lstStyle/>
          <a:p>
            <a:pPr algn="ctr"/>
            <a:r>
              <a:rPr lang="en-US" sz="8000" b="1" dirty="0">
                <a:ln w="22225">
                  <a:solidFill>
                    <a:sysClr val="windowText" lastClr="000000"/>
                  </a:solidFill>
                  <a:prstDash val="solid"/>
                </a:ln>
                <a:solidFill>
                  <a:schemeClr val="accent2">
                    <a:lumMod val="40000"/>
                    <a:lumOff val="60000"/>
                  </a:schemeClr>
                </a:solidFill>
              </a:rPr>
              <a:t>Emery Grove</a:t>
            </a:r>
          </a:p>
          <a:p>
            <a:pPr algn="ctr"/>
            <a:r>
              <a:rPr lang="en-US" sz="8000" b="1" dirty="0">
                <a:ln w="22225">
                  <a:solidFill>
                    <a:sysClr val="windowText" lastClr="000000"/>
                  </a:solidFill>
                  <a:prstDash val="solid"/>
                </a:ln>
                <a:solidFill>
                  <a:schemeClr val="accent2">
                    <a:lumMod val="40000"/>
                    <a:lumOff val="60000"/>
                  </a:schemeClr>
                </a:solidFill>
              </a:rPr>
              <a:t>Toledo District</a:t>
            </a:r>
          </a:p>
        </p:txBody>
      </p:sp>
    </p:spTree>
    <p:extLst>
      <p:ext uri="{BB962C8B-B14F-4D97-AF65-F5344CB8AC3E}">
        <p14:creationId xmlns:p14="http://schemas.microsoft.com/office/powerpoint/2010/main" val="32051949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8A41A69-FB5E-55A0-CCBE-4BB9308FB56B}"/>
              </a:ext>
            </a:extLst>
          </p:cNvPr>
          <p:cNvSpPr txBox="1"/>
          <p:nvPr/>
        </p:nvSpPr>
        <p:spPr>
          <a:xfrm>
            <a:off x="3314700" y="1905506"/>
            <a:ext cx="17145000" cy="3046988"/>
          </a:xfrm>
          <a:prstGeom prst="rect">
            <a:avLst/>
          </a:prstGeom>
          <a:noFill/>
        </p:spPr>
        <p:txBody>
          <a:bodyPr wrap="square">
            <a:spAutoFit/>
          </a:bodyPr>
          <a:lstStyle/>
          <a:p>
            <a:pPr algn="ctr"/>
            <a:r>
              <a:rPr lang="en-US" sz="9600" b="1" dirty="0">
                <a:ln w="22225">
                  <a:solidFill>
                    <a:sysClr val="windowText" lastClr="000000"/>
                  </a:solidFill>
                  <a:prstDash val="solid"/>
                </a:ln>
                <a:solidFill>
                  <a:schemeClr val="accent2">
                    <a:lumMod val="40000"/>
                    <a:lumOff val="60000"/>
                  </a:schemeClr>
                </a:solidFill>
              </a:rPr>
              <a:t>Toledo Christian Academy (TCA)</a:t>
            </a:r>
          </a:p>
        </p:txBody>
      </p:sp>
    </p:spTree>
    <p:extLst>
      <p:ext uri="{BB962C8B-B14F-4D97-AF65-F5344CB8AC3E}">
        <p14:creationId xmlns:p14="http://schemas.microsoft.com/office/powerpoint/2010/main" val="9124842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9A86C5E-2A55-B625-0928-DA7C232211CC}"/>
              </a:ext>
            </a:extLst>
          </p:cNvPr>
          <p:cNvSpPr txBox="1"/>
          <p:nvPr/>
        </p:nvSpPr>
        <p:spPr>
          <a:xfrm>
            <a:off x="195942" y="282576"/>
            <a:ext cx="11495315" cy="5016758"/>
          </a:xfrm>
          <a:prstGeom prst="rect">
            <a:avLst/>
          </a:prstGeom>
          <a:noFill/>
          <a:ln>
            <a:solidFill>
              <a:srgbClr val="FFC000"/>
            </a:solidFill>
          </a:ln>
        </p:spPr>
        <p:txBody>
          <a:bodyPr wrap="square">
            <a:spAutoFit/>
          </a:bodyPr>
          <a:lstStyle/>
          <a:p>
            <a:pPr algn="just"/>
            <a:r>
              <a:rPr lang="en-US" sz="4000" dirty="0">
                <a:effectLst>
                  <a:outerShdw blurRad="38100" dist="38100" dir="2700000" algn="tl">
                    <a:srgbClr val="000000">
                      <a:alpha val="43137"/>
                    </a:srgbClr>
                  </a:outerShdw>
                </a:effectLst>
                <a:latin typeface="Rockwell" panose="02060603020205020403" pitchFamily="18" charset="0"/>
              </a:rPr>
              <a:t>Joh 15:10 If you keep My commandments, you shall abide in My love, even as I have kept My Father's commandments and abide in His love.</a:t>
            </a:r>
          </a:p>
          <a:p>
            <a:pPr algn="just"/>
            <a:r>
              <a:rPr lang="en-US" sz="4000" dirty="0">
                <a:effectLst>
                  <a:outerShdw blurRad="38100" dist="38100" dir="2700000" algn="tl">
                    <a:srgbClr val="000000">
                      <a:alpha val="43137"/>
                    </a:srgbClr>
                  </a:outerShdw>
                </a:effectLst>
                <a:latin typeface="Rockwell" panose="02060603020205020403" pitchFamily="18" charset="0"/>
              </a:rPr>
              <a:t> 11 I have spoken these things to you so that My joy might remain in you and your joy might be full.</a:t>
            </a:r>
          </a:p>
          <a:p>
            <a:pPr algn="just"/>
            <a:r>
              <a:rPr lang="en-US" sz="4000" dirty="0">
                <a:effectLst>
                  <a:outerShdw blurRad="38100" dist="38100" dir="2700000" algn="tl">
                    <a:srgbClr val="000000">
                      <a:alpha val="43137"/>
                    </a:srgbClr>
                  </a:outerShdw>
                </a:effectLst>
                <a:latin typeface="Rockwell" panose="02060603020205020403" pitchFamily="18" charset="0"/>
              </a:rPr>
              <a:t> 12 This is My commandment, that you love one another as I have loved you.</a:t>
            </a:r>
          </a:p>
        </p:txBody>
      </p:sp>
      <p:sp>
        <p:nvSpPr>
          <p:cNvPr id="5" name="TextBox 4">
            <a:extLst>
              <a:ext uri="{FF2B5EF4-FFF2-40B4-BE49-F238E27FC236}">
                <a16:creationId xmlns:a16="http://schemas.microsoft.com/office/drawing/2014/main" xmlns="" id="{D72E560F-C79C-2EF6-7065-0125E5FC51DE}"/>
              </a:ext>
            </a:extLst>
          </p:cNvPr>
          <p:cNvSpPr txBox="1"/>
          <p:nvPr/>
        </p:nvSpPr>
        <p:spPr>
          <a:xfrm>
            <a:off x="11887200" y="282576"/>
            <a:ext cx="11691258" cy="5016758"/>
          </a:xfrm>
          <a:prstGeom prst="rect">
            <a:avLst/>
          </a:prstGeom>
          <a:noFill/>
          <a:ln>
            <a:solidFill>
              <a:srgbClr val="FFC000"/>
            </a:solidFill>
          </a:ln>
        </p:spPr>
        <p:txBody>
          <a:bodyPr wrap="square">
            <a:spAutoFit/>
          </a:bodyPr>
          <a:lstStyle/>
          <a:p>
            <a:pPr algn="just"/>
            <a:r>
              <a:rPr lang="en-US" sz="4000" dirty="0">
                <a:effectLst>
                  <a:outerShdw blurRad="38100" dist="38100" dir="2700000" algn="tl">
                    <a:srgbClr val="000000">
                      <a:alpha val="43137"/>
                    </a:srgbClr>
                  </a:outerShdw>
                </a:effectLst>
                <a:latin typeface="Rockwell" panose="02060603020205020403" pitchFamily="18" charset="0"/>
              </a:rPr>
              <a:t>Joh 15:10 Si </a:t>
            </a:r>
            <a:r>
              <a:rPr lang="en-US" sz="4000" dirty="0" err="1">
                <a:effectLst>
                  <a:outerShdw blurRad="38100" dist="38100" dir="2700000" algn="tl">
                    <a:srgbClr val="000000">
                      <a:alpha val="43137"/>
                    </a:srgbClr>
                  </a:outerShdw>
                </a:effectLst>
                <a:latin typeface="Rockwell" panose="02060603020205020403" pitchFamily="18" charset="0"/>
              </a:rPr>
              <a:t>guardareis</a:t>
            </a:r>
            <a:r>
              <a:rPr lang="en-US" sz="4000" dirty="0">
                <a:effectLst>
                  <a:outerShdw blurRad="38100" dist="38100" dir="2700000" algn="tl">
                    <a:srgbClr val="000000">
                      <a:alpha val="43137"/>
                    </a:srgbClr>
                  </a:outerShdw>
                </a:effectLst>
                <a:latin typeface="Rockwell" panose="02060603020205020403" pitchFamily="18" charset="0"/>
              </a:rPr>
              <a:t> mis </a:t>
            </a:r>
            <a:r>
              <a:rPr lang="en-US" sz="4000" dirty="0" err="1">
                <a:effectLst>
                  <a:outerShdw blurRad="38100" dist="38100" dir="2700000" algn="tl">
                    <a:srgbClr val="000000">
                      <a:alpha val="43137"/>
                    </a:srgbClr>
                  </a:outerShdw>
                </a:effectLst>
                <a:latin typeface="Rockwell" panose="02060603020205020403" pitchFamily="18" charset="0"/>
              </a:rPr>
              <a:t>mandamientos</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estaréis</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en</a:t>
            </a:r>
            <a:r>
              <a:rPr lang="en-US" sz="4000" dirty="0">
                <a:effectLst>
                  <a:outerShdw blurRad="38100" dist="38100" dir="2700000" algn="tl">
                    <a:srgbClr val="000000">
                      <a:alpha val="43137"/>
                    </a:srgbClr>
                  </a:outerShdw>
                </a:effectLst>
                <a:latin typeface="Rockwell" panose="02060603020205020403" pitchFamily="18" charset="0"/>
              </a:rPr>
              <a:t> mi amor; </a:t>
            </a:r>
            <a:r>
              <a:rPr lang="en-US" sz="4000" dirty="0" err="1">
                <a:effectLst>
                  <a:outerShdw blurRad="38100" dist="38100" dir="2700000" algn="tl">
                    <a:srgbClr val="000000">
                      <a:alpha val="43137"/>
                    </a:srgbClr>
                  </a:outerShdw>
                </a:effectLst>
                <a:latin typeface="Rockwell" panose="02060603020205020403" pitchFamily="18" charset="0"/>
              </a:rPr>
              <a:t>como</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yo</a:t>
            </a:r>
            <a:r>
              <a:rPr lang="en-US" sz="4000" dirty="0">
                <a:effectLst>
                  <a:outerShdw blurRad="38100" dist="38100" dir="2700000" algn="tl">
                    <a:srgbClr val="000000">
                      <a:alpha val="43137"/>
                    </a:srgbClr>
                  </a:outerShdw>
                </a:effectLst>
                <a:latin typeface="Rockwell" panose="02060603020205020403" pitchFamily="18" charset="0"/>
              </a:rPr>
              <a:t> también he </a:t>
            </a:r>
            <a:r>
              <a:rPr lang="en-US" sz="4000" dirty="0" err="1">
                <a:effectLst>
                  <a:outerShdw blurRad="38100" dist="38100" dir="2700000" algn="tl">
                    <a:srgbClr val="000000">
                      <a:alpha val="43137"/>
                    </a:srgbClr>
                  </a:outerShdw>
                </a:effectLst>
                <a:latin typeface="Rockwell" panose="02060603020205020403" pitchFamily="18" charset="0"/>
              </a:rPr>
              <a:t>guardado</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los</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mandamientos</a:t>
            </a:r>
            <a:r>
              <a:rPr lang="en-US" sz="4000" dirty="0">
                <a:effectLst>
                  <a:outerShdw blurRad="38100" dist="38100" dir="2700000" algn="tl">
                    <a:srgbClr val="000000">
                      <a:alpha val="43137"/>
                    </a:srgbClr>
                  </a:outerShdw>
                </a:effectLst>
                <a:latin typeface="Rockwell" panose="02060603020205020403" pitchFamily="18" charset="0"/>
              </a:rPr>
              <a:t> de mi Padre, y </a:t>
            </a:r>
            <a:r>
              <a:rPr lang="en-US" sz="4000" dirty="0" err="1">
                <a:effectLst>
                  <a:outerShdw blurRad="38100" dist="38100" dir="2700000" algn="tl">
                    <a:srgbClr val="000000">
                      <a:alpha val="43137"/>
                    </a:srgbClr>
                  </a:outerShdw>
                </a:effectLst>
                <a:latin typeface="Rockwell" panose="02060603020205020403" pitchFamily="18" charset="0"/>
              </a:rPr>
              <a:t>estoy</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en</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su</a:t>
            </a:r>
            <a:r>
              <a:rPr lang="en-US" sz="4000" dirty="0">
                <a:effectLst>
                  <a:outerShdw blurRad="38100" dist="38100" dir="2700000" algn="tl">
                    <a:srgbClr val="000000">
                      <a:alpha val="43137"/>
                    </a:srgbClr>
                  </a:outerShdw>
                </a:effectLst>
                <a:latin typeface="Rockwell" panose="02060603020205020403" pitchFamily="18" charset="0"/>
              </a:rPr>
              <a:t> amor.</a:t>
            </a:r>
          </a:p>
          <a:p>
            <a:pPr algn="just"/>
            <a:r>
              <a:rPr lang="en-US" sz="4000" dirty="0">
                <a:effectLst>
                  <a:outerShdw blurRad="38100" dist="38100" dir="2700000" algn="tl">
                    <a:srgbClr val="000000">
                      <a:alpha val="43137"/>
                    </a:srgbClr>
                  </a:outerShdw>
                </a:effectLst>
                <a:latin typeface="Rockwell" panose="02060603020205020403" pitchFamily="18" charset="0"/>
              </a:rPr>
              <a:t> 11 </a:t>
            </a:r>
            <a:r>
              <a:rPr lang="en-US" sz="4000" dirty="0" err="1">
                <a:effectLst>
                  <a:outerShdw blurRad="38100" dist="38100" dir="2700000" algn="tl">
                    <a:srgbClr val="000000">
                      <a:alpha val="43137"/>
                    </a:srgbClr>
                  </a:outerShdw>
                </a:effectLst>
                <a:latin typeface="Rockwell" panose="02060603020205020403" pitchFamily="18" charset="0"/>
              </a:rPr>
              <a:t>Estas</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cosas</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os</a:t>
            </a:r>
            <a:r>
              <a:rPr lang="en-US" sz="4000" dirty="0">
                <a:effectLst>
                  <a:outerShdw blurRad="38100" dist="38100" dir="2700000" algn="tl">
                    <a:srgbClr val="000000">
                      <a:alpha val="43137"/>
                    </a:srgbClr>
                  </a:outerShdw>
                </a:effectLst>
                <a:latin typeface="Rockwell" panose="02060603020205020403" pitchFamily="18" charset="0"/>
              </a:rPr>
              <a:t> he </a:t>
            </a:r>
            <a:r>
              <a:rPr lang="en-US" sz="4000" dirty="0" err="1">
                <a:effectLst>
                  <a:outerShdw blurRad="38100" dist="38100" dir="2700000" algn="tl">
                    <a:srgbClr val="000000">
                      <a:alpha val="43137"/>
                    </a:srgbClr>
                  </a:outerShdw>
                </a:effectLst>
                <a:latin typeface="Rockwell" panose="02060603020205020403" pitchFamily="18" charset="0"/>
              </a:rPr>
              <a:t>hablado</a:t>
            </a:r>
            <a:r>
              <a:rPr lang="en-US" sz="4000" dirty="0">
                <a:effectLst>
                  <a:outerShdw blurRad="38100" dist="38100" dir="2700000" algn="tl">
                    <a:srgbClr val="000000">
                      <a:alpha val="43137"/>
                    </a:srgbClr>
                  </a:outerShdw>
                </a:effectLst>
                <a:latin typeface="Rockwell" panose="02060603020205020403" pitchFamily="18" charset="0"/>
              </a:rPr>
              <a:t>, para que mi </a:t>
            </a:r>
            <a:r>
              <a:rPr lang="en-US" sz="4000" dirty="0" err="1">
                <a:effectLst>
                  <a:outerShdw blurRad="38100" dist="38100" dir="2700000" algn="tl">
                    <a:srgbClr val="000000">
                      <a:alpha val="43137"/>
                    </a:srgbClr>
                  </a:outerShdw>
                </a:effectLst>
                <a:latin typeface="Rockwell" panose="02060603020205020403" pitchFamily="18" charset="0"/>
              </a:rPr>
              <a:t>gozo</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esté</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en</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vosotros</a:t>
            </a:r>
            <a:r>
              <a:rPr lang="en-US" sz="4000" dirty="0">
                <a:effectLst>
                  <a:outerShdw blurRad="38100" dist="38100" dir="2700000" algn="tl">
                    <a:srgbClr val="000000">
                      <a:alpha val="43137"/>
                    </a:srgbClr>
                  </a:outerShdw>
                </a:effectLst>
                <a:latin typeface="Rockwell" panose="02060603020205020403" pitchFamily="18" charset="0"/>
              </a:rPr>
              <a:t>, y </a:t>
            </a:r>
            <a:r>
              <a:rPr lang="en-US" sz="4000" dirty="0" err="1">
                <a:effectLst>
                  <a:outerShdw blurRad="38100" dist="38100" dir="2700000" algn="tl">
                    <a:srgbClr val="000000">
                      <a:alpha val="43137"/>
                    </a:srgbClr>
                  </a:outerShdw>
                </a:effectLst>
                <a:latin typeface="Rockwell" panose="02060603020205020403" pitchFamily="18" charset="0"/>
              </a:rPr>
              <a:t>vuestro</a:t>
            </a:r>
            <a:r>
              <a:rPr lang="en-US" sz="4000" dirty="0">
                <a:effectLst>
                  <a:outerShdw blurRad="38100" dist="38100" dir="2700000" algn="tl">
                    <a:srgbClr val="000000">
                      <a:alpha val="43137"/>
                    </a:srgbClr>
                  </a:outerShdw>
                </a:effectLst>
                <a:latin typeface="Rockwell" panose="02060603020205020403" pitchFamily="18" charset="0"/>
              </a:rPr>
              <a:t> </a:t>
            </a:r>
            <a:r>
              <a:rPr lang="en-US" sz="4000" dirty="0" err="1">
                <a:effectLst>
                  <a:outerShdw blurRad="38100" dist="38100" dir="2700000" algn="tl">
                    <a:srgbClr val="000000">
                      <a:alpha val="43137"/>
                    </a:srgbClr>
                  </a:outerShdw>
                </a:effectLst>
                <a:latin typeface="Rockwell" panose="02060603020205020403" pitchFamily="18" charset="0"/>
              </a:rPr>
              <a:t>gozo</a:t>
            </a:r>
            <a:r>
              <a:rPr lang="en-US" sz="4000" dirty="0">
                <a:effectLst>
                  <a:outerShdw blurRad="38100" dist="38100" dir="2700000" algn="tl">
                    <a:srgbClr val="000000">
                      <a:alpha val="43137"/>
                    </a:srgbClr>
                  </a:outerShdw>
                </a:effectLst>
                <a:latin typeface="Rockwell" panose="02060603020205020403" pitchFamily="18" charset="0"/>
              </a:rPr>
              <a:t> sea </a:t>
            </a:r>
            <a:r>
              <a:rPr lang="en-US" sz="4000" dirty="0" err="1">
                <a:effectLst>
                  <a:outerShdw blurRad="38100" dist="38100" dir="2700000" algn="tl">
                    <a:srgbClr val="000000">
                      <a:alpha val="43137"/>
                    </a:srgbClr>
                  </a:outerShdw>
                </a:effectLst>
                <a:latin typeface="Rockwell" panose="02060603020205020403" pitchFamily="18" charset="0"/>
              </a:rPr>
              <a:t>cumplido</a:t>
            </a:r>
            <a:r>
              <a:rPr lang="en-US" sz="4000" dirty="0">
                <a:effectLst>
                  <a:outerShdw blurRad="38100" dist="38100" dir="2700000" algn="tl">
                    <a:srgbClr val="000000">
                      <a:alpha val="43137"/>
                    </a:srgbClr>
                  </a:outerShdw>
                </a:effectLst>
                <a:latin typeface="Rockwell" panose="02060603020205020403" pitchFamily="18" charset="0"/>
              </a:rPr>
              <a:t>.</a:t>
            </a:r>
          </a:p>
          <a:p>
            <a:pPr algn="just"/>
            <a:r>
              <a:rPr lang="es-ES" sz="4000" dirty="0">
                <a:effectLst>
                  <a:outerShdw blurRad="38100" dist="38100" dir="2700000" algn="tl">
                    <a:srgbClr val="000000">
                      <a:alpha val="43137"/>
                    </a:srgbClr>
                  </a:outerShdw>
                </a:effectLst>
                <a:latin typeface="Rockwell" panose="02060603020205020403" pitchFamily="18" charset="0"/>
              </a:rPr>
              <a:t> 12 Este es mi mandamiento: Que os améis los unos á los otros, como yo os he amado.</a:t>
            </a:r>
            <a:endParaRPr lang="en-US" sz="4000" dirty="0">
              <a:effectLst>
                <a:outerShdw blurRad="38100" dist="38100" dir="2700000" algn="tl">
                  <a:srgbClr val="000000">
                    <a:alpha val="43137"/>
                  </a:srgbClr>
                </a:outerShdw>
              </a:effectLst>
              <a:latin typeface="Rockwell" panose="02060603020205020403" pitchFamily="18" charset="0"/>
            </a:endParaRPr>
          </a:p>
        </p:txBody>
      </p:sp>
      <p:cxnSp>
        <p:nvCxnSpPr>
          <p:cNvPr id="6" name="Straight Connector 5">
            <a:extLst>
              <a:ext uri="{FF2B5EF4-FFF2-40B4-BE49-F238E27FC236}">
                <a16:creationId xmlns:a16="http://schemas.microsoft.com/office/drawing/2014/main" xmlns="" id="{9219FCC4-AE01-549F-A404-9260038FD0AE}"/>
              </a:ext>
            </a:extLst>
          </p:cNvPr>
          <p:cNvCxnSpPr>
            <a:cxnSpLocks/>
          </p:cNvCxnSpPr>
          <p:nvPr/>
        </p:nvCxnSpPr>
        <p:spPr>
          <a:xfrm>
            <a:off x="1611085" y="1571756"/>
            <a:ext cx="1262743"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B6E2391F-791D-B512-E36A-2F37CFD923BA}"/>
              </a:ext>
            </a:extLst>
          </p:cNvPr>
          <p:cNvCxnSpPr>
            <a:cxnSpLocks/>
          </p:cNvCxnSpPr>
          <p:nvPr/>
        </p:nvCxnSpPr>
        <p:spPr>
          <a:xfrm>
            <a:off x="2721795" y="3417376"/>
            <a:ext cx="1654629"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xmlns="" id="{D1BA51E7-A982-8FFB-2E1A-C2898B4E34C9}"/>
              </a:ext>
            </a:extLst>
          </p:cNvPr>
          <p:cNvCxnSpPr>
            <a:cxnSpLocks/>
          </p:cNvCxnSpPr>
          <p:nvPr/>
        </p:nvCxnSpPr>
        <p:spPr>
          <a:xfrm>
            <a:off x="4615542" y="1571756"/>
            <a:ext cx="1001487"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2FAC6016-3812-C168-2AA4-D8CB41C45C11}"/>
              </a:ext>
            </a:extLst>
          </p:cNvPr>
          <p:cNvCxnSpPr>
            <a:cxnSpLocks/>
          </p:cNvCxnSpPr>
          <p:nvPr/>
        </p:nvCxnSpPr>
        <p:spPr>
          <a:xfrm>
            <a:off x="9993086" y="2168007"/>
            <a:ext cx="827313"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AB1ED1D8-CFC8-7F3F-8195-BFC10716933A}"/>
              </a:ext>
            </a:extLst>
          </p:cNvPr>
          <p:cNvCxnSpPr>
            <a:cxnSpLocks/>
          </p:cNvCxnSpPr>
          <p:nvPr/>
        </p:nvCxnSpPr>
        <p:spPr>
          <a:xfrm>
            <a:off x="9535885" y="4619755"/>
            <a:ext cx="914401"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250FA1CD-324A-59F2-6874-59DE65BC5208}"/>
              </a:ext>
            </a:extLst>
          </p:cNvPr>
          <p:cNvCxnSpPr>
            <a:cxnSpLocks/>
          </p:cNvCxnSpPr>
          <p:nvPr/>
        </p:nvCxnSpPr>
        <p:spPr>
          <a:xfrm>
            <a:off x="4354286" y="5181600"/>
            <a:ext cx="1262743"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A49C6A51-8BBB-68E8-035D-8BEC46E02AA0}"/>
              </a:ext>
            </a:extLst>
          </p:cNvPr>
          <p:cNvCxnSpPr>
            <a:cxnSpLocks/>
          </p:cNvCxnSpPr>
          <p:nvPr/>
        </p:nvCxnSpPr>
        <p:spPr>
          <a:xfrm>
            <a:off x="7119256" y="2163795"/>
            <a:ext cx="1262743"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4562B553-684C-AC63-39D5-563752F1F9A1}"/>
              </a:ext>
            </a:extLst>
          </p:cNvPr>
          <p:cNvCxnSpPr>
            <a:cxnSpLocks/>
          </p:cNvCxnSpPr>
          <p:nvPr/>
        </p:nvCxnSpPr>
        <p:spPr>
          <a:xfrm>
            <a:off x="6727370" y="947057"/>
            <a:ext cx="372291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8721F65A-C1F5-7B2E-4813-520753A7C7A4}"/>
              </a:ext>
            </a:extLst>
          </p:cNvPr>
          <p:cNvCxnSpPr>
            <a:cxnSpLocks/>
          </p:cNvCxnSpPr>
          <p:nvPr/>
        </p:nvCxnSpPr>
        <p:spPr>
          <a:xfrm>
            <a:off x="2220684" y="2163795"/>
            <a:ext cx="372291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B42642B3-9DD4-B370-4ECC-3D4B14681051}"/>
              </a:ext>
            </a:extLst>
          </p:cNvPr>
          <p:cNvCxnSpPr>
            <a:cxnSpLocks/>
          </p:cNvCxnSpPr>
          <p:nvPr/>
        </p:nvCxnSpPr>
        <p:spPr>
          <a:xfrm>
            <a:off x="3788226" y="4619755"/>
            <a:ext cx="333103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xmlns="" id="{569116A9-905D-C437-FAAD-A3B8A7E458AB}"/>
              </a:ext>
            </a:extLst>
          </p:cNvPr>
          <p:cNvSpPr txBox="1"/>
          <p:nvPr/>
        </p:nvSpPr>
        <p:spPr>
          <a:xfrm>
            <a:off x="5856512" y="5429614"/>
            <a:ext cx="11732122" cy="646331"/>
          </a:xfrm>
          <a:prstGeom prst="rect">
            <a:avLst/>
          </a:prstGeom>
          <a:noFill/>
        </p:spPr>
        <p:txBody>
          <a:bodyPr wrap="none" rtlCol="0">
            <a:spAutoFit/>
          </a:bodyPr>
          <a:lstStyle/>
          <a:p>
            <a:r>
              <a:rPr lang="en-US" sz="3600" dirty="0">
                <a:effectLst>
                  <a:outerShdw blurRad="38100" dist="38100" dir="2700000" algn="tl">
                    <a:srgbClr val="000000">
                      <a:alpha val="43137"/>
                    </a:srgbClr>
                  </a:outerShdw>
                </a:effectLst>
                <a:latin typeface="Rockwell" panose="02060603020205020403" pitchFamily="18" charset="0"/>
              </a:rPr>
              <a:t>commandment(s) </a:t>
            </a:r>
            <a:r>
              <a:rPr lang="en-US" sz="3600" dirty="0">
                <a:solidFill>
                  <a:schemeClr val="bg1"/>
                </a:solidFill>
                <a:effectLst>
                  <a:outerShdw blurRad="38100" dist="38100" dir="2700000" algn="tl">
                    <a:srgbClr val="000000">
                      <a:alpha val="43137"/>
                    </a:srgbClr>
                  </a:outerShdw>
                </a:effectLst>
                <a:latin typeface="Rockwell" panose="02060603020205020403" pitchFamily="18" charset="0"/>
              </a:rPr>
              <a:t>G1785 – </a:t>
            </a:r>
            <a:r>
              <a:rPr lang="en-US" sz="3600" dirty="0" err="1">
                <a:solidFill>
                  <a:schemeClr val="bg1"/>
                </a:solidFill>
                <a:effectLst>
                  <a:outerShdw blurRad="38100" dist="38100" dir="2700000" algn="tl">
                    <a:srgbClr val="000000">
                      <a:alpha val="43137"/>
                    </a:srgbClr>
                  </a:outerShdw>
                </a:effectLst>
                <a:latin typeface="Rockwell" panose="02060603020205020403" pitchFamily="18" charset="0"/>
              </a:rPr>
              <a:t>entole</a:t>
            </a:r>
            <a:r>
              <a:rPr lang="en-US" sz="3600" dirty="0">
                <a:solidFill>
                  <a:schemeClr val="bg1"/>
                </a:solidFill>
                <a:effectLst>
                  <a:outerShdw blurRad="38100" dist="38100" dir="2700000" algn="tl">
                    <a:srgbClr val="000000">
                      <a:alpha val="43137"/>
                    </a:srgbClr>
                  </a:outerShdw>
                </a:effectLst>
                <a:latin typeface="Rockwell" panose="02060603020205020403" pitchFamily="18" charset="0"/>
              </a:rPr>
              <a:t> = injunction, precept</a:t>
            </a:r>
          </a:p>
        </p:txBody>
      </p:sp>
      <p:sp>
        <p:nvSpPr>
          <p:cNvPr id="20" name="TextBox 19">
            <a:extLst>
              <a:ext uri="{FF2B5EF4-FFF2-40B4-BE49-F238E27FC236}">
                <a16:creationId xmlns:a16="http://schemas.microsoft.com/office/drawing/2014/main" xmlns="" id="{070776E0-F59B-A4A1-E6A2-207495709458}"/>
              </a:ext>
            </a:extLst>
          </p:cNvPr>
          <p:cNvSpPr txBox="1"/>
          <p:nvPr/>
        </p:nvSpPr>
        <p:spPr>
          <a:xfrm>
            <a:off x="3577523" y="5997998"/>
            <a:ext cx="8145050" cy="646331"/>
          </a:xfrm>
          <a:prstGeom prst="rect">
            <a:avLst/>
          </a:prstGeom>
          <a:noFill/>
        </p:spPr>
        <p:txBody>
          <a:bodyPr wrap="none" rtlCol="0">
            <a:spAutoFit/>
          </a:bodyPr>
          <a:lstStyle/>
          <a:p>
            <a:r>
              <a:rPr lang="en-US" sz="3600" dirty="0">
                <a:solidFill>
                  <a:schemeClr val="bg1"/>
                </a:solidFill>
                <a:effectLst>
                  <a:outerShdw blurRad="38100" dist="38100" dir="2700000" algn="tl">
                    <a:srgbClr val="000000">
                      <a:alpha val="43137"/>
                    </a:srgbClr>
                  </a:outerShdw>
                </a:effectLst>
                <a:latin typeface="Rockwell" panose="02060603020205020403" pitchFamily="18" charset="0"/>
              </a:rPr>
              <a:t>H4687 – mitzvah = ordinance, precept</a:t>
            </a:r>
          </a:p>
        </p:txBody>
      </p:sp>
      <p:cxnSp>
        <p:nvCxnSpPr>
          <p:cNvPr id="21" name="Straight Connector 20">
            <a:extLst>
              <a:ext uri="{FF2B5EF4-FFF2-40B4-BE49-F238E27FC236}">
                <a16:creationId xmlns:a16="http://schemas.microsoft.com/office/drawing/2014/main" xmlns="" id="{8748B2C6-02BD-6CFB-FDDA-BE5E1B79B4B6}"/>
              </a:ext>
            </a:extLst>
          </p:cNvPr>
          <p:cNvCxnSpPr>
            <a:cxnSpLocks/>
          </p:cNvCxnSpPr>
          <p:nvPr/>
        </p:nvCxnSpPr>
        <p:spPr>
          <a:xfrm flipH="1">
            <a:off x="5943599" y="6575424"/>
            <a:ext cx="38100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 id="{18E67EB5-7C86-0027-0FAE-4D238FBAB726}"/>
              </a:ext>
            </a:extLst>
          </p:cNvPr>
          <p:cNvSpPr txBox="1"/>
          <p:nvPr/>
        </p:nvSpPr>
        <p:spPr>
          <a:xfrm>
            <a:off x="11887200" y="5997997"/>
            <a:ext cx="7902356" cy="646331"/>
          </a:xfrm>
          <a:prstGeom prst="rect">
            <a:avLst/>
          </a:prstGeom>
          <a:noFill/>
        </p:spPr>
        <p:txBody>
          <a:bodyPr wrap="none" rtlCol="0">
            <a:spAutoFit/>
          </a:bodyPr>
          <a:lstStyle/>
          <a:p>
            <a:r>
              <a:rPr lang="en-US" sz="3600" dirty="0">
                <a:solidFill>
                  <a:schemeClr val="bg1"/>
                </a:solidFill>
                <a:effectLst>
                  <a:outerShdw blurRad="38100" dist="38100" dir="2700000" algn="tl">
                    <a:srgbClr val="000000">
                      <a:alpha val="43137"/>
                    </a:srgbClr>
                  </a:outerShdw>
                </a:effectLst>
                <a:latin typeface="Rockwell" panose="02060603020205020403" pitchFamily="18" charset="0"/>
              </a:rPr>
              <a:t>(Tzion “Zion” = signpost, focal point)</a:t>
            </a:r>
          </a:p>
        </p:txBody>
      </p:sp>
    </p:spTree>
    <p:extLst>
      <p:ext uri="{BB962C8B-B14F-4D97-AF65-F5344CB8AC3E}">
        <p14:creationId xmlns:p14="http://schemas.microsoft.com/office/powerpoint/2010/main" val="734476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children in uniform&#10;&#10;Description automatically generated">
            <a:extLst>
              <a:ext uri="{FF2B5EF4-FFF2-40B4-BE49-F238E27FC236}">
                <a16:creationId xmlns:a16="http://schemas.microsoft.com/office/drawing/2014/main" xmlns="" id="{422EB425-AD0E-BA1E-7FD6-77CED9DDA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304800"/>
            <a:ext cx="11201401" cy="6248400"/>
          </a:xfrm>
          <a:prstGeom prst="rect">
            <a:avLst/>
          </a:prstGeom>
        </p:spPr>
      </p:pic>
      <p:pic>
        <p:nvPicPr>
          <p:cNvPr id="7" name="Picture 6" descr="A group of people posing for a photo&#10;&#10;Description automatically generated">
            <a:extLst>
              <a:ext uri="{FF2B5EF4-FFF2-40B4-BE49-F238E27FC236}">
                <a16:creationId xmlns:a16="http://schemas.microsoft.com/office/drawing/2014/main" xmlns="" id="{F4D436D2-D0FA-60BD-18B7-ECC24EEFCE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15800" y="341970"/>
            <a:ext cx="11201400" cy="6211229"/>
          </a:xfrm>
          <a:prstGeom prst="rect">
            <a:avLst/>
          </a:prstGeom>
        </p:spPr>
      </p:pic>
      <p:sp>
        <p:nvSpPr>
          <p:cNvPr id="2" name="TextBox 1">
            <a:extLst>
              <a:ext uri="{FF2B5EF4-FFF2-40B4-BE49-F238E27FC236}">
                <a16:creationId xmlns:a16="http://schemas.microsoft.com/office/drawing/2014/main" xmlns="" id="{514D83C7-B8FB-F33F-14C4-BD5CCADEAFAB}"/>
              </a:ext>
            </a:extLst>
          </p:cNvPr>
          <p:cNvSpPr txBox="1"/>
          <p:nvPr/>
        </p:nvSpPr>
        <p:spPr>
          <a:xfrm>
            <a:off x="3407142" y="5599092"/>
            <a:ext cx="5301516" cy="954107"/>
          </a:xfrm>
          <a:prstGeom prst="rect">
            <a:avLst/>
          </a:prstGeom>
          <a:solidFill>
            <a:schemeClr val="bg1"/>
          </a:solidFill>
        </p:spPr>
        <p:txBody>
          <a:bodyPr wrap="none" rtlCol="0">
            <a:spAutoFit/>
          </a:bodyPr>
          <a:lstStyle/>
          <a:p>
            <a:pPr algn="ctr"/>
            <a:r>
              <a:rPr lang="en-US" sz="2800" dirty="0">
                <a:effectLst>
                  <a:outerShdw blurRad="38100" dist="38100" dir="2700000" algn="tl">
                    <a:srgbClr val="000000">
                      <a:alpha val="43137"/>
                    </a:srgbClr>
                  </a:outerShdw>
                </a:effectLst>
              </a:rPr>
              <a:t>Toledo Christian Academy (TCA)</a:t>
            </a:r>
          </a:p>
          <a:p>
            <a:pPr algn="ctr"/>
            <a:r>
              <a:rPr lang="en-US" sz="2800" dirty="0">
                <a:effectLst>
                  <a:outerShdw blurRad="38100" dist="38100" dir="2700000" algn="tl">
                    <a:srgbClr val="000000">
                      <a:alpha val="43137"/>
                    </a:srgbClr>
                  </a:outerShdw>
                </a:effectLst>
              </a:rPr>
              <a:t>Belize 2024</a:t>
            </a:r>
          </a:p>
        </p:txBody>
      </p:sp>
      <p:sp>
        <p:nvSpPr>
          <p:cNvPr id="3" name="TextBox 2">
            <a:extLst>
              <a:ext uri="{FF2B5EF4-FFF2-40B4-BE49-F238E27FC236}">
                <a16:creationId xmlns:a16="http://schemas.microsoft.com/office/drawing/2014/main" xmlns="" id="{8B2685F4-155F-E514-0338-F1F98CE4F0E6}"/>
              </a:ext>
            </a:extLst>
          </p:cNvPr>
          <p:cNvSpPr txBox="1"/>
          <p:nvPr/>
        </p:nvSpPr>
        <p:spPr>
          <a:xfrm>
            <a:off x="16559452" y="5992810"/>
            <a:ext cx="2314095" cy="523220"/>
          </a:xfrm>
          <a:prstGeom prst="rect">
            <a:avLst/>
          </a:prstGeom>
          <a:solidFill>
            <a:schemeClr val="bg1"/>
          </a:solidFill>
        </p:spPr>
        <p:txBody>
          <a:bodyPr wrap="none" rtlCol="0">
            <a:spAutoFit/>
          </a:bodyPr>
          <a:lstStyle/>
          <a:p>
            <a:pPr algn="ctr"/>
            <a:r>
              <a:rPr lang="en-US" sz="2800" dirty="0">
                <a:effectLst>
                  <a:outerShdw blurRad="38100" dist="38100" dir="2700000" algn="tl">
                    <a:srgbClr val="000000">
                      <a:alpha val="43137"/>
                    </a:srgbClr>
                  </a:outerShdw>
                </a:effectLst>
              </a:rPr>
              <a:t>TCA Teachers</a:t>
            </a:r>
          </a:p>
        </p:txBody>
      </p:sp>
      <p:cxnSp>
        <p:nvCxnSpPr>
          <p:cNvPr id="6" name="Straight Arrow Connector 5">
            <a:extLst>
              <a:ext uri="{FF2B5EF4-FFF2-40B4-BE49-F238E27FC236}">
                <a16:creationId xmlns:a16="http://schemas.microsoft.com/office/drawing/2014/main" xmlns="" id="{E9CC4D1F-9CDC-5DC3-89F6-E59F43EBCED6}"/>
              </a:ext>
            </a:extLst>
          </p:cNvPr>
          <p:cNvCxnSpPr>
            <a:cxnSpLocks/>
          </p:cNvCxnSpPr>
          <p:nvPr/>
        </p:nvCxnSpPr>
        <p:spPr>
          <a:xfrm flipH="1">
            <a:off x="18592800" y="685800"/>
            <a:ext cx="762000" cy="137160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E878E069-79A4-2CAD-6186-7D269DF3C335}"/>
              </a:ext>
            </a:extLst>
          </p:cNvPr>
          <p:cNvSpPr txBox="1"/>
          <p:nvPr/>
        </p:nvSpPr>
        <p:spPr>
          <a:xfrm rot="17986878">
            <a:off x="18013353" y="779535"/>
            <a:ext cx="1391728" cy="646331"/>
          </a:xfrm>
          <a:prstGeom prst="rect">
            <a:avLst/>
          </a:prstGeom>
          <a:noFill/>
        </p:spPr>
        <p:txBody>
          <a:bodyPr wrap="none" rtlCol="0">
            <a:spAutoFit/>
          </a:bodyPr>
          <a:lstStyle/>
          <a:p>
            <a:r>
              <a:rPr lang="en-US" sz="3600" b="1" dirty="0">
                <a:solidFill>
                  <a:srgbClr val="C00000"/>
                </a:solidFill>
                <a:effectLst>
                  <a:outerShdw blurRad="38100" dist="38100" dir="2700000" algn="tl">
                    <a:srgbClr val="000000">
                      <a:alpha val="43137"/>
                    </a:srgbClr>
                  </a:outerShdw>
                </a:effectLst>
              </a:rPr>
              <a:t>Zelda</a:t>
            </a:r>
          </a:p>
        </p:txBody>
      </p:sp>
    </p:spTree>
    <p:extLst>
      <p:ext uri="{BB962C8B-B14F-4D97-AF65-F5344CB8AC3E}">
        <p14:creationId xmlns:p14="http://schemas.microsoft.com/office/powerpoint/2010/main" val="303262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at a desk with a computer&#10;&#10;Description automatically generated">
            <a:extLst>
              <a:ext uri="{FF2B5EF4-FFF2-40B4-BE49-F238E27FC236}">
                <a16:creationId xmlns:a16="http://schemas.microsoft.com/office/drawing/2014/main" xmlns="" id="{6BCA58A7-2532-E42B-9B8C-03D3359B09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49256" y="304800"/>
            <a:ext cx="11201400" cy="6248400"/>
          </a:xfrm>
          <a:prstGeom prst="rect">
            <a:avLst/>
          </a:prstGeom>
        </p:spPr>
      </p:pic>
      <p:pic>
        <p:nvPicPr>
          <p:cNvPr id="9" name="Picture 8" descr="A person standing on a dirt road&#10;&#10;Description automatically generated">
            <a:extLst>
              <a:ext uri="{FF2B5EF4-FFF2-40B4-BE49-F238E27FC236}">
                <a16:creationId xmlns:a16="http://schemas.microsoft.com/office/drawing/2014/main" xmlns="" id="{7CC811CF-87D3-0048-4C06-959F22693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04800"/>
            <a:ext cx="11201400" cy="6248400"/>
          </a:xfrm>
          <a:prstGeom prst="rect">
            <a:avLst/>
          </a:prstGeom>
        </p:spPr>
      </p:pic>
      <p:sp>
        <p:nvSpPr>
          <p:cNvPr id="8" name="TextBox 7">
            <a:extLst>
              <a:ext uri="{FF2B5EF4-FFF2-40B4-BE49-F238E27FC236}">
                <a16:creationId xmlns:a16="http://schemas.microsoft.com/office/drawing/2014/main" xmlns="" id="{E53721A7-7445-A1E1-1FF2-96020AB710CD}"/>
              </a:ext>
            </a:extLst>
          </p:cNvPr>
          <p:cNvSpPr txBox="1"/>
          <p:nvPr/>
        </p:nvSpPr>
        <p:spPr>
          <a:xfrm>
            <a:off x="4686402" y="5466689"/>
            <a:ext cx="2742995" cy="1077218"/>
          </a:xfrm>
          <a:prstGeom prst="rect">
            <a:avLst/>
          </a:prstGeom>
          <a:solidFill>
            <a:schemeClr val="bg1"/>
          </a:solidFill>
        </p:spPr>
        <p:txBody>
          <a:bodyPr wrap="none" rtlCol="0">
            <a:spAutoFit/>
          </a:bodyPr>
          <a:lstStyle/>
          <a:p>
            <a:pPr algn="ctr"/>
            <a:r>
              <a:rPr lang="en-US" sz="3200" dirty="0">
                <a:effectLst>
                  <a:outerShdw blurRad="38100" dist="38100" dir="2700000" algn="tl">
                    <a:srgbClr val="000000">
                      <a:alpha val="43137"/>
                    </a:srgbClr>
                  </a:outerShdw>
                </a:effectLst>
              </a:rPr>
              <a:t>TCA Principle</a:t>
            </a:r>
          </a:p>
          <a:p>
            <a:pPr algn="ctr"/>
            <a:r>
              <a:rPr lang="en-US" sz="3200" dirty="0">
                <a:effectLst>
                  <a:outerShdw blurRad="38100" dist="38100" dir="2700000" algn="tl">
                    <a:srgbClr val="000000">
                      <a:alpha val="43137"/>
                    </a:srgbClr>
                  </a:outerShdw>
                </a:effectLst>
              </a:rPr>
              <a:t>Charlie Fisher </a:t>
            </a:r>
          </a:p>
        </p:txBody>
      </p:sp>
      <p:sp>
        <p:nvSpPr>
          <p:cNvPr id="10" name="TextBox 9">
            <a:extLst>
              <a:ext uri="{FF2B5EF4-FFF2-40B4-BE49-F238E27FC236}">
                <a16:creationId xmlns:a16="http://schemas.microsoft.com/office/drawing/2014/main" xmlns="" id="{965C7129-F146-D1F0-0A71-438862CDCEFE}"/>
              </a:ext>
            </a:extLst>
          </p:cNvPr>
          <p:cNvSpPr txBox="1"/>
          <p:nvPr/>
        </p:nvSpPr>
        <p:spPr>
          <a:xfrm>
            <a:off x="15961870" y="5466689"/>
            <a:ext cx="3576172" cy="1077218"/>
          </a:xfrm>
          <a:prstGeom prst="rect">
            <a:avLst/>
          </a:prstGeom>
          <a:solidFill>
            <a:schemeClr val="bg1"/>
          </a:solidFill>
        </p:spPr>
        <p:txBody>
          <a:bodyPr wrap="none" rtlCol="0">
            <a:spAutoFit/>
          </a:bodyPr>
          <a:lstStyle/>
          <a:p>
            <a:pPr algn="ctr"/>
            <a:r>
              <a:rPr lang="en-US" sz="3200" dirty="0">
                <a:effectLst>
                  <a:outerShdw blurRad="38100" dist="38100" dir="2700000" algn="tl">
                    <a:srgbClr val="000000">
                      <a:alpha val="43137"/>
                    </a:srgbClr>
                  </a:outerShdw>
                </a:effectLst>
              </a:rPr>
              <a:t>TCA Administrator</a:t>
            </a:r>
          </a:p>
          <a:p>
            <a:pPr algn="ctr"/>
            <a:r>
              <a:rPr lang="en-US" sz="3200" dirty="0">
                <a:effectLst>
                  <a:outerShdw blurRad="38100" dist="38100" dir="2700000" algn="tl">
                    <a:srgbClr val="000000">
                      <a:alpha val="43137"/>
                    </a:srgbClr>
                  </a:outerShdw>
                </a:effectLst>
              </a:rPr>
              <a:t>Zelda Tanner</a:t>
            </a:r>
          </a:p>
        </p:txBody>
      </p:sp>
    </p:spTree>
    <p:extLst>
      <p:ext uri="{BB962C8B-B14F-4D97-AF65-F5344CB8AC3E}">
        <p14:creationId xmlns:p14="http://schemas.microsoft.com/office/powerpoint/2010/main" val="1851323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0F800DC-E2AC-DCF2-95F2-615ED10B6B31}"/>
              </a:ext>
            </a:extLst>
          </p:cNvPr>
          <p:cNvSpPr txBox="1"/>
          <p:nvPr/>
        </p:nvSpPr>
        <p:spPr>
          <a:xfrm>
            <a:off x="6562216" y="1905506"/>
            <a:ext cx="10649968" cy="3046988"/>
          </a:xfrm>
          <a:prstGeom prst="rect">
            <a:avLst/>
          </a:prstGeom>
          <a:noFill/>
        </p:spPr>
        <p:txBody>
          <a:bodyPr wrap="none" rtlCol="0">
            <a:spAutoFit/>
          </a:bodyPr>
          <a:lstStyle/>
          <a:p>
            <a:pPr algn="ctr"/>
            <a:r>
              <a:rPr lang="en-US" sz="9600" b="1" dirty="0">
                <a:ln w="22225">
                  <a:solidFill>
                    <a:sysClr val="windowText" lastClr="000000"/>
                  </a:solidFill>
                  <a:prstDash val="solid"/>
                </a:ln>
                <a:solidFill>
                  <a:schemeClr val="accent2">
                    <a:lumMod val="40000"/>
                    <a:lumOff val="60000"/>
                  </a:schemeClr>
                </a:solidFill>
              </a:rPr>
              <a:t>Belize Life Center </a:t>
            </a:r>
          </a:p>
          <a:p>
            <a:pPr algn="ctr"/>
            <a:r>
              <a:rPr lang="en-US" sz="9600" b="1" dirty="0">
                <a:ln w="22225">
                  <a:solidFill>
                    <a:sysClr val="windowText" lastClr="000000"/>
                  </a:solidFill>
                  <a:prstDash val="solid"/>
                </a:ln>
                <a:solidFill>
                  <a:schemeClr val="accent2">
                    <a:lumMod val="40000"/>
                    <a:lumOff val="60000"/>
                  </a:schemeClr>
                </a:solidFill>
              </a:rPr>
              <a:t>(BLC)</a:t>
            </a:r>
          </a:p>
        </p:txBody>
      </p:sp>
    </p:spTree>
    <p:extLst>
      <p:ext uri="{BB962C8B-B14F-4D97-AF65-F5344CB8AC3E}">
        <p14:creationId xmlns:p14="http://schemas.microsoft.com/office/powerpoint/2010/main" val="13401907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and person standing in grass&#10;&#10;Description automatically generated">
            <a:extLst>
              <a:ext uri="{FF2B5EF4-FFF2-40B4-BE49-F238E27FC236}">
                <a16:creationId xmlns:a16="http://schemas.microsoft.com/office/drawing/2014/main" xmlns="" id="{197F8C05-4FCF-27D8-2DD3-A7127A71CF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304800"/>
            <a:ext cx="11430000" cy="6248400"/>
          </a:xfrm>
          <a:prstGeom prst="rect">
            <a:avLst/>
          </a:prstGeom>
        </p:spPr>
      </p:pic>
      <p:pic>
        <p:nvPicPr>
          <p:cNvPr id="1026" name="Picture 2" descr="No photo description available.">
            <a:extLst>
              <a:ext uri="{FF2B5EF4-FFF2-40B4-BE49-F238E27FC236}">
                <a16:creationId xmlns:a16="http://schemas.microsoft.com/office/drawing/2014/main" xmlns="" id="{1B9E0E98-EA4C-AA07-22F4-B4292FDE95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39602" y="304800"/>
            <a:ext cx="11429998" cy="62484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6DD27098-C31F-402D-6239-B8EC8A634118}"/>
              </a:ext>
            </a:extLst>
          </p:cNvPr>
          <p:cNvSpPr txBox="1"/>
          <p:nvPr/>
        </p:nvSpPr>
        <p:spPr>
          <a:xfrm>
            <a:off x="3853758" y="5599093"/>
            <a:ext cx="4332083" cy="954107"/>
          </a:xfrm>
          <a:prstGeom prst="rect">
            <a:avLst/>
          </a:prstGeom>
          <a:solidFill>
            <a:schemeClr val="bg1"/>
          </a:solidFill>
        </p:spPr>
        <p:txBody>
          <a:bodyPr wrap="none" rtlCol="0">
            <a:spAutoFit/>
          </a:bodyPr>
          <a:lstStyle/>
          <a:p>
            <a:pPr algn="ctr"/>
            <a:r>
              <a:rPr lang="en-US" sz="2800" dirty="0">
                <a:effectLst>
                  <a:outerShdw blurRad="38100" dist="38100" dir="2700000" algn="tl">
                    <a:srgbClr val="000000">
                      <a:alpha val="43137"/>
                    </a:srgbClr>
                  </a:outerShdw>
                </a:effectLst>
              </a:rPr>
              <a:t>BLC Pastor</a:t>
            </a:r>
          </a:p>
          <a:p>
            <a:pPr algn="ctr"/>
            <a:r>
              <a:rPr lang="en-US" sz="2800" dirty="0">
                <a:effectLst>
                  <a:outerShdw blurRad="38100" dist="38100" dir="2700000" algn="tl">
                    <a:srgbClr val="000000">
                      <a:alpha val="43137"/>
                    </a:srgbClr>
                  </a:outerShdw>
                </a:effectLst>
              </a:rPr>
              <a:t>Evans and </a:t>
            </a:r>
            <a:r>
              <a:rPr lang="en-US" sz="2800" dirty="0" err="1">
                <a:effectLst>
                  <a:outerShdw blurRad="38100" dist="38100" dir="2700000" algn="tl">
                    <a:srgbClr val="000000">
                      <a:alpha val="43137"/>
                    </a:srgbClr>
                  </a:outerShdw>
                </a:effectLst>
              </a:rPr>
              <a:t>Bonsha</a:t>
            </a:r>
            <a:r>
              <a:rPr lang="en-US" sz="2800" dirty="0">
                <a:effectLst>
                  <a:outerShdw blurRad="38100" dist="38100" dir="2700000" algn="tl">
                    <a:srgbClr val="000000">
                      <a:alpha val="43137"/>
                    </a:srgbClr>
                  </a:outerShdw>
                </a:effectLst>
              </a:rPr>
              <a:t> Mangar </a:t>
            </a:r>
          </a:p>
        </p:txBody>
      </p:sp>
      <p:sp>
        <p:nvSpPr>
          <p:cNvPr id="8" name="TextBox 7">
            <a:extLst>
              <a:ext uri="{FF2B5EF4-FFF2-40B4-BE49-F238E27FC236}">
                <a16:creationId xmlns:a16="http://schemas.microsoft.com/office/drawing/2014/main" xmlns="" id="{F5169F61-E5F4-74E1-8555-5892B22260E2}"/>
              </a:ext>
            </a:extLst>
          </p:cNvPr>
          <p:cNvSpPr txBox="1"/>
          <p:nvPr/>
        </p:nvSpPr>
        <p:spPr>
          <a:xfrm>
            <a:off x="16408815" y="5599092"/>
            <a:ext cx="2691571" cy="954107"/>
          </a:xfrm>
          <a:prstGeom prst="rect">
            <a:avLst/>
          </a:prstGeom>
          <a:solidFill>
            <a:schemeClr val="bg1"/>
          </a:solidFill>
        </p:spPr>
        <p:txBody>
          <a:bodyPr wrap="none" rtlCol="0">
            <a:spAutoFit/>
          </a:bodyPr>
          <a:lstStyle/>
          <a:p>
            <a:pPr algn="ctr"/>
            <a:r>
              <a:rPr lang="en-US" sz="2800" dirty="0">
                <a:effectLst>
                  <a:outerShdw blurRad="38100" dist="38100" dir="2700000" algn="tl">
                    <a:srgbClr val="000000">
                      <a:alpha val="43137"/>
                    </a:srgbClr>
                  </a:outerShdw>
                </a:effectLst>
              </a:rPr>
              <a:t>BLC Leader</a:t>
            </a:r>
          </a:p>
          <a:p>
            <a:pPr algn="ctr"/>
            <a:r>
              <a:rPr lang="en-US" sz="2800" dirty="0">
                <a:effectLst>
                  <a:outerShdw blurRad="38100" dist="38100" dir="2700000" algn="tl">
                    <a:srgbClr val="000000">
                      <a:alpha val="43137"/>
                    </a:srgbClr>
                  </a:outerShdw>
                </a:effectLst>
              </a:rPr>
              <a:t>Kenton Parham </a:t>
            </a:r>
          </a:p>
        </p:txBody>
      </p:sp>
    </p:spTree>
    <p:extLst>
      <p:ext uri="{BB962C8B-B14F-4D97-AF65-F5344CB8AC3E}">
        <p14:creationId xmlns:p14="http://schemas.microsoft.com/office/powerpoint/2010/main" val="3251893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No photo description available.">
            <a:extLst>
              <a:ext uri="{FF2B5EF4-FFF2-40B4-BE49-F238E27FC236}">
                <a16:creationId xmlns:a16="http://schemas.microsoft.com/office/drawing/2014/main" xmlns="" id="{4149971E-B05D-3EFF-0720-55A5B00973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10220" y="221398"/>
            <a:ext cx="11277600" cy="63817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o photo description available.">
            <a:extLst>
              <a:ext uri="{FF2B5EF4-FFF2-40B4-BE49-F238E27FC236}">
                <a16:creationId xmlns:a16="http://schemas.microsoft.com/office/drawing/2014/main" xmlns="" id="{8C72F429-1FA4-7013-9200-7790C4D105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290" y="254852"/>
            <a:ext cx="11312910" cy="63482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37007293-F74B-A489-31E9-8493E90C0BEF}"/>
              </a:ext>
            </a:extLst>
          </p:cNvPr>
          <p:cNvSpPr txBox="1"/>
          <p:nvPr/>
        </p:nvSpPr>
        <p:spPr>
          <a:xfrm>
            <a:off x="15621000" y="5498808"/>
            <a:ext cx="4936159" cy="1077218"/>
          </a:xfrm>
          <a:prstGeom prst="rect">
            <a:avLst/>
          </a:prstGeom>
          <a:solidFill>
            <a:schemeClr val="bg1"/>
          </a:solidFill>
        </p:spPr>
        <p:txBody>
          <a:bodyPr wrap="none" rtlCol="0">
            <a:spAutoFit/>
          </a:bodyPr>
          <a:lstStyle/>
          <a:p>
            <a:pPr algn="ctr"/>
            <a:r>
              <a:rPr lang="en-US" sz="3200" dirty="0">
                <a:effectLst>
                  <a:outerShdw blurRad="38100" dist="38100" dir="2700000" algn="tl">
                    <a:srgbClr val="000000">
                      <a:alpha val="43137"/>
                    </a:srgbClr>
                  </a:outerShdw>
                </a:effectLst>
              </a:rPr>
              <a:t>Terrence &amp; Andera Punjabi</a:t>
            </a:r>
          </a:p>
          <a:p>
            <a:pPr algn="ctr"/>
            <a:r>
              <a:rPr lang="en-US" sz="3200" dirty="0">
                <a:effectLst>
                  <a:outerShdw blurRad="38100" dist="38100" dir="2700000" algn="tl">
                    <a:srgbClr val="000000">
                      <a:alpha val="43137"/>
                    </a:srgbClr>
                  </a:outerShdw>
                </a:effectLst>
              </a:rPr>
              <a:t>FMI - Mapusa, India</a:t>
            </a:r>
          </a:p>
        </p:txBody>
      </p:sp>
      <p:sp>
        <p:nvSpPr>
          <p:cNvPr id="3" name="TextBox 2">
            <a:extLst>
              <a:ext uri="{FF2B5EF4-FFF2-40B4-BE49-F238E27FC236}">
                <a16:creationId xmlns:a16="http://schemas.microsoft.com/office/drawing/2014/main" xmlns="" id="{47D831C8-8610-9160-CCD2-D773AB044FE0}"/>
              </a:ext>
            </a:extLst>
          </p:cNvPr>
          <p:cNvSpPr txBox="1"/>
          <p:nvPr/>
        </p:nvSpPr>
        <p:spPr>
          <a:xfrm>
            <a:off x="3894015" y="5498808"/>
            <a:ext cx="4673460" cy="1077218"/>
          </a:xfrm>
          <a:prstGeom prst="rect">
            <a:avLst/>
          </a:prstGeom>
          <a:solidFill>
            <a:schemeClr val="bg1"/>
          </a:solidFill>
        </p:spPr>
        <p:txBody>
          <a:bodyPr wrap="none" rtlCol="0">
            <a:spAutoFit/>
          </a:bodyPr>
          <a:lstStyle/>
          <a:p>
            <a:pPr algn="ctr"/>
            <a:r>
              <a:rPr lang="en-US" sz="3200" dirty="0">
                <a:effectLst>
                  <a:outerShdw blurRad="38100" dist="38100" dir="2700000" algn="tl">
                    <a:srgbClr val="000000">
                      <a:alpha val="43137"/>
                    </a:srgbClr>
                  </a:outerShdw>
                </a:effectLst>
              </a:rPr>
              <a:t>Abdon (James) Sanchez </a:t>
            </a:r>
          </a:p>
          <a:p>
            <a:pPr algn="ctr"/>
            <a:r>
              <a:rPr lang="en-US" sz="3200" dirty="0">
                <a:effectLst>
                  <a:outerShdw blurRad="38100" dist="38100" dir="2700000" algn="tl">
                    <a:srgbClr val="000000">
                      <a:alpha val="43137"/>
                    </a:srgbClr>
                  </a:outerShdw>
                </a:effectLst>
              </a:rPr>
              <a:t>San Pedro Town</a:t>
            </a:r>
          </a:p>
        </p:txBody>
      </p:sp>
    </p:spTree>
    <p:extLst>
      <p:ext uri="{BB962C8B-B14F-4D97-AF65-F5344CB8AC3E}">
        <p14:creationId xmlns:p14="http://schemas.microsoft.com/office/powerpoint/2010/main" val="2986010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2A9CF74-4B5B-5C10-F0E3-A582D4A4E4A2}"/>
              </a:ext>
            </a:extLst>
          </p:cNvPr>
          <p:cNvSpPr txBox="1"/>
          <p:nvPr/>
        </p:nvSpPr>
        <p:spPr>
          <a:xfrm>
            <a:off x="8020276" y="2151727"/>
            <a:ext cx="7733848" cy="2554545"/>
          </a:xfrm>
          <a:prstGeom prst="rect">
            <a:avLst/>
          </a:prstGeom>
          <a:noFill/>
        </p:spPr>
        <p:txBody>
          <a:bodyPr wrap="none" rtlCol="0">
            <a:spAutoFit/>
          </a:bodyPr>
          <a:lstStyle/>
          <a:p>
            <a:pPr algn="ctr"/>
            <a:r>
              <a:rPr lang="en-US" sz="8000" b="1" dirty="0">
                <a:ln w="22225">
                  <a:solidFill>
                    <a:sysClr val="windowText" lastClr="000000"/>
                  </a:solidFill>
                  <a:prstDash val="solid"/>
                </a:ln>
                <a:solidFill>
                  <a:schemeClr val="accent2">
                    <a:lumMod val="40000"/>
                    <a:lumOff val="60000"/>
                  </a:schemeClr>
                </a:solidFill>
              </a:rPr>
              <a:t>Ambergris </a:t>
            </a:r>
            <a:r>
              <a:rPr lang="en-US" sz="8000" b="1" dirty="0" err="1">
                <a:ln w="22225">
                  <a:solidFill>
                    <a:sysClr val="windowText" lastClr="000000"/>
                  </a:solidFill>
                  <a:prstDash val="solid"/>
                </a:ln>
                <a:solidFill>
                  <a:schemeClr val="accent2">
                    <a:lumMod val="40000"/>
                    <a:lumOff val="60000"/>
                  </a:schemeClr>
                </a:solidFill>
              </a:rPr>
              <a:t>Caye</a:t>
            </a:r>
            <a:endParaRPr lang="en-US" sz="8000" b="1" dirty="0">
              <a:ln w="22225">
                <a:solidFill>
                  <a:sysClr val="windowText" lastClr="000000"/>
                </a:solidFill>
                <a:prstDash val="solid"/>
              </a:ln>
              <a:solidFill>
                <a:schemeClr val="accent2">
                  <a:lumMod val="40000"/>
                  <a:lumOff val="60000"/>
                </a:schemeClr>
              </a:solidFill>
            </a:endParaRPr>
          </a:p>
          <a:p>
            <a:pPr algn="ctr"/>
            <a:r>
              <a:rPr lang="en-US" sz="8000" b="1" dirty="0">
                <a:ln w="22225">
                  <a:solidFill>
                    <a:sysClr val="windowText" lastClr="000000"/>
                  </a:solidFill>
                  <a:prstDash val="solid"/>
                </a:ln>
                <a:solidFill>
                  <a:schemeClr val="accent2">
                    <a:lumMod val="40000"/>
                    <a:lumOff val="60000"/>
                  </a:schemeClr>
                </a:solidFill>
              </a:rPr>
              <a:t>San Pedro Town</a:t>
            </a:r>
          </a:p>
        </p:txBody>
      </p:sp>
    </p:spTree>
    <p:extLst>
      <p:ext uri="{BB962C8B-B14F-4D97-AF65-F5344CB8AC3E}">
        <p14:creationId xmlns:p14="http://schemas.microsoft.com/office/powerpoint/2010/main" val="966134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taking a selfie&#10;&#10;Description automatically generated">
            <a:extLst>
              <a:ext uri="{FF2B5EF4-FFF2-40B4-BE49-F238E27FC236}">
                <a16:creationId xmlns:a16="http://schemas.microsoft.com/office/drawing/2014/main" xmlns="" id="{38988CB9-B047-F916-2B16-1EC3C433D6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2" y="358698"/>
            <a:ext cx="11201399" cy="6096000"/>
          </a:xfrm>
          <a:prstGeom prst="rect">
            <a:avLst/>
          </a:prstGeom>
        </p:spPr>
      </p:pic>
      <p:sp>
        <p:nvSpPr>
          <p:cNvPr id="13" name="TextBox 12">
            <a:extLst>
              <a:ext uri="{FF2B5EF4-FFF2-40B4-BE49-F238E27FC236}">
                <a16:creationId xmlns:a16="http://schemas.microsoft.com/office/drawing/2014/main" xmlns="" id="{36BBC7A8-1987-2969-A903-A69033006ABA}"/>
              </a:ext>
            </a:extLst>
          </p:cNvPr>
          <p:cNvSpPr txBox="1"/>
          <p:nvPr/>
        </p:nvSpPr>
        <p:spPr>
          <a:xfrm>
            <a:off x="3398558" y="5410200"/>
            <a:ext cx="5166286" cy="830997"/>
          </a:xfrm>
          <a:prstGeom prst="rect">
            <a:avLst/>
          </a:prstGeom>
          <a:solidFill>
            <a:schemeClr val="bg1"/>
          </a:solidFill>
        </p:spPr>
        <p:txBody>
          <a:bodyPr wrap="none" rtlCol="0">
            <a:spAutoFit/>
          </a:bodyPr>
          <a:lstStyle/>
          <a:p>
            <a:pPr algn="ctr"/>
            <a:r>
              <a:rPr lang="en-US" sz="2400" dirty="0">
                <a:effectLst>
                  <a:outerShdw blurRad="38100" dist="38100" dir="2700000" algn="tl">
                    <a:srgbClr val="000000">
                      <a:alpha val="43137"/>
                    </a:srgbClr>
                  </a:outerShdw>
                </a:effectLst>
              </a:rPr>
              <a:t>Lighthouse Christian Radio – director</a:t>
            </a:r>
          </a:p>
          <a:p>
            <a:pPr algn="ctr"/>
            <a:r>
              <a:rPr lang="en-US" sz="2400" dirty="0">
                <a:effectLst>
                  <a:outerShdw blurRad="38100" dist="38100" dir="2700000" algn="tl">
                    <a:srgbClr val="000000">
                      <a:alpha val="43137"/>
                    </a:srgbClr>
                  </a:outerShdw>
                </a:effectLst>
              </a:rPr>
              <a:t>Clive Welsh </a:t>
            </a:r>
          </a:p>
        </p:txBody>
      </p:sp>
      <p:pic>
        <p:nvPicPr>
          <p:cNvPr id="17" name="Picture 16" descr="A person sitting at a desk with a computer&#10;&#10;Description automatically generated">
            <a:extLst>
              <a:ext uri="{FF2B5EF4-FFF2-40B4-BE49-F238E27FC236}">
                <a16:creationId xmlns:a16="http://schemas.microsoft.com/office/drawing/2014/main" xmlns="" id="{7A09BD7F-A497-1511-6D6C-C8147E84EE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0" y="369849"/>
            <a:ext cx="11201400" cy="6118302"/>
          </a:xfrm>
          <a:prstGeom prst="rect">
            <a:avLst/>
          </a:prstGeom>
        </p:spPr>
      </p:pic>
      <p:sp>
        <p:nvSpPr>
          <p:cNvPr id="18" name="TextBox 17">
            <a:extLst>
              <a:ext uri="{FF2B5EF4-FFF2-40B4-BE49-F238E27FC236}">
                <a16:creationId xmlns:a16="http://schemas.microsoft.com/office/drawing/2014/main" xmlns="" id="{C8359172-EE98-8C03-D8FF-FF3848426892}"/>
              </a:ext>
            </a:extLst>
          </p:cNvPr>
          <p:cNvSpPr txBox="1"/>
          <p:nvPr/>
        </p:nvSpPr>
        <p:spPr>
          <a:xfrm>
            <a:off x="14901459" y="5410200"/>
            <a:ext cx="5782481" cy="830997"/>
          </a:xfrm>
          <a:prstGeom prst="rect">
            <a:avLst/>
          </a:prstGeom>
          <a:solidFill>
            <a:schemeClr val="bg1"/>
          </a:solidFill>
        </p:spPr>
        <p:txBody>
          <a:bodyPr wrap="none" rtlCol="0">
            <a:spAutoFit/>
          </a:bodyPr>
          <a:lstStyle/>
          <a:p>
            <a:pPr algn="ctr"/>
            <a:r>
              <a:rPr lang="en-US" sz="2400" dirty="0">
                <a:effectLst>
                  <a:outerShdw blurRad="38100" dist="38100" dir="2700000" algn="tl">
                    <a:srgbClr val="000000">
                      <a:alpha val="43137"/>
                    </a:srgbClr>
                  </a:outerShdw>
                </a:effectLst>
              </a:rPr>
              <a:t>Lighthouse Christian Radio – programmer</a:t>
            </a:r>
          </a:p>
          <a:p>
            <a:pPr algn="ctr"/>
            <a:r>
              <a:rPr lang="en-US" sz="2400" dirty="0">
                <a:effectLst>
                  <a:outerShdw blurRad="38100" dist="38100" dir="2700000" algn="tl">
                    <a:srgbClr val="000000">
                      <a:alpha val="43137"/>
                    </a:srgbClr>
                  </a:outerShdw>
                </a:effectLst>
              </a:rPr>
              <a:t>Elmer Montero </a:t>
            </a:r>
          </a:p>
        </p:txBody>
      </p:sp>
    </p:spTree>
    <p:extLst>
      <p:ext uri="{BB962C8B-B14F-4D97-AF65-F5344CB8AC3E}">
        <p14:creationId xmlns:p14="http://schemas.microsoft.com/office/powerpoint/2010/main" val="414315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wo men sitting at a table&#10;&#10;Description automatically generated">
            <a:extLst>
              <a:ext uri="{FF2B5EF4-FFF2-40B4-BE49-F238E27FC236}">
                <a16:creationId xmlns:a16="http://schemas.microsoft.com/office/drawing/2014/main" xmlns="" id="{3BD442B6-CFF5-2DD7-2801-6684A9A09A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15802" y="421888"/>
            <a:ext cx="11182813" cy="6096000"/>
          </a:xfrm>
          <a:prstGeom prst="rect">
            <a:avLst/>
          </a:prstGeom>
        </p:spPr>
      </p:pic>
      <p:sp>
        <p:nvSpPr>
          <p:cNvPr id="14" name="TextBox 13">
            <a:extLst>
              <a:ext uri="{FF2B5EF4-FFF2-40B4-BE49-F238E27FC236}">
                <a16:creationId xmlns:a16="http://schemas.microsoft.com/office/drawing/2014/main" xmlns="" id="{339D234C-A38C-425E-C2D6-FAC2B1E36690}"/>
              </a:ext>
            </a:extLst>
          </p:cNvPr>
          <p:cNvSpPr txBox="1"/>
          <p:nvPr/>
        </p:nvSpPr>
        <p:spPr>
          <a:xfrm>
            <a:off x="15286096" y="5461114"/>
            <a:ext cx="4842223" cy="1077218"/>
          </a:xfrm>
          <a:prstGeom prst="rect">
            <a:avLst/>
          </a:prstGeom>
          <a:solidFill>
            <a:schemeClr val="bg1"/>
          </a:solidFill>
        </p:spPr>
        <p:txBody>
          <a:bodyPr wrap="none" rtlCol="0">
            <a:spAutoFit/>
          </a:bodyPr>
          <a:lstStyle/>
          <a:p>
            <a:pPr algn="ctr"/>
            <a:r>
              <a:rPr lang="en-US" sz="3200" dirty="0">
                <a:effectLst>
                  <a:outerShdw blurRad="38100" dist="38100" dir="2700000" algn="tl">
                    <a:srgbClr val="000000">
                      <a:alpha val="43137"/>
                    </a:srgbClr>
                  </a:outerShdw>
                </a:effectLst>
              </a:rPr>
              <a:t>LCR Discipleship Program</a:t>
            </a:r>
          </a:p>
          <a:p>
            <a:pPr algn="ctr"/>
            <a:r>
              <a:rPr lang="en-US" sz="3200" dirty="0">
                <a:effectLst>
                  <a:outerShdw blurRad="38100" dist="38100" dir="2700000" algn="tl">
                    <a:srgbClr val="000000">
                      <a:alpha val="43137"/>
                    </a:srgbClr>
                  </a:outerShdw>
                </a:effectLst>
              </a:rPr>
              <a:t>Carlos &amp; Jaime</a:t>
            </a:r>
          </a:p>
        </p:txBody>
      </p:sp>
      <p:pic>
        <p:nvPicPr>
          <p:cNvPr id="16" name="Picture 15" descr="A person and child posing for a picture&#10;&#10;Description automatically generated">
            <a:extLst>
              <a:ext uri="{FF2B5EF4-FFF2-40B4-BE49-F238E27FC236}">
                <a16:creationId xmlns:a16="http://schemas.microsoft.com/office/drawing/2014/main" xmlns="" id="{2E520058-207F-7675-E799-3D96E982EC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043353" y="-2121519"/>
            <a:ext cx="6122020" cy="11182814"/>
          </a:xfrm>
          <a:prstGeom prst="rect">
            <a:avLst/>
          </a:prstGeom>
        </p:spPr>
      </p:pic>
      <p:sp>
        <p:nvSpPr>
          <p:cNvPr id="2" name="TextBox 1">
            <a:extLst>
              <a:ext uri="{FF2B5EF4-FFF2-40B4-BE49-F238E27FC236}">
                <a16:creationId xmlns:a16="http://schemas.microsoft.com/office/drawing/2014/main" xmlns="" id="{54D84C3D-7219-7A9A-C73D-614D3D588E8B}"/>
              </a:ext>
            </a:extLst>
          </p:cNvPr>
          <p:cNvSpPr txBox="1"/>
          <p:nvPr/>
        </p:nvSpPr>
        <p:spPr>
          <a:xfrm>
            <a:off x="3442594" y="5371904"/>
            <a:ext cx="6152454" cy="1077218"/>
          </a:xfrm>
          <a:prstGeom prst="rect">
            <a:avLst/>
          </a:prstGeom>
          <a:solidFill>
            <a:schemeClr val="bg1"/>
          </a:solidFill>
        </p:spPr>
        <p:txBody>
          <a:bodyPr wrap="none" rtlCol="0">
            <a:spAutoFit/>
          </a:bodyPr>
          <a:lstStyle/>
          <a:p>
            <a:pPr algn="ctr"/>
            <a:r>
              <a:rPr lang="en-US" sz="3200" dirty="0">
                <a:effectLst>
                  <a:outerShdw blurRad="38100" dist="38100" dir="2700000" algn="tl">
                    <a:srgbClr val="000000">
                      <a:alpha val="43137"/>
                    </a:srgbClr>
                  </a:outerShdw>
                </a:effectLst>
              </a:rPr>
              <a:t>LCR Discipleship Program Leader</a:t>
            </a:r>
          </a:p>
          <a:p>
            <a:pPr algn="ctr"/>
            <a:r>
              <a:rPr lang="en-US" sz="3200" dirty="0">
                <a:effectLst>
                  <a:outerShdw blurRad="38100" dist="38100" dir="2700000" algn="tl">
                    <a:srgbClr val="000000">
                      <a:alpha val="43137"/>
                    </a:srgbClr>
                  </a:outerShdw>
                </a:effectLst>
              </a:rPr>
              <a:t>Wil </a:t>
            </a:r>
            <a:r>
              <a:rPr lang="en-US" sz="3200" dirty="0" err="1">
                <a:effectLst>
                  <a:outerShdw blurRad="38100" dist="38100" dir="2700000" algn="tl">
                    <a:srgbClr val="000000">
                      <a:alpha val="43137"/>
                    </a:srgbClr>
                  </a:outerShdw>
                </a:effectLst>
              </a:rPr>
              <a:t>Almazan</a:t>
            </a:r>
            <a:endParaRPr lang="en-US"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24662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C00761A-0C63-7233-4466-CC1F41B15909}"/>
              </a:ext>
            </a:extLst>
          </p:cNvPr>
          <p:cNvSpPr txBox="1"/>
          <p:nvPr/>
        </p:nvSpPr>
        <p:spPr>
          <a:xfrm>
            <a:off x="6681347" y="1072927"/>
            <a:ext cx="10411696" cy="923330"/>
          </a:xfrm>
          <a:prstGeom prst="rect">
            <a:avLst/>
          </a:prstGeom>
          <a:noFill/>
        </p:spPr>
        <p:txBody>
          <a:bodyPr wrap="none" rtlCol="0">
            <a:spAutoFit/>
          </a:bodyPr>
          <a:lstStyle/>
          <a:p>
            <a:r>
              <a:rPr lang="en-US" sz="5400" b="1" dirty="0">
                <a:ln w="22225">
                  <a:solidFill>
                    <a:sysClr val="windowText" lastClr="000000"/>
                  </a:solidFill>
                  <a:prstDash val="solid"/>
                </a:ln>
                <a:solidFill>
                  <a:schemeClr val="accent2">
                    <a:lumMod val="40000"/>
                    <a:lumOff val="60000"/>
                  </a:schemeClr>
                </a:solidFill>
                <a:effectLst>
                  <a:outerShdw blurRad="38100" dist="38100" dir="2700000" algn="tl">
                    <a:srgbClr val="000000">
                      <a:alpha val="43137"/>
                    </a:srgbClr>
                  </a:outerShdw>
                </a:effectLst>
              </a:rPr>
              <a:t>Belize probable future ministry</a:t>
            </a:r>
          </a:p>
        </p:txBody>
      </p:sp>
      <p:sp>
        <p:nvSpPr>
          <p:cNvPr id="3" name="TextBox 2">
            <a:extLst>
              <a:ext uri="{FF2B5EF4-FFF2-40B4-BE49-F238E27FC236}">
                <a16:creationId xmlns:a16="http://schemas.microsoft.com/office/drawing/2014/main" xmlns="" id="{337E3A14-2364-A806-61CB-3EBA067EB49C}"/>
              </a:ext>
            </a:extLst>
          </p:cNvPr>
          <p:cNvSpPr txBox="1"/>
          <p:nvPr/>
        </p:nvSpPr>
        <p:spPr>
          <a:xfrm>
            <a:off x="2241287" y="2683104"/>
            <a:ext cx="19291820" cy="707886"/>
          </a:xfrm>
          <a:prstGeom prst="rect">
            <a:avLst/>
          </a:prstGeom>
          <a:noFill/>
        </p:spPr>
        <p:txBody>
          <a:bodyPr wrap="none" rtlCol="0">
            <a:spAutoFit/>
          </a:bodyPr>
          <a:lstStyle/>
          <a:p>
            <a:r>
              <a:rPr lang="en-US" sz="4000" dirty="0">
                <a:effectLst>
                  <a:outerShdw blurRad="38100" dist="38100" dir="2700000" algn="tl">
                    <a:srgbClr val="000000">
                      <a:alpha val="43137"/>
                    </a:srgbClr>
                  </a:outerShdw>
                </a:effectLst>
              </a:rPr>
              <a:t>*Spanish Lookout Mennonite community			</a:t>
            </a:r>
            <a:r>
              <a:rPr lang="en-US" sz="4000" dirty="0" err="1">
                <a:effectLst>
                  <a:outerShdw blurRad="38100" dist="38100" dir="2700000" algn="tl">
                    <a:srgbClr val="000000">
                      <a:alpha val="43137"/>
                    </a:srgbClr>
                  </a:outerShdw>
                </a:effectLst>
              </a:rPr>
              <a:t>Cayo</a:t>
            </a:r>
            <a:r>
              <a:rPr lang="en-US" sz="4000" dirty="0">
                <a:effectLst>
                  <a:outerShdw blurRad="38100" dist="38100" dir="2700000" algn="tl">
                    <a:srgbClr val="000000">
                      <a:alpha val="43137"/>
                    </a:srgbClr>
                  </a:outerShdw>
                </a:effectLst>
              </a:rPr>
              <a:t> District (western most district)</a:t>
            </a:r>
          </a:p>
        </p:txBody>
      </p:sp>
      <p:sp>
        <p:nvSpPr>
          <p:cNvPr id="4" name="TextBox 3">
            <a:extLst>
              <a:ext uri="{FF2B5EF4-FFF2-40B4-BE49-F238E27FC236}">
                <a16:creationId xmlns:a16="http://schemas.microsoft.com/office/drawing/2014/main" xmlns="" id="{FE7A24BB-1BE5-D4BD-BA6E-9D6554A33CD3}"/>
              </a:ext>
            </a:extLst>
          </p:cNvPr>
          <p:cNvSpPr txBox="1"/>
          <p:nvPr/>
        </p:nvSpPr>
        <p:spPr>
          <a:xfrm>
            <a:off x="5455210" y="3880145"/>
            <a:ext cx="12863971" cy="707886"/>
          </a:xfrm>
          <a:prstGeom prst="rect">
            <a:avLst/>
          </a:prstGeom>
          <a:noFill/>
        </p:spPr>
        <p:txBody>
          <a:bodyPr wrap="none" rtlCol="0">
            <a:spAutoFit/>
          </a:bodyPr>
          <a:lstStyle/>
          <a:p>
            <a:r>
              <a:rPr lang="en-US" sz="4000" dirty="0">
                <a:effectLst>
                  <a:outerShdw blurRad="38100" dist="38100" dir="2700000" algn="tl">
                    <a:srgbClr val="000000">
                      <a:alpha val="43137"/>
                    </a:srgbClr>
                  </a:outerShdw>
                </a:effectLst>
              </a:rPr>
              <a:t>Corozal			Corozal District	(northern most district)</a:t>
            </a:r>
          </a:p>
        </p:txBody>
      </p:sp>
      <p:sp>
        <p:nvSpPr>
          <p:cNvPr id="5" name="TextBox 4">
            <a:extLst>
              <a:ext uri="{FF2B5EF4-FFF2-40B4-BE49-F238E27FC236}">
                <a16:creationId xmlns:a16="http://schemas.microsoft.com/office/drawing/2014/main" xmlns="" id="{11A3E33A-25AB-331E-C9F5-24748A918D12}"/>
              </a:ext>
            </a:extLst>
          </p:cNvPr>
          <p:cNvSpPr txBox="1"/>
          <p:nvPr/>
        </p:nvSpPr>
        <p:spPr>
          <a:xfrm>
            <a:off x="5065393" y="5077187"/>
            <a:ext cx="13643607" cy="707886"/>
          </a:xfrm>
          <a:prstGeom prst="rect">
            <a:avLst/>
          </a:prstGeom>
          <a:noFill/>
        </p:spPr>
        <p:txBody>
          <a:bodyPr wrap="none" rtlCol="0">
            <a:spAutoFit/>
          </a:bodyPr>
          <a:lstStyle/>
          <a:p>
            <a:r>
              <a:rPr lang="en-US" sz="4000" dirty="0">
                <a:effectLst>
                  <a:outerShdw blurRad="38100" dist="38100" dir="2700000" algn="tl">
                    <a:srgbClr val="000000">
                      <a:alpha val="43137"/>
                    </a:srgbClr>
                  </a:outerShdw>
                </a:effectLst>
              </a:rPr>
              <a:t>Southern Toledo Technical Institute			Toledo District</a:t>
            </a:r>
          </a:p>
        </p:txBody>
      </p:sp>
    </p:spTree>
    <p:extLst>
      <p:ext uri="{BB962C8B-B14F-4D97-AF65-F5344CB8AC3E}">
        <p14:creationId xmlns:p14="http://schemas.microsoft.com/office/powerpoint/2010/main" val="9481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ACDC9FF-0328-721F-1440-01888AA517E8}"/>
              </a:ext>
            </a:extLst>
          </p:cNvPr>
          <p:cNvSpPr txBox="1"/>
          <p:nvPr/>
        </p:nvSpPr>
        <p:spPr>
          <a:xfrm>
            <a:off x="228600" y="920621"/>
            <a:ext cx="11506200" cy="5632311"/>
          </a:xfrm>
          <a:prstGeom prst="rect">
            <a:avLst/>
          </a:prstGeom>
          <a:noFill/>
          <a:ln>
            <a:solidFill>
              <a:srgbClr val="FFC000"/>
            </a:solidFill>
          </a:ln>
        </p:spPr>
        <p:txBody>
          <a:bodyPr wrap="square">
            <a:spAutoFit/>
          </a:bodyPr>
          <a:lstStyle/>
          <a:p>
            <a:pPr algn="just"/>
            <a:r>
              <a:rPr lang="en-US" sz="4000" dirty="0">
                <a:solidFill>
                  <a:schemeClr val="bg1"/>
                </a:solidFill>
                <a:effectLst>
                  <a:outerShdw blurRad="38100" dist="38100" dir="2700000" algn="tl">
                    <a:srgbClr val="000000">
                      <a:alpha val="43137"/>
                    </a:srgbClr>
                  </a:outerShdw>
                </a:effectLst>
              </a:rPr>
              <a:t>Mt 28:18 And Jesus came and spoke to them, saying, All authority is given to Me in Heaven and in earth.</a:t>
            </a:r>
          </a:p>
          <a:p>
            <a:pPr algn="just"/>
            <a:r>
              <a:rPr lang="en-US" sz="4000" dirty="0">
                <a:solidFill>
                  <a:schemeClr val="bg1"/>
                </a:solidFill>
                <a:effectLst>
                  <a:outerShdw blurRad="38100" dist="38100" dir="2700000" algn="tl">
                    <a:srgbClr val="000000">
                      <a:alpha val="43137"/>
                    </a:srgbClr>
                  </a:outerShdw>
                </a:effectLst>
              </a:rPr>
              <a:t> 19 Therefore go and teach all nations, baptizing them in the name of the Father and of the Son and of the Holy Spirit,</a:t>
            </a:r>
          </a:p>
          <a:p>
            <a:pPr algn="just"/>
            <a:r>
              <a:rPr lang="en-US" sz="4000" dirty="0">
                <a:solidFill>
                  <a:schemeClr val="bg1"/>
                </a:solidFill>
                <a:effectLst>
                  <a:outerShdw blurRad="38100" dist="38100" dir="2700000" algn="tl">
                    <a:srgbClr val="000000">
                      <a:alpha val="43137"/>
                    </a:srgbClr>
                  </a:outerShdw>
                </a:effectLst>
              </a:rPr>
              <a:t> 20 teaching them to observe all things, whatever I commanded you. And behold, </a:t>
            </a:r>
          </a:p>
          <a:p>
            <a:pPr algn="ctr"/>
            <a:r>
              <a:rPr lang="en-US" sz="4000" dirty="0">
                <a:solidFill>
                  <a:schemeClr val="bg1"/>
                </a:solidFill>
                <a:effectLst>
                  <a:outerShdw blurRad="38100" dist="38100" dir="2700000" algn="tl">
                    <a:srgbClr val="000000">
                      <a:alpha val="43137"/>
                    </a:srgbClr>
                  </a:outerShdw>
                </a:effectLst>
              </a:rPr>
              <a:t>I am with you all the days </a:t>
            </a:r>
          </a:p>
          <a:p>
            <a:pPr algn="ctr"/>
            <a:r>
              <a:rPr lang="en-US" sz="4000" dirty="0">
                <a:solidFill>
                  <a:schemeClr val="bg1"/>
                </a:solidFill>
                <a:effectLst>
                  <a:outerShdw blurRad="38100" dist="38100" dir="2700000" algn="tl">
                    <a:srgbClr val="000000">
                      <a:alpha val="43137"/>
                    </a:srgbClr>
                  </a:outerShdw>
                </a:effectLst>
              </a:rPr>
              <a:t>until the end of the world.</a:t>
            </a:r>
          </a:p>
        </p:txBody>
      </p:sp>
      <p:sp>
        <p:nvSpPr>
          <p:cNvPr id="5" name="TextBox 4">
            <a:extLst>
              <a:ext uri="{FF2B5EF4-FFF2-40B4-BE49-F238E27FC236}">
                <a16:creationId xmlns:a16="http://schemas.microsoft.com/office/drawing/2014/main" xmlns="" id="{0474E62F-1E51-8491-FB54-9D9599115FCF}"/>
              </a:ext>
            </a:extLst>
          </p:cNvPr>
          <p:cNvSpPr txBox="1"/>
          <p:nvPr/>
        </p:nvSpPr>
        <p:spPr>
          <a:xfrm>
            <a:off x="11887200" y="612844"/>
            <a:ext cx="11658600" cy="5632311"/>
          </a:xfrm>
          <a:prstGeom prst="rect">
            <a:avLst/>
          </a:prstGeom>
          <a:noFill/>
          <a:ln>
            <a:solidFill>
              <a:srgbClr val="FFC000"/>
            </a:solidFill>
          </a:ln>
        </p:spPr>
        <p:txBody>
          <a:bodyPr wrap="square">
            <a:spAutoFit/>
          </a:bodyPr>
          <a:lstStyle/>
          <a:p>
            <a:pPr algn="just"/>
            <a:r>
              <a:rPr lang="en-US" sz="4000" dirty="0">
                <a:solidFill>
                  <a:schemeClr val="bg1"/>
                </a:solidFill>
                <a:effectLst>
                  <a:outerShdw blurRad="38100" dist="38100" dir="2700000" algn="tl">
                    <a:srgbClr val="000000">
                      <a:alpha val="43137"/>
                    </a:srgbClr>
                  </a:outerShdw>
                </a:effectLst>
              </a:rPr>
              <a:t>Mt 28:18 Jesús se </a:t>
            </a:r>
            <a:r>
              <a:rPr lang="en-US" sz="4000" dirty="0" err="1">
                <a:solidFill>
                  <a:schemeClr val="bg1"/>
                </a:solidFill>
                <a:effectLst>
                  <a:outerShdw blurRad="38100" dist="38100" dir="2700000" algn="tl">
                    <a:srgbClr val="000000">
                      <a:alpha val="43137"/>
                    </a:srgbClr>
                  </a:outerShdw>
                </a:effectLst>
              </a:rPr>
              <a:t>acercó</a:t>
            </a:r>
            <a:r>
              <a:rPr lang="en-US" sz="4000" dirty="0">
                <a:solidFill>
                  <a:schemeClr val="bg1"/>
                </a:solidFill>
                <a:effectLst>
                  <a:outerShdw blurRad="38100" dist="38100" dir="2700000" algn="tl">
                    <a:srgbClr val="000000">
                      <a:alpha val="43137"/>
                    </a:srgbClr>
                  </a:outerShdw>
                </a:effectLst>
              </a:rPr>
              <a:t> a </a:t>
            </a:r>
            <a:r>
              <a:rPr lang="en-US" sz="4000" dirty="0" err="1">
                <a:solidFill>
                  <a:schemeClr val="bg1"/>
                </a:solidFill>
                <a:effectLst>
                  <a:outerShdw blurRad="38100" dist="38100" dir="2700000" algn="tl">
                    <a:srgbClr val="000000">
                      <a:alpha val="43137"/>
                    </a:srgbClr>
                  </a:outerShdw>
                </a:effectLst>
              </a:rPr>
              <a:t>ellos</a:t>
            </a:r>
            <a:r>
              <a:rPr lang="en-US" sz="4000" dirty="0">
                <a:solidFill>
                  <a:schemeClr val="bg1"/>
                </a:solidFill>
                <a:effectLst>
                  <a:outerShdw blurRad="38100" dist="38100" dir="2700000" algn="tl">
                    <a:srgbClr val="000000">
                      <a:alpha val="43137"/>
                    </a:srgbClr>
                  </a:outerShdw>
                </a:effectLst>
              </a:rPr>
              <a:t> y les </a:t>
            </a:r>
            <a:r>
              <a:rPr lang="en-US" sz="4000" dirty="0" err="1">
                <a:solidFill>
                  <a:schemeClr val="bg1"/>
                </a:solidFill>
                <a:effectLst>
                  <a:outerShdw blurRad="38100" dist="38100" dir="2700000" algn="tl">
                    <a:srgbClr val="000000">
                      <a:alpha val="43137"/>
                    </a:srgbClr>
                  </a:outerShdw>
                </a:effectLst>
              </a:rPr>
              <a:t>habló</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diciendo</a:t>
            </a:r>
            <a:r>
              <a:rPr lang="en-US" sz="4000" dirty="0">
                <a:solidFill>
                  <a:schemeClr val="bg1"/>
                </a:solidFill>
                <a:effectLst>
                  <a:outerShdw blurRad="38100" dist="38100" dir="2700000" algn="tl">
                    <a:srgbClr val="000000">
                      <a:alpha val="43137"/>
                    </a:srgbClr>
                  </a:outerShdw>
                </a:effectLst>
              </a:rPr>
              <a:t>: "Toda </a:t>
            </a:r>
            <a:r>
              <a:rPr lang="en-US" sz="4000" dirty="0" err="1">
                <a:solidFill>
                  <a:schemeClr val="bg1"/>
                </a:solidFill>
                <a:effectLst>
                  <a:outerShdw blurRad="38100" dist="38100" dir="2700000" algn="tl">
                    <a:srgbClr val="000000">
                      <a:alpha val="43137"/>
                    </a:srgbClr>
                  </a:outerShdw>
                </a:effectLst>
              </a:rPr>
              <a:t>autoridad</a:t>
            </a:r>
            <a:r>
              <a:rPr lang="en-US" sz="4000" dirty="0">
                <a:solidFill>
                  <a:schemeClr val="bg1"/>
                </a:solidFill>
                <a:effectLst>
                  <a:outerShdw blurRad="38100" dist="38100" dir="2700000" algn="tl">
                    <a:srgbClr val="000000">
                      <a:alpha val="43137"/>
                    </a:srgbClr>
                  </a:outerShdw>
                </a:effectLst>
              </a:rPr>
              <a:t> me ha </a:t>
            </a:r>
            <a:r>
              <a:rPr lang="en-US" sz="4000" dirty="0" err="1">
                <a:solidFill>
                  <a:schemeClr val="bg1"/>
                </a:solidFill>
                <a:effectLst>
                  <a:outerShdw blurRad="38100" dist="38100" dir="2700000" algn="tl">
                    <a:srgbClr val="000000">
                      <a:alpha val="43137"/>
                    </a:srgbClr>
                  </a:outerShdw>
                </a:effectLst>
              </a:rPr>
              <a:t>sido</a:t>
            </a:r>
            <a:r>
              <a:rPr lang="en-US" sz="4000" dirty="0">
                <a:solidFill>
                  <a:schemeClr val="bg1"/>
                </a:solidFill>
                <a:effectLst>
                  <a:outerShdw blurRad="38100" dist="38100" dir="2700000" algn="tl">
                    <a:srgbClr val="000000">
                      <a:alpha val="43137"/>
                    </a:srgbClr>
                  </a:outerShdw>
                </a:effectLst>
              </a:rPr>
              <a:t> dada </a:t>
            </a:r>
            <a:r>
              <a:rPr lang="en-US" sz="4000" dirty="0" err="1">
                <a:solidFill>
                  <a:schemeClr val="bg1"/>
                </a:solidFill>
                <a:effectLst>
                  <a:outerShdw blurRad="38100" dist="38100" dir="2700000" algn="tl">
                    <a:srgbClr val="000000">
                      <a:alpha val="43137"/>
                    </a:srgbClr>
                  </a:outerShdw>
                </a:effectLst>
              </a:rPr>
              <a:t>en</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el</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cielo</a:t>
            </a:r>
            <a:r>
              <a:rPr lang="en-US" sz="4000" dirty="0">
                <a:solidFill>
                  <a:schemeClr val="bg1"/>
                </a:solidFill>
                <a:effectLst>
                  <a:outerShdw blurRad="38100" dist="38100" dir="2700000" algn="tl">
                    <a:srgbClr val="000000">
                      <a:alpha val="43137"/>
                    </a:srgbClr>
                  </a:outerShdw>
                </a:effectLst>
              </a:rPr>
              <a:t> y </a:t>
            </a:r>
            <a:r>
              <a:rPr lang="en-US" sz="4000" dirty="0" err="1">
                <a:solidFill>
                  <a:schemeClr val="bg1"/>
                </a:solidFill>
                <a:effectLst>
                  <a:outerShdw blurRad="38100" dist="38100" dir="2700000" algn="tl">
                    <a:srgbClr val="000000">
                      <a:alpha val="43137"/>
                    </a:srgbClr>
                  </a:outerShdw>
                </a:effectLst>
              </a:rPr>
              <a:t>en</a:t>
            </a:r>
            <a:r>
              <a:rPr lang="en-US" sz="4000" dirty="0">
                <a:solidFill>
                  <a:schemeClr val="bg1"/>
                </a:solidFill>
                <a:effectLst>
                  <a:outerShdw blurRad="38100" dist="38100" dir="2700000" algn="tl">
                    <a:srgbClr val="000000">
                      <a:alpha val="43137"/>
                    </a:srgbClr>
                  </a:outerShdw>
                </a:effectLst>
              </a:rPr>
              <a:t> la tierra.</a:t>
            </a:r>
          </a:p>
          <a:p>
            <a:pPr algn="just"/>
            <a:r>
              <a:rPr lang="en-US" sz="4000" dirty="0">
                <a:solidFill>
                  <a:schemeClr val="bg1"/>
                </a:solidFill>
                <a:effectLst>
                  <a:outerShdw blurRad="38100" dist="38100" dir="2700000" algn="tl">
                    <a:srgbClr val="000000">
                      <a:alpha val="43137"/>
                    </a:srgbClr>
                  </a:outerShdw>
                </a:effectLst>
              </a:rPr>
              <a:t> 19 Por tanto, id y </a:t>
            </a:r>
            <a:r>
              <a:rPr lang="en-US" sz="4000" dirty="0" err="1">
                <a:solidFill>
                  <a:schemeClr val="bg1"/>
                </a:solidFill>
                <a:effectLst>
                  <a:outerShdw blurRad="38100" dist="38100" dir="2700000" algn="tl">
                    <a:srgbClr val="000000">
                      <a:alpha val="43137"/>
                    </a:srgbClr>
                  </a:outerShdw>
                </a:effectLst>
              </a:rPr>
              <a:t>haced</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discípulos</a:t>
            </a:r>
            <a:r>
              <a:rPr lang="en-US" sz="4000" dirty="0">
                <a:solidFill>
                  <a:schemeClr val="bg1"/>
                </a:solidFill>
                <a:effectLst>
                  <a:outerShdw blurRad="38100" dist="38100" dir="2700000" algn="tl">
                    <a:srgbClr val="000000">
                      <a:alpha val="43137"/>
                    </a:srgbClr>
                  </a:outerShdw>
                </a:effectLst>
              </a:rPr>
              <a:t> a </a:t>
            </a:r>
            <a:r>
              <a:rPr lang="en-US" sz="4000" dirty="0" err="1">
                <a:solidFill>
                  <a:schemeClr val="bg1"/>
                </a:solidFill>
                <a:effectLst>
                  <a:outerShdw blurRad="38100" dist="38100" dir="2700000" algn="tl">
                    <a:srgbClr val="000000">
                      <a:alpha val="43137"/>
                    </a:srgbClr>
                  </a:outerShdw>
                </a:effectLst>
              </a:rPr>
              <a:t>todas</a:t>
            </a:r>
            <a:r>
              <a:rPr lang="en-US" sz="4000" dirty="0">
                <a:solidFill>
                  <a:schemeClr val="bg1"/>
                </a:solidFill>
                <a:effectLst>
                  <a:outerShdw blurRad="38100" dist="38100" dir="2700000" algn="tl">
                    <a:srgbClr val="000000">
                      <a:alpha val="43137"/>
                    </a:srgbClr>
                  </a:outerShdw>
                </a:effectLst>
              </a:rPr>
              <a:t> las </a:t>
            </a:r>
            <a:r>
              <a:rPr lang="en-US" sz="4000" dirty="0" err="1">
                <a:solidFill>
                  <a:schemeClr val="bg1"/>
                </a:solidFill>
                <a:effectLst>
                  <a:outerShdw blurRad="38100" dist="38100" dir="2700000" algn="tl">
                    <a:srgbClr val="000000">
                      <a:alpha val="43137"/>
                    </a:srgbClr>
                  </a:outerShdw>
                </a:effectLst>
              </a:rPr>
              <a:t>naciones</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bautizándoles</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en</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el</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nombre</a:t>
            </a:r>
            <a:r>
              <a:rPr lang="en-US" sz="4000" dirty="0">
                <a:solidFill>
                  <a:schemeClr val="bg1"/>
                </a:solidFill>
                <a:effectLst>
                  <a:outerShdw blurRad="38100" dist="38100" dir="2700000" algn="tl">
                    <a:srgbClr val="000000">
                      <a:alpha val="43137"/>
                    </a:srgbClr>
                  </a:outerShdw>
                </a:effectLst>
              </a:rPr>
              <a:t> del Padre, del </a:t>
            </a:r>
            <a:r>
              <a:rPr lang="en-US" sz="4000" dirty="0" err="1">
                <a:solidFill>
                  <a:schemeClr val="bg1"/>
                </a:solidFill>
                <a:effectLst>
                  <a:outerShdw blurRad="38100" dist="38100" dir="2700000" algn="tl">
                    <a:srgbClr val="000000">
                      <a:alpha val="43137"/>
                    </a:srgbClr>
                  </a:outerShdw>
                </a:effectLst>
              </a:rPr>
              <a:t>Hijo</a:t>
            </a:r>
            <a:r>
              <a:rPr lang="en-US" sz="4000" dirty="0">
                <a:solidFill>
                  <a:schemeClr val="bg1"/>
                </a:solidFill>
                <a:effectLst>
                  <a:outerShdw blurRad="38100" dist="38100" dir="2700000" algn="tl">
                    <a:srgbClr val="000000">
                      <a:alpha val="43137"/>
                    </a:srgbClr>
                  </a:outerShdw>
                </a:effectLst>
              </a:rPr>
              <a:t> y del </a:t>
            </a:r>
            <a:r>
              <a:rPr lang="en-US" sz="4000" dirty="0" err="1">
                <a:solidFill>
                  <a:schemeClr val="bg1"/>
                </a:solidFill>
                <a:effectLst>
                  <a:outerShdw blurRad="38100" dist="38100" dir="2700000" algn="tl">
                    <a:srgbClr val="000000">
                      <a:alpha val="43137"/>
                    </a:srgbClr>
                  </a:outerShdw>
                </a:effectLst>
              </a:rPr>
              <a:t>Espíritu</a:t>
            </a:r>
            <a:r>
              <a:rPr lang="en-US" sz="4000" dirty="0">
                <a:solidFill>
                  <a:schemeClr val="bg1"/>
                </a:solidFill>
                <a:effectLst>
                  <a:outerShdw blurRad="38100" dist="38100" dir="2700000" algn="tl">
                    <a:srgbClr val="000000">
                      <a:alpha val="43137"/>
                    </a:srgbClr>
                  </a:outerShdw>
                </a:effectLst>
              </a:rPr>
              <a:t> Santo,</a:t>
            </a:r>
          </a:p>
          <a:p>
            <a:pPr algn="just"/>
            <a:r>
              <a:rPr lang="en-US" sz="4000" dirty="0">
                <a:solidFill>
                  <a:schemeClr val="bg1"/>
                </a:solidFill>
                <a:effectLst>
                  <a:outerShdw blurRad="38100" dist="38100" dir="2700000" algn="tl">
                    <a:srgbClr val="000000">
                      <a:alpha val="43137"/>
                    </a:srgbClr>
                  </a:outerShdw>
                </a:effectLst>
              </a:rPr>
              <a:t> 20 y </a:t>
            </a:r>
            <a:r>
              <a:rPr lang="en-US" sz="4000" dirty="0" err="1">
                <a:solidFill>
                  <a:schemeClr val="bg1"/>
                </a:solidFill>
                <a:effectLst>
                  <a:outerShdw blurRad="38100" dist="38100" dir="2700000" algn="tl">
                    <a:srgbClr val="000000">
                      <a:alpha val="43137"/>
                    </a:srgbClr>
                  </a:outerShdw>
                </a:effectLst>
              </a:rPr>
              <a:t>enseñándoles</a:t>
            </a:r>
            <a:r>
              <a:rPr lang="en-US" sz="4000" dirty="0">
                <a:solidFill>
                  <a:schemeClr val="bg1"/>
                </a:solidFill>
                <a:effectLst>
                  <a:outerShdw blurRad="38100" dist="38100" dir="2700000" algn="tl">
                    <a:srgbClr val="000000">
                      <a:alpha val="43137"/>
                    </a:srgbClr>
                  </a:outerShdw>
                </a:effectLst>
              </a:rPr>
              <a:t> que </a:t>
            </a:r>
            <a:r>
              <a:rPr lang="en-US" sz="4000" dirty="0" err="1">
                <a:solidFill>
                  <a:schemeClr val="bg1"/>
                </a:solidFill>
                <a:effectLst>
                  <a:outerShdw blurRad="38100" dist="38100" dir="2700000" algn="tl">
                    <a:srgbClr val="000000">
                      <a:alpha val="43137"/>
                    </a:srgbClr>
                  </a:outerShdw>
                </a:effectLst>
              </a:rPr>
              <a:t>guarden</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todas</a:t>
            </a:r>
            <a:r>
              <a:rPr lang="en-US" sz="4000" dirty="0">
                <a:solidFill>
                  <a:schemeClr val="bg1"/>
                </a:solidFill>
                <a:effectLst>
                  <a:outerShdw blurRad="38100" dist="38100" dir="2700000" algn="tl">
                    <a:srgbClr val="000000">
                      <a:alpha val="43137"/>
                    </a:srgbClr>
                  </a:outerShdw>
                </a:effectLst>
              </a:rPr>
              <a:t> las </a:t>
            </a:r>
            <a:r>
              <a:rPr lang="en-US" sz="4000" dirty="0" err="1">
                <a:solidFill>
                  <a:schemeClr val="bg1"/>
                </a:solidFill>
                <a:effectLst>
                  <a:outerShdw blurRad="38100" dist="38100" dir="2700000" algn="tl">
                    <a:srgbClr val="000000">
                      <a:alpha val="43137"/>
                    </a:srgbClr>
                  </a:outerShdw>
                </a:effectLst>
              </a:rPr>
              <a:t>cosas</a:t>
            </a:r>
            <a:r>
              <a:rPr lang="en-US" sz="4000" dirty="0">
                <a:solidFill>
                  <a:schemeClr val="bg1"/>
                </a:solidFill>
                <a:effectLst>
                  <a:outerShdw blurRad="38100" dist="38100" dir="2700000" algn="tl">
                    <a:srgbClr val="000000">
                      <a:alpha val="43137"/>
                    </a:srgbClr>
                  </a:outerShdw>
                </a:effectLst>
              </a:rPr>
              <a:t> que </a:t>
            </a:r>
            <a:r>
              <a:rPr lang="en-US" sz="4000" dirty="0" err="1">
                <a:solidFill>
                  <a:schemeClr val="bg1"/>
                </a:solidFill>
                <a:effectLst>
                  <a:outerShdw blurRad="38100" dist="38100" dir="2700000" algn="tl">
                    <a:srgbClr val="000000">
                      <a:alpha val="43137"/>
                    </a:srgbClr>
                  </a:outerShdw>
                </a:effectLst>
              </a:rPr>
              <a:t>os</a:t>
            </a:r>
            <a:r>
              <a:rPr lang="en-US" sz="4000" dirty="0">
                <a:solidFill>
                  <a:schemeClr val="bg1"/>
                </a:solidFill>
                <a:effectLst>
                  <a:outerShdw blurRad="38100" dist="38100" dir="2700000" algn="tl">
                    <a:srgbClr val="000000">
                      <a:alpha val="43137"/>
                    </a:srgbClr>
                  </a:outerShdw>
                </a:effectLst>
              </a:rPr>
              <a:t> he </a:t>
            </a:r>
            <a:r>
              <a:rPr lang="en-US" sz="4000" dirty="0" err="1">
                <a:solidFill>
                  <a:schemeClr val="bg1"/>
                </a:solidFill>
                <a:effectLst>
                  <a:outerShdw blurRad="38100" dist="38100" dir="2700000" algn="tl">
                    <a:srgbClr val="000000">
                      <a:alpha val="43137"/>
                    </a:srgbClr>
                  </a:outerShdw>
                </a:effectLst>
              </a:rPr>
              <a:t>mandado</a:t>
            </a:r>
            <a:r>
              <a:rPr lang="en-US" sz="4000" dirty="0">
                <a:solidFill>
                  <a:schemeClr val="bg1"/>
                </a:solidFill>
                <a:effectLst>
                  <a:outerShdw blurRad="38100" dist="38100" dir="2700000" algn="tl">
                    <a:srgbClr val="000000">
                      <a:alpha val="43137"/>
                    </a:srgbClr>
                  </a:outerShdw>
                </a:effectLst>
              </a:rPr>
              <a:t>. Y he </a:t>
            </a:r>
            <a:r>
              <a:rPr lang="en-US" sz="4000" dirty="0" err="1">
                <a:solidFill>
                  <a:schemeClr val="bg1"/>
                </a:solidFill>
                <a:effectLst>
                  <a:outerShdw blurRad="38100" dist="38100" dir="2700000" algn="tl">
                    <a:srgbClr val="000000">
                      <a:alpha val="43137"/>
                    </a:srgbClr>
                  </a:outerShdw>
                </a:effectLst>
              </a:rPr>
              <a:t>aquí</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yo</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estoy</a:t>
            </a:r>
            <a:r>
              <a:rPr lang="en-US" sz="4000" dirty="0">
                <a:solidFill>
                  <a:schemeClr val="bg1"/>
                </a:solidFill>
                <a:effectLst>
                  <a:outerShdw blurRad="38100" dist="38100" dir="2700000" algn="tl">
                    <a:srgbClr val="000000">
                      <a:alpha val="43137"/>
                    </a:srgbClr>
                  </a:outerShdw>
                </a:effectLst>
              </a:rPr>
              <a:t> con </a:t>
            </a:r>
            <a:r>
              <a:rPr lang="en-US" sz="4000" dirty="0" err="1">
                <a:solidFill>
                  <a:schemeClr val="bg1"/>
                </a:solidFill>
                <a:effectLst>
                  <a:outerShdw blurRad="38100" dist="38100" dir="2700000" algn="tl">
                    <a:srgbClr val="000000">
                      <a:alpha val="43137"/>
                    </a:srgbClr>
                  </a:outerShdw>
                </a:effectLst>
              </a:rPr>
              <a:t>vosotros</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todos</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los</a:t>
            </a:r>
            <a:r>
              <a:rPr lang="en-US" sz="4000" dirty="0">
                <a:solidFill>
                  <a:schemeClr val="bg1"/>
                </a:solidFill>
                <a:effectLst>
                  <a:outerShdw blurRad="38100" dist="38100" dir="2700000" algn="tl">
                    <a:srgbClr val="000000">
                      <a:alpha val="43137"/>
                    </a:srgbClr>
                  </a:outerShdw>
                </a:effectLst>
              </a:rPr>
              <a:t> días, hasta </a:t>
            </a:r>
            <a:r>
              <a:rPr lang="en-US" sz="4000" dirty="0" err="1">
                <a:solidFill>
                  <a:schemeClr val="bg1"/>
                </a:solidFill>
                <a:effectLst>
                  <a:outerShdw blurRad="38100" dist="38100" dir="2700000" algn="tl">
                    <a:srgbClr val="000000">
                      <a:alpha val="43137"/>
                    </a:srgbClr>
                  </a:outerShdw>
                </a:effectLst>
              </a:rPr>
              <a:t>el</a:t>
            </a:r>
            <a:r>
              <a:rPr lang="en-US" sz="4000" dirty="0">
                <a:solidFill>
                  <a:schemeClr val="bg1"/>
                </a:solidFill>
                <a:effectLst>
                  <a:outerShdw blurRad="38100" dist="38100" dir="2700000" algn="tl">
                    <a:srgbClr val="000000">
                      <a:alpha val="43137"/>
                    </a:srgbClr>
                  </a:outerShdw>
                </a:effectLst>
              </a:rPr>
              <a:t> fin del </a:t>
            </a:r>
            <a:r>
              <a:rPr lang="en-US" sz="4000" dirty="0" err="1">
                <a:solidFill>
                  <a:schemeClr val="bg1"/>
                </a:solidFill>
                <a:effectLst>
                  <a:outerShdw blurRad="38100" dist="38100" dir="2700000" algn="tl">
                    <a:srgbClr val="000000">
                      <a:alpha val="43137"/>
                    </a:srgbClr>
                  </a:outerShdw>
                </a:effectLst>
              </a:rPr>
              <a:t>mundo</a:t>
            </a:r>
            <a:r>
              <a:rPr lang="en-US" sz="4000" dirty="0">
                <a:solidFill>
                  <a:schemeClr val="bg1"/>
                </a:solidFill>
                <a:effectLst>
                  <a:outerShdw blurRad="38100" dist="38100" dir="2700000" algn="tl">
                    <a:srgbClr val="000000">
                      <a:alpha val="43137"/>
                    </a:srgbClr>
                  </a:outerShdw>
                </a:effectLst>
              </a:rPr>
              <a:t>."</a:t>
            </a:r>
          </a:p>
        </p:txBody>
      </p:sp>
      <p:cxnSp>
        <p:nvCxnSpPr>
          <p:cNvPr id="6" name="Straight Connector 5">
            <a:extLst>
              <a:ext uri="{FF2B5EF4-FFF2-40B4-BE49-F238E27FC236}">
                <a16:creationId xmlns:a16="http://schemas.microsoft.com/office/drawing/2014/main" xmlns="" id="{1CAE90EF-92C5-FD0D-8472-693174C1A94D}"/>
              </a:ext>
            </a:extLst>
          </p:cNvPr>
          <p:cNvCxnSpPr>
            <a:cxnSpLocks/>
          </p:cNvCxnSpPr>
          <p:nvPr/>
        </p:nvCxnSpPr>
        <p:spPr>
          <a:xfrm>
            <a:off x="3200400" y="5791200"/>
            <a:ext cx="5562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E8B60DE5-3ECF-43A0-11FA-154975C82082}"/>
              </a:ext>
            </a:extLst>
          </p:cNvPr>
          <p:cNvCxnSpPr>
            <a:cxnSpLocks/>
          </p:cNvCxnSpPr>
          <p:nvPr/>
        </p:nvCxnSpPr>
        <p:spPr>
          <a:xfrm>
            <a:off x="3200400" y="6400800"/>
            <a:ext cx="5562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150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AC41FD4-A07D-A222-A75E-41AC903C32EB}"/>
              </a:ext>
            </a:extLst>
          </p:cNvPr>
          <p:cNvSpPr txBox="1"/>
          <p:nvPr/>
        </p:nvSpPr>
        <p:spPr>
          <a:xfrm>
            <a:off x="195943" y="305067"/>
            <a:ext cx="11495314" cy="4524315"/>
          </a:xfrm>
          <a:prstGeom prst="rect">
            <a:avLst/>
          </a:prstGeom>
          <a:noFill/>
          <a:ln>
            <a:solidFill>
              <a:srgbClr val="FFC000"/>
            </a:solidFill>
          </a:ln>
        </p:spPr>
        <p:txBody>
          <a:bodyPr wrap="square">
            <a:spAutoFit/>
          </a:bodyPr>
          <a:lstStyle/>
          <a:p>
            <a:pPr algn="just"/>
            <a:r>
              <a:rPr lang="en-US" sz="3600" dirty="0">
                <a:effectLst>
                  <a:outerShdw blurRad="38100" dist="38100" dir="2700000" algn="tl">
                    <a:srgbClr val="000000">
                      <a:alpha val="43137"/>
                    </a:srgbClr>
                  </a:outerShdw>
                </a:effectLst>
                <a:latin typeface="Rockwell" panose="02060603020205020403" pitchFamily="18" charset="0"/>
              </a:rPr>
              <a:t>Joh 15:13 No one has greater love than this, that a man lay down his life for his friends.</a:t>
            </a:r>
          </a:p>
          <a:p>
            <a:pPr algn="just"/>
            <a:r>
              <a:rPr lang="en-US" sz="3600" dirty="0">
                <a:effectLst>
                  <a:outerShdw blurRad="38100" dist="38100" dir="2700000" algn="tl">
                    <a:srgbClr val="000000">
                      <a:alpha val="43137"/>
                    </a:srgbClr>
                  </a:outerShdw>
                </a:effectLst>
                <a:latin typeface="Rockwell" panose="02060603020205020403" pitchFamily="18" charset="0"/>
              </a:rPr>
              <a:t> 14 You are My friends if you do whatever I command you.</a:t>
            </a:r>
          </a:p>
          <a:p>
            <a:pPr algn="just"/>
            <a:r>
              <a:rPr lang="en-US" sz="3600" dirty="0">
                <a:effectLst>
                  <a:outerShdw blurRad="38100" dist="38100" dir="2700000" algn="tl">
                    <a:srgbClr val="000000">
                      <a:alpha val="43137"/>
                    </a:srgbClr>
                  </a:outerShdw>
                </a:effectLst>
                <a:latin typeface="Rockwell" panose="02060603020205020403" pitchFamily="18" charset="0"/>
              </a:rPr>
              <a:t> 15 No longer do I call you servants, for the servant does not know what his master does. But I have called you friends, for all things that I have heard from My Father I have made known to you.</a:t>
            </a:r>
          </a:p>
        </p:txBody>
      </p:sp>
      <p:sp>
        <p:nvSpPr>
          <p:cNvPr id="5" name="TextBox 4">
            <a:extLst>
              <a:ext uri="{FF2B5EF4-FFF2-40B4-BE49-F238E27FC236}">
                <a16:creationId xmlns:a16="http://schemas.microsoft.com/office/drawing/2014/main" xmlns="" id="{77BD1727-AAFB-84F5-F0FF-61B22E029CF3}"/>
              </a:ext>
            </a:extLst>
          </p:cNvPr>
          <p:cNvSpPr txBox="1"/>
          <p:nvPr/>
        </p:nvSpPr>
        <p:spPr>
          <a:xfrm>
            <a:off x="11887200" y="305067"/>
            <a:ext cx="11691257" cy="4524315"/>
          </a:xfrm>
          <a:prstGeom prst="rect">
            <a:avLst/>
          </a:prstGeom>
          <a:noFill/>
          <a:ln>
            <a:solidFill>
              <a:srgbClr val="FFC000"/>
            </a:solidFill>
          </a:ln>
        </p:spPr>
        <p:txBody>
          <a:bodyPr wrap="square">
            <a:spAutoFit/>
          </a:bodyPr>
          <a:lstStyle/>
          <a:p>
            <a:pPr algn="just"/>
            <a:r>
              <a:rPr lang="en-US" sz="3600">
                <a:effectLst>
                  <a:outerShdw blurRad="38100" dist="38100" dir="2700000" algn="tl">
                    <a:srgbClr val="000000">
                      <a:alpha val="43137"/>
                    </a:srgbClr>
                  </a:outerShdw>
                </a:effectLst>
                <a:latin typeface="Rockwell" panose="02060603020205020403" pitchFamily="18" charset="0"/>
              </a:rPr>
              <a:t>Joh 15:13 Nadie tiene mayor amor que este, que ponga alguno su vida por sus amigos.</a:t>
            </a:r>
          </a:p>
          <a:p>
            <a:pPr algn="just"/>
            <a:r>
              <a:rPr lang="en-US" sz="3600">
                <a:effectLst>
                  <a:outerShdw blurRad="38100" dist="38100" dir="2700000" algn="tl">
                    <a:srgbClr val="000000">
                      <a:alpha val="43137"/>
                    </a:srgbClr>
                  </a:outerShdw>
                </a:effectLst>
                <a:latin typeface="Rockwell" panose="02060603020205020403" pitchFamily="18" charset="0"/>
              </a:rPr>
              <a:t> 14 Vosotros sois mis amigos, si hiciereis las cosas que yo os mando.</a:t>
            </a:r>
          </a:p>
          <a:p>
            <a:pPr algn="just"/>
            <a:r>
              <a:rPr lang="en-US" sz="3600">
                <a:effectLst>
                  <a:outerShdw blurRad="38100" dist="38100" dir="2700000" algn="tl">
                    <a:srgbClr val="000000">
                      <a:alpha val="43137"/>
                    </a:srgbClr>
                  </a:outerShdw>
                </a:effectLst>
                <a:latin typeface="Rockwell" panose="02060603020205020403" pitchFamily="18" charset="0"/>
              </a:rPr>
              <a:t> 15 Ya no os llamaré siervos, porque el siervo no sabe lo que hace su señor: mas os he llamado amigos, porque todas las cosas que oí de mi Padre, os he hecho notorias.</a:t>
            </a:r>
            <a:endParaRPr lang="en-US" sz="3600" dirty="0">
              <a:effectLst>
                <a:outerShdw blurRad="38100" dist="38100" dir="2700000" algn="tl">
                  <a:srgbClr val="000000">
                    <a:alpha val="43137"/>
                  </a:srgbClr>
                </a:outerShdw>
              </a:effectLst>
              <a:latin typeface="Rockwell" panose="02060603020205020403" pitchFamily="18" charset="0"/>
            </a:endParaRPr>
          </a:p>
        </p:txBody>
      </p:sp>
      <p:sp>
        <p:nvSpPr>
          <p:cNvPr id="7" name="TextBox 6">
            <a:extLst>
              <a:ext uri="{FF2B5EF4-FFF2-40B4-BE49-F238E27FC236}">
                <a16:creationId xmlns:a16="http://schemas.microsoft.com/office/drawing/2014/main" xmlns="" id="{7E974C81-46E9-6954-4BF8-38430DFED97F}"/>
              </a:ext>
            </a:extLst>
          </p:cNvPr>
          <p:cNvSpPr txBox="1"/>
          <p:nvPr/>
        </p:nvSpPr>
        <p:spPr>
          <a:xfrm>
            <a:off x="-195943" y="5121398"/>
            <a:ext cx="23774400" cy="707886"/>
          </a:xfrm>
          <a:prstGeom prst="rect">
            <a:avLst/>
          </a:prstGeom>
          <a:noFill/>
        </p:spPr>
        <p:txBody>
          <a:bodyPr wrap="square">
            <a:spAutoFit/>
          </a:bodyPr>
          <a:lstStyle/>
          <a:p>
            <a:pPr algn="ctr"/>
            <a:r>
              <a:rPr lang="en-US" sz="4000" dirty="0">
                <a:effectLst>
                  <a:outerShdw blurRad="38100" dist="38100" dir="2700000" algn="tl">
                    <a:srgbClr val="000000">
                      <a:alpha val="43137"/>
                    </a:srgbClr>
                  </a:outerShdw>
                </a:effectLst>
                <a:latin typeface="Rockwell" panose="02060603020205020403" pitchFamily="18" charset="0"/>
              </a:rPr>
              <a:t>friends</a:t>
            </a:r>
            <a:r>
              <a:rPr lang="en-US" sz="4000" dirty="0">
                <a:solidFill>
                  <a:schemeClr val="bg1"/>
                </a:solidFill>
                <a:effectLst>
                  <a:outerShdw blurRad="38100" dist="38100" dir="2700000" algn="tl">
                    <a:srgbClr val="000000">
                      <a:alpha val="43137"/>
                    </a:srgbClr>
                  </a:outerShdw>
                </a:effectLst>
                <a:latin typeface="Rockwell" panose="02060603020205020403" pitchFamily="18" charset="0"/>
              </a:rPr>
              <a:t> </a:t>
            </a:r>
            <a:r>
              <a:rPr lang="en-US" sz="2800" dirty="0">
                <a:solidFill>
                  <a:schemeClr val="bg1"/>
                </a:solidFill>
                <a:effectLst>
                  <a:outerShdw blurRad="38100" dist="38100" dir="2700000" algn="tl">
                    <a:srgbClr val="000000">
                      <a:alpha val="43137"/>
                    </a:srgbClr>
                  </a:outerShdw>
                </a:effectLst>
                <a:latin typeface="Rockwell" panose="02060603020205020403" pitchFamily="18" charset="0"/>
              </a:rPr>
              <a:t>G5384</a:t>
            </a:r>
            <a:r>
              <a:rPr lang="en-US" sz="4000" dirty="0">
                <a:solidFill>
                  <a:schemeClr val="bg1"/>
                </a:solidFill>
                <a:effectLst>
                  <a:outerShdw blurRad="38100" dist="38100" dir="2700000" algn="tl">
                    <a:srgbClr val="000000">
                      <a:alpha val="43137"/>
                    </a:srgbClr>
                  </a:outerShdw>
                </a:effectLst>
                <a:latin typeface="Rockwell" panose="02060603020205020403" pitchFamily="18" charset="0"/>
              </a:rPr>
              <a:t> – </a:t>
            </a:r>
            <a:r>
              <a:rPr lang="en-US" sz="4000" dirty="0" err="1">
                <a:solidFill>
                  <a:schemeClr val="bg1"/>
                </a:solidFill>
                <a:effectLst>
                  <a:outerShdw blurRad="38100" dist="38100" dir="2700000" algn="tl">
                    <a:srgbClr val="000000">
                      <a:alpha val="43137"/>
                    </a:srgbClr>
                  </a:outerShdw>
                </a:effectLst>
                <a:latin typeface="Rockwell" panose="02060603020205020403" pitchFamily="18" charset="0"/>
              </a:rPr>
              <a:t>philos</a:t>
            </a:r>
            <a:r>
              <a:rPr lang="en-US" sz="4000" dirty="0">
                <a:solidFill>
                  <a:schemeClr val="bg1"/>
                </a:solidFill>
                <a:effectLst>
                  <a:outerShdw blurRad="38100" dist="38100" dir="2700000" algn="tl">
                    <a:srgbClr val="000000">
                      <a:alpha val="43137"/>
                    </a:srgbClr>
                  </a:outerShdw>
                </a:effectLst>
                <a:latin typeface="Rockwell" panose="02060603020205020403" pitchFamily="18" charset="0"/>
              </a:rPr>
              <a:t> = properly; dear, fond </a:t>
            </a:r>
            <a:r>
              <a:rPr lang="en-US" sz="4000" i="1" dirty="0">
                <a:solidFill>
                  <a:schemeClr val="bg1"/>
                </a:solidFill>
                <a:effectLst>
                  <a:outerShdw blurRad="38100" dist="38100" dir="2700000" algn="tl">
                    <a:srgbClr val="000000">
                      <a:alpha val="43137"/>
                    </a:srgbClr>
                  </a:outerShdw>
                </a:effectLst>
                <a:latin typeface="Rockwell" panose="02060603020205020403" pitchFamily="18" charset="0"/>
              </a:rPr>
              <a:t>(one)</a:t>
            </a:r>
          </a:p>
        </p:txBody>
      </p:sp>
      <p:cxnSp>
        <p:nvCxnSpPr>
          <p:cNvPr id="8" name="Straight Connector 7">
            <a:extLst>
              <a:ext uri="{FF2B5EF4-FFF2-40B4-BE49-F238E27FC236}">
                <a16:creationId xmlns:a16="http://schemas.microsoft.com/office/drawing/2014/main" xmlns="" id="{FDCAD72D-90B8-86F6-98BC-E68E2FBB269E}"/>
              </a:ext>
            </a:extLst>
          </p:cNvPr>
          <p:cNvCxnSpPr>
            <a:cxnSpLocks/>
          </p:cNvCxnSpPr>
          <p:nvPr/>
        </p:nvCxnSpPr>
        <p:spPr>
          <a:xfrm>
            <a:off x="1175657" y="4206097"/>
            <a:ext cx="143691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xmlns="" id="{67B8134B-CB16-09EB-9488-EB28E77F7574}"/>
              </a:ext>
            </a:extLst>
          </p:cNvPr>
          <p:cNvCxnSpPr>
            <a:cxnSpLocks/>
          </p:cNvCxnSpPr>
          <p:nvPr/>
        </p:nvCxnSpPr>
        <p:spPr>
          <a:xfrm>
            <a:off x="6379029" y="896840"/>
            <a:ext cx="936171"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77359C3C-8B61-1F65-13F7-CC464F503FAC}"/>
              </a:ext>
            </a:extLst>
          </p:cNvPr>
          <p:cNvCxnSpPr>
            <a:cxnSpLocks/>
          </p:cNvCxnSpPr>
          <p:nvPr/>
        </p:nvCxnSpPr>
        <p:spPr>
          <a:xfrm>
            <a:off x="3570513" y="2007184"/>
            <a:ext cx="139337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463414DE-F835-82DA-D38A-C50628620CF1}"/>
              </a:ext>
            </a:extLst>
          </p:cNvPr>
          <p:cNvCxnSpPr>
            <a:cxnSpLocks/>
          </p:cNvCxnSpPr>
          <p:nvPr/>
        </p:nvCxnSpPr>
        <p:spPr>
          <a:xfrm>
            <a:off x="9535886" y="2007184"/>
            <a:ext cx="2155371"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63964DB4-2288-D44E-93C1-D17C00DDE03D}"/>
              </a:ext>
            </a:extLst>
          </p:cNvPr>
          <p:cNvCxnSpPr>
            <a:cxnSpLocks/>
          </p:cNvCxnSpPr>
          <p:nvPr/>
        </p:nvCxnSpPr>
        <p:spPr>
          <a:xfrm>
            <a:off x="6379029" y="3099967"/>
            <a:ext cx="16764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xmlns="" id="{0850BFD4-C6BD-2DF5-E32D-039F4885B3A8}"/>
              </a:ext>
            </a:extLst>
          </p:cNvPr>
          <p:cNvSpPr txBox="1"/>
          <p:nvPr/>
        </p:nvSpPr>
        <p:spPr>
          <a:xfrm>
            <a:off x="-195943" y="5856025"/>
            <a:ext cx="23774400" cy="707886"/>
          </a:xfrm>
          <a:prstGeom prst="rect">
            <a:avLst/>
          </a:prstGeom>
          <a:noFill/>
        </p:spPr>
        <p:txBody>
          <a:bodyPr wrap="square">
            <a:spAutoFit/>
          </a:bodyPr>
          <a:lstStyle/>
          <a:p>
            <a:pPr algn="ctr"/>
            <a:r>
              <a:rPr lang="en-US" sz="4000" dirty="0">
                <a:effectLst>
                  <a:outerShdw blurRad="38100" dist="38100" dir="2700000" algn="tl">
                    <a:srgbClr val="000000">
                      <a:alpha val="43137"/>
                    </a:srgbClr>
                  </a:outerShdw>
                </a:effectLst>
                <a:latin typeface="Rockwell" panose="02060603020205020403" pitchFamily="18" charset="0"/>
              </a:rPr>
              <a:t>servant(s)</a:t>
            </a:r>
            <a:r>
              <a:rPr lang="en-US" sz="4000" dirty="0">
                <a:solidFill>
                  <a:schemeClr val="bg1"/>
                </a:solidFill>
                <a:effectLst>
                  <a:outerShdw blurRad="38100" dist="38100" dir="2700000" algn="tl">
                    <a:srgbClr val="000000">
                      <a:alpha val="43137"/>
                    </a:srgbClr>
                  </a:outerShdw>
                </a:effectLst>
                <a:latin typeface="Rockwell" panose="02060603020205020403" pitchFamily="18" charset="0"/>
              </a:rPr>
              <a:t> </a:t>
            </a:r>
            <a:r>
              <a:rPr lang="en-US" sz="2800" dirty="0">
                <a:solidFill>
                  <a:schemeClr val="bg1"/>
                </a:solidFill>
                <a:effectLst>
                  <a:outerShdw blurRad="38100" dist="38100" dir="2700000" algn="tl">
                    <a:srgbClr val="000000">
                      <a:alpha val="43137"/>
                    </a:srgbClr>
                  </a:outerShdw>
                </a:effectLst>
                <a:latin typeface="Rockwell" panose="02060603020205020403" pitchFamily="18" charset="0"/>
              </a:rPr>
              <a:t>G1401</a:t>
            </a:r>
            <a:r>
              <a:rPr lang="en-US" sz="4000" dirty="0">
                <a:solidFill>
                  <a:schemeClr val="bg1"/>
                </a:solidFill>
                <a:effectLst>
                  <a:outerShdw blurRad="38100" dist="38100" dir="2700000" algn="tl">
                    <a:srgbClr val="000000">
                      <a:alpha val="43137"/>
                    </a:srgbClr>
                  </a:outerShdw>
                </a:effectLst>
                <a:latin typeface="Rockwell" panose="02060603020205020403" pitchFamily="18" charset="0"/>
              </a:rPr>
              <a:t> – </a:t>
            </a:r>
            <a:r>
              <a:rPr lang="en-US" sz="4000" dirty="0" err="1">
                <a:solidFill>
                  <a:schemeClr val="bg1"/>
                </a:solidFill>
                <a:effectLst>
                  <a:outerShdw blurRad="38100" dist="38100" dir="2700000" algn="tl">
                    <a:srgbClr val="000000">
                      <a:alpha val="43137"/>
                    </a:srgbClr>
                  </a:outerShdw>
                </a:effectLst>
                <a:latin typeface="Rockwell" panose="02060603020205020403" pitchFamily="18" charset="0"/>
              </a:rPr>
              <a:t>doulos</a:t>
            </a:r>
            <a:r>
              <a:rPr lang="en-US" sz="4000" dirty="0">
                <a:solidFill>
                  <a:schemeClr val="bg1"/>
                </a:solidFill>
                <a:effectLst>
                  <a:outerShdw blurRad="38100" dist="38100" dir="2700000" algn="tl">
                    <a:srgbClr val="000000">
                      <a:alpha val="43137"/>
                    </a:srgbClr>
                  </a:outerShdw>
                </a:effectLst>
                <a:latin typeface="Rockwell" panose="02060603020205020403" pitchFamily="18" charset="0"/>
              </a:rPr>
              <a:t> = bondman</a:t>
            </a:r>
            <a:endParaRPr lang="en-US" sz="4000" i="1" dirty="0">
              <a:solidFill>
                <a:schemeClr val="bg1"/>
              </a:solidFill>
              <a:effectLst>
                <a:outerShdw blurRad="38100" dist="38100" dir="2700000" algn="tl">
                  <a:srgbClr val="000000">
                    <a:alpha val="43137"/>
                  </a:srgbClr>
                </a:outerShdw>
              </a:effectLst>
              <a:latin typeface="Rockwell" panose="02060603020205020403" pitchFamily="18" charset="0"/>
            </a:endParaRPr>
          </a:p>
        </p:txBody>
      </p:sp>
      <p:cxnSp>
        <p:nvCxnSpPr>
          <p:cNvPr id="17" name="Straight Connector 16">
            <a:extLst>
              <a:ext uri="{FF2B5EF4-FFF2-40B4-BE49-F238E27FC236}">
                <a16:creationId xmlns:a16="http://schemas.microsoft.com/office/drawing/2014/main" xmlns="" id="{986C4666-AD3A-515F-FA05-B91D79CC3AF1}"/>
              </a:ext>
            </a:extLst>
          </p:cNvPr>
          <p:cNvCxnSpPr>
            <a:cxnSpLocks/>
          </p:cNvCxnSpPr>
          <p:nvPr/>
        </p:nvCxnSpPr>
        <p:spPr>
          <a:xfrm>
            <a:off x="10036629" y="3099967"/>
            <a:ext cx="165462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1943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F8E0E44-2D40-3CD7-2398-99E0F611181E}"/>
              </a:ext>
            </a:extLst>
          </p:cNvPr>
          <p:cNvSpPr txBox="1"/>
          <p:nvPr/>
        </p:nvSpPr>
        <p:spPr>
          <a:xfrm>
            <a:off x="6711744" y="1166842"/>
            <a:ext cx="10350911" cy="4524315"/>
          </a:xfrm>
          <a:prstGeom prst="rect">
            <a:avLst/>
          </a:prstGeom>
          <a:noFill/>
        </p:spPr>
        <p:txBody>
          <a:bodyPr wrap="none" rtlCol="0">
            <a:spAutoFit/>
          </a:bodyPr>
          <a:lstStyle/>
          <a:p>
            <a:pPr algn="ctr"/>
            <a:r>
              <a:rPr lang="en-US" sz="9600" b="1" dirty="0">
                <a:ln w="22225">
                  <a:solidFill>
                    <a:sysClr val="windowText" lastClr="000000"/>
                  </a:solidFill>
                  <a:prstDash val="solid"/>
                </a:ln>
                <a:solidFill>
                  <a:schemeClr val="accent2">
                    <a:lumMod val="40000"/>
                    <a:lumOff val="60000"/>
                  </a:schemeClr>
                </a:solidFill>
                <a:effectLst>
                  <a:outerShdw blurRad="38100" dist="38100" dir="2700000" algn="tl">
                    <a:srgbClr val="000000">
                      <a:alpha val="43137"/>
                    </a:srgbClr>
                  </a:outerShdw>
                </a:effectLst>
              </a:rPr>
              <a:t>The Gospel</a:t>
            </a:r>
          </a:p>
          <a:p>
            <a:pPr algn="ctr"/>
            <a:r>
              <a:rPr lang="en-US" sz="9600" b="1" i="1" dirty="0">
                <a:ln w="22225">
                  <a:solidFill>
                    <a:sysClr val="windowText" lastClr="000000"/>
                  </a:solidFill>
                  <a:prstDash val="solid"/>
                </a:ln>
                <a:solidFill>
                  <a:schemeClr val="accent2">
                    <a:lumMod val="40000"/>
                    <a:lumOff val="60000"/>
                  </a:schemeClr>
                </a:solidFill>
                <a:effectLst>
                  <a:outerShdw blurRad="38100" dist="38100" dir="2700000" algn="tl">
                    <a:srgbClr val="000000">
                      <a:alpha val="43137"/>
                    </a:srgbClr>
                  </a:outerShdw>
                </a:effectLst>
              </a:rPr>
              <a:t>“Good News”</a:t>
            </a:r>
          </a:p>
          <a:p>
            <a:pPr algn="ctr"/>
            <a:r>
              <a:rPr lang="en-US" sz="9600" b="1" dirty="0">
                <a:ln w="22225">
                  <a:solidFill>
                    <a:sysClr val="windowText" lastClr="000000"/>
                  </a:solidFill>
                  <a:prstDash val="solid"/>
                </a:ln>
                <a:solidFill>
                  <a:schemeClr val="accent2">
                    <a:lumMod val="40000"/>
                    <a:lumOff val="60000"/>
                  </a:schemeClr>
                </a:solidFill>
                <a:effectLst>
                  <a:outerShdw blurRad="38100" dist="38100" dir="2700000" algn="tl">
                    <a:srgbClr val="000000">
                      <a:alpha val="43137"/>
                    </a:srgbClr>
                  </a:outerShdw>
                </a:effectLst>
              </a:rPr>
              <a:t>according to John</a:t>
            </a:r>
          </a:p>
        </p:txBody>
      </p:sp>
    </p:spTree>
    <p:extLst>
      <p:ext uri="{BB962C8B-B14F-4D97-AF65-F5344CB8AC3E}">
        <p14:creationId xmlns:p14="http://schemas.microsoft.com/office/powerpoint/2010/main" val="545256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48A1DB0-4738-C35C-DDDB-96140F9DD13C}"/>
              </a:ext>
            </a:extLst>
          </p:cNvPr>
          <p:cNvSpPr txBox="1"/>
          <p:nvPr/>
        </p:nvSpPr>
        <p:spPr>
          <a:xfrm>
            <a:off x="198895" y="335845"/>
            <a:ext cx="11658600" cy="6186309"/>
          </a:xfrm>
          <a:prstGeom prst="rect">
            <a:avLst/>
          </a:prstGeom>
          <a:noFill/>
          <a:ln>
            <a:solidFill>
              <a:srgbClr val="FFC000"/>
            </a:solidFill>
          </a:ln>
        </p:spPr>
        <p:txBody>
          <a:bodyPr wrap="square">
            <a:spAutoFit/>
          </a:bodyPr>
          <a:lstStyle/>
          <a:p>
            <a:pPr marR="0" algn="just" rtl="0"/>
            <a:r>
              <a:rPr lang="en-US" sz="3600" dirty="0">
                <a:solidFill>
                  <a:schemeClr val="bg1"/>
                </a:solidFill>
                <a:effectLst>
                  <a:outerShdw blurRad="38100" dist="38100" dir="2700000" algn="tl">
                    <a:srgbClr val="000000">
                      <a:alpha val="43137"/>
                    </a:srgbClr>
                  </a:outerShdw>
                </a:effectLst>
                <a:latin typeface="Constantia" panose="02030602050306030303" pitchFamily="18" charset="0"/>
              </a:rPr>
              <a:t>Jn</a:t>
            </a:r>
            <a:r>
              <a:rPr lang="en-US" sz="36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 1:43  The next day Jesus decided to go to Galilee. He found Philip and said to him, “Come, follow me.” </a:t>
            </a:r>
          </a:p>
          <a:p>
            <a:pPr marR="0" algn="just" rtl="0"/>
            <a:r>
              <a:rPr lang="en-US" sz="3600" dirty="0">
                <a:solidFill>
                  <a:schemeClr val="bg1"/>
                </a:solidFill>
                <a:effectLst>
                  <a:outerShdw blurRad="38100" dist="38100" dir="2700000" algn="tl">
                    <a:srgbClr val="000000">
                      <a:alpha val="43137"/>
                    </a:srgbClr>
                  </a:outerShdw>
                </a:effectLst>
                <a:latin typeface="Constantia" panose="02030602050306030303" pitchFamily="18" charset="0"/>
              </a:rPr>
              <a:t> </a:t>
            </a:r>
            <a:r>
              <a:rPr lang="en-US" sz="36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44  Philip was from Bethsaida, Andrew and Peter’s hometown. </a:t>
            </a:r>
          </a:p>
          <a:p>
            <a:pPr marR="0" algn="just" rtl="0"/>
            <a:r>
              <a:rPr lang="en-US" sz="3600" dirty="0">
                <a:solidFill>
                  <a:schemeClr val="bg1"/>
                </a:solidFill>
                <a:effectLst>
                  <a:outerShdw blurRad="38100" dist="38100" dir="2700000" algn="tl">
                    <a:srgbClr val="000000">
                      <a:alpha val="43137"/>
                    </a:srgbClr>
                  </a:outerShdw>
                </a:effectLst>
                <a:latin typeface="Constantia" panose="02030602050306030303" pitchFamily="18" charset="0"/>
              </a:rPr>
              <a:t> </a:t>
            </a:r>
            <a:r>
              <a:rPr lang="en-US" sz="36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45  Philip went to look for Nathanael and told him, “We have found the very person Moses and the prophets wrote about! His name is Jesus, the son of Joseph from Nazareth.” </a:t>
            </a:r>
          </a:p>
          <a:p>
            <a:pPr marR="0" algn="just" rtl="0"/>
            <a:r>
              <a:rPr lang="en-US" sz="3600" dirty="0">
                <a:solidFill>
                  <a:schemeClr val="bg1"/>
                </a:solidFill>
                <a:effectLst>
                  <a:outerShdw blurRad="38100" dist="38100" dir="2700000" algn="tl">
                    <a:srgbClr val="000000">
                      <a:alpha val="43137"/>
                    </a:srgbClr>
                  </a:outerShdw>
                </a:effectLst>
                <a:latin typeface="Constantia" panose="02030602050306030303" pitchFamily="18" charset="0"/>
              </a:rPr>
              <a:t> </a:t>
            </a:r>
            <a:r>
              <a:rPr lang="en-US" sz="36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46  “Nazareth!” exclaimed Nathanael. “Can anything good come from Nazareth?” “Come and see for yourself,” Philip replied. </a:t>
            </a:r>
            <a:endParaRPr lang="en-US" sz="3600" dirty="0">
              <a:solidFill>
                <a:schemeClr val="bg1"/>
              </a:solidFill>
              <a:effectLst>
                <a:outerShdw blurRad="38100" dist="38100" dir="2700000" algn="tl">
                  <a:srgbClr val="000000">
                    <a:alpha val="43137"/>
                  </a:srgbClr>
                </a:outerShdw>
              </a:effectLst>
            </a:endParaRPr>
          </a:p>
        </p:txBody>
      </p:sp>
      <p:cxnSp>
        <p:nvCxnSpPr>
          <p:cNvPr id="4" name="Straight Connector 3">
            <a:extLst>
              <a:ext uri="{FF2B5EF4-FFF2-40B4-BE49-F238E27FC236}">
                <a16:creationId xmlns:a16="http://schemas.microsoft.com/office/drawing/2014/main" xmlns="" id="{1A2DB52E-5A4A-6A3B-1708-CA31C5493DC8}"/>
              </a:ext>
            </a:extLst>
          </p:cNvPr>
          <p:cNvCxnSpPr>
            <a:cxnSpLocks/>
          </p:cNvCxnSpPr>
          <p:nvPr/>
        </p:nvCxnSpPr>
        <p:spPr>
          <a:xfrm>
            <a:off x="5791200" y="3657600"/>
            <a:ext cx="5943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xmlns="" id="{263D3B50-7792-4CDF-2AB2-7AA5B8B862ED}"/>
              </a:ext>
            </a:extLst>
          </p:cNvPr>
          <p:cNvCxnSpPr>
            <a:cxnSpLocks/>
          </p:cNvCxnSpPr>
          <p:nvPr/>
        </p:nvCxnSpPr>
        <p:spPr>
          <a:xfrm>
            <a:off x="304800" y="4191000"/>
            <a:ext cx="1219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3B0CD312-D71E-7BD0-D9A3-2D7C9ED96666}"/>
              </a:ext>
            </a:extLst>
          </p:cNvPr>
          <p:cNvCxnSpPr>
            <a:cxnSpLocks/>
          </p:cNvCxnSpPr>
          <p:nvPr/>
        </p:nvCxnSpPr>
        <p:spPr>
          <a:xfrm>
            <a:off x="4953000" y="4191000"/>
            <a:ext cx="1066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xmlns="" id="{3BD4A104-55DC-C148-9B87-774FCEAED0D3}"/>
              </a:ext>
            </a:extLst>
          </p:cNvPr>
          <p:cNvSpPr txBox="1"/>
          <p:nvPr/>
        </p:nvSpPr>
        <p:spPr>
          <a:xfrm>
            <a:off x="2379077" y="4180075"/>
            <a:ext cx="2384435" cy="646331"/>
          </a:xfrm>
          <a:prstGeom prst="rect">
            <a:avLst/>
          </a:prstGeom>
          <a:noFill/>
        </p:spPr>
        <p:txBody>
          <a:bodyPr wrap="none" rtlCol="0">
            <a:spAutoFit/>
          </a:bodyPr>
          <a:lstStyle/>
          <a:p>
            <a:r>
              <a:rPr lang="en-US" sz="3600" i="1" dirty="0">
                <a:effectLst>
                  <a:outerShdw blurRad="38100" dist="38100" dir="2700000" algn="tl">
                    <a:srgbClr val="000000">
                      <a:alpha val="43137"/>
                    </a:srgbClr>
                  </a:outerShdw>
                </a:effectLst>
              </a:rPr>
              <a:t>(Yeshuah =</a:t>
            </a:r>
          </a:p>
        </p:txBody>
      </p:sp>
      <p:sp>
        <p:nvSpPr>
          <p:cNvPr id="11" name="TextBox 10">
            <a:extLst>
              <a:ext uri="{FF2B5EF4-FFF2-40B4-BE49-F238E27FC236}">
                <a16:creationId xmlns:a16="http://schemas.microsoft.com/office/drawing/2014/main" xmlns="" id="{B2CEEE09-63B1-CE1D-652A-3ADA59B88F1D}"/>
              </a:ext>
            </a:extLst>
          </p:cNvPr>
          <p:cNvSpPr txBox="1"/>
          <p:nvPr/>
        </p:nvSpPr>
        <p:spPr>
          <a:xfrm>
            <a:off x="4648200" y="4180075"/>
            <a:ext cx="5600444" cy="646331"/>
          </a:xfrm>
          <a:prstGeom prst="rect">
            <a:avLst/>
          </a:prstGeom>
          <a:noFill/>
        </p:spPr>
        <p:txBody>
          <a:bodyPr wrap="none" rtlCol="0">
            <a:spAutoFit/>
          </a:bodyPr>
          <a:lstStyle/>
          <a:p>
            <a:r>
              <a:rPr lang="en-US" sz="3600" i="1" dirty="0">
                <a:effectLst>
                  <a:outerShdw blurRad="38100" dist="38100" dir="2700000" algn="tl">
                    <a:srgbClr val="000000">
                      <a:alpha val="43137"/>
                    </a:srgbClr>
                  </a:outerShdw>
                </a:effectLst>
              </a:rPr>
              <a:t>Yah saves, delivers, rescues)</a:t>
            </a:r>
          </a:p>
        </p:txBody>
      </p:sp>
      <p:sp>
        <p:nvSpPr>
          <p:cNvPr id="13" name="TextBox 12">
            <a:extLst>
              <a:ext uri="{FF2B5EF4-FFF2-40B4-BE49-F238E27FC236}">
                <a16:creationId xmlns:a16="http://schemas.microsoft.com/office/drawing/2014/main" xmlns="" id="{9B658233-834E-358D-B31D-EA1DB01EC869}"/>
              </a:ext>
            </a:extLst>
          </p:cNvPr>
          <p:cNvSpPr txBox="1"/>
          <p:nvPr/>
        </p:nvSpPr>
        <p:spPr>
          <a:xfrm>
            <a:off x="11969860" y="335845"/>
            <a:ext cx="11605645" cy="4524315"/>
          </a:xfrm>
          <a:prstGeom prst="rect">
            <a:avLst/>
          </a:prstGeom>
          <a:noFill/>
          <a:ln>
            <a:solidFill>
              <a:srgbClr val="FFC000"/>
            </a:solidFill>
          </a:ln>
        </p:spPr>
        <p:txBody>
          <a:bodyPr wrap="square">
            <a:spAutoFit/>
          </a:bodyPr>
          <a:lstStyle/>
          <a:p>
            <a:pPr algn="just"/>
            <a:r>
              <a:rPr lang="en-US" sz="3600" dirty="0">
                <a:solidFill>
                  <a:schemeClr val="bg1"/>
                </a:solidFill>
                <a:effectLst>
                  <a:outerShdw blurRad="38100" dist="38100" dir="2700000" algn="tl">
                    <a:srgbClr val="000000">
                      <a:alpha val="43137"/>
                    </a:srgbClr>
                  </a:outerShdw>
                </a:effectLst>
              </a:rPr>
              <a:t>Jn 1:43 Al día </a:t>
            </a:r>
            <a:r>
              <a:rPr lang="en-US" sz="3600" dirty="0" err="1">
                <a:solidFill>
                  <a:schemeClr val="bg1"/>
                </a:solidFill>
                <a:effectLst>
                  <a:outerShdw blurRad="38100" dist="38100" dir="2700000" algn="tl">
                    <a:srgbClr val="000000">
                      <a:alpha val="43137"/>
                    </a:srgbClr>
                  </a:outerShdw>
                </a:effectLst>
              </a:rPr>
              <a:t>siguiente</a:t>
            </a:r>
            <a:r>
              <a:rPr lang="en-US" sz="3600" dirty="0">
                <a:solidFill>
                  <a:schemeClr val="bg1"/>
                </a:solidFill>
                <a:effectLst>
                  <a:outerShdw blurRad="38100" dist="38100" dir="2700000" algn="tl">
                    <a:srgbClr val="000000">
                      <a:alpha val="43137"/>
                    </a:srgbClr>
                  </a:outerShdw>
                </a:effectLst>
              </a:rPr>
              <a:t>, Jesús </a:t>
            </a:r>
            <a:r>
              <a:rPr lang="en-US" sz="3600" dirty="0" err="1">
                <a:solidFill>
                  <a:schemeClr val="bg1"/>
                </a:solidFill>
                <a:effectLst>
                  <a:outerShdw blurRad="38100" dist="38100" dir="2700000" algn="tl">
                    <a:srgbClr val="000000">
                      <a:alpha val="43137"/>
                    </a:srgbClr>
                  </a:outerShdw>
                </a:effectLst>
              </a:rPr>
              <a:t>quiso</a:t>
            </a:r>
            <a:r>
              <a:rPr lang="en-US" sz="3600" dirty="0">
                <a:solidFill>
                  <a:schemeClr val="bg1"/>
                </a:solidFill>
                <a:effectLst>
                  <a:outerShdw blurRad="38100" dist="38100" dir="2700000" algn="tl">
                    <a:srgbClr val="000000">
                      <a:alpha val="43137"/>
                    </a:srgbClr>
                  </a:outerShdw>
                </a:effectLst>
              </a:rPr>
              <a:t> </a:t>
            </a:r>
            <a:r>
              <a:rPr lang="en-US" sz="3600" dirty="0" err="1">
                <a:solidFill>
                  <a:schemeClr val="bg1"/>
                </a:solidFill>
                <a:effectLst>
                  <a:outerShdw blurRad="38100" dist="38100" dir="2700000" algn="tl">
                    <a:srgbClr val="000000">
                      <a:alpha val="43137"/>
                    </a:srgbClr>
                  </a:outerShdw>
                </a:effectLst>
              </a:rPr>
              <a:t>salir</a:t>
            </a:r>
            <a:r>
              <a:rPr lang="en-US" sz="3600" dirty="0">
                <a:solidFill>
                  <a:schemeClr val="bg1"/>
                </a:solidFill>
                <a:effectLst>
                  <a:outerShdw blurRad="38100" dist="38100" dir="2700000" algn="tl">
                    <a:srgbClr val="000000">
                      <a:alpha val="43137"/>
                    </a:srgbClr>
                  </a:outerShdw>
                </a:effectLst>
              </a:rPr>
              <a:t> para Galilea y </a:t>
            </a:r>
            <a:r>
              <a:rPr lang="en-US" sz="3600" dirty="0" err="1">
                <a:solidFill>
                  <a:schemeClr val="bg1"/>
                </a:solidFill>
                <a:effectLst>
                  <a:outerShdw blurRad="38100" dist="38100" dir="2700000" algn="tl">
                    <a:srgbClr val="000000">
                      <a:alpha val="43137"/>
                    </a:srgbClr>
                  </a:outerShdw>
                </a:effectLst>
              </a:rPr>
              <a:t>encontró</a:t>
            </a:r>
            <a:r>
              <a:rPr lang="en-US" sz="3600" dirty="0">
                <a:solidFill>
                  <a:schemeClr val="bg1"/>
                </a:solidFill>
                <a:effectLst>
                  <a:outerShdw blurRad="38100" dist="38100" dir="2700000" algn="tl">
                    <a:srgbClr val="000000">
                      <a:alpha val="43137"/>
                    </a:srgbClr>
                  </a:outerShdw>
                </a:effectLst>
              </a:rPr>
              <a:t> a Felipe. Y Jesús le </a:t>
            </a:r>
            <a:r>
              <a:rPr lang="en-US" sz="3600" dirty="0" err="1">
                <a:solidFill>
                  <a:schemeClr val="bg1"/>
                </a:solidFill>
                <a:effectLst>
                  <a:outerShdw blurRad="38100" dist="38100" dir="2700000" algn="tl">
                    <a:srgbClr val="000000">
                      <a:alpha val="43137"/>
                    </a:srgbClr>
                  </a:outerShdw>
                </a:effectLst>
              </a:rPr>
              <a:t>dijo</a:t>
            </a:r>
            <a:r>
              <a:rPr lang="en-US" sz="3600" dirty="0">
                <a:solidFill>
                  <a:schemeClr val="bg1"/>
                </a:solidFill>
                <a:effectLst>
                  <a:outerShdw blurRad="38100" dist="38100" dir="2700000" algn="tl">
                    <a:srgbClr val="000000">
                      <a:alpha val="43137"/>
                    </a:srgbClr>
                  </a:outerShdw>
                </a:effectLst>
              </a:rPr>
              <a:t>: --</a:t>
            </a:r>
            <a:r>
              <a:rPr lang="en-US" sz="3600" dirty="0" err="1">
                <a:solidFill>
                  <a:schemeClr val="bg1"/>
                </a:solidFill>
                <a:effectLst>
                  <a:outerShdw blurRad="38100" dist="38100" dir="2700000" algn="tl">
                    <a:srgbClr val="000000">
                      <a:alpha val="43137"/>
                    </a:srgbClr>
                  </a:outerShdw>
                </a:effectLst>
              </a:rPr>
              <a:t>Sígueme</a:t>
            </a:r>
            <a:r>
              <a:rPr lang="en-US" sz="3600" dirty="0">
                <a:solidFill>
                  <a:schemeClr val="bg1"/>
                </a:solidFill>
                <a:effectLst>
                  <a:outerShdw blurRad="38100" dist="38100" dir="2700000" algn="tl">
                    <a:srgbClr val="000000">
                      <a:alpha val="43137"/>
                    </a:srgbClr>
                  </a:outerShdw>
                </a:effectLst>
              </a:rPr>
              <a:t>.</a:t>
            </a:r>
          </a:p>
          <a:p>
            <a:pPr algn="just"/>
            <a:r>
              <a:rPr lang="en-US" sz="3600" dirty="0">
                <a:solidFill>
                  <a:schemeClr val="bg1"/>
                </a:solidFill>
                <a:effectLst>
                  <a:outerShdw blurRad="38100" dist="38100" dir="2700000" algn="tl">
                    <a:srgbClr val="000000">
                      <a:alpha val="43137"/>
                    </a:srgbClr>
                  </a:outerShdw>
                </a:effectLst>
              </a:rPr>
              <a:t> 44 Felipe era de </a:t>
            </a:r>
            <a:r>
              <a:rPr lang="en-US" sz="3600" dirty="0" err="1">
                <a:solidFill>
                  <a:schemeClr val="bg1"/>
                </a:solidFill>
                <a:effectLst>
                  <a:outerShdw blurRad="38100" dist="38100" dir="2700000" algn="tl">
                    <a:srgbClr val="000000">
                      <a:alpha val="43137"/>
                    </a:srgbClr>
                  </a:outerShdw>
                </a:effectLst>
              </a:rPr>
              <a:t>Betsaida</a:t>
            </a:r>
            <a:r>
              <a:rPr lang="en-US" sz="3600" dirty="0">
                <a:solidFill>
                  <a:schemeClr val="bg1"/>
                </a:solidFill>
                <a:effectLst>
                  <a:outerShdw blurRad="38100" dist="38100" dir="2700000" algn="tl">
                    <a:srgbClr val="000000">
                      <a:alpha val="43137"/>
                    </a:srgbClr>
                  </a:outerShdw>
                </a:effectLst>
              </a:rPr>
              <a:t>, la ciudad de Andrés y de Pedro.</a:t>
            </a:r>
          </a:p>
          <a:p>
            <a:pPr algn="just"/>
            <a:r>
              <a:rPr lang="en-US" sz="3600" dirty="0">
                <a:solidFill>
                  <a:schemeClr val="bg1"/>
                </a:solidFill>
                <a:effectLst>
                  <a:outerShdw blurRad="38100" dist="38100" dir="2700000" algn="tl">
                    <a:srgbClr val="000000">
                      <a:alpha val="43137"/>
                    </a:srgbClr>
                  </a:outerShdw>
                </a:effectLst>
              </a:rPr>
              <a:t> 45 Felipe </a:t>
            </a:r>
            <a:r>
              <a:rPr lang="en-US" sz="3600" dirty="0" err="1">
                <a:solidFill>
                  <a:schemeClr val="bg1"/>
                </a:solidFill>
                <a:effectLst>
                  <a:outerShdw blurRad="38100" dist="38100" dir="2700000" algn="tl">
                    <a:srgbClr val="000000">
                      <a:alpha val="43137"/>
                    </a:srgbClr>
                  </a:outerShdw>
                </a:effectLst>
              </a:rPr>
              <a:t>encontró</a:t>
            </a:r>
            <a:r>
              <a:rPr lang="en-US" sz="3600" dirty="0">
                <a:solidFill>
                  <a:schemeClr val="bg1"/>
                </a:solidFill>
                <a:effectLst>
                  <a:outerShdw blurRad="38100" dist="38100" dir="2700000" algn="tl">
                    <a:srgbClr val="000000">
                      <a:alpha val="43137"/>
                    </a:srgbClr>
                  </a:outerShdw>
                </a:effectLst>
              </a:rPr>
              <a:t> a Natanael y le </a:t>
            </a:r>
            <a:r>
              <a:rPr lang="en-US" sz="3600" dirty="0" err="1">
                <a:solidFill>
                  <a:schemeClr val="bg1"/>
                </a:solidFill>
                <a:effectLst>
                  <a:outerShdw blurRad="38100" dist="38100" dir="2700000" algn="tl">
                    <a:srgbClr val="000000">
                      <a:alpha val="43137"/>
                    </a:srgbClr>
                  </a:outerShdw>
                </a:effectLst>
              </a:rPr>
              <a:t>dijo</a:t>
            </a:r>
            <a:r>
              <a:rPr lang="en-US" sz="3600" dirty="0">
                <a:solidFill>
                  <a:schemeClr val="bg1"/>
                </a:solidFill>
                <a:effectLst>
                  <a:outerShdw blurRad="38100" dist="38100" dir="2700000" algn="tl">
                    <a:srgbClr val="000000">
                      <a:alpha val="43137"/>
                    </a:srgbClr>
                  </a:outerShdw>
                </a:effectLst>
              </a:rPr>
              <a:t>: --</a:t>
            </a:r>
            <a:r>
              <a:rPr lang="en-US" sz="3600" dirty="0" err="1">
                <a:solidFill>
                  <a:schemeClr val="bg1"/>
                </a:solidFill>
                <a:effectLst>
                  <a:outerShdw blurRad="38100" dist="38100" dir="2700000" algn="tl">
                    <a:srgbClr val="000000">
                      <a:alpha val="43137"/>
                    </a:srgbClr>
                  </a:outerShdw>
                </a:effectLst>
              </a:rPr>
              <a:t>Hemos</a:t>
            </a:r>
            <a:r>
              <a:rPr lang="en-US" sz="3600" dirty="0">
                <a:solidFill>
                  <a:schemeClr val="bg1"/>
                </a:solidFill>
                <a:effectLst>
                  <a:outerShdw blurRad="38100" dist="38100" dir="2700000" algn="tl">
                    <a:srgbClr val="000000">
                      <a:alpha val="43137"/>
                    </a:srgbClr>
                  </a:outerShdw>
                </a:effectLst>
              </a:rPr>
              <a:t> </a:t>
            </a:r>
            <a:r>
              <a:rPr lang="en-US" sz="3600" dirty="0" err="1">
                <a:solidFill>
                  <a:schemeClr val="bg1"/>
                </a:solidFill>
                <a:effectLst>
                  <a:outerShdw blurRad="38100" dist="38100" dir="2700000" algn="tl">
                    <a:srgbClr val="000000">
                      <a:alpha val="43137"/>
                    </a:srgbClr>
                  </a:outerShdw>
                </a:effectLst>
              </a:rPr>
              <a:t>encontrado</a:t>
            </a:r>
            <a:r>
              <a:rPr lang="en-US" sz="3600" dirty="0">
                <a:solidFill>
                  <a:schemeClr val="bg1"/>
                </a:solidFill>
                <a:effectLst>
                  <a:outerShdw blurRad="38100" dist="38100" dir="2700000" algn="tl">
                    <a:srgbClr val="000000">
                      <a:alpha val="43137"/>
                    </a:srgbClr>
                  </a:outerShdw>
                </a:effectLst>
              </a:rPr>
              <a:t> a </a:t>
            </a:r>
            <a:r>
              <a:rPr lang="en-US" sz="3600" dirty="0" err="1">
                <a:solidFill>
                  <a:schemeClr val="bg1"/>
                </a:solidFill>
                <a:effectLst>
                  <a:outerShdw blurRad="38100" dist="38100" dir="2700000" algn="tl">
                    <a:srgbClr val="000000">
                      <a:alpha val="43137"/>
                    </a:srgbClr>
                  </a:outerShdw>
                </a:effectLst>
              </a:rPr>
              <a:t>aquel</a:t>
            </a:r>
            <a:r>
              <a:rPr lang="en-US" sz="3600" dirty="0">
                <a:solidFill>
                  <a:schemeClr val="bg1"/>
                </a:solidFill>
                <a:effectLst>
                  <a:outerShdw blurRad="38100" dist="38100" dir="2700000" algn="tl">
                    <a:srgbClr val="000000">
                      <a:alpha val="43137"/>
                    </a:srgbClr>
                  </a:outerShdw>
                </a:effectLst>
              </a:rPr>
              <a:t> de </a:t>
            </a:r>
            <a:r>
              <a:rPr lang="en-US" sz="3600" dirty="0" err="1">
                <a:solidFill>
                  <a:schemeClr val="bg1"/>
                </a:solidFill>
                <a:effectLst>
                  <a:outerShdw blurRad="38100" dist="38100" dir="2700000" algn="tl">
                    <a:srgbClr val="000000">
                      <a:alpha val="43137"/>
                    </a:srgbClr>
                  </a:outerShdw>
                </a:effectLst>
              </a:rPr>
              <a:t>quien</a:t>
            </a:r>
            <a:r>
              <a:rPr lang="en-US" sz="3600" dirty="0">
                <a:solidFill>
                  <a:schemeClr val="bg1"/>
                </a:solidFill>
                <a:effectLst>
                  <a:outerShdw blurRad="38100" dist="38100" dir="2700000" algn="tl">
                    <a:srgbClr val="000000">
                      <a:alpha val="43137"/>
                    </a:srgbClr>
                  </a:outerShdw>
                </a:effectLst>
              </a:rPr>
              <a:t> </a:t>
            </a:r>
            <a:r>
              <a:rPr lang="en-US" sz="3600" dirty="0" err="1">
                <a:solidFill>
                  <a:schemeClr val="bg1"/>
                </a:solidFill>
                <a:effectLst>
                  <a:outerShdw blurRad="38100" dist="38100" dir="2700000" algn="tl">
                    <a:srgbClr val="000000">
                      <a:alpha val="43137"/>
                    </a:srgbClr>
                  </a:outerShdw>
                </a:effectLst>
              </a:rPr>
              <a:t>Moisés</a:t>
            </a:r>
            <a:r>
              <a:rPr lang="en-US" sz="3600" dirty="0">
                <a:solidFill>
                  <a:schemeClr val="bg1"/>
                </a:solidFill>
                <a:effectLst>
                  <a:outerShdw blurRad="38100" dist="38100" dir="2700000" algn="tl">
                    <a:srgbClr val="000000">
                      <a:alpha val="43137"/>
                    </a:srgbClr>
                  </a:outerShdw>
                </a:effectLst>
              </a:rPr>
              <a:t> </a:t>
            </a:r>
            <a:r>
              <a:rPr lang="en-US" sz="3600" dirty="0" err="1">
                <a:solidFill>
                  <a:schemeClr val="bg1"/>
                </a:solidFill>
                <a:effectLst>
                  <a:outerShdw blurRad="38100" dist="38100" dir="2700000" algn="tl">
                    <a:srgbClr val="000000">
                      <a:alpha val="43137"/>
                    </a:srgbClr>
                  </a:outerShdw>
                </a:effectLst>
              </a:rPr>
              <a:t>escribió</a:t>
            </a:r>
            <a:r>
              <a:rPr lang="en-US" sz="3600" dirty="0">
                <a:solidFill>
                  <a:schemeClr val="bg1"/>
                </a:solidFill>
                <a:effectLst>
                  <a:outerShdw blurRad="38100" dist="38100" dir="2700000" algn="tl">
                    <a:srgbClr val="000000">
                      <a:alpha val="43137"/>
                    </a:srgbClr>
                  </a:outerShdw>
                </a:effectLst>
              </a:rPr>
              <a:t> </a:t>
            </a:r>
            <a:r>
              <a:rPr lang="en-US" sz="3600" dirty="0" err="1">
                <a:solidFill>
                  <a:schemeClr val="bg1"/>
                </a:solidFill>
                <a:effectLst>
                  <a:outerShdw blurRad="38100" dist="38100" dir="2700000" algn="tl">
                    <a:srgbClr val="000000">
                      <a:alpha val="43137"/>
                    </a:srgbClr>
                  </a:outerShdw>
                </a:effectLst>
              </a:rPr>
              <a:t>en</a:t>
            </a:r>
            <a:r>
              <a:rPr lang="en-US" sz="3600" dirty="0">
                <a:solidFill>
                  <a:schemeClr val="bg1"/>
                </a:solidFill>
                <a:effectLst>
                  <a:outerShdw blurRad="38100" dist="38100" dir="2700000" algn="tl">
                    <a:srgbClr val="000000">
                      <a:alpha val="43137"/>
                    </a:srgbClr>
                  </a:outerShdw>
                </a:effectLst>
              </a:rPr>
              <a:t> la Ley, y </a:t>
            </a:r>
            <a:r>
              <a:rPr lang="en-US" sz="3600" dirty="0" err="1">
                <a:solidFill>
                  <a:schemeClr val="bg1"/>
                </a:solidFill>
                <a:effectLst>
                  <a:outerShdw blurRad="38100" dist="38100" dir="2700000" algn="tl">
                    <a:srgbClr val="000000">
                      <a:alpha val="43137"/>
                    </a:srgbClr>
                  </a:outerShdw>
                </a:effectLst>
              </a:rPr>
              <a:t>también</a:t>
            </a:r>
            <a:r>
              <a:rPr lang="en-US" sz="3600" dirty="0">
                <a:solidFill>
                  <a:schemeClr val="bg1"/>
                </a:solidFill>
                <a:effectLst>
                  <a:outerShdw blurRad="38100" dist="38100" dir="2700000" algn="tl">
                    <a:srgbClr val="000000">
                      <a:alpha val="43137"/>
                    </a:srgbClr>
                  </a:outerShdw>
                </a:effectLst>
              </a:rPr>
              <a:t> </a:t>
            </a:r>
            <a:r>
              <a:rPr lang="en-US" sz="3600" dirty="0" err="1">
                <a:solidFill>
                  <a:schemeClr val="bg1"/>
                </a:solidFill>
                <a:effectLst>
                  <a:outerShdw blurRad="38100" dist="38100" dir="2700000" algn="tl">
                    <a:srgbClr val="000000">
                      <a:alpha val="43137"/>
                    </a:srgbClr>
                  </a:outerShdw>
                </a:effectLst>
              </a:rPr>
              <a:t>los</a:t>
            </a:r>
            <a:r>
              <a:rPr lang="en-US" sz="3600" dirty="0">
                <a:solidFill>
                  <a:schemeClr val="bg1"/>
                </a:solidFill>
                <a:effectLst>
                  <a:outerShdw blurRad="38100" dist="38100" dir="2700000" algn="tl">
                    <a:srgbClr val="000000">
                      <a:alpha val="43137"/>
                    </a:srgbClr>
                  </a:outerShdw>
                </a:effectLst>
              </a:rPr>
              <a:t> </a:t>
            </a:r>
            <a:r>
              <a:rPr lang="en-US" sz="3600" dirty="0" err="1">
                <a:solidFill>
                  <a:schemeClr val="bg1"/>
                </a:solidFill>
                <a:effectLst>
                  <a:outerShdw blurRad="38100" dist="38100" dir="2700000" algn="tl">
                    <a:srgbClr val="000000">
                      <a:alpha val="43137"/>
                    </a:srgbClr>
                  </a:outerShdw>
                </a:effectLst>
              </a:rPr>
              <a:t>Profetas</a:t>
            </a:r>
            <a:r>
              <a:rPr lang="en-US" sz="3600" dirty="0">
                <a:solidFill>
                  <a:schemeClr val="bg1"/>
                </a:solidFill>
                <a:effectLst>
                  <a:outerShdw blurRad="38100" dist="38100" dir="2700000" algn="tl">
                    <a:srgbClr val="000000">
                      <a:alpha val="43137"/>
                    </a:srgbClr>
                  </a:outerShdw>
                </a:effectLst>
              </a:rPr>
              <a:t>: a Jesús de </a:t>
            </a:r>
            <a:r>
              <a:rPr lang="en-US" sz="3600" dirty="0" err="1">
                <a:solidFill>
                  <a:schemeClr val="bg1"/>
                </a:solidFill>
                <a:effectLst>
                  <a:outerShdw blurRad="38100" dist="38100" dir="2700000" algn="tl">
                    <a:srgbClr val="000000">
                      <a:alpha val="43137"/>
                    </a:srgbClr>
                  </a:outerShdw>
                </a:effectLst>
              </a:rPr>
              <a:t>Nazaret</a:t>
            </a:r>
            <a:r>
              <a:rPr lang="en-US" sz="3600" dirty="0">
                <a:solidFill>
                  <a:schemeClr val="bg1"/>
                </a:solidFill>
                <a:effectLst>
                  <a:outerShdw blurRad="38100" dist="38100" dir="2700000" algn="tl">
                    <a:srgbClr val="000000">
                      <a:alpha val="43137"/>
                    </a:srgbClr>
                  </a:outerShdw>
                </a:effectLst>
              </a:rPr>
              <a:t>, </a:t>
            </a:r>
            <a:r>
              <a:rPr lang="en-US" sz="3600" dirty="0" err="1">
                <a:solidFill>
                  <a:schemeClr val="bg1"/>
                </a:solidFill>
                <a:effectLst>
                  <a:outerShdw blurRad="38100" dist="38100" dir="2700000" algn="tl">
                    <a:srgbClr val="000000">
                      <a:alpha val="43137"/>
                    </a:srgbClr>
                  </a:outerShdw>
                </a:effectLst>
              </a:rPr>
              <a:t>el</a:t>
            </a:r>
            <a:r>
              <a:rPr lang="en-US" sz="3600" dirty="0">
                <a:solidFill>
                  <a:schemeClr val="bg1"/>
                </a:solidFill>
                <a:effectLst>
                  <a:outerShdw blurRad="38100" dist="38100" dir="2700000" algn="tl">
                    <a:srgbClr val="000000">
                      <a:alpha val="43137"/>
                    </a:srgbClr>
                  </a:outerShdw>
                </a:effectLst>
              </a:rPr>
              <a:t> </a:t>
            </a:r>
            <a:r>
              <a:rPr lang="en-US" sz="3600" dirty="0" err="1">
                <a:solidFill>
                  <a:schemeClr val="bg1"/>
                </a:solidFill>
                <a:effectLst>
                  <a:outerShdw blurRad="38100" dist="38100" dir="2700000" algn="tl">
                    <a:srgbClr val="000000">
                      <a:alpha val="43137"/>
                    </a:srgbClr>
                  </a:outerShdw>
                </a:effectLst>
              </a:rPr>
              <a:t>hijo</a:t>
            </a:r>
            <a:r>
              <a:rPr lang="en-US" sz="3600" dirty="0">
                <a:solidFill>
                  <a:schemeClr val="bg1"/>
                </a:solidFill>
                <a:effectLst>
                  <a:outerShdw blurRad="38100" dist="38100" dir="2700000" algn="tl">
                    <a:srgbClr val="000000">
                      <a:alpha val="43137"/>
                    </a:srgbClr>
                  </a:outerShdw>
                </a:effectLst>
              </a:rPr>
              <a:t> de José.</a:t>
            </a:r>
          </a:p>
          <a:p>
            <a:pPr algn="just"/>
            <a:r>
              <a:rPr lang="en-US" sz="3600" dirty="0">
                <a:solidFill>
                  <a:schemeClr val="bg1"/>
                </a:solidFill>
                <a:effectLst>
                  <a:outerShdw blurRad="38100" dist="38100" dir="2700000" algn="tl">
                    <a:srgbClr val="000000">
                      <a:alpha val="43137"/>
                    </a:srgbClr>
                  </a:outerShdw>
                </a:effectLst>
              </a:rPr>
              <a:t> 46 Y le </a:t>
            </a:r>
            <a:r>
              <a:rPr lang="en-US" sz="3600" dirty="0" err="1">
                <a:solidFill>
                  <a:schemeClr val="bg1"/>
                </a:solidFill>
                <a:effectLst>
                  <a:outerShdw blurRad="38100" dist="38100" dir="2700000" algn="tl">
                    <a:srgbClr val="000000">
                      <a:alpha val="43137"/>
                    </a:srgbClr>
                  </a:outerShdw>
                </a:effectLst>
              </a:rPr>
              <a:t>dijo</a:t>
            </a:r>
            <a:r>
              <a:rPr lang="en-US" sz="3600" dirty="0">
                <a:solidFill>
                  <a:schemeClr val="bg1"/>
                </a:solidFill>
                <a:effectLst>
                  <a:outerShdw blurRad="38100" dist="38100" dir="2700000" algn="tl">
                    <a:srgbClr val="000000">
                      <a:alpha val="43137"/>
                    </a:srgbClr>
                  </a:outerShdw>
                </a:effectLst>
              </a:rPr>
              <a:t> Natanael: --¿De </a:t>
            </a:r>
            <a:r>
              <a:rPr lang="en-US" sz="3600" dirty="0" err="1">
                <a:solidFill>
                  <a:schemeClr val="bg1"/>
                </a:solidFill>
                <a:effectLst>
                  <a:outerShdw blurRad="38100" dist="38100" dir="2700000" algn="tl">
                    <a:srgbClr val="000000">
                      <a:alpha val="43137"/>
                    </a:srgbClr>
                  </a:outerShdw>
                </a:effectLst>
              </a:rPr>
              <a:t>Nazaret</a:t>
            </a:r>
            <a:r>
              <a:rPr lang="en-US" sz="3600" dirty="0">
                <a:solidFill>
                  <a:schemeClr val="bg1"/>
                </a:solidFill>
                <a:effectLst>
                  <a:outerShdw blurRad="38100" dist="38100" dir="2700000" algn="tl">
                    <a:srgbClr val="000000">
                      <a:alpha val="43137"/>
                    </a:srgbClr>
                  </a:outerShdw>
                </a:effectLst>
              </a:rPr>
              <a:t> </a:t>
            </a:r>
            <a:r>
              <a:rPr lang="en-US" sz="3600" dirty="0" err="1">
                <a:solidFill>
                  <a:schemeClr val="bg1"/>
                </a:solidFill>
                <a:effectLst>
                  <a:outerShdw blurRad="38100" dist="38100" dir="2700000" algn="tl">
                    <a:srgbClr val="000000">
                      <a:alpha val="43137"/>
                    </a:srgbClr>
                  </a:outerShdw>
                </a:effectLst>
              </a:rPr>
              <a:t>puede</a:t>
            </a:r>
            <a:r>
              <a:rPr lang="en-US" sz="3600" dirty="0">
                <a:solidFill>
                  <a:schemeClr val="bg1"/>
                </a:solidFill>
                <a:effectLst>
                  <a:outerShdw blurRad="38100" dist="38100" dir="2700000" algn="tl">
                    <a:srgbClr val="000000">
                      <a:alpha val="43137"/>
                    </a:srgbClr>
                  </a:outerShdw>
                </a:effectLst>
              </a:rPr>
              <a:t> </a:t>
            </a:r>
            <a:r>
              <a:rPr lang="en-US" sz="3600" dirty="0" err="1">
                <a:solidFill>
                  <a:schemeClr val="bg1"/>
                </a:solidFill>
                <a:effectLst>
                  <a:outerShdw blurRad="38100" dist="38100" dir="2700000" algn="tl">
                    <a:srgbClr val="000000">
                      <a:alpha val="43137"/>
                    </a:srgbClr>
                  </a:outerShdw>
                </a:effectLst>
              </a:rPr>
              <a:t>haber</a:t>
            </a:r>
            <a:r>
              <a:rPr lang="en-US" sz="3600" dirty="0">
                <a:solidFill>
                  <a:schemeClr val="bg1"/>
                </a:solidFill>
                <a:effectLst>
                  <a:outerShdw blurRad="38100" dist="38100" dir="2700000" algn="tl">
                    <a:srgbClr val="000000">
                      <a:alpha val="43137"/>
                    </a:srgbClr>
                  </a:outerShdw>
                </a:effectLst>
              </a:rPr>
              <a:t> algo de bueno? Le </a:t>
            </a:r>
            <a:r>
              <a:rPr lang="en-US" sz="3600" dirty="0" err="1">
                <a:solidFill>
                  <a:schemeClr val="bg1"/>
                </a:solidFill>
                <a:effectLst>
                  <a:outerShdw blurRad="38100" dist="38100" dir="2700000" algn="tl">
                    <a:srgbClr val="000000">
                      <a:alpha val="43137"/>
                    </a:srgbClr>
                  </a:outerShdw>
                </a:effectLst>
              </a:rPr>
              <a:t>dijo</a:t>
            </a:r>
            <a:r>
              <a:rPr lang="en-US" sz="3600" dirty="0">
                <a:solidFill>
                  <a:schemeClr val="bg1"/>
                </a:solidFill>
                <a:effectLst>
                  <a:outerShdw blurRad="38100" dist="38100" dir="2700000" algn="tl">
                    <a:srgbClr val="000000">
                      <a:alpha val="43137"/>
                    </a:srgbClr>
                  </a:outerShdw>
                </a:effectLst>
              </a:rPr>
              <a:t> Felipe: --Ven y </a:t>
            </a:r>
            <a:r>
              <a:rPr lang="en-US" sz="3600" dirty="0" err="1">
                <a:solidFill>
                  <a:schemeClr val="bg1"/>
                </a:solidFill>
                <a:effectLst>
                  <a:outerShdw blurRad="38100" dist="38100" dir="2700000" algn="tl">
                    <a:srgbClr val="000000">
                      <a:alpha val="43137"/>
                    </a:srgbClr>
                  </a:outerShdw>
                </a:effectLst>
              </a:rPr>
              <a:t>ve</a:t>
            </a:r>
            <a:r>
              <a:rPr lang="en-US" sz="3600"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412084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9567DBD-9015-8991-EC0B-E67326D6399D}"/>
              </a:ext>
            </a:extLst>
          </p:cNvPr>
          <p:cNvSpPr txBox="1"/>
          <p:nvPr/>
        </p:nvSpPr>
        <p:spPr>
          <a:xfrm>
            <a:off x="182105" y="920621"/>
            <a:ext cx="11734800" cy="5016758"/>
          </a:xfrm>
          <a:prstGeom prst="rect">
            <a:avLst/>
          </a:prstGeom>
          <a:noFill/>
          <a:ln>
            <a:solidFill>
              <a:srgbClr val="FFC000"/>
            </a:solidFill>
          </a:ln>
        </p:spPr>
        <p:txBody>
          <a:bodyPr wrap="square">
            <a:spAutoFit/>
          </a:bodyPr>
          <a:lstStyle/>
          <a:p>
            <a:pPr marR="0" algn="just" rtl="0"/>
            <a:r>
              <a:rPr lang="en-US" sz="40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Jn 1:47  As they approached, Jesus said, “Now here is a genuine son of Israel—a man of complete integrity.” </a:t>
            </a:r>
          </a:p>
          <a:p>
            <a:pPr marR="0" algn="just" rtl="0"/>
            <a:r>
              <a:rPr lang="en-US" sz="4000" dirty="0">
                <a:solidFill>
                  <a:schemeClr val="bg1"/>
                </a:solidFill>
                <a:effectLst>
                  <a:outerShdw blurRad="38100" dist="38100" dir="2700000" algn="tl">
                    <a:srgbClr val="000000">
                      <a:alpha val="43137"/>
                    </a:srgbClr>
                  </a:outerShdw>
                </a:effectLst>
                <a:latin typeface="Constantia" panose="02030602050306030303" pitchFamily="18" charset="0"/>
              </a:rPr>
              <a:t> </a:t>
            </a:r>
            <a:r>
              <a:rPr lang="en-US" sz="40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48  “How do you know about me?” Nathanael asked. Jesus replied, “I could see you under the fig tree before Philip found you.” </a:t>
            </a:r>
          </a:p>
          <a:p>
            <a:pPr marR="0" algn="just" rtl="0"/>
            <a:r>
              <a:rPr lang="en-US" sz="4000" dirty="0">
                <a:solidFill>
                  <a:schemeClr val="bg1"/>
                </a:solidFill>
                <a:effectLst>
                  <a:outerShdw blurRad="38100" dist="38100" dir="2700000" algn="tl">
                    <a:srgbClr val="000000">
                      <a:alpha val="43137"/>
                    </a:srgbClr>
                  </a:outerShdw>
                </a:effectLst>
                <a:latin typeface="Constantia" panose="02030602050306030303" pitchFamily="18" charset="0"/>
              </a:rPr>
              <a:t> </a:t>
            </a:r>
            <a:r>
              <a:rPr lang="en-US" sz="40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49  Then Nathanael exclaimed, “Rabbi, you are the Son of God—the King of Israel!” </a:t>
            </a:r>
          </a:p>
        </p:txBody>
      </p:sp>
      <p:cxnSp>
        <p:nvCxnSpPr>
          <p:cNvPr id="4" name="Straight Connector 3">
            <a:extLst>
              <a:ext uri="{FF2B5EF4-FFF2-40B4-BE49-F238E27FC236}">
                <a16:creationId xmlns:a16="http://schemas.microsoft.com/office/drawing/2014/main" xmlns="" id="{AEA503A2-EE5C-7DFE-575A-F10D33B0DD5A}"/>
              </a:ext>
            </a:extLst>
          </p:cNvPr>
          <p:cNvCxnSpPr>
            <a:cxnSpLocks/>
          </p:cNvCxnSpPr>
          <p:nvPr/>
        </p:nvCxnSpPr>
        <p:spPr>
          <a:xfrm>
            <a:off x="304800" y="5791200"/>
            <a:ext cx="2438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4BD42120-2638-454E-1193-5ECDC48DACDA}"/>
              </a:ext>
            </a:extLst>
          </p:cNvPr>
          <p:cNvCxnSpPr>
            <a:cxnSpLocks/>
          </p:cNvCxnSpPr>
          <p:nvPr/>
        </p:nvCxnSpPr>
        <p:spPr>
          <a:xfrm>
            <a:off x="3200400" y="5791200"/>
            <a:ext cx="3733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xmlns="" id="{7DC2F05A-99DD-8C16-AA68-1FC237197ED7}"/>
              </a:ext>
            </a:extLst>
          </p:cNvPr>
          <p:cNvSpPr txBox="1"/>
          <p:nvPr/>
        </p:nvSpPr>
        <p:spPr>
          <a:xfrm>
            <a:off x="7391400" y="5277078"/>
            <a:ext cx="2138471" cy="646331"/>
          </a:xfrm>
          <a:prstGeom prst="rect">
            <a:avLst/>
          </a:prstGeom>
          <a:noFill/>
        </p:spPr>
        <p:txBody>
          <a:bodyPr wrap="none" rtlCol="0">
            <a:spAutoFit/>
          </a:bodyPr>
          <a:lstStyle/>
          <a:p>
            <a:r>
              <a:rPr lang="en-US" sz="3600" i="1" dirty="0">
                <a:effectLst>
                  <a:outerShdw blurRad="38100" dist="38100" dir="2700000" algn="tl">
                    <a:srgbClr val="000000">
                      <a:alpha val="43137"/>
                    </a:srgbClr>
                  </a:outerShdw>
                </a:effectLst>
              </a:rPr>
              <a:t>(Messiah)</a:t>
            </a:r>
          </a:p>
        </p:txBody>
      </p:sp>
      <p:cxnSp>
        <p:nvCxnSpPr>
          <p:cNvPr id="10" name="Straight Connector 9">
            <a:extLst>
              <a:ext uri="{FF2B5EF4-FFF2-40B4-BE49-F238E27FC236}">
                <a16:creationId xmlns:a16="http://schemas.microsoft.com/office/drawing/2014/main" xmlns="" id="{A876E215-A08B-8095-1033-4C309E108057}"/>
              </a:ext>
            </a:extLst>
          </p:cNvPr>
          <p:cNvCxnSpPr>
            <a:cxnSpLocks/>
          </p:cNvCxnSpPr>
          <p:nvPr/>
        </p:nvCxnSpPr>
        <p:spPr>
          <a:xfrm>
            <a:off x="7772400" y="5253831"/>
            <a:ext cx="1219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xmlns="" id="{D0B67A31-F5BA-0794-E306-82E9CA15843A}"/>
              </a:ext>
            </a:extLst>
          </p:cNvPr>
          <p:cNvSpPr txBox="1"/>
          <p:nvPr/>
        </p:nvSpPr>
        <p:spPr>
          <a:xfrm>
            <a:off x="12039600" y="920621"/>
            <a:ext cx="11552695" cy="5016758"/>
          </a:xfrm>
          <a:prstGeom prst="rect">
            <a:avLst/>
          </a:prstGeom>
          <a:noFill/>
          <a:ln>
            <a:solidFill>
              <a:srgbClr val="FFC000"/>
            </a:solidFill>
          </a:ln>
        </p:spPr>
        <p:txBody>
          <a:bodyPr wrap="square">
            <a:spAutoFit/>
          </a:bodyPr>
          <a:lstStyle/>
          <a:p>
            <a:pPr algn="just"/>
            <a:r>
              <a:rPr lang="en-US" sz="4000" dirty="0">
                <a:solidFill>
                  <a:schemeClr val="bg1"/>
                </a:solidFill>
                <a:effectLst>
                  <a:outerShdw blurRad="38100" dist="38100" dir="2700000" algn="tl">
                    <a:srgbClr val="000000">
                      <a:alpha val="43137"/>
                    </a:srgbClr>
                  </a:outerShdw>
                </a:effectLst>
              </a:rPr>
              <a:t>Jn 1:47 Jesús </a:t>
            </a:r>
            <a:r>
              <a:rPr lang="en-US" sz="4000" dirty="0" err="1">
                <a:solidFill>
                  <a:schemeClr val="bg1"/>
                </a:solidFill>
                <a:effectLst>
                  <a:outerShdw blurRad="38100" dist="38100" dir="2700000" algn="tl">
                    <a:srgbClr val="000000">
                      <a:alpha val="43137"/>
                    </a:srgbClr>
                  </a:outerShdw>
                </a:effectLst>
              </a:rPr>
              <a:t>vio</a:t>
            </a:r>
            <a:r>
              <a:rPr lang="en-US" sz="4000" dirty="0">
                <a:solidFill>
                  <a:schemeClr val="bg1"/>
                </a:solidFill>
                <a:effectLst>
                  <a:outerShdw blurRad="38100" dist="38100" dir="2700000" algn="tl">
                    <a:srgbClr val="000000">
                      <a:alpha val="43137"/>
                    </a:srgbClr>
                  </a:outerShdw>
                </a:effectLst>
              </a:rPr>
              <a:t> que Natanael </a:t>
            </a:r>
            <a:r>
              <a:rPr lang="en-US" sz="4000" dirty="0" err="1">
                <a:solidFill>
                  <a:schemeClr val="bg1"/>
                </a:solidFill>
                <a:effectLst>
                  <a:outerShdw blurRad="38100" dist="38100" dir="2700000" algn="tl">
                    <a:srgbClr val="000000">
                      <a:alpha val="43137"/>
                    </a:srgbClr>
                  </a:outerShdw>
                </a:effectLst>
              </a:rPr>
              <a:t>venía</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hacia</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él</a:t>
            </a:r>
            <a:r>
              <a:rPr lang="en-US" sz="4000" dirty="0">
                <a:solidFill>
                  <a:schemeClr val="bg1"/>
                </a:solidFill>
                <a:effectLst>
                  <a:outerShdw blurRad="38100" dist="38100" dir="2700000" algn="tl">
                    <a:srgbClr val="000000">
                      <a:alpha val="43137"/>
                    </a:srgbClr>
                  </a:outerShdw>
                </a:effectLst>
              </a:rPr>
              <a:t> y </a:t>
            </a:r>
            <a:r>
              <a:rPr lang="en-US" sz="4000" dirty="0" err="1">
                <a:solidFill>
                  <a:schemeClr val="bg1"/>
                </a:solidFill>
                <a:effectLst>
                  <a:outerShdw blurRad="38100" dist="38100" dir="2700000" algn="tl">
                    <a:srgbClr val="000000">
                      <a:alpha val="43137"/>
                    </a:srgbClr>
                  </a:outerShdw>
                </a:effectLst>
              </a:rPr>
              <a:t>dijo</a:t>
            </a:r>
            <a:r>
              <a:rPr lang="en-US" sz="4000" dirty="0">
                <a:solidFill>
                  <a:schemeClr val="bg1"/>
                </a:solidFill>
                <a:effectLst>
                  <a:outerShdw blurRad="38100" dist="38100" dir="2700000" algn="tl">
                    <a:srgbClr val="000000">
                      <a:alpha val="43137"/>
                    </a:srgbClr>
                  </a:outerShdw>
                </a:effectLst>
              </a:rPr>
              <a:t> de </a:t>
            </a:r>
            <a:r>
              <a:rPr lang="en-US" sz="4000" dirty="0" err="1">
                <a:solidFill>
                  <a:schemeClr val="bg1"/>
                </a:solidFill>
                <a:effectLst>
                  <a:outerShdw blurRad="38100" dist="38100" dir="2700000" algn="tl">
                    <a:srgbClr val="000000">
                      <a:alpha val="43137"/>
                    </a:srgbClr>
                  </a:outerShdw>
                </a:effectLst>
              </a:rPr>
              <a:t>él</a:t>
            </a:r>
            <a:r>
              <a:rPr lang="en-US" sz="4000" dirty="0">
                <a:solidFill>
                  <a:schemeClr val="bg1"/>
                </a:solidFill>
                <a:effectLst>
                  <a:outerShdw blurRad="38100" dist="38100" dir="2700000" algn="tl">
                    <a:srgbClr val="000000">
                      <a:alpha val="43137"/>
                    </a:srgbClr>
                  </a:outerShdw>
                </a:effectLst>
              </a:rPr>
              <a:t>: --¡He </a:t>
            </a:r>
            <a:r>
              <a:rPr lang="en-US" sz="4000" dirty="0" err="1">
                <a:solidFill>
                  <a:schemeClr val="bg1"/>
                </a:solidFill>
                <a:effectLst>
                  <a:outerShdw blurRad="38100" dist="38100" dir="2700000" algn="tl">
                    <a:srgbClr val="000000">
                      <a:alpha val="43137"/>
                    </a:srgbClr>
                  </a:outerShdw>
                </a:effectLst>
              </a:rPr>
              <a:t>aquí</a:t>
            </a:r>
            <a:r>
              <a:rPr lang="en-US" sz="4000" dirty="0">
                <a:solidFill>
                  <a:schemeClr val="bg1"/>
                </a:solidFill>
                <a:effectLst>
                  <a:outerShdw blurRad="38100" dist="38100" dir="2700000" algn="tl">
                    <a:srgbClr val="000000">
                      <a:alpha val="43137"/>
                    </a:srgbClr>
                  </a:outerShdw>
                </a:effectLst>
              </a:rPr>
              <a:t> un </a:t>
            </a:r>
            <a:r>
              <a:rPr lang="en-US" sz="4000" dirty="0" err="1">
                <a:solidFill>
                  <a:schemeClr val="bg1"/>
                </a:solidFill>
                <a:effectLst>
                  <a:outerShdw blurRad="38100" dist="38100" dir="2700000" algn="tl">
                    <a:srgbClr val="000000">
                      <a:alpha val="43137"/>
                    </a:srgbClr>
                  </a:outerShdw>
                </a:effectLst>
              </a:rPr>
              <a:t>verdadero</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israelita</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en</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quien</a:t>
            </a:r>
            <a:r>
              <a:rPr lang="en-US" sz="4000" dirty="0">
                <a:solidFill>
                  <a:schemeClr val="bg1"/>
                </a:solidFill>
                <a:effectLst>
                  <a:outerShdw blurRad="38100" dist="38100" dir="2700000" algn="tl">
                    <a:srgbClr val="000000">
                      <a:alpha val="43137"/>
                    </a:srgbClr>
                  </a:outerShdw>
                </a:effectLst>
              </a:rPr>
              <a:t> no hay </a:t>
            </a:r>
            <a:r>
              <a:rPr lang="en-US" sz="4000" dirty="0" err="1">
                <a:solidFill>
                  <a:schemeClr val="bg1"/>
                </a:solidFill>
                <a:effectLst>
                  <a:outerShdw blurRad="38100" dist="38100" dir="2700000" algn="tl">
                    <a:srgbClr val="000000">
                      <a:alpha val="43137"/>
                    </a:srgbClr>
                  </a:outerShdw>
                </a:effectLst>
              </a:rPr>
              <a:t>engaño</a:t>
            </a:r>
            <a:r>
              <a:rPr lang="en-US" sz="4000" dirty="0">
                <a:solidFill>
                  <a:schemeClr val="bg1"/>
                </a:solidFill>
                <a:effectLst>
                  <a:outerShdw blurRad="38100" dist="38100" dir="2700000" algn="tl">
                    <a:srgbClr val="000000">
                      <a:alpha val="43137"/>
                    </a:srgbClr>
                  </a:outerShdw>
                </a:effectLst>
              </a:rPr>
              <a:t>!</a:t>
            </a:r>
          </a:p>
          <a:p>
            <a:pPr algn="just"/>
            <a:r>
              <a:rPr lang="en-US" sz="4000" dirty="0">
                <a:solidFill>
                  <a:schemeClr val="bg1"/>
                </a:solidFill>
                <a:effectLst>
                  <a:outerShdw blurRad="38100" dist="38100" dir="2700000" algn="tl">
                    <a:srgbClr val="000000">
                      <a:alpha val="43137"/>
                    </a:srgbClr>
                  </a:outerShdw>
                </a:effectLst>
              </a:rPr>
              <a:t> 48 Le </a:t>
            </a:r>
            <a:r>
              <a:rPr lang="en-US" sz="4000" dirty="0" err="1">
                <a:solidFill>
                  <a:schemeClr val="bg1"/>
                </a:solidFill>
                <a:effectLst>
                  <a:outerShdw blurRad="38100" dist="38100" dir="2700000" algn="tl">
                    <a:srgbClr val="000000">
                      <a:alpha val="43137"/>
                    </a:srgbClr>
                  </a:outerShdw>
                </a:effectLst>
              </a:rPr>
              <a:t>dijo</a:t>
            </a:r>
            <a:r>
              <a:rPr lang="en-US" sz="4000" dirty="0">
                <a:solidFill>
                  <a:schemeClr val="bg1"/>
                </a:solidFill>
                <a:effectLst>
                  <a:outerShdw blurRad="38100" dist="38100" dir="2700000" algn="tl">
                    <a:srgbClr val="000000">
                      <a:alpha val="43137"/>
                    </a:srgbClr>
                  </a:outerShdw>
                </a:effectLst>
              </a:rPr>
              <a:t> Natanael: --¿De </a:t>
            </a:r>
            <a:r>
              <a:rPr lang="en-US" sz="4000" dirty="0" err="1">
                <a:solidFill>
                  <a:schemeClr val="bg1"/>
                </a:solidFill>
                <a:effectLst>
                  <a:outerShdw blurRad="38100" dist="38100" dir="2700000" algn="tl">
                    <a:srgbClr val="000000">
                      <a:alpha val="43137"/>
                    </a:srgbClr>
                  </a:outerShdw>
                </a:effectLst>
              </a:rPr>
              <a:t>dónde</a:t>
            </a:r>
            <a:r>
              <a:rPr lang="en-US" sz="4000" dirty="0">
                <a:solidFill>
                  <a:schemeClr val="bg1"/>
                </a:solidFill>
                <a:effectLst>
                  <a:outerShdw blurRad="38100" dist="38100" dir="2700000" algn="tl">
                    <a:srgbClr val="000000">
                      <a:alpha val="43137"/>
                    </a:srgbClr>
                  </a:outerShdw>
                </a:effectLst>
              </a:rPr>
              <a:t> me </a:t>
            </a:r>
            <a:r>
              <a:rPr lang="en-US" sz="4000" dirty="0" err="1">
                <a:solidFill>
                  <a:schemeClr val="bg1"/>
                </a:solidFill>
                <a:effectLst>
                  <a:outerShdw blurRad="38100" dist="38100" dir="2700000" algn="tl">
                    <a:srgbClr val="000000">
                      <a:alpha val="43137"/>
                    </a:srgbClr>
                  </a:outerShdw>
                </a:effectLst>
              </a:rPr>
              <a:t>conoces</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Respondió</a:t>
            </a:r>
            <a:r>
              <a:rPr lang="en-US" sz="4000" dirty="0">
                <a:solidFill>
                  <a:schemeClr val="bg1"/>
                </a:solidFill>
                <a:effectLst>
                  <a:outerShdw blurRad="38100" dist="38100" dir="2700000" algn="tl">
                    <a:srgbClr val="000000">
                      <a:alpha val="43137"/>
                    </a:srgbClr>
                  </a:outerShdw>
                </a:effectLst>
              </a:rPr>
              <a:t> Jesús y le </a:t>
            </a:r>
            <a:r>
              <a:rPr lang="en-US" sz="4000" dirty="0" err="1">
                <a:solidFill>
                  <a:schemeClr val="bg1"/>
                </a:solidFill>
                <a:effectLst>
                  <a:outerShdw blurRad="38100" dist="38100" dir="2700000" algn="tl">
                    <a:srgbClr val="000000">
                      <a:alpha val="43137"/>
                    </a:srgbClr>
                  </a:outerShdw>
                </a:effectLst>
              </a:rPr>
              <a:t>dijo</a:t>
            </a:r>
            <a:r>
              <a:rPr lang="en-US" sz="4000" dirty="0">
                <a:solidFill>
                  <a:schemeClr val="bg1"/>
                </a:solidFill>
                <a:effectLst>
                  <a:outerShdw blurRad="38100" dist="38100" dir="2700000" algn="tl">
                    <a:srgbClr val="000000">
                      <a:alpha val="43137"/>
                    </a:srgbClr>
                  </a:outerShdw>
                </a:effectLst>
              </a:rPr>
              <a:t>: --Antes que Felipe </a:t>
            </a:r>
            <a:r>
              <a:rPr lang="en-US" sz="4000" dirty="0" err="1">
                <a:solidFill>
                  <a:schemeClr val="bg1"/>
                </a:solidFill>
                <a:effectLst>
                  <a:outerShdw blurRad="38100" dist="38100" dir="2700000" algn="tl">
                    <a:srgbClr val="000000">
                      <a:alpha val="43137"/>
                    </a:srgbClr>
                  </a:outerShdw>
                </a:effectLst>
              </a:rPr>
              <a:t>te</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llamara</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cuando</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estabas</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debajo</a:t>
            </a:r>
            <a:r>
              <a:rPr lang="en-US" sz="4000" dirty="0">
                <a:solidFill>
                  <a:schemeClr val="bg1"/>
                </a:solidFill>
                <a:effectLst>
                  <a:outerShdw blurRad="38100" dist="38100" dir="2700000" algn="tl">
                    <a:srgbClr val="000000">
                      <a:alpha val="43137"/>
                    </a:srgbClr>
                  </a:outerShdw>
                </a:effectLst>
              </a:rPr>
              <a:t> de la </a:t>
            </a:r>
            <a:r>
              <a:rPr lang="en-US" sz="4000" dirty="0" err="1">
                <a:solidFill>
                  <a:schemeClr val="bg1"/>
                </a:solidFill>
                <a:effectLst>
                  <a:outerShdw blurRad="38100" dist="38100" dir="2700000" algn="tl">
                    <a:srgbClr val="000000">
                      <a:alpha val="43137"/>
                    </a:srgbClr>
                  </a:outerShdw>
                </a:effectLst>
              </a:rPr>
              <a:t>higuera</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te</a:t>
            </a:r>
            <a:r>
              <a:rPr lang="en-US" sz="4000" dirty="0">
                <a:solidFill>
                  <a:schemeClr val="bg1"/>
                </a:solidFill>
                <a:effectLst>
                  <a:outerShdw blurRad="38100" dist="38100" dir="2700000" algn="tl">
                    <a:srgbClr val="000000">
                      <a:alpha val="43137"/>
                    </a:srgbClr>
                  </a:outerShdw>
                </a:effectLst>
              </a:rPr>
              <a:t> vi.</a:t>
            </a:r>
          </a:p>
          <a:p>
            <a:pPr algn="just"/>
            <a:r>
              <a:rPr lang="en-US" sz="4000" dirty="0">
                <a:solidFill>
                  <a:schemeClr val="bg1"/>
                </a:solidFill>
                <a:effectLst>
                  <a:outerShdw blurRad="38100" dist="38100" dir="2700000" algn="tl">
                    <a:srgbClr val="000000">
                      <a:alpha val="43137"/>
                    </a:srgbClr>
                  </a:outerShdw>
                </a:effectLst>
              </a:rPr>
              <a:t> 49 Le </a:t>
            </a:r>
            <a:r>
              <a:rPr lang="en-US" sz="4000" dirty="0" err="1">
                <a:solidFill>
                  <a:schemeClr val="bg1"/>
                </a:solidFill>
                <a:effectLst>
                  <a:outerShdw blurRad="38100" dist="38100" dir="2700000" algn="tl">
                    <a:srgbClr val="000000">
                      <a:alpha val="43137"/>
                    </a:srgbClr>
                  </a:outerShdw>
                </a:effectLst>
              </a:rPr>
              <a:t>respondió</a:t>
            </a:r>
            <a:r>
              <a:rPr lang="en-US" sz="4000" dirty="0">
                <a:solidFill>
                  <a:schemeClr val="bg1"/>
                </a:solidFill>
                <a:effectLst>
                  <a:outerShdw blurRad="38100" dist="38100" dir="2700000" algn="tl">
                    <a:srgbClr val="000000">
                      <a:alpha val="43137"/>
                    </a:srgbClr>
                  </a:outerShdw>
                </a:effectLst>
              </a:rPr>
              <a:t> Natanael: --</a:t>
            </a:r>
            <a:r>
              <a:rPr lang="en-US" sz="4000" dirty="0" err="1">
                <a:solidFill>
                  <a:schemeClr val="bg1"/>
                </a:solidFill>
                <a:effectLst>
                  <a:outerShdw blurRad="38100" dist="38100" dir="2700000" algn="tl">
                    <a:srgbClr val="000000">
                      <a:alpha val="43137"/>
                    </a:srgbClr>
                  </a:outerShdw>
                </a:effectLst>
              </a:rPr>
              <a:t>Rabí</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tú</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eres</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el</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Hijo</a:t>
            </a:r>
            <a:r>
              <a:rPr lang="en-US" sz="4000" dirty="0">
                <a:solidFill>
                  <a:schemeClr val="bg1"/>
                </a:solidFill>
                <a:effectLst>
                  <a:outerShdw blurRad="38100" dist="38100" dir="2700000" algn="tl">
                    <a:srgbClr val="000000">
                      <a:alpha val="43137"/>
                    </a:srgbClr>
                  </a:outerShdw>
                </a:effectLst>
              </a:rPr>
              <a:t> de Dios! ¡Tú </a:t>
            </a:r>
            <a:r>
              <a:rPr lang="en-US" sz="4000" dirty="0" err="1">
                <a:solidFill>
                  <a:schemeClr val="bg1"/>
                </a:solidFill>
                <a:effectLst>
                  <a:outerShdw blurRad="38100" dist="38100" dir="2700000" algn="tl">
                    <a:srgbClr val="000000">
                      <a:alpha val="43137"/>
                    </a:srgbClr>
                  </a:outerShdw>
                </a:effectLst>
              </a:rPr>
              <a:t>eres</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el</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rey</a:t>
            </a:r>
            <a:r>
              <a:rPr lang="en-US" sz="4000" dirty="0">
                <a:solidFill>
                  <a:schemeClr val="bg1"/>
                </a:solidFill>
                <a:effectLst>
                  <a:outerShdw blurRad="38100" dist="38100" dir="2700000" algn="tl">
                    <a:srgbClr val="000000">
                      <a:alpha val="43137"/>
                    </a:srgbClr>
                  </a:outerShdw>
                </a:effectLst>
              </a:rPr>
              <a:t> de Israel!</a:t>
            </a:r>
          </a:p>
        </p:txBody>
      </p:sp>
    </p:spTree>
    <p:extLst>
      <p:ext uri="{BB962C8B-B14F-4D97-AF65-F5344CB8AC3E}">
        <p14:creationId xmlns:p14="http://schemas.microsoft.com/office/powerpoint/2010/main" val="3708564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3F54609-03DC-BB69-58DC-D3B29D834903}"/>
              </a:ext>
            </a:extLst>
          </p:cNvPr>
          <p:cNvSpPr txBox="1"/>
          <p:nvPr/>
        </p:nvSpPr>
        <p:spPr>
          <a:xfrm>
            <a:off x="226017" y="612842"/>
            <a:ext cx="11506200" cy="5632311"/>
          </a:xfrm>
          <a:prstGeom prst="rect">
            <a:avLst/>
          </a:prstGeom>
          <a:noFill/>
          <a:ln>
            <a:solidFill>
              <a:srgbClr val="FFC000"/>
            </a:solidFill>
          </a:ln>
        </p:spPr>
        <p:txBody>
          <a:bodyPr wrap="square">
            <a:spAutoFit/>
          </a:bodyPr>
          <a:lstStyle/>
          <a:p>
            <a:pPr marR="0" algn="ctr" rtl="0"/>
            <a:r>
              <a:rPr lang="en-US" sz="4000" dirty="0">
                <a:solidFill>
                  <a:schemeClr val="bg1"/>
                </a:solidFill>
                <a:effectLst>
                  <a:outerShdw blurRad="38100" dist="38100" dir="2700000" algn="tl">
                    <a:srgbClr val="000000">
                      <a:alpha val="43137"/>
                    </a:srgbClr>
                  </a:outerShdw>
                </a:effectLst>
              </a:rPr>
              <a:t>Jn 1:50 Jesus answered and said to him, </a:t>
            </a:r>
          </a:p>
          <a:p>
            <a:pPr marR="0" algn="ctr" rtl="0"/>
            <a:r>
              <a:rPr lang="en-US" sz="4000" dirty="0">
                <a:solidFill>
                  <a:schemeClr val="bg1"/>
                </a:solidFill>
                <a:effectLst>
                  <a:outerShdw blurRad="38100" dist="38100" dir="2700000" algn="tl">
                    <a:srgbClr val="000000">
                      <a:alpha val="43137"/>
                    </a:srgbClr>
                  </a:outerShdw>
                </a:effectLst>
              </a:rPr>
              <a:t>"Because I said to you, </a:t>
            </a:r>
          </a:p>
          <a:p>
            <a:pPr marR="0" algn="ctr" rtl="0"/>
            <a:r>
              <a:rPr lang="en-US" sz="4000" dirty="0">
                <a:solidFill>
                  <a:schemeClr val="bg1"/>
                </a:solidFill>
                <a:effectLst>
                  <a:outerShdw blurRad="38100" dist="38100" dir="2700000" algn="tl">
                    <a:srgbClr val="000000">
                      <a:alpha val="43137"/>
                    </a:srgbClr>
                  </a:outerShdw>
                </a:effectLst>
              </a:rPr>
              <a:t>'I saw you under the fig tree,' do you believe? You will see greater things than these."</a:t>
            </a:r>
          </a:p>
          <a:p>
            <a:pPr marR="0" algn="ctr" rtl="0"/>
            <a:r>
              <a:rPr lang="en-US" sz="4000" dirty="0">
                <a:solidFill>
                  <a:schemeClr val="bg1"/>
                </a:solidFill>
                <a:effectLst>
                  <a:outerShdw blurRad="38100" dist="38100" dir="2700000" algn="tl">
                    <a:srgbClr val="000000">
                      <a:alpha val="43137"/>
                    </a:srgbClr>
                  </a:outerShdw>
                </a:effectLst>
              </a:rPr>
              <a:t>51 And He said to him, </a:t>
            </a:r>
          </a:p>
          <a:p>
            <a:pPr marR="0" algn="ctr" rtl="0"/>
            <a:r>
              <a:rPr lang="en-US" sz="4000" dirty="0">
                <a:solidFill>
                  <a:schemeClr val="bg1"/>
                </a:solidFill>
                <a:effectLst>
                  <a:outerShdw blurRad="38100" dist="38100" dir="2700000" algn="tl">
                    <a:srgbClr val="000000">
                      <a:alpha val="43137"/>
                    </a:srgbClr>
                  </a:outerShdw>
                </a:effectLst>
              </a:rPr>
              <a:t>"Most assuredly, I say to you, </a:t>
            </a:r>
          </a:p>
          <a:p>
            <a:pPr marR="0" algn="ctr" rtl="0"/>
            <a:r>
              <a:rPr lang="en-US" sz="4000" dirty="0">
                <a:solidFill>
                  <a:schemeClr val="bg1"/>
                </a:solidFill>
                <a:effectLst>
                  <a:outerShdw blurRad="38100" dist="38100" dir="2700000" algn="tl">
                    <a:srgbClr val="000000">
                      <a:alpha val="43137"/>
                    </a:srgbClr>
                  </a:outerShdw>
                </a:effectLst>
              </a:rPr>
              <a:t>hereafter you shall see heaven open, </a:t>
            </a:r>
          </a:p>
          <a:p>
            <a:pPr marR="0" algn="ctr" rtl="0"/>
            <a:r>
              <a:rPr lang="en-US" sz="4000" dirty="0">
                <a:solidFill>
                  <a:schemeClr val="bg1"/>
                </a:solidFill>
                <a:effectLst>
                  <a:outerShdw blurRad="38100" dist="38100" dir="2700000" algn="tl">
                    <a:srgbClr val="000000">
                      <a:alpha val="43137"/>
                    </a:srgbClr>
                  </a:outerShdw>
                </a:effectLst>
              </a:rPr>
              <a:t>and the angels of God ascending and descending upon the Son of Man.“ </a:t>
            </a:r>
            <a:r>
              <a:rPr lang="en-US" i="1" dirty="0">
                <a:effectLst>
                  <a:outerShdw blurRad="38100" dist="38100" dir="2700000" algn="tl">
                    <a:srgbClr val="000000">
                      <a:alpha val="43137"/>
                    </a:srgbClr>
                  </a:outerShdw>
                </a:effectLst>
              </a:rPr>
              <a:t>(NKJV)</a:t>
            </a:r>
            <a:endParaRPr lang="en-US" sz="4000" i="1" dirty="0">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xmlns="" id="{034A0EA8-4D09-98A1-47F5-822582922E0C}"/>
              </a:ext>
            </a:extLst>
          </p:cNvPr>
          <p:cNvSpPr txBox="1"/>
          <p:nvPr/>
        </p:nvSpPr>
        <p:spPr>
          <a:xfrm>
            <a:off x="11887200" y="619300"/>
            <a:ext cx="11658600" cy="5632311"/>
          </a:xfrm>
          <a:prstGeom prst="rect">
            <a:avLst/>
          </a:prstGeom>
          <a:noFill/>
          <a:ln>
            <a:solidFill>
              <a:srgbClr val="FFC000"/>
            </a:solidFill>
          </a:ln>
        </p:spPr>
        <p:txBody>
          <a:bodyPr wrap="square">
            <a:spAutoFit/>
          </a:bodyPr>
          <a:lstStyle/>
          <a:p>
            <a:pPr algn="ctr"/>
            <a:r>
              <a:rPr lang="es-ES" sz="4000" dirty="0">
                <a:solidFill>
                  <a:schemeClr val="bg1"/>
                </a:solidFill>
                <a:effectLst>
                  <a:outerShdw blurRad="38100" dist="38100" dir="2700000" algn="tl">
                    <a:srgbClr val="000000">
                      <a:alpha val="43137"/>
                    </a:srgbClr>
                  </a:outerShdw>
                </a:effectLst>
              </a:rPr>
              <a:t>Jn 1:50 Respondió Jesús y le dijo: --¿</a:t>
            </a:r>
          </a:p>
          <a:p>
            <a:pPr algn="ctr"/>
            <a:r>
              <a:rPr lang="es-ES" sz="4000" dirty="0">
                <a:solidFill>
                  <a:schemeClr val="bg1"/>
                </a:solidFill>
                <a:effectLst>
                  <a:outerShdw blurRad="38100" dist="38100" dir="2700000" algn="tl">
                    <a:srgbClr val="000000">
                      <a:alpha val="43137"/>
                    </a:srgbClr>
                  </a:outerShdw>
                </a:effectLst>
              </a:rPr>
              <a:t>Crees porque te dije: </a:t>
            </a:r>
          </a:p>
          <a:p>
            <a:pPr algn="ctr"/>
            <a:r>
              <a:rPr lang="es-ES" sz="4000" dirty="0">
                <a:solidFill>
                  <a:schemeClr val="bg1"/>
                </a:solidFill>
                <a:effectLst>
                  <a:outerShdw blurRad="38100" dist="38100" dir="2700000" algn="tl">
                    <a:srgbClr val="000000">
                      <a:alpha val="43137"/>
                    </a:srgbClr>
                  </a:outerShdw>
                </a:effectLst>
              </a:rPr>
              <a:t>"Te vi debajo de la higuera"? ¡Cosas mayores que éstas verás!</a:t>
            </a:r>
            <a:endParaRPr lang="en-US" sz="4000" dirty="0">
              <a:solidFill>
                <a:schemeClr val="bg1"/>
              </a:solidFill>
              <a:effectLst>
                <a:outerShdw blurRad="38100" dist="38100" dir="2700000" algn="tl">
                  <a:srgbClr val="000000">
                    <a:alpha val="43137"/>
                  </a:srgbClr>
                </a:outerShdw>
              </a:effectLst>
            </a:endParaRPr>
          </a:p>
          <a:p>
            <a:pPr algn="ctr"/>
            <a:r>
              <a:rPr lang="en-US" sz="4000" dirty="0">
                <a:solidFill>
                  <a:schemeClr val="bg1"/>
                </a:solidFill>
                <a:effectLst>
                  <a:outerShdw blurRad="38100" dist="38100" dir="2700000" algn="tl">
                    <a:srgbClr val="000000">
                      <a:alpha val="43137"/>
                    </a:srgbClr>
                  </a:outerShdw>
                </a:effectLst>
              </a:rPr>
              <a:t>51 Y les </a:t>
            </a:r>
            <a:r>
              <a:rPr lang="en-US" sz="4000" dirty="0" err="1">
                <a:solidFill>
                  <a:schemeClr val="bg1"/>
                </a:solidFill>
                <a:effectLst>
                  <a:outerShdw blurRad="38100" dist="38100" dir="2700000" algn="tl">
                    <a:srgbClr val="000000">
                      <a:alpha val="43137"/>
                    </a:srgbClr>
                  </a:outerShdw>
                </a:effectLst>
              </a:rPr>
              <a:t>dijo</a:t>
            </a:r>
            <a:r>
              <a:rPr lang="en-US" sz="4000" dirty="0">
                <a:solidFill>
                  <a:schemeClr val="bg1"/>
                </a:solidFill>
                <a:effectLst>
                  <a:outerShdw blurRad="38100" dist="38100" dir="2700000" algn="tl">
                    <a:srgbClr val="000000">
                      <a:alpha val="43137"/>
                    </a:srgbClr>
                  </a:outerShdw>
                </a:effectLst>
              </a:rPr>
              <a:t>: </a:t>
            </a:r>
          </a:p>
          <a:p>
            <a:pPr algn="ctr"/>
            <a:r>
              <a:rPr lang="en-US" sz="4000" dirty="0">
                <a:solidFill>
                  <a:schemeClr val="bg1"/>
                </a:solidFill>
                <a:effectLst>
                  <a:outerShdw blurRad="38100" dist="38100" dir="2700000" algn="tl">
                    <a:srgbClr val="000000">
                      <a:alpha val="43137"/>
                    </a:srgbClr>
                  </a:outerShdw>
                </a:effectLst>
              </a:rPr>
              <a:t>--De </a:t>
            </a:r>
            <a:r>
              <a:rPr lang="en-US" sz="4000" dirty="0" err="1">
                <a:solidFill>
                  <a:schemeClr val="bg1"/>
                </a:solidFill>
                <a:effectLst>
                  <a:outerShdw blurRad="38100" dist="38100" dir="2700000" algn="tl">
                    <a:srgbClr val="000000">
                      <a:alpha val="43137"/>
                    </a:srgbClr>
                  </a:outerShdw>
                </a:effectLst>
              </a:rPr>
              <a:t>cierto</a:t>
            </a:r>
            <a:r>
              <a:rPr lang="en-US" sz="4000" dirty="0">
                <a:solidFill>
                  <a:schemeClr val="bg1"/>
                </a:solidFill>
                <a:effectLst>
                  <a:outerShdw blurRad="38100" dist="38100" dir="2700000" algn="tl">
                    <a:srgbClr val="000000">
                      <a:alpha val="43137"/>
                    </a:srgbClr>
                  </a:outerShdw>
                </a:effectLst>
              </a:rPr>
              <a:t>, </a:t>
            </a:r>
          </a:p>
          <a:p>
            <a:pPr algn="ctr"/>
            <a:r>
              <a:rPr lang="en-US" sz="4000" dirty="0">
                <a:solidFill>
                  <a:schemeClr val="bg1"/>
                </a:solidFill>
                <a:effectLst>
                  <a:outerShdw blurRad="38100" dist="38100" dir="2700000" algn="tl">
                    <a:srgbClr val="000000">
                      <a:alpha val="43137"/>
                    </a:srgbClr>
                  </a:outerShdw>
                </a:effectLst>
              </a:rPr>
              <a:t>de </a:t>
            </a:r>
            <a:r>
              <a:rPr lang="en-US" sz="4000" dirty="0" err="1">
                <a:solidFill>
                  <a:schemeClr val="bg1"/>
                </a:solidFill>
                <a:effectLst>
                  <a:outerShdw blurRad="38100" dist="38100" dir="2700000" algn="tl">
                    <a:srgbClr val="000000">
                      <a:alpha val="43137"/>
                    </a:srgbClr>
                  </a:outerShdw>
                </a:effectLst>
              </a:rPr>
              <a:t>cierto</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os</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digo</a:t>
            </a:r>
            <a:r>
              <a:rPr lang="en-US" sz="4000" dirty="0">
                <a:solidFill>
                  <a:schemeClr val="bg1"/>
                </a:solidFill>
                <a:effectLst>
                  <a:outerShdw blurRad="38100" dist="38100" dir="2700000" algn="tl">
                    <a:srgbClr val="000000">
                      <a:alpha val="43137"/>
                    </a:srgbClr>
                  </a:outerShdw>
                </a:effectLst>
              </a:rPr>
              <a:t> que </a:t>
            </a:r>
            <a:r>
              <a:rPr lang="en-US" sz="4000" dirty="0" err="1">
                <a:solidFill>
                  <a:schemeClr val="bg1"/>
                </a:solidFill>
                <a:effectLst>
                  <a:outerShdw blurRad="38100" dist="38100" dir="2700000" algn="tl">
                    <a:srgbClr val="000000">
                      <a:alpha val="43137"/>
                    </a:srgbClr>
                  </a:outerShdw>
                </a:effectLst>
              </a:rPr>
              <a:t>veréis</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el</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cielo</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abierto</a:t>
            </a:r>
            <a:r>
              <a:rPr lang="en-US" sz="4000" dirty="0">
                <a:solidFill>
                  <a:schemeClr val="bg1"/>
                </a:solidFill>
                <a:effectLst>
                  <a:outerShdw blurRad="38100" dist="38100" dir="2700000" algn="tl">
                    <a:srgbClr val="000000">
                      <a:alpha val="43137"/>
                    </a:srgbClr>
                  </a:outerShdw>
                </a:effectLst>
              </a:rPr>
              <a:t> y a </a:t>
            </a:r>
            <a:r>
              <a:rPr lang="en-US" sz="4000" dirty="0" err="1">
                <a:solidFill>
                  <a:schemeClr val="bg1"/>
                </a:solidFill>
                <a:effectLst>
                  <a:outerShdw blurRad="38100" dist="38100" dir="2700000" algn="tl">
                    <a:srgbClr val="000000">
                      <a:alpha val="43137"/>
                    </a:srgbClr>
                  </a:outerShdw>
                </a:effectLst>
              </a:rPr>
              <a:t>los</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ángeles</a:t>
            </a:r>
            <a:r>
              <a:rPr lang="en-US" sz="4000" dirty="0">
                <a:solidFill>
                  <a:schemeClr val="bg1"/>
                </a:solidFill>
                <a:effectLst>
                  <a:outerShdw blurRad="38100" dist="38100" dir="2700000" algn="tl">
                    <a:srgbClr val="000000">
                      <a:alpha val="43137"/>
                    </a:srgbClr>
                  </a:outerShdw>
                </a:effectLst>
              </a:rPr>
              <a:t> de Dios que </a:t>
            </a:r>
            <a:r>
              <a:rPr lang="en-US" sz="4000" dirty="0" err="1">
                <a:solidFill>
                  <a:schemeClr val="bg1"/>
                </a:solidFill>
                <a:effectLst>
                  <a:outerShdw blurRad="38100" dist="38100" dir="2700000" algn="tl">
                    <a:srgbClr val="000000">
                      <a:alpha val="43137"/>
                    </a:srgbClr>
                  </a:outerShdw>
                </a:effectLst>
              </a:rPr>
              <a:t>suben</a:t>
            </a:r>
            <a:r>
              <a:rPr lang="en-US" sz="4000" dirty="0">
                <a:solidFill>
                  <a:schemeClr val="bg1"/>
                </a:solidFill>
                <a:effectLst>
                  <a:outerShdw blurRad="38100" dist="38100" dir="2700000" algn="tl">
                    <a:srgbClr val="000000">
                      <a:alpha val="43137"/>
                    </a:srgbClr>
                  </a:outerShdw>
                </a:effectLst>
              </a:rPr>
              <a:t> y </a:t>
            </a:r>
            <a:r>
              <a:rPr lang="en-US" sz="4000" dirty="0" err="1">
                <a:solidFill>
                  <a:schemeClr val="bg1"/>
                </a:solidFill>
                <a:effectLst>
                  <a:outerShdw blurRad="38100" dist="38100" dir="2700000" algn="tl">
                    <a:srgbClr val="000000">
                      <a:alpha val="43137"/>
                    </a:srgbClr>
                  </a:outerShdw>
                </a:effectLst>
              </a:rPr>
              <a:t>descienden</a:t>
            </a:r>
            <a:r>
              <a:rPr lang="en-US" sz="4000" dirty="0">
                <a:solidFill>
                  <a:schemeClr val="bg1"/>
                </a:solidFill>
                <a:effectLst>
                  <a:outerShdw blurRad="38100" dist="38100" dir="2700000" algn="tl">
                    <a:srgbClr val="000000">
                      <a:alpha val="43137"/>
                    </a:srgbClr>
                  </a:outerShdw>
                </a:effectLst>
              </a:rPr>
              <a:t> </a:t>
            </a:r>
          </a:p>
          <a:p>
            <a:pPr algn="ctr"/>
            <a:r>
              <a:rPr lang="en-US" sz="4000" dirty="0" err="1">
                <a:solidFill>
                  <a:schemeClr val="bg1"/>
                </a:solidFill>
                <a:effectLst>
                  <a:outerShdw blurRad="38100" dist="38100" dir="2700000" algn="tl">
                    <a:srgbClr val="000000">
                      <a:alpha val="43137"/>
                    </a:srgbClr>
                  </a:outerShdw>
                </a:effectLst>
              </a:rPr>
              <a:t>sobre</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el</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Hijo</a:t>
            </a:r>
            <a:r>
              <a:rPr lang="en-US" sz="4000" dirty="0">
                <a:solidFill>
                  <a:schemeClr val="bg1"/>
                </a:solidFill>
                <a:effectLst>
                  <a:outerShdw blurRad="38100" dist="38100" dir="2700000" algn="tl">
                    <a:srgbClr val="000000">
                      <a:alpha val="43137"/>
                    </a:srgbClr>
                  </a:outerShdw>
                </a:effectLst>
              </a:rPr>
              <a:t> del Hombre.</a:t>
            </a:r>
          </a:p>
        </p:txBody>
      </p:sp>
      <p:sp>
        <p:nvSpPr>
          <p:cNvPr id="2" name="TextBox 1">
            <a:extLst>
              <a:ext uri="{FF2B5EF4-FFF2-40B4-BE49-F238E27FC236}">
                <a16:creationId xmlns:a16="http://schemas.microsoft.com/office/drawing/2014/main" xmlns="" id="{A9DA6E4D-7967-E45B-B33B-DF32492B0C54}"/>
              </a:ext>
            </a:extLst>
          </p:cNvPr>
          <p:cNvSpPr txBox="1"/>
          <p:nvPr/>
        </p:nvSpPr>
        <p:spPr>
          <a:xfrm>
            <a:off x="9144000" y="5562600"/>
            <a:ext cx="1907510" cy="584775"/>
          </a:xfrm>
          <a:prstGeom prst="rect">
            <a:avLst/>
          </a:prstGeom>
          <a:noFill/>
        </p:spPr>
        <p:txBody>
          <a:bodyPr wrap="none" rtlCol="0">
            <a:spAutoFit/>
          </a:bodyPr>
          <a:lstStyle/>
          <a:p>
            <a:r>
              <a:rPr lang="en-US" sz="3200" i="1" dirty="0">
                <a:effectLst>
                  <a:outerShdw blurRad="38100" dist="38100" dir="2700000" algn="tl">
                    <a:srgbClr val="000000">
                      <a:alpha val="43137"/>
                    </a:srgbClr>
                  </a:outerShdw>
                </a:effectLst>
              </a:rPr>
              <a:t>-Ge 28:12-</a:t>
            </a:r>
          </a:p>
        </p:txBody>
      </p:sp>
    </p:spTree>
    <p:extLst>
      <p:ext uri="{BB962C8B-B14F-4D97-AF65-F5344CB8AC3E}">
        <p14:creationId xmlns:p14="http://schemas.microsoft.com/office/powerpoint/2010/main" val="19095396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xmlns="" id="{EC10D97E-FAE0-1920-4871-2327DFFEF714}"/>
              </a:ext>
            </a:extLst>
          </p:cNvPr>
          <p:cNvGraphicFramePr/>
          <p:nvPr/>
        </p:nvGraphicFramePr>
        <p:xfrm>
          <a:off x="14609737" y="895694"/>
          <a:ext cx="8157273" cy="52539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xmlns="" id="{919E0545-CBA3-BA37-8668-2BA1F84EAF28}"/>
              </a:ext>
            </a:extLst>
          </p:cNvPr>
          <p:cNvSpPr txBox="1"/>
          <p:nvPr/>
        </p:nvSpPr>
        <p:spPr>
          <a:xfrm>
            <a:off x="228600" y="2270960"/>
            <a:ext cx="7654680" cy="2862322"/>
          </a:xfrm>
          <a:prstGeom prst="rect">
            <a:avLst/>
          </a:prstGeom>
          <a:noFill/>
          <a:ln>
            <a:solidFill>
              <a:srgbClr val="FFC000"/>
            </a:solidFill>
          </a:ln>
        </p:spPr>
        <p:txBody>
          <a:bodyPr wrap="square">
            <a:spAutoFit/>
          </a:bodyPr>
          <a:lstStyle/>
          <a:p>
            <a:pPr algn="ctr"/>
            <a:r>
              <a:rPr lang="en-US" sz="3600" dirty="0">
                <a:solidFill>
                  <a:schemeClr val="bg1"/>
                </a:solidFill>
                <a:effectLst>
                  <a:outerShdw blurRad="38100" dist="38100" dir="2700000" algn="tl">
                    <a:srgbClr val="000000">
                      <a:alpha val="43137"/>
                    </a:srgbClr>
                  </a:outerShdw>
                </a:effectLst>
              </a:rPr>
              <a:t>Jn 1:1 In the beginning </a:t>
            </a:r>
            <a:r>
              <a:rPr lang="en-US" sz="3600" u="sng" dirty="0">
                <a:solidFill>
                  <a:schemeClr val="bg1"/>
                </a:solidFill>
                <a:effectLst>
                  <a:outerShdw blurRad="38100" dist="38100" dir="2700000" algn="tl">
                    <a:srgbClr val="000000">
                      <a:alpha val="43137"/>
                    </a:srgbClr>
                  </a:outerShdw>
                </a:effectLst>
              </a:rPr>
              <a:t>was</a:t>
            </a:r>
            <a:r>
              <a:rPr lang="en-US" sz="3600" dirty="0">
                <a:solidFill>
                  <a:schemeClr val="bg1"/>
                </a:solidFill>
                <a:effectLst>
                  <a:outerShdw blurRad="38100" dist="38100" dir="2700000" algn="tl">
                    <a:srgbClr val="000000">
                      <a:alpha val="43137"/>
                    </a:srgbClr>
                  </a:outerShdw>
                </a:effectLst>
              </a:rPr>
              <a:t> the Word, </a:t>
            </a:r>
          </a:p>
          <a:p>
            <a:pPr algn="ctr"/>
            <a:r>
              <a:rPr lang="en-US" sz="3600" dirty="0">
                <a:solidFill>
                  <a:schemeClr val="bg1"/>
                </a:solidFill>
                <a:effectLst>
                  <a:outerShdw blurRad="38100" dist="38100" dir="2700000" algn="tl">
                    <a:srgbClr val="000000">
                      <a:alpha val="43137"/>
                    </a:srgbClr>
                  </a:outerShdw>
                </a:effectLst>
              </a:rPr>
              <a:t>and the Word </a:t>
            </a:r>
            <a:r>
              <a:rPr lang="en-US" sz="3600" u="sng" dirty="0">
                <a:solidFill>
                  <a:schemeClr val="bg1"/>
                </a:solidFill>
                <a:effectLst>
                  <a:outerShdw blurRad="38100" dist="38100" dir="2700000" algn="tl">
                    <a:srgbClr val="000000">
                      <a:alpha val="43137"/>
                    </a:srgbClr>
                  </a:outerShdw>
                </a:effectLst>
              </a:rPr>
              <a:t>was</a:t>
            </a:r>
            <a:r>
              <a:rPr lang="en-US" sz="3600" dirty="0">
                <a:solidFill>
                  <a:schemeClr val="bg1"/>
                </a:solidFill>
                <a:effectLst>
                  <a:outerShdw blurRad="38100" dist="38100" dir="2700000" algn="tl">
                    <a:srgbClr val="000000">
                      <a:alpha val="43137"/>
                    </a:srgbClr>
                  </a:outerShdw>
                </a:effectLst>
              </a:rPr>
              <a:t> with God, </a:t>
            </a:r>
          </a:p>
          <a:p>
            <a:pPr algn="ctr"/>
            <a:r>
              <a:rPr lang="en-US" sz="3600" dirty="0">
                <a:solidFill>
                  <a:schemeClr val="bg1"/>
                </a:solidFill>
                <a:effectLst>
                  <a:outerShdw blurRad="38100" dist="38100" dir="2700000" algn="tl">
                    <a:srgbClr val="000000">
                      <a:alpha val="43137"/>
                    </a:srgbClr>
                  </a:outerShdw>
                </a:effectLst>
              </a:rPr>
              <a:t>and the Word </a:t>
            </a:r>
            <a:r>
              <a:rPr lang="en-US" sz="3600" u="sng" dirty="0">
                <a:solidFill>
                  <a:schemeClr val="bg1"/>
                </a:solidFill>
                <a:effectLst>
                  <a:outerShdw blurRad="38100" dist="38100" dir="2700000" algn="tl">
                    <a:srgbClr val="000000">
                      <a:alpha val="43137"/>
                    </a:srgbClr>
                  </a:outerShdw>
                </a:effectLst>
              </a:rPr>
              <a:t>was</a:t>
            </a:r>
            <a:r>
              <a:rPr lang="en-US" sz="3600" dirty="0">
                <a:solidFill>
                  <a:schemeClr val="bg1"/>
                </a:solidFill>
                <a:effectLst>
                  <a:outerShdw blurRad="38100" dist="38100" dir="2700000" algn="tl">
                    <a:srgbClr val="000000">
                      <a:alpha val="43137"/>
                    </a:srgbClr>
                  </a:outerShdw>
                </a:effectLst>
              </a:rPr>
              <a:t> God.</a:t>
            </a:r>
          </a:p>
          <a:p>
            <a:pPr algn="ctr"/>
            <a:r>
              <a:rPr lang="en-US" sz="3600" dirty="0">
                <a:solidFill>
                  <a:schemeClr val="bg1"/>
                </a:solidFill>
                <a:effectLst>
                  <a:outerShdw blurRad="38100" dist="38100" dir="2700000" algn="tl">
                    <a:srgbClr val="000000">
                      <a:alpha val="43137"/>
                    </a:srgbClr>
                  </a:outerShdw>
                </a:effectLst>
              </a:rPr>
              <a:t> 2 He </a:t>
            </a:r>
            <a:r>
              <a:rPr lang="en-US" sz="3600" u="sng" dirty="0">
                <a:solidFill>
                  <a:schemeClr val="bg1"/>
                </a:solidFill>
                <a:effectLst>
                  <a:outerShdw blurRad="38100" dist="38100" dir="2700000" algn="tl">
                    <a:srgbClr val="000000">
                      <a:alpha val="43137"/>
                    </a:srgbClr>
                  </a:outerShdw>
                </a:effectLst>
              </a:rPr>
              <a:t>was</a:t>
            </a:r>
            <a:r>
              <a:rPr lang="en-US" sz="3600" dirty="0">
                <a:solidFill>
                  <a:schemeClr val="bg1"/>
                </a:solidFill>
                <a:effectLst>
                  <a:outerShdw blurRad="38100" dist="38100" dir="2700000" algn="tl">
                    <a:srgbClr val="000000">
                      <a:alpha val="43137"/>
                    </a:srgbClr>
                  </a:outerShdw>
                </a:effectLst>
              </a:rPr>
              <a:t> in the beginning with God.</a:t>
            </a:r>
          </a:p>
          <a:p>
            <a:pPr algn="ctr"/>
            <a:r>
              <a:rPr lang="en-US" sz="3600" i="1" dirty="0">
                <a:solidFill>
                  <a:schemeClr val="bg1"/>
                </a:solidFill>
                <a:effectLst>
                  <a:outerShdw blurRad="38100" dist="38100" dir="2700000" algn="tl">
                    <a:srgbClr val="000000">
                      <a:alpha val="43137"/>
                    </a:srgbClr>
                  </a:outerShdw>
                </a:effectLst>
              </a:rPr>
              <a:t>(Re 1:8, 22:13)</a:t>
            </a:r>
          </a:p>
        </p:txBody>
      </p:sp>
      <p:sp>
        <p:nvSpPr>
          <p:cNvPr id="12" name="TextBox 11">
            <a:extLst>
              <a:ext uri="{FF2B5EF4-FFF2-40B4-BE49-F238E27FC236}">
                <a16:creationId xmlns:a16="http://schemas.microsoft.com/office/drawing/2014/main" xmlns="" id="{0767B0A9-C4B8-0F1A-0400-C1BF3D260890}"/>
              </a:ext>
            </a:extLst>
          </p:cNvPr>
          <p:cNvSpPr txBox="1"/>
          <p:nvPr/>
        </p:nvSpPr>
        <p:spPr>
          <a:xfrm>
            <a:off x="8059860" y="2287252"/>
            <a:ext cx="7654680" cy="2862322"/>
          </a:xfrm>
          <a:prstGeom prst="rect">
            <a:avLst/>
          </a:prstGeom>
          <a:noFill/>
          <a:ln>
            <a:solidFill>
              <a:srgbClr val="FFC000"/>
            </a:solidFill>
          </a:ln>
        </p:spPr>
        <p:txBody>
          <a:bodyPr wrap="square">
            <a:spAutoFit/>
          </a:bodyPr>
          <a:lstStyle/>
          <a:p>
            <a:pPr algn="ctr"/>
            <a:r>
              <a:rPr lang="en-US" sz="3600" dirty="0">
                <a:solidFill>
                  <a:schemeClr val="bg1"/>
                </a:solidFill>
                <a:effectLst>
                  <a:outerShdw blurRad="38100" dist="38100" dir="2700000" algn="tl">
                    <a:srgbClr val="000000">
                      <a:alpha val="43137"/>
                    </a:srgbClr>
                  </a:outerShdw>
                </a:effectLst>
              </a:rPr>
              <a:t>Jn 1:1 En </a:t>
            </a:r>
            <a:r>
              <a:rPr lang="en-US" sz="3600" dirty="0" err="1">
                <a:solidFill>
                  <a:schemeClr val="bg1"/>
                </a:solidFill>
                <a:effectLst>
                  <a:outerShdw blurRad="38100" dist="38100" dir="2700000" algn="tl">
                    <a:srgbClr val="000000">
                      <a:alpha val="43137"/>
                    </a:srgbClr>
                  </a:outerShdw>
                </a:effectLst>
              </a:rPr>
              <a:t>el</a:t>
            </a:r>
            <a:r>
              <a:rPr lang="en-US" sz="3600" dirty="0">
                <a:solidFill>
                  <a:schemeClr val="bg1"/>
                </a:solidFill>
                <a:effectLst>
                  <a:outerShdw blurRad="38100" dist="38100" dir="2700000" algn="tl">
                    <a:srgbClr val="000000">
                      <a:alpha val="43137"/>
                    </a:srgbClr>
                  </a:outerShdw>
                </a:effectLst>
              </a:rPr>
              <a:t> principio era </a:t>
            </a:r>
            <a:r>
              <a:rPr lang="en-US" sz="3600" dirty="0" err="1">
                <a:solidFill>
                  <a:schemeClr val="bg1"/>
                </a:solidFill>
                <a:effectLst>
                  <a:outerShdw blurRad="38100" dist="38100" dir="2700000" algn="tl">
                    <a:srgbClr val="000000">
                      <a:alpha val="43137"/>
                    </a:srgbClr>
                  </a:outerShdw>
                </a:effectLst>
              </a:rPr>
              <a:t>el</a:t>
            </a:r>
            <a:r>
              <a:rPr lang="en-US" sz="3600" dirty="0">
                <a:solidFill>
                  <a:schemeClr val="bg1"/>
                </a:solidFill>
                <a:effectLst>
                  <a:outerShdw blurRad="38100" dist="38100" dir="2700000" algn="tl">
                    <a:srgbClr val="000000">
                      <a:alpha val="43137"/>
                    </a:srgbClr>
                  </a:outerShdw>
                </a:effectLst>
              </a:rPr>
              <a:t> Verbo, </a:t>
            </a:r>
          </a:p>
          <a:p>
            <a:pPr algn="ctr"/>
            <a:r>
              <a:rPr lang="en-US" sz="3600" dirty="0">
                <a:solidFill>
                  <a:schemeClr val="bg1"/>
                </a:solidFill>
                <a:effectLst>
                  <a:outerShdw blurRad="38100" dist="38100" dir="2700000" algn="tl">
                    <a:srgbClr val="000000">
                      <a:alpha val="43137"/>
                    </a:srgbClr>
                  </a:outerShdw>
                </a:effectLst>
              </a:rPr>
              <a:t>y </a:t>
            </a:r>
            <a:r>
              <a:rPr lang="en-US" sz="3600" dirty="0" err="1">
                <a:solidFill>
                  <a:schemeClr val="bg1"/>
                </a:solidFill>
                <a:effectLst>
                  <a:outerShdw blurRad="38100" dist="38100" dir="2700000" algn="tl">
                    <a:srgbClr val="000000">
                      <a:alpha val="43137"/>
                    </a:srgbClr>
                  </a:outerShdw>
                </a:effectLst>
              </a:rPr>
              <a:t>el</a:t>
            </a:r>
            <a:r>
              <a:rPr lang="en-US" sz="3600" dirty="0">
                <a:solidFill>
                  <a:schemeClr val="bg1"/>
                </a:solidFill>
                <a:effectLst>
                  <a:outerShdw blurRad="38100" dist="38100" dir="2700000" algn="tl">
                    <a:srgbClr val="000000">
                      <a:alpha val="43137"/>
                    </a:srgbClr>
                  </a:outerShdw>
                </a:effectLst>
              </a:rPr>
              <a:t> Verbo era con Dios, </a:t>
            </a:r>
          </a:p>
          <a:p>
            <a:pPr algn="ctr"/>
            <a:r>
              <a:rPr lang="en-US" sz="3600" dirty="0">
                <a:solidFill>
                  <a:schemeClr val="bg1"/>
                </a:solidFill>
                <a:effectLst>
                  <a:outerShdw blurRad="38100" dist="38100" dir="2700000" algn="tl">
                    <a:srgbClr val="000000">
                      <a:alpha val="43137"/>
                    </a:srgbClr>
                  </a:outerShdw>
                </a:effectLst>
              </a:rPr>
              <a:t>y </a:t>
            </a:r>
            <a:r>
              <a:rPr lang="en-US" sz="3600" dirty="0" err="1">
                <a:solidFill>
                  <a:schemeClr val="bg1"/>
                </a:solidFill>
                <a:effectLst>
                  <a:outerShdw blurRad="38100" dist="38100" dir="2700000" algn="tl">
                    <a:srgbClr val="000000">
                      <a:alpha val="43137"/>
                    </a:srgbClr>
                  </a:outerShdw>
                </a:effectLst>
              </a:rPr>
              <a:t>el</a:t>
            </a:r>
            <a:r>
              <a:rPr lang="en-US" sz="3600" dirty="0">
                <a:solidFill>
                  <a:schemeClr val="bg1"/>
                </a:solidFill>
                <a:effectLst>
                  <a:outerShdw blurRad="38100" dist="38100" dir="2700000" algn="tl">
                    <a:srgbClr val="000000">
                      <a:alpha val="43137"/>
                    </a:srgbClr>
                  </a:outerShdw>
                </a:effectLst>
              </a:rPr>
              <a:t> Verbo era Dios.</a:t>
            </a:r>
          </a:p>
          <a:p>
            <a:pPr algn="ctr"/>
            <a:r>
              <a:rPr lang="en-US" sz="3600" dirty="0">
                <a:solidFill>
                  <a:schemeClr val="bg1"/>
                </a:solidFill>
                <a:effectLst>
                  <a:outerShdw blurRad="38100" dist="38100" dir="2700000" algn="tl">
                    <a:srgbClr val="000000">
                      <a:alpha val="43137"/>
                    </a:srgbClr>
                  </a:outerShdw>
                </a:effectLst>
              </a:rPr>
              <a:t> 2 El era </a:t>
            </a:r>
            <a:r>
              <a:rPr lang="en-US" sz="3600" dirty="0" err="1">
                <a:solidFill>
                  <a:schemeClr val="bg1"/>
                </a:solidFill>
                <a:effectLst>
                  <a:outerShdw blurRad="38100" dist="38100" dir="2700000" algn="tl">
                    <a:srgbClr val="000000">
                      <a:alpha val="43137"/>
                    </a:srgbClr>
                  </a:outerShdw>
                </a:effectLst>
              </a:rPr>
              <a:t>en</a:t>
            </a:r>
            <a:r>
              <a:rPr lang="en-US" sz="3600" dirty="0">
                <a:solidFill>
                  <a:schemeClr val="bg1"/>
                </a:solidFill>
                <a:effectLst>
                  <a:outerShdw blurRad="38100" dist="38100" dir="2700000" algn="tl">
                    <a:srgbClr val="000000">
                      <a:alpha val="43137"/>
                    </a:srgbClr>
                  </a:outerShdw>
                </a:effectLst>
              </a:rPr>
              <a:t> </a:t>
            </a:r>
            <a:r>
              <a:rPr lang="en-US" sz="3600" dirty="0" err="1">
                <a:solidFill>
                  <a:schemeClr val="bg1"/>
                </a:solidFill>
                <a:effectLst>
                  <a:outerShdw blurRad="38100" dist="38100" dir="2700000" algn="tl">
                    <a:srgbClr val="000000">
                      <a:alpha val="43137"/>
                    </a:srgbClr>
                  </a:outerShdw>
                </a:effectLst>
              </a:rPr>
              <a:t>el</a:t>
            </a:r>
            <a:r>
              <a:rPr lang="en-US" sz="3600" dirty="0">
                <a:solidFill>
                  <a:schemeClr val="bg1"/>
                </a:solidFill>
                <a:effectLst>
                  <a:outerShdw blurRad="38100" dist="38100" dir="2700000" algn="tl">
                    <a:srgbClr val="000000">
                      <a:alpha val="43137"/>
                    </a:srgbClr>
                  </a:outerShdw>
                </a:effectLst>
              </a:rPr>
              <a:t> principio con Dios.</a:t>
            </a:r>
          </a:p>
          <a:p>
            <a:pPr algn="ctr"/>
            <a:r>
              <a:rPr lang="en-US" sz="3600" i="1" dirty="0">
                <a:solidFill>
                  <a:schemeClr val="bg1"/>
                </a:solidFill>
                <a:effectLst>
                  <a:outerShdw blurRad="38100" dist="38100" dir="2700000" algn="tl">
                    <a:srgbClr val="000000">
                      <a:alpha val="43137"/>
                    </a:srgbClr>
                  </a:outerShdw>
                </a:effectLst>
              </a:rPr>
              <a:t>(Re 1:8, 22:13)</a:t>
            </a:r>
          </a:p>
        </p:txBody>
      </p:sp>
      <p:cxnSp>
        <p:nvCxnSpPr>
          <p:cNvPr id="17" name="Straight Connector 16">
            <a:extLst>
              <a:ext uri="{FF2B5EF4-FFF2-40B4-BE49-F238E27FC236}">
                <a16:creationId xmlns:a16="http://schemas.microsoft.com/office/drawing/2014/main" xmlns="" id="{5EB179A3-880C-93E6-5142-55F8A58AB26E}"/>
              </a:ext>
            </a:extLst>
          </p:cNvPr>
          <p:cNvCxnSpPr>
            <a:cxnSpLocks/>
          </p:cNvCxnSpPr>
          <p:nvPr/>
        </p:nvCxnSpPr>
        <p:spPr>
          <a:xfrm>
            <a:off x="18688373" y="885139"/>
            <a:ext cx="0" cy="5079967"/>
          </a:xfrm>
          <a:prstGeom prst="line">
            <a:avLst/>
          </a:prstGeom>
          <a:ln w="57150">
            <a:solidFill>
              <a:srgbClr val="C00000"/>
            </a:solidFill>
            <a:prstDash val="solid"/>
          </a:ln>
        </p:spPr>
        <p:style>
          <a:lnRef idx="1">
            <a:schemeClr val="accent2"/>
          </a:lnRef>
          <a:fillRef idx="0">
            <a:schemeClr val="accent2"/>
          </a:fillRef>
          <a:effectRef idx="0">
            <a:schemeClr val="accent2"/>
          </a:effectRef>
          <a:fontRef idx="minor">
            <a:schemeClr val="tx1"/>
          </a:fontRef>
        </p:style>
      </p:cxnSp>
      <p:sp>
        <p:nvSpPr>
          <p:cNvPr id="23" name="TextBox 22">
            <a:extLst>
              <a:ext uri="{FF2B5EF4-FFF2-40B4-BE49-F238E27FC236}">
                <a16:creationId xmlns:a16="http://schemas.microsoft.com/office/drawing/2014/main" xmlns="" id="{EF77E6D2-5E4F-8BBE-C7C7-3A91C9CDEFA4}"/>
              </a:ext>
            </a:extLst>
          </p:cNvPr>
          <p:cNvSpPr txBox="1"/>
          <p:nvPr/>
        </p:nvSpPr>
        <p:spPr>
          <a:xfrm>
            <a:off x="17248235" y="144350"/>
            <a:ext cx="2880276" cy="646331"/>
          </a:xfrm>
          <a:prstGeom prst="rect">
            <a:avLst/>
          </a:prstGeom>
          <a:noFill/>
        </p:spPr>
        <p:txBody>
          <a:bodyPr wrap="none" rtlCol="0">
            <a:spAutoFit/>
          </a:bodyPr>
          <a:lstStyle/>
          <a:p>
            <a:r>
              <a:rPr lang="en-US" sz="3600" i="1" dirty="0">
                <a:effectLst>
                  <a:outerShdw blurRad="38100" dist="38100" dir="2700000" algn="tl">
                    <a:srgbClr val="000000">
                      <a:alpha val="43137"/>
                    </a:srgbClr>
                  </a:outerShdw>
                </a:effectLst>
              </a:rPr>
              <a:t>Heaven above</a:t>
            </a:r>
          </a:p>
        </p:txBody>
      </p:sp>
      <p:sp>
        <p:nvSpPr>
          <p:cNvPr id="24" name="TextBox 23">
            <a:extLst>
              <a:ext uri="{FF2B5EF4-FFF2-40B4-BE49-F238E27FC236}">
                <a16:creationId xmlns:a16="http://schemas.microsoft.com/office/drawing/2014/main" xmlns="" id="{4FF735E1-A01C-0FBA-689F-5E25322059BA}"/>
              </a:ext>
            </a:extLst>
          </p:cNvPr>
          <p:cNvSpPr txBox="1"/>
          <p:nvPr/>
        </p:nvSpPr>
        <p:spPr>
          <a:xfrm>
            <a:off x="17433510" y="5931466"/>
            <a:ext cx="2509726" cy="646331"/>
          </a:xfrm>
          <a:prstGeom prst="rect">
            <a:avLst/>
          </a:prstGeom>
          <a:noFill/>
        </p:spPr>
        <p:txBody>
          <a:bodyPr wrap="none" rtlCol="0">
            <a:spAutoFit/>
          </a:bodyPr>
          <a:lstStyle/>
          <a:p>
            <a:r>
              <a:rPr lang="en-US" sz="3600" i="1" dirty="0">
                <a:effectLst>
                  <a:outerShdw blurRad="38100" dist="38100" dir="2700000" algn="tl">
                    <a:srgbClr val="000000">
                      <a:alpha val="43137"/>
                    </a:srgbClr>
                  </a:outerShdw>
                </a:effectLst>
              </a:rPr>
              <a:t>Earth below</a:t>
            </a:r>
          </a:p>
        </p:txBody>
      </p:sp>
      <p:cxnSp>
        <p:nvCxnSpPr>
          <p:cNvPr id="26" name="Straight Connector 25">
            <a:extLst>
              <a:ext uri="{FF2B5EF4-FFF2-40B4-BE49-F238E27FC236}">
                <a16:creationId xmlns:a16="http://schemas.microsoft.com/office/drawing/2014/main" xmlns="" id="{0B8B7943-F90E-B954-D2B3-52906CA6C642}"/>
              </a:ext>
            </a:extLst>
          </p:cNvPr>
          <p:cNvCxnSpPr>
            <a:cxnSpLocks/>
          </p:cNvCxnSpPr>
          <p:nvPr/>
        </p:nvCxnSpPr>
        <p:spPr>
          <a:xfrm>
            <a:off x="16977101" y="2786647"/>
            <a:ext cx="3422543" cy="0"/>
          </a:xfrm>
          <a:prstGeom prst="line">
            <a:avLst/>
          </a:prstGeom>
          <a:ln w="57150">
            <a:solidFill>
              <a:srgbClr val="C00000"/>
            </a:solidFill>
          </a:ln>
        </p:spPr>
        <p:style>
          <a:lnRef idx="1">
            <a:schemeClr val="accent2"/>
          </a:lnRef>
          <a:fillRef idx="0">
            <a:schemeClr val="accent2"/>
          </a:fillRef>
          <a:effectRef idx="0">
            <a:schemeClr val="accent2"/>
          </a:effectRef>
          <a:fontRef idx="minor">
            <a:schemeClr val="tx1"/>
          </a:fontRef>
        </p:style>
      </p:cxnSp>
      <p:sp>
        <p:nvSpPr>
          <p:cNvPr id="2" name="TextBox 1">
            <a:extLst>
              <a:ext uri="{FF2B5EF4-FFF2-40B4-BE49-F238E27FC236}">
                <a16:creationId xmlns:a16="http://schemas.microsoft.com/office/drawing/2014/main" xmlns="" id="{7991A972-F0E5-84B5-854D-3E213BCF0C09}"/>
              </a:ext>
            </a:extLst>
          </p:cNvPr>
          <p:cNvSpPr txBox="1"/>
          <p:nvPr/>
        </p:nvSpPr>
        <p:spPr>
          <a:xfrm>
            <a:off x="17813814" y="2317126"/>
            <a:ext cx="1752403" cy="1862048"/>
          </a:xfrm>
          <a:prstGeom prst="rect">
            <a:avLst/>
          </a:prstGeom>
          <a:noFill/>
        </p:spPr>
        <p:txBody>
          <a:bodyPr wrap="none" rtlCol="0">
            <a:spAutoFit/>
          </a:bodyPr>
          <a:lstStyle/>
          <a:p>
            <a:r>
              <a:rPr lang="en-US" sz="11500" dirty="0">
                <a:solidFill>
                  <a:schemeClr val="bg1"/>
                </a:solidFill>
                <a:effectLst>
                  <a:outerShdw blurRad="38100" dist="38100" dir="2700000" algn="tl">
                    <a:srgbClr val="000000">
                      <a:alpha val="43137"/>
                    </a:srgbClr>
                  </a:outerShdw>
                </a:effectLst>
              </a:rPr>
              <a:t>א</a:t>
            </a:r>
            <a:r>
              <a:rPr lang="he-IL" sz="11500" dirty="0">
                <a:solidFill>
                  <a:schemeClr val="bg1"/>
                </a:solidFill>
                <a:effectLst>
                  <a:outerShdw blurRad="38100" dist="38100" dir="2700000" algn="tl">
                    <a:srgbClr val="000000">
                      <a:alpha val="43137"/>
                    </a:srgbClr>
                  </a:outerShdw>
                </a:effectLst>
              </a:rPr>
              <a:t>ת</a:t>
            </a:r>
            <a:endParaRPr lang="en-US" sz="11500" dirty="0">
              <a:solidFill>
                <a:schemeClr val="bg1"/>
              </a:solidFill>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xmlns="" id="{0365CA8E-F028-5A50-40F7-3A1D04498BFA}"/>
              </a:ext>
            </a:extLst>
          </p:cNvPr>
          <p:cNvSpPr txBox="1"/>
          <p:nvPr/>
        </p:nvSpPr>
        <p:spPr>
          <a:xfrm>
            <a:off x="17830604" y="1560742"/>
            <a:ext cx="1715534" cy="1323439"/>
          </a:xfrm>
          <a:prstGeom prst="rect">
            <a:avLst/>
          </a:prstGeom>
          <a:noFill/>
        </p:spPr>
        <p:txBody>
          <a:bodyPr wrap="none" rtlCol="0">
            <a:spAutoFit/>
          </a:bodyPr>
          <a:lstStyle/>
          <a:p>
            <a:r>
              <a:rPr lang="en-US" sz="8000" b="1" dirty="0">
                <a:solidFill>
                  <a:schemeClr val="bg1"/>
                </a:solidFill>
                <a:effectLst>
                  <a:outerShdw blurRad="38100" dist="38100" dir="2700000" algn="tl">
                    <a:srgbClr val="000000">
                      <a:alpha val="43137"/>
                    </a:srgbClr>
                  </a:outerShdw>
                </a:effectLst>
                <a:latin typeface="Symbol" panose="05050102010706020507" pitchFamily="18" charset="2"/>
              </a:rPr>
              <a:t>AW</a:t>
            </a:r>
            <a:endParaRPr lang="en-US" sz="8000" b="1" dirty="0">
              <a:latin typeface="Symbol" panose="05050102010706020507" pitchFamily="18" charset="2"/>
            </a:endParaRPr>
          </a:p>
        </p:txBody>
      </p:sp>
      <p:sp>
        <p:nvSpPr>
          <p:cNvPr id="5" name="TextBox 4">
            <a:extLst>
              <a:ext uri="{FF2B5EF4-FFF2-40B4-BE49-F238E27FC236}">
                <a16:creationId xmlns:a16="http://schemas.microsoft.com/office/drawing/2014/main" xmlns="" id="{18548322-D450-6CA8-2B8B-CF35956549B2}"/>
              </a:ext>
            </a:extLst>
          </p:cNvPr>
          <p:cNvSpPr txBox="1"/>
          <p:nvPr/>
        </p:nvSpPr>
        <p:spPr>
          <a:xfrm>
            <a:off x="17813814" y="2132613"/>
            <a:ext cx="2015295" cy="1323439"/>
          </a:xfrm>
          <a:prstGeom prst="rect">
            <a:avLst/>
          </a:prstGeom>
          <a:solidFill>
            <a:srgbClr val="C00000"/>
          </a:solidFill>
        </p:spPr>
        <p:txBody>
          <a:bodyPr wrap="none" rtlCol="0">
            <a:spAutoFit/>
          </a:bodyPr>
          <a:lstStyle/>
          <a:p>
            <a:r>
              <a:rPr lang="en-US" sz="8000" dirty="0">
                <a:effectLst>
                  <a:outerShdw blurRad="38100" dist="38100" dir="2700000" algn="tl">
                    <a:srgbClr val="000000">
                      <a:alpha val="43137"/>
                    </a:srgbClr>
                  </a:outerShdw>
                </a:effectLst>
                <a:latin typeface="Protosinaitic 1" panose="02000000000000000000" pitchFamily="2" charset="0"/>
              </a:rPr>
              <a:t>ta</a:t>
            </a:r>
          </a:p>
        </p:txBody>
      </p:sp>
    </p:spTree>
    <p:extLst>
      <p:ext uri="{BB962C8B-B14F-4D97-AF65-F5344CB8AC3E}">
        <p14:creationId xmlns:p14="http://schemas.microsoft.com/office/powerpoint/2010/main" val="105107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23" grpId="0"/>
      <p:bldP spid="24" grpId="0"/>
      <p:bldP spid="2" grpId="0"/>
      <p:bldP spid="3" grpId="0"/>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591AA29-B401-4BB3-B6B3-74802B5BB684}"/>
              </a:ext>
            </a:extLst>
          </p:cNvPr>
          <p:cNvSpPr txBox="1"/>
          <p:nvPr/>
        </p:nvSpPr>
        <p:spPr>
          <a:xfrm>
            <a:off x="3039766" y="711658"/>
            <a:ext cx="17694867" cy="1323439"/>
          </a:xfrm>
          <a:prstGeom prst="rect">
            <a:avLst/>
          </a:prstGeom>
          <a:noFill/>
        </p:spPr>
        <p:txBody>
          <a:bodyPr wrap="square">
            <a:spAutoFit/>
          </a:bodyPr>
          <a:lstStyle/>
          <a:p>
            <a:r>
              <a:rPr lang="he-IL" sz="8000" b="0" i="0" dirty="0">
                <a:effectLst>
                  <a:outerShdw blurRad="38100" dist="38100" dir="2700000" algn="tl">
                    <a:srgbClr val="000000">
                      <a:alpha val="43137"/>
                    </a:srgbClr>
                  </a:outerShdw>
                </a:effectLst>
                <a:latin typeface="blbHebrew"/>
              </a:rPr>
              <a:t>1:1  בְּרֵאשִׁית בָּרָא </a:t>
            </a:r>
            <a:r>
              <a:rPr lang="he-IL" sz="8000" b="0" i="0" dirty="0" err="1">
                <a:effectLst>
                  <a:outerShdw blurRad="38100" dist="38100" dir="2700000" algn="tl">
                    <a:srgbClr val="000000">
                      <a:alpha val="43137"/>
                    </a:srgbClr>
                  </a:outerShdw>
                </a:effectLst>
                <a:latin typeface="blbHebrew"/>
              </a:rPr>
              <a:t>אֱלֹהִים</a:t>
            </a:r>
            <a:r>
              <a:rPr lang="he-IL" sz="8000" b="0" i="0" dirty="0">
                <a:effectLst>
                  <a:outerShdw blurRad="38100" dist="38100" dir="2700000" algn="tl">
                    <a:srgbClr val="000000">
                      <a:alpha val="43137"/>
                    </a:srgbClr>
                  </a:outerShdw>
                </a:effectLst>
                <a:latin typeface="blbHebrew"/>
              </a:rPr>
              <a:t>       הַשָּׁמַיִם  וְ      הָאָֽרֶץ׃</a:t>
            </a:r>
            <a:endParaRPr lang="en-US" sz="8000" dirty="0">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xmlns="" id="{8CD67966-9999-4ABE-B94A-5D70C686E47C}"/>
              </a:ext>
            </a:extLst>
          </p:cNvPr>
          <p:cNvSpPr txBox="1"/>
          <p:nvPr/>
        </p:nvSpPr>
        <p:spPr>
          <a:xfrm>
            <a:off x="7067227" y="4262034"/>
            <a:ext cx="184731" cy="646331"/>
          </a:xfrm>
          <a:prstGeom prst="rect">
            <a:avLst/>
          </a:prstGeom>
          <a:noFill/>
        </p:spPr>
        <p:txBody>
          <a:bodyPr wrap="none" rtlCol="0">
            <a:spAutoFit/>
          </a:bodyPr>
          <a:lstStyle/>
          <a:p>
            <a:endParaRPr lang="en-US" sz="3600" dirty="0">
              <a:effectLst>
                <a:outerShdw blurRad="38100" dist="38100" dir="2700000" algn="tl">
                  <a:srgbClr val="000000">
                    <a:alpha val="43137"/>
                  </a:srgbClr>
                </a:outerShdw>
              </a:effectLst>
            </a:endParaRPr>
          </a:p>
        </p:txBody>
      </p:sp>
      <p:sp>
        <p:nvSpPr>
          <p:cNvPr id="7" name="TextBox 6">
            <a:extLst>
              <a:ext uri="{FF2B5EF4-FFF2-40B4-BE49-F238E27FC236}">
                <a16:creationId xmlns:a16="http://schemas.microsoft.com/office/drawing/2014/main" xmlns="" id="{3F21BD02-B23E-4336-A062-0534D586855A}"/>
              </a:ext>
            </a:extLst>
          </p:cNvPr>
          <p:cNvSpPr txBox="1"/>
          <p:nvPr/>
        </p:nvSpPr>
        <p:spPr>
          <a:xfrm>
            <a:off x="4209010" y="122668"/>
            <a:ext cx="13403028" cy="707886"/>
          </a:xfrm>
          <a:prstGeom prst="rect">
            <a:avLst/>
          </a:prstGeom>
          <a:noFill/>
        </p:spPr>
        <p:txBody>
          <a:bodyPr wrap="none" rtlCol="0">
            <a:spAutoFit/>
          </a:bodyPr>
          <a:lstStyle/>
          <a:p>
            <a:r>
              <a:rPr lang="en-US" sz="4000" dirty="0">
                <a:solidFill>
                  <a:schemeClr val="bg1"/>
                </a:solidFill>
                <a:effectLst>
                  <a:outerShdw blurRad="38100" dist="38100" dir="2700000" algn="tl">
                    <a:srgbClr val="000000">
                      <a:alpha val="43137"/>
                    </a:srgbClr>
                  </a:outerShdw>
                </a:effectLst>
              </a:rPr>
              <a:t>7              6                 5              </a:t>
            </a:r>
            <a:r>
              <a:rPr lang="en-US" sz="4000" b="1" dirty="0">
                <a:solidFill>
                  <a:schemeClr val="bg1"/>
                </a:solidFill>
                <a:effectLst>
                  <a:outerShdw blurRad="38100" dist="38100" dir="2700000" algn="tl">
                    <a:srgbClr val="000000">
                      <a:alpha val="43137"/>
                    </a:srgbClr>
                  </a:outerShdw>
                </a:effectLst>
              </a:rPr>
              <a:t>4 </a:t>
            </a:r>
            <a:r>
              <a:rPr lang="en-US" sz="4000" dirty="0">
                <a:solidFill>
                  <a:schemeClr val="bg1"/>
                </a:solidFill>
                <a:effectLst>
                  <a:outerShdw blurRad="38100" dist="38100" dir="2700000" algn="tl">
                    <a:srgbClr val="000000">
                      <a:alpha val="43137"/>
                    </a:srgbClr>
                  </a:outerShdw>
                </a:effectLst>
              </a:rPr>
              <a:t>              3             2                 1</a:t>
            </a:r>
          </a:p>
        </p:txBody>
      </p:sp>
      <p:sp>
        <p:nvSpPr>
          <p:cNvPr id="10" name="TextBox 9">
            <a:extLst>
              <a:ext uri="{FF2B5EF4-FFF2-40B4-BE49-F238E27FC236}">
                <a16:creationId xmlns:a16="http://schemas.microsoft.com/office/drawing/2014/main" xmlns="" id="{3AFCA425-9B7F-411D-A890-FF92CEFC81DB}"/>
              </a:ext>
            </a:extLst>
          </p:cNvPr>
          <p:cNvSpPr txBox="1"/>
          <p:nvPr/>
        </p:nvSpPr>
        <p:spPr>
          <a:xfrm>
            <a:off x="11887199" y="3611085"/>
            <a:ext cx="6902121" cy="707886"/>
          </a:xfrm>
          <a:prstGeom prst="rect">
            <a:avLst/>
          </a:prstGeom>
          <a:noFill/>
          <a:ln>
            <a:solidFill>
              <a:schemeClr val="bg1"/>
            </a:solidFill>
          </a:ln>
        </p:spPr>
        <p:txBody>
          <a:bodyPr wrap="square" rtlCol="0">
            <a:spAutoFit/>
          </a:bodyPr>
          <a:lstStyle/>
          <a:p>
            <a:pPr algn="ctr"/>
            <a:r>
              <a:rPr lang="en-US" sz="4000" dirty="0">
                <a:solidFill>
                  <a:schemeClr val="bg1"/>
                </a:solidFill>
                <a:effectLst>
                  <a:outerShdw blurRad="38100" dist="38100" dir="2700000" algn="tl">
                    <a:srgbClr val="000000">
                      <a:alpha val="43137"/>
                    </a:srgbClr>
                  </a:outerShdw>
                </a:effectLst>
              </a:rPr>
              <a:t>3 words                      </a:t>
            </a:r>
          </a:p>
        </p:txBody>
      </p:sp>
      <p:sp>
        <p:nvSpPr>
          <p:cNvPr id="11" name="TextBox 10">
            <a:extLst>
              <a:ext uri="{FF2B5EF4-FFF2-40B4-BE49-F238E27FC236}">
                <a16:creationId xmlns:a16="http://schemas.microsoft.com/office/drawing/2014/main" xmlns="" id="{F5267B63-BF81-4A60-9C73-32A18D8D866B}"/>
              </a:ext>
            </a:extLst>
          </p:cNvPr>
          <p:cNvSpPr txBox="1"/>
          <p:nvPr/>
        </p:nvSpPr>
        <p:spPr>
          <a:xfrm>
            <a:off x="3505200" y="3611085"/>
            <a:ext cx="6705600" cy="707886"/>
          </a:xfrm>
          <a:prstGeom prst="rect">
            <a:avLst/>
          </a:prstGeom>
          <a:noFill/>
          <a:ln>
            <a:solidFill>
              <a:schemeClr val="bg1"/>
            </a:solidFill>
          </a:ln>
        </p:spPr>
        <p:txBody>
          <a:bodyPr wrap="square" rtlCol="0">
            <a:spAutoFit/>
          </a:bodyPr>
          <a:lstStyle/>
          <a:p>
            <a:pPr algn="ctr"/>
            <a:r>
              <a:rPr lang="en-US" sz="4000" dirty="0">
                <a:solidFill>
                  <a:schemeClr val="bg1"/>
                </a:solidFill>
                <a:effectLst>
                  <a:outerShdw blurRad="38100" dist="38100" dir="2700000" algn="tl">
                    <a:srgbClr val="000000">
                      <a:alpha val="43137"/>
                    </a:srgbClr>
                  </a:outerShdw>
                </a:effectLst>
              </a:rPr>
              <a:t>3 words                      </a:t>
            </a:r>
          </a:p>
        </p:txBody>
      </p:sp>
      <p:sp>
        <p:nvSpPr>
          <p:cNvPr id="6" name="TextBox 5">
            <a:extLst>
              <a:ext uri="{FF2B5EF4-FFF2-40B4-BE49-F238E27FC236}">
                <a16:creationId xmlns:a16="http://schemas.microsoft.com/office/drawing/2014/main" xmlns="" id="{4D2DB70F-0188-C8B8-14BE-0B185D9658B0}"/>
              </a:ext>
            </a:extLst>
          </p:cNvPr>
          <p:cNvSpPr txBox="1"/>
          <p:nvPr/>
        </p:nvSpPr>
        <p:spPr>
          <a:xfrm>
            <a:off x="3505200" y="2137154"/>
            <a:ext cx="14965059" cy="707886"/>
          </a:xfrm>
          <a:prstGeom prst="rect">
            <a:avLst/>
          </a:prstGeom>
          <a:noFill/>
        </p:spPr>
        <p:txBody>
          <a:bodyPr wrap="none" rtlCol="0">
            <a:spAutoFit/>
          </a:bodyPr>
          <a:lstStyle/>
          <a:p>
            <a:r>
              <a:rPr lang="en-US" sz="4000" dirty="0">
                <a:effectLst>
                  <a:outerShdw blurRad="38100" dist="38100" dir="2700000" algn="tl">
                    <a:srgbClr val="000000">
                      <a:alpha val="43137"/>
                    </a:srgbClr>
                  </a:outerShdw>
                </a:effectLst>
              </a:rPr>
              <a:t>ha </a:t>
            </a:r>
            <a:r>
              <a:rPr lang="en-US" sz="4000" dirty="0" err="1">
                <a:effectLst>
                  <a:outerShdw blurRad="38100" dist="38100" dir="2700000" algn="tl">
                    <a:srgbClr val="000000">
                      <a:alpha val="43137"/>
                    </a:srgbClr>
                  </a:outerShdw>
                </a:effectLst>
              </a:rPr>
              <a:t>eretz</a:t>
            </a:r>
            <a:r>
              <a:rPr lang="en-US" sz="4000" dirty="0">
                <a:effectLst>
                  <a:outerShdw blurRad="38100" dist="38100" dir="2700000" algn="tl">
                    <a:srgbClr val="000000">
                      <a:alpha val="43137"/>
                    </a:srgbClr>
                  </a:outerShdw>
                </a:effectLst>
              </a:rPr>
              <a:t>                 ha </a:t>
            </a:r>
            <a:r>
              <a:rPr lang="en-US" sz="4000" dirty="0" err="1">
                <a:effectLst>
                  <a:outerShdw blurRad="38100" dist="38100" dir="2700000" algn="tl">
                    <a:srgbClr val="000000">
                      <a:alpha val="43137"/>
                    </a:srgbClr>
                  </a:outerShdw>
                </a:effectLst>
              </a:rPr>
              <a:t>shamayim</a:t>
            </a:r>
            <a:r>
              <a:rPr lang="en-US" sz="4000" dirty="0">
                <a:effectLst>
                  <a:outerShdw blurRad="38100" dist="38100" dir="2700000" algn="tl">
                    <a:srgbClr val="000000">
                      <a:alpha val="43137"/>
                    </a:srgbClr>
                  </a:outerShdw>
                </a:effectLst>
              </a:rPr>
              <a:t>              Elohim      bara        bereshit</a:t>
            </a:r>
          </a:p>
        </p:txBody>
      </p:sp>
      <p:sp>
        <p:nvSpPr>
          <p:cNvPr id="8" name="TextBox 7">
            <a:extLst>
              <a:ext uri="{FF2B5EF4-FFF2-40B4-BE49-F238E27FC236}">
                <a16:creationId xmlns:a16="http://schemas.microsoft.com/office/drawing/2014/main" xmlns="" id="{413EDCCC-D10E-B0A3-13AD-5A5E89BE33E6}"/>
              </a:ext>
            </a:extLst>
          </p:cNvPr>
          <p:cNvSpPr txBox="1"/>
          <p:nvPr/>
        </p:nvSpPr>
        <p:spPr>
          <a:xfrm>
            <a:off x="3505200" y="2951774"/>
            <a:ext cx="15284120" cy="646331"/>
          </a:xfrm>
          <a:prstGeom prst="rect">
            <a:avLst/>
          </a:prstGeom>
          <a:noFill/>
        </p:spPr>
        <p:txBody>
          <a:bodyPr wrap="none" rtlCol="0">
            <a:spAutoFit/>
          </a:bodyPr>
          <a:lstStyle/>
          <a:p>
            <a:r>
              <a:rPr lang="en-US" sz="3600" dirty="0">
                <a:effectLst>
                  <a:outerShdw blurRad="38100" dist="38100" dir="2700000" algn="tl">
                    <a:srgbClr val="000000">
                      <a:alpha val="43137"/>
                    </a:srgbClr>
                  </a:outerShdw>
                </a:effectLst>
              </a:rPr>
              <a:t>the earth       and        the heavens                     God        created    in beginning</a:t>
            </a:r>
          </a:p>
        </p:txBody>
      </p:sp>
      <p:cxnSp>
        <p:nvCxnSpPr>
          <p:cNvPr id="12" name="Straight Arrow Connector 11">
            <a:extLst>
              <a:ext uri="{FF2B5EF4-FFF2-40B4-BE49-F238E27FC236}">
                <a16:creationId xmlns:a16="http://schemas.microsoft.com/office/drawing/2014/main" xmlns="" id="{A2419B7F-A93C-BE98-A9A3-17F819B9131A}"/>
              </a:ext>
            </a:extLst>
          </p:cNvPr>
          <p:cNvCxnSpPr>
            <a:cxnSpLocks/>
          </p:cNvCxnSpPr>
          <p:nvPr/>
        </p:nvCxnSpPr>
        <p:spPr>
          <a:xfrm flipH="1" flipV="1">
            <a:off x="20734633" y="1409540"/>
            <a:ext cx="1600200" cy="799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xmlns="" id="{116D1743-EE01-8D20-CA33-AA3E70E09910}"/>
              </a:ext>
            </a:extLst>
          </p:cNvPr>
          <p:cNvSpPr txBox="1"/>
          <p:nvPr/>
        </p:nvSpPr>
        <p:spPr>
          <a:xfrm>
            <a:off x="10703035" y="2170270"/>
            <a:ext cx="569387" cy="646331"/>
          </a:xfrm>
          <a:prstGeom prst="rect">
            <a:avLst/>
          </a:prstGeom>
          <a:noFill/>
        </p:spPr>
        <p:txBody>
          <a:bodyPr wrap="none" rtlCol="0">
            <a:spAutoFit/>
          </a:bodyPr>
          <a:lstStyle/>
          <a:p>
            <a:r>
              <a:rPr lang="en-US" sz="3600" dirty="0">
                <a:solidFill>
                  <a:srgbClr val="C00000"/>
                </a:solidFill>
                <a:effectLst>
                  <a:outerShdw blurRad="38100" dist="38100" dir="2700000" algn="tl">
                    <a:srgbClr val="000000">
                      <a:alpha val="43137"/>
                    </a:srgbClr>
                  </a:outerShdw>
                </a:effectLst>
              </a:rPr>
              <a:t>et</a:t>
            </a:r>
            <a:endParaRPr lang="en-US" sz="3600" dirty="0"/>
          </a:p>
        </p:txBody>
      </p:sp>
      <p:sp>
        <p:nvSpPr>
          <p:cNvPr id="23" name="TextBox 22">
            <a:extLst>
              <a:ext uri="{FF2B5EF4-FFF2-40B4-BE49-F238E27FC236}">
                <a16:creationId xmlns:a16="http://schemas.microsoft.com/office/drawing/2014/main" xmlns="" id="{90C0F8DF-0B22-31C5-EC19-E0EF0FB428B7}"/>
              </a:ext>
            </a:extLst>
          </p:cNvPr>
          <p:cNvSpPr txBox="1"/>
          <p:nvPr/>
        </p:nvSpPr>
        <p:spPr>
          <a:xfrm>
            <a:off x="6021302" y="2159938"/>
            <a:ext cx="885050" cy="646331"/>
          </a:xfrm>
          <a:prstGeom prst="rect">
            <a:avLst/>
          </a:prstGeom>
          <a:noFill/>
        </p:spPr>
        <p:txBody>
          <a:bodyPr wrap="none" rtlCol="0">
            <a:spAutoFit/>
          </a:bodyPr>
          <a:lstStyle/>
          <a:p>
            <a:r>
              <a:rPr lang="en-US" sz="3600" dirty="0">
                <a:effectLst>
                  <a:outerShdw blurRad="38100" dist="38100" dir="2700000" algn="tl">
                    <a:srgbClr val="000000">
                      <a:alpha val="43137"/>
                    </a:srgbClr>
                  </a:outerShdw>
                </a:effectLst>
              </a:rPr>
              <a:t>v </a:t>
            </a:r>
            <a:r>
              <a:rPr lang="en-US" sz="3600" dirty="0">
                <a:solidFill>
                  <a:srgbClr val="C00000"/>
                </a:solidFill>
                <a:effectLst>
                  <a:outerShdw blurRad="38100" dist="38100" dir="2700000" algn="tl">
                    <a:srgbClr val="000000">
                      <a:alpha val="43137"/>
                    </a:srgbClr>
                  </a:outerShdw>
                </a:effectLst>
              </a:rPr>
              <a:t>et</a:t>
            </a:r>
            <a:endParaRPr lang="en-US" sz="3600" dirty="0">
              <a:effectLst>
                <a:outerShdw blurRad="38100" dist="38100" dir="2700000" algn="tl">
                  <a:srgbClr val="000000">
                    <a:alpha val="43137"/>
                  </a:srgbClr>
                </a:outerShdw>
              </a:effectLst>
            </a:endParaRPr>
          </a:p>
        </p:txBody>
      </p:sp>
      <p:sp>
        <p:nvSpPr>
          <p:cNvPr id="24" name="TextBox 23">
            <a:extLst>
              <a:ext uri="{FF2B5EF4-FFF2-40B4-BE49-F238E27FC236}">
                <a16:creationId xmlns:a16="http://schemas.microsoft.com/office/drawing/2014/main" xmlns="" id="{31022923-BF63-FABB-0D54-DB54F60EA0A9}"/>
              </a:ext>
            </a:extLst>
          </p:cNvPr>
          <p:cNvSpPr txBox="1"/>
          <p:nvPr/>
        </p:nvSpPr>
        <p:spPr>
          <a:xfrm>
            <a:off x="5715000" y="755819"/>
            <a:ext cx="1191352" cy="1323439"/>
          </a:xfrm>
          <a:prstGeom prst="rect">
            <a:avLst/>
          </a:prstGeom>
          <a:noFill/>
        </p:spPr>
        <p:txBody>
          <a:bodyPr wrap="none" rtlCol="0">
            <a:spAutoFit/>
          </a:bodyPr>
          <a:lstStyle/>
          <a:p>
            <a:r>
              <a:rPr lang="he-IL" sz="8000" b="0" i="0" dirty="0">
                <a:solidFill>
                  <a:srgbClr val="C00000"/>
                </a:solidFill>
                <a:effectLst>
                  <a:outerShdw blurRad="38100" dist="38100" dir="2700000" algn="tl">
                    <a:srgbClr val="000000">
                      <a:alpha val="43137"/>
                    </a:srgbClr>
                  </a:outerShdw>
                </a:effectLst>
                <a:latin typeface="blbHebrew"/>
              </a:rPr>
              <a:t>אֵת</a:t>
            </a:r>
            <a:endParaRPr lang="en-US" sz="8000" dirty="0">
              <a:solidFill>
                <a:srgbClr val="C00000"/>
              </a:solidFill>
            </a:endParaRPr>
          </a:p>
        </p:txBody>
      </p:sp>
      <p:sp>
        <p:nvSpPr>
          <p:cNvPr id="25" name="TextBox 24">
            <a:extLst>
              <a:ext uri="{FF2B5EF4-FFF2-40B4-BE49-F238E27FC236}">
                <a16:creationId xmlns:a16="http://schemas.microsoft.com/office/drawing/2014/main" xmlns="" id="{A40BC6F7-CB92-5A0E-F73D-87B2E4491EF2}"/>
              </a:ext>
            </a:extLst>
          </p:cNvPr>
          <p:cNvSpPr txBox="1"/>
          <p:nvPr/>
        </p:nvSpPr>
        <p:spPr>
          <a:xfrm>
            <a:off x="10314848" y="715672"/>
            <a:ext cx="1191352" cy="1323439"/>
          </a:xfrm>
          <a:prstGeom prst="rect">
            <a:avLst/>
          </a:prstGeom>
          <a:noFill/>
        </p:spPr>
        <p:txBody>
          <a:bodyPr wrap="none" rtlCol="0">
            <a:spAutoFit/>
          </a:bodyPr>
          <a:lstStyle/>
          <a:p>
            <a:r>
              <a:rPr lang="he-IL" sz="8000" b="0" i="0" dirty="0">
                <a:solidFill>
                  <a:srgbClr val="C00000"/>
                </a:solidFill>
                <a:effectLst>
                  <a:outerShdw blurRad="38100" dist="38100" dir="2700000" algn="tl">
                    <a:srgbClr val="000000">
                      <a:alpha val="43137"/>
                    </a:srgbClr>
                  </a:outerShdw>
                </a:effectLst>
                <a:latin typeface="blbHebrew"/>
              </a:rPr>
              <a:t>ְאֵת</a:t>
            </a:r>
            <a:endParaRPr lang="en-US" sz="8000" dirty="0">
              <a:solidFill>
                <a:srgbClr val="C00000"/>
              </a:solidFill>
            </a:endParaRPr>
          </a:p>
        </p:txBody>
      </p:sp>
      <p:sp>
        <p:nvSpPr>
          <p:cNvPr id="28" name="Oval 27">
            <a:extLst>
              <a:ext uri="{FF2B5EF4-FFF2-40B4-BE49-F238E27FC236}">
                <a16:creationId xmlns:a16="http://schemas.microsoft.com/office/drawing/2014/main" xmlns="" id="{6B014C93-59DF-A80A-FC92-F0CF9535FE83}"/>
              </a:ext>
            </a:extLst>
          </p:cNvPr>
          <p:cNvSpPr/>
          <p:nvPr/>
        </p:nvSpPr>
        <p:spPr>
          <a:xfrm>
            <a:off x="10210800" y="843534"/>
            <a:ext cx="1600200" cy="1396503"/>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xmlns="" id="{3263980C-D24D-1528-796A-CC4A33DF8806}"/>
              </a:ext>
            </a:extLst>
          </p:cNvPr>
          <p:cNvSpPr txBox="1"/>
          <p:nvPr/>
        </p:nvSpPr>
        <p:spPr>
          <a:xfrm>
            <a:off x="4653552" y="4554422"/>
            <a:ext cx="14467294" cy="707886"/>
          </a:xfrm>
          <a:prstGeom prst="rect">
            <a:avLst/>
          </a:prstGeom>
          <a:noFill/>
        </p:spPr>
        <p:txBody>
          <a:bodyPr wrap="none" rtlCol="0">
            <a:spAutoFit/>
          </a:bodyPr>
          <a:lstStyle/>
          <a:p>
            <a:r>
              <a:rPr lang="en-US" sz="4000" dirty="0">
                <a:effectLst>
                  <a:outerShdw blurRad="38100" dist="38100" dir="2700000" algn="tl">
                    <a:srgbClr val="000000">
                      <a:alpha val="43137"/>
                    </a:srgbClr>
                  </a:outerShdw>
                </a:effectLst>
              </a:rPr>
              <a:t>As </a:t>
            </a:r>
            <a:r>
              <a:rPr lang="en-US" sz="4000" dirty="0">
                <a:solidFill>
                  <a:srgbClr val="C00000"/>
                </a:solidFill>
                <a:effectLst>
                  <a:outerShdw blurRad="38100" dist="38100" dir="2700000" algn="tl">
                    <a:srgbClr val="000000">
                      <a:alpha val="43137"/>
                    </a:srgbClr>
                  </a:outerShdw>
                </a:effectLst>
              </a:rPr>
              <a:t>Creator</a:t>
            </a:r>
            <a:r>
              <a:rPr lang="en-US" sz="4000" dirty="0">
                <a:effectLst>
                  <a:outerShdw blurRad="38100" dist="38100" dir="2700000" algn="tl">
                    <a:srgbClr val="000000">
                      <a:alpha val="43137"/>
                    </a:srgbClr>
                  </a:outerShdw>
                </a:effectLst>
              </a:rPr>
              <a:t>, He is before the creation of the heavens and the earth</a:t>
            </a:r>
          </a:p>
        </p:txBody>
      </p:sp>
      <p:sp>
        <p:nvSpPr>
          <p:cNvPr id="30" name="TextBox 29">
            <a:extLst>
              <a:ext uri="{FF2B5EF4-FFF2-40B4-BE49-F238E27FC236}">
                <a16:creationId xmlns:a16="http://schemas.microsoft.com/office/drawing/2014/main" xmlns="" id="{9E502020-FB77-73D1-C336-2B6099C605B3}"/>
              </a:ext>
            </a:extLst>
          </p:cNvPr>
          <p:cNvSpPr txBox="1"/>
          <p:nvPr/>
        </p:nvSpPr>
        <p:spPr>
          <a:xfrm>
            <a:off x="5248330" y="5262308"/>
            <a:ext cx="13277737" cy="707886"/>
          </a:xfrm>
          <a:prstGeom prst="rect">
            <a:avLst/>
          </a:prstGeom>
          <a:noFill/>
        </p:spPr>
        <p:txBody>
          <a:bodyPr wrap="none" rtlCol="0">
            <a:spAutoFit/>
          </a:bodyPr>
          <a:lstStyle/>
          <a:p>
            <a:r>
              <a:rPr lang="en-US" sz="4000" dirty="0">
                <a:effectLst>
                  <a:outerShdw blurRad="38100" dist="38100" dir="2700000" algn="tl">
                    <a:srgbClr val="000000">
                      <a:alpha val="43137"/>
                    </a:srgbClr>
                  </a:outerShdw>
                </a:effectLst>
              </a:rPr>
              <a:t>As </a:t>
            </a:r>
            <a:r>
              <a:rPr lang="en-US" sz="4000" dirty="0">
                <a:solidFill>
                  <a:srgbClr val="C00000"/>
                </a:solidFill>
                <a:effectLst>
                  <a:outerShdw blurRad="38100" dist="38100" dir="2700000" algn="tl">
                    <a:srgbClr val="000000">
                      <a:alpha val="43137"/>
                    </a:srgbClr>
                  </a:outerShdw>
                </a:effectLst>
              </a:rPr>
              <a:t>Savior</a:t>
            </a:r>
            <a:r>
              <a:rPr lang="en-US" sz="4000" dirty="0">
                <a:effectLst>
                  <a:outerShdw blurRad="38100" dist="38100" dir="2700000" algn="tl">
                    <a:srgbClr val="000000">
                      <a:alpha val="43137"/>
                    </a:srgbClr>
                  </a:outerShdw>
                </a:effectLst>
              </a:rPr>
              <a:t>, He is the way between the heavens and the earth</a:t>
            </a:r>
          </a:p>
        </p:txBody>
      </p:sp>
      <p:sp>
        <p:nvSpPr>
          <p:cNvPr id="31" name="Oval 30">
            <a:extLst>
              <a:ext uri="{FF2B5EF4-FFF2-40B4-BE49-F238E27FC236}">
                <a16:creationId xmlns:a16="http://schemas.microsoft.com/office/drawing/2014/main" xmlns="" id="{509D750A-8B92-C344-18D1-03DE7A21BF99}"/>
              </a:ext>
            </a:extLst>
          </p:cNvPr>
          <p:cNvSpPr/>
          <p:nvPr/>
        </p:nvSpPr>
        <p:spPr>
          <a:xfrm>
            <a:off x="5715000" y="854814"/>
            <a:ext cx="1191352" cy="1396503"/>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xmlns="" id="{E3B51606-4BD1-4C32-6D7E-ABC35C7DB299}"/>
              </a:ext>
            </a:extLst>
          </p:cNvPr>
          <p:cNvSpPr txBox="1"/>
          <p:nvPr/>
        </p:nvSpPr>
        <p:spPr>
          <a:xfrm>
            <a:off x="9237886" y="5862534"/>
            <a:ext cx="2153923" cy="707886"/>
          </a:xfrm>
          <a:prstGeom prst="rect">
            <a:avLst/>
          </a:prstGeom>
          <a:noFill/>
        </p:spPr>
        <p:txBody>
          <a:bodyPr wrap="none" rtlCol="0">
            <a:spAutoFit/>
          </a:bodyPr>
          <a:lstStyle/>
          <a:p>
            <a:r>
              <a:rPr lang="en-US" sz="4000" dirty="0">
                <a:solidFill>
                  <a:srgbClr val="C00000"/>
                </a:solidFill>
                <a:effectLst>
                  <a:outerShdw blurRad="38100" dist="38100" dir="2700000" algn="tl">
                    <a:srgbClr val="000000">
                      <a:alpha val="43137"/>
                    </a:srgbClr>
                  </a:outerShdw>
                </a:effectLst>
              </a:rPr>
              <a:t>4</a:t>
            </a:r>
            <a:r>
              <a:rPr lang="en-US" sz="4000" dirty="0">
                <a:effectLst>
                  <a:outerShdw blurRad="38100" dist="38100" dir="2700000" algn="tl">
                    <a:srgbClr val="000000">
                      <a:alpha val="43137"/>
                    </a:srgbClr>
                  </a:outerShdw>
                </a:effectLst>
              </a:rPr>
              <a:t> = grace</a:t>
            </a:r>
          </a:p>
        </p:txBody>
      </p:sp>
      <p:sp>
        <p:nvSpPr>
          <p:cNvPr id="33" name="TextBox 32">
            <a:extLst>
              <a:ext uri="{FF2B5EF4-FFF2-40B4-BE49-F238E27FC236}">
                <a16:creationId xmlns:a16="http://schemas.microsoft.com/office/drawing/2014/main" xmlns="" id="{B33FE16E-6010-532F-D24E-69B409D953E0}"/>
              </a:ext>
            </a:extLst>
          </p:cNvPr>
          <p:cNvSpPr txBox="1"/>
          <p:nvPr/>
        </p:nvSpPr>
        <p:spPr>
          <a:xfrm>
            <a:off x="12486640" y="5862534"/>
            <a:ext cx="1991251" cy="707886"/>
          </a:xfrm>
          <a:prstGeom prst="rect">
            <a:avLst/>
          </a:prstGeom>
          <a:noFill/>
        </p:spPr>
        <p:txBody>
          <a:bodyPr wrap="none" rtlCol="0">
            <a:spAutoFit/>
          </a:bodyPr>
          <a:lstStyle/>
          <a:p>
            <a:r>
              <a:rPr lang="en-US" sz="4000" dirty="0">
                <a:solidFill>
                  <a:srgbClr val="C00000"/>
                </a:solidFill>
                <a:effectLst>
                  <a:outerShdw blurRad="38100" dist="38100" dir="2700000" algn="tl">
                    <a:srgbClr val="000000">
                      <a:alpha val="43137"/>
                    </a:srgbClr>
                  </a:outerShdw>
                </a:effectLst>
              </a:rPr>
              <a:t>6</a:t>
            </a:r>
            <a:r>
              <a:rPr lang="en-US" sz="4000" dirty="0">
                <a:effectLst>
                  <a:outerShdw blurRad="38100" dist="38100" dir="2700000" algn="tl">
                    <a:srgbClr val="000000">
                      <a:alpha val="43137"/>
                    </a:srgbClr>
                  </a:outerShdw>
                </a:effectLst>
              </a:rPr>
              <a:t> = man</a:t>
            </a:r>
          </a:p>
        </p:txBody>
      </p:sp>
    </p:spTree>
    <p:extLst>
      <p:ext uri="{BB962C8B-B14F-4D97-AF65-F5344CB8AC3E}">
        <p14:creationId xmlns:p14="http://schemas.microsoft.com/office/powerpoint/2010/main" val="1389226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1" grpId="0" animBg="1"/>
      <p:bldP spid="6" grpId="0"/>
      <p:bldP spid="8" grpId="0"/>
      <p:bldP spid="22" grpId="0"/>
      <p:bldP spid="23" grpId="0"/>
      <p:bldP spid="24" grpId="0"/>
      <p:bldP spid="25" grpId="0"/>
      <p:bldP spid="28" grpId="0" animBg="1"/>
      <p:bldP spid="29" grpId="0"/>
      <p:bldP spid="30" grpId="0"/>
      <p:bldP spid="31" grpId="0" animBg="1"/>
      <p:bldP spid="32" grpId="0"/>
      <p:bldP spid="3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3F54609-03DC-BB69-58DC-D3B29D834903}"/>
              </a:ext>
            </a:extLst>
          </p:cNvPr>
          <p:cNvSpPr txBox="1"/>
          <p:nvPr/>
        </p:nvSpPr>
        <p:spPr>
          <a:xfrm>
            <a:off x="228600" y="1143000"/>
            <a:ext cx="11506200" cy="4401205"/>
          </a:xfrm>
          <a:prstGeom prst="rect">
            <a:avLst/>
          </a:prstGeom>
          <a:noFill/>
          <a:ln>
            <a:solidFill>
              <a:srgbClr val="FFC000"/>
            </a:solidFill>
          </a:ln>
        </p:spPr>
        <p:txBody>
          <a:bodyPr wrap="square">
            <a:spAutoFit/>
          </a:bodyPr>
          <a:lstStyle/>
          <a:p>
            <a:pPr marR="0" algn="just" rtl="0"/>
            <a:r>
              <a:rPr lang="en-US" sz="40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Jn 1:50  Jesus asked him, “Do you believe this just because I told you I had seen you under the fig tree? You will see greater things than this.” </a:t>
            </a:r>
          </a:p>
          <a:p>
            <a:pPr marR="0" algn="just" rtl="0"/>
            <a:r>
              <a:rPr lang="en-US" sz="4000" dirty="0">
                <a:solidFill>
                  <a:schemeClr val="bg1"/>
                </a:solidFill>
                <a:effectLst>
                  <a:outerShdw blurRad="38100" dist="38100" dir="2700000" algn="tl">
                    <a:srgbClr val="000000">
                      <a:alpha val="43137"/>
                    </a:srgbClr>
                  </a:outerShdw>
                </a:effectLst>
                <a:latin typeface="Constantia" panose="02030602050306030303" pitchFamily="18" charset="0"/>
              </a:rPr>
              <a:t> </a:t>
            </a:r>
            <a:r>
              <a:rPr lang="en-US" sz="40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51  Then he said, “I tell you the truth, you will all see heaven open and the angels of God going up and down on the Son of Man, the one who is the stairway between heaven and earth.” </a:t>
            </a:r>
            <a:r>
              <a:rPr lang="en-US" sz="2800" b="0" i="1" u="none" strike="noStrike" baseline="0" dirty="0">
                <a:effectLst>
                  <a:outerShdw blurRad="38100" dist="38100" dir="2700000" algn="tl">
                    <a:srgbClr val="000000">
                      <a:alpha val="43137"/>
                    </a:srgbClr>
                  </a:outerShdw>
                </a:effectLst>
                <a:latin typeface="Constantia" panose="02030602050306030303" pitchFamily="18" charset="0"/>
              </a:rPr>
              <a:t>(</a:t>
            </a:r>
            <a:r>
              <a:rPr lang="en-US" sz="2800" i="1" dirty="0">
                <a:effectLst>
                  <a:outerShdw blurRad="38100" dist="38100" dir="2700000" algn="tl">
                    <a:srgbClr val="000000">
                      <a:alpha val="43137"/>
                    </a:srgbClr>
                  </a:outerShdw>
                </a:effectLst>
                <a:latin typeface="Constantia" panose="02030602050306030303" pitchFamily="18" charset="0"/>
              </a:rPr>
              <a:t>NLT</a:t>
            </a:r>
            <a:r>
              <a:rPr lang="en-US" sz="2800" b="0" i="1" u="none" strike="noStrike" baseline="0" dirty="0">
                <a:effectLst>
                  <a:outerShdw blurRad="38100" dist="38100" dir="2700000" algn="tl">
                    <a:srgbClr val="000000">
                      <a:alpha val="43137"/>
                    </a:srgbClr>
                  </a:outerShdw>
                </a:effectLst>
                <a:latin typeface="Constantia" panose="02030602050306030303" pitchFamily="18" charset="0"/>
              </a:rPr>
              <a:t>)</a:t>
            </a:r>
            <a:endParaRPr lang="en-US" sz="4000" i="1" dirty="0">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xmlns="" id="{034A0EA8-4D09-98A1-47F5-822582922E0C}"/>
              </a:ext>
            </a:extLst>
          </p:cNvPr>
          <p:cNvSpPr txBox="1"/>
          <p:nvPr/>
        </p:nvSpPr>
        <p:spPr>
          <a:xfrm>
            <a:off x="11887200" y="1143000"/>
            <a:ext cx="11658600" cy="3785652"/>
          </a:xfrm>
          <a:prstGeom prst="rect">
            <a:avLst/>
          </a:prstGeom>
          <a:noFill/>
          <a:ln>
            <a:solidFill>
              <a:srgbClr val="FFC000"/>
            </a:solidFill>
          </a:ln>
        </p:spPr>
        <p:txBody>
          <a:bodyPr wrap="square">
            <a:spAutoFit/>
          </a:bodyPr>
          <a:lstStyle/>
          <a:p>
            <a:pPr algn="just"/>
            <a:r>
              <a:rPr lang="en-US" sz="4000" dirty="0">
                <a:solidFill>
                  <a:schemeClr val="bg1"/>
                </a:solidFill>
                <a:effectLst>
                  <a:outerShdw blurRad="38100" dist="38100" dir="2700000" algn="tl">
                    <a:srgbClr val="000000">
                      <a:alpha val="43137"/>
                    </a:srgbClr>
                  </a:outerShdw>
                </a:effectLst>
              </a:rPr>
              <a:t>Jn 1:50 </a:t>
            </a:r>
            <a:r>
              <a:rPr lang="en-US" sz="4000" dirty="0" err="1">
                <a:solidFill>
                  <a:schemeClr val="bg1"/>
                </a:solidFill>
                <a:effectLst>
                  <a:outerShdw blurRad="38100" dist="38100" dir="2700000" algn="tl">
                    <a:srgbClr val="000000">
                      <a:alpha val="43137"/>
                    </a:srgbClr>
                  </a:outerShdw>
                </a:effectLst>
              </a:rPr>
              <a:t>Respondió</a:t>
            </a:r>
            <a:r>
              <a:rPr lang="en-US" sz="4000" dirty="0">
                <a:solidFill>
                  <a:schemeClr val="bg1"/>
                </a:solidFill>
                <a:effectLst>
                  <a:outerShdw blurRad="38100" dist="38100" dir="2700000" algn="tl">
                    <a:srgbClr val="000000">
                      <a:alpha val="43137"/>
                    </a:srgbClr>
                  </a:outerShdw>
                </a:effectLst>
              </a:rPr>
              <a:t> Jesús y le </a:t>
            </a:r>
            <a:r>
              <a:rPr lang="en-US" sz="4000" dirty="0" err="1">
                <a:solidFill>
                  <a:schemeClr val="bg1"/>
                </a:solidFill>
                <a:effectLst>
                  <a:outerShdw blurRad="38100" dist="38100" dir="2700000" algn="tl">
                    <a:srgbClr val="000000">
                      <a:alpha val="43137"/>
                    </a:srgbClr>
                  </a:outerShdw>
                </a:effectLst>
              </a:rPr>
              <a:t>dijo</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Crees</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porque</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te</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dije</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Te</a:t>
            </a:r>
            <a:r>
              <a:rPr lang="en-US" sz="4000" dirty="0">
                <a:solidFill>
                  <a:schemeClr val="bg1"/>
                </a:solidFill>
                <a:effectLst>
                  <a:outerShdw blurRad="38100" dist="38100" dir="2700000" algn="tl">
                    <a:srgbClr val="000000">
                      <a:alpha val="43137"/>
                    </a:srgbClr>
                  </a:outerShdw>
                </a:effectLst>
              </a:rPr>
              <a:t> vi </a:t>
            </a:r>
            <a:r>
              <a:rPr lang="en-US" sz="4000" dirty="0" err="1">
                <a:solidFill>
                  <a:schemeClr val="bg1"/>
                </a:solidFill>
                <a:effectLst>
                  <a:outerShdw blurRad="38100" dist="38100" dir="2700000" algn="tl">
                    <a:srgbClr val="000000">
                      <a:alpha val="43137"/>
                    </a:srgbClr>
                  </a:outerShdw>
                </a:effectLst>
              </a:rPr>
              <a:t>debajo</a:t>
            </a:r>
            <a:r>
              <a:rPr lang="en-US" sz="4000" dirty="0">
                <a:solidFill>
                  <a:schemeClr val="bg1"/>
                </a:solidFill>
                <a:effectLst>
                  <a:outerShdw blurRad="38100" dist="38100" dir="2700000" algn="tl">
                    <a:srgbClr val="000000">
                      <a:alpha val="43137"/>
                    </a:srgbClr>
                  </a:outerShdw>
                </a:effectLst>
              </a:rPr>
              <a:t> de la </a:t>
            </a:r>
            <a:r>
              <a:rPr lang="en-US" sz="4000" dirty="0" err="1">
                <a:solidFill>
                  <a:schemeClr val="bg1"/>
                </a:solidFill>
                <a:effectLst>
                  <a:outerShdw blurRad="38100" dist="38100" dir="2700000" algn="tl">
                    <a:srgbClr val="000000">
                      <a:alpha val="43137"/>
                    </a:srgbClr>
                  </a:outerShdw>
                </a:effectLst>
              </a:rPr>
              <a:t>higuera</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Cosas</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mayores</a:t>
            </a:r>
            <a:r>
              <a:rPr lang="en-US" sz="4000" dirty="0">
                <a:solidFill>
                  <a:schemeClr val="bg1"/>
                </a:solidFill>
                <a:effectLst>
                  <a:outerShdw blurRad="38100" dist="38100" dir="2700000" algn="tl">
                    <a:srgbClr val="000000">
                      <a:alpha val="43137"/>
                    </a:srgbClr>
                  </a:outerShdw>
                </a:effectLst>
              </a:rPr>
              <a:t> que </a:t>
            </a:r>
            <a:r>
              <a:rPr lang="en-US" sz="4000" dirty="0" err="1">
                <a:solidFill>
                  <a:schemeClr val="bg1"/>
                </a:solidFill>
                <a:effectLst>
                  <a:outerShdw blurRad="38100" dist="38100" dir="2700000" algn="tl">
                    <a:srgbClr val="000000">
                      <a:alpha val="43137"/>
                    </a:srgbClr>
                  </a:outerShdw>
                </a:effectLst>
              </a:rPr>
              <a:t>éstas</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verás</a:t>
            </a:r>
            <a:r>
              <a:rPr lang="en-US" sz="4000" dirty="0">
                <a:solidFill>
                  <a:schemeClr val="bg1"/>
                </a:solidFill>
                <a:effectLst>
                  <a:outerShdw blurRad="38100" dist="38100" dir="2700000" algn="tl">
                    <a:srgbClr val="000000">
                      <a:alpha val="43137"/>
                    </a:srgbClr>
                  </a:outerShdw>
                </a:effectLst>
              </a:rPr>
              <a:t>!</a:t>
            </a:r>
          </a:p>
          <a:p>
            <a:pPr algn="just"/>
            <a:r>
              <a:rPr lang="en-US" sz="4000" dirty="0">
                <a:solidFill>
                  <a:schemeClr val="bg1"/>
                </a:solidFill>
                <a:effectLst>
                  <a:outerShdw blurRad="38100" dist="38100" dir="2700000" algn="tl">
                    <a:srgbClr val="000000">
                      <a:alpha val="43137"/>
                    </a:srgbClr>
                  </a:outerShdw>
                </a:effectLst>
              </a:rPr>
              <a:t> 51 Y les </a:t>
            </a:r>
            <a:r>
              <a:rPr lang="en-US" sz="4000" dirty="0" err="1">
                <a:solidFill>
                  <a:schemeClr val="bg1"/>
                </a:solidFill>
                <a:effectLst>
                  <a:outerShdw blurRad="38100" dist="38100" dir="2700000" algn="tl">
                    <a:srgbClr val="000000">
                      <a:alpha val="43137"/>
                    </a:srgbClr>
                  </a:outerShdw>
                </a:effectLst>
              </a:rPr>
              <a:t>dijo</a:t>
            </a:r>
            <a:r>
              <a:rPr lang="en-US" sz="4000" dirty="0">
                <a:solidFill>
                  <a:schemeClr val="bg1"/>
                </a:solidFill>
                <a:effectLst>
                  <a:outerShdw blurRad="38100" dist="38100" dir="2700000" algn="tl">
                    <a:srgbClr val="000000">
                      <a:alpha val="43137"/>
                    </a:srgbClr>
                  </a:outerShdw>
                </a:effectLst>
              </a:rPr>
              <a:t>: --De </a:t>
            </a:r>
            <a:r>
              <a:rPr lang="en-US" sz="4000" dirty="0" err="1">
                <a:solidFill>
                  <a:schemeClr val="bg1"/>
                </a:solidFill>
                <a:effectLst>
                  <a:outerShdw blurRad="38100" dist="38100" dir="2700000" algn="tl">
                    <a:srgbClr val="000000">
                      <a:alpha val="43137"/>
                    </a:srgbClr>
                  </a:outerShdw>
                </a:effectLst>
              </a:rPr>
              <a:t>cierto</a:t>
            </a:r>
            <a:r>
              <a:rPr lang="en-US" sz="4000" dirty="0">
                <a:solidFill>
                  <a:schemeClr val="bg1"/>
                </a:solidFill>
                <a:effectLst>
                  <a:outerShdw blurRad="38100" dist="38100" dir="2700000" algn="tl">
                    <a:srgbClr val="000000">
                      <a:alpha val="43137"/>
                    </a:srgbClr>
                  </a:outerShdw>
                </a:effectLst>
              </a:rPr>
              <a:t>, de </a:t>
            </a:r>
            <a:r>
              <a:rPr lang="en-US" sz="4000" dirty="0" err="1">
                <a:solidFill>
                  <a:schemeClr val="bg1"/>
                </a:solidFill>
                <a:effectLst>
                  <a:outerShdw blurRad="38100" dist="38100" dir="2700000" algn="tl">
                    <a:srgbClr val="000000">
                      <a:alpha val="43137"/>
                    </a:srgbClr>
                  </a:outerShdw>
                </a:effectLst>
              </a:rPr>
              <a:t>cierto</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os</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digo</a:t>
            </a:r>
            <a:r>
              <a:rPr lang="en-US" sz="4000" dirty="0">
                <a:solidFill>
                  <a:schemeClr val="bg1"/>
                </a:solidFill>
                <a:effectLst>
                  <a:outerShdw blurRad="38100" dist="38100" dir="2700000" algn="tl">
                    <a:srgbClr val="000000">
                      <a:alpha val="43137"/>
                    </a:srgbClr>
                  </a:outerShdw>
                </a:effectLst>
              </a:rPr>
              <a:t> que </a:t>
            </a:r>
            <a:r>
              <a:rPr lang="en-US" sz="4000" dirty="0" err="1">
                <a:solidFill>
                  <a:schemeClr val="bg1"/>
                </a:solidFill>
                <a:effectLst>
                  <a:outerShdw blurRad="38100" dist="38100" dir="2700000" algn="tl">
                    <a:srgbClr val="000000">
                      <a:alpha val="43137"/>
                    </a:srgbClr>
                  </a:outerShdw>
                </a:effectLst>
              </a:rPr>
              <a:t>veréis</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el</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cielo</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abierto</a:t>
            </a:r>
            <a:r>
              <a:rPr lang="en-US" sz="4000" dirty="0">
                <a:solidFill>
                  <a:schemeClr val="bg1"/>
                </a:solidFill>
                <a:effectLst>
                  <a:outerShdw blurRad="38100" dist="38100" dir="2700000" algn="tl">
                    <a:srgbClr val="000000">
                      <a:alpha val="43137"/>
                    </a:srgbClr>
                  </a:outerShdw>
                </a:effectLst>
              </a:rPr>
              <a:t> y a </a:t>
            </a:r>
            <a:r>
              <a:rPr lang="en-US" sz="4000" dirty="0" err="1">
                <a:solidFill>
                  <a:schemeClr val="bg1"/>
                </a:solidFill>
                <a:effectLst>
                  <a:outerShdw blurRad="38100" dist="38100" dir="2700000" algn="tl">
                    <a:srgbClr val="000000">
                      <a:alpha val="43137"/>
                    </a:srgbClr>
                  </a:outerShdw>
                </a:effectLst>
              </a:rPr>
              <a:t>los</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ángeles</a:t>
            </a:r>
            <a:r>
              <a:rPr lang="en-US" sz="4000" dirty="0">
                <a:solidFill>
                  <a:schemeClr val="bg1"/>
                </a:solidFill>
                <a:effectLst>
                  <a:outerShdw blurRad="38100" dist="38100" dir="2700000" algn="tl">
                    <a:srgbClr val="000000">
                      <a:alpha val="43137"/>
                    </a:srgbClr>
                  </a:outerShdw>
                </a:effectLst>
              </a:rPr>
              <a:t> de Dios que </a:t>
            </a:r>
            <a:r>
              <a:rPr lang="en-US" sz="4000" dirty="0" err="1">
                <a:solidFill>
                  <a:schemeClr val="bg1"/>
                </a:solidFill>
                <a:effectLst>
                  <a:outerShdw blurRad="38100" dist="38100" dir="2700000" algn="tl">
                    <a:srgbClr val="000000">
                      <a:alpha val="43137"/>
                    </a:srgbClr>
                  </a:outerShdw>
                </a:effectLst>
              </a:rPr>
              <a:t>suben</a:t>
            </a:r>
            <a:r>
              <a:rPr lang="en-US" sz="4000" dirty="0">
                <a:solidFill>
                  <a:schemeClr val="bg1"/>
                </a:solidFill>
                <a:effectLst>
                  <a:outerShdw blurRad="38100" dist="38100" dir="2700000" algn="tl">
                    <a:srgbClr val="000000">
                      <a:alpha val="43137"/>
                    </a:srgbClr>
                  </a:outerShdw>
                </a:effectLst>
              </a:rPr>
              <a:t> y </a:t>
            </a:r>
            <a:r>
              <a:rPr lang="en-US" sz="4000" dirty="0" err="1">
                <a:solidFill>
                  <a:schemeClr val="bg1"/>
                </a:solidFill>
                <a:effectLst>
                  <a:outerShdw blurRad="38100" dist="38100" dir="2700000" algn="tl">
                    <a:srgbClr val="000000">
                      <a:alpha val="43137"/>
                    </a:srgbClr>
                  </a:outerShdw>
                </a:effectLst>
              </a:rPr>
              <a:t>descienden</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sobre</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el</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Hijo</a:t>
            </a:r>
            <a:r>
              <a:rPr lang="en-US" sz="4000" dirty="0">
                <a:solidFill>
                  <a:schemeClr val="bg1"/>
                </a:solidFill>
                <a:effectLst>
                  <a:outerShdw blurRad="38100" dist="38100" dir="2700000" algn="tl">
                    <a:srgbClr val="000000">
                      <a:alpha val="43137"/>
                    </a:srgbClr>
                  </a:outerShdw>
                </a:effectLst>
              </a:rPr>
              <a:t> del Hombre.</a:t>
            </a:r>
          </a:p>
        </p:txBody>
      </p:sp>
    </p:spTree>
    <p:extLst>
      <p:ext uri="{BB962C8B-B14F-4D97-AF65-F5344CB8AC3E}">
        <p14:creationId xmlns:p14="http://schemas.microsoft.com/office/powerpoint/2010/main" val="22975413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3F54609-03DC-BB69-58DC-D3B29D834903}"/>
              </a:ext>
            </a:extLst>
          </p:cNvPr>
          <p:cNvSpPr txBox="1"/>
          <p:nvPr/>
        </p:nvSpPr>
        <p:spPr>
          <a:xfrm>
            <a:off x="228600" y="1228397"/>
            <a:ext cx="11506200" cy="4401205"/>
          </a:xfrm>
          <a:prstGeom prst="rect">
            <a:avLst/>
          </a:prstGeom>
          <a:noFill/>
          <a:ln>
            <a:solidFill>
              <a:srgbClr val="FFC000"/>
            </a:solidFill>
          </a:ln>
        </p:spPr>
        <p:txBody>
          <a:bodyPr wrap="square">
            <a:spAutoFit/>
          </a:bodyPr>
          <a:lstStyle/>
          <a:p>
            <a:pPr marR="0" algn="ctr" rtl="0"/>
            <a:r>
              <a:rPr lang="en-US" sz="40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Jn</a:t>
            </a:r>
            <a:r>
              <a:rPr lang="en-US" sz="4000" dirty="0">
                <a:solidFill>
                  <a:schemeClr val="bg1"/>
                </a:solidFill>
                <a:effectLst>
                  <a:outerShdw blurRad="38100" dist="38100" dir="2700000" algn="tl">
                    <a:srgbClr val="000000">
                      <a:alpha val="43137"/>
                    </a:srgbClr>
                  </a:outerShdw>
                </a:effectLst>
                <a:latin typeface="Constantia" panose="02030602050306030303" pitchFamily="18" charset="0"/>
              </a:rPr>
              <a:t> 1:</a:t>
            </a:r>
            <a:r>
              <a:rPr lang="en-US" sz="40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51  Then he said, </a:t>
            </a:r>
          </a:p>
          <a:p>
            <a:pPr marR="0" algn="ctr" rtl="0"/>
            <a:r>
              <a:rPr lang="en-US" sz="40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“I tell you the truth, </a:t>
            </a:r>
          </a:p>
          <a:p>
            <a:pPr marR="0" algn="ctr" rtl="0"/>
            <a:r>
              <a:rPr lang="en-US" sz="40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you will all see heaven open </a:t>
            </a:r>
          </a:p>
          <a:p>
            <a:pPr marR="0" algn="ctr" rtl="0"/>
            <a:r>
              <a:rPr lang="en-US" sz="40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and the angels of God going up and down </a:t>
            </a:r>
          </a:p>
          <a:p>
            <a:pPr marR="0" algn="ctr" rtl="0"/>
            <a:r>
              <a:rPr lang="en-US" sz="40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on the Son of Man, </a:t>
            </a:r>
          </a:p>
          <a:p>
            <a:pPr marR="0" algn="ctr" rtl="0"/>
            <a:r>
              <a:rPr lang="en-US" sz="40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the one who is the stairway </a:t>
            </a:r>
          </a:p>
          <a:p>
            <a:pPr marR="0" algn="ctr" rtl="0"/>
            <a:r>
              <a:rPr lang="en-US" sz="40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between heaven and earth.” </a:t>
            </a:r>
            <a:r>
              <a:rPr lang="en-US" sz="2000" b="0" i="1" u="none" strike="noStrike" baseline="0" dirty="0">
                <a:effectLst>
                  <a:outerShdw blurRad="38100" dist="38100" dir="2700000" algn="tl">
                    <a:srgbClr val="000000">
                      <a:alpha val="43137"/>
                    </a:srgbClr>
                  </a:outerShdw>
                </a:effectLst>
                <a:latin typeface="Constantia" panose="02030602050306030303" pitchFamily="18" charset="0"/>
              </a:rPr>
              <a:t>(NLT) </a:t>
            </a:r>
            <a:endParaRPr lang="en-US" sz="4000" i="1" dirty="0">
              <a:effectLst>
                <a:outerShdw blurRad="38100" dist="38100" dir="2700000" algn="tl">
                  <a:srgbClr val="000000">
                    <a:alpha val="43137"/>
                  </a:srgbClr>
                </a:outerShdw>
              </a:effectLst>
            </a:endParaRPr>
          </a:p>
        </p:txBody>
      </p:sp>
      <p:sp>
        <p:nvSpPr>
          <p:cNvPr id="2" name="TextBox 1">
            <a:extLst>
              <a:ext uri="{FF2B5EF4-FFF2-40B4-BE49-F238E27FC236}">
                <a16:creationId xmlns:a16="http://schemas.microsoft.com/office/drawing/2014/main" xmlns="" id="{BF5B85AC-A3F6-CC76-E021-CA1ED653B83F}"/>
              </a:ext>
            </a:extLst>
          </p:cNvPr>
          <p:cNvSpPr txBox="1"/>
          <p:nvPr/>
        </p:nvSpPr>
        <p:spPr>
          <a:xfrm>
            <a:off x="11887200" y="1843949"/>
            <a:ext cx="11658600" cy="3170099"/>
          </a:xfrm>
          <a:prstGeom prst="rect">
            <a:avLst/>
          </a:prstGeom>
          <a:noFill/>
          <a:ln>
            <a:solidFill>
              <a:srgbClr val="FFC000"/>
            </a:solidFill>
          </a:ln>
        </p:spPr>
        <p:txBody>
          <a:bodyPr wrap="square">
            <a:spAutoFit/>
          </a:bodyPr>
          <a:lstStyle/>
          <a:p>
            <a:pPr algn="ctr"/>
            <a:r>
              <a:rPr lang="en-US" sz="4000" dirty="0">
                <a:solidFill>
                  <a:schemeClr val="bg1"/>
                </a:solidFill>
                <a:effectLst>
                  <a:outerShdw blurRad="38100" dist="38100" dir="2700000" algn="tl">
                    <a:srgbClr val="000000">
                      <a:alpha val="43137"/>
                    </a:srgbClr>
                  </a:outerShdw>
                </a:effectLst>
              </a:rPr>
              <a:t>Jn 1:51 Y les </a:t>
            </a:r>
            <a:r>
              <a:rPr lang="en-US" sz="4000" dirty="0" err="1">
                <a:solidFill>
                  <a:schemeClr val="bg1"/>
                </a:solidFill>
                <a:effectLst>
                  <a:outerShdw blurRad="38100" dist="38100" dir="2700000" algn="tl">
                    <a:srgbClr val="000000">
                      <a:alpha val="43137"/>
                    </a:srgbClr>
                  </a:outerShdw>
                </a:effectLst>
              </a:rPr>
              <a:t>dijo</a:t>
            </a:r>
            <a:r>
              <a:rPr lang="en-US" sz="4000" dirty="0">
                <a:solidFill>
                  <a:schemeClr val="bg1"/>
                </a:solidFill>
                <a:effectLst>
                  <a:outerShdw blurRad="38100" dist="38100" dir="2700000" algn="tl">
                    <a:srgbClr val="000000">
                      <a:alpha val="43137"/>
                    </a:srgbClr>
                  </a:outerShdw>
                </a:effectLst>
              </a:rPr>
              <a:t>: </a:t>
            </a:r>
          </a:p>
          <a:p>
            <a:pPr algn="ctr"/>
            <a:r>
              <a:rPr lang="en-US" sz="4000" dirty="0">
                <a:solidFill>
                  <a:schemeClr val="bg1"/>
                </a:solidFill>
                <a:effectLst>
                  <a:outerShdw blurRad="38100" dist="38100" dir="2700000" algn="tl">
                    <a:srgbClr val="000000">
                      <a:alpha val="43137"/>
                    </a:srgbClr>
                  </a:outerShdw>
                </a:effectLst>
              </a:rPr>
              <a:t>--De </a:t>
            </a:r>
            <a:r>
              <a:rPr lang="en-US" sz="4000" dirty="0" err="1">
                <a:solidFill>
                  <a:schemeClr val="bg1"/>
                </a:solidFill>
                <a:effectLst>
                  <a:outerShdw blurRad="38100" dist="38100" dir="2700000" algn="tl">
                    <a:srgbClr val="000000">
                      <a:alpha val="43137"/>
                    </a:srgbClr>
                  </a:outerShdw>
                </a:effectLst>
              </a:rPr>
              <a:t>cierto</a:t>
            </a:r>
            <a:r>
              <a:rPr lang="en-US" sz="4000" dirty="0">
                <a:solidFill>
                  <a:schemeClr val="bg1"/>
                </a:solidFill>
                <a:effectLst>
                  <a:outerShdw blurRad="38100" dist="38100" dir="2700000" algn="tl">
                    <a:srgbClr val="000000">
                      <a:alpha val="43137"/>
                    </a:srgbClr>
                  </a:outerShdw>
                </a:effectLst>
              </a:rPr>
              <a:t>, </a:t>
            </a:r>
          </a:p>
          <a:p>
            <a:pPr algn="ctr"/>
            <a:r>
              <a:rPr lang="en-US" sz="4000" dirty="0">
                <a:solidFill>
                  <a:schemeClr val="bg1"/>
                </a:solidFill>
                <a:effectLst>
                  <a:outerShdw blurRad="38100" dist="38100" dir="2700000" algn="tl">
                    <a:srgbClr val="000000">
                      <a:alpha val="43137"/>
                    </a:srgbClr>
                  </a:outerShdw>
                </a:effectLst>
              </a:rPr>
              <a:t>de </a:t>
            </a:r>
            <a:r>
              <a:rPr lang="en-US" sz="4000" dirty="0" err="1">
                <a:solidFill>
                  <a:schemeClr val="bg1"/>
                </a:solidFill>
                <a:effectLst>
                  <a:outerShdw blurRad="38100" dist="38100" dir="2700000" algn="tl">
                    <a:srgbClr val="000000">
                      <a:alpha val="43137"/>
                    </a:srgbClr>
                  </a:outerShdw>
                </a:effectLst>
              </a:rPr>
              <a:t>cierto</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os</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digo</a:t>
            </a:r>
            <a:r>
              <a:rPr lang="en-US" sz="4000" dirty="0">
                <a:solidFill>
                  <a:schemeClr val="bg1"/>
                </a:solidFill>
                <a:effectLst>
                  <a:outerShdw blurRad="38100" dist="38100" dir="2700000" algn="tl">
                    <a:srgbClr val="000000">
                      <a:alpha val="43137"/>
                    </a:srgbClr>
                  </a:outerShdw>
                </a:effectLst>
              </a:rPr>
              <a:t> que </a:t>
            </a:r>
            <a:r>
              <a:rPr lang="en-US" sz="4000" dirty="0" err="1">
                <a:solidFill>
                  <a:schemeClr val="bg1"/>
                </a:solidFill>
                <a:effectLst>
                  <a:outerShdw blurRad="38100" dist="38100" dir="2700000" algn="tl">
                    <a:srgbClr val="000000">
                      <a:alpha val="43137"/>
                    </a:srgbClr>
                  </a:outerShdw>
                </a:effectLst>
              </a:rPr>
              <a:t>veréis</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el</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cielo</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abierto</a:t>
            </a:r>
            <a:r>
              <a:rPr lang="en-US" sz="4000" dirty="0">
                <a:solidFill>
                  <a:schemeClr val="bg1"/>
                </a:solidFill>
                <a:effectLst>
                  <a:outerShdw blurRad="38100" dist="38100" dir="2700000" algn="tl">
                    <a:srgbClr val="000000">
                      <a:alpha val="43137"/>
                    </a:srgbClr>
                  </a:outerShdw>
                </a:effectLst>
              </a:rPr>
              <a:t> y a </a:t>
            </a:r>
            <a:r>
              <a:rPr lang="en-US" sz="4000" dirty="0" err="1">
                <a:solidFill>
                  <a:schemeClr val="bg1"/>
                </a:solidFill>
                <a:effectLst>
                  <a:outerShdw blurRad="38100" dist="38100" dir="2700000" algn="tl">
                    <a:srgbClr val="000000">
                      <a:alpha val="43137"/>
                    </a:srgbClr>
                  </a:outerShdw>
                </a:effectLst>
              </a:rPr>
              <a:t>los</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ángeles</a:t>
            </a:r>
            <a:r>
              <a:rPr lang="en-US" sz="4000" dirty="0">
                <a:solidFill>
                  <a:schemeClr val="bg1"/>
                </a:solidFill>
                <a:effectLst>
                  <a:outerShdw blurRad="38100" dist="38100" dir="2700000" algn="tl">
                    <a:srgbClr val="000000">
                      <a:alpha val="43137"/>
                    </a:srgbClr>
                  </a:outerShdw>
                </a:effectLst>
              </a:rPr>
              <a:t> de Dios que </a:t>
            </a:r>
            <a:r>
              <a:rPr lang="en-US" sz="4000" dirty="0" err="1">
                <a:solidFill>
                  <a:schemeClr val="bg1"/>
                </a:solidFill>
                <a:effectLst>
                  <a:outerShdw blurRad="38100" dist="38100" dir="2700000" algn="tl">
                    <a:srgbClr val="000000">
                      <a:alpha val="43137"/>
                    </a:srgbClr>
                  </a:outerShdw>
                </a:effectLst>
              </a:rPr>
              <a:t>suben</a:t>
            </a:r>
            <a:r>
              <a:rPr lang="en-US" sz="4000" dirty="0">
                <a:solidFill>
                  <a:schemeClr val="bg1"/>
                </a:solidFill>
                <a:effectLst>
                  <a:outerShdw blurRad="38100" dist="38100" dir="2700000" algn="tl">
                    <a:srgbClr val="000000">
                      <a:alpha val="43137"/>
                    </a:srgbClr>
                  </a:outerShdw>
                </a:effectLst>
              </a:rPr>
              <a:t> y </a:t>
            </a:r>
            <a:r>
              <a:rPr lang="en-US" sz="4000" dirty="0" err="1">
                <a:solidFill>
                  <a:schemeClr val="bg1"/>
                </a:solidFill>
                <a:effectLst>
                  <a:outerShdw blurRad="38100" dist="38100" dir="2700000" algn="tl">
                    <a:srgbClr val="000000">
                      <a:alpha val="43137"/>
                    </a:srgbClr>
                  </a:outerShdw>
                </a:effectLst>
              </a:rPr>
              <a:t>descienden</a:t>
            </a:r>
            <a:r>
              <a:rPr lang="en-US" sz="4000" dirty="0">
                <a:solidFill>
                  <a:schemeClr val="bg1"/>
                </a:solidFill>
                <a:effectLst>
                  <a:outerShdw blurRad="38100" dist="38100" dir="2700000" algn="tl">
                    <a:srgbClr val="000000">
                      <a:alpha val="43137"/>
                    </a:srgbClr>
                  </a:outerShdw>
                </a:effectLst>
              </a:rPr>
              <a:t> </a:t>
            </a:r>
          </a:p>
          <a:p>
            <a:pPr algn="ctr"/>
            <a:r>
              <a:rPr lang="en-US" sz="4000" dirty="0" err="1">
                <a:solidFill>
                  <a:schemeClr val="bg1"/>
                </a:solidFill>
                <a:effectLst>
                  <a:outerShdw blurRad="38100" dist="38100" dir="2700000" algn="tl">
                    <a:srgbClr val="000000">
                      <a:alpha val="43137"/>
                    </a:srgbClr>
                  </a:outerShdw>
                </a:effectLst>
              </a:rPr>
              <a:t>sobre</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el</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Hijo</a:t>
            </a:r>
            <a:r>
              <a:rPr lang="en-US" sz="4000" dirty="0">
                <a:solidFill>
                  <a:schemeClr val="bg1"/>
                </a:solidFill>
                <a:effectLst>
                  <a:outerShdw blurRad="38100" dist="38100" dir="2700000" algn="tl">
                    <a:srgbClr val="000000">
                      <a:alpha val="43137"/>
                    </a:srgbClr>
                  </a:outerShdw>
                </a:effectLst>
              </a:rPr>
              <a:t> del Hombre.</a:t>
            </a:r>
          </a:p>
        </p:txBody>
      </p:sp>
    </p:spTree>
    <p:extLst>
      <p:ext uri="{BB962C8B-B14F-4D97-AF65-F5344CB8AC3E}">
        <p14:creationId xmlns:p14="http://schemas.microsoft.com/office/powerpoint/2010/main" val="18330578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stairway to heaven images 3d">
            <a:extLst>
              <a:ext uri="{FF2B5EF4-FFF2-40B4-BE49-F238E27FC236}">
                <a16:creationId xmlns:a16="http://schemas.microsoft.com/office/drawing/2014/main" xmlns="" id="{E1343C38-1D68-4382-9EE9-C4AE2BCC4C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92530"/>
            <a:ext cx="7620000" cy="51320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airway to Heaven Background">
            <a:extLst>
              <a:ext uri="{FF2B5EF4-FFF2-40B4-BE49-F238E27FC236}">
                <a16:creationId xmlns:a16="http://schemas.microsoft.com/office/drawing/2014/main" xmlns="" id="{6F5C130D-DC7F-4941-9496-54AC666570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7200" y="1192530"/>
            <a:ext cx="7620000" cy="51320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Chimera People">
            <a:extLst>
              <a:ext uri="{FF2B5EF4-FFF2-40B4-BE49-F238E27FC236}">
                <a16:creationId xmlns:a16="http://schemas.microsoft.com/office/drawing/2014/main" xmlns="" id="{037A65E9-1879-4649-97A3-D477FEC3D4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25800" y="1192530"/>
            <a:ext cx="7620000" cy="513207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B424350E-421A-468F-AABC-0DC575F3DE88}"/>
              </a:ext>
            </a:extLst>
          </p:cNvPr>
          <p:cNvSpPr txBox="1"/>
          <p:nvPr/>
        </p:nvSpPr>
        <p:spPr>
          <a:xfrm>
            <a:off x="8568407" y="228600"/>
            <a:ext cx="6637586" cy="769441"/>
          </a:xfrm>
          <a:prstGeom prst="rect">
            <a:avLst/>
          </a:prstGeom>
          <a:noFill/>
        </p:spPr>
        <p:txBody>
          <a:bodyPr wrap="none" rtlCol="0">
            <a:spAutoFit/>
          </a:bodyPr>
          <a:lstStyle/>
          <a:p>
            <a:r>
              <a:rPr lang="en-US" sz="4400" dirty="0">
                <a:effectLst>
                  <a:outerShdw blurRad="38100" dist="38100" dir="2700000" algn="tl">
                    <a:srgbClr val="000000">
                      <a:alpha val="43137"/>
                    </a:srgbClr>
                  </a:outerShdw>
                </a:effectLst>
              </a:rPr>
              <a:t>Ge 28:12-15 “Jacob’s ladder”</a:t>
            </a:r>
          </a:p>
        </p:txBody>
      </p:sp>
    </p:spTree>
    <p:extLst>
      <p:ext uri="{BB962C8B-B14F-4D97-AF65-F5344CB8AC3E}">
        <p14:creationId xmlns:p14="http://schemas.microsoft.com/office/powerpoint/2010/main" val="1214198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146FA21-68F5-401B-EC5C-F1C1266F5F79}"/>
              </a:ext>
            </a:extLst>
          </p:cNvPr>
          <p:cNvSpPr txBox="1"/>
          <p:nvPr/>
        </p:nvSpPr>
        <p:spPr>
          <a:xfrm>
            <a:off x="1177871" y="1174536"/>
            <a:ext cx="21793200" cy="4508927"/>
          </a:xfrm>
          <a:prstGeom prst="rect">
            <a:avLst/>
          </a:prstGeom>
          <a:noFill/>
          <a:effectLst>
            <a:glow rad="139700">
              <a:schemeClr val="accent2">
                <a:satMod val="175000"/>
                <a:alpha val="40000"/>
              </a:schemeClr>
            </a:glow>
            <a:outerShdw blurRad="50800" dist="38100" dir="16200000" rotWithShape="0">
              <a:prstClr val="black">
                <a:alpha val="40000"/>
              </a:prstClr>
            </a:outerShdw>
          </a:effectLst>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700" b="1" spc="50" dirty="0">
                <a:ln w="11430"/>
                <a:solidFill>
                  <a:srgbClr val="FF0000"/>
                </a:solidFill>
                <a:effectLst>
                  <a:outerShdw blurRad="76200" dist="50800" dir="5400000" algn="tl" rotWithShape="0">
                    <a:srgbClr val="000000">
                      <a:alpha val="65000"/>
                    </a:srgbClr>
                  </a:outerShdw>
                </a:effectLst>
                <a:latin typeface="Papyrus" pitchFamily="66" charset="0"/>
              </a:rPr>
              <a:t>He is Risen!</a:t>
            </a:r>
            <a:r>
              <a:rPr lang="en-US" sz="16600" b="1" spc="50" dirty="0">
                <a:ln w="11430"/>
                <a:solidFill>
                  <a:srgbClr val="FF0000"/>
                </a:solidFill>
                <a:effectLst>
                  <a:outerShdw blurRad="76200" dist="50800" dir="5400000" algn="tl" rotWithShape="0">
                    <a:srgbClr val="000000">
                      <a:alpha val="65000"/>
                    </a:srgbClr>
                  </a:outerShdw>
                </a:effectLst>
                <a:latin typeface="Papyrus" pitchFamily="66" charset="0"/>
              </a:rPr>
              <a:t>!!</a:t>
            </a:r>
          </a:p>
        </p:txBody>
      </p:sp>
    </p:spTree>
    <p:extLst>
      <p:ext uri="{BB962C8B-B14F-4D97-AF65-F5344CB8AC3E}">
        <p14:creationId xmlns:p14="http://schemas.microsoft.com/office/powerpoint/2010/main" val="33688353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F9E5B70-C2B0-3CA8-65D5-846AFAF15DF1}"/>
              </a:ext>
            </a:extLst>
          </p:cNvPr>
          <p:cNvSpPr txBox="1"/>
          <p:nvPr/>
        </p:nvSpPr>
        <p:spPr>
          <a:xfrm>
            <a:off x="261257" y="178353"/>
            <a:ext cx="11625943" cy="5078313"/>
          </a:xfrm>
          <a:prstGeom prst="rect">
            <a:avLst/>
          </a:prstGeom>
          <a:noFill/>
          <a:ln>
            <a:solidFill>
              <a:srgbClr val="FFC000"/>
            </a:solidFill>
          </a:ln>
        </p:spPr>
        <p:txBody>
          <a:bodyPr wrap="square">
            <a:spAutoFit/>
          </a:bodyPr>
          <a:lstStyle/>
          <a:p>
            <a:pPr algn="just"/>
            <a:r>
              <a:rPr lang="en-US" sz="3600" dirty="0">
                <a:effectLst>
                  <a:outerShdw blurRad="38100" dist="38100" dir="2700000" algn="tl">
                    <a:srgbClr val="000000">
                      <a:alpha val="43137"/>
                    </a:srgbClr>
                  </a:outerShdw>
                </a:effectLst>
                <a:latin typeface="Rockwell" panose="02060603020205020403" pitchFamily="18" charset="0"/>
              </a:rPr>
              <a:t>Joh 15:16 You have not chosen Me, but I have chosen you and ordained you that you should go and bring forth fruit, and that your fruit should remain; that whatever you shall ask of the Father in My name, He may give it to you.</a:t>
            </a:r>
          </a:p>
          <a:p>
            <a:pPr algn="just"/>
            <a:r>
              <a:rPr lang="en-US" sz="3600" dirty="0">
                <a:effectLst>
                  <a:outerShdw blurRad="38100" dist="38100" dir="2700000" algn="tl">
                    <a:srgbClr val="000000">
                      <a:alpha val="43137"/>
                    </a:srgbClr>
                  </a:outerShdw>
                </a:effectLst>
                <a:latin typeface="Rockwell" panose="02060603020205020403" pitchFamily="18" charset="0"/>
              </a:rPr>
              <a:t> 17 These things I command you, that you love one another.</a:t>
            </a:r>
          </a:p>
          <a:p>
            <a:pPr algn="just"/>
            <a:r>
              <a:rPr lang="en-US" sz="3600" dirty="0">
                <a:effectLst>
                  <a:outerShdw blurRad="38100" dist="38100" dir="2700000" algn="tl">
                    <a:srgbClr val="000000">
                      <a:alpha val="43137"/>
                    </a:srgbClr>
                  </a:outerShdw>
                </a:effectLst>
                <a:latin typeface="Rockwell" panose="02060603020205020403" pitchFamily="18" charset="0"/>
              </a:rPr>
              <a:t> 18 If the world hates you, you know that it hated Me before it hated you.</a:t>
            </a:r>
          </a:p>
        </p:txBody>
      </p:sp>
      <p:sp>
        <p:nvSpPr>
          <p:cNvPr id="5" name="TextBox 4">
            <a:extLst>
              <a:ext uri="{FF2B5EF4-FFF2-40B4-BE49-F238E27FC236}">
                <a16:creationId xmlns:a16="http://schemas.microsoft.com/office/drawing/2014/main" xmlns="" id="{037CDC0B-C9B6-3B27-6E8B-B80C8FE3716E}"/>
              </a:ext>
            </a:extLst>
          </p:cNvPr>
          <p:cNvSpPr txBox="1"/>
          <p:nvPr/>
        </p:nvSpPr>
        <p:spPr>
          <a:xfrm>
            <a:off x="12104915" y="178353"/>
            <a:ext cx="11408228" cy="4524315"/>
          </a:xfrm>
          <a:prstGeom prst="rect">
            <a:avLst/>
          </a:prstGeom>
          <a:noFill/>
          <a:ln>
            <a:solidFill>
              <a:srgbClr val="FFC000"/>
            </a:solidFill>
          </a:ln>
        </p:spPr>
        <p:txBody>
          <a:bodyPr wrap="square">
            <a:spAutoFit/>
          </a:bodyPr>
          <a:lstStyle/>
          <a:p>
            <a:pPr algn="just"/>
            <a:r>
              <a:rPr lang="en-US" sz="3600" dirty="0">
                <a:effectLst>
                  <a:outerShdw blurRad="38100" dist="38100" dir="2700000" algn="tl">
                    <a:srgbClr val="000000">
                      <a:alpha val="43137"/>
                    </a:srgbClr>
                  </a:outerShdw>
                </a:effectLst>
                <a:latin typeface="Rockwell" panose="02060603020205020403" pitchFamily="18" charset="0"/>
              </a:rPr>
              <a:t>Joh 15:16 No me </a:t>
            </a:r>
            <a:r>
              <a:rPr lang="en-US" sz="3600" dirty="0" err="1">
                <a:effectLst>
                  <a:outerShdw blurRad="38100" dist="38100" dir="2700000" algn="tl">
                    <a:srgbClr val="000000">
                      <a:alpha val="43137"/>
                    </a:srgbClr>
                  </a:outerShdw>
                </a:effectLst>
                <a:latin typeface="Rockwell" panose="02060603020205020403" pitchFamily="18" charset="0"/>
              </a:rPr>
              <a:t>elegisteis</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vosotros</a:t>
            </a:r>
            <a:r>
              <a:rPr lang="en-US" sz="3600" dirty="0">
                <a:effectLst>
                  <a:outerShdw blurRad="38100" dist="38100" dir="2700000" algn="tl">
                    <a:srgbClr val="000000">
                      <a:alpha val="43137"/>
                    </a:srgbClr>
                  </a:outerShdw>
                </a:effectLst>
                <a:latin typeface="Rockwell" panose="02060603020205020403" pitchFamily="18" charset="0"/>
              </a:rPr>
              <a:t> á </a:t>
            </a:r>
            <a:r>
              <a:rPr lang="en-US" sz="3600" dirty="0" err="1">
                <a:effectLst>
                  <a:outerShdw blurRad="38100" dist="38100" dir="2700000" algn="tl">
                    <a:srgbClr val="000000">
                      <a:alpha val="43137"/>
                    </a:srgbClr>
                  </a:outerShdw>
                </a:effectLst>
                <a:latin typeface="Rockwell" panose="02060603020205020403" pitchFamily="18" charset="0"/>
              </a:rPr>
              <a:t>mí</a:t>
            </a:r>
            <a:r>
              <a:rPr lang="en-US" sz="3600" dirty="0">
                <a:effectLst>
                  <a:outerShdw blurRad="38100" dist="38100" dir="2700000" algn="tl">
                    <a:srgbClr val="000000">
                      <a:alpha val="43137"/>
                    </a:srgbClr>
                  </a:outerShdw>
                </a:effectLst>
                <a:latin typeface="Rockwell" panose="02060603020205020403" pitchFamily="18" charset="0"/>
              </a:rPr>
              <a:t>, mas </a:t>
            </a:r>
            <a:r>
              <a:rPr lang="en-US" sz="3600" dirty="0" err="1">
                <a:effectLst>
                  <a:outerShdw blurRad="38100" dist="38100" dir="2700000" algn="tl">
                    <a:srgbClr val="000000">
                      <a:alpha val="43137"/>
                    </a:srgbClr>
                  </a:outerShdw>
                </a:effectLst>
                <a:latin typeface="Rockwell" panose="02060603020205020403" pitchFamily="18" charset="0"/>
              </a:rPr>
              <a:t>yo</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os</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elegí</a:t>
            </a:r>
            <a:r>
              <a:rPr lang="en-US" sz="3600" dirty="0">
                <a:effectLst>
                  <a:outerShdw blurRad="38100" dist="38100" dir="2700000" algn="tl">
                    <a:srgbClr val="000000">
                      <a:alpha val="43137"/>
                    </a:srgbClr>
                  </a:outerShdw>
                </a:effectLst>
                <a:latin typeface="Rockwell" panose="02060603020205020403" pitchFamily="18" charset="0"/>
              </a:rPr>
              <a:t> á </a:t>
            </a:r>
            <a:r>
              <a:rPr lang="en-US" sz="3600" dirty="0" err="1">
                <a:effectLst>
                  <a:outerShdw blurRad="38100" dist="38100" dir="2700000" algn="tl">
                    <a:srgbClr val="000000">
                      <a:alpha val="43137"/>
                    </a:srgbClr>
                  </a:outerShdw>
                </a:effectLst>
                <a:latin typeface="Rockwell" panose="02060603020205020403" pitchFamily="18" charset="0"/>
              </a:rPr>
              <a:t>vosotros</a:t>
            </a:r>
            <a:r>
              <a:rPr lang="en-US" sz="3600" dirty="0">
                <a:effectLst>
                  <a:outerShdw blurRad="38100" dist="38100" dir="2700000" algn="tl">
                    <a:srgbClr val="000000">
                      <a:alpha val="43137"/>
                    </a:srgbClr>
                  </a:outerShdw>
                </a:effectLst>
                <a:latin typeface="Rockwell" panose="02060603020205020403" pitchFamily="18" charset="0"/>
              </a:rPr>
              <a:t>; y </a:t>
            </a:r>
            <a:r>
              <a:rPr lang="en-US" sz="3600" dirty="0" err="1">
                <a:effectLst>
                  <a:outerShdw blurRad="38100" dist="38100" dir="2700000" algn="tl">
                    <a:srgbClr val="000000">
                      <a:alpha val="43137"/>
                    </a:srgbClr>
                  </a:outerShdw>
                </a:effectLst>
                <a:latin typeface="Rockwell" panose="02060603020205020403" pitchFamily="18" charset="0"/>
              </a:rPr>
              <a:t>os</a:t>
            </a:r>
            <a:r>
              <a:rPr lang="en-US" sz="3600" dirty="0">
                <a:effectLst>
                  <a:outerShdw blurRad="38100" dist="38100" dir="2700000" algn="tl">
                    <a:srgbClr val="000000">
                      <a:alpha val="43137"/>
                    </a:srgbClr>
                  </a:outerShdw>
                </a:effectLst>
                <a:latin typeface="Rockwell" panose="02060603020205020403" pitchFamily="18" charset="0"/>
              </a:rPr>
              <a:t> he </a:t>
            </a:r>
            <a:r>
              <a:rPr lang="en-US" sz="3600" dirty="0" err="1">
                <a:effectLst>
                  <a:outerShdw blurRad="38100" dist="38100" dir="2700000" algn="tl">
                    <a:srgbClr val="000000">
                      <a:alpha val="43137"/>
                    </a:srgbClr>
                  </a:outerShdw>
                </a:effectLst>
                <a:latin typeface="Rockwell" panose="02060603020205020403" pitchFamily="18" charset="0"/>
              </a:rPr>
              <a:t>puesto</a:t>
            </a:r>
            <a:r>
              <a:rPr lang="en-US" sz="3600" dirty="0">
                <a:effectLst>
                  <a:outerShdw blurRad="38100" dist="38100" dir="2700000" algn="tl">
                    <a:srgbClr val="000000">
                      <a:alpha val="43137"/>
                    </a:srgbClr>
                  </a:outerShdw>
                </a:effectLst>
                <a:latin typeface="Rockwell" panose="02060603020205020403" pitchFamily="18" charset="0"/>
              </a:rPr>
              <a:t> para que </a:t>
            </a:r>
            <a:r>
              <a:rPr lang="en-US" sz="3600" dirty="0" err="1">
                <a:effectLst>
                  <a:outerShdw blurRad="38100" dist="38100" dir="2700000" algn="tl">
                    <a:srgbClr val="000000">
                      <a:alpha val="43137"/>
                    </a:srgbClr>
                  </a:outerShdw>
                </a:effectLst>
                <a:latin typeface="Rockwell" panose="02060603020205020403" pitchFamily="18" charset="0"/>
              </a:rPr>
              <a:t>vayáis</a:t>
            </a:r>
            <a:r>
              <a:rPr lang="en-US" sz="3600" dirty="0">
                <a:effectLst>
                  <a:outerShdw blurRad="38100" dist="38100" dir="2700000" algn="tl">
                    <a:srgbClr val="000000">
                      <a:alpha val="43137"/>
                    </a:srgbClr>
                  </a:outerShdw>
                </a:effectLst>
                <a:latin typeface="Rockwell" panose="02060603020205020403" pitchFamily="18" charset="0"/>
              </a:rPr>
              <a:t> y </a:t>
            </a:r>
            <a:r>
              <a:rPr lang="en-US" sz="3600" dirty="0" err="1">
                <a:effectLst>
                  <a:outerShdw blurRad="38100" dist="38100" dir="2700000" algn="tl">
                    <a:srgbClr val="000000">
                      <a:alpha val="43137"/>
                    </a:srgbClr>
                  </a:outerShdw>
                </a:effectLst>
                <a:latin typeface="Rockwell" panose="02060603020205020403" pitchFamily="18" charset="0"/>
              </a:rPr>
              <a:t>llevéis</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fruto</a:t>
            </a:r>
            <a:r>
              <a:rPr lang="en-US" sz="3600" dirty="0">
                <a:effectLst>
                  <a:outerShdw blurRad="38100" dist="38100" dir="2700000" algn="tl">
                    <a:srgbClr val="000000">
                      <a:alpha val="43137"/>
                    </a:srgbClr>
                  </a:outerShdw>
                </a:effectLst>
                <a:latin typeface="Rockwell" panose="02060603020205020403" pitchFamily="18" charset="0"/>
              </a:rPr>
              <a:t>, y </a:t>
            </a:r>
            <a:r>
              <a:rPr lang="en-US" sz="3600" dirty="0" err="1">
                <a:effectLst>
                  <a:outerShdw blurRad="38100" dist="38100" dir="2700000" algn="tl">
                    <a:srgbClr val="000000">
                      <a:alpha val="43137"/>
                    </a:srgbClr>
                  </a:outerShdw>
                </a:effectLst>
                <a:latin typeface="Rockwell" panose="02060603020205020403" pitchFamily="18" charset="0"/>
              </a:rPr>
              <a:t>vuestro</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fruto</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permanezca</a:t>
            </a:r>
            <a:r>
              <a:rPr lang="en-US" sz="3600" dirty="0">
                <a:effectLst>
                  <a:outerShdw blurRad="38100" dist="38100" dir="2700000" algn="tl">
                    <a:srgbClr val="000000">
                      <a:alpha val="43137"/>
                    </a:srgbClr>
                  </a:outerShdw>
                </a:effectLst>
                <a:latin typeface="Rockwell" panose="02060603020205020403" pitchFamily="18" charset="0"/>
              </a:rPr>
              <a:t>: para que </a:t>
            </a:r>
            <a:r>
              <a:rPr lang="en-US" sz="3600" dirty="0" err="1">
                <a:effectLst>
                  <a:outerShdw blurRad="38100" dist="38100" dir="2700000" algn="tl">
                    <a:srgbClr val="000000">
                      <a:alpha val="43137"/>
                    </a:srgbClr>
                  </a:outerShdw>
                </a:effectLst>
                <a:latin typeface="Rockwell" panose="02060603020205020403" pitchFamily="18" charset="0"/>
              </a:rPr>
              <a:t>todo</a:t>
            </a:r>
            <a:r>
              <a:rPr lang="en-US" sz="3600" dirty="0">
                <a:effectLst>
                  <a:outerShdw blurRad="38100" dist="38100" dir="2700000" algn="tl">
                    <a:srgbClr val="000000">
                      <a:alpha val="43137"/>
                    </a:srgbClr>
                  </a:outerShdw>
                </a:effectLst>
                <a:latin typeface="Rockwell" panose="02060603020205020403" pitchFamily="18" charset="0"/>
              </a:rPr>
              <a:t> lo que </a:t>
            </a:r>
            <a:r>
              <a:rPr lang="en-US" sz="3600" dirty="0" err="1">
                <a:effectLst>
                  <a:outerShdw blurRad="38100" dist="38100" dir="2700000" algn="tl">
                    <a:srgbClr val="000000">
                      <a:alpha val="43137"/>
                    </a:srgbClr>
                  </a:outerShdw>
                </a:effectLst>
                <a:latin typeface="Rockwell" panose="02060603020205020403" pitchFamily="18" charset="0"/>
              </a:rPr>
              <a:t>pidiereis</a:t>
            </a:r>
            <a:r>
              <a:rPr lang="en-US" sz="3600" dirty="0">
                <a:effectLst>
                  <a:outerShdw blurRad="38100" dist="38100" dir="2700000" algn="tl">
                    <a:srgbClr val="000000">
                      <a:alpha val="43137"/>
                    </a:srgbClr>
                  </a:outerShdw>
                </a:effectLst>
                <a:latin typeface="Rockwell" panose="02060603020205020403" pitchFamily="18" charset="0"/>
              </a:rPr>
              <a:t> del Padre </a:t>
            </a:r>
            <a:r>
              <a:rPr lang="en-US" sz="3600" dirty="0" err="1">
                <a:effectLst>
                  <a:outerShdw blurRad="38100" dist="38100" dir="2700000" algn="tl">
                    <a:srgbClr val="000000">
                      <a:alpha val="43137"/>
                    </a:srgbClr>
                  </a:outerShdw>
                </a:effectLst>
                <a:latin typeface="Rockwell" panose="02060603020205020403" pitchFamily="18" charset="0"/>
              </a:rPr>
              <a:t>en</a:t>
            </a:r>
            <a:r>
              <a:rPr lang="en-US" sz="3600" dirty="0">
                <a:effectLst>
                  <a:outerShdw blurRad="38100" dist="38100" dir="2700000" algn="tl">
                    <a:srgbClr val="000000">
                      <a:alpha val="43137"/>
                    </a:srgbClr>
                  </a:outerShdw>
                </a:effectLst>
                <a:latin typeface="Rockwell" panose="02060603020205020403" pitchFamily="18" charset="0"/>
              </a:rPr>
              <a:t> mi </a:t>
            </a:r>
            <a:r>
              <a:rPr lang="en-US" sz="3600" dirty="0" err="1">
                <a:effectLst>
                  <a:outerShdw blurRad="38100" dist="38100" dir="2700000" algn="tl">
                    <a:srgbClr val="000000">
                      <a:alpha val="43137"/>
                    </a:srgbClr>
                  </a:outerShdw>
                </a:effectLst>
                <a:latin typeface="Rockwell" panose="02060603020205020403" pitchFamily="18" charset="0"/>
              </a:rPr>
              <a:t>nombre</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él</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os</a:t>
            </a:r>
            <a:r>
              <a:rPr lang="en-US" sz="3600" dirty="0">
                <a:effectLst>
                  <a:outerShdw blurRad="38100" dist="38100" dir="2700000" algn="tl">
                    <a:srgbClr val="000000">
                      <a:alpha val="43137"/>
                    </a:srgbClr>
                  </a:outerShdw>
                </a:effectLst>
                <a:latin typeface="Rockwell" panose="02060603020205020403" pitchFamily="18" charset="0"/>
              </a:rPr>
              <a:t> lo </a:t>
            </a:r>
            <a:r>
              <a:rPr lang="en-US" sz="3600" dirty="0" err="1">
                <a:effectLst>
                  <a:outerShdw blurRad="38100" dist="38100" dir="2700000" algn="tl">
                    <a:srgbClr val="000000">
                      <a:alpha val="43137"/>
                    </a:srgbClr>
                  </a:outerShdw>
                </a:effectLst>
                <a:latin typeface="Rockwell" panose="02060603020205020403" pitchFamily="18" charset="0"/>
              </a:rPr>
              <a:t>dé</a:t>
            </a:r>
            <a:r>
              <a:rPr lang="en-US" sz="3600" dirty="0">
                <a:effectLst>
                  <a:outerShdw blurRad="38100" dist="38100" dir="2700000" algn="tl">
                    <a:srgbClr val="000000">
                      <a:alpha val="43137"/>
                    </a:srgbClr>
                  </a:outerShdw>
                </a:effectLst>
                <a:latin typeface="Rockwell" panose="02060603020205020403" pitchFamily="18" charset="0"/>
              </a:rPr>
              <a:t>.</a:t>
            </a:r>
          </a:p>
          <a:p>
            <a:pPr algn="just"/>
            <a:r>
              <a:rPr lang="en-US" sz="3600" dirty="0">
                <a:effectLst>
                  <a:outerShdw blurRad="38100" dist="38100" dir="2700000" algn="tl">
                    <a:srgbClr val="000000">
                      <a:alpha val="43137"/>
                    </a:srgbClr>
                  </a:outerShdw>
                </a:effectLst>
                <a:latin typeface="Rockwell" panose="02060603020205020403" pitchFamily="18" charset="0"/>
              </a:rPr>
              <a:t> 17 Esto </a:t>
            </a:r>
            <a:r>
              <a:rPr lang="en-US" sz="3600" dirty="0" err="1">
                <a:effectLst>
                  <a:outerShdw blurRad="38100" dist="38100" dir="2700000" algn="tl">
                    <a:srgbClr val="000000">
                      <a:alpha val="43137"/>
                    </a:srgbClr>
                  </a:outerShdw>
                </a:effectLst>
                <a:latin typeface="Rockwell" panose="02060603020205020403" pitchFamily="18" charset="0"/>
              </a:rPr>
              <a:t>os</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mando</a:t>
            </a:r>
            <a:r>
              <a:rPr lang="en-US" sz="3600" dirty="0">
                <a:effectLst>
                  <a:outerShdw blurRad="38100" dist="38100" dir="2700000" algn="tl">
                    <a:srgbClr val="000000">
                      <a:alpha val="43137"/>
                    </a:srgbClr>
                  </a:outerShdw>
                </a:effectLst>
                <a:latin typeface="Rockwell" panose="02060603020205020403" pitchFamily="18" charset="0"/>
              </a:rPr>
              <a:t>: Que </a:t>
            </a:r>
            <a:r>
              <a:rPr lang="en-US" sz="3600" dirty="0" err="1">
                <a:effectLst>
                  <a:outerShdw blurRad="38100" dist="38100" dir="2700000" algn="tl">
                    <a:srgbClr val="000000">
                      <a:alpha val="43137"/>
                    </a:srgbClr>
                  </a:outerShdw>
                </a:effectLst>
                <a:latin typeface="Rockwell" panose="02060603020205020403" pitchFamily="18" charset="0"/>
              </a:rPr>
              <a:t>os</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améis</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los</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unos</a:t>
            </a:r>
            <a:r>
              <a:rPr lang="en-US" sz="3600" dirty="0">
                <a:effectLst>
                  <a:outerShdw blurRad="38100" dist="38100" dir="2700000" algn="tl">
                    <a:srgbClr val="000000">
                      <a:alpha val="43137"/>
                    </a:srgbClr>
                  </a:outerShdw>
                </a:effectLst>
                <a:latin typeface="Rockwell" panose="02060603020205020403" pitchFamily="18" charset="0"/>
              </a:rPr>
              <a:t> á </a:t>
            </a:r>
            <a:r>
              <a:rPr lang="en-US" sz="3600" dirty="0" err="1">
                <a:effectLst>
                  <a:outerShdw blurRad="38100" dist="38100" dir="2700000" algn="tl">
                    <a:srgbClr val="000000">
                      <a:alpha val="43137"/>
                    </a:srgbClr>
                  </a:outerShdw>
                </a:effectLst>
                <a:latin typeface="Rockwell" panose="02060603020205020403" pitchFamily="18" charset="0"/>
              </a:rPr>
              <a:t>los</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otros</a:t>
            </a:r>
            <a:r>
              <a:rPr lang="en-US" sz="3600" dirty="0">
                <a:effectLst>
                  <a:outerShdw blurRad="38100" dist="38100" dir="2700000" algn="tl">
                    <a:srgbClr val="000000">
                      <a:alpha val="43137"/>
                    </a:srgbClr>
                  </a:outerShdw>
                </a:effectLst>
                <a:latin typeface="Rockwell" panose="02060603020205020403" pitchFamily="18" charset="0"/>
              </a:rPr>
              <a:t>.</a:t>
            </a:r>
          </a:p>
          <a:p>
            <a:pPr algn="just"/>
            <a:r>
              <a:rPr lang="en-US" sz="3600" dirty="0">
                <a:effectLst>
                  <a:outerShdw blurRad="38100" dist="38100" dir="2700000" algn="tl">
                    <a:srgbClr val="000000">
                      <a:alpha val="43137"/>
                    </a:srgbClr>
                  </a:outerShdw>
                </a:effectLst>
                <a:latin typeface="Rockwell" panose="02060603020205020403" pitchFamily="18" charset="0"/>
              </a:rPr>
              <a:t> 18 Si </a:t>
            </a:r>
            <a:r>
              <a:rPr lang="en-US" sz="3600" dirty="0" err="1">
                <a:effectLst>
                  <a:outerShdw blurRad="38100" dist="38100" dir="2700000" algn="tl">
                    <a:srgbClr val="000000">
                      <a:alpha val="43137"/>
                    </a:srgbClr>
                  </a:outerShdw>
                </a:effectLst>
                <a:latin typeface="Rockwell" panose="02060603020205020403" pitchFamily="18" charset="0"/>
              </a:rPr>
              <a:t>el</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mundo</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os</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aborrece</a:t>
            </a:r>
            <a:r>
              <a:rPr lang="en-US" sz="3600" dirty="0">
                <a:effectLst>
                  <a:outerShdw blurRad="38100" dist="38100" dir="2700000" algn="tl">
                    <a:srgbClr val="000000">
                      <a:alpha val="43137"/>
                    </a:srgbClr>
                  </a:outerShdw>
                </a:effectLst>
                <a:latin typeface="Rockwell" panose="02060603020205020403" pitchFamily="18" charset="0"/>
              </a:rPr>
              <a:t>, sabed que á </a:t>
            </a:r>
            <a:r>
              <a:rPr lang="en-US" sz="3600" dirty="0" err="1">
                <a:effectLst>
                  <a:outerShdw blurRad="38100" dist="38100" dir="2700000" algn="tl">
                    <a:srgbClr val="000000">
                      <a:alpha val="43137"/>
                    </a:srgbClr>
                  </a:outerShdw>
                </a:effectLst>
                <a:latin typeface="Rockwell" panose="02060603020205020403" pitchFamily="18" charset="0"/>
              </a:rPr>
              <a:t>mí</a:t>
            </a:r>
            <a:r>
              <a:rPr lang="en-US" sz="3600" dirty="0">
                <a:effectLst>
                  <a:outerShdw blurRad="38100" dist="38100" dir="2700000" algn="tl">
                    <a:srgbClr val="000000">
                      <a:alpha val="43137"/>
                    </a:srgbClr>
                  </a:outerShdw>
                </a:effectLst>
                <a:latin typeface="Rockwell" panose="02060603020205020403" pitchFamily="18" charset="0"/>
              </a:rPr>
              <a:t> me </a:t>
            </a:r>
            <a:r>
              <a:rPr lang="en-US" sz="3600" dirty="0" err="1">
                <a:effectLst>
                  <a:outerShdw blurRad="38100" dist="38100" dir="2700000" algn="tl">
                    <a:srgbClr val="000000">
                      <a:alpha val="43137"/>
                    </a:srgbClr>
                  </a:outerShdw>
                </a:effectLst>
                <a:latin typeface="Rockwell" panose="02060603020205020403" pitchFamily="18" charset="0"/>
              </a:rPr>
              <a:t>aborreció</a:t>
            </a:r>
            <a:r>
              <a:rPr lang="en-US" sz="3600" dirty="0">
                <a:effectLst>
                  <a:outerShdw blurRad="38100" dist="38100" dir="2700000" algn="tl">
                    <a:srgbClr val="000000">
                      <a:alpha val="43137"/>
                    </a:srgbClr>
                  </a:outerShdw>
                </a:effectLst>
                <a:latin typeface="Rockwell" panose="02060603020205020403" pitchFamily="18" charset="0"/>
              </a:rPr>
              <a:t> antes que á </a:t>
            </a:r>
            <a:r>
              <a:rPr lang="en-US" sz="3600" dirty="0" err="1">
                <a:effectLst>
                  <a:outerShdw blurRad="38100" dist="38100" dir="2700000" algn="tl">
                    <a:srgbClr val="000000">
                      <a:alpha val="43137"/>
                    </a:srgbClr>
                  </a:outerShdw>
                </a:effectLst>
                <a:latin typeface="Rockwell" panose="02060603020205020403" pitchFamily="18" charset="0"/>
              </a:rPr>
              <a:t>vosotros</a:t>
            </a:r>
            <a:r>
              <a:rPr lang="en-US" sz="3600" dirty="0">
                <a:effectLst>
                  <a:outerShdw blurRad="38100" dist="38100" dir="2700000" algn="tl">
                    <a:srgbClr val="000000">
                      <a:alpha val="43137"/>
                    </a:srgbClr>
                  </a:outerShdw>
                </a:effectLst>
                <a:latin typeface="Rockwell" panose="02060603020205020403" pitchFamily="18" charset="0"/>
              </a:rPr>
              <a:t>.</a:t>
            </a:r>
          </a:p>
        </p:txBody>
      </p:sp>
      <p:sp>
        <p:nvSpPr>
          <p:cNvPr id="6" name="TextBox 5">
            <a:extLst>
              <a:ext uri="{FF2B5EF4-FFF2-40B4-BE49-F238E27FC236}">
                <a16:creationId xmlns:a16="http://schemas.microsoft.com/office/drawing/2014/main" xmlns="" id="{8197DDD2-C3BE-8C6F-E0CD-B10272ABB9A1}"/>
              </a:ext>
            </a:extLst>
          </p:cNvPr>
          <p:cNvSpPr txBox="1"/>
          <p:nvPr/>
        </p:nvSpPr>
        <p:spPr>
          <a:xfrm>
            <a:off x="0" y="5916673"/>
            <a:ext cx="23774400" cy="707886"/>
          </a:xfrm>
          <a:prstGeom prst="rect">
            <a:avLst/>
          </a:prstGeom>
          <a:noFill/>
        </p:spPr>
        <p:txBody>
          <a:bodyPr wrap="square">
            <a:spAutoFit/>
          </a:bodyPr>
          <a:lstStyle/>
          <a:p>
            <a:pPr algn="ctr"/>
            <a:r>
              <a:rPr lang="en-US" sz="4000" dirty="0">
                <a:effectLst>
                  <a:outerShdw blurRad="38100" dist="38100" dir="2700000" algn="tl">
                    <a:srgbClr val="000000">
                      <a:alpha val="43137"/>
                    </a:srgbClr>
                  </a:outerShdw>
                </a:effectLst>
                <a:latin typeface="Rockwell" panose="02060603020205020403" pitchFamily="18" charset="0"/>
              </a:rPr>
              <a:t>hates(ed) </a:t>
            </a:r>
            <a:r>
              <a:rPr lang="en-US" sz="2800" dirty="0">
                <a:solidFill>
                  <a:schemeClr val="bg1"/>
                </a:solidFill>
                <a:effectLst>
                  <a:outerShdw blurRad="38100" dist="38100" dir="2700000" algn="tl">
                    <a:srgbClr val="000000">
                      <a:alpha val="43137"/>
                    </a:srgbClr>
                  </a:outerShdw>
                </a:effectLst>
                <a:latin typeface="Rockwell" panose="02060603020205020403" pitchFamily="18" charset="0"/>
              </a:rPr>
              <a:t>G3404</a:t>
            </a:r>
            <a:r>
              <a:rPr lang="en-US" sz="4000" dirty="0">
                <a:solidFill>
                  <a:schemeClr val="bg1"/>
                </a:solidFill>
                <a:effectLst>
                  <a:outerShdw blurRad="38100" dist="38100" dir="2700000" algn="tl">
                    <a:srgbClr val="000000">
                      <a:alpha val="43137"/>
                    </a:srgbClr>
                  </a:outerShdw>
                </a:effectLst>
                <a:latin typeface="Rockwell" panose="02060603020205020403" pitchFamily="18" charset="0"/>
              </a:rPr>
              <a:t> – </a:t>
            </a:r>
            <a:r>
              <a:rPr lang="en-US" sz="4000" dirty="0" err="1">
                <a:solidFill>
                  <a:schemeClr val="bg1"/>
                </a:solidFill>
                <a:effectLst>
                  <a:outerShdw blurRad="38100" dist="38100" dir="2700000" algn="tl">
                    <a:srgbClr val="000000">
                      <a:alpha val="43137"/>
                    </a:srgbClr>
                  </a:outerShdw>
                </a:effectLst>
                <a:latin typeface="Rockwell" panose="02060603020205020403" pitchFamily="18" charset="0"/>
              </a:rPr>
              <a:t>miseo</a:t>
            </a:r>
            <a:r>
              <a:rPr lang="en-US" sz="4000" dirty="0">
                <a:solidFill>
                  <a:schemeClr val="bg1"/>
                </a:solidFill>
                <a:effectLst>
                  <a:outerShdw blurRad="38100" dist="38100" dir="2700000" algn="tl">
                    <a:srgbClr val="000000">
                      <a:alpha val="43137"/>
                    </a:srgbClr>
                  </a:outerShdw>
                </a:effectLst>
                <a:latin typeface="Rockwell" panose="02060603020205020403" pitchFamily="18" charset="0"/>
              </a:rPr>
              <a:t> = to detest, hateful towards (to persecution </a:t>
            </a:r>
            <a:r>
              <a:rPr lang="en-US" sz="4000" i="1" dirty="0">
                <a:effectLst>
                  <a:outerShdw blurRad="38100" dist="38100" dir="2700000" algn="tl">
                    <a:srgbClr val="000000">
                      <a:alpha val="43137"/>
                    </a:srgbClr>
                  </a:outerShdw>
                </a:effectLst>
                <a:latin typeface="Rockwell" panose="02060603020205020403" pitchFamily="18" charset="0"/>
              </a:rPr>
              <a:t>v20</a:t>
            </a:r>
            <a:r>
              <a:rPr lang="en-US" sz="4000" dirty="0">
                <a:solidFill>
                  <a:schemeClr val="bg1"/>
                </a:solidFill>
                <a:effectLst>
                  <a:outerShdw blurRad="38100" dist="38100" dir="2700000" algn="tl">
                    <a:srgbClr val="000000">
                      <a:alpha val="43137"/>
                    </a:srgbClr>
                  </a:outerShdw>
                </a:effectLst>
                <a:latin typeface="Rockwell" panose="02060603020205020403" pitchFamily="18" charset="0"/>
              </a:rPr>
              <a:t>)</a:t>
            </a:r>
            <a:endParaRPr lang="en-US" sz="4000" i="1" dirty="0">
              <a:solidFill>
                <a:schemeClr val="bg1"/>
              </a:solidFill>
              <a:effectLst>
                <a:outerShdw blurRad="38100" dist="38100" dir="2700000" algn="tl">
                  <a:srgbClr val="000000">
                    <a:alpha val="43137"/>
                  </a:srgbClr>
                </a:outerShdw>
              </a:effectLst>
              <a:latin typeface="Rockwell" panose="02060603020205020403" pitchFamily="18" charset="0"/>
            </a:endParaRPr>
          </a:p>
        </p:txBody>
      </p:sp>
      <p:cxnSp>
        <p:nvCxnSpPr>
          <p:cNvPr id="7" name="Straight Connector 6">
            <a:extLst>
              <a:ext uri="{FF2B5EF4-FFF2-40B4-BE49-F238E27FC236}">
                <a16:creationId xmlns:a16="http://schemas.microsoft.com/office/drawing/2014/main" xmlns="" id="{3BAD3AEE-A456-D9CA-01FA-E03DC8781C7C}"/>
              </a:ext>
            </a:extLst>
          </p:cNvPr>
          <p:cNvCxnSpPr>
            <a:cxnSpLocks/>
          </p:cNvCxnSpPr>
          <p:nvPr/>
        </p:nvCxnSpPr>
        <p:spPr>
          <a:xfrm>
            <a:off x="3810000" y="4572000"/>
            <a:ext cx="108857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A56CF2B4-9F54-B353-C682-E788D806E3BB}"/>
              </a:ext>
            </a:extLst>
          </p:cNvPr>
          <p:cNvCxnSpPr>
            <a:cxnSpLocks/>
          </p:cNvCxnSpPr>
          <p:nvPr/>
        </p:nvCxnSpPr>
        <p:spPr>
          <a:xfrm>
            <a:off x="9797143" y="4572000"/>
            <a:ext cx="108857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F2F550DD-1855-8F65-DB93-8053D04A8C65}"/>
              </a:ext>
            </a:extLst>
          </p:cNvPr>
          <p:cNvCxnSpPr>
            <a:cxnSpLocks/>
          </p:cNvCxnSpPr>
          <p:nvPr/>
        </p:nvCxnSpPr>
        <p:spPr>
          <a:xfrm>
            <a:off x="2264227" y="5105400"/>
            <a:ext cx="108857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2F4A3F26-CC8F-2C95-3C20-A46B21E392F8}"/>
              </a:ext>
            </a:extLst>
          </p:cNvPr>
          <p:cNvCxnSpPr>
            <a:cxnSpLocks/>
          </p:cNvCxnSpPr>
          <p:nvPr/>
        </p:nvCxnSpPr>
        <p:spPr>
          <a:xfrm>
            <a:off x="2460171" y="766213"/>
            <a:ext cx="918754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31D371BE-2F82-1444-5301-9658B465E371}"/>
              </a:ext>
            </a:extLst>
          </p:cNvPr>
          <p:cNvCxnSpPr>
            <a:cxnSpLocks/>
          </p:cNvCxnSpPr>
          <p:nvPr/>
        </p:nvCxnSpPr>
        <p:spPr>
          <a:xfrm>
            <a:off x="261257" y="1266955"/>
            <a:ext cx="76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39A5B3D8-857F-E398-5D12-F58FD668C5BB}"/>
              </a:ext>
            </a:extLst>
          </p:cNvPr>
          <p:cNvCxnSpPr>
            <a:cxnSpLocks/>
          </p:cNvCxnSpPr>
          <p:nvPr/>
        </p:nvCxnSpPr>
        <p:spPr>
          <a:xfrm>
            <a:off x="2264227" y="1266955"/>
            <a:ext cx="709748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xmlns="" id="{5383B247-B5CF-29A5-84CE-12290C4C9070}"/>
              </a:ext>
            </a:extLst>
          </p:cNvPr>
          <p:cNvSpPr txBox="1"/>
          <p:nvPr/>
        </p:nvSpPr>
        <p:spPr>
          <a:xfrm>
            <a:off x="0" y="5256666"/>
            <a:ext cx="23774400" cy="707886"/>
          </a:xfrm>
          <a:prstGeom prst="rect">
            <a:avLst/>
          </a:prstGeom>
          <a:noFill/>
        </p:spPr>
        <p:txBody>
          <a:bodyPr wrap="square">
            <a:spAutoFit/>
          </a:bodyPr>
          <a:lstStyle/>
          <a:p>
            <a:pPr algn="ctr"/>
            <a:r>
              <a:rPr lang="en-US" sz="4000" dirty="0">
                <a:effectLst>
                  <a:outerShdw blurRad="38100" dist="38100" dir="2700000" algn="tl">
                    <a:srgbClr val="000000">
                      <a:alpha val="43137"/>
                    </a:srgbClr>
                  </a:outerShdw>
                </a:effectLst>
                <a:latin typeface="Rockwell" panose="02060603020205020403" pitchFamily="18" charset="0"/>
              </a:rPr>
              <a:t>ordained </a:t>
            </a:r>
            <a:r>
              <a:rPr lang="en-US" sz="2800" dirty="0">
                <a:solidFill>
                  <a:schemeClr val="bg1"/>
                </a:solidFill>
                <a:effectLst>
                  <a:outerShdw blurRad="38100" dist="38100" dir="2700000" algn="tl">
                    <a:srgbClr val="000000">
                      <a:alpha val="43137"/>
                    </a:srgbClr>
                  </a:outerShdw>
                </a:effectLst>
                <a:latin typeface="Rockwell" panose="02060603020205020403" pitchFamily="18" charset="0"/>
              </a:rPr>
              <a:t>G5087</a:t>
            </a:r>
            <a:r>
              <a:rPr lang="en-US" sz="4000" dirty="0">
                <a:solidFill>
                  <a:schemeClr val="bg1"/>
                </a:solidFill>
                <a:effectLst>
                  <a:outerShdw blurRad="38100" dist="38100" dir="2700000" algn="tl">
                    <a:srgbClr val="000000">
                      <a:alpha val="43137"/>
                    </a:srgbClr>
                  </a:outerShdw>
                </a:effectLst>
                <a:latin typeface="Rockwell" panose="02060603020205020403" pitchFamily="18" charset="0"/>
              </a:rPr>
              <a:t> – </a:t>
            </a:r>
            <a:r>
              <a:rPr lang="en-US" sz="4000" dirty="0" err="1">
                <a:solidFill>
                  <a:schemeClr val="bg1"/>
                </a:solidFill>
                <a:effectLst>
                  <a:outerShdw blurRad="38100" dist="38100" dir="2700000" algn="tl">
                    <a:srgbClr val="000000">
                      <a:alpha val="43137"/>
                    </a:srgbClr>
                  </a:outerShdw>
                </a:effectLst>
                <a:latin typeface="Rockwell" panose="02060603020205020403" pitchFamily="18" charset="0"/>
              </a:rPr>
              <a:t>tith</a:t>
            </a:r>
            <a:r>
              <a:rPr lang="en-US" sz="4000" dirty="0">
                <a:solidFill>
                  <a:schemeClr val="bg1"/>
                </a:solidFill>
                <a:effectLst>
                  <a:outerShdw blurRad="38100" dist="38100" dir="2700000" algn="tl">
                    <a:srgbClr val="000000">
                      <a:alpha val="43137"/>
                    </a:srgbClr>
                  </a:outerShdw>
                </a:effectLst>
                <a:latin typeface="Rockwell" panose="02060603020205020403" pitchFamily="18" charset="0"/>
              </a:rPr>
              <a:t> ay mee = to place, put or set forth</a:t>
            </a:r>
            <a:endParaRPr lang="en-US" sz="4000" i="1" dirty="0">
              <a:solidFill>
                <a:schemeClr val="bg1"/>
              </a:solidFill>
              <a:effectLst>
                <a:outerShdw blurRad="38100" dist="38100" dir="2700000" algn="tl">
                  <a:srgbClr val="000000">
                    <a:alpha val="43137"/>
                  </a:srgbClr>
                </a:outerShdw>
              </a:effectLst>
              <a:latin typeface="Rockwell" panose="02060603020205020403" pitchFamily="18" charset="0"/>
            </a:endParaRPr>
          </a:p>
        </p:txBody>
      </p:sp>
      <p:cxnSp>
        <p:nvCxnSpPr>
          <p:cNvPr id="18" name="Straight Connector 17">
            <a:extLst>
              <a:ext uri="{FF2B5EF4-FFF2-40B4-BE49-F238E27FC236}">
                <a16:creationId xmlns:a16="http://schemas.microsoft.com/office/drawing/2014/main" xmlns="" id="{749BE61C-7D2E-06B0-3610-50FC2CE5CDAD}"/>
              </a:ext>
            </a:extLst>
          </p:cNvPr>
          <p:cNvCxnSpPr>
            <a:cxnSpLocks/>
          </p:cNvCxnSpPr>
          <p:nvPr/>
        </p:nvCxnSpPr>
        <p:spPr>
          <a:xfrm>
            <a:off x="4572000" y="3484432"/>
            <a:ext cx="2032124"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A98BB133-DC11-3F16-B7F2-36C2C872D6D5}"/>
              </a:ext>
            </a:extLst>
          </p:cNvPr>
          <p:cNvCxnSpPr>
            <a:cxnSpLocks/>
          </p:cNvCxnSpPr>
          <p:nvPr/>
        </p:nvCxnSpPr>
        <p:spPr>
          <a:xfrm>
            <a:off x="9797143" y="3484432"/>
            <a:ext cx="1088572"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1095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8EC252CA-A508-C1E2-DB83-97AC9F7D0C08}"/>
              </a:ext>
            </a:extLst>
          </p:cNvPr>
          <p:cNvSpPr txBox="1"/>
          <p:nvPr/>
        </p:nvSpPr>
        <p:spPr>
          <a:xfrm>
            <a:off x="147232" y="920621"/>
            <a:ext cx="11631479" cy="5016758"/>
          </a:xfrm>
          <a:prstGeom prst="rect">
            <a:avLst/>
          </a:prstGeom>
          <a:noFill/>
          <a:ln>
            <a:solidFill>
              <a:schemeClr val="tx1"/>
            </a:solidFill>
          </a:ln>
        </p:spPr>
        <p:txBody>
          <a:bodyPr wrap="square">
            <a:spAutoFit/>
          </a:bodyPr>
          <a:lstStyle/>
          <a:p>
            <a:pPr algn="just"/>
            <a:r>
              <a:rPr lang="en-US" sz="4000" dirty="0">
                <a:effectLst>
                  <a:outerShdw blurRad="38100" dist="38100" dir="2700000" algn="tl">
                    <a:srgbClr val="000000">
                      <a:alpha val="43137"/>
                    </a:srgbClr>
                  </a:outerShdw>
                </a:effectLst>
              </a:rPr>
              <a:t>1Co 15:12 But if Christ is proclaimed, that He was raised from the dead, how do some among you say that there is no resurrection of the dead?</a:t>
            </a:r>
          </a:p>
          <a:p>
            <a:pPr algn="just"/>
            <a:r>
              <a:rPr lang="en-US" sz="4000" dirty="0">
                <a:effectLst>
                  <a:outerShdw blurRad="38100" dist="38100" dir="2700000" algn="tl">
                    <a:srgbClr val="000000">
                      <a:alpha val="43137"/>
                    </a:srgbClr>
                  </a:outerShdw>
                </a:effectLst>
              </a:rPr>
              <a:t> 13 But if there is no resurrection of the dead, neither has Christ been raised.</a:t>
            </a:r>
          </a:p>
          <a:p>
            <a:pPr algn="ctr"/>
            <a:r>
              <a:rPr lang="en-US" sz="4000" dirty="0">
                <a:effectLst>
                  <a:outerShdw blurRad="38100" dist="38100" dir="2700000" algn="tl">
                    <a:srgbClr val="000000">
                      <a:alpha val="43137"/>
                    </a:srgbClr>
                  </a:outerShdw>
                </a:effectLst>
              </a:rPr>
              <a:t> 14 And if Christ has not been raised, </a:t>
            </a:r>
          </a:p>
          <a:p>
            <a:pPr algn="ctr"/>
            <a:r>
              <a:rPr lang="en-US" sz="4000" dirty="0">
                <a:effectLst>
                  <a:outerShdw blurRad="38100" dist="38100" dir="2700000" algn="tl">
                    <a:srgbClr val="000000">
                      <a:alpha val="43137"/>
                    </a:srgbClr>
                  </a:outerShdw>
                </a:effectLst>
              </a:rPr>
              <a:t>then our proclamation is worthless, </a:t>
            </a:r>
          </a:p>
          <a:p>
            <a:pPr algn="ctr"/>
            <a:r>
              <a:rPr lang="en-US" sz="4000" dirty="0">
                <a:effectLst>
                  <a:outerShdw blurRad="38100" dist="38100" dir="2700000" algn="tl">
                    <a:srgbClr val="000000">
                      <a:alpha val="43137"/>
                    </a:srgbClr>
                  </a:outerShdw>
                </a:effectLst>
              </a:rPr>
              <a:t>and your faith is also worthless.</a:t>
            </a:r>
          </a:p>
        </p:txBody>
      </p:sp>
      <p:sp>
        <p:nvSpPr>
          <p:cNvPr id="7" name="TextBox 6">
            <a:extLst>
              <a:ext uri="{FF2B5EF4-FFF2-40B4-BE49-F238E27FC236}">
                <a16:creationId xmlns:a16="http://schemas.microsoft.com/office/drawing/2014/main" xmlns="" id="{EB075FE9-FEEF-417F-D11F-1CCD9BBD4FE1}"/>
              </a:ext>
            </a:extLst>
          </p:cNvPr>
          <p:cNvSpPr txBox="1"/>
          <p:nvPr/>
        </p:nvSpPr>
        <p:spPr>
          <a:xfrm>
            <a:off x="11995691" y="920621"/>
            <a:ext cx="11631477" cy="5016758"/>
          </a:xfrm>
          <a:prstGeom prst="rect">
            <a:avLst/>
          </a:prstGeom>
          <a:noFill/>
          <a:ln>
            <a:solidFill>
              <a:schemeClr val="tx1"/>
            </a:solidFill>
          </a:ln>
        </p:spPr>
        <p:txBody>
          <a:bodyPr wrap="square">
            <a:spAutoFit/>
          </a:bodyPr>
          <a:lstStyle/>
          <a:p>
            <a:pPr algn="just"/>
            <a:r>
              <a:rPr lang="en-US" sz="4000" dirty="0">
                <a:effectLst>
                  <a:outerShdw blurRad="38100" dist="38100" dir="2700000" algn="tl">
                    <a:srgbClr val="000000">
                      <a:alpha val="43137"/>
                    </a:srgbClr>
                  </a:outerShdw>
                </a:effectLst>
              </a:rPr>
              <a:t>1Co 15:12 </a:t>
            </a:r>
            <a:r>
              <a:rPr lang="en-US" sz="4000" dirty="0" err="1">
                <a:effectLst>
                  <a:outerShdw blurRad="38100" dist="38100" dir="2700000" algn="tl">
                    <a:srgbClr val="000000">
                      <a:alpha val="43137"/>
                    </a:srgbClr>
                  </a:outerShdw>
                </a:effectLst>
              </a:rPr>
              <a:t>Ahora</a:t>
            </a:r>
            <a:r>
              <a:rPr lang="en-US" sz="4000" dirty="0">
                <a:effectLst>
                  <a:outerShdw blurRad="38100" dist="38100" dir="2700000" algn="tl">
                    <a:srgbClr val="000000">
                      <a:alpha val="43137"/>
                    </a:srgbClr>
                  </a:outerShdw>
                </a:effectLst>
              </a:rPr>
              <a:t> bien, </a:t>
            </a:r>
            <a:r>
              <a:rPr lang="en-US" sz="4000" dirty="0" err="1">
                <a:effectLst>
                  <a:outerShdw blurRad="38100" dist="38100" dir="2700000" algn="tl">
                    <a:srgbClr val="000000">
                      <a:alpha val="43137"/>
                    </a:srgbClr>
                  </a:outerShdw>
                </a:effectLst>
              </a:rPr>
              <a:t>si</a:t>
            </a:r>
            <a:r>
              <a:rPr lang="en-US" sz="4000" dirty="0">
                <a:effectLst>
                  <a:outerShdw blurRad="38100" dist="38100" dir="2700000" algn="tl">
                    <a:srgbClr val="000000">
                      <a:alpha val="43137"/>
                    </a:srgbClr>
                  </a:outerShdw>
                </a:effectLst>
              </a:rPr>
              <a:t> Cristo es </a:t>
            </a:r>
            <a:r>
              <a:rPr lang="en-US" sz="4000" dirty="0" err="1">
                <a:effectLst>
                  <a:outerShdw blurRad="38100" dist="38100" dir="2700000" algn="tl">
                    <a:srgbClr val="000000">
                      <a:alpha val="43137"/>
                    </a:srgbClr>
                  </a:outerShdw>
                </a:effectLst>
              </a:rPr>
              <a:t>predicado</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como</a:t>
            </a:r>
            <a:r>
              <a:rPr lang="en-US" sz="4000" dirty="0">
                <a:effectLst>
                  <a:outerShdw blurRad="38100" dist="38100" dir="2700000" algn="tl">
                    <a:srgbClr val="000000">
                      <a:alpha val="43137"/>
                    </a:srgbClr>
                  </a:outerShdw>
                </a:effectLst>
              </a:rPr>
              <a:t> que ha </a:t>
            </a:r>
            <a:r>
              <a:rPr lang="en-US" sz="4000" dirty="0" err="1">
                <a:effectLst>
                  <a:outerShdw blurRad="38100" dist="38100" dir="2700000" algn="tl">
                    <a:srgbClr val="000000">
                      <a:alpha val="43137"/>
                    </a:srgbClr>
                  </a:outerShdw>
                </a:effectLst>
              </a:rPr>
              <a:t>resucitado</a:t>
            </a:r>
            <a:r>
              <a:rPr lang="en-US" sz="4000" dirty="0">
                <a:effectLst>
                  <a:outerShdw blurRad="38100" dist="38100" dir="2700000" algn="tl">
                    <a:srgbClr val="000000">
                      <a:alpha val="43137"/>
                    </a:srgbClr>
                  </a:outerShdw>
                </a:effectLst>
              </a:rPr>
              <a:t> de entre </a:t>
            </a:r>
            <a:r>
              <a:rPr lang="en-US" sz="4000" dirty="0" err="1">
                <a:effectLst>
                  <a:outerShdw blurRad="38100" dist="38100" dir="2700000" algn="tl">
                    <a:srgbClr val="000000">
                      <a:alpha val="43137"/>
                    </a:srgbClr>
                  </a:outerShdw>
                </a:effectLst>
              </a:rPr>
              <a:t>los</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muertos</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cómo</a:t>
            </a:r>
            <a:r>
              <a:rPr lang="en-US" sz="4000" dirty="0">
                <a:effectLst>
                  <a:outerShdw blurRad="38100" dist="38100" dir="2700000" algn="tl">
                    <a:srgbClr val="000000">
                      <a:alpha val="43137"/>
                    </a:srgbClr>
                  </a:outerShdw>
                </a:effectLst>
              </a:rPr>
              <a:t> es que </a:t>
            </a:r>
            <a:r>
              <a:rPr lang="en-US" sz="4000" dirty="0" err="1">
                <a:effectLst>
                  <a:outerShdw blurRad="38100" dist="38100" dir="2700000" algn="tl">
                    <a:srgbClr val="000000">
                      <a:alpha val="43137"/>
                    </a:srgbClr>
                  </a:outerShdw>
                </a:effectLst>
              </a:rPr>
              <a:t>algunos</a:t>
            </a:r>
            <a:r>
              <a:rPr lang="en-US" sz="4000" dirty="0">
                <a:effectLst>
                  <a:outerShdw blurRad="38100" dist="38100" dir="2700000" algn="tl">
                    <a:srgbClr val="000000">
                      <a:alpha val="43137"/>
                    </a:srgbClr>
                  </a:outerShdw>
                </a:effectLst>
              </a:rPr>
              <a:t> entre </a:t>
            </a:r>
            <a:r>
              <a:rPr lang="en-US" sz="4000" dirty="0" err="1">
                <a:effectLst>
                  <a:outerShdw blurRad="38100" dist="38100" dir="2700000" algn="tl">
                    <a:srgbClr val="000000">
                      <a:alpha val="43137"/>
                    </a:srgbClr>
                  </a:outerShdw>
                </a:effectLst>
              </a:rPr>
              <a:t>vosotros</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dicen</a:t>
            </a:r>
            <a:r>
              <a:rPr lang="en-US" sz="4000" dirty="0">
                <a:effectLst>
                  <a:outerShdw blurRad="38100" dist="38100" dir="2700000" algn="tl">
                    <a:srgbClr val="000000">
                      <a:alpha val="43137"/>
                    </a:srgbClr>
                  </a:outerShdw>
                </a:effectLst>
              </a:rPr>
              <a:t> que no hay </a:t>
            </a:r>
            <a:r>
              <a:rPr lang="en-US" sz="4000" dirty="0" err="1">
                <a:effectLst>
                  <a:outerShdw blurRad="38100" dist="38100" dir="2700000" algn="tl">
                    <a:srgbClr val="000000">
                      <a:alpha val="43137"/>
                    </a:srgbClr>
                  </a:outerShdw>
                </a:effectLst>
              </a:rPr>
              <a:t>resurrección</a:t>
            </a:r>
            <a:r>
              <a:rPr lang="en-US" sz="4000" dirty="0">
                <a:effectLst>
                  <a:outerShdw blurRad="38100" dist="38100" dir="2700000" algn="tl">
                    <a:srgbClr val="000000">
                      <a:alpha val="43137"/>
                    </a:srgbClr>
                  </a:outerShdw>
                </a:effectLst>
              </a:rPr>
              <a:t> de </a:t>
            </a:r>
            <a:r>
              <a:rPr lang="en-US" sz="4000" dirty="0" err="1">
                <a:effectLst>
                  <a:outerShdw blurRad="38100" dist="38100" dir="2700000" algn="tl">
                    <a:srgbClr val="000000">
                      <a:alpha val="43137"/>
                    </a:srgbClr>
                  </a:outerShdw>
                </a:effectLst>
              </a:rPr>
              <a:t>muertos</a:t>
            </a:r>
            <a:r>
              <a:rPr lang="en-US" sz="4000" dirty="0">
                <a:effectLst>
                  <a:outerShdw blurRad="38100" dist="38100" dir="2700000" algn="tl">
                    <a:srgbClr val="000000">
                      <a:alpha val="43137"/>
                    </a:srgbClr>
                  </a:outerShdw>
                </a:effectLst>
              </a:rPr>
              <a:t>?</a:t>
            </a:r>
          </a:p>
          <a:p>
            <a:pPr algn="just"/>
            <a:r>
              <a:rPr lang="en-US" sz="4000" dirty="0">
                <a:effectLst>
                  <a:outerShdw blurRad="38100" dist="38100" dir="2700000" algn="tl">
                    <a:srgbClr val="000000">
                      <a:alpha val="43137"/>
                    </a:srgbClr>
                  </a:outerShdw>
                </a:effectLst>
              </a:rPr>
              <a:t> 13 </a:t>
            </a:r>
            <a:r>
              <a:rPr lang="en-US" sz="4000" dirty="0" err="1">
                <a:effectLst>
                  <a:outerShdw blurRad="38100" dist="38100" dir="2700000" algn="tl">
                    <a:srgbClr val="000000">
                      <a:alpha val="43137"/>
                    </a:srgbClr>
                  </a:outerShdw>
                </a:effectLst>
              </a:rPr>
              <a:t>Porque</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si</a:t>
            </a:r>
            <a:r>
              <a:rPr lang="en-US" sz="4000" dirty="0">
                <a:effectLst>
                  <a:outerShdw blurRad="38100" dist="38100" dir="2700000" algn="tl">
                    <a:srgbClr val="000000">
                      <a:alpha val="43137"/>
                    </a:srgbClr>
                  </a:outerShdw>
                </a:effectLst>
              </a:rPr>
              <a:t> no hay </a:t>
            </a:r>
            <a:r>
              <a:rPr lang="en-US" sz="4000" dirty="0" err="1">
                <a:effectLst>
                  <a:outerShdw blurRad="38100" dist="38100" dir="2700000" algn="tl">
                    <a:srgbClr val="000000">
                      <a:alpha val="43137"/>
                    </a:srgbClr>
                  </a:outerShdw>
                </a:effectLst>
              </a:rPr>
              <a:t>resurrección</a:t>
            </a:r>
            <a:r>
              <a:rPr lang="en-US" sz="4000" dirty="0">
                <a:effectLst>
                  <a:outerShdw blurRad="38100" dist="38100" dir="2700000" algn="tl">
                    <a:srgbClr val="000000">
                      <a:alpha val="43137"/>
                    </a:srgbClr>
                  </a:outerShdw>
                </a:effectLst>
              </a:rPr>
              <a:t> de </a:t>
            </a:r>
            <a:r>
              <a:rPr lang="en-US" sz="4000" dirty="0" err="1">
                <a:effectLst>
                  <a:outerShdw blurRad="38100" dist="38100" dir="2700000" algn="tl">
                    <a:srgbClr val="000000">
                      <a:alpha val="43137"/>
                    </a:srgbClr>
                  </a:outerShdw>
                </a:effectLst>
              </a:rPr>
              <a:t>muertos</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tampoco</a:t>
            </a:r>
            <a:r>
              <a:rPr lang="en-US" sz="4000" dirty="0">
                <a:effectLst>
                  <a:outerShdw blurRad="38100" dist="38100" dir="2700000" algn="tl">
                    <a:srgbClr val="000000">
                      <a:alpha val="43137"/>
                    </a:srgbClr>
                  </a:outerShdw>
                </a:effectLst>
              </a:rPr>
              <a:t> Cristo ha </a:t>
            </a:r>
            <a:r>
              <a:rPr lang="en-US" sz="4000" dirty="0" err="1">
                <a:effectLst>
                  <a:outerShdw blurRad="38100" dist="38100" dir="2700000" algn="tl">
                    <a:srgbClr val="000000">
                      <a:alpha val="43137"/>
                    </a:srgbClr>
                  </a:outerShdw>
                </a:effectLst>
              </a:rPr>
              <a:t>resucitado</a:t>
            </a:r>
            <a:r>
              <a:rPr lang="en-US" sz="4000" dirty="0">
                <a:effectLst>
                  <a:outerShdw blurRad="38100" dist="38100" dir="2700000" algn="tl">
                    <a:srgbClr val="000000">
                      <a:alpha val="43137"/>
                    </a:srgbClr>
                  </a:outerShdw>
                </a:effectLst>
              </a:rPr>
              <a:t>.</a:t>
            </a:r>
          </a:p>
          <a:p>
            <a:pPr algn="just"/>
            <a:r>
              <a:rPr lang="en-US" sz="4000" dirty="0">
                <a:effectLst>
                  <a:outerShdw blurRad="38100" dist="38100" dir="2700000" algn="tl">
                    <a:srgbClr val="000000">
                      <a:alpha val="43137"/>
                    </a:srgbClr>
                  </a:outerShdw>
                </a:effectLst>
              </a:rPr>
              <a:t> 14 Y </a:t>
            </a:r>
            <a:r>
              <a:rPr lang="en-US" sz="4000" dirty="0" err="1">
                <a:effectLst>
                  <a:outerShdw blurRad="38100" dist="38100" dir="2700000" algn="tl">
                    <a:srgbClr val="000000">
                      <a:alpha val="43137"/>
                    </a:srgbClr>
                  </a:outerShdw>
                </a:effectLst>
              </a:rPr>
              <a:t>si</a:t>
            </a:r>
            <a:r>
              <a:rPr lang="en-US" sz="4000" dirty="0">
                <a:effectLst>
                  <a:outerShdw blurRad="38100" dist="38100" dir="2700000" algn="tl">
                    <a:srgbClr val="000000">
                      <a:alpha val="43137"/>
                    </a:srgbClr>
                  </a:outerShdw>
                </a:effectLst>
              </a:rPr>
              <a:t> Cristo no ha </a:t>
            </a:r>
            <a:r>
              <a:rPr lang="en-US" sz="4000" dirty="0" err="1">
                <a:effectLst>
                  <a:outerShdw blurRad="38100" dist="38100" dir="2700000" algn="tl">
                    <a:srgbClr val="000000">
                      <a:alpha val="43137"/>
                    </a:srgbClr>
                  </a:outerShdw>
                </a:effectLst>
              </a:rPr>
              <a:t>resucitado</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vana</a:t>
            </a:r>
            <a:r>
              <a:rPr lang="en-US" sz="4000" dirty="0">
                <a:effectLst>
                  <a:outerShdw blurRad="38100" dist="38100" dir="2700000" algn="tl">
                    <a:srgbClr val="000000">
                      <a:alpha val="43137"/>
                    </a:srgbClr>
                  </a:outerShdw>
                </a:effectLst>
              </a:rPr>
              <a:t> es </a:t>
            </a:r>
            <a:r>
              <a:rPr lang="en-US" sz="4000" dirty="0" err="1">
                <a:effectLst>
                  <a:outerShdw blurRad="38100" dist="38100" dir="2700000" algn="tl">
                    <a:srgbClr val="000000">
                      <a:alpha val="43137"/>
                    </a:srgbClr>
                  </a:outerShdw>
                </a:effectLst>
              </a:rPr>
              <a:t>nuestra</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predicación</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vana</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también</a:t>
            </a:r>
            <a:r>
              <a:rPr lang="en-US" sz="4000" dirty="0">
                <a:effectLst>
                  <a:outerShdw blurRad="38100" dist="38100" dir="2700000" algn="tl">
                    <a:srgbClr val="000000">
                      <a:alpha val="43137"/>
                    </a:srgbClr>
                  </a:outerShdw>
                </a:effectLst>
              </a:rPr>
              <a:t> es </a:t>
            </a:r>
            <a:r>
              <a:rPr lang="en-US" sz="4000" dirty="0" err="1">
                <a:effectLst>
                  <a:outerShdw blurRad="38100" dist="38100" dir="2700000" algn="tl">
                    <a:srgbClr val="000000">
                      <a:alpha val="43137"/>
                    </a:srgbClr>
                  </a:outerShdw>
                </a:effectLst>
              </a:rPr>
              <a:t>vuestra</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fe</a:t>
            </a:r>
            <a:r>
              <a:rPr lang="en-US" sz="4000" dirty="0">
                <a:effectLst>
                  <a:outerShdw blurRad="38100" dist="38100" dir="2700000" algn="tl">
                    <a:srgbClr val="000000">
                      <a:alpha val="43137"/>
                    </a:srgbClr>
                  </a:outerShdw>
                </a:effectLst>
              </a:rPr>
              <a:t>.</a:t>
            </a:r>
          </a:p>
        </p:txBody>
      </p:sp>
      <p:cxnSp>
        <p:nvCxnSpPr>
          <p:cNvPr id="3" name="Straight Connector 2">
            <a:extLst>
              <a:ext uri="{FF2B5EF4-FFF2-40B4-BE49-F238E27FC236}">
                <a16:creationId xmlns:a16="http://schemas.microsoft.com/office/drawing/2014/main" xmlns="" id="{66463B17-A4C5-50C9-E528-A2AA83749EC7}"/>
              </a:ext>
            </a:extLst>
          </p:cNvPr>
          <p:cNvCxnSpPr/>
          <p:nvPr/>
        </p:nvCxnSpPr>
        <p:spPr>
          <a:xfrm>
            <a:off x="3259807" y="5207431"/>
            <a:ext cx="646279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xmlns="" id="{CA02A155-AB4B-EBD2-1834-7E49294B72CD}"/>
              </a:ext>
            </a:extLst>
          </p:cNvPr>
          <p:cNvCxnSpPr>
            <a:cxnSpLocks/>
          </p:cNvCxnSpPr>
          <p:nvPr/>
        </p:nvCxnSpPr>
        <p:spPr>
          <a:xfrm>
            <a:off x="3498740" y="5809282"/>
            <a:ext cx="598492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781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8C90BBF-6747-271C-FCD6-6771916D811D}"/>
              </a:ext>
            </a:extLst>
          </p:cNvPr>
          <p:cNvSpPr txBox="1"/>
          <p:nvPr/>
        </p:nvSpPr>
        <p:spPr>
          <a:xfrm>
            <a:off x="108489" y="889842"/>
            <a:ext cx="11670224" cy="5078313"/>
          </a:xfrm>
          <a:prstGeom prst="rect">
            <a:avLst/>
          </a:prstGeom>
          <a:noFill/>
          <a:ln>
            <a:solidFill>
              <a:schemeClr val="tx1"/>
            </a:solidFill>
          </a:ln>
        </p:spPr>
        <p:txBody>
          <a:bodyPr wrap="square">
            <a:spAutoFit/>
          </a:bodyPr>
          <a:lstStyle/>
          <a:p>
            <a:pPr algn="just"/>
            <a:r>
              <a:rPr lang="en-US" sz="3600" dirty="0">
                <a:effectLst>
                  <a:outerShdw blurRad="38100" dist="38100" dir="2700000" algn="tl">
                    <a:srgbClr val="000000">
                      <a:alpha val="43137"/>
                    </a:srgbClr>
                  </a:outerShdw>
                </a:effectLst>
              </a:rPr>
              <a:t>1Co 15:15 And we are also found to be false witnesses of God, because we testified of God that He raised Christ; whom He did not raise if the dead are not raised.</a:t>
            </a:r>
          </a:p>
          <a:p>
            <a:pPr algn="just"/>
            <a:r>
              <a:rPr lang="en-US" sz="3600" dirty="0">
                <a:effectLst>
                  <a:outerShdw blurRad="38100" dist="38100" dir="2700000" algn="tl">
                    <a:srgbClr val="000000">
                      <a:alpha val="43137"/>
                    </a:srgbClr>
                  </a:outerShdw>
                </a:effectLst>
              </a:rPr>
              <a:t> 16 For if the dead are not raised, then Christ is not raised.</a:t>
            </a:r>
          </a:p>
          <a:p>
            <a:pPr algn="just"/>
            <a:r>
              <a:rPr lang="en-US" sz="3600" dirty="0">
                <a:effectLst>
                  <a:outerShdw blurRad="38100" dist="38100" dir="2700000" algn="tl">
                    <a:srgbClr val="000000">
                      <a:alpha val="43137"/>
                    </a:srgbClr>
                  </a:outerShdw>
                </a:effectLst>
              </a:rPr>
              <a:t> 17 And if Christ is not raised, your faith is foolish; you are yet in your sins.</a:t>
            </a:r>
          </a:p>
          <a:p>
            <a:pPr algn="just"/>
            <a:r>
              <a:rPr lang="en-US" sz="3600" dirty="0">
                <a:effectLst>
                  <a:outerShdw blurRad="38100" dist="38100" dir="2700000" algn="tl">
                    <a:srgbClr val="000000">
                      <a:alpha val="43137"/>
                    </a:srgbClr>
                  </a:outerShdw>
                </a:effectLst>
              </a:rPr>
              <a:t> 18 Then also those that fell asleep in Christ were lost.</a:t>
            </a:r>
          </a:p>
          <a:p>
            <a:pPr algn="ctr"/>
            <a:r>
              <a:rPr lang="en-US" sz="3600" dirty="0">
                <a:effectLst>
                  <a:outerShdw blurRad="38100" dist="38100" dir="2700000" algn="tl">
                    <a:srgbClr val="000000">
                      <a:alpha val="43137"/>
                    </a:srgbClr>
                  </a:outerShdw>
                </a:effectLst>
              </a:rPr>
              <a:t> 19 If in this life only we have hope in Christ, </a:t>
            </a:r>
          </a:p>
          <a:p>
            <a:pPr algn="ctr"/>
            <a:r>
              <a:rPr lang="en-US" sz="3600" dirty="0">
                <a:effectLst>
                  <a:outerShdw blurRad="38100" dist="38100" dir="2700000" algn="tl">
                    <a:srgbClr val="000000">
                      <a:alpha val="43137"/>
                    </a:srgbClr>
                  </a:outerShdw>
                </a:effectLst>
              </a:rPr>
              <a:t>we are of all men most miserable.</a:t>
            </a:r>
          </a:p>
        </p:txBody>
      </p:sp>
      <p:sp>
        <p:nvSpPr>
          <p:cNvPr id="5" name="TextBox 4">
            <a:extLst>
              <a:ext uri="{FF2B5EF4-FFF2-40B4-BE49-F238E27FC236}">
                <a16:creationId xmlns:a16="http://schemas.microsoft.com/office/drawing/2014/main" xmlns="" id="{CD77E4DD-065D-68F2-F138-A76EC20591B6}"/>
              </a:ext>
            </a:extLst>
          </p:cNvPr>
          <p:cNvSpPr txBox="1"/>
          <p:nvPr/>
        </p:nvSpPr>
        <p:spPr>
          <a:xfrm>
            <a:off x="11995688" y="58846"/>
            <a:ext cx="11670222" cy="6740307"/>
          </a:xfrm>
          <a:prstGeom prst="rect">
            <a:avLst/>
          </a:prstGeom>
          <a:noFill/>
          <a:ln>
            <a:solidFill>
              <a:schemeClr val="tx1"/>
            </a:solidFill>
          </a:ln>
        </p:spPr>
        <p:txBody>
          <a:bodyPr wrap="square">
            <a:spAutoFit/>
          </a:bodyPr>
          <a:lstStyle/>
          <a:p>
            <a:pPr algn="just"/>
            <a:r>
              <a:rPr lang="en-US" sz="3600" dirty="0">
                <a:effectLst>
                  <a:outerShdw blurRad="38100" dist="38100" dir="2700000" algn="tl">
                    <a:srgbClr val="000000">
                      <a:alpha val="43137"/>
                    </a:srgbClr>
                  </a:outerShdw>
                </a:effectLst>
              </a:rPr>
              <a:t>1Co 15:15 Y </a:t>
            </a:r>
            <a:r>
              <a:rPr lang="en-US" sz="3600" dirty="0" err="1">
                <a:effectLst>
                  <a:outerShdw blurRad="38100" dist="38100" dir="2700000" algn="tl">
                    <a:srgbClr val="000000">
                      <a:alpha val="43137"/>
                    </a:srgbClr>
                  </a:outerShdw>
                </a:effectLst>
              </a:rPr>
              <a:t>aun</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somos</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hallados</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falsos</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testigos</a:t>
            </a:r>
            <a:r>
              <a:rPr lang="en-US" sz="3600" dirty="0">
                <a:effectLst>
                  <a:outerShdw blurRad="38100" dist="38100" dir="2700000" algn="tl">
                    <a:srgbClr val="000000">
                      <a:alpha val="43137"/>
                    </a:srgbClr>
                  </a:outerShdw>
                </a:effectLst>
              </a:rPr>
              <a:t> de Dios, </a:t>
            </a:r>
            <a:r>
              <a:rPr lang="en-US" sz="3600" dirty="0" err="1">
                <a:effectLst>
                  <a:outerShdw blurRad="38100" dist="38100" dir="2700000" algn="tl">
                    <a:srgbClr val="000000">
                      <a:alpha val="43137"/>
                    </a:srgbClr>
                  </a:outerShdw>
                </a:effectLst>
              </a:rPr>
              <a:t>porque</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hemos</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atestiguado</a:t>
            </a:r>
            <a:r>
              <a:rPr lang="en-US" sz="3600" dirty="0">
                <a:effectLst>
                  <a:outerShdw blurRad="38100" dist="38100" dir="2700000" algn="tl">
                    <a:srgbClr val="000000">
                      <a:alpha val="43137"/>
                    </a:srgbClr>
                  </a:outerShdw>
                </a:effectLst>
              </a:rPr>
              <a:t> de Dios que </a:t>
            </a:r>
            <a:r>
              <a:rPr lang="en-US" sz="3600" dirty="0" err="1">
                <a:effectLst>
                  <a:outerShdw blurRad="38100" dist="38100" dir="2700000" algn="tl">
                    <a:srgbClr val="000000">
                      <a:alpha val="43137"/>
                    </a:srgbClr>
                  </a:outerShdw>
                </a:effectLst>
              </a:rPr>
              <a:t>resucitó</a:t>
            </a:r>
            <a:r>
              <a:rPr lang="en-US" sz="3600" dirty="0">
                <a:effectLst>
                  <a:outerShdw blurRad="38100" dist="38100" dir="2700000" algn="tl">
                    <a:srgbClr val="000000">
                      <a:alpha val="43137"/>
                    </a:srgbClr>
                  </a:outerShdw>
                </a:effectLst>
              </a:rPr>
              <a:t> a Cristo, al </a:t>
            </a:r>
            <a:r>
              <a:rPr lang="en-US" sz="3600" dirty="0" err="1">
                <a:effectLst>
                  <a:outerShdw blurRad="38100" dist="38100" dir="2700000" algn="tl">
                    <a:srgbClr val="000000">
                      <a:alpha val="43137"/>
                    </a:srgbClr>
                  </a:outerShdw>
                </a:effectLst>
              </a:rPr>
              <a:t>cual</a:t>
            </a:r>
            <a:r>
              <a:rPr lang="en-US" sz="3600" dirty="0">
                <a:effectLst>
                  <a:outerShdw blurRad="38100" dist="38100" dir="2700000" algn="tl">
                    <a:srgbClr val="000000">
                      <a:alpha val="43137"/>
                    </a:srgbClr>
                  </a:outerShdw>
                </a:effectLst>
              </a:rPr>
              <a:t> no </a:t>
            </a:r>
            <a:r>
              <a:rPr lang="en-US" sz="3600" dirty="0" err="1">
                <a:effectLst>
                  <a:outerShdw blurRad="38100" dist="38100" dir="2700000" algn="tl">
                    <a:srgbClr val="000000">
                      <a:alpha val="43137"/>
                    </a:srgbClr>
                  </a:outerShdw>
                </a:effectLst>
              </a:rPr>
              <a:t>resucitó</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si</a:t>
            </a:r>
            <a:r>
              <a:rPr lang="en-US" sz="3600" dirty="0">
                <a:effectLst>
                  <a:outerShdw blurRad="38100" dist="38100" dir="2700000" algn="tl">
                    <a:srgbClr val="000000">
                      <a:alpha val="43137"/>
                    </a:srgbClr>
                  </a:outerShdw>
                </a:effectLst>
              </a:rPr>
              <a:t> se </a:t>
            </a:r>
            <a:r>
              <a:rPr lang="en-US" sz="3600" dirty="0" err="1">
                <a:effectLst>
                  <a:outerShdw blurRad="38100" dist="38100" dir="2700000" algn="tl">
                    <a:srgbClr val="000000">
                      <a:alpha val="43137"/>
                    </a:srgbClr>
                  </a:outerShdw>
                </a:effectLst>
              </a:rPr>
              <a:t>toma</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por</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sentado</a:t>
            </a:r>
            <a:r>
              <a:rPr lang="en-US" sz="3600" dirty="0">
                <a:effectLst>
                  <a:outerShdw blurRad="38100" dist="38100" dir="2700000" algn="tl">
                    <a:srgbClr val="000000">
                      <a:alpha val="43137"/>
                    </a:srgbClr>
                  </a:outerShdw>
                </a:effectLst>
              </a:rPr>
              <a:t> que </a:t>
            </a:r>
            <a:r>
              <a:rPr lang="en-US" sz="3600" dirty="0" err="1">
                <a:effectLst>
                  <a:outerShdw blurRad="38100" dist="38100" dir="2700000" algn="tl">
                    <a:srgbClr val="000000">
                      <a:alpha val="43137"/>
                    </a:srgbClr>
                  </a:outerShdw>
                </a:effectLst>
              </a:rPr>
              <a:t>los</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muertos</a:t>
            </a:r>
            <a:r>
              <a:rPr lang="en-US" sz="3600" dirty="0">
                <a:effectLst>
                  <a:outerShdw blurRad="38100" dist="38100" dir="2700000" algn="tl">
                    <a:srgbClr val="000000">
                      <a:alpha val="43137"/>
                    </a:srgbClr>
                  </a:outerShdw>
                </a:effectLst>
              </a:rPr>
              <a:t> no </a:t>
            </a:r>
            <a:r>
              <a:rPr lang="en-US" sz="3600" dirty="0" err="1">
                <a:effectLst>
                  <a:outerShdw blurRad="38100" dist="38100" dir="2700000" algn="tl">
                    <a:srgbClr val="000000">
                      <a:alpha val="43137"/>
                    </a:srgbClr>
                  </a:outerShdw>
                </a:effectLst>
              </a:rPr>
              <a:t>resucitan</a:t>
            </a:r>
            <a:r>
              <a:rPr lang="en-US" sz="3600" dirty="0">
                <a:effectLst>
                  <a:outerShdw blurRad="38100" dist="38100" dir="2700000" algn="tl">
                    <a:srgbClr val="000000">
                      <a:alpha val="43137"/>
                    </a:srgbClr>
                  </a:outerShdw>
                </a:effectLst>
              </a:rPr>
              <a:t>.</a:t>
            </a:r>
          </a:p>
          <a:p>
            <a:pPr algn="just"/>
            <a:r>
              <a:rPr lang="en-US" sz="3600" dirty="0">
                <a:effectLst>
                  <a:outerShdw blurRad="38100" dist="38100" dir="2700000" algn="tl">
                    <a:srgbClr val="000000">
                      <a:alpha val="43137"/>
                    </a:srgbClr>
                  </a:outerShdw>
                </a:effectLst>
              </a:rPr>
              <a:t> 16 </a:t>
            </a:r>
            <a:r>
              <a:rPr lang="en-US" sz="3600" dirty="0" err="1">
                <a:effectLst>
                  <a:outerShdw blurRad="38100" dist="38100" dir="2700000" algn="tl">
                    <a:srgbClr val="000000">
                      <a:alpha val="43137"/>
                    </a:srgbClr>
                  </a:outerShdw>
                </a:effectLst>
              </a:rPr>
              <a:t>Porque</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si</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los</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muertos</a:t>
            </a:r>
            <a:r>
              <a:rPr lang="en-US" sz="3600" dirty="0">
                <a:effectLst>
                  <a:outerShdw blurRad="38100" dist="38100" dir="2700000" algn="tl">
                    <a:srgbClr val="000000">
                      <a:alpha val="43137"/>
                    </a:srgbClr>
                  </a:outerShdw>
                </a:effectLst>
              </a:rPr>
              <a:t> no </a:t>
            </a:r>
            <a:r>
              <a:rPr lang="en-US" sz="3600" dirty="0" err="1">
                <a:effectLst>
                  <a:outerShdw blurRad="38100" dist="38100" dir="2700000" algn="tl">
                    <a:srgbClr val="000000">
                      <a:alpha val="43137"/>
                    </a:srgbClr>
                  </a:outerShdw>
                </a:effectLst>
              </a:rPr>
              <a:t>resucitan</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tampoco</a:t>
            </a:r>
            <a:r>
              <a:rPr lang="en-US" sz="3600" dirty="0">
                <a:effectLst>
                  <a:outerShdw blurRad="38100" dist="38100" dir="2700000" algn="tl">
                    <a:srgbClr val="000000">
                      <a:alpha val="43137"/>
                    </a:srgbClr>
                  </a:outerShdw>
                </a:effectLst>
              </a:rPr>
              <a:t> Cristo ha </a:t>
            </a:r>
            <a:r>
              <a:rPr lang="en-US" sz="3600" dirty="0" err="1">
                <a:effectLst>
                  <a:outerShdw blurRad="38100" dist="38100" dir="2700000" algn="tl">
                    <a:srgbClr val="000000">
                      <a:alpha val="43137"/>
                    </a:srgbClr>
                  </a:outerShdw>
                </a:effectLst>
              </a:rPr>
              <a:t>resucitado</a:t>
            </a:r>
            <a:r>
              <a:rPr lang="en-US" sz="3600" dirty="0">
                <a:effectLst>
                  <a:outerShdw blurRad="38100" dist="38100" dir="2700000" algn="tl">
                    <a:srgbClr val="000000">
                      <a:alpha val="43137"/>
                    </a:srgbClr>
                  </a:outerShdw>
                </a:effectLst>
              </a:rPr>
              <a:t>;</a:t>
            </a:r>
          </a:p>
          <a:p>
            <a:pPr algn="just"/>
            <a:r>
              <a:rPr lang="en-US" sz="3600" dirty="0">
                <a:effectLst>
                  <a:outerShdw blurRad="38100" dist="38100" dir="2700000" algn="tl">
                    <a:srgbClr val="000000">
                      <a:alpha val="43137"/>
                    </a:srgbClr>
                  </a:outerShdw>
                </a:effectLst>
              </a:rPr>
              <a:t> 17 y </a:t>
            </a:r>
            <a:r>
              <a:rPr lang="en-US" sz="3600" dirty="0" err="1">
                <a:effectLst>
                  <a:outerShdw blurRad="38100" dist="38100" dir="2700000" algn="tl">
                    <a:srgbClr val="000000">
                      <a:alpha val="43137"/>
                    </a:srgbClr>
                  </a:outerShdw>
                </a:effectLst>
              </a:rPr>
              <a:t>si</a:t>
            </a:r>
            <a:r>
              <a:rPr lang="en-US" sz="3600" dirty="0">
                <a:effectLst>
                  <a:outerShdw blurRad="38100" dist="38100" dir="2700000" algn="tl">
                    <a:srgbClr val="000000">
                      <a:alpha val="43137"/>
                    </a:srgbClr>
                  </a:outerShdw>
                </a:effectLst>
              </a:rPr>
              <a:t> Cristo no ha </a:t>
            </a:r>
            <a:r>
              <a:rPr lang="en-US" sz="3600" dirty="0" err="1">
                <a:effectLst>
                  <a:outerShdw blurRad="38100" dist="38100" dir="2700000" algn="tl">
                    <a:srgbClr val="000000">
                      <a:alpha val="43137"/>
                    </a:srgbClr>
                  </a:outerShdw>
                </a:effectLst>
              </a:rPr>
              <a:t>resucitado</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vuestra</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fe</a:t>
            </a:r>
            <a:r>
              <a:rPr lang="en-US" sz="3600" dirty="0">
                <a:effectLst>
                  <a:outerShdw blurRad="38100" dist="38100" dir="2700000" algn="tl">
                    <a:srgbClr val="000000">
                      <a:alpha val="43137"/>
                    </a:srgbClr>
                  </a:outerShdw>
                </a:effectLst>
              </a:rPr>
              <a:t> es </a:t>
            </a:r>
            <a:r>
              <a:rPr lang="en-US" sz="3600" dirty="0" err="1">
                <a:effectLst>
                  <a:outerShdw blurRad="38100" dist="38100" dir="2700000" algn="tl">
                    <a:srgbClr val="000000">
                      <a:alpha val="43137"/>
                    </a:srgbClr>
                  </a:outerShdw>
                </a:effectLst>
              </a:rPr>
              <a:t>inútil</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todavía</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estáis</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en</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vuestros</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pecados</a:t>
            </a:r>
            <a:r>
              <a:rPr lang="en-US" sz="3600" dirty="0">
                <a:effectLst>
                  <a:outerShdw blurRad="38100" dist="38100" dir="2700000" algn="tl">
                    <a:srgbClr val="000000">
                      <a:alpha val="43137"/>
                    </a:srgbClr>
                  </a:outerShdw>
                </a:effectLst>
              </a:rPr>
              <a:t>.</a:t>
            </a:r>
          </a:p>
          <a:p>
            <a:pPr algn="just"/>
            <a:r>
              <a:rPr lang="en-US" sz="3600" dirty="0">
                <a:effectLst>
                  <a:outerShdw blurRad="38100" dist="38100" dir="2700000" algn="tl">
                    <a:srgbClr val="000000">
                      <a:alpha val="43137"/>
                    </a:srgbClr>
                  </a:outerShdw>
                </a:effectLst>
              </a:rPr>
              <a:t> 18 En </a:t>
            </a:r>
            <a:r>
              <a:rPr lang="en-US" sz="3600" dirty="0" err="1">
                <a:effectLst>
                  <a:outerShdw blurRad="38100" dist="38100" dir="2700000" algn="tl">
                    <a:srgbClr val="000000">
                      <a:alpha val="43137"/>
                    </a:srgbClr>
                  </a:outerShdw>
                </a:effectLst>
              </a:rPr>
              <a:t>tal</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caso</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también</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los</a:t>
            </a:r>
            <a:r>
              <a:rPr lang="en-US" sz="3600" dirty="0">
                <a:effectLst>
                  <a:outerShdw blurRad="38100" dist="38100" dir="2700000" algn="tl">
                    <a:srgbClr val="000000">
                      <a:alpha val="43137"/>
                    </a:srgbClr>
                  </a:outerShdw>
                </a:effectLst>
              </a:rPr>
              <a:t> que </a:t>
            </a:r>
            <a:r>
              <a:rPr lang="en-US" sz="3600" dirty="0" err="1">
                <a:effectLst>
                  <a:outerShdw blurRad="38100" dist="38100" dir="2700000" algn="tl">
                    <a:srgbClr val="000000">
                      <a:alpha val="43137"/>
                    </a:srgbClr>
                  </a:outerShdw>
                </a:effectLst>
              </a:rPr>
              <a:t>han</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dormido</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en</a:t>
            </a:r>
            <a:r>
              <a:rPr lang="en-US" sz="3600" dirty="0">
                <a:effectLst>
                  <a:outerShdw blurRad="38100" dist="38100" dir="2700000" algn="tl">
                    <a:srgbClr val="000000">
                      <a:alpha val="43137"/>
                    </a:srgbClr>
                  </a:outerShdw>
                </a:effectLst>
              </a:rPr>
              <a:t> Cristo </a:t>
            </a:r>
            <a:r>
              <a:rPr lang="en-US" sz="3600" dirty="0" err="1">
                <a:effectLst>
                  <a:outerShdw blurRad="38100" dist="38100" dir="2700000" algn="tl">
                    <a:srgbClr val="000000">
                      <a:alpha val="43137"/>
                    </a:srgbClr>
                  </a:outerShdw>
                </a:effectLst>
              </a:rPr>
              <a:t>han</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perecido</a:t>
            </a:r>
            <a:r>
              <a:rPr lang="en-US" sz="3600" dirty="0">
                <a:effectLst>
                  <a:outerShdw blurRad="38100" dist="38100" dir="2700000" algn="tl">
                    <a:srgbClr val="000000">
                      <a:alpha val="43137"/>
                    </a:srgbClr>
                  </a:outerShdw>
                </a:effectLst>
              </a:rPr>
              <a:t>.</a:t>
            </a:r>
          </a:p>
          <a:p>
            <a:pPr algn="just"/>
            <a:r>
              <a:rPr lang="en-US" sz="3600" dirty="0">
                <a:effectLst>
                  <a:outerShdw blurRad="38100" dist="38100" dir="2700000" algn="tl">
                    <a:srgbClr val="000000">
                      <a:alpha val="43137"/>
                    </a:srgbClr>
                  </a:outerShdw>
                </a:effectLst>
              </a:rPr>
              <a:t> 19 ¡Si </a:t>
            </a:r>
            <a:r>
              <a:rPr lang="en-US" sz="3600" dirty="0" err="1">
                <a:effectLst>
                  <a:outerShdw blurRad="38100" dist="38100" dir="2700000" algn="tl">
                    <a:srgbClr val="000000">
                      <a:alpha val="43137"/>
                    </a:srgbClr>
                  </a:outerShdw>
                </a:effectLst>
              </a:rPr>
              <a:t>sólo</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en</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esta</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vida</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hemos</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tenido</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esperanza</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en</a:t>
            </a:r>
            <a:r>
              <a:rPr lang="en-US" sz="3600" dirty="0">
                <a:effectLst>
                  <a:outerShdw blurRad="38100" dist="38100" dir="2700000" algn="tl">
                    <a:srgbClr val="000000">
                      <a:alpha val="43137"/>
                    </a:srgbClr>
                  </a:outerShdw>
                </a:effectLst>
              </a:rPr>
              <a:t> Cristo, </a:t>
            </a:r>
            <a:r>
              <a:rPr lang="en-US" sz="3600" dirty="0" err="1">
                <a:effectLst>
                  <a:outerShdw blurRad="38100" dist="38100" dir="2700000" algn="tl">
                    <a:srgbClr val="000000">
                      <a:alpha val="43137"/>
                    </a:srgbClr>
                  </a:outerShdw>
                </a:effectLst>
              </a:rPr>
              <a:t>somos</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los</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más</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miserables</a:t>
            </a:r>
            <a:r>
              <a:rPr lang="en-US" sz="3600" dirty="0">
                <a:effectLst>
                  <a:outerShdw blurRad="38100" dist="38100" dir="2700000" algn="tl">
                    <a:srgbClr val="000000">
                      <a:alpha val="43137"/>
                    </a:srgbClr>
                  </a:outerShdw>
                </a:effectLst>
              </a:rPr>
              <a:t> de </a:t>
            </a:r>
            <a:r>
              <a:rPr lang="en-US" sz="3600" dirty="0" err="1">
                <a:effectLst>
                  <a:outerShdw blurRad="38100" dist="38100" dir="2700000" algn="tl">
                    <a:srgbClr val="000000">
                      <a:alpha val="43137"/>
                    </a:srgbClr>
                  </a:outerShdw>
                </a:effectLst>
              </a:rPr>
              <a:t>todos</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los</a:t>
            </a:r>
            <a:r>
              <a:rPr lang="en-US" sz="3600" dirty="0">
                <a:effectLst>
                  <a:outerShdw blurRad="38100" dist="38100" dir="2700000" algn="tl">
                    <a:srgbClr val="000000">
                      <a:alpha val="43137"/>
                    </a:srgbClr>
                  </a:outerShdw>
                </a:effectLst>
              </a:rPr>
              <a:t> hombres!</a:t>
            </a:r>
          </a:p>
        </p:txBody>
      </p:sp>
      <p:cxnSp>
        <p:nvCxnSpPr>
          <p:cNvPr id="2" name="Straight Connector 1">
            <a:extLst>
              <a:ext uri="{FF2B5EF4-FFF2-40B4-BE49-F238E27FC236}">
                <a16:creationId xmlns:a16="http://schemas.microsoft.com/office/drawing/2014/main" xmlns="" id="{7658FA02-AE8E-4B61-19C6-9DB076423C72}"/>
              </a:ext>
            </a:extLst>
          </p:cNvPr>
          <p:cNvCxnSpPr>
            <a:cxnSpLocks/>
          </p:cNvCxnSpPr>
          <p:nvPr/>
        </p:nvCxnSpPr>
        <p:spPr>
          <a:xfrm>
            <a:off x="2209800" y="5257800"/>
            <a:ext cx="7848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05A336B3-5F58-71AC-1BB4-8D3173E451F9}"/>
              </a:ext>
            </a:extLst>
          </p:cNvPr>
          <p:cNvCxnSpPr>
            <a:cxnSpLocks/>
          </p:cNvCxnSpPr>
          <p:nvPr/>
        </p:nvCxnSpPr>
        <p:spPr>
          <a:xfrm>
            <a:off x="2663770" y="5791200"/>
            <a:ext cx="65596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4138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8A55044-FAFD-C581-CF47-4F93877AA4FA}"/>
              </a:ext>
            </a:extLst>
          </p:cNvPr>
          <p:cNvSpPr txBox="1"/>
          <p:nvPr/>
        </p:nvSpPr>
        <p:spPr>
          <a:xfrm>
            <a:off x="162734" y="610135"/>
            <a:ext cx="11615980" cy="5632311"/>
          </a:xfrm>
          <a:prstGeom prst="rect">
            <a:avLst/>
          </a:prstGeom>
          <a:noFill/>
          <a:ln>
            <a:solidFill>
              <a:schemeClr val="tx1"/>
            </a:solidFill>
          </a:ln>
        </p:spPr>
        <p:txBody>
          <a:bodyPr wrap="square">
            <a:spAutoFit/>
          </a:bodyPr>
          <a:lstStyle/>
          <a:p>
            <a:pPr algn="just"/>
            <a:r>
              <a:rPr lang="en-US" sz="4000" dirty="0">
                <a:effectLst>
                  <a:outerShdw blurRad="38100" dist="38100" dir="2700000" algn="tl">
                    <a:srgbClr val="000000">
                      <a:alpha val="43137"/>
                    </a:srgbClr>
                  </a:outerShdw>
                </a:effectLst>
              </a:rPr>
              <a:t>1Co 15:20 But now Christ has risen from the dead and has become the FIRSTFRUIT of those who slept.</a:t>
            </a:r>
          </a:p>
          <a:p>
            <a:pPr algn="just"/>
            <a:r>
              <a:rPr lang="en-US" sz="4000" dirty="0">
                <a:effectLst>
                  <a:outerShdw blurRad="38100" dist="38100" dir="2700000" algn="tl">
                    <a:srgbClr val="000000">
                      <a:alpha val="43137"/>
                    </a:srgbClr>
                  </a:outerShdw>
                </a:effectLst>
              </a:rPr>
              <a:t> 21 For since death is through man, the resurrection of the dead also is through a Man.</a:t>
            </a:r>
          </a:p>
          <a:p>
            <a:pPr algn="just"/>
            <a:r>
              <a:rPr lang="en-US" sz="4000" dirty="0">
                <a:effectLst>
                  <a:outerShdw blurRad="38100" dist="38100" dir="2700000" algn="tl">
                    <a:srgbClr val="000000">
                      <a:alpha val="43137"/>
                    </a:srgbClr>
                  </a:outerShdw>
                </a:effectLst>
              </a:rPr>
              <a:t> 22 For as in Adam all die, even so in Christ all will be made alive.</a:t>
            </a:r>
          </a:p>
          <a:p>
            <a:pPr algn="just"/>
            <a:r>
              <a:rPr lang="en-US" sz="4000" dirty="0">
                <a:effectLst>
                  <a:outerShdw blurRad="38100" dist="38100" dir="2700000" algn="tl">
                    <a:srgbClr val="000000">
                      <a:alpha val="43137"/>
                    </a:srgbClr>
                  </a:outerShdw>
                </a:effectLst>
              </a:rPr>
              <a:t> 23 But each in his own order: Christ the first-fruit, and afterward they who are Christ's at His coming;</a:t>
            </a:r>
          </a:p>
        </p:txBody>
      </p:sp>
      <p:sp>
        <p:nvSpPr>
          <p:cNvPr id="5" name="TextBox 4">
            <a:extLst>
              <a:ext uri="{FF2B5EF4-FFF2-40B4-BE49-F238E27FC236}">
                <a16:creationId xmlns:a16="http://schemas.microsoft.com/office/drawing/2014/main" xmlns="" id="{9414B7C1-9F8E-FB47-A99F-56E3F1FDBE5A}"/>
              </a:ext>
            </a:extLst>
          </p:cNvPr>
          <p:cNvSpPr txBox="1"/>
          <p:nvPr/>
        </p:nvSpPr>
        <p:spPr>
          <a:xfrm>
            <a:off x="11995688" y="610135"/>
            <a:ext cx="11615978" cy="5632311"/>
          </a:xfrm>
          <a:prstGeom prst="rect">
            <a:avLst/>
          </a:prstGeom>
          <a:noFill/>
          <a:ln>
            <a:solidFill>
              <a:schemeClr val="tx1"/>
            </a:solidFill>
          </a:ln>
        </p:spPr>
        <p:txBody>
          <a:bodyPr wrap="square">
            <a:spAutoFit/>
          </a:bodyPr>
          <a:lstStyle/>
          <a:p>
            <a:pPr algn="just"/>
            <a:r>
              <a:rPr lang="en-US" sz="4000" dirty="0">
                <a:effectLst>
                  <a:outerShdw blurRad="38100" dist="38100" dir="2700000" algn="tl">
                    <a:srgbClr val="000000">
                      <a:alpha val="43137"/>
                    </a:srgbClr>
                  </a:outerShdw>
                </a:effectLst>
              </a:rPr>
              <a:t>1Co 15:20 Pero </a:t>
            </a:r>
            <a:r>
              <a:rPr lang="en-US" sz="4000" dirty="0" err="1">
                <a:effectLst>
                  <a:outerShdw blurRad="38100" dist="38100" dir="2700000" algn="tl">
                    <a:srgbClr val="000000">
                      <a:alpha val="43137"/>
                    </a:srgbClr>
                  </a:outerShdw>
                </a:effectLst>
              </a:rPr>
              <a:t>ahora</a:t>
            </a:r>
            <a:r>
              <a:rPr lang="en-US" sz="4000" dirty="0">
                <a:effectLst>
                  <a:outerShdw blurRad="38100" dist="38100" dir="2700000" algn="tl">
                    <a:srgbClr val="000000">
                      <a:alpha val="43137"/>
                    </a:srgbClr>
                  </a:outerShdw>
                </a:effectLst>
              </a:rPr>
              <a:t>, Cristo </a:t>
            </a:r>
            <a:r>
              <a:rPr lang="en-US" sz="4000" dirty="0" err="1">
                <a:effectLst>
                  <a:outerShdw blurRad="38100" dist="38100" dir="2700000" algn="tl">
                    <a:srgbClr val="000000">
                      <a:alpha val="43137"/>
                    </a:srgbClr>
                  </a:outerShdw>
                </a:effectLst>
              </a:rPr>
              <a:t>sí</a:t>
            </a:r>
            <a:r>
              <a:rPr lang="en-US" sz="4000" dirty="0">
                <a:effectLst>
                  <a:outerShdw blurRad="38100" dist="38100" dir="2700000" algn="tl">
                    <a:srgbClr val="000000">
                      <a:alpha val="43137"/>
                    </a:srgbClr>
                  </a:outerShdw>
                </a:effectLst>
              </a:rPr>
              <a:t> ha </a:t>
            </a:r>
            <a:r>
              <a:rPr lang="en-US" sz="4000" dirty="0" err="1">
                <a:effectLst>
                  <a:outerShdw blurRad="38100" dist="38100" dir="2700000" algn="tl">
                    <a:srgbClr val="000000">
                      <a:alpha val="43137"/>
                    </a:srgbClr>
                  </a:outerShdw>
                </a:effectLst>
              </a:rPr>
              <a:t>resucitado</a:t>
            </a:r>
            <a:r>
              <a:rPr lang="en-US" sz="4000" dirty="0">
                <a:effectLst>
                  <a:outerShdw blurRad="38100" dist="38100" dir="2700000" algn="tl">
                    <a:srgbClr val="000000">
                      <a:alpha val="43137"/>
                    </a:srgbClr>
                  </a:outerShdw>
                </a:effectLst>
              </a:rPr>
              <a:t> de entre </a:t>
            </a:r>
            <a:r>
              <a:rPr lang="en-US" sz="4000" dirty="0" err="1">
                <a:effectLst>
                  <a:outerShdw blurRad="38100" dist="38100" dir="2700000" algn="tl">
                    <a:srgbClr val="000000">
                      <a:alpha val="43137"/>
                    </a:srgbClr>
                  </a:outerShdw>
                </a:effectLst>
              </a:rPr>
              <a:t>los</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muertos</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como</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primicias</a:t>
            </a:r>
            <a:r>
              <a:rPr lang="en-US" sz="4000" dirty="0">
                <a:effectLst>
                  <a:outerShdw blurRad="38100" dist="38100" dir="2700000" algn="tl">
                    <a:srgbClr val="000000">
                      <a:alpha val="43137"/>
                    </a:srgbClr>
                  </a:outerShdw>
                </a:effectLst>
              </a:rPr>
              <a:t> de </a:t>
            </a:r>
            <a:r>
              <a:rPr lang="en-US" sz="4000" dirty="0" err="1">
                <a:effectLst>
                  <a:outerShdw blurRad="38100" dist="38100" dir="2700000" algn="tl">
                    <a:srgbClr val="000000">
                      <a:alpha val="43137"/>
                    </a:srgbClr>
                  </a:outerShdw>
                </a:effectLst>
              </a:rPr>
              <a:t>los</a:t>
            </a:r>
            <a:r>
              <a:rPr lang="en-US" sz="4000" dirty="0">
                <a:effectLst>
                  <a:outerShdw blurRad="38100" dist="38100" dir="2700000" algn="tl">
                    <a:srgbClr val="000000">
                      <a:alpha val="43137"/>
                    </a:srgbClr>
                  </a:outerShdw>
                </a:effectLst>
              </a:rPr>
              <a:t> que </a:t>
            </a:r>
            <a:r>
              <a:rPr lang="en-US" sz="4000" dirty="0" err="1">
                <a:effectLst>
                  <a:outerShdw blurRad="38100" dist="38100" dir="2700000" algn="tl">
                    <a:srgbClr val="000000">
                      <a:alpha val="43137"/>
                    </a:srgbClr>
                  </a:outerShdw>
                </a:effectLst>
              </a:rPr>
              <a:t>durmieron</a:t>
            </a:r>
            <a:r>
              <a:rPr lang="en-US" sz="4000" dirty="0">
                <a:effectLst>
                  <a:outerShdw blurRad="38100" dist="38100" dir="2700000" algn="tl">
                    <a:srgbClr val="000000">
                      <a:alpha val="43137"/>
                    </a:srgbClr>
                  </a:outerShdw>
                </a:effectLst>
              </a:rPr>
              <a:t>.</a:t>
            </a:r>
          </a:p>
          <a:p>
            <a:pPr algn="just"/>
            <a:r>
              <a:rPr lang="en-US" sz="4000" dirty="0">
                <a:effectLst>
                  <a:outerShdw blurRad="38100" dist="38100" dir="2700000" algn="tl">
                    <a:srgbClr val="000000">
                      <a:alpha val="43137"/>
                    </a:srgbClr>
                  </a:outerShdw>
                </a:effectLst>
              </a:rPr>
              <a:t> 21 </a:t>
            </a:r>
            <a:r>
              <a:rPr lang="en-US" sz="4000" dirty="0" err="1">
                <a:effectLst>
                  <a:outerShdw blurRad="38100" dist="38100" dir="2700000" algn="tl">
                    <a:srgbClr val="000000">
                      <a:alpha val="43137"/>
                    </a:srgbClr>
                  </a:outerShdw>
                </a:effectLst>
              </a:rPr>
              <a:t>Puesto</a:t>
            </a:r>
            <a:r>
              <a:rPr lang="en-US" sz="4000" dirty="0">
                <a:effectLst>
                  <a:outerShdw blurRad="38100" dist="38100" dir="2700000" algn="tl">
                    <a:srgbClr val="000000">
                      <a:alpha val="43137"/>
                    </a:srgbClr>
                  </a:outerShdw>
                </a:effectLst>
              </a:rPr>
              <a:t> que la </a:t>
            </a:r>
            <a:r>
              <a:rPr lang="en-US" sz="4000" dirty="0" err="1">
                <a:effectLst>
                  <a:outerShdw blurRad="38100" dist="38100" dir="2700000" algn="tl">
                    <a:srgbClr val="000000">
                      <a:alpha val="43137"/>
                    </a:srgbClr>
                  </a:outerShdw>
                </a:effectLst>
              </a:rPr>
              <a:t>muerte</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entró</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por</a:t>
            </a:r>
            <a:r>
              <a:rPr lang="en-US" sz="4000" dirty="0">
                <a:effectLst>
                  <a:outerShdw blurRad="38100" dist="38100" dir="2700000" algn="tl">
                    <a:srgbClr val="000000">
                      <a:alpha val="43137"/>
                    </a:srgbClr>
                  </a:outerShdw>
                </a:effectLst>
              </a:rPr>
              <a:t> medio de un hombre, </a:t>
            </a:r>
            <a:r>
              <a:rPr lang="en-US" sz="4000" dirty="0" err="1">
                <a:effectLst>
                  <a:outerShdw blurRad="38100" dist="38100" dir="2700000" algn="tl">
                    <a:srgbClr val="000000">
                      <a:alpha val="43137"/>
                    </a:srgbClr>
                  </a:outerShdw>
                </a:effectLst>
              </a:rPr>
              <a:t>también</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por</a:t>
            </a:r>
            <a:r>
              <a:rPr lang="en-US" sz="4000" dirty="0">
                <a:effectLst>
                  <a:outerShdw blurRad="38100" dist="38100" dir="2700000" algn="tl">
                    <a:srgbClr val="000000">
                      <a:alpha val="43137"/>
                    </a:srgbClr>
                  </a:outerShdw>
                </a:effectLst>
              </a:rPr>
              <a:t> medio de un hombre ha </a:t>
            </a:r>
            <a:r>
              <a:rPr lang="en-US" sz="4000" dirty="0" err="1">
                <a:effectLst>
                  <a:outerShdw blurRad="38100" dist="38100" dir="2700000" algn="tl">
                    <a:srgbClr val="000000">
                      <a:alpha val="43137"/>
                    </a:srgbClr>
                  </a:outerShdw>
                </a:effectLst>
              </a:rPr>
              <a:t>venido</a:t>
            </a:r>
            <a:r>
              <a:rPr lang="en-US" sz="4000" dirty="0">
                <a:effectLst>
                  <a:outerShdw blurRad="38100" dist="38100" dir="2700000" algn="tl">
                    <a:srgbClr val="000000">
                      <a:alpha val="43137"/>
                    </a:srgbClr>
                  </a:outerShdw>
                </a:effectLst>
              </a:rPr>
              <a:t> la </a:t>
            </a:r>
            <a:r>
              <a:rPr lang="en-US" sz="4000" dirty="0" err="1">
                <a:effectLst>
                  <a:outerShdw blurRad="38100" dist="38100" dir="2700000" algn="tl">
                    <a:srgbClr val="000000">
                      <a:alpha val="43137"/>
                    </a:srgbClr>
                  </a:outerShdw>
                </a:effectLst>
              </a:rPr>
              <a:t>resurrección</a:t>
            </a:r>
            <a:r>
              <a:rPr lang="en-US" sz="4000" dirty="0">
                <a:effectLst>
                  <a:outerShdw blurRad="38100" dist="38100" dir="2700000" algn="tl">
                    <a:srgbClr val="000000">
                      <a:alpha val="43137"/>
                    </a:srgbClr>
                  </a:outerShdw>
                </a:effectLst>
              </a:rPr>
              <a:t> de </a:t>
            </a:r>
            <a:r>
              <a:rPr lang="en-US" sz="4000" dirty="0" err="1">
                <a:effectLst>
                  <a:outerShdw blurRad="38100" dist="38100" dir="2700000" algn="tl">
                    <a:srgbClr val="000000">
                      <a:alpha val="43137"/>
                    </a:srgbClr>
                  </a:outerShdw>
                </a:effectLst>
              </a:rPr>
              <a:t>los</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muertos</a:t>
            </a:r>
            <a:r>
              <a:rPr lang="en-US" sz="4000" dirty="0">
                <a:effectLst>
                  <a:outerShdw blurRad="38100" dist="38100" dir="2700000" algn="tl">
                    <a:srgbClr val="000000">
                      <a:alpha val="43137"/>
                    </a:srgbClr>
                  </a:outerShdw>
                </a:effectLst>
              </a:rPr>
              <a:t>.</a:t>
            </a:r>
          </a:p>
          <a:p>
            <a:pPr algn="just"/>
            <a:r>
              <a:rPr lang="en-US" sz="4000" dirty="0">
                <a:effectLst>
                  <a:outerShdw blurRad="38100" dist="38100" dir="2700000" algn="tl">
                    <a:srgbClr val="000000">
                      <a:alpha val="43137"/>
                    </a:srgbClr>
                  </a:outerShdw>
                </a:effectLst>
              </a:rPr>
              <a:t> 22 </a:t>
            </a:r>
            <a:r>
              <a:rPr lang="en-US" sz="4000" dirty="0" err="1">
                <a:effectLst>
                  <a:outerShdw blurRad="38100" dist="38100" dir="2700000" algn="tl">
                    <a:srgbClr val="000000">
                      <a:alpha val="43137"/>
                    </a:srgbClr>
                  </a:outerShdw>
                </a:effectLst>
              </a:rPr>
              <a:t>Porque</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así</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como</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en</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Adán</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todos</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mueren</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así</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también</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en</a:t>
            </a:r>
            <a:r>
              <a:rPr lang="en-US" sz="4000" dirty="0">
                <a:effectLst>
                  <a:outerShdw blurRad="38100" dist="38100" dir="2700000" algn="tl">
                    <a:srgbClr val="000000">
                      <a:alpha val="43137"/>
                    </a:srgbClr>
                  </a:outerShdw>
                </a:effectLst>
              </a:rPr>
              <a:t> Cristo </a:t>
            </a:r>
            <a:r>
              <a:rPr lang="en-US" sz="4000" dirty="0" err="1">
                <a:effectLst>
                  <a:outerShdw blurRad="38100" dist="38100" dir="2700000" algn="tl">
                    <a:srgbClr val="000000">
                      <a:alpha val="43137"/>
                    </a:srgbClr>
                  </a:outerShdw>
                </a:effectLst>
              </a:rPr>
              <a:t>todos</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serán</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vivificados</a:t>
            </a:r>
            <a:r>
              <a:rPr lang="en-US" sz="4000" dirty="0">
                <a:effectLst>
                  <a:outerShdw blurRad="38100" dist="38100" dir="2700000" algn="tl">
                    <a:srgbClr val="000000">
                      <a:alpha val="43137"/>
                    </a:srgbClr>
                  </a:outerShdw>
                </a:effectLst>
              </a:rPr>
              <a:t>.</a:t>
            </a:r>
          </a:p>
          <a:p>
            <a:pPr algn="just"/>
            <a:r>
              <a:rPr lang="en-US" sz="4000" dirty="0">
                <a:effectLst>
                  <a:outerShdw blurRad="38100" dist="38100" dir="2700000" algn="tl">
                    <a:srgbClr val="000000">
                      <a:alpha val="43137"/>
                    </a:srgbClr>
                  </a:outerShdw>
                </a:effectLst>
              </a:rPr>
              <a:t> 23 Pero </a:t>
            </a:r>
            <a:r>
              <a:rPr lang="en-US" sz="4000" dirty="0" err="1">
                <a:effectLst>
                  <a:outerShdw blurRad="38100" dist="38100" dir="2700000" algn="tl">
                    <a:srgbClr val="000000">
                      <a:alpha val="43137"/>
                    </a:srgbClr>
                  </a:outerShdw>
                </a:effectLst>
              </a:rPr>
              <a:t>cada</a:t>
            </a:r>
            <a:r>
              <a:rPr lang="en-US" sz="4000" dirty="0">
                <a:effectLst>
                  <a:outerShdw blurRad="38100" dist="38100" dir="2700000" algn="tl">
                    <a:srgbClr val="000000">
                      <a:alpha val="43137"/>
                    </a:srgbClr>
                  </a:outerShdw>
                </a:effectLst>
              </a:rPr>
              <a:t> uno </a:t>
            </a:r>
            <a:r>
              <a:rPr lang="en-US" sz="4000" dirty="0" err="1">
                <a:effectLst>
                  <a:outerShdw blurRad="38100" dist="38100" dir="2700000" algn="tl">
                    <a:srgbClr val="000000">
                      <a:alpha val="43137"/>
                    </a:srgbClr>
                  </a:outerShdw>
                </a:effectLst>
              </a:rPr>
              <a:t>en</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su</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orden</a:t>
            </a:r>
            <a:r>
              <a:rPr lang="en-US" sz="4000" dirty="0">
                <a:effectLst>
                  <a:outerShdw blurRad="38100" dist="38100" dir="2700000" algn="tl">
                    <a:srgbClr val="000000">
                      <a:alpha val="43137"/>
                    </a:srgbClr>
                  </a:outerShdw>
                </a:effectLst>
              </a:rPr>
              <a:t>: Cristo, las </a:t>
            </a:r>
            <a:r>
              <a:rPr lang="en-US" sz="4000" dirty="0" err="1">
                <a:effectLst>
                  <a:outerShdw blurRad="38100" dist="38100" dir="2700000" algn="tl">
                    <a:srgbClr val="000000">
                      <a:alpha val="43137"/>
                    </a:srgbClr>
                  </a:outerShdw>
                </a:effectLst>
              </a:rPr>
              <a:t>primicias</a:t>
            </a:r>
            <a:r>
              <a:rPr lang="en-US" sz="4000" dirty="0">
                <a:effectLst>
                  <a:outerShdw blurRad="38100" dist="38100" dir="2700000" algn="tl">
                    <a:srgbClr val="000000">
                      <a:alpha val="43137"/>
                    </a:srgbClr>
                  </a:outerShdw>
                </a:effectLst>
              </a:rPr>
              <a:t>; luego </a:t>
            </a:r>
            <a:r>
              <a:rPr lang="en-US" sz="4000" dirty="0" err="1">
                <a:effectLst>
                  <a:outerShdw blurRad="38100" dist="38100" dir="2700000" algn="tl">
                    <a:srgbClr val="000000">
                      <a:alpha val="43137"/>
                    </a:srgbClr>
                  </a:outerShdw>
                </a:effectLst>
              </a:rPr>
              <a:t>los</a:t>
            </a:r>
            <a:r>
              <a:rPr lang="en-US" sz="4000" dirty="0">
                <a:effectLst>
                  <a:outerShdw blurRad="38100" dist="38100" dir="2700000" algn="tl">
                    <a:srgbClr val="000000">
                      <a:alpha val="43137"/>
                    </a:srgbClr>
                  </a:outerShdw>
                </a:effectLst>
              </a:rPr>
              <a:t> que son de Cristo, </a:t>
            </a:r>
            <a:r>
              <a:rPr lang="en-US" sz="4000" dirty="0" err="1">
                <a:effectLst>
                  <a:outerShdw blurRad="38100" dist="38100" dir="2700000" algn="tl">
                    <a:srgbClr val="000000">
                      <a:alpha val="43137"/>
                    </a:srgbClr>
                  </a:outerShdw>
                </a:effectLst>
              </a:rPr>
              <a:t>en</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su</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venida</a:t>
            </a:r>
            <a:r>
              <a:rPr lang="en-US" sz="4000" dirty="0">
                <a:effectLst>
                  <a:outerShdw blurRad="38100" dist="38100" dir="2700000" algn="tl">
                    <a:srgbClr val="000000">
                      <a:alpha val="43137"/>
                    </a:srgbClr>
                  </a:outerShdw>
                </a:effectLst>
              </a:rPr>
              <a:t>.</a:t>
            </a:r>
          </a:p>
        </p:txBody>
      </p:sp>
      <p:sp>
        <p:nvSpPr>
          <p:cNvPr id="2" name="Rectangle 1">
            <a:extLst>
              <a:ext uri="{FF2B5EF4-FFF2-40B4-BE49-F238E27FC236}">
                <a16:creationId xmlns:a16="http://schemas.microsoft.com/office/drawing/2014/main" xmlns="" id="{C7829E2F-AAE5-9C70-BAB1-8BB0CFC2F455}"/>
              </a:ext>
            </a:extLst>
          </p:cNvPr>
          <p:cNvSpPr/>
          <p:nvPr/>
        </p:nvSpPr>
        <p:spPr>
          <a:xfrm>
            <a:off x="5181600" y="1219200"/>
            <a:ext cx="3270143" cy="619932"/>
          </a:xfrm>
          <a:prstGeom prst="rect">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xmlns="" id="{B5DEF4C4-A987-DC37-63C3-D1A08EEE9504}"/>
              </a:ext>
            </a:extLst>
          </p:cNvPr>
          <p:cNvCxnSpPr>
            <a:cxnSpLocks/>
          </p:cNvCxnSpPr>
          <p:nvPr/>
        </p:nvCxnSpPr>
        <p:spPr>
          <a:xfrm>
            <a:off x="7299700" y="5486400"/>
            <a:ext cx="429303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3171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a:cxnSpLocks/>
          </p:cNvCxnSpPr>
          <p:nvPr/>
        </p:nvCxnSpPr>
        <p:spPr>
          <a:xfrm>
            <a:off x="290462" y="4762451"/>
            <a:ext cx="2322046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a:cxnSpLocks/>
          </p:cNvCxnSpPr>
          <p:nvPr/>
        </p:nvCxnSpPr>
        <p:spPr>
          <a:xfrm>
            <a:off x="2238271" y="3904519"/>
            <a:ext cx="0" cy="11978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2353624" y="2801595"/>
            <a:ext cx="4727673" cy="646331"/>
          </a:xfrm>
          <a:prstGeom prst="rect">
            <a:avLst/>
          </a:prstGeom>
          <a:noFill/>
          <a:ln>
            <a:solidFill>
              <a:schemeClr val="bg1"/>
            </a:solidFill>
          </a:ln>
        </p:spPr>
        <p:txBody>
          <a:bodyPr wrap="square" rtlCol="0">
            <a:spAutoFit/>
          </a:bodyPr>
          <a:lstStyle/>
          <a:p>
            <a:pPr algn="ctr"/>
            <a:r>
              <a:rPr lang="en-US" sz="3600" b="1" dirty="0">
                <a:solidFill>
                  <a:srgbClr val="FF0000"/>
                </a:solidFill>
                <a:effectLst>
                  <a:outerShdw blurRad="38100" dist="38100" dir="2700000" algn="tl">
                    <a:srgbClr val="000000">
                      <a:alpha val="43137"/>
                    </a:srgbClr>
                  </a:outerShdw>
                </a:effectLst>
              </a:rPr>
              <a:t>FIRSTFRUITS</a:t>
            </a:r>
          </a:p>
        </p:txBody>
      </p:sp>
      <p:sp>
        <p:nvSpPr>
          <p:cNvPr id="8" name="TextBox 7"/>
          <p:cNvSpPr txBox="1"/>
          <p:nvPr/>
        </p:nvSpPr>
        <p:spPr>
          <a:xfrm>
            <a:off x="336842" y="2802303"/>
            <a:ext cx="3802858" cy="646331"/>
          </a:xfrm>
          <a:prstGeom prst="rect">
            <a:avLst/>
          </a:prstGeom>
          <a:noFill/>
          <a:ln>
            <a:solidFill>
              <a:schemeClr val="bg1"/>
            </a:solidFill>
          </a:ln>
        </p:spPr>
        <p:txBody>
          <a:bodyPr wrap="square" rtlCol="0">
            <a:spAutoFit/>
          </a:bodyPr>
          <a:lstStyle/>
          <a:p>
            <a:pPr algn="ctr"/>
            <a:r>
              <a:rPr lang="en-US" sz="3600" b="1" i="1" dirty="0">
                <a:solidFill>
                  <a:srgbClr val="FF0000"/>
                </a:solidFill>
                <a:effectLst>
                  <a:outerShdw blurRad="38100" dist="38100" dir="2700000" algn="tl">
                    <a:srgbClr val="000000">
                      <a:alpha val="43137"/>
                    </a:srgbClr>
                  </a:outerShdw>
                </a:effectLst>
              </a:rPr>
              <a:t>PASSOVER</a:t>
            </a:r>
          </a:p>
        </p:txBody>
      </p:sp>
      <p:cxnSp>
        <p:nvCxnSpPr>
          <p:cNvPr id="9" name="Straight Connector 8"/>
          <p:cNvCxnSpPr>
            <a:cxnSpLocks/>
          </p:cNvCxnSpPr>
          <p:nvPr/>
        </p:nvCxnSpPr>
        <p:spPr>
          <a:xfrm>
            <a:off x="8287143" y="4436940"/>
            <a:ext cx="0" cy="71684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cxnSpLocks/>
          </p:cNvCxnSpPr>
          <p:nvPr/>
        </p:nvCxnSpPr>
        <p:spPr>
          <a:xfrm flipH="1">
            <a:off x="14717461" y="3853446"/>
            <a:ext cx="1" cy="129995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9266186" y="2802815"/>
            <a:ext cx="4014263" cy="646331"/>
          </a:xfrm>
          <a:prstGeom prst="rect">
            <a:avLst/>
          </a:prstGeom>
          <a:noFill/>
          <a:ln>
            <a:solidFill>
              <a:schemeClr val="bg1"/>
            </a:solidFill>
          </a:ln>
        </p:spPr>
        <p:txBody>
          <a:bodyPr wrap="square" rtlCol="0">
            <a:spAutoFit/>
          </a:bodyPr>
          <a:lstStyle/>
          <a:p>
            <a:pPr algn="ctr"/>
            <a:r>
              <a:rPr lang="en-US" sz="3600" b="1" dirty="0">
                <a:solidFill>
                  <a:srgbClr val="00B0F0"/>
                </a:solidFill>
                <a:effectLst>
                  <a:outerShdw blurRad="38100" dist="38100" dir="2700000" algn="tl">
                    <a:srgbClr val="000000">
                      <a:alpha val="43137"/>
                    </a:srgbClr>
                  </a:outerShdw>
                </a:effectLst>
              </a:rPr>
              <a:t>PENTECOST</a:t>
            </a:r>
          </a:p>
        </p:txBody>
      </p:sp>
      <p:cxnSp>
        <p:nvCxnSpPr>
          <p:cNvPr id="14" name="Straight Connector 13"/>
          <p:cNvCxnSpPr>
            <a:cxnSpLocks/>
          </p:cNvCxnSpPr>
          <p:nvPr/>
        </p:nvCxnSpPr>
        <p:spPr>
          <a:xfrm flipH="1">
            <a:off x="21232132" y="4122152"/>
            <a:ext cx="14524" cy="103072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xmlns="" id="{3C8D0A3F-74FB-2852-3FA8-588D5D654E1A}"/>
              </a:ext>
            </a:extLst>
          </p:cNvPr>
          <p:cNvSpPr txBox="1"/>
          <p:nvPr/>
        </p:nvSpPr>
        <p:spPr>
          <a:xfrm>
            <a:off x="6385714" y="2807645"/>
            <a:ext cx="3802858" cy="1200329"/>
          </a:xfrm>
          <a:prstGeom prst="rect">
            <a:avLst/>
          </a:prstGeom>
          <a:noFill/>
          <a:ln>
            <a:solidFill>
              <a:schemeClr val="bg1"/>
            </a:solidFill>
          </a:ln>
        </p:spPr>
        <p:txBody>
          <a:bodyPr wrap="square" rtlCol="0">
            <a:spAutoFit/>
          </a:bodyPr>
          <a:lstStyle/>
          <a:p>
            <a:pPr algn="ctr"/>
            <a:r>
              <a:rPr lang="en-US" sz="3600" b="1" i="1" dirty="0">
                <a:solidFill>
                  <a:srgbClr val="FF0000"/>
                </a:solidFill>
                <a:effectLst>
                  <a:outerShdw blurRad="38100" dist="38100" dir="2700000" algn="tl">
                    <a:srgbClr val="000000">
                      <a:alpha val="43137"/>
                    </a:srgbClr>
                  </a:outerShdw>
                </a:effectLst>
              </a:rPr>
              <a:t>Unleavened</a:t>
            </a:r>
          </a:p>
          <a:p>
            <a:pPr algn="ctr"/>
            <a:r>
              <a:rPr lang="en-US" sz="3600" b="1" i="1" dirty="0">
                <a:solidFill>
                  <a:srgbClr val="FF0000"/>
                </a:solidFill>
                <a:effectLst>
                  <a:outerShdw blurRad="38100" dist="38100" dir="2700000" algn="tl">
                    <a:srgbClr val="000000">
                      <a:alpha val="43137"/>
                    </a:srgbClr>
                  </a:outerShdw>
                </a:effectLst>
              </a:rPr>
              <a:t>Bread </a:t>
            </a:r>
          </a:p>
        </p:txBody>
      </p:sp>
      <p:sp>
        <p:nvSpPr>
          <p:cNvPr id="16" name="TextBox 15">
            <a:extLst>
              <a:ext uri="{FF2B5EF4-FFF2-40B4-BE49-F238E27FC236}">
                <a16:creationId xmlns:a16="http://schemas.microsoft.com/office/drawing/2014/main" xmlns="" id="{63461229-669B-95DD-C0F1-8546D7FA7702}"/>
              </a:ext>
            </a:extLst>
          </p:cNvPr>
          <p:cNvSpPr txBox="1"/>
          <p:nvPr/>
        </p:nvSpPr>
        <p:spPr>
          <a:xfrm>
            <a:off x="290462" y="5102331"/>
            <a:ext cx="3895618" cy="1200329"/>
          </a:xfrm>
          <a:prstGeom prst="rect">
            <a:avLst/>
          </a:prstGeom>
          <a:noFill/>
        </p:spPr>
        <p:txBody>
          <a:bodyPr wrap="none" rtlCol="0">
            <a:spAutoFit/>
          </a:bodyPr>
          <a:lstStyle/>
          <a:p>
            <a:pPr algn="ctr"/>
            <a:r>
              <a:rPr lang="en-US" sz="3600" dirty="0">
                <a:solidFill>
                  <a:schemeClr val="bg1"/>
                </a:solidFill>
                <a:effectLst>
                  <a:outerShdw blurRad="38100" dist="38100" dir="2700000" algn="tl">
                    <a:srgbClr val="000000">
                      <a:alpha val="43137"/>
                    </a:srgbClr>
                  </a:outerShdw>
                </a:effectLst>
              </a:rPr>
              <a:t>Jesus crucified on </a:t>
            </a:r>
          </a:p>
          <a:p>
            <a:pPr algn="ctr"/>
            <a:r>
              <a:rPr lang="en-US" sz="3600" b="1" i="1" dirty="0">
                <a:solidFill>
                  <a:srgbClr val="FF0000"/>
                </a:solidFill>
                <a:effectLst>
                  <a:outerShdw blurRad="38100" dist="38100" dir="2700000" algn="tl">
                    <a:srgbClr val="000000">
                      <a:alpha val="43137"/>
                    </a:srgbClr>
                  </a:outerShdw>
                </a:effectLst>
              </a:rPr>
              <a:t>PASSOVER</a:t>
            </a:r>
          </a:p>
        </p:txBody>
      </p:sp>
      <p:sp>
        <p:nvSpPr>
          <p:cNvPr id="17" name="TextBox 16">
            <a:extLst>
              <a:ext uri="{FF2B5EF4-FFF2-40B4-BE49-F238E27FC236}">
                <a16:creationId xmlns:a16="http://schemas.microsoft.com/office/drawing/2014/main" xmlns="" id="{27D14680-0D7C-81E7-5F17-C6600304AA11}"/>
              </a:ext>
            </a:extLst>
          </p:cNvPr>
          <p:cNvSpPr txBox="1"/>
          <p:nvPr/>
        </p:nvSpPr>
        <p:spPr>
          <a:xfrm>
            <a:off x="6658102" y="5103674"/>
            <a:ext cx="3329629" cy="1754326"/>
          </a:xfrm>
          <a:prstGeom prst="rect">
            <a:avLst/>
          </a:prstGeom>
          <a:noFill/>
        </p:spPr>
        <p:txBody>
          <a:bodyPr wrap="none" rtlCol="0">
            <a:spAutoFit/>
          </a:bodyPr>
          <a:lstStyle/>
          <a:p>
            <a:pPr algn="ctr"/>
            <a:r>
              <a:rPr lang="en-US" sz="3600" dirty="0">
                <a:solidFill>
                  <a:schemeClr val="bg1"/>
                </a:solidFill>
                <a:effectLst>
                  <a:outerShdw blurRad="38100" dist="38100" dir="2700000" algn="tl">
                    <a:srgbClr val="000000">
                      <a:alpha val="43137"/>
                    </a:srgbClr>
                  </a:outerShdw>
                </a:effectLst>
              </a:rPr>
              <a:t>Jesus buried on </a:t>
            </a:r>
          </a:p>
          <a:p>
            <a:pPr algn="ctr"/>
            <a:r>
              <a:rPr lang="en-US" sz="3600" b="1" i="1" dirty="0">
                <a:solidFill>
                  <a:srgbClr val="FF0000"/>
                </a:solidFill>
                <a:effectLst>
                  <a:outerShdw blurRad="38100" dist="38100" dir="2700000" algn="tl">
                    <a:srgbClr val="000000">
                      <a:alpha val="43137"/>
                    </a:srgbClr>
                  </a:outerShdw>
                </a:effectLst>
              </a:rPr>
              <a:t>UNLEAVENED </a:t>
            </a:r>
          </a:p>
          <a:p>
            <a:pPr algn="ctr"/>
            <a:r>
              <a:rPr lang="en-US" sz="3600" b="1" i="1" dirty="0">
                <a:solidFill>
                  <a:srgbClr val="FF0000"/>
                </a:solidFill>
                <a:effectLst>
                  <a:outerShdw blurRad="38100" dist="38100" dir="2700000" algn="tl">
                    <a:srgbClr val="000000">
                      <a:alpha val="43137"/>
                    </a:srgbClr>
                  </a:outerShdw>
                </a:effectLst>
              </a:rPr>
              <a:t>BREAD</a:t>
            </a:r>
          </a:p>
        </p:txBody>
      </p:sp>
      <p:sp>
        <p:nvSpPr>
          <p:cNvPr id="18" name="TextBox 17">
            <a:extLst>
              <a:ext uri="{FF2B5EF4-FFF2-40B4-BE49-F238E27FC236}">
                <a16:creationId xmlns:a16="http://schemas.microsoft.com/office/drawing/2014/main" xmlns="" id="{84372026-1345-B3B4-CCD0-A33ADEE8F61D}"/>
              </a:ext>
            </a:extLst>
          </p:cNvPr>
          <p:cNvSpPr txBox="1"/>
          <p:nvPr/>
        </p:nvSpPr>
        <p:spPr>
          <a:xfrm>
            <a:off x="12506761" y="5102331"/>
            <a:ext cx="4421402" cy="1200329"/>
          </a:xfrm>
          <a:prstGeom prst="rect">
            <a:avLst/>
          </a:prstGeom>
          <a:noFill/>
        </p:spPr>
        <p:txBody>
          <a:bodyPr wrap="none" rtlCol="0">
            <a:spAutoFit/>
          </a:bodyPr>
          <a:lstStyle/>
          <a:p>
            <a:pPr algn="ctr"/>
            <a:r>
              <a:rPr lang="en-US" sz="3600" dirty="0">
                <a:solidFill>
                  <a:schemeClr val="bg1"/>
                </a:solidFill>
                <a:effectLst>
                  <a:outerShdw blurRad="38100" dist="38100" dir="2700000" algn="tl">
                    <a:srgbClr val="000000">
                      <a:alpha val="43137"/>
                    </a:srgbClr>
                  </a:outerShdw>
                </a:effectLst>
              </a:rPr>
              <a:t>Jesus resurrected on </a:t>
            </a:r>
          </a:p>
          <a:p>
            <a:pPr algn="ctr"/>
            <a:r>
              <a:rPr lang="en-US" sz="3600" b="1" dirty="0">
                <a:solidFill>
                  <a:srgbClr val="FF0000"/>
                </a:solidFill>
                <a:effectLst>
                  <a:outerShdw blurRad="38100" dist="38100" dir="2700000" algn="tl">
                    <a:srgbClr val="000000">
                      <a:alpha val="43137"/>
                    </a:srgbClr>
                  </a:outerShdw>
                </a:effectLst>
              </a:rPr>
              <a:t>FIRSTFRUITS</a:t>
            </a:r>
          </a:p>
        </p:txBody>
      </p:sp>
      <p:sp>
        <p:nvSpPr>
          <p:cNvPr id="20" name="TextBox 19">
            <a:extLst>
              <a:ext uri="{FF2B5EF4-FFF2-40B4-BE49-F238E27FC236}">
                <a16:creationId xmlns:a16="http://schemas.microsoft.com/office/drawing/2014/main" xmlns="" id="{B0DC5C2F-52A3-175E-B018-41AC656268D3}"/>
              </a:ext>
            </a:extLst>
          </p:cNvPr>
          <p:cNvSpPr txBox="1"/>
          <p:nvPr/>
        </p:nvSpPr>
        <p:spPr>
          <a:xfrm>
            <a:off x="19565960" y="5103674"/>
            <a:ext cx="3414716" cy="1754326"/>
          </a:xfrm>
          <a:prstGeom prst="rect">
            <a:avLst/>
          </a:prstGeom>
          <a:noFill/>
        </p:spPr>
        <p:txBody>
          <a:bodyPr wrap="none" rtlCol="0">
            <a:spAutoFit/>
          </a:bodyPr>
          <a:lstStyle/>
          <a:p>
            <a:pPr algn="ctr"/>
            <a:r>
              <a:rPr lang="en-US" sz="3600" dirty="0">
                <a:solidFill>
                  <a:schemeClr val="bg1"/>
                </a:solidFill>
                <a:effectLst>
                  <a:outerShdw blurRad="38100" dist="38100" dir="2700000" algn="tl">
                    <a:srgbClr val="000000">
                      <a:alpha val="43137"/>
                    </a:srgbClr>
                  </a:outerShdw>
                </a:effectLst>
              </a:rPr>
              <a:t>Jesus initiate</a:t>
            </a:r>
          </a:p>
          <a:p>
            <a:pPr algn="ctr"/>
            <a:r>
              <a:rPr lang="en-US" sz="3600" dirty="0">
                <a:solidFill>
                  <a:schemeClr val="bg1"/>
                </a:solidFill>
                <a:effectLst>
                  <a:outerShdw blurRad="38100" dist="38100" dir="2700000" algn="tl">
                    <a:srgbClr val="000000">
                      <a:alpha val="43137"/>
                    </a:srgbClr>
                  </a:outerShdw>
                </a:effectLst>
              </a:rPr>
              <a:t> His Church on </a:t>
            </a:r>
          </a:p>
          <a:p>
            <a:pPr algn="ctr"/>
            <a:r>
              <a:rPr lang="en-US" sz="3600" b="1" dirty="0">
                <a:solidFill>
                  <a:srgbClr val="00B0F0"/>
                </a:solidFill>
                <a:effectLst>
                  <a:outerShdw blurRad="38100" dist="38100" dir="2700000" algn="tl">
                    <a:srgbClr val="000000">
                      <a:alpha val="43137"/>
                    </a:srgbClr>
                  </a:outerShdw>
                </a:effectLst>
              </a:rPr>
              <a:t>PENTECOST</a:t>
            </a:r>
          </a:p>
        </p:txBody>
      </p:sp>
      <p:sp>
        <p:nvSpPr>
          <p:cNvPr id="21" name="TextBox 20">
            <a:extLst>
              <a:ext uri="{FF2B5EF4-FFF2-40B4-BE49-F238E27FC236}">
                <a16:creationId xmlns:a16="http://schemas.microsoft.com/office/drawing/2014/main" xmlns="" id="{0964A04B-53EC-AB94-A027-A9C3305885AE}"/>
              </a:ext>
            </a:extLst>
          </p:cNvPr>
          <p:cNvSpPr txBox="1"/>
          <p:nvPr/>
        </p:nvSpPr>
        <p:spPr>
          <a:xfrm>
            <a:off x="132573" y="123990"/>
            <a:ext cx="11615980" cy="2308324"/>
          </a:xfrm>
          <a:prstGeom prst="rect">
            <a:avLst/>
          </a:prstGeom>
          <a:noFill/>
          <a:ln>
            <a:solidFill>
              <a:schemeClr val="tx1"/>
            </a:solidFill>
          </a:ln>
        </p:spPr>
        <p:txBody>
          <a:bodyPr wrap="square">
            <a:spAutoFit/>
          </a:bodyPr>
          <a:lstStyle/>
          <a:p>
            <a:pPr algn="ctr"/>
            <a:r>
              <a:rPr lang="en-US" sz="3600" b="0" i="0" u="none" strike="noStrike" baseline="0" dirty="0">
                <a:effectLst>
                  <a:outerShdw blurRad="38100" dist="38100" dir="2700000" algn="tl">
                    <a:srgbClr val="000000">
                      <a:alpha val="43137"/>
                    </a:srgbClr>
                  </a:outerShdw>
                </a:effectLst>
                <a:latin typeface="Constantia" panose="02030602050306030303" pitchFamily="18" charset="0"/>
              </a:rPr>
              <a:t>Lv 23:2  Speak to the sons of Israel and say to them, The feasts of Jehovah, </a:t>
            </a:r>
          </a:p>
          <a:p>
            <a:pPr algn="ctr"/>
            <a:r>
              <a:rPr lang="en-US" sz="3600" b="0" i="0" u="none" strike="noStrike" baseline="0" dirty="0">
                <a:effectLst>
                  <a:outerShdw blurRad="38100" dist="38100" dir="2700000" algn="tl">
                    <a:srgbClr val="000000">
                      <a:alpha val="43137"/>
                    </a:srgbClr>
                  </a:outerShdw>
                </a:effectLst>
                <a:latin typeface="Constantia" panose="02030602050306030303" pitchFamily="18" charset="0"/>
              </a:rPr>
              <a:t>which you shall proclaim, holy convocations, </a:t>
            </a:r>
          </a:p>
          <a:p>
            <a:pPr algn="ctr"/>
            <a:r>
              <a:rPr lang="en-US" sz="3600" b="0" i="0" u="none" strike="noStrike" baseline="0" dirty="0">
                <a:effectLst>
                  <a:outerShdw blurRad="38100" dist="38100" dir="2700000" algn="tl">
                    <a:srgbClr val="000000">
                      <a:alpha val="43137"/>
                    </a:srgbClr>
                  </a:outerShdw>
                </a:effectLst>
                <a:latin typeface="Constantia" panose="02030602050306030303" pitchFamily="18" charset="0"/>
              </a:rPr>
              <a:t>even these are My appointed feasts. </a:t>
            </a:r>
            <a:endParaRPr lang="en-US" sz="6600" dirty="0">
              <a:effectLst>
                <a:outerShdw blurRad="38100" dist="38100" dir="2700000" algn="tl">
                  <a:srgbClr val="000000">
                    <a:alpha val="43137"/>
                  </a:srgbClr>
                </a:outerShdw>
              </a:effectLst>
            </a:endParaRPr>
          </a:p>
        </p:txBody>
      </p:sp>
      <p:sp>
        <p:nvSpPr>
          <p:cNvPr id="24" name="TextBox 23">
            <a:extLst>
              <a:ext uri="{FF2B5EF4-FFF2-40B4-BE49-F238E27FC236}">
                <a16:creationId xmlns:a16="http://schemas.microsoft.com/office/drawing/2014/main" xmlns="" id="{BEBB588B-F2D7-8D8F-C013-1E423F705977}"/>
              </a:ext>
            </a:extLst>
          </p:cNvPr>
          <p:cNvSpPr txBox="1"/>
          <p:nvPr/>
        </p:nvSpPr>
        <p:spPr>
          <a:xfrm>
            <a:off x="11887200" y="183396"/>
            <a:ext cx="11739966" cy="2308324"/>
          </a:xfrm>
          <a:prstGeom prst="rect">
            <a:avLst/>
          </a:prstGeom>
          <a:noFill/>
          <a:ln>
            <a:solidFill>
              <a:schemeClr val="tx1"/>
            </a:solidFill>
          </a:ln>
        </p:spPr>
        <p:txBody>
          <a:bodyPr wrap="square">
            <a:spAutoFit/>
          </a:bodyPr>
          <a:lstStyle/>
          <a:p>
            <a:pPr algn="ctr"/>
            <a:r>
              <a:rPr lang="en-US" sz="3600" dirty="0">
                <a:effectLst>
                  <a:outerShdw blurRad="38100" dist="38100" dir="2700000" algn="tl">
                    <a:srgbClr val="000000">
                      <a:alpha val="43137"/>
                    </a:srgbClr>
                  </a:outerShdw>
                </a:effectLst>
              </a:rPr>
              <a:t>Lv 23:2 "Habla a </a:t>
            </a:r>
            <a:r>
              <a:rPr lang="en-US" sz="3600" dirty="0" err="1">
                <a:effectLst>
                  <a:outerShdw blurRad="38100" dist="38100" dir="2700000" algn="tl">
                    <a:srgbClr val="000000">
                      <a:alpha val="43137"/>
                    </a:srgbClr>
                  </a:outerShdw>
                </a:effectLst>
              </a:rPr>
              <a:t>los</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hijos</a:t>
            </a:r>
            <a:r>
              <a:rPr lang="en-US" sz="3600" dirty="0">
                <a:effectLst>
                  <a:outerShdw blurRad="38100" dist="38100" dir="2700000" algn="tl">
                    <a:srgbClr val="000000">
                      <a:alpha val="43137"/>
                    </a:srgbClr>
                  </a:outerShdw>
                </a:effectLst>
              </a:rPr>
              <a:t> de Israel y </a:t>
            </a:r>
            <a:r>
              <a:rPr lang="en-US" sz="3600" dirty="0" err="1">
                <a:effectLst>
                  <a:outerShdw blurRad="38100" dist="38100" dir="2700000" algn="tl">
                    <a:srgbClr val="000000">
                      <a:alpha val="43137"/>
                    </a:srgbClr>
                  </a:outerShdw>
                </a:effectLst>
              </a:rPr>
              <a:t>diles</a:t>
            </a:r>
            <a:r>
              <a:rPr lang="en-US" sz="3600" dirty="0">
                <a:effectLst>
                  <a:outerShdw blurRad="38100" dist="38100" dir="2700000" algn="tl">
                    <a:srgbClr val="000000">
                      <a:alpha val="43137"/>
                    </a:srgbClr>
                  </a:outerShdw>
                </a:effectLst>
              </a:rPr>
              <a:t> que las fiestas </a:t>
            </a:r>
            <a:r>
              <a:rPr lang="en-US" sz="3600" dirty="0" err="1">
                <a:effectLst>
                  <a:outerShdw blurRad="38100" dist="38100" dir="2700000" algn="tl">
                    <a:srgbClr val="000000">
                      <a:alpha val="43137"/>
                    </a:srgbClr>
                  </a:outerShdw>
                </a:effectLst>
              </a:rPr>
              <a:t>solemnes</a:t>
            </a:r>
            <a:r>
              <a:rPr lang="en-US" sz="3600" dirty="0">
                <a:effectLst>
                  <a:outerShdw blurRad="38100" dist="38100" dir="2700000" algn="tl">
                    <a:srgbClr val="000000">
                      <a:alpha val="43137"/>
                    </a:srgbClr>
                  </a:outerShdw>
                </a:effectLst>
              </a:rPr>
              <a:t> de Jehovah, </a:t>
            </a:r>
          </a:p>
          <a:p>
            <a:pPr algn="ctr"/>
            <a:r>
              <a:rPr lang="en-US" sz="3600" dirty="0">
                <a:effectLst>
                  <a:outerShdw blurRad="38100" dist="38100" dir="2700000" algn="tl">
                    <a:srgbClr val="000000">
                      <a:alpha val="43137"/>
                    </a:srgbClr>
                  </a:outerShdw>
                </a:effectLst>
              </a:rPr>
              <a:t>mis fiestas </a:t>
            </a:r>
            <a:r>
              <a:rPr lang="en-US" sz="3600" dirty="0" err="1">
                <a:effectLst>
                  <a:outerShdw blurRad="38100" dist="38100" dir="2700000" algn="tl">
                    <a:srgbClr val="000000">
                      <a:alpha val="43137"/>
                    </a:srgbClr>
                  </a:outerShdw>
                </a:effectLst>
              </a:rPr>
              <a:t>solemnes</a:t>
            </a:r>
            <a:r>
              <a:rPr lang="en-US" sz="3600" dirty="0">
                <a:effectLst>
                  <a:outerShdw blurRad="38100" dist="38100" dir="2700000" algn="tl">
                    <a:srgbClr val="000000">
                      <a:alpha val="43137"/>
                    </a:srgbClr>
                  </a:outerShdw>
                </a:effectLst>
              </a:rPr>
              <a:t> que </a:t>
            </a:r>
            <a:r>
              <a:rPr lang="en-US" sz="3600" dirty="0" err="1">
                <a:effectLst>
                  <a:outerShdw blurRad="38100" dist="38100" dir="2700000" algn="tl">
                    <a:srgbClr val="000000">
                      <a:alpha val="43137"/>
                    </a:srgbClr>
                  </a:outerShdw>
                </a:effectLst>
              </a:rPr>
              <a:t>proclamaréis</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como</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asambleas</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sagradas</a:t>
            </a:r>
            <a:r>
              <a:rPr lang="en-US" sz="3600" dirty="0">
                <a:effectLst>
                  <a:outerShdw blurRad="38100" dist="38100" dir="2700000" algn="tl">
                    <a:srgbClr val="000000">
                      <a:alpha val="43137"/>
                    </a:srgbClr>
                  </a:outerShdw>
                </a:effectLst>
              </a:rPr>
              <a:t>, son </a:t>
            </a:r>
            <a:r>
              <a:rPr lang="en-US" sz="3600" dirty="0" err="1">
                <a:effectLst>
                  <a:outerShdw blurRad="38100" dist="38100" dir="2700000" algn="tl">
                    <a:srgbClr val="000000">
                      <a:alpha val="43137"/>
                    </a:srgbClr>
                  </a:outerShdw>
                </a:effectLst>
              </a:rPr>
              <a:t>éstas</a:t>
            </a:r>
            <a:r>
              <a:rPr lang="en-US" sz="3600" dirty="0">
                <a:effectLst>
                  <a:outerShdw blurRad="38100" dist="38100" dir="2700000" algn="tl">
                    <a:srgbClr val="000000">
                      <a:alpha val="43137"/>
                    </a:srgbClr>
                  </a:outerShdw>
                </a:effectLst>
              </a:rPr>
              <a:t>:</a:t>
            </a:r>
          </a:p>
        </p:txBody>
      </p:sp>
      <p:sp>
        <p:nvSpPr>
          <p:cNvPr id="25" name="TextBox 24">
            <a:extLst>
              <a:ext uri="{FF2B5EF4-FFF2-40B4-BE49-F238E27FC236}">
                <a16:creationId xmlns:a16="http://schemas.microsoft.com/office/drawing/2014/main" xmlns="" id="{2B08596C-3881-596A-C79D-05A3521F67AD}"/>
              </a:ext>
            </a:extLst>
          </p:cNvPr>
          <p:cNvSpPr txBox="1"/>
          <p:nvPr/>
        </p:nvSpPr>
        <p:spPr>
          <a:xfrm>
            <a:off x="12732886" y="2817231"/>
            <a:ext cx="518091" cy="1015663"/>
          </a:xfrm>
          <a:prstGeom prst="rect">
            <a:avLst/>
          </a:prstGeom>
          <a:noFill/>
        </p:spPr>
        <p:txBody>
          <a:bodyPr wrap="none" rtlCol="0">
            <a:spAutoFit/>
          </a:bodyPr>
          <a:lstStyle/>
          <a:p>
            <a:r>
              <a:rPr lang="en-US" sz="6000" dirty="0">
                <a:solidFill>
                  <a:schemeClr val="bg1"/>
                </a:solidFill>
                <a:effectLst>
                  <a:outerShdw blurRad="38100" dist="38100" dir="2700000" algn="tl">
                    <a:srgbClr val="000000">
                      <a:alpha val="43137"/>
                    </a:srgbClr>
                  </a:outerShdw>
                </a:effectLst>
              </a:rPr>
              <a:t>*</a:t>
            </a:r>
          </a:p>
        </p:txBody>
      </p:sp>
      <p:cxnSp>
        <p:nvCxnSpPr>
          <p:cNvPr id="26" name="Straight Connector 25">
            <a:extLst>
              <a:ext uri="{FF2B5EF4-FFF2-40B4-BE49-F238E27FC236}">
                <a16:creationId xmlns:a16="http://schemas.microsoft.com/office/drawing/2014/main" xmlns="" id="{393AEE12-8AF7-F33A-16FB-886510454F47}"/>
              </a:ext>
            </a:extLst>
          </p:cNvPr>
          <p:cNvCxnSpPr>
            <a:cxnSpLocks/>
          </p:cNvCxnSpPr>
          <p:nvPr/>
        </p:nvCxnSpPr>
        <p:spPr>
          <a:xfrm>
            <a:off x="5334000" y="2286000"/>
            <a:ext cx="39365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719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3" grpId="0" animBg="1"/>
      <p:bldP spid="19" grpId="0" animBg="1"/>
      <p:bldP spid="16" grpId="0"/>
      <p:bldP spid="17" grpId="0"/>
      <p:bldP spid="18" grpId="0"/>
      <p:bldP spid="20" grpId="0"/>
      <p:bldP spid="2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91F05B8-57FF-4F8E-EF4F-EFD8080A178A}"/>
              </a:ext>
            </a:extLst>
          </p:cNvPr>
          <p:cNvSpPr txBox="1"/>
          <p:nvPr/>
        </p:nvSpPr>
        <p:spPr>
          <a:xfrm>
            <a:off x="4587766" y="2705725"/>
            <a:ext cx="14598868" cy="1446550"/>
          </a:xfrm>
          <a:prstGeom prst="rect">
            <a:avLst/>
          </a:prstGeom>
          <a:noFill/>
        </p:spPr>
        <p:txBody>
          <a:bodyPr wrap="none" rtlCol="0">
            <a:spAutoFit/>
          </a:bodyPr>
          <a:lstStyle/>
          <a:p>
            <a:r>
              <a:rPr lang="en-US" sz="8800" b="1" dirty="0">
                <a:effectLst>
                  <a:outerShdw blurRad="38100" dist="38100" dir="2700000" algn="tl">
                    <a:srgbClr val="000000">
                      <a:alpha val="43137"/>
                    </a:srgbClr>
                  </a:outerShdw>
                </a:effectLst>
              </a:rPr>
              <a:t>“the GREAT COMISSION”</a:t>
            </a:r>
          </a:p>
        </p:txBody>
      </p:sp>
    </p:spTree>
    <p:extLst>
      <p:ext uri="{BB962C8B-B14F-4D97-AF65-F5344CB8AC3E}">
        <p14:creationId xmlns:p14="http://schemas.microsoft.com/office/powerpoint/2010/main" val="4007603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C0FF3DC-3A3E-0DFC-A56D-54EA63726F09}"/>
              </a:ext>
            </a:extLst>
          </p:cNvPr>
          <p:cNvSpPr txBox="1"/>
          <p:nvPr/>
        </p:nvSpPr>
        <p:spPr>
          <a:xfrm>
            <a:off x="123986" y="612844"/>
            <a:ext cx="11639228" cy="5632311"/>
          </a:xfrm>
          <a:prstGeom prst="rect">
            <a:avLst/>
          </a:prstGeom>
          <a:noFill/>
          <a:ln>
            <a:solidFill>
              <a:schemeClr val="tx1"/>
            </a:solidFill>
          </a:ln>
        </p:spPr>
        <p:txBody>
          <a:bodyPr wrap="square">
            <a:spAutoFit/>
          </a:bodyPr>
          <a:lstStyle/>
          <a:p>
            <a:pPr algn="just"/>
            <a:r>
              <a:rPr lang="en-US" sz="4000" dirty="0">
                <a:effectLst>
                  <a:outerShdw blurRad="38100" dist="38100" dir="2700000" algn="tl">
                    <a:srgbClr val="000000">
                      <a:alpha val="43137"/>
                    </a:srgbClr>
                  </a:outerShdw>
                </a:effectLst>
              </a:rPr>
              <a:t>Mt 28:18 And Jesus came and spoke to them, saying, all authority is given to Me in Heaven and in earth.</a:t>
            </a:r>
          </a:p>
          <a:p>
            <a:pPr algn="just"/>
            <a:r>
              <a:rPr lang="en-US" sz="4000" dirty="0">
                <a:effectLst>
                  <a:outerShdw blurRad="38100" dist="38100" dir="2700000" algn="tl">
                    <a:srgbClr val="000000">
                      <a:alpha val="43137"/>
                    </a:srgbClr>
                  </a:outerShdw>
                </a:effectLst>
              </a:rPr>
              <a:t> 19 Therefore go and teach all nations, baptizing them in the name of the Father and of the Son and of the Holy Spirit,</a:t>
            </a:r>
          </a:p>
          <a:p>
            <a:pPr algn="just"/>
            <a:r>
              <a:rPr lang="en-US" sz="4000" dirty="0">
                <a:effectLst>
                  <a:outerShdw blurRad="38100" dist="38100" dir="2700000" algn="tl">
                    <a:srgbClr val="000000">
                      <a:alpha val="43137"/>
                    </a:srgbClr>
                  </a:outerShdw>
                </a:effectLst>
              </a:rPr>
              <a:t> 20 teaching them to observe all things, whatever I commanded you. And behold, I am with you all the days until the end of the world.</a:t>
            </a:r>
          </a:p>
        </p:txBody>
      </p:sp>
      <p:sp>
        <p:nvSpPr>
          <p:cNvPr id="4" name="TextBox 3">
            <a:extLst>
              <a:ext uri="{FF2B5EF4-FFF2-40B4-BE49-F238E27FC236}">
                <a16:creationId xmlns:a16="http://schemas.microsoft.com/office/drawing/2014/main" xmlns="" id="{4B8E5C50-2FF8-A568-05ED-70CDD7BD555B}"/>
              </a:ext>
            </a:extLst>
          </p:cNvPr>
          <p:cNvSpPr txBox="1"/>
          <p:nvPr/>
        </p:nvSpPr>
        <p:spPr>
          <a:xfrm>
            <a:off x="12011188" y="612844"/>
            <a:ext cx="11639226" cy="5632311"/>
          </a:xfrm>
          <a:prstGeom prst="rect">
            <a:avLst/>
          </a:prstGeom>
          <a:noFill/>
          <a:ln>
            <a:solidFill>
              <a:schemeClr val="tx1"/>
            </a:solidFill>
          </a:ln>
        </p:spPr>
        <p:txBody>
          <a:bodyPr wrap="square">
            <a:spAutoFit/>
          </a:bodyPr>
          <a:lstStyle/>
          <a:p>
            <a:pPr algn="just"/>
            <a:r>
              <a:rPr lang="en-US" sz="4000" dirty="0">
                <a:effectLst>
                  <a:outerShdw blurRad="38100" dist="38100" dir="2700000" algn="tl">
                    <a:srgbClr val="000000">
                      <a:alpha val="43137"/>
                    </a:srgbClr>
                  </a:outerShdw>
                </a:effectLst>
              </a:rPr>
              <a:t>Mt 28:18 Jesús se </a:t>
            </a:r>
            <a:r>
              <a:rPr lang="en-US" sz="4000" dirty="0" err="1">
                <a:effectLst>
                  <a:outerShdw blurRad="38100" dist="38100" dir="2700000" algn="tl">
                    <a:srgbClr val="000000">
                      <a:alpha val="43137"/>
                    </a:srgbClr>
                  </a:outerShdw>
                </a:effectLst>
              </a:rPr>
              <a:t>acercó</a:t>
            </a:r>
            <a:r>
              <a:rPr lang="en-US" sz="4000" dirty="0">
                <a:effectLst>
                  <a:outerShdw blurRad="38100" dist="38100" dir="2700000" algn="tl">
                    <a:srgbClr val="000000">
                      <a:alpha val="43137"/>
                    </a:srgbClr>
                  </a:outerShdw>
                </a:effectLst>
              </a:rPr>
              <a:t> a </a:t>
            </a:r>
            <a:r>
              <a:rPr lang="en-US" sz="4000" dirty="0" err="1">
                <a:effectLst>
                  <a:outerShdw blurRad="38100" dist="38100" dir="2700000" algn="tl">
                    <a:srgbClr val="000000">
                      <a:alpha val="43137"/>
                    </a:srgbClr>
                  </a:outerShdw>
                </a:effectLst>
              </a:rPr>
              <a:t>ellos</a:t>
            </a:r>
            <a:r>
              <a:rPr lang="en-US" sz="4000" dirty="0">
                <a:effectLst>
                  <a:outerShdw blurRad="38100" dist="38100" dir="2700000" algn="tl">
                    <a:srgbClr val="000000">
                      <a:alpha val="43137"/>
                    </a:srgbClr>
                  </a:outerShdw>
                </a:effectLst>
              </a:rPr>
              <a:t> y les </a:t>
            </a:r>
            <a:r>
              <a:rPr lang="en-US" sz="4000" dirty="0" err="1">
                <a:effectLst>
                  <a:outerShdw blurRad="38100" dist="38100" dir="2700000" algn="tl">
                    <a:srgbClr val="000000">
                      <a:alpha val="43137"/>
                    </a:srgbClr>
                  </a:outerShdw>
                </a:effectLst>
              </a:rPr>
              <a:t>habló</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diciendo</a:t>
            </a:r>
            <a:r>
              <a:rPr lang="en-US" sz="4000" dirty="0">
                <a:effectLst>
                  <a:outerShdw blurRad="38100" dist="38100" dir="2700000" algn="tl">
                    <a:srgbClr val="000000">
                      <a:alpha val="43137"/>
                    </a:srgbClr>
                  </a:outerShdw>
                </a:effectLst>
              </a:rPr>
              <a:t>: "Toda </a:t>
            </a:r>
            <a:r>
              <a:rPr lang="en-US" sz="4000" dirty="0" err="1">
                <a:effectLst>
                  <a:outerShdw blurRad="38100" dist="38100" dir="2700000" algn="tl">
                    <a:srgbClr val="000000">
                      <a:alpha val="43137"/>
                    </a:srgbClr>
                  </a:outerShdw>
                </a:effectLst>
              </a:rPr>
              <a:t>autoridad</a:t>
            </a:r>
            <a:r>
              <a:rPr lang="en-US" sz="4000" dirty="0">
                <a:effectLst>
                  <a:outerShdw blurRad="38100" dist="38100" dir="2700000" algn="tl">
                    <a:srgbClr val="000000">
                      <a:alpha val="43137"/>
                    </a:srgbClr>
                  </a:outerShdw>
                </a:effectLst>
              </a:rPr>
              <a:t> me ha </a:t>
            </a:r>
            <a:r>
              <a:rPr lang="en-US" sz="4000" dirty="0" err="1">
                <a:effectLst>
                  <a:outerShdw blurRad="38100" dist="38100" dir="2700000" algn="tl">
                    <a:srgbClr val="000000">
                      <a:alpha val="43137"/>
                    </a:srgbClr>
                  </a:outerShdw>
                </a:effectLst>
              </a:rPr>
              <a:t>sido</a:t>
            </a:r>
            <a:r>
              <a:rPr lang="en-US" sz="4000" dirty="0">
                <a:effectLst>
                  <a:outerShdw blurRad="38100" dist="38100" dir="2700000" algn="tl">
                    <a:srgbClr val="000000">
                      <a:alpha val="43137"/>
                    </a:srgbClr>
                  </a:outerShdw>
                </a:effectLst>
              </a:rPr>
              <a:t> dada </a:t>
            </a:r>
            <a:r>
              <a:rPr lang="en-US" sz="4000" dirty="0" err="1">
                <a:effectLst>
                  <a:outerShdw blurRad="38100" dist="38100" dir="2700000" algn="tl">
                    <a:srgbClr val="000000">
                      <a:alpha val="43137"/>
                    </a:srgbClr>
                  </a:outerShdw>
                </a:effectLst>
              </a:rPr>
              <a:t>en</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el</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cielo</a:t>
            </a:r>
            <a:r>
              <a:rPr lang="en-US" sz="4000" dirty="0">
                <a:effectLst>
                  <a:outerShdw blurRad="38100" dist="38100" dir="2700000" algn="tl">
                    <a:srgbClr val="000000">
                      <a:alpha val="43137"/>
                    </a:srgbClr>
                  </a:outerShdw>
                </a:effectLst>
              </a:rPr>
              <a:t> y </a:t>
            </a:r>
            <a:r>
              <a:rPr lang="en-US" sz="4000" dirty="0" err="1">
                <a:effectLst>
                  <a:outerShdw blurRad="38100" dist="38100" dir="2700000" algn="tl">
                    <a:srgbClr val="000000">
                      <a:alpha val="43137"/>
                    </a:srgbClr>
                  </a:outerShdw>
                </a:effectLst>
              </a:rPr>
              <a:t>en</a:t>
            </a:r>
            <a:r>
              <a:rPr lang="en-US" sz="4000" dirty="0">
                <a:effectLst>
                  <a:outerShdw blurRad="38100" dist="38100" dir="2700000" algn="tl">
                    <a:srgbClr val="000000">
                      <a:alpha val="43137"/>
                    </a:srgbClr>
                  </a:outerShdw>
                </a:effectLst>
              </a:rPr>
              <a:t> la tierra.</a:t>
            </a:r>
          </a:p>
          <a:p>
            <a:pPr algn="just"/>
            <a:r>
              <a:rPr lang="en-US" sz="4000" dirty="0">
                <a:effectLst>
                  <a:outerShdw blurRad="38100" dist="38100" dir="2700000" algn="tl">
                    <a:srgbClr val="000000">
                      <a:alpha val="43137"/>
                    </a:srgbClr>
                  </a:outerShdw>
                </a:effectLst>
              </a:rPr>
              <a:t> 19 Por tanto, id y </a:t>
            </a:r>
            <a:r>
              <a:rPr lang="en-US" sz="4000" dirty="0" err="1">
                <a:effectLst>
                  <a:outerShdw blurRad="38100" dist="38100" dir="2700000" algn="tl">
                    <a:srgbClr val="000000">
                      <a:alpha val="43137"/>
                    </a:srgbClr>
                  </a:outerShdw>
                </a:effectLst>
              </a:rPr>
              <a:t>haced</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discípulos</a:t>
            </a:r>
            <a:r>
              <a:rPr lang="en-US" sz="4000" dirty="0">
                <a:effectLst>
                  <a:outerShdw blurRad="38100" dist="38100" dir="2700000" algn="tl">
                    <a:srgbClr val="000000">
                      <a:alpha val="43137"/>
                    </a:srgbClr>
                  </a:outerShdw>
                </a:effectLst>
              </a:rPr>
              <a:t> a </a:t>
            </a:r>
            <a:r>
              <a:rPr lang="en-US" sz="4000" dirty="0" err="1">
                <a:effectLst>
                  <a:outerShdw blurRad="38100" dist="38100" dir="2700000" algn="tl">
                    <a:srgbClr val="000000">
                      <a:alpha val="43137"/>
                    </a:srgbClr>
                  </a:outerShdw>
                </a:effectLst>
              </a:rPr>
              <a:t>todas</a:t>
            </a:r>
            <a:r>
              <a:rPr lang="en-US" sz="4000" dirty="0">
                <a:effectLst>
                  <a:outerShdw blurRad="38100" dist="38100" dir="2700000" algn="tl">
                    <a:srgbClr val="000000">
                      <a:alpha val="43137"/>
                    </a:srgbClr>
                  </a:outerShdw>
                </a:effectLst>
              </a:rPr>
              <a:t> las </a:t>
            </a:r>
            <a:r>
              <a:rPr lang="en-US" sz="4000" dirty="0" err="1">
                <a:effectLst>
                  <a:outerShdw blurRad="38100" dist="38100" dir="2700000" algn="tl">
                    <a:srgbClr val="000000">
                      <a:alpha val="43137"/>
                    </a:srgbClr>
                  </a:outerShdw>
                </a:effectLst>
              </a:rPr>
              <a:t>naciones</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bautizándoles</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en</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el</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nombre</a:t>
            </a:r>
            <a:r>
              <a:rPr lang="en-US" sz="4000" dirty="0">
                <a:effectLst>
                  <a:outerShdw blurRad="38100" dist="38100" dir="2700000" algn="tl">
                    <a:srgbClr val="000000">
                      <a:alpha val="43137"/>
                    </a:srgbClr>
                  </a:outerShdw>
                </a:effectLst>
              </a:rPr>
              <a:t> del Padre, del </a:t>
            </a:r>
            <a:r>
              <a:rPr lang="en-US" sz="4000" dirty="0" err="1">
                <a:effectLst>
                  <a:outerShdw blurRad="38100" dist="38100" dir="2700000" algn="tl">
                    <a:srgbClr val="000000">
                      <a:alpha val="43137"/>
                    </a:srgbClr>
                  </a:outerShdw>
                </a:effectLst>
              </a:rPr>
              <a:t>Hijo</a:t>
            </a:r>
            <a:r>
              <a:rPr lang="en-US" sz="4000" dirty="0">
                <a:effectLst>
                  <a:outerShdw blurRad="38100" dist="38100" dir="2700000" algn="tl">
                    <a:srgbClr val="000000">
                      <a:alpha val="43137"/>
                    </a:srgbClr>
                  </a:outerShdw>
                </a:effectLst>
              </a:rPr>
              <a:t> y del </a:t>
            </a:r>
            <a:r>
              <a:rPr lang="en-US" sz="4000" dirty="0" err="1">
                <a:effectLst>
                  <a:outerShdw blurRad="38100" dist="38100" dir="2700000" algn="tl">
                    <a:srgbClr val="000000">
                      <a:alpha val="43137"/>
                    </a:srgbClr>
                  </a:outerShdw>
                </a:effectLst>
              </a:rPr>
              <a:t>Espíritu</a:t>
            </a:r>
            <a:r>
              <a:rPr lang="en-US" sz="4000" dirty="0">
                <a:effectLst>
                  <a:outerShdw blurRad="38100" dist="38100" dir="2700000" algn="tl">
                    <a:srgbClr val="000000">
                      <a:alpha val="43137"/>
                    </a:srgbClr>
                  </a:outerShdw>
                </a:effectLst>
              </a:rPr>
              <a:t> Santo,</a:t>
            </a:r>
          </a:p>
          <a:p>
            <a:pPr algn="just"/>
            <a:r>
              <a:rPr lang="en-US" sz="4000" dirty="0">
                <a:effectLst>
                  <a:outerShdw blurRad="38100" dist="38100" dir="2700000" algn="tl">
                    <a:srgbClr val="000000">
                      <a:alpha val="43137"/>
                    </a:srgbClr>
                  </a:outerShdw>
                </a:effectLst>
              </a:rPr>
              <a:t> 20 y </a:t>
            </a:r>
            <a:r>
              <a:rPr lang="en-US" sz="4000" dirty="0" err="1">
                <a:effectLst>
                  <a:outerShdw blurRad="38100" dist="38100" dir="2700000" algn="tl">
                    <a:srgbClr val="000000">
                      <a:alpha val="43137"/>
                    </a:srgbClr>
                  </a:outerShdw>
                </a:effectLst>
              </a:rPr>
              <a:t>enseñándoles</a:t>
            </a:r>
            <a:r>
              <a:rPr lang="en-US" sz="4000" dirty="0">
                <a:effectLst>
                  <a:outerShdw blurRad="38100" dist="38100" dir="2700000" algn="tl">
                    <a:srgbClr val="000000">
                      <a:alpha val="43137"/>
                    </a:srgbClr>
                  </a:outerShdw>
                </a:effectLst>
              </a:rPr>
              <a:t> que </a:t>
            </a:r>
            <a:r>
              <a:rPr lang="en-US" sz="4000" dirty="0" err="1">
                <a:effectLst>
                  <a:outerShdw blurRad="38100" dist="38100" dir="2700000" algn="tl">
                    <a:srgbClr val="000000">
                      <a:alpha val="43137"/>
                    </a:srgbClr>
                  </a:outerShdw>
                </a:effectLst>
              </a:rPr>
              <a:t>guarden</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todas</a:t>
            </a:r>
            <a:r>
              <a:rPr lang="en-US" sz="4000" dirty="0">
                <a:effectLst>
                  <a:outerShdw blurRad="38100" dist="38100" dir="2700000" algn="tl">
                    <a:srgbClr val="000000">
                      <a:alpha val="43137"/>
                    </a:srgbClr>
                  </a:outerShdw>
                </a:effectLst>
              </a:rPr>
              <a:t> las </a:t>
            </a:r>
            <a:r>
              <a:rPr lang="en-US" sz="4000" dirty="0" err="1">
                <a:effectLst>
                  <a:outerShdw blurRad="38100" dist="38100" dir="2700000" algn="tl">
                    <a:srgbClr val="000000">
                      <a:alpha val="43137"/>
                    </a:srgbClr>
                  </a:outerShdw>
                </a:effectLst>
              </a:rPr>
              <a:t>cosas</a:t>
            </a:r>
            <a:r>
              <a:rPr lang="en-US" sz="4000" dirty="0">
                <a:effectLst>
                  <a:outerShdw blurRad="38100" dist="38100" dir="2700000" algn="tl">
                    <a:srgbClr val="000000">
                      <a:alpha val="43137"/>
                    </a:srgbClr>
                  </a:outerShdw>
                </a:effectLst>
              </a:rPr>
              <a:t> que </a:t>
            </a:r>
            <a:r>
              <a:rPr lang="en-US" sz="4000" dirty="0" err="1">
                <a:effectLst>
                  <a:outerShdw blurRad="38100" dist="38100" dir="2700000" algn="tl">
                    <a:srgbClr val="000000">
                      <a:alpha val="43137"/>
                    </a:srgbClr>
                  </a:outerShdw>
                </a:effectLst>
              </a:rPr>
              <a:t>os</a:t>
            </a:r>
            <a:r>
              <a:rPr lang="en-US" sz="4000" dirty="0">
                <a:effectLst>
                  <a:outerShdw blurRad="38100" dist="38100" dir="2700000" algn="tl">
                    <a:srgbClr val="000000">
                      <a:alpha val="43137"/>
                    </a:srgbClr>
                  </a:outerShdw>
                </a:effectLst>
              </a:rPr>
              <a:t> he </a:t>
            </a:r>
            <a:r>
              <a:rPr lang="en-US" sz="4000" dirty="0" err="1">
                <a:effectLst>
                  <a:outerShdw blurRad="38100" dist="38100" dir="2700000" algn="tl">
                    <a:srgbClr val="000000">
                      <a:alpha val="43137"/>
                    </a:srgbClr>
                  </a:outerShdw>
                </a:effectLst>
              </a:rPr>
              <a:t>mandado</a:t>
            </a:r>
            <a:r>
              <a:rPr lang="en-US" sz="4000" dirty="0">
                <a:effectLst>
                  <a:outerShdw blurRad="38100" dist="38100" dir="2700000" algn="tl">
                    <a:srgbClr val="000000">
                      <a:alpha val="43137"/>
                    </a:srgbClr>
                  </a:outerShdw>
                </a:effectLst>
              </a:rPr>
              <a:t>. Y he </a:t>
            </a:r>
            <a:r>
              <a:rPr lang="en-US" sz="4000" dirty="0" err="1">
                <a:effectLst>
                  <a:outerShdw blurRad="38100" dist="38100" dir="2700000" algn="tl">
                    <a:srgbClr val="000000">
                      <a:alpha val="43137"/>
                    </a:srgbClr>
                  </a:outerShdw>
                </a:effectLst>
              </a:rPr>
              <a:t>aquí</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yo</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estoy</a:t>
            </a:r>
            <a:r>
              <a:rPr lang="en-US" sz="4000" dirty="0">
                <a:effectLst>
                  <a:outerShdw blurRad="38100" dist="38100" dir="2700000" algn="tl">
                    <a:srgbClr val="000000">
                      <a:alpha val="43137"/>
                    </a:srgbClr>
                  </a:outerShdw>
                </a:effectLst>
              </a:rPr>
              <a:t> con </a:t>
            </a:r>
            <a:r>
              <a:rPr lang="en-US" sz="4000" dirty="0" err="1">
                <a:effectLst>
                  <a:outerShdw blurRad="38100" dist="38100" dir="2700000" algn="tl">
                    <a:srgbClr val="000000">
                      <a:alpha val="43137"/>
                    </a:srgbClr>
                  </a:outerShdw>
                </a:effectLst>
              </a:rPr>
              <a:t>vosotros</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todos</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los</a:t>
            </a:r>
            <a:r>
              <a:rPr lang="en-US" sz="4000" dirty="0">
                <a:effectLst>
                  <a:outerShdw blurRad="38100" dist="38100" dir="2700000" algn="tl">
                    <a:srgbClr val="000000">
                      <a:alpha val="43137"/>
                    </a:srgbClr>
                  </a:outerShdw>
                </a:effectLst>
              </a:rPr>
              <a:t> días, hasta </a:t>
            </a:r>
            <a:r>
              <a:rPr lang="en-US" sz="4000" dirty="0" err="1">
                <a:effectLst>
                  <a:outerShdw blurRad="38100" dist="38100" dir="2700000" algn="tl">
                    <a:srgbClr val="000000">
                      <a:alpha val="43137"/>
                    </a:srgbClr>
                  </a:outerShdw>
                </a:effectLst>
              </a:rPr>
              <a:t>el</a:t>
            </a:r>
            <a:r>
              <a:rPr lang="en-US" sz="4000" dirty="0">
                <a:effectLst>
                  <a:outerShdw blurRad="38100" dist="38100" dir="2700000" algn="tl">
                    <a:srgbClr val="000000">
                      <a:alpha val="43137"/>
                    </a:srgbClr>
                  </a:outerShdw>
                </a:effectLst>
              </a:rPr>
              <a:t> fin del </a:t>
            </a:r>
            <a:r>
              <a:rPr lang="en-US" sz="4000" dirty="0" err="1">
                <a:effectLst>
                  <a:outerShdw blurRad="38100" dist="38100" dir="2700000" algn="tl">
                    <a:srgbClr val="000000">
                      <a:alpha val="43137"/>
                    </a:srgbClr>
                  </a:outerShdw>
                </a:effectLst>
              </a:rPr>
              <a:t>mundo</a:t>
            </a:r>
            <a:r>
              <a:rPr lang="en-US" sz="4000"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4895505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E1F63DB3-45C7-2326-2D07-DBAD18823B4C}"/>
              </a:ext>
            </a:extLst>
          </p:cNvPr>
          <p:cNvSpPr txBox="1"/>
          <p:nvPr/>
        </p:nvSpPr>
        <p:spPr>
          <a:xfrm>
            <a:off x="139486" y="1843950"/>
            <a:ext cx="11608230" cy="3170099"/>
          </a:xfrm>
          <a:prstGeom prst="rect">
            <a:avLst/>
          </a:prstGeom>
          <a:noFill/>
          <a:ln>
            <a:solidFill>
              <a:schemeClr val="tx1"/>
            </a:solidFill>
          </a:ln>
        </p:spPr>
        <p:txBody>
          <a:bodyPr wrap="square">
            <a:spAutoFit/>
          </a:bodyPr>
          <a:lstStyle/>
          <a:p>
            <a:pPr algn="ctr"/>
            <a:r>
              <a:rPr lang="en-US" sz="4000" dirty="0">
                <a:effectLst>
                  <a:outerShdw blurRad="38100" dist="38100" dir="2700000" algn="tl">
                    <a:srgbClr val="000000">
                      <a:alpha val="43137"/>
                    </a:srgbClr>
                  </a:outerShdw>
                </a:effectLst>
              </a:rPr>
              <a:t>Ac 1:4 And having met with them, </a:t>
            </a:r>
          </a:p>
          <a:p>
            <a:pPr algn="ctr"/>
            <a:r>
              <a:rPr lang="en-US" sz="4000" dirty="0">
                <a:effectLst>
                  <a:outerShdw blurRad="38100" dist="38100" dir="2700000" algn="tl">
                    <a:srgbClr val="000000">
                      <a:alpha val="43137"/>
                    </a:srgbClr>
                  </a:outerShdw>
                </a:effectLst>
              </a:rPr>
              <a:t>He commanded them </a:t>
            </a:r>
          </a:p>
          <a:p>
            <a:pPr algn="ctr"/>
            <a:r>
              <a:rPr lang="en-US" sz="4000" dirty="0">
                <a:effectLst>
                  <a:outerShdw blurRad="38100" dist="38100" dir="2700000" algn="tl">
                    <a:srgbClr val="000000">
                      <a:alpha val="43137"/>
                    </a:srgbClr>
                  </a:outerShdw>
                </a:effectLst>
              </a:rPr>
              <a:t>not to depart from Jerusalem, </a:t>
            </a:r>
          </a:p>
          <a:p>
            <a:pPr algn="ctr"/>
            <a:r>
              <a:rPr lang="en-US" sz="4000" dirty="0">
                <a:effectLst>
                  <a:outerShdw blurRad="38100" dist="38100" dir="2700000" algn="tl">
                    <a:srgbClr val="000000">
                      <a:alpha val="43137"/>
                    </a:srgbClr>
                  </a:outerShdw>
                </a:effectLst>
              </a:rPr>
              <a:t>but to await the promise of the Father </a:t>
            </a:r>
          </a:p>
          <a:p>
            <a:pPr algn="ctr"/>
            <a:r>
              <a:rPr lang="en-US" sz="4000" dirty="0">
                <a:effectLst>
                  <a:outerShdw blurRad="38100" dist="38100" dir="2700000" algn="tl">
                    <a:srgbClr val="000000">
                      <a:alpha val="43137"/>
                    </a:srgbClr>
                  </a:outerShdw>
                </a:effectLst>
              </a:rPr>
              <a:t>which you heard from Me.</a:t>
            </a:r>
          </a:p>
        </p:txBody>
      </p:sp>
      <p:sp>
        <p:nvSpPr>
          <p:cNvPr id="4" name="TextBox 3">
            <a:extLst>
              <a:ext uri="{FF2B5EF4-FFF2-40B4-BE49-F238E27FC236}">
                <a16:creationId xmlns:a16="http://schemas.microsoft.com/office/drawing/2014/main" xmlns="" id="{CA79D73A-3E68-B58F-7CF6-2029DFE98038}"/>
              </a:ext>
            </a:extLst>
          </p:cNvPr>
          <p:cNvSpPr txBox="1"/>
          <p:nvPr/>
        </p:nvSpPr>
        <p:spPr>
          <a:xfrm>
            <a:off x="12026686" y="1843950"/>
            <a:ext cx="11608228" cy="3170099"/>
          </a:xfrm>
          <a:prstGeom prst="rect">
            <a:avLst/>
          </a:prstGeom>
          <a:noFill/>
          <a:ln>
            <a:solidFill>
              <a:schemeClr val="tx1"/>
            </a:solidFill>
          </a:ln>
        </p:spPr>
        <p:txBody>
          <a:bodyPr wrap="square">
            <a:spAutoFit/>
          </a:bodyPr>
          <a:lstStyle/>
          <a:p>
            <a:pPr algn="ctr"/>
            <a:r>
              <a:rPr lang="en-US" sz="4000" dirty="0">
                <a:effectLst>
                  <a:outerShdw blurRad="38100" dist="38100" dir="2700000" algn="tl">
                    <a:srgbClr val="000000">
                      <a:alpha val="43137"/>
                    </a:srgbClr>
                  </a:outerShdw>
                </a:effectLst>
              </a:rPr>
              <a:t>Ac 1:4 Y </a:t>
            </a:r>
            <a:r>
              <a:rPr lang="en-US" sz="4000" dirty="0" err="1">
                <a:effectLst>
                  <a:outerShdw blurRad="38100" dist="38100" dir="2700000" algn="tl">
                    <a:srgbClr val="000000">
                      <a:alpha val="43137"/>
                    </a:srgbClr>
                  </a:outerShdw>
                </a:effectLst>
              </a:rPr>
              <a:t>estando</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juntos</a:t>
            </a:r>
            <a:r>
              <a:rPr lang="en-US" sz="4000" dirty="0">
                <a:effectLst>
                  <a:outerShdw blurRad="38100" dist="38100" dir="2700000" algn="tl">
                    <a:srgbClr val="000000">
                      <a:alpha val="43137"/>
                    </a:srgbClr>
                  </a:outerShdw>
                </a:effectLst>
              </a:rPr>
              <a:t>, </a:t>
            </a:r>
          </a:p>
          <a:p>
            <a:pPr algn="ctr"/>
            <a:r>
              <a:rPr lang="en-US" sz="4000" dirty="0">
                <a:effectLst>
                  <a:outerShdw blurRad="38100" dist="38100" dir="2700000" algn="tl">
                    <a:srgbClr val="000000">
                      <a:alpha val="43137"/>
                    </a:srgbClr>
                  </a:outerShdw>
                </a:effectLst>
              </a:rPr>
              <a:t>les </a:t>
            </a:r>
            <a:r>
              <a:rPr lang="en-US" sz="4000" dirty="0" err="1">
                <a:effectLst>
                  <a:outerShdw blurRad="38100" dist="38100" dir="2700000" algn="tl">
                    <a:srgbClr val="000000">
                      <a:alpha val="43137"/>
                    </a:srgbClr>
                  </a:outerShdw>
                </a:effectLst>
              </a:rPr>
              <a:t>mandó</a:t>
            </a:r>
            <a:r>
              <a:rPr lang="en-US" sz="4000" dirty="0">
                <a:effectLst>
                  <a:outerShdw blurRad="38100" dist="38100" dir="2700000" algn="tl">
                    <a:srgbClr val="000000">
                      <a:alpha val="43137"/>
                    </a:srgbClr>
                  </a:outerShdw>
                </a:effectLst>
              </a:rPr>
              <a:t> que no se </a:t>
            </a:r>
            <a:r>
              <a:rPr lang="en-US" sz="4000" dirty="0" err="1">
                <a:effectLst>
                  <a:outerShdw blurRad="38100" dist="38100" dir="2700000" algn="tl">
                    <a:srgbClr val="000000">
                      <a:alpha val="43137"/>
                    </a:srgbClr>
                  </a:outerShdw>
                </a:effectLst>
              </a:rPr>
              <a:t>fuesen</a:t>
            </a:r>
            <a:r>
              <a:rPr lang="en-US" sz="4000" dirty="0">
                <a:effectLst>
                  <a:outerShdw blurRad="38100" dist="38100" dir="2700000" algn="tl">
                    <a:srgbClr val="000000">
                      <a:alpha val="43137"/>
                    </a:srgbClr>
                  </a:outerShdw>
                </a:effectLst>
              </a:rPr>
              <a:t> de </a:t>
            </a:r>
            <a:r>
              <a:rPr lang="en-US" sz="4000" dirty="0" err="1">
                <a:effectLst>
                  <a:outerShdw blurRad="38100" dist="38100" dir="2700000" algn="tl">
                    <a:srgbClr val="000000">
                      <a:alpha val="43137"/>
                    </a:srgbClr>
                  </a:outerShdw>
                </a:effectLst>
              </a:rPr>
              <a:t>Jerusalén</a:t>
            </a:r>
            <a:r>
              <a:rPr lang="en-US" sz="4000" dirty="0">
                <a:effectLst>
                  <a:outerShdw blurRad="38100" dist="38100" dir="2700000" algn="tl">
                    <a:srgbClr val="000000">
                      <a:alpha val="43137"/>
                    </a:srgbClr>
                  </a:outerShdw>
                </a:effectLst>
              </a:rPr>
              <a:t>, </a:t>
            </a:r>
          </a:p>
          <a:p>
            <a:pPr algn="ctr"/>
            <a:r>
              <a:rPr lang="en-US" sz="4000" dirty="0" err="1">
                <a:effectLst>
                  <a:outerShdw blurRad="38100" dist="38100" dir="2700000" algn="tl">
                    <a:srgbClr val="000000">
                      <a:alpha val="43137"/>
                    </a:srgbClr>
                  </a:outerShdw>
                </a:effectLst>
              </a:rPr>
              <a:t>sino</a:t>
            </a:r>
            <a:r>
              <a:rPr lang="en-US" sz="4000" dirty="0">
                <a:effectLst>
                  <a:outerShdw blurRad="38100" dist="38100" dir="2700000" algn="tl">
                    <a:srgbClr val="000000">
                      <a:alpha val="43137"/>
                    </a:srgbClr>
                  </a:outerShdw>
                </a:effectLst>
              </a:rPr>
              <a:t> que </a:t>
            </a:r>
            <a:r>
              <a:rPr lang="en-US" sz="4000" dirty="0" err="1">
                <a:effectLst>
                  <a:outerShdw blurRad="38100" dist="38100" dir="2700000" algn="tl">
                    <a:srgbClr val="000000">
                      <a:alpha val="43137"/>
                    </a:srgbClr>
                  </a:outerShdw>
                </a:effectLst>
              </a:rPr>
              <a:t>esperasen</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el</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cumplimiento</a:t>
            </a:r>
            <a:r>
              <a:rPr lang="en-US" sz="4000" dirty="0">
                <a:effectLst>
                  <a:outerShdw blurRad="38100" dist="38100" dir="2700000" algn="tl">
                    <a:srgbClr val="000000">
                      <a:alpha val="43137"/>
                    </a:srgbClr>
                  </a:outerShdw>
                </a:effectLst>
              </a:rPr>
              <a:t> </a:t>
            </a:r>
          </a:p>
          <a:p>
            <a:pPr algn="ctr"/>
            <a:r>
              <a:rPr lang="en-US" sz="4000" dirty="0">
                <a:effectLst>
                  <a:outerShdw blurRad="38100" dist="38100" dir="2700000" algn="tl">
                    <a:srgbClr val="000000">
                      <a:alpha val="43137"/>
                    </a:srgbClr>
                  </a:outerShdw>
                </a:effectLst>
              </a:rPr>
              <a:t>de la </a:t>
            </a:r>
            <a:r>
              <a:rPr lang="en-US" sz="4000" dirty="0" err="1">
                <a:effectLst>
                  <a:outerShdw blurRad="38100" dist="38100" dir="2700000" algn="tl">
                    <a:srgbClr val="000000">
                      <a:alpha val="43137"/>
                    </a:srgbClr>
                  </a:outerShdw>
                </a:effectLst>
              </a:rPr>
              <a:t>promesa</a:t>
            </a:r>
            <a:r>
              <a:rPr lang="en-US" sz="4000" dirty="0">
                <a:effectLst>
                  <a:outerShdw blurRad="38100" dist="38100" dir="2700000" algn="tl">
                    <a:srgbClr val="000000">
                      <a:alpha val="43137"/>
                    </a:srgbClr>
                  </a:outerShdw>
                </a:effectLst>
              </a:rPr>
              <a:t> del Padre, </a:t>
            </a:r>
          </a:p>
          <a:p>
            <a:pPr algn="ctr"/>
            <a:r>
              <a:rPr lang="en-US" sz="4000" dirty="0">
                <a:effectLst>
                  <a:outerShdw blurRad="38100" dist="38100" dir="2700000" algn="tl">
                    <a:srgbClr val="000000">
                      <a:alpha val="43137"/>
                    </a:srgbClr>
                  </a:outerShdw>
                </a:effectLst>
              </a:rPr>
              <a:t>"de la </a:t>
            </a:r>
            <a:r>
              <a:rPr lang="en-US" sz="4000" dirty="0" err="1">
                <a:effectLst>
                  <a:outerShdw blurRad="38100" dist="38100" dir="2700000" algn="tl">
                    <a:srgbClr val="000000">
                      <a:alpha val="43137"/>
                    </a:srgbClr>
                  </a:outerShdw>
                </a:effectLst>
              </a:rPr>
              <a:t>cual</a:t>
            </a:r>
            <a:r>
              <a:rPr lang="en-US" sz="4000" dirty="0">
                <a:effectLst>
                  <a:outerShdw blurRad="38100" dist="38100" dir="2700000" algn="tl">
                    <a:srgbClr val="000000">
                      <a:alpha val="43137"/>
                    </a:srgbClr>
                  </a:outerShdw>
                </a:effectLst>
              </a:rPr>
              <a:t> me </a:t>
            </a:r>
            <a:r>
              <a:rPr lang="en-US" sz="4000" dirty="0" err="1">
                <a:effectLst>
                  <a:outerShdw blurRad="38100" dist="38100" dir="2700000" algn="tl">
                    <a:srgbClr val="000000">
                      <a:alpha val="43137"/>
                    </a:srgbClr>
                  </a:outerShdw>
                </a:effectLst>
              </a:rPr>
              <a:t>oísteis</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hablar</a:t>
            </a:r>
            <a:r>
              <a:rPr lang="en-US" sz="4000"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5085837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1B0B525-EEF8-8EFE-3B1F-7A9256DFA5FE}"/>
              </a:ext>
            </a:extLst>
          </p:cNvPr>
          <p:cNvSpPr txBox="1"/>
          <p:nvPr/>
        </p:nvSpPr>
        <p:spPr>
          <a:xfrm>
            <a:off x="154983" y="1228397"/>
            <a:ext cx="11608231" cy="4401205"/>
          </a:xfrm>
          <a:prstGeom prst="rect">
            <a:avLst/>
          </a:prstGeom>
          <a:noFill/>
          <a:ln>
            <a:solidFill>
              <a:schemeClr val="tx1"/>
            </a:solidFill>
          </a:ln>
        </p:spPr>
        <p:txBody>
          <a:bodyPr wrap="square">
            <a:spAutoFit/>
          </a:bodyPr>
          <a:lstStyle/>
          <a:p>
            <a:pPr algn="ctr"/>
            <a:r>
              <a:rPr lang="en-US" sz="4000" dirty="0">
                <a:effectLst>
                  <a:outerShdw blurRad="38100" dist="38100" dir="2700000" algn="tl">
                    <a:srgbClr val="000000">
                      <a:alpha val="43137"/>
                    </a:srgbClr>
                  </a:outerShdw>
                </a:effectLst>
              </a:rPr>
              <a:t>Ac 1:8 But you shall receive power, </a:t>
            </a:r>
          </a:p>
          <a:p>
            <a:pPr algn="ctr"/>
            <a:r>
              <a:rPr lang="en-US" sz="4000" dirty="0">
                <a:effectLst>
                  <a:outerShdw blurRad="38100" dist="38100" dir="2700000" algn="tl">
                    <a:srgbClr val="000000">
                      <a:alpha val="43137"/>
                    </a:srgbClr>
                  </a:outerShdw>
                </a:effectLst>
              </a:rPr>
              <a:t>the Holy Spirit coming upon you. </a:t>
            </a:r>
          </a:p>
          <a:p>
            <a:pPr algn="ctr"/>
            <a:r>
              <a:rPr lang="en-US" sz="4000" dirty="0">
                <a:effectLst>
                  <a:outerShdw blurRad="38100" dist="38100" dir="2700000" algn="tl">
                    <a:srgbClr val="000000">
                      <a:alpha val="43137"/>
                    </a:srgbClr>
                  </a:outerShdw>
                </a:effectLst>
              </a:rPr>
              <a:t>And you shall be witnesses to Me </a:t>
            </a:r>
          </a:p>
          <a:p>
            <a:pPr algn="ctr"/>
            <a:r>
              <a:rPr lang="en-US" sz="4000" dirty="0">
                <a:effectLst>
                  <a:outerShdw blurRad="38100" dist="38100" dir="2700000" algn="tl">
                    <a:srgbClr val="000000">
                      <a:alpha val="43137"/>
                    </a:srgbClr>
                  </a:outerShdw>
                </a:effectLst>
              </a:rPr>
              <a:t>both in Jerusalem </a:t>
            </a:r>
          </a:p>
          <a:p>
            <a:pPr algn="ctr"/>
            <a:r>
              <a:rPr lang="en-US" sz="4000" dirty="0">
                <a:effectLst>
                  <a:outerShdw blurRad="38100" dist="38100" dir="2700000" algn="tl">
                    <a:srgbClr val="000000">
                      <a:alpha val="43137"/>
                    </a:srgbClr>
                  </a:outerShdw>
                </a:effectLst>
              </a:rPr>
              <a:t>and in all Judea,</a:t>
            </a:r>
          </a:p>
          <a:p>
            <a:pPr algn="ctr"/>
            <a:r>
              <a:rPr lang="en-US" sz="4000" dirty="0">
                <a:effectLst>
                  <a:outerShdw blurRad="38100" dist="38100" dir="2700000" algn="tl">
                    <a:srgbClr val="000000">
                      <a:alpha val="43137"/>
                    </a:srgbClr>
                  </a:outerShdw>
                </a:effectLst>
              </a:rPr>
              <a:t> and in Samaria, </a:t>
            </a:r>
          </a:p>
          <a:p>
            <a:pPr algn="ctr"/>
            <a:r>
              <a:rPr lang="en-US" sz="4000" dirty="0">
                <a:effectLst>
                  <a:outerShdw blurRad="38100" dist="38100" dir="2700000" algn="tl">
                    <a:srgbClr val="000000">
                      <a:alpha val="43137"/>
                    </a:srgbClr>
                  </a:outerShdw>
                </a:effectLst>
              </a:rPr>
              <a:t>and to the end of the earth.</a:t>
            </a:r>
          </a:p>
        </p:txBody>
      </p:sp>
      <p:sp>
        <p:nvSpPr>
          <p:cNvPr id="4" name="TextBox 3">
            <a:extLst>
              <a:ext uri="{FF2B5EF4-FFF2-40B4-BE49-F238E27FC236}">
                <a16:creationId xmlns:a16="http://schemas.microsoft.com/office/drawing/2014/main" xmlns="" id="{749CF0BB-BD16-7FCF-5CDA-74497ECDAD1D}"/>
              </a:ext>
            </a:extLst>
          </p:cNvPr>
          <p:cNvSpPr txBox="1"/>
          <p:nvPr/>
        </p:nvSpPr>
        <p:spPr>
          <a:xfrm>
            <a:off x="12011188" y="1228397"/>
            <a:ext cx="11608229" cy="4401205"/>
          </a:xfrm>
          <a:prstGeom prst="rect">
            <a:avLst/>
          </a:prstGeom>
          <a:noFill/>
          <a:ln>
            <a:solidFill>
              <a:schemeClr val="tx1"/>
            </a:solidFill>
          </a:ln>
        </p:spPr>
        <p:txBody>
          <a:bodyPr wrap="square">
            <a:spAutoFit/>
          </a:bodyPr>
          <a:lstStyle/>
          <a:p>
            <a:pPr algn="ctr"/>
            <a:r>
              <a:rPr lang="en-US" sz="4000" dirty="0">
                <a:effectLst>
                  <a:outerShdw blurRad="38100" dist="38100" dir="2700000" algn="tl">
                    <a:srgbClr val="000000">
                      <a:alpha val="43137"/>
                    </a:srgbClr>
                  </a:outerShdw>
                </a:effectLst>
              </a:rPr>
              <a:t>Ac 1:8 Pero </a:t>
            </a:r>
            <a:r>
              <a:rPr lang="en-US" sz="4000" dirty="0" err="1">
                <a:effectLst>
                  <a:outerShdw blurRad="38100" dist="38100" dir="2700000" algn="tl">
                    <a:srgbClr val="000000">
                      <a:alpha val="43137"/>
                    </a:srgbClr>
                  </a:outerShdw>
                </a:effectLst>
              </a:rPr>
              <a:t>recibiréis</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poder</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cuando</a:t>
            </a:r>
            <a:r>
              <a:rPr lang="en-US" sz="4000" dirty="0">
                <a:effectLst>
                  <a:outerShdw blurRad="38100" dist="38100" dir="2700000" algn="tl">
                    <a:srgbClr val="000000">
                      <a:alpha val="43137"/>
                    </a:srgbClr>
                  </a:outerShdw>
                </a:effectLst>
              </a:rPr>
              <a:t> </a:t>
            </a:r>
          </a:p>
          <a:p>
            <a:pPr algn="ctr"/>
            <a:r>
              <a:rPr lang="en-US" sz="4000" dirty="0" err="1">
                <a:effectLst>
                  <a:outerShdw blurRad="38100" dist="38100" dir="2700000" algn="tl">
                    <a:srgbClr val="000000">
                      <a:alpha val="43137"/>
                    </a:srgbClr>
                  </a:outerShdw>
                </a:effectLst>
              </a:rPr>
              <a:t>el</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Espíritu</a:t>
            </a:r>
            <a:r>
              <a:rPr lang="en-US" sz="4000" dirty="0">
                <a:effectLst>
                  <a:outerShdw blurRad="38100" dist="38100" dir="2700000" algn="tl">
                    <a:srgbClr val="000000">
                      <a:alpha val="43137"/>
                    </a:srgbClr>
                  </a:outerShdw>
                </a:effectLst>
              </a:rPr>
              <a:t> Santo </a:t>
            </a:r>
            <a:r>
              <a:rPr lang="en-US" sz="4000" dirty="0" err="1">
                <a:effectLst>
                  <a:outerShdw blurRad="38100" dist="38100" dir="2700000" algn="tl">
                    <a:srgbClr val="000000">
                      <a:alpha val="43137"/>
                    </a:srgbClr>
                  </a:outerShdw>
                </a:effectLst>
              </a:rPr>
              <a:t>haya</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venido</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sobre</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vosotros</a:t>
            </a:r>
            <a:r>
              <a:rPr lang="en-US" sz="4000" dirty="0">
                <a:effectLst>
                  <a:outerShdw blurRad="38100" dist="38100" dir="2700000" algn="tl">
                    <a:srgbClr val="000000">
                      <a:alpha val="43137"/>
                    </a:srgbClr>
                  </a:outerShdw>
                </a:effectLst>
              </a:rPr>
              <a:t>, </a:t>
            </a:r>
          </a:p>
          <a:p>
            <a:pPr algn="ctr"/>
            <a:r>
              <a:rPr lang="en-US" sz="4000" dirty="0">
                <a:effectLst>
                  <a:outerShdw blurRad="38100" dist="38100" dir="2700000" algn="tl">
                    <a:srgbClr val="000000">
                      <a:alpha val="43137"/>
                    </a:srgbClr>
                  </a:outerShdw>
                </a:effectLst>
              </a:rPr>
              <a:t>y me </a:t>
            </a:r>
            <a:r>
              <a:rPr lang="en-US" sz="4000" dirty="0" err="1">
                <a:effectLst>
                  <a:outerShdw blurRad="38100" dist="38100" dir="2700000" algn="tl">
                    <a:srgbClr val="000000">
                      <a:alpha val="43137"/>
                    </a:srgbClr>
                  </a:outerShdw>
                </a:effectLst>
              </a:rPr>
              <a:t>seréis</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testigos</a:t>
            </a:r>
            <a:r>
              <a:rPr lang="en-US" sz="4000" dirty="0">
                <a:effectLst>
                  <a:outerShdw blurRad="38100" dist="38100" dir="2700000" algn="tl">
                    <a:srgbClr val="000000">
                      <a:alpha val="43137"/>
                    </a:srgbClr>
                  </a:outerShdw>
                </a:effectLst>
              </a:rPr>
              <a:t> </a:t>
            </a:r>
          </a:p>
          <a:p>
            <a:pPr algn="ctr"/>
            <a:r>
              <a:rPr lang="en-US" sz="4000" dirty="0" err="1">
                <a:effectLst>
                  <a:outerShdw blurRad="38100" dist="38100" dir="2700000" algn="tl">
                    <a:srgbClr val="000000">
                      <a:alpha val="43137"/>
                    </a:srgbClr>
                  </a:outerShdw>
                </a:effectLst>
              </a:rPr>
              <a:t>en</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Jerusalén</a:t>
            </a:r>
            <a:r>
              <a:rPr lang="en-US" sz="4000" dirty="0">
                <a:effectLst>
                  <a:outerShdw blurRad="38100" dist="38100" dir="2700000" algn="tl">
                    <a:srgbClr val="000000">
                      <a:alpha val="43137"/>
                    </a:srgbClr>
                  </a:outerShdw>
                </a:effectLst>
              </a:rPr>
              <a:t>, </a:t>
            </a:r>
          </a:p>
          <a:p>
            <a:pPr algn="ctr"/>
            <a:r>
              <a:rPr lang="en-US" sz="4000" dirty="0" err="1">
                <a:effectLst>
                  <a:outerShdw blurRad="38100" dist="38100" dir="2700000" algn="tl">
                    <a:srgbClr val="000000">
                      <a:alpha val="43137"/>
                    </a:srgbClr>
                  </a:outerShdw>
                </a:effectLst>
              </a:rPr>
              <a:t>en</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toda</a:t>
            </a:r>
            <a:r>
              <a:rPr lang="en-US" sz="4000" dirty="0">
                <a:effectLst>
                  <a:outerShdw blurRad="38100" dist="38100" dir="2700000" algn="tl">
                    <a:srgbClr val="000000">
                      <a:alpha val="43137"/>
                    </a:srgbClr>
                  </a:outerShdw>
                </a:effectLst>
              </a:rPr>
              <a:t> Judea, </a:t>
            </a:r>
          </a:p>
          <a:p>
            <a:pPr algn="ctr"/>
            <a:r>
              <a:rPr lang="en-US" sz="4000" dirty="0" err="1">
                <a:effectLst>
                  <a:outerShdw blurRad="38100" dist="38100" dir="2700000" algn="tl">
                    <a:srgbClr val="000000">
                      <a:alpha val="43137"/>
                    </a:srgbClr>
                  </a:outerShdw>
                </a:effectLst>
              </a:rPr>
              <a:t>en</a:t>
            </a:r>
            <a:r>
              <a:rPr lang="en-US" sz="4000" dirty="0">
                <a:effectLst>
                  <a:outerShdw blurRad="38100" dist="38100" dir="2700000" algn="tl">
                    <a:srgbClr val="000000">
                      <a:alpha val="43137"/>
                    </a:srgbClr>
                  </a:outerShdw>
                </a:effectLst>
              </a:rPr>
              <a:t> Samaria </a:t>
            </a:r>
          </a:p>
          <a:p>
            <a:pPr algn="ctr"/>
            <a:r>
              <a:rPr lang="en-US" sz="4000" dirty="0">
                <a:effectLst>
                  <a:outerShdw blurRad="38100" dist="38100" dir="2700000" algn="tl">
                    <a:srgbClr val="000000">
                      <a:alpha val="43137"/>
                    </a:srgbClr>
                  </a:outerShdw>
                </a:effectLst>
              </a:rPr>
              <a:t>y hasta lo </a:t>
            </a:r>
            <a:r>
              <a:rPr lang="en-US" sz="4000" dirty="0" err="1">
                <a:effectLst>
                  <a:outerShdw blurRad="38100" dist="38100" dir="2700000" algn="tl">
                    <a:srgbClr val="000000">
                      <a:alpha val="43137"/>
                    </a:srgbClr>
                  </a:outerShdw>
                </a:effectLst>
              </a:rPr>
              <a:t>último</a:t>
            </a:r>
            <a:r>
              <a:rPr lang="en-US" sz="4000" dirty="0">
                <a:effectLst>
                  <a:outerShdw blurRad="38100" dist="38100" dir="2700000" algn="tl">
                    <a:srgbClr val="000000">
                      <a:alpha val="43137"/>
                    </a:srgbClr>
                  </a:outerShdw>
                </a:effectLst>
              </a:rPr>
              <a:t> de la tierra.</a:t>
            </a:r>
          </a:p>
        </p:txBody>
      </p:sp>
    </p:spTree>
    <p:extLst>
      <p:ext uri="{BB962C8B-B14F-4D97-AF65-F5344CB8AC3E}">
        <p14:creationId xmlns:p14="http://schemas.microsoft.com/office/powerpoint/2010/main" val="4204212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493ECD2-BE9F-B1B6-F538-B113BF6F8B9D}"/>
              </a:ext>
            </a:extLst>
          </p:cNvPr>
          <p:cNvSpPr txBox="1"/>
          <p:nvPr/>
        </p:nvSpPr>
        <p:spPr>
          <a:xfrm>
            <a:off x="261257" y="448384"/>
            <a:ext cx="11625943" cy="4524315"/>
          </a:xfrm>
          <a:prstGeom prst="rect">
            <a:avLst/>
          </a:prstGeom>
          <a:noFill/>
          <a:ln>
            <a:solidFill>
              <a:srgbClr val="FFC000"/>
            </a:solidFill>
          </a:ln>
        </p:spPr>
        <p:txBody>
          <a:bodyPr wrap="square">
            <a:spAutoFit/>
          </a:bodyPr>
          <a:lstStyle/>
          <a:p>
            <a:pPr algn="just"/>
            <a:r>
              <a:rPr lang="en-US" sz="3600" dirty="0">
                <a:effectLst>
                  <a:outerShdw blurRad="38100" dist="38100" dir="2700000" algn="tl">
                    <a:srgbClr val="000000">
                      <a:alpha val="43137"/>
                    </a:srgbClr>
                  </a:outerShdw>
                </a:effectLst>
                <a:latin typeface="Rockwell" panose="02060603020205020403" pitchFamily="18" charset="0"/>
              </a:rPr>
              <a:t>Joh 15:19 If you were of the world, the world would love its own. But because you are not of the world, but I have chosen you out of the world, therefore the world hates you.</a:t>
            </a:r>
          </a:p>
          <a:p>
            <a:pPr algn="just"/>
            <a:r>
              <a:rPr lang="en-US" sz="3600" dirty="0">
                <a:effectLst>
                  <a:outerShdw blurRad="38100" dist="38100" dir="2700000" algn="tl">
                    <a:srgbClr val="000000">
                      <a:alpha val="43137"/>
                    </a:srgbClr>
                  </a:outerShdw>
                </a:effectLst>
                <a:latin typeface="Rockwell" panose="02060603020205020403" pitchFamily="18" charset="0"/>
              </a:rPr>
              <a:t> 20 Remember the word that I said to you, The servant is not greater than his master. If they have persecuted Me, they will also persecute you. If they have kept My saying, they will also keep yours.</a:t>
            </a:r>
          </a:p>
        </p:txBody>
      </p:sp>
      <p:sp>
        <p:nvSpPr>
          <p:cNvPr id="5" name="TextBox 4">
            <a:extLst>
              <a:ext uri="{FF2B5EF4-FFF2-40B4-BE49-F238E27FC236}">
                <a16:creationId xmlns:a16="http://schemas.microsoft.com/office/drawing/2014/main" xmlns="" id="{D40DB02C-119C-4FDF-0FF9-87F896B91D26}"/>
              </a:ext>
            </a:extLst>
          </p:cNvPr>
          <p:cNvSpPr txBox="1"/>
          <p:nvPr/>
        </p:nvSpPr>
        <p:spPr>
          <a:xfrm>
            <a:off x="12039601" y="448384"/>
            <a:ext cx="11430000" cy="3970318"/>
          </a:xfrm>
          <a:prstGeom prst="rect">
            <a:avLst/>
          </a:prstGeom>
          <a:noFill/>
          <a:ln>
            <a:solidFill>
              <a:srgbClr val="FFC000"/>
            </a:solidFill>
          </a:ln>
        </p:spPr>
        <p:txBody>
          <a:bodyPr wrap="square">
            <a:spAutoFit/>
          </a:bodyPr>
          <a:lstStyle/>
          <a:p>
            <a:pPr algn="just"/>
            <a:r>
              <a:rPr lang="en-US" sz="3600" dirty="0">
                <a:effectLst>
                  <a:outerShdw blurRad="38100" dist="38100" dir="2700000" algn="tl">
                    <a:srgbClr val="000000">
                      <a:alpha val="43137"/>
                    </a:srgbClr>
                  </a:outerShdw>
                </a:effectLst>
                <a:latin typeface="Rockwell" panose="02060603020205020403" pitchFamily="18" charset="0"/>
              </a:rPr>
              <a:t>Joh 15:19 Si </a:t>
            </a:r>
            <a:r>
              <a:rPr lang="en-US" sz="3600" dirty="0" err="1">
                <a:effectLst>
                  <a:outerShdw blurRad="38100" dist="38100" dir="2700000" algn="tl">
                    <a:srgbClr val="000000">
                      <a:alpha val="43137"/>
                    </a:srgbClr>
                  </a:outerShdw>
                </a:effectLst>
                <a:latin typeface="Rockwell" panose="02060603020205020403" pitchFamily="18" charset="0"/>
              </a:rPr>
              <a:t>fuerais</a:t>
            </a:r>
            <a:r>
              <a:rPr lang="en-US" sz="3600" dirty="0">
                <a:effectLst>
                  <a:outerShdw blurRad="38100" dist="38100" dir="2700000" algn="tl">
                    <a:srgbClr val="000000">
                      <a:alpha val="43137"/>
                    </a:srgbClr>
                  </a:outerShdw>
                </a:effectLst>
                <a:latin typeface="Rockwell" panose="02060603020205020403" pitchFamily="18" charset="0"/>
              </a:rPr>
              <a:t> del </a:t>
            </a:r>
            <a:r>
              <a:rPr lang="en-US" sz="3600" dirty="0" err="1">
                <a:effectLst>
                  <a:outerShdw blurRad="38100" dist="38100" dir="2700000" algn="tl">
                    <a:srgbClr val="000000">
                      <a:alpha val="43137"/>
                    </a:srgbClr>
                  </a:outerShdw>
                </a:effectLst>
                <a:latin typeface="Rockwell" panose="02060603020205020403" pitchFamily="18" charset="0"/>
              </a:rPr>
              <a:t>mundo</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el</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mundo</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amaría</a:t>
            </a:r>
            <a:r>
              <a:rPr lang="en-US" sz="3600" dirty="0">
                <a:effectLst>
                  <a:outerShdw blurRad="38100" dist="38100" dir="2700000" algn="tl">
                    <a:srgbClr val="000000">
                      <a:alpha val="43137"/>
                    </a:srgbClr>
                  </a:outerShdw>
                </a:effectLst>
                <a:latin typeface="Rockwell" panose="02060603020205020403" pitchFamily="18" charset="0"/>
              </a:rPr>
              <a:t> lo </a:t>
            </a:r>
            <a:r>
              <a:rPr lang="en-US" sz="3600" dirty="0" err="1">
                <a:effectLst>
                  <a:outerShdw blurRad="38100" dist="38100" dir="2700000" algn="tl">
                    <a:srgbClr val="000000">
                      <a:alpha val="43137"/>
                    </a:srgbClr>
                  </a:outerShdw>
                </a:effectLst>
                <a:latin typeface="Rockwell" panose="02060603020205020403" pitchFamily="18" charset="0"/>
              </a:rPr>
              <a:t>suyo</a:t>
            </a:r>
            <a:r>
              <a:rPr lang="en-US" sz="3600" dirty="0">
                <a:effectLst>
                  <a:outerShdw blurRad="38100" dist="38100" dir="2700000" algn="tl">
                    <a:srgbClr val="000000">
                      <a:alpha val="43137"/>
                    </a:srgbClr>
                  </a:outerShdw>
                </a:effectLst>
                <a:latin typeface="Rockwell" panose="02060603020205020403" pitchFamily="18" charset="0"/>
              </a:rPr>
              <a:t>; mas </a:t>
            </a:r>
            <a:r>
              <a:rPr lang="en-US" sz="3600" dirty="0" err="1">
                <a:effectLst>
                  <a:outerShdw blurRad="38100" dist="38100" dir="2700000" algn="tl">
                    <a:srgbClr val="000000">
                      <a:alpha val="43137"/>
                    </a:srgbClr>
                  </a:outerShdw>
                </a:effectLst>
                <a:latin typeface="Rockwell" panose="02060603020205020403" pitchFamily="18" charset="0"/>
              </a:rPr>
              <a:t>porque</a:t>
            </a:r>
            <a:r>
              <a:rPr lang="en-US" sz="3600" dirty="0">
                <a:effectLst>
                  <a:outerShdw blurRad="38100" dist="38100" dir="2700000" algn="tl">
                    <a:srgbClr val="000000">
                      <a:alpha val="43137"/>
                    </a:srgbClr>
                  </a:outerShdw>
                </a:effectLst>
                <a:latin typeface="Rockwell" panose="02060603020205020403" pitchFamily="18" charset="0"/>
              </a:rPr>
              <a:t> no </a:t>
            </a:r>
            <a:r>
              <a:rPr lang="en-US" sz="3600" dirty="0" err="1">
                <a:effectLst>
                  <a:outerShdw blurRad="38100" dist="38100" dir="2700000" algn="tl">
                    <a:srgbClr val="000000">
                      <a:alpha val="43137"/>
                    </a:srgbClr>
                  </a:outerShdw>
                </a:effectLst>
                <a:latin typeface="Rockwell" panose="02060603020205020403" pitchFamily="18" charset="0"/>
              </a:rPr>
              <a:t>sois</a:t>
            </a:r>
            <a:r>
              <a:rPr lang="en-US" sz="3600" dirty="0">
                <a:effectLst>
                  <a:outerShdw blurRad="38100" dist="38100" dir="2700000" algn="tl">
                    <a:srgbClr val="000000">
                      <a:alpha val="43137"/>
                    </a:srgbClr>
                  </a:outerShdw>
                </a:effectLst>
                <a:latin typeface="Rockwell" panose="02060603020205020403" pitchFamily="18" charset="0"/>
              </a:rPr>
              <a:t> del </a:t>
            </a:r>
            <a:r>
              <a:rPr lang="en-US" sz="3600" dirty="0" err="1">
                <a:effectLst>
                  <a:outerShdw blurRad="38100" dist="38100" dir="2700000" algn="tl">
                    <a:srgbClr val="000000">
                      <a:alpha val="43137"/>
                    </a:srgbClr>
                  </a:outerShdw>
                </a:effectLst>
                <a:latin typeface="Rockwell" panose="02060603020205020403" pitchFamily="18" charset="0"/>
              </a:rPr>
              <a:t>mundo</a:t>
            </a:r>
            <a:r>
              <a:rPr lang="en-US" sz="3600" dirty="0">
                <a:effectLst>
                  <a:outerShdw blurRad="38100" dist="38100" dir="2700000" algn="tl">
                    <a:srgbClr val="000000">
                      <a:alpha val="43137"/>
                    </a:srgbClr>
                  </a:outerShdw>
                </a:effectLst>
                <a:latin typeface="Rockwell" panose="02060603020205020403" pitchFamily="18" charset="0"/>
              </a:rPr>
              <a:t>, antes </a:t>
            </a:r>
            <a:r>
              <a:rPr lang="en-US" sz="3600" dirty="0" err="1">
                <a:effectLst>
                  <a:outerShdw blurRad="38100" dist="38100" dir="2700000" algn="tl">
                    <a:srgbClr val="000000">
                      <a:alpha val="43137"/>
                    </a:srgbClr>
                  </a:outerShdw>
                </a:effectLst>
                <a:latin typeface="Rockwell" panose="02060603020205020403" pitchFamily="18" charset="0"/>
              </a:rPr>
              <a:t>yo</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os</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elegí</a:t>
            </a:r>
            <a:r>
              <a:rPr lang="en-US" sz="3600" dirty="0">
                <a:effectLst>
                  <a:outerShdw blurRad="38100" dist="38100" dir="2700000" algn="tl">
                    <a:srgbClr val="000000">
                      <a:alpha val="43137"/>
                    </a:srgbClr>
                  </a:outerShdw>
                </a:effectLst>
                <a:latin typeface="Rockwell" panose="02060603020205020403" pitchFamily="18" charset="0"/>
              </a:rPr>
              <a:t> del </a:t>
            </a:r>
            <a:r>
              <a:rPr lang="en-US" sz="3600" dirty="0" err="1">
                <a:effectLst>
                  <a:outerShdw blurRad="38100" dist="38100" dir="2700000" algn="tl">
                    <a:srgbClr val="000000">
                      <a:alpha val="43137"/>
                    </a:srgbClr>
                  </a:outerShdw>
                </a:effectLst>
                <a:latin typeface="Rockwell" panose="02060603020205020403" pitchFamily="18" charset="0"/>
              </a:rPr>
              <a:t>mundo</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por</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eso</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os</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aborrece</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el</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mundo</a:t>
            </a:r>
            <a:r>
              <a:rPr lang="en-US" sz="3600" dirty="0">
                <a:effectLst>
                  <a:outerShdw blurRad="38100" dist="38100" dir="2700000" algn="tl">
                    <a:srgbClr val="000000">
                      <a:alpha val="43137"/>
                    </a:srgbClr>
                  </a:outerShdw>
                </a:effectLst>
                <a:latin typeface="Rockwell" panose="02060603020205020403" pitchFamily="18" charset="0"/>
              </a:rPr>
              <a:t>.</a:t>
            </a:r>
          </a:p>
          <a:p>
            <a:pPr algn="just"/>
            <a:r>
              <a:rPr lang="en-US" sz="3600" dirty="0">
                <a:effectLst>
                  <a:outerShdw blurRad="38100" dist="38100" dir="2700000" algn="tl">
                    <a:srgbClr val="000000">
                      <a:alpha val="43137"/>
                    </a:srgbClr>
                  </a:outerShdw>
                </a:effectLst>
                <a:latin typeface="Rockwell" panose="02060603020205020403" pitchFamily="18" charset="0"/>
              </a:rPr>
              <a:t> 20 </a:t>
            </a:r>
            <a:r>
              <a:rPr lang="en-US" sz="3600" dirty="0" err="1">
                <a:effectLst>
                  <a:outerShdw blurRad="38100" dist="38100" dir="2700000" algn="tl">
                    <a:srgbClr val="000000">
                      <a:alpha val="43137"/>
                    </a:srgbClr>
                  </a:outerShdw>
                </a:effectLst>
                <a:latin typeface="Rockwell" panose="02060603020205020403" pitchFamily="18" charset="0"/>
              </a:rPr>
              <a:t>Acordaos</a:t>
            </a:r>
            <a:r>
              <a:rPr lang="en-US" sz="3600" dirty="0">
                <a:effectLst>
                  <a:outerShdw blurRad="38100" dist="38100" dir="2700000" algn="tl">
                    <a:srgbClr val="000000">
                      <a:alpha val="43137"/>
                    </a:srgbClr>
                  </a:outerShdw>
                </a:effectLst>
                <a:latin typeface="Rockwell" panose="02060603020205020403" pitchFamily="18" charset="0"/>
              </a:rPr>
              <a:t> de la palabra que </a:t>
            </a:r>
            <a:r>
              <a:rPr lang="en-US" sz="3600" dirty="0" err="1">
                <a:effectLst>
                  <a:outerShdw blurRad="38100" dist="38100" dir="2700000" algn="tl">
                    <a:srgbClr val="000000">
                      <a:alpha val="43137"/>
                    </a:srgbClr>
                  </a:outerShdw>
                </a:effectLst>
                <a:latin typeface="Rockwell" panose="02060603020205020403" pitchFamily="18" charset="0"/>
              </a:rPr>
              <a:t>yo</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os</a:t>
            </a:r>
            <a:r>
              <a:rPr lang="en-US" sz="3600" dirty="0">
                <a:effectLst>
                  <a:outerShdw blurRad="38100" dist="38100" dir="2700000" algn="tl">
                    <a:srgbClr val="000000">
                      <a:alpha val="43137"/>
                    </a:srgbClr>
                  </a:outerShdw>
                </a:effectLst>
                <a:latin typeface="Rockwell" panose="02060603020205020403" pitchFamily="18" charset="0"/>
              </a:rPr>
              <a:t> he </a:t>
            </a:r>
            <a:r>
              <a:rPr lang="en-US" sz="3600" dirty="0" err="1">
                <a:effectLst>
                  <a:outerShdw blurRad="38100" dist="38100" dir="2700000" algn="tl">
                    <a:srgbClr val="000000">
                      <a:alpha val="43137"/>
                    </a:srgbClr>
                  </a:outerShdw>
                </a:effectLst>
                <a:latin typeface="Rockwell" panose="02060603020205020403" pitchFamily="18" charset="0"/>
              </a:rPr>
              <a:t>dicho</a:t>
            </a:r>
            <a:r>
              <a:rPr lang="en-US" sz="3600" dirty="0">
                <a:effectLst>
                  <a:outerShdw blurRad="38100" dist="38100" dir="2700000" algn="tl">
                    <a:srgbClr val="000000">
                      <a:alpha val="43137"/>
                    </a:srgbClr>
                  </a:outerShdw>
                </a:effectLst>
                <a:latin typeface="Rockwell" panose="02060603020205020403" pitchFamily="18" charset="0"/>
              </a:rPr>
              <a:t>: No es </a:t>
            </a:r>
            <a:r>
              <a:rPr lang="en-US" sz="3600" dirty="0" err="1">
                <a:effectLst>
                  <a:outerShdw blurRad="38100" dist="38100" dir="2700000" algn="tl">
                    <a:srgbClr val="000000">
                      <a:alpha val="43137"/>
                    </a:srgbClr>
                  </a:outerShdw>
                </a:effectLst>
                <a:latin typeface="Rockwell" panose="02060603020205020403" pitchFamily="18" charset="0"/>
              </a:rPr>
              <a:t>el</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siervo</a:t>
            </a:r>
            <a:r>
              <a:rPr lang="en-US" sz="3600" dirty="0">
                <a:effectLst>
                  <a:outerShdw blurRad="38100" dist="38100" dir="2700000" algn="tl">
                    <a:srgbClr val="000000">
                      <a:alpha val="43137"/>
                    </a:srgbClr>
                  </a:outerShdw>
                </a:effectLst>
                <a:latin typeface="Rockwell" panose="02060603020205020403" pitchFamily="18" charset="0"/>
              </a:rPr>
              <a:t> mayor que </a:t>
            </a:r>
            <a:r>
              <a:rPr lang="en-US" sz="3600" dirty="0" err="1">
                <a:effectLst>
                  <a:outerShdw blurRad="38100" dist="38100" dir="2700000" algn="tl">
                    <a:srgbClr val="000000">
                      <a:alpha val="43137"/>
                    </a:srgbClr>
                  </a:outerShdw>
                </a:effectLst>
                <a:latin typeface="Rockwell" panose="02060603020205020403" pitchFamily="18" charset="0"/>
              </a:rPr>
              <a:t>su</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señor</a:t>
            </a:r>
            <a:r>
              <a:rPr lang="en-US" sz="3600" dirty="0">
                <a:effectLst>
                  <a:outerShdw blurRad="38100" dist="38100" dir="2700000" algn="tl">
                    <a:srgbClr val="000000">
                      <a:alpha val="43137"/>
                    </a:srgbClr>
                  </a:outerShdw>
                </a:effectLst>
                <a:latin typeface="Rockwell" panose="02060603020205020403" pitchFamily="18" charset="0"/>
              </a:rPr>
              <a:t>. Si á </a:t>
            </a:r>
            <a:r>
              <a:rPr lang="en-US" sz="3600" dirty="0" err="1">
                <a:effectLst>
                  <a:outerShdw blurRad="38100" dist="38100" dir="2700000" algn="tl">
                    <a:srgbClr val="000000">
                      <a:alpha val="43137"/>
                    </a:srgbClr>
                  </a:outerShdw>
                </a:effectLst>
                <a:latin typeface="Rockwell" panose="02060603020205020403" pitchFamily="18" charset="0"/>
              </a:rPr>
              <a:t>mí</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mé</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han</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perseguido</a:t>
            </a:r>
            <a:r>
              <a:rPr lang="en-US" sz="3600" dirty="0">
                <a:effectLst>
                  <a:outerShdw blurRad="38100" dist="38100" dir="2700000" algn="tl">
                    <a:srgbClr val="000000">
                      <a:alpha val="43137"/>
                    </a:srgbClr>
                  </a:outerShdw>
                </a:effectLst>
                <a:latin typeface="Rockwell" panose="02060603020205020403" pitchFamily="18" charset="0"/>
              </a:rPr>
              <a:t>, también á </a:t>
            </a:r>
            <a:r>
              <a:rPr lang="en-US" sz="3600" dirty="0" err="1">
                <a:effectLst>
                  <a:outerShdw blurRad="38100" dist="38100" dir="2700000" algn="tl">
                    <a:srgbClr val="000000">
                      <a:alpha val="43137"/>
                    </a:srgbClr>
                  </a:outerShdw>
                </a:effectLst>
                <a:latin typeface="Rockwell" panose="02060603020205020403" pitchFamily="18" charset="0"/>
              </a:rPr>
              <a:t>vosotros</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perseguirán</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si</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han</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guardado</a:t>
            </a:r>
            <a:r>
              <a:rPr lang="en-US" sz="3600" dirty="0">
                <a:effectLst>
                  <a:outerShdw blurRad="38100" dist="38100" dir="2700000" algn="tl">
                    <a:srgbClr val="000000">
                      <a:alpha val="43137"/>
                    </a:srgbClr>
                  </a:outerShdw>
                </a:effectLst>
                <a:latin typeface="Rockwell" panose="02060603020205020403" pitchFamily="18" charset="0"/>
              </a:rPr>
              <a:t> mi palabra, también </a:t>
            </a:r>
            <a:r>
              <a:rPr lang="en-US" sz="3600" dirty="0" err="1">
                <a:effectLst>
                  <a:outerShdw blurRad="38100" dist="38100" dir="2700000" algn="tl">
                    <a:srgbClr val="000000">
                      <a:alpha val="43137"/>
                    </a:srgbClr>
                  </a:outerShdw>
                </a:effectLst>
                <a:latin typeface="Rockwell" panose="02060603020205020403" pitchFamily="18" charset="0"/>
              </a:rPr>
              <a:t>guardarán</a:t>
            </a:r>
            <a:r>
              <a:rPr lang="en-US" sz="3600" dirty="0">
                <a:effectLst>
                  <a:outerShdw blurRad="38100" dist="38100" dir="2700000" algn="tl">
                    <a:srgbClr val="000000">
                      <a:alpha val="43137"/>
                    </a:srgbClr>
                  </a:outerShdw>
                </a:effectLst>
                <a:latin typeface="Rockwell" panose="02060603020205020403" pitchFamily="18" charset="0"/>
              </a:rPr>
              <a:t> la </a:t>
            </a:r>
            <a:r>
              <a:rPr lang="en-US" sz="3600" dirty="0" err="1">
                <a:effectLst>
                  <a:outerShdw blurRad="38100" dist="38100" dir="2700000" algn="tl">
                    <a:srgbClr val="000000">
                      <a:alpha val="43137"/>
                    </a:srgbClr>
                  </a:outerShdw>
                </a:effectLst>
                <a:latin typeface="Rockwell" panose="02060603020205020403" pitchFamily="18" charset="0"/>
              </a:rPr>
              <a:t>vuestra</a:t>
            </a:r>
            <a:r>
              <a:rPr lang="en-US" sz="3600" dirty="0">
                <a:effectLst>
                  <a:outerShdw blurRad="38100" dist="38100" dir="2700000" algn="tl">
                    <a:srgbClr val="000000">
                      <a:alpha val="43137"/>
                    </a:srgbClr>
                  </a:outerShdw>
                </a:effectLst>
                <a:latin typeface="Rockwell" panose="02060603020205020403" pitchFamily="18" charset="0"/>
              </a:rPr>
              <a:t>.</a:t>
            </a:r>
          </a:p>
        </p:txBody>
      </p:sp>
      <p:cxnSp>
        <p:nvCxnSpPr>
          <p:cNvPr id="7" name="Straight Connector 6">
            <a:extLst>
              <a:ext uri="{FF2B5EF4-FFF2-40B4-BE49-F238E27FC236}">
                <a16:creationId xmlns:a16="http://schemas.microsoft.com/office/drawing/2014/main" xmlns="" id="{75B02DC8-EA64-63CA-0158-B59E36DF5BEC}"/>
              </a:ext>
            </a:extLst>
          </p:cNvPr>
          <p:cNvCxnSpPr/>
          <p:nvPr/>
        </p:nvCxnSpPr>
        <p:spPr>
          <a:xfrm>
            <a:off x="413658" y="1567543"/>
            <a:ext cx="783771" cy="0"/>
          </a:xfrm>
          <a:prstGeom prst="line">
            <a:avLst/>
          </a:prstGeom>
          <a:ln w="38100"/>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xmlns="" id="{7EC92BF5-19CE-D5A1-9073-34897DB3C699}"/>
              </a:ext>
            </a:extLst>
          </p:cNvPr>
          <p:cNvSpPr txBox="1"/>
          <p:nvPr/>
        </p:nvSpPr>
        <p:spPr>
          <a:xfrm>
            <a:off x="0" y="5183918"/>
            <a:ext cx="23774400" cy="646331"/>
          </a:xfrm>
          <a:prstGeom prst="rect">
            <a:avLst/>
          </a:prstGeom>
          <a:noFill/>
        </p:spPr>
        <p:txBody>
          <a:bodyPr wrap="square">
            <a:spAutoFit/>
          </a:bodyPr>
          <a:lstStyle/>
          <a:p>
            <a:pPr algn="ctr"/>
            <a:r>
              <a:rPr lang="en-US" sz="3600" dirty="0">
                <a:effectLst>
                  <a:outerShdw blurRad="38100" dist="38100" dir="2700000" algn="tl">
                    <a:srgbClr val="000000">
                      <a:alpha val="43137"/>
                    </a:srgbClr>
                  </a:outerShdw>
                </a:effectLst>
                <a:latin typeface="Rockwell" panose="02060603020205020403" pitchFamily="18" charset="0"/>
              </a:rPr>
              <a:t>love</a:t>
            </a:r>
            <a:r>
              <a:rPr lang="en-US" sz="3600" dirty="0">
                <a:solidFill>
                  <a:schemeClr val="bg1"/>
                </a:solidFill>
                <a:effectLst>
                  <a:outerShdw blurRad="38100" dist="38100" dir="2700000" algn="tl">
                    <a:srgbClr val="000000">
                      <a:alpha val="43137"/>
                    </a:srgbClr>
                  </a:outerShdw>
                </a:effectLst>
                <a:latin typeface="Rockwell" panose="02060603020205020403" pitchFamily="18" charset="0"/>
              </a:rPr>
              <a:t> </a:t>
            </a:r>
            <a:r>
              <a:rPr lang="en-US" sz="2400" dirty="0">
                <a:solidFill>
                  <a:schemeClr val="bg1"/>
                </a:solidFill>
                <a:effectLst>
                  <a:outerShdw blurRad="38100" dist="38100" dir="2700000" algn="tl">
                    <a:srgbClr val="000000">
                      <a:alpha val="43137"/>
                    </a:srgbClr>
                  </a:outerShdw>
                </a:effectLst>
                <a:latin typeface="Rockwell" panose="02060603020205020403" pitchFamily="18" charset="0"/>
              </a:rPr>
              <a:t>G5368</a:t>
            </a:r>
            <a:r>
              <a:rPr lang="en-US" sz="3600" dirty="0">
                <a:solidFill>
                  <a:schemeClr val="bg1"/>
                </a:solidFill>
                <a:effectLst>
                  <a:outerShdw blurRad="38100" dist="38100" dir="2700000" algn="tl">
                    <a:srgbClr val="000000">
                      <a:alpha val="43137"/>
                    </a:srgbClr>
                  </a:outerShdw>
                </a:effectLst>
                <a:latin typeface="Rockwell" panose="02060603020205020403" pitchFamily="18" charset="0"/>
              </a:rPr>
              <a:t> – </a:t>
            </a:r>
            <a:r>
              <a:rPr lang="en-US" sz="3600" dirty="0" err="1">
                <a:solidFill>
                  <a:schemeClr val="bg1"/>
                </a:solidFill>
                <a:effectLst>
                  <a:outerShdw blurRad="38100" dist="38100" dir="2700000" algn="tl">
                    <a:srgbClr val="000000">
                      <a:alpha val="43137"/>
                    </a:srgbClr>
                  </a:outerShdw>
                </a:effectLst>
                <a:latin typeface="Rockwell" panose="02060603020205020403" pitchFamily="18" charset="0"/>
              </a:rPr>
              <a:t>phileo</a:t>
            </a:r>
            <a:r>
              <a:rPr lang="en-US" sz="3600" dirty="0">
                <a:solidFill>
                  <a:schemeClr val="bg1"/>
                </a:solidFill>
                <a:effectLst>
                  <a:outerShdw blurRad="38100" dist="38100" dir="2700000" algn="tl">
                    <a:srgbClr val="000000">
                      <a:alpha val="43137"/>
                    </a:srgbClr>
                  </a:outerShdw>
                </a:effectLst>
                <a:latin typeface="Rockwell" panose="02060603020205020403" pitchFamily="18" charset="0"/>
              </a:rPr>
              <a:t> = have affection for, be fond of</a:t>
            </a:r>
            <a:endParaRPr lang="en-US" sz="3600" i="1" dirty="0">
              <a:solidFill>
                <a:schemeClr val="bg1"/>
              </a:solidFill>
              <a:effectLst>
                <a:outerShdw blurRad="38100" dist="38100" dir="2700000" algn="tl">
                  <a:srgbClr val="000000">
                    <a:alpha val="43137"/>
                  </a:srgbClr>
                </a:outerShdw>
              </a:effectLst>
              <a:latin typeface="Rockwell" panose="02060603020205020403" pitchFamily="18" charset="0"/>
            </a:endParaRPr>
          </a:p>
        </p:txBody>
      </p:sp>
      <p:sp>
        <p:nvSpPr>
          <p:cNvPr id="2" name="TextBox 1">
            <a:extLst>
              <a:ext uri="{FF2B5EF4-FFF2-40B4-BE49-F238E27FC236}">
                <a16:creationId xmlns:a16="http://schemas.microsoft.com/office/drawing/2014/main" xmlns="" id="{9406EBAF-2A57-73EA-998A-489AABFDEE34}"/>
              </a:ext>
            </a:extLst>
          </p:cNvPr>
          <p:cNvSpPr txBox="1"/>
          <p:nvPr/>
        </p:nvSpPr>
        <p:spPr>
          <a:xfrm>
            <a:off x="9213359" y="5904719"/>
            <a:ext cx="5347682" cy="646331"/>
          </a:xfrm>
          <a:prstGeom prst="rect">
            <a:avLst/>
          </a:prstGeom>
          <a:noFill/>
        </p:spPr>
        <p:txBody>
          <a:bodyPr wrap="none" rtlCol="0">
            <a:spAutoFit/>
          </a:bodyPr>
          <a:lstStyle/>
          <a:p>
            <a:r>
              <a:rPr lang="en-US" sz="3600" dirty="0">
                <a:solidFill>
                  <a:schemeClr val="bg1"/>
                </a:solidFill>
                <a:effectLst>
                  <a:outerShdw blurRad="38100" dist="38100" dir="2700000" algn="tl">
                    <a:srgbClr val="000000">
                      <a:alpha val="43137"/>
                    </a:srgbClr>
                  </a:outerShdw>
                </a:effectLst>
                <a:latin typeface="Rockwell" panose="02060603020205020403" pitchFamily="18" charset="0"/>
              </a:rPr>
              <a:t>intimacy “Besty” – “BFF”</a:t>
            </a:r>
          </a:p>
        </p:txBody>
      </p:sp>
      <p:cxnSp>
        <p:nvCxnSpPr>
          <p:cNvPr id="4" name="Straight Connector 3">
            <a:extLst>
              <a:ext uri="{FF2B5EF4-FFF2-40B4-BE49-F238E27FC236}">
                <a16:creationId xmlns:a16="http://schemas.microsoft.com/office/drawing/2014/main" xmlns="" id="{B984D322-A2F2-890F-EC6F-319B91576D57}"/>
              </a:ext>
            </a:extLst>
          </p:cNvPr>
          <p:cNvCxnSpPr>
            <a:cxnSpLocks/>
          </p:cNvCxnSpPr>
          <p:nvPr/>
        </p:nvCxnSpPr>
        <p:spPr>
          <a:xfrm>
            <a:off x="1295400" y="4343400"/>
            <a:ext cx="58674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FB95A5B3-55D5-9F46-38ED-4D8FF7A69651}"/>
              </a:ext>
            </a:extLst>
          </p:cNvPr>
          <p:cNvCxnSpPr>
            <a:cxnSpLocks/>
          </p:cNvCxnSpPr>
          <p:nvPr/>
        </p:nvCxnSpPr>
        <p:spPr>
          <a:xfrm>
            <a:off x="413658" y="2667000"/>
            <a:ext cx="1088572"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3365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72B50FA-1D8F-D1D5-8512-31E6025DD3CA}"/>
              </a:ext>
            </a:extLst>
          </p:cNvPr>
          <p:cNvSpPr txBox="1"/>
          <p:nvPr/>
        </p:nvSpPr>
        <p:spPr>
          <a:xfrm>
            <a:off x="304801" y="612844"/>
            <a:ext cx="11429999" cy="5632311"/>
          </a:xfrm>
          <a:prstGeom prst="rect">
            <a:avLst/>
          </a:prstGeom>
          <a:noFill/>
          <a:ln>
            <a:solidFill>
              <a:srgbClr val="FFC000"/>
            </a:solidFill>
          </a:ln>
        </p:spPr>
        <p:txBody>
          <a:bodyPr wrap="square">
            <a:spAutoFit/>
          </a:bodyPr>
          <a:lstStyle/>
          <a:p>
            <a:pPr algn="just"/>
            <a:r>
              <a:rPr lang="en-US" sz="3600" dirty="0">
                <a:effectLst>
                  <a:outerShdw blurRad="38100" dist="38100" dir="2700000" algn="tl">
                    <a:srgbClr val="000000">
                      <a:alpha val="43137"/>
                    </a:srgbClr>
                  </a:outerShdw>
                </a:effectLst>
                <a:latin typeface="Rockwell" panose="02060603020205020403" pitchFamily="18" charset="0"/>
              </a:rPr>
              <a:t>Joh 15:21 But all these things they will do to you for My name's sake, because they do not know Him who sent Me.</a:t>
            </a:r>
          </a:p>
          <a:p>
            <a:pPr algn="just"/>
            <a:r>
              <a:rPr lang="en-US" sz="3600" dirty="0">
                <a:effectLst>
                  <a:outerShdw blurRad="38100" dist="38100" dir="2700000" algn="tl">
                    <a:srgbClr val="000000">
                      <a:alpha val="43137"/>
                    </a:srgbClr>
                  </a:outerShdw>
                </a:effectLst>
                <a:latin typeface="Rockwell" panose="02060603020205020403" pitchFamily="18" charset="0"/>
              </a:rPr>
              <a:t> 22 If I had not come and spoken to them, they would not have had sin; but now they have no excuse for their sin.</a:t>
            </a:r>
          </a:p>
          <a:p>
            <a:pPr algn="just"/>
            <a:r>
              <a:rPr lang="en-US" sz="3600" dirty="0">
                <a:effectLst>
                  <a:outerShdw blurRad="38100" dist="38100" dir="2700000" algn="tl">
                    <a:srgbClr val="000000">
                      <a:alpha val="43137"/>
                    </a:srgbClr>
                  </a:outerShdw>
                </a:effectLst>
                <a:latin typeface="Rockwell" panose="02060603020205020403" pitchFamily="18" charset="0"/>
              </a:rPr>
              <a:t> 23 He who hates Me hates My Father also.</a:t>
            </a:r>
          </a:p>
          <a:p>
            <a:pPr algn="just"/>
            <a:r>
              <a:rPr lang="en-US" sz="3600" dirty="0">
                <a:effectLst>
                  <a:outerShdw blurRad="38100" dist="38100" dir="2700000" algn="tl">
                    <a:srgbClr val="000000">
                      <a:alpha val="43137"/>
                    </a:srgbClr>
                  </a:outerShdw>
                </a:effectLst>
                <a:latin typeface="Rockwell" panose="02060603020205020403" pitchFamily="18" charset="0"/>
              </a:rPr>
              <a:t> 24 If I had not done among them the works which no other did, they would not have had sin. But now they have both seen and </a:t>
            </a:r>
            <a:r>
              <a:rPr lang="en-US" sz="3600" u="sng" dirty="0">
                <a:effectLst>
                  <a:outerShdw blurRad="38100" dist="38100" dir="2700000" algn="tl">
                    <a:srgbClr val="000000">
                      <a:alpha val="43137"/>
                    </a:srgbClr>
                  </a:outerShdw>
                </a:effectLst>
                <a:latin typeface="Rockwell" panose="02060603020205020403" pitchFamily="18" charset="0"/>
              </a:rPr>
              <a:t>hated</a:t>
            </a:r>
            <a:r>
              <a:rPr lang="en-US" sz="3600" dirty="0">
                <a:effectLst>
                  <a:outerShdw blurRad="38100" dist="38100" dir="2700000" algn="tl">
                    <a:srgbClr val="000000">
                      <a:alpha val="43137"/>
                    </a:srgbClr>
                  </a:outerShdw>
                </a:effectLst>
                <a:latin typeface="Rockwell" panose="02060603020205020403" pitchFamily="18" charset="0"/>
              </a:rPr>
              <a:t> Me and My Father.</a:t>
            </a:r>
          </a:p>
        </p:txBody>
      </p:sp>
      <p:sp>
        <p:nvSpPr>
          <p:cNvPr id="5" name="TextBox 4">
            <a:extLst>
              <a:ext uri="{FF2B5EF4-FFF2-40B4-BE49-F238E27FC236}">
                <a16:creationId xmlns:a16="http://schemas.microsoft.com/office/drawing/2014/main" xmlns="" id="{AE6FC561-C551-774D-A09E-EE3DD1DD90E3}"/>
              </a:ext>
            </a:extLst>
          </p:cNvPr>
          <p:cNvSpPr txBox="1"/>
          <p:nvPr/>
        </p:nvSpPr>
        <p:spPr>
          <a:xfrm>
            <a:off x="11887200" y="612844"/>
            <a:ext cx="11582399" cy="5078313"/>
          </a:xfrm>
          <a:prstGeom prst="rect">
            <a:avLst/>
          </a:prstGeom>
          <a:noFill/>
          <a:ln>
            <a:solidFill>
              <a:srgbClr val="FFC000"/>
            </a:solidFill>
          </a:ln>
        </p:spPr>
        <p:txBody>
          <a:bodyPr wrap="square">
            <a:spAutoFit/>
          </a:bodyPr>
          <a:lstStyle/>
          <a:p>
            <a:pPr algn="just"/>
            <a:r>
              <a:rPr lang="en-US" sz="3600" dirty="0">
                <a:effectLst>
                  <a:outerShdw blurRad="38100" dist="38100" dir="2700000" algn="tl">
                    <a:srgbClr val="000000">
                      <a:alpha val="43137"/>
                    </a:srgbClr>
                  </a:outerShdw>
                </a:effectLst>
                <a:latin typeface="Rockwell" panose="02060603020205020403" pitchFamily="18" charset="0"/>
              </a:rPr>
              <a:t>Joh 15:21 Mas </a:t>
            </a:r>
            <a:r>
              <a:rPr lang="en-US" sz="3600" dirty="0" err="1">
                <a:effectLst>
                  <a:outerShdw blurRad="38100" dist="38100" dir="2700000" algn="tl">
                    <a:srgbClr val="000000">
                      <a:alpha val="43137"/>
                    </a:srgbClr>
                  </a:outerShdw>
                </a:effectLst>
                <a:latin typeface="Rockwell" panose="02060603020205020403" pitchFamily="18" charset="0"/>
              </a:rPr>
              <a:t>todo</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esto</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os</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harán</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por</a:t>
            </a:r>
            <a:r>
              <a:rPr lang="en-US" sz="3600" dirty="0">
                <a:effectLst>
                  <a:outerShdw blurRad="38100" dist="38100" dir="2700000" algn="tl">
                    <a:srgbClr val="000000">
                      <a:alpha val="43137"/>
                    </a:srgbClr>
                  </a:outerShdw>
                </a:effectLst>
                <a:latin typeface="Rockwell" panose="02060603020205020403" pitchFamily="18" charset="0"/>
              </a:rPr>
              <a:t> causa de mi </a:t>
            </a:r>
            <a:r>
              <a:rPr lang="en-US" sz="3600" dirty="0" err="1">
                <a:effectLst>
                  <a:outerShdw blurRad="38100" dist="38100" dir="2700000" algn="tl">
                    <a:srgbClr val="000000">
                      <a:alpha val="43137"/>
                    </a:srgbClr>
                  </a:outerShdw>
                </a:effectLst>
                <a:latin typeface="Rockwell" panose="02060603020205020403" pitchFamily="18" charset="0"/>
              </a:rPr>
              <a:t>nombre</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porque</a:t>
            </a:r>
            <a:r>
              <a:rPr lang="en-US" sz="3600" dirty="0">
                <a:effectLst>
                  <a:outerShdw blurRad="38100" dist="38100" dir="2700000" algn="tl">
                    <a:srgbClr val="000000">
                      <a:alpha val="43137"/>
                    </a:srgbClr>
                  </a:outerShdw>
                </a:effectLst>
                <a:latin typeface="Rockwell" panose="02060603020205020403" pitchFamily="18" charset="0"/>
              </a:rPr>
              <a:t> no </a:t>
            </a:r>
            <a:r>
              <a:rPr lang="en-US" sz="3600" dirty="0" err="1">
                <a:effectLst>
                  <a:outerShdw blurRad="38100" dist="38100" dir="2700000" algn="tl">
                    <a:srgbClr val="000000">
                      <a:alpha val="43137"/>
                    </a:srgbClr>
                  </a:outerShdw>
                </a:effectLst>
                <a:latin typeface="Rockwell" panose="02060603020205020403" pitchFamily="18" charset="0"/>
              </a:rPr>
              <a:t>conocen</a:t>
            </a:r>
            <a:r>
              <a:rPr lang="en-US" sz="3600" dirty="0">
                <a:effectLst>
                  <a:outerShdw blurRad="38100" dist="38100" dir="2700000" algn="tl">
                    <a:srgbClr val="000000">
                      <a:alpha val="43137"/>
                    </a:srgbClr>
                  </a:outerShdw>
                </a:effectLst>
                <a:latin typeface="Rockwell" panose="02060603020205020403" pitchFamily="18" charset="0"/>
              </a:rPr>
              <a:t> al que me ha </a:t>
            </a:r>
            <a:r>
              <a:rPr lang="en-US" sz="3600" dirty="0" err="1">
                <a:effectLst>
                  <a:outerShdw blurRad="38100" dist="38100" dir="2700000" algn="tl">
                    <a:srgbClr val="000000">
                      <a:alpha val="43137"/>
                    </a:srgbClr>
                  </a:outerShdw>
                </a:effectLst>
                <a:latin typeface="Rockwell" panose="02060603020205020403" pitchFamily="18" charset="0"/>
              </a:rPr>
              <a:t>enviado</a:t>
            </a:r>
            <a:r>
              <a:rPr lang="en-US" sz="3600" dirty="0">
                <a:effectLst>
                  <a:outerShdw blurRad="38100" dist="38100" dir="2700000" algn="tl">
                    <a:srgbClr val="000000">
                      <a:alpha val="43137"/>
                    </a:srgbClr>
                  </a:outerShdw>
                </a:effectLst>
                <a:latin typeface="Rockwell" panose="02060603020205020403" pitchFamily="18" charset="0"/>
              </a:rPr>
              <a:t>.</a:t>
            </a:r>
          </a:p>
          <a:p>
            <a:pPr algn="just"/>
            <a:r>
              <a:rPr lang="en-US" sz="3600" dirty="0">
                <a:effectLst>
                  <a:outerShdw blurRad="38100" dist="38100" dir="2700000" algn="tl">
                    <a:srgbClr val="000000">
                      <a:alpha val="43137"/>
                    </a:srgbClr>
                  </a:outerShdw>
                </a:effectLst>
                <a:latin typeface="Rockwell" panose="02060603020205020403" pitchFamily="18" charset="0"/>
              </a:rPr>
              <a:t> 22 Si no </a:t>
            </a:r>
            <a:r>
              <a:rPr lang="en-US" sz="3600" dirty="0" err="1">
                <a:effectLst>
                  <a:outerShdw blurRad="38100" dist="38100" dir="2700000" algn="tl">
                    <a:srgbClr val="000000">
                      <a:alpha val="43137"/>
                    </a:srgbClr>
                  </a:outerShdw>
                </a:effectLst>
                <a:latin typeface="Rockwell" panose="02060603020205020403" pitchFamily="18" charset="0"/>
              </a:rPr>
              <a:t>hubiera</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venido</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ni</a:t>
            </a:r>
            <a:r>
              <a:rPr lang="en-US" sz="3600" dirty="0">
                <a:effectLst>
                  <a:outerShdw blurRad="38100" dist="38100" dir="2700000" algn="tl">
                    <a:srgbClr val="000000">
                      <a:alpha val="43137"/>
                    </a:srgbClr>
                  </a:outerShdw>
                </a:effectLst>
                <a:latin typeface="Rockwell" panose="02060603020205020403" pitchFamily="18" charset="0"/>
              </a:rPr>
              <a:t> les </a:t>
            </a:r>
            <a:r>
              <a:rPr lang="en-US" sz="3600" dirty="0" err="1">
                <a:effectLst>
                  <a:outerShdw blurRad="38100" dist="38100" dir="2700000" algn="tl">
                    <a:srgbClr val="000000">
                      <a:alpha val="43137"/>
                    </a:srgbClr>
                  </a:outerShdw>
                </a:effectLst>
                <a:latin typeface="Rockwell" panose="02060603020205020403" pitchFamily="18" charset="0"/>
              </a:rPr>
              <a:t>hubiera</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hablado</a:t>
            </a:r>
            <a:r>
              <a:rPr lang="en-US" sz="3600" dirty="0">
                <a:effectLst>
                  <a:outerShdw blurRad="38100" dist="38100" dir="2700000" algn="tl">
                    <a:srgbClr val="000000">
                      <a:alpha val="43137"/>
                    </a:srgbClr>
                  </a:outerShdw>
                </a:effectLst>
                <a:latin typeface="Rockwell" panose="02060603020205020403" pitchFamily="18" charset="0"/>
              </a:rPr>
              <a:t>, no </a:t>
            </a:r>
            <a:r>
              <a:rPr lang="en-US" sz="3600" dirty="0" err="1">
                <a:effectLst>
                  <a:outerShdw blurRad="38100" dist="38100" dir="2700000" algn="tl">
                    <a:srgbClr val="000000">
                      <a:alpha val="43137"/>
                    </a:srgbClr>
                  </a:outerShdw>
                </a:effectLst>
                <a:latin typeface="Rockwell" panose="02060603020205020403" pitchFamily="18" charset="0"/>
              </a:rPr>
              <a:t>tendrían</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pecado</a:t>
            </a:r>
            <a:r>
              <a:rPr lang="en-US" sz="3600" dirty="0">
                <a:effectLst>
                  <a:outerShdw blurRad="38100" dist="38100" dir="2700000" algn="tl">
                    <a:srgbClr val="000000">
                      <a:alpha val="43137"/>
                    </a:srgbClr>
                  </a:outerShdw>
                </a:effectLst>
                <a:latin typeface="Rockwell" panose="02060603020205020403" pitchFamily="18" charset="0"/>
              </a:rPr>
              <a:t>, mas </a:t>
            </a:r>
            <a:r>
              <a:rPr lang="en-US" sz="3600" dirty="0" err="1">
                <a:effectLst>
                  <a:outerShdw blurRad="38100" dist="38100" dir="2700000" algn="tl">
                    <a:srgbClr val="000000">
                      <a:alpha val="43137"/>
                    </a:srgbClr>
                  </a:outerShdw>
                </a:effectLst>
                <a:latin typeface="Rockwell" panose="02060603020205020403" pitchFamily="18" charset="0"/>
              </a:rPr>
              <a:t>ahora</a:t>
            </a:r>
            <a:r>
              <a:rPr lang="en-US" sz="3600" dirty="0">
                <a:effectLst>
                  <a:outerShdw blurRad="38100" dist="38100" dir="2700000" algn="tl">
                    <a:srgbClr val="000000">
                      <a:alpha val="43137"/>
                    </a:srgbClr>
                  </a:outerShdw>
                </a:effectLst>
                <a:latin typeface="Rockwell" panose="02060603020205020403" pitchFamily="18" charset="0"/>
              </a:rPr>
              <a:t> no </a:t>
            </a:r>
            <a:r>
              <a:rPr lang="en-US" sz="3600" dirty="0" err="1">
                <a:effectLst>
                  <a:outerShdw blurRad="38100" dist="38100" dir="2700000" algn="tl">
                    <a:srgbClr val="000000">
                      <a:alpha val="43137"/>
                    </a:srgbClr>
                  </a:outerShdw>
                </a:effectLst>
                <a:latin typeface="Rockwell" panose="02060603020205020403" pitchFamily="18" charset="0"/>
              </a:rPr>
              <a:t>tienen</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excusa</a:t>
            </a:r>
            <a:r>
              <a:rPr lang="en-US" sz="3600" dirty="0">
                <a:effectLst>
                  <a:outerShdw blurRad="38100" dist="38100" dir="2700000" algn="tl">
                    <a:srgbClr val="000000">
                      <a:alpha val="43137"/>
                    </a:srgbClr>
                  </a:outerShdw>
                </a:effectLst>
                <a:latin typeface="Rockwell" panose="02060603020205020403" pitchFamily="18" charset="0"/>
              </a:rPr>
              <a:t> de </a:t>
            </a:r>
            <a:r>
              <a:rPr lang="en-US" sz="3600" dirty="0" err="1">
                <a:effectLst>
                  <a:outerShdw blurRad="38100" dist="38100" dir="2700000" algn="tl">
                    <a:srgbClr val="000000">
                      <a:alpha val="43137"/>
                    </a:srgbClr>
                  </a:outerShdw>
                </a:effectLst>
                <a:latin typeface="Rockwell" panose="02060603020205020403" pitchFamily="18" charset="0"/>
              </a:rPr>
              <a:t>su</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pecado</a:t>
            </a:r>
            <a:r>
              <a:rPr lang="en-US" sz="3600" dirty="0">
                <a:effectLst>
                  <a:outerShdw blurRad="38100" dist="38100" dir="2700000" algn="tl">
                    <a:srgbClr val="000000">
                      <a:alpha val="43137"/>
                    </a:srgbClr>
                  </a:outerShdw>
                </a:effectLst>
                <a:latin typeface="Rockwell" panose="02060603020205020403" pitchFamily="18" charset="0"/>
              </a:rPr>
              <a:t>.</a:t>
            </a:r>
          </a:p>
          <a:p>
            <a:pPr algn="just"/>
            <a:r>
              <a:rPr lang="en-US" sz="3600" dirty="0">
                <a:effectLst>
                  <a:outerShdw blurRad="38100" dist="38100" dir="2700000" algn="tl">
                    <a:srgbClr val="000000">
                      <a:alpha val="43137"/>
                    </a:srgbClr>
                  </a:outerShdw>
                </a:effectLst>
                <a:latin typeface="Rockwell" panose="02060603020205020403" pitchFamily="18" charset="0"/>
              </a:rPr>
              <a:t> 23 El que me </a:t>
            </a:r>
            <a:r>
              <a:rPr lang="en-US" sz="3600" dirty="0" err="1">
                <a:effectLst>
                  <a:outerShdw blurRad="38100" dist="38100" dir="2700000" algn="tl">
                    <a:srgbClr val="000000">
                      <a:alpha val="43137"/>
                    </a:srgbClr>
                  </a:outerShdw>
                </a:effectLst>
                <a:latin typeface="Rockwell" panose="02060603020205020403" pitchFamily="18" charset="0"/>
              </a:rPr>
              <a:t>aborrece</a:t>
            </a:r>
            <a:r>
              <a:rPr lang="en-US" sz="3600" dirty="0">
                <a:effectLst>
                  <a:outerShdw blurRad="38100" dist="38100" dir="2700000" algn="tl">
                    <a:srgbClr val="000000">
                      <a:alpha val="43137"/>
                    </a:srgbClr>
                  </a:outerShdw>
                </a:effectLst>
                <a:latin typeface="Rockwell" panose="02060603020205020403" pitchFamily="18" charset="0"/>
              </a:rPr>
              <a:t>, también á mi Padre </a:t>
            </a:r>
            <a:r>
              <a:rPr lang="en-US" sz="3600" dirty="0" err="1">
                <a:effectLst>
                  <a:outerShdw blurRad="38100" dist="38100" dir="2700000" algn="tl">
                    <a:srgbClr val="000000">
                      <a:alpha val="43137"/>
                    </a:srgbClr>
                  </a:outerShdw>
                </a:effectLst>
                <a:latin typeface="Rockwell" panose="02060603020205020403" pitchFamily="18" charset="0"/>
              </a:rPr>
              <a:t>aborrece</a:t>
            </a:r>
            <a:r>
              <a:rPr lang="en-US" sz="3600" dirty="0">
                <a:effectLst>
                  <a:outerShdw blurRad="38100" dist="38100" dir="2700000" algn="tl">
                    <a:srgbClr val="000000">
                      <a:alpha val="43137"/>
                    </a:srgbClr>
                  </a:outerShdw>
                </a:effectLst>
                <a:latin typeface="Rockwell" panose="02060603020205020403" pitchFamily="18" charset="0"/>
              </a:rPr>
              <a:t>.</a:t>
            </a:r>
          </a:p>
          <a:p>
            <a:pPr algn="just"/>
            <a:r>
              <a:rPr lang="en-US" sz="3600" dirty="0">
                <a:effectLst>
                  <a:outerShdw blurRad="38100" dist="38100" dir="2700000" algn="tl">
                    <a:srgbClr val="000000">
                      <a:alpha val="43137"/>
                    </a:srgbClr>
                  </a:outerShdw>
                </a:effectLst>
                <a:latin typeface="Rockwell" panose="02060603020205020403" pitchFamily="18" charset="0"/>
              </a:rPr>
              <a:t> 24 Si no </a:t>
            </a:r>
            <a:r>
              <a:rPr lang="en-US" sz="3600" dirty="0" err="1">
                <a:effectLst>
                  <a:outerShdw blurRad="38100" dist="38100" dir="2700000" algn="tl">
                    <a:srgbClr val="000000">
                      <a:alpha val="43137"/>
                    </a:srgbClr>
                  </a:outerShdw>
                </a:effectLst>
                <a:latin typeface="Rockwell" panose="02060603020205020403" pitchFamily="18" charset="0"/>
              </a:rPr>
              <a:t>hubiese</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hecho</a:t>
            </a:r>
            <a:r>
              <a:rPr lang="en-US" sz="3600" dirty="0">
                <a:effectLst>
                  <a:outerShdw blurRad="38100" dist="38100" dir="2700000" algn="tl">
                    <a:srgbClr val="000000">
                      <a:alpha val="43137"/>
                    </a:srgbClr>
                  </a:outerShdw>
                </a:effectLst>
                <a:latin typeface="Rockwell" panose="02060603020205020403" pitchFamily="18" charset="0"/>
              </a:rPr>
              <a:t> entre </a:t>
            </a:r>
            <a:r>
              <a:rPr lang="en-US" sz="3600" dirty="0" err="1">
                <a:effectLst>
                  <a:outerShdw blurRad="38100" dist="38100" dir="2700000" algn="tl">
                    <a:srgbClr val="000000">
                      <a:alpha val="43137"/>
                    </a:srgbClr>
                  </a:outerShdw>
                </a:effectLst>
                <a:latin typeface="Rockwell" panose="02060603020205020403" pitchFamily="18" charset="0"/>
              </a:rPr>
              <a:t>ellos</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obras</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cuales</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ningún</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otro</a:t>
            </a:r>
            <a:r>
              <a:rPr lang="en-US" sz="3600" dirty="0">
                <a:effectLst>
                  <a:outerShdw blurRad="38100" dist="38100" dir="2700000" algn="tl">
                    <a:srgbClr val="000000">
                      <a:alpha val="43137"/>
                    </a:srgbClr>
                  </a:outerShdw>
                </a:effectLst>
                <a:latin typeface="Rockwell" panose="02060603020205020403" pitchFamily="18" charset="0"/>
              </a:rPr>
              <a:t> ha </a:t>
            </a:r>
            <a:r>
              <a:rPr lang="en-US" sz="3600" dirty="0" err="1">
                <a:effectLst>
                  <a:outerShdw blurRad="38100" dist="38100" dir="2700000" algn="tl">
                    <a:srgbClr val="000000">
                      <a:alpha val="43137"/>
                    </a:srgbClr>
                  </a:outerShdw>
                </a:effectLst>
                <a:latin typeface="Rockwell" panose="02060603020205020403" pitchFamily="18" charset="0"/>
              </a:rPr>
              <a:t>hecho</a:t>
            </a:r>
            <a:r>
              <a:rPr lang="en-US" sz="3600" dirty="0">
                <a:effectLst>
                  <a:outerShdw blurRad="38100" dist="38100" dir="2700000" algn="tl">
                    <a:srgbClr val="000000">
                      <a:alpha val="43137"/>
                    </a:srgbClr>
                  </a:outerShdw>
                </a:effectLst>
                <a:latin typeface="Rockwell" panose="02060603020205020403" pitchFamily="18" charset="0"/>
              </a:rPr>
              <a:t>, no </a:t>
            </a:r>
            <a:r>
              <a:rPr lang="en-US" sz="3600" dirty="0" err="1">
                <a:effectLst>
                  <a:outerShdw blurRad="38100" dist="38100" dir="2700000" algn="tl">
                    <a:srgbClr val="000000">
                      <a:alpha val="43137"/>
                    </a:srgbClr>
                  </a:outerShdw>
                </a:effectLst>
                <a:latin typeface="Rockwell" panose="02060603020205020403" pitchFamily="18" charset="0"/>
              </a:rPr>
              <a:t>tendrían</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pecado</a:t>
            </a:r>
            <a:r>
              <a:rPr lang="en-US" sz="3600" dirty="0">
                <a:effectLst>
                  <a:outerShdw blurRad="38100" dist="38100" dir="2700000" algn="tl">
                    <a:srgbClr val="000000">
                      <a:alpha val="43137"/>
                    </a:srgbClr>
                  </a:outerShdw>
                </a:effectLst>
                <a:latin typeface="Rockwell" panose="02060603020205020403" pitchFamily="18" charset="0"/>
              </a:rPr>
              <a:t>; mas </a:t>
            </a:r>
            <a:r>
              <a:rPr lang="en-US" sz="3600" dirty="0" err="1">
                <a:effectLst>
                  <a:outerShdw blurRad="38100" dist="38100" dir="2700000" algn="tl">
                    <a:srgbClr val="000000">
                      <a:alpha val="43137"/>
                    </a:srgbClr>
                  </a:outerShdw>
                </a:effectLst>
                <a:latin typeface="Rockwell" panose="02060603020205020403" pitchFamily="18" charset="0"/>
              </a:rPr>
              <a:t>ahora</a:t>
            </a:r>
            <a:r>
              <a:rPr lang="en-US" sz="3600" dirty="0">
                <a:effectLst>
                  <a:outerShdw blurRad="38100" dist="38100" dir="2700000" algn="tl">
                    <a:srgbClr val="000000">
                      <a:alpha val="43137"/>
                    </a:srgbClr>
                  </a:outerShdw>
                </a:effectLst>
                <a:latin typeface="Rockwell" panose="02060603020205020403" pitchFamily="18" charset="0"/>
              </a:rPr>
              <a:t>, y las </a:t>
            </a:r>
            <a:r>
              <a:rPr lang="en-US" sz="3600" dirty="0" err="1">
                <a:effectLst>
                  <a:outerShdw blurRad="38100" dist="38100" dir="2700000" algn="tl">
                    <a:srgbClr val="000000">
                      <a:alpha val="43137"/>
                    </a:srgbClr>
                  </a:outerShdw>
                </a:effectLst>
                <a:latin typeface="Rockwell" panose="02060603020205020403" pitchFamily="18" charset="0"/>
              </a:rPr>
              <a:t>han</a:t>
            </a:r>
            <a:r>
              <a:rPr lang="en-US" sz="3600" dirty="0">
                <a:effectLst>
                  <a:outerShdw blurRad="38100" dist="38100" dir="2700000" algn="tl">
                    <a:srgbClr val="000000">
                      <a:alpha val="43137"/>
                    </a:srgbClr>
                  </a:outerShdw>
                </a:effectLst>
                <a:latin typeface="Rockwell" panose="02060603020205020403" pitchFamily="18" charset="0"/>
              </a:rPr>
              <a:t> visto, y me </a:t>
            </a:r>
            <a:r>
              <a:rPr lang="en-US" sz="3600" dirty="0" err="1">
                <a:effectLst>
                  <a:outerShdw blurRad="38100" dist="38100" dir="2700000" algn="tl">
                    <a:srgbClr val="000000">
                      <a:alpha val="43137"/>
                    </a:srgbClr>
                  </a:outerShdw>
                </a:effectLst>
                <a:latin typeface="Rockwell" panose="02060603020205020403" pitchFamily="18" charset="0"/>
              </a:rPr>
              <a:t>aborrecen</a:t>
            </a:r>
            <a:r>
              <a:rPr lang="en-US" sz="3600" dirty="0">
                <a:effectLst>
                  <a:outerShdw blurRad="38100" dist="38100" dir="2700000" algn="tl">
                    <a:srgbClr val="000000">
                      <a:alpha val="43137"/>
                    </a:srgbClr>
                  </a:outerShdw>
                </a:effectLst>
                <a:latin typeface="Rockwell" panose="02060603020205020403" pitchFamily="18" charset="0"/>
              </a:rPr>
              <a:t> á </a:t>
            </a:r>
            <a:r>
              <a:rPr lang="en-US" sz="3600" dirty="0" err="1">
                <a:effectLst>
                  <a:outerShdw blurRad="38100" dist="38100" dir="2700000" algn="tl">
                    <a:srgbClr val="000000">
                      <a:alpha val="43137"/>
                    </a:srgbClr>
                  </a:outerShdw>
                </a:effectLst>
                <a:latin typeface="Rockwell" panose="02060603020205020403" pitchFamily="18" charset="0"/>
              </a:rPr>
              <a:t>mí</a:t>
            </a:r>
            <a:r>
              <a:rPr lang="en-US" sz="3600" dirty="0">
                <a:effectLst>
                  <a:outerShdw blurRad="38100" dist="38100" dir="2700000" algn="tl">
                    <a:srgbClr val="000000">
                      <a:alpha val="43137"/>
                    </a:srgbClr>
                  </a:outerShdw>
                </a:effectLst>
                <a:latin typeface="Rockwell" panose="02060603020205020403" pitchFamily="18" charset="0"/>
              </a:rPr>
              <a:t> y á mi Padre.</a:t>
            </a:r>
          </a:p>
        </p:txBody>
      </p:sp>
      <p:cxnSp>
        <p:nvCxnSpPr>
          <p:cNvPr id="2" name="Straight Connector 1">
            <a:extLst>
              <a:ext uri="{FF2B5EF4-FFF2-40B4-BE49-F238E27FC236}">
                <a16:creationId xmlns:a16="http://schemas.microsoft.com/office/drawing/2014/main" xmlns="" id="{214E632A-BC12-6568-AC35-9FD354FEC14A}"/>
              </a:ext>
            </a:extLst>
          </p:cNvPr>
          <p:cNvCxnSpPr>
            <a:cxnSpLocks/>
          </p:cNvCxnSpPr>
          <p:nvPr/>
        </p:nvCxnSpPr>
        <p:spPr>
          <a:xfrm>
            <a:off x="1219200" y="4495800"/>
            <a:ext cx="342900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83CBE183-9A8C-633A-A064-7E78D526806A}"/>
              </a:ext>
            </a:extLst>
          </p:cNvPr>
          <p:cNvCxnSpPr>
            <a:cxnSpLocks/>
          </p:cNvCxnSpPr>
          <p:nvPr/>
        </p:nvCxnSpPr>
        <p:spPr>
          <a:xfrm>
            <a:off x="4876800" y="4508612"/>
            <a:ext cx="411480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2928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305781B-8E68-AB33-6A52-5D02EC2DED43}"/>
              </a:ext>
            </a:extLst>
          </p:cNvPr>
          <p:cNvSpPr txBox="1"/>
          <p:nvPr/>
        </p:nvSpPr>
        <p:spPr>
          <a:xfrm>
            <a:off x="283028" y="877784"/>
            <a:ext cx="11604172" cy="3970318"/>
          </a:xfrm>
          <a:prstGeom prst="rect">
            <a:avLst/>
          </a:prstGeom>
          <a:noFill/>
          <a:ln>
            <a:solidFill>
              <a:srgbClr val="FFC000"/>
            </a:solidFill>
          </a:ln>
        </p:spPr>
        <p:txBody>
          <a:bodyPr wrap="square">
            <a:spAutoFit/>
          </a:bodyPr>
          <a:lstStyle/>
          <a:p>
            <a:r>
              <a:rPr lang="en-US" sz="3600" dirty="0">
                <a:effectLst>
                  <a:outerShdw blurRad="38100" dist="38100" dir="2700000" algn="tl">
                    <a:srgbClr val="000000">
                      <a:alpha val="43137"/>
                    </a:srgbClr>
                  </a:outerShdw>
                </a:effectLst>
                <a:latin typeface="Rockwell" panose="02060603020205020403" pitchFamily="18" charset="0"/>
              </a:rPr>
              <a:t>Joh 15:25 But that the Word might be fulfilled that is written in their law, "They hated Me without a cause."</a:t>
            </a:r>
          </a:p>
          <a:p>
            <a:r>
              <a:rPr lang="en-US" sz="3600" dirty="0">
                <a:effectLst>
                  <a:outerShdw blurRad="38100" dist="38100" dir="2700000" algn="tl">
                    <a:srgbClr val="000000">
                      <a:alpha val="43137"/>
                    </a:srgbClr>
                  </a:outerShdw>
                </a:effectLst>
                <a:latin typeface="Rockwell" panose="02060603020205020403" pitchFamily="18" charset="0"/>
              </a:rPr>
              <a:t> 26 And when the Comforter has come, whom I will send to you from the Father, the Spirit of truth who proceeds from the Father, He shall testify of Me.</a:t>
            </a:r>
          </a:p>
          <a:p>
            <a:r>
              <a:rPr lang="en-US" sz="3600" dirty="0">
                <a:effectLst>
                  <a:outerShdw blurRad="38100" dist="38100" dir="2700000" algn="tl">
                    <a:srgbClr val="000000">
                      <a:alpha val="43137"/>
                    </a:srgbClr>
                  </a:outerShdw>
                </a:effectLst>
                <a:latin typeface="Rockwell" panose="02060603020205020403" pitchFamily="18" charset="0"/>
              </a:rPr>
              <a:t> 27 And you also shall bear witness, because you have been with Me from the beginning.</a:t>
            </a:r>
          </a:p>
        </p:txBody>
      </p:sp>
      <p:sp>
        <p:nvSpPr>
          <p:cNvPr id="5" name="TextBox 4">
            <a:extLst>
              <a:ext uri="{FF2B5EF4-FFF2-40B4-BE49-F238E27FC236}">
                <a16:creationId xmlns:a16="http://schemas.microsoft.com/office/drawing/2014/main" xmlns="" id="{1344DFDB-ADA2-D7D4-2393-91ECC3202634}"/>
              </a:ext>
            </a:extLst>
          </p:cNvPr>
          <p:cNvSpPr txBox="1"/>
          <p:nvPr/>
        </p:nvSpPr>
        <p:spPr>
          <a:xfrm>
            <a:off x="12061372" y="877784"/>
            <a:ext cx="11430000" cy="3970318"/>
          </a:xfrm>
          <a:prstGeom prst="rect">
            <a:avLst/>
          </a:prstGeom>
          <a:noFill/>
          <a:ln>
            <a:solidFill>
              <a:srgbClr val="FFC000"/>
            </a:solidFill>
          </a:ln>
        </p:spPr>
        <p:txBody>
          <a:bodyPr wrap="square">
            <a:spAutoFit/>
          </a:bodyPr>
          <a:lstStyle/>
          <a:p>
            <a:pPr algn="just"/>
            <a:r>
              <a:rPr lang="en-US" sz="3600" dirty="0">
                <a:effectLst>
                  <a:outerShdw blurRad="38100" dist="38100" dir="2700000" algn="tl">
                    <a:srgbClr val="000000">
                      <a:alpha val="43137"/>
                    </a:srgbClr>
                  </a:outerShdw>
                </a:effectLst>
                <a:latin typeface="Rockwell" panose="02060603020205020403" pitchFamily="18" charset="0"/>
              </a:rPr>
              <a:t>Joh 15:25 Mas para que se </a:t>
            </a:r>
            <a:r>
              <a:rPr lang="en-US" sz="3600" dirty="0" err="1">
                <a:effectLst>
                  <a:outerShdw blurRad="38100" dist="38100" dir="2700000" algn="tl">
                    <a:srgbClr val="000000">
                      <a:alpha val="43137"/>
                    </a:srgbClr>
                  </a:outerShdw>
                </a:effectLst>
                <a:latin typeface="Rockwell" panose="02060603020205020403" pitchFamily="18" charset="0"/>
              </a:rPr>
              <a:t>cumpla</a:t>
            </a:r>
            <a:r>
              <a:rPr lang="en-US" sz="3600" dirty="0">
                <a:effectLst>
                  <a:outerShdw blurRad="38100" dist="38100" dir="2700000" algn="tl">
                    <a:srgbClr val="000000">
                      <a:alpha val="43137"/>
                    </a:srgbClr>
                  </a:outerShdw>
                </a:effectLst>
                <a:latin typeface="Rockwell" panose="02060603020205020403" pitchFamily="18" charset="0"/>
              </a:rPr>
              <a:t> la palabra que </a:t>
            </a:r>
            <a:r>
              <a:rPr lang="en-US" sz="3600" dirty="0" err="1">
                <a:effectLst>
                  <a:outerShdw blurRad="38100" dist="38100" dir="2700000" algn="tl">
                    <a:srgbClr val="000000">
                      <a:alpha val="43137"/>
                    </a:srgbClr>
                  </a:outerShdw>
                </a:effectLst>
                <a:latin typeface="Rockwell" panose="02060603020205020403" pitchFamily="18" charset="0"/>
              </a:rPr>
              <a:t>está</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escrita</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en</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su</a:t>
            </a:r>
            <a:r>
              <a:rPr lang="en-US" sz="3600" dirty="0">
                <a:effectLst>
                  <a:outerShdw blurRad="38100" dist="38100" dir="2700000" algn="tl">
                    <a:srgbClr val="000000">
                      <a:alpha val="43137"/>
                    </a:srgbClr>
                  </a:outerShdw>
                </a:effectLst>
                <a:latin typeface="Rockwell" panose="02060603020205020403" pitchFamily="18" charset="0"/>
              </a:rPr>
              <a:t> ley: Que sin causa me </a:t>
            </a:r>
            <a:r>
              <a:rPr lang="en-US" sz="3600" dirty="0" err="1">
                <a:effectLst>
                  <a:outerShdw blurRad="38100" dist="38100" dir="2700000" algn="tl">
                    <a:srgbClr val="000000">
                      <a:alpha val="43137"/>
                    </a:srgbClr>
                  </a:outerShdw>
                </a:effectLst>
                <a:latin typeface="Rockwell" panose="02060603020205020403" pitchFamily="18" charset="0"/>
              </a:rPr>
              <a:t>aborrecieron</a:t>
            </a:r>
            <a:r>
              <a:rPr lang="en-US" sz="3600" dirty="0">
                <a:effectLst>
                  <a:outerShdw blurRad="38100" dist="38100" dir="2700000" algn="tl">
                    <a:srgbClr val="000000">
                      <a:alpha val="43137"/>
                    </a:srgbClr>
                  </a:outerShdw>
                </a:effectLst>
                <a:latin typeface="Rockwell" panose="02060603020205020403" pitchFamily="18" charset="0"/>
              </a:rPr>
              <a:t>.</a:t>
            </a:r>
          </a:p>
          <a:p>
            <a:pPr algn="just"/>
            <a:r>
              <a:rPr lang="en-US" sz="3600" dirty="0">
                <a:effectLst>
                  <a:outerShdw blurRad="38100" dist="38100" dir="2700000" algn="tl">
                    <a:srgbClr val="000000">
                      <a:alpha val="43137"/>
                    </a:srgbClr>
                  </a:outerShdw>
                </a:effectLst>
                <a:latin typeface="Rockwell" panose="02060603020205020403" pitchFamily="18" charset="0"/>
              </a:rPr>
              <a:t> 26 </a:t>
            </a:r>
            <a:r>
              <a:rPr lang="en-US" sz="3600" dirty="0" err="1">
                <a:effectLst>
                  <a:outerShdw blurRad="38100" dist="38100" dir="2700000" algn="tl">
                    <a:srgbClr val="000000">
                      <a:alpha val="43137"/>
                    </a:srgbClr>
                  </a:outerShdw>
                </a:effectLst>
                <a:latin typeface="Rockwell" panose="02060603020205020403" pitchFamily="18" charset="0"/>
              </a:rPr>
              <a:t>Empero</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cuando</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viniere</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el</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Consolador</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el</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cual</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yo</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os</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enviaré</a:t>
            </a:r>
            <a:r>
              <a:rPr lang="en-US" sz="3600" dirty="0">
                <a:effectLst>
                  <a:outerShdw blurRad="38100" dist="38100" dir="2700000" algn="tl">
                    <a:srgbClr val="000000">
                      <a:alpha val="43137"/>
                    </a:srgbClr>
                  </a:outerShdw>
                </a:effectLst>
                <a:latin typeface="Rockwell" panose="02060603020205020403" pitchFamily="18" charset="0"/>
              </a:rPr>
              <a:t> del Padre, </a:t>
            </a:r>
            <a:r>
              <a:rPr lang="en-US" sz="3600" dirty="0" err="1">
                <a:effectLst>
                  <a:outerShdw blurRad="38100" dist="38100" dir="2700000" algn="tl">
                    <a:srgbClr val="000000">
                      <a:alpha val="43137"/>
                    </a:srgbClr>
                  </a:outerShdw>
                </a:effectLst>
                <a:latin typeface="Rockwell" panose="02060603020205020403" pitchFamily="18" charset="0"/>
              </a:rPr>
              <a:t>el</a:t>
            </a:r>
            <a:r>
              <a:rPr lang="en-US" sz="3600" dirty="0">
                <a:effectLst>
                  <a:outerShdw blurRad="38100" dist="38100" dir="2700000" algn="tl">
                    <a:srgbClr val="000000">
                      <a:alpha val="43137"/>
                    </a:srgbClr>
                  </a:outerShdw>
                </a:effectLst>
                <a:latin typeface="Rockwell" panose="02060603020205020403" pitchFamily="18" charset="0"/>
              </a:rPr>
              <a:t> Espíritu de </a:t>
            </a:r>
            <a:r>
              <a:rPr lang="en-US" sz="3600" dirty="0" err="1">
                <a:effectLst>
                  <a:outerShdw blurRad="38100" dist="38100" dir="2700000" algn="tl">
                    <a:srgbClr val="000000">
                      <a:alpha val="43137"/>
                    </a:srgbClr>
                  </a:outerShdw>
                </a:effectLst>
                <a:latin typeface="Rockwell" panose="02060603020205020403" pitchFamily="18" charset="0"/>
              </a:rPr>
              <a:t>verdad</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el</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cual</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procede</a:t>
            </a:r>
            <a:r>
              <a:rPr lang="en-US" sz="3600" dirty="0">
                <a:effectLst>
                  <a:outerShdw blurRad="38100" dist="38100" dir="2700000" algn="tl">
                    <a:srgbClr val="000000">
                      <a:alpha val="43137"/>
                    </a:srgbClr>
                  </a:outerShdw>
                </a:effectLst>
                <a:latin typeface="Rockwell" panose="02060603020205020403" pitchFamily="18" charset="0"/>
              </a:rPr>
              <a:t> del Padre, </a:t>
            </a:r>
            <a:r>
              <a:rPr lang="en-US" sz="3600" dirty="0" err="1">
                <a:effectLst>
                  <a:outerShdw blurRad="38100" dist="38100" dir="2700000" algn="tl">
                    <a:srgbClr val="000000">
                      <a:alpha val="43137"/>
                    </a:srgbClr>
                  </a:outerShdw>
                </a:effectLst>
                <a:latin typeface="Rockwell" panose="02060603020205020403" pitchFamily="18" charset="0"/>
              </a:rPr>
              <a:t>él</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dará</a:t>
            </a:r>
            <a:r>
              <a:rPr lang="en-US" sz="3600" dirty="0">
                <a:effectLst>
                  <a:outerShdw blurRad="38100" dist="38100" dir="2700000" algn="tl">
                    <a:srgbClr val="000000">
                      <a:alpha val="43137"/>
                    </a:srgbClr>
                  </a:outerShdw>
                </a:effectLst>
                <a:latin typeface="Rockwell" panose="02060603020205020403" pitchFamily="18" charset="0"/>
              </a:rPr>
              <a:t> testimonio de </a:t>
            </a:r>
            <a:r>
              <a:rPr lang="en-US" sz="3600" dirty="0" err="1">
                <a:effectLst>
                  <a:outerShdw blurRad="38100" dist="38100" dir="2700000" algn="tl">
                    <a:srgbClr val="000000">
                      <a:alpha val="43137"/>
                    </a:srgbClr>
                  </a:outerShdw>
                </a:effectLst>
                <a:latin typeface="Rockwell" panose="02060603020205020403" pitchFamily="18" charset="0"/>
              </a:rPr>
              <a:t>mí</a:t>
            </a:r>
            <a:r>
              <a:rPr lang="en-US" sz="3600" dirty="0">
                <a:effectLst>
                  <a:outerShdw blurRad="38100" dist="38100" dir="2700000" algn="tl">
                    <a:srgbClr val="000000">
                      <a:alpha val="43137"/>
                    </a:srgbClr>
                  </a:outerShdw>
                </a:effectLst>
                <a:latin typeface="Rockwell" panose="02060603020205020403" pitchFamily="18" charset="0"/>
              </a:rPr>
              <a:t>.</a:t>
            </a:r>
          </a:p>
          <a:p>
            <a:pPr algn="just"/>
            <a:r>
              <a:rPr lang="en-US" sz="3600" dirty="0">
                <a:effectLst>
                  <a:outerShdw blurRad="38100" dist="38100" dir="2700000" algn="tl">
                    <a:srgbClr val="000000">
                      <a:alpha val="43137"/>
                    </a:srgbClr>
                  </a:outerShdw>
                </a:effectLst>
                <a:latin typeface="Rockwell" panose="02060603020205020403" pitchFamily="18" charset="0"/>
              </a:rPr>
              <a:t> 27 Y </a:t>
            </a:r>
            <a:r>
              <a:rPr lang="en-US" sz="3600" dirty="0" err="1">
                <a:effectLst>
                  <a:outerShdw blurRad="38100" dist="38100" dir="2700000" algn="tl">
                    <a:srgbClr val="000000">
                      <a:alpha val="43137"/>
                    </a:srgbClr>
                  </a:outerShdw>
                </a:effectLst>
                <a:latin typeface="Rockwell" panose="02060603020205020403" pitchFamily="18" charset="0"/>
              </a:rPr>
              <a:t>vosotros</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daréis</a:t>
            </a:r>
            <a:r>
              <a:rPr lang="en-US" sz="3600" dirty="0">
                <a:effectLst>
                  <a:outerShdw blurRad="38100" dist="38100" dir="2700000" algn="tl">
                    <a:srgbClr val="000000">
                      <a:alpha val="43137"/>
                    </a:srgbClr>
                  </a:outerShdw>
                </a:effectLst>
                <a:latin typeface="Rockwell" panose="02060603020205020403" pitchFamily="18" charset="0"/>
              </a:rPr>
              <a:t> testimonio, </a:t>
            </a:r>
            <a:r>
              <a:rPr lang="en-US" sz="3600" dirty="0" err="1">
                <a:effectLst>
                  <a:outerShdw blurRad="38100" dist="38100" dir="2700000" algn="tl">
                    <a:srgbClr val="000000">
                      <a:alpha val="43137"/>
                    </a:srgbClr>
                  </a:outerShdw>
                </a:effectLst>
                <a:latin typeface="Rockwell" panose="02060603020205020403" pitchFamily="18" charset="0"/>
              </a:rPr>
              <a:t>porque</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estáis</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conmigo</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desde</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el</a:t>
            </a:r>
            <a:r>
              <a:rPr lang="en-US" sz="3600" dirty="0">
                <a:effectLst>
                  <a:outerShdw blurRad="38100" dist="38100" dir="2700000" algn="tl">
                    <a:srgbClr val="000000">
                      <a:alpha val="43137"/>
                    </a:srgbClr>
                  </a:outerShdw>
                </a:effectLst>
                <a:latin typeface="Rockwell" panose="02060603020205020403" pitchFamily="18" charset="0"/>
              </a:rPr>
              <a:t> principio.</a:t>
            </a:r>
          </a:p>
        </p:txBody>
      </p:sp>
      <p:cxnSp>
        <p:nvCxnSpPr>
          <p:cNvPr id="7" name="Straight Connector 6">
            <a:extLst>
              <a:ext uri="{FF2B5EF4-FFF2-40B4-BE49-F238E27FC236}">
                <a16:creationId xmlns:a16="http://schemas.microsoft.com/office/drawing/2014/main" xmlns="" id="{3FD2F44F-A461-F46D-FCA1-7E321C1E724D}"/>
              </a:ext>
            </a:extLst>
          </p:cNvPr>
          <p:cNvCxnSpPr>
            <a:cxnSpLocks/>
          </p:cNvCxnSpPr>
          <p:nvPr/>
        </p:nvCxnSpPr>
        <p:spPr>
          <a:xfrm>
            <a:off x="4659085" y="2024782"/>
            <a:ext cx="635725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 id="{63707F57-B8DC-7AA1-EF6B-552145522C3B}"/>
              </a:ext>
            </a:extLst>
          </p:cNvPr>
          <p:cNvSpPr txBox="1"/>
          <p:nvPr/>
        </p:nvSpPr>
        <p:spPr>
          <a:xfrm>
            <a:off x="10883559" y="5080107"/>
            <a:ext cx="2007281" cy="646331"/>
          </a:xfrm>
          <a:prstGeom prst="rect">
            <a:avLst/>
          </a:prstGeom>
          <a:noFill/>
        </p:spPr>
        <p:txBody>
          <a:bodyPr wrap="none" rtlCol="0">
            <a:spAutoFit/>
          </a:bodyPr>
          <a:lstStyle/>
          <a:p>
            <a:r>
              <a:rPr lang="en-US" sz="3600" i="1" dirty="0">
                <a:effectLst>
                  <a:outerShdw blurRad="38100" dist="38100" dir="2700000" algn="tl">
                    <a:srgbClr val="000000">
                      <a:alpha val="43137"/>
                    </a:srgbClr>
                  </a:outerShdw>
                </a:effectLst>
                <a:latin typeface="Rockwell" panose="02060603020205020403" pitchFamily="18" charset="0"/>
              </a:rPr>
              <a:t>(Ps 69:4)</a:t>
            </a:r>
          </a:p>
        </p:txBody>
      </p:sp>
      <p:cxnSp>
        <p:nvCxnSpPr>
          <p:cNvPr id="10" name="Straight Connector 9">
            <a:extLst>
              <a:ext uri="{FF2B5EF4-FFF2-40B4-BE49-F238E27FC236}">
                <a16:creationId xmlns:a16="http://schemas.microsoft.com/office/drawing/2014/main" xmlns="" id="{F407E194-618D-A75D-34BD-20BB6C9B6137}"/>
              </a:ext>
            </a:extLst>
          </p:cNvPr>
          <p:cNvCxnSpPr>
            <a:cxnSpLocks/>
          </p:cNvCxnSpPr>
          <p:nvPr/>
        </p:nvCxnSpPr>
        <p:spPr>
          <a:xfrm>
            <a:off x="6335485" y="3135125"/>
            <a:ext cx="341811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xmlns="" id="{39B80FB8-C234-5062-484E-3C7807BE9FA2}"/>
              </a:ext>
            </a:extLst>
          </p:cNvPr>
          <p:cNvSpPr txBox="1"/>
          <p:nvPr/>
        </p:nvSpPr>
        <p:spPr>
          <a:xfrm>
            <a:off x="10688601" y="5726438"/>
            <a:ext cx="2397195" cy="646331"/>
          </a:xfrm>
          <a:prstGeom prst="rect">
            <a:avLst/>
          </a:prstGeom>
          <a:noFill/>
        </p:spPr>
        <p:txBody>
          <a:bodyPr wrap="none" rtlCol="0">
            <a:spAutoFit/>
          </a:bodyPr>
          <a:lstStyle/>
          <a:p>
            <a:r>
              <a:rPr lang="en-US" sz="3600" i="1" dirty="0">
                <a:effectLst>
                  <a:outerShdw blurRad="38100" dist="38100" dir="2700000" algn="tl">
                    <a:srgbClr val="000000">
                      <a:alpha val="43137"/>
                    </a:srgbClr>
                  </a:outerShdw>
                </a:effectLst>
                <a:latin typeface="Rockwell" panose="02060603020205020403" pitchFamily="18" charset="0"/>
              </a:rPr>
              <a:t>(Joh 14:17)</a:t>
            </a:r>
          </a:p>
        </p:txBody>
      </p:sp>
    </p:spTree>
    <p:extLst>
      <p:ext uri="{BB962C8B-B14F-4D97-AF65-F5344CB8AC3E}">
        <p14:creationId xmlns:p14="http://schemas.microsoft.com/office/powerpoint/2010/main" val="2946340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0BD69E8-DF17-ECC2-F8DB-DE4F83939B15}"/>
              </a:ext>
            </a:extLst>
          </p:cNvPr>
          <p:cNvSpPr txBox="1"/>
          <p:nvPr/>
        </p:nvSpPr>
        <p:spPr>
          <a:xfrm>
            <a:off x="11390108" y="2644170"/>
            <a:ext cx="994183" cy="1569660"/>
          </a:xfrm>
          <a:prstGeom prst="rect">
            <a:avLst/>
          </a:prstGeom>
          <a:noFill/>
        </p:spPr>
        <p:txBody>
          <a:bodyPr wrap="none" rtlCol="0">
            <a:spAutoFit/>
          </a:bodyPr>
          <a:lstStyle/>
          <a:p>
            <a:r>
              <a:rPr lang="en-US" sz="9600" dirty="0">
                <a:solidFill>
                  <a:srgbClr val="FFFF00"/>
                </a:solidFill>
                <a:effectLst>
                  <a:outerShdw blurRad="38100" dist="38100" dir="2700000" algn="tl">
                    <a:srgbClr val="000000">
                      <a:alpha val="43137"/>
                    </a:srgbClr>
                  </a:outerShdw>
                </a:effectLst>
              </a:rPr>
              <a:t>X</a:t>
            </a:r>
          </a:p>
        </p:txBody>
      </p:sp>
    </p:spTree>
    <p:extLst>
      <p:ext uri="{BB962C8B-B14F-4D97-AF65-F5344CB8AC3E}">
        <p14:creationId xmlns:p14="http://schemas.microsoft.com/office/powerpoint/2010/main" val="3058586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heme1">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extLst>
    <a:ext uri="{05A4C25C-085E-4340-85A3-A5531E510DB2}">
      <thm15:themeFamily xmlns:thm15="http://schemas.microsoft.com/office/thememl/2012/main" xmlns="" name="Theme1" id="{AB5F0B47-197D-488C-BDB9-575A1B2757D5}" vid="{6E0A9611-3708-4BB3-9B26-AE7B0DE9AB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Theme1</Template>
  <TotalTime>3367</TotalTime>
  <Words>3578</Words>
  <Application>Microsoft Office PowerPoint</Application>
  <PresentationFormat>Custom</PresentationFormat>
  <Paragraphs>364</Paragraphs>
  <Slides>57</Slides>
  <Notes>1</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Theme1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Rick Jackson</dc:creator>
  <cp:lastModifiedBy>CCM A-V Booth</cp:lastModifiedBy>
  <cp:revision>343</cp:revision>
  <cp:lastPrinted>2025-09-21T14:52:33Z</cp:lastPrinted>
  <dcterms:created xsi:type="dcterms:W3CDTF">2008-09-21T05:00:23Z</dcterms:created>
  <dcterms:modified xsi:type="dcterms:W3CDTF">2025-09-21T17:31:29Z</dcterms:modified>
</cp:coreProperties>
</file>