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heic"/>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61"/>
  </p:notesMasterIdLst>
  <p:handoutMasterIdLst>
    <p:handoutMasterId r:id="rId62"/>
  </p:handoutMasterIdLst>
  <p:sldIdLst>
    <p:sldId id="1727" r:id="rId2"/>
    <p:sldId id="2255" r:id="rId3"/>
    <p:sldId id="2262" r:id="rId4"/>
    <p:sldId id="2261" r:id="rId5"/>
    <p:sldId id="2264" r:id="rId6"/>
    <p:sldId id="2265" r:id="rId7"/>
    <p:sldId id="2263" r:id="rId8"/>
    <p:sldId id="2257" r:id="rId9"/>
    <p:sldId id="2258" r:id="rId10"/>
    <p:sldId id="2259" r:id="rId11"/>
    <p:sldId id="2055" r:id="rId12"/>
    <p:sldId id="2083" r:id="rId13"/>
    <p:sldId id="2052" r:id="rId14"/>
    <p:sldId id="2051" r:id="rId15"/>
    <p:sldId id="2049" r:id="rId16"/>
    <p:sldId id="2050" r:id="rId17"/>
    <p:sldId id="2048" r:id="rId18"/>
    <p:sldId id="1709" r:id="rId19"/>
    <p:sldId id="1817" r:id="rId20"/>
    <p:sldId id="1717" r:id="rId21"/>
    <p:sldId id="1710" r:id="rId22"/>
    <p:sldId id="1823" r:id="rId23"/>
    <p:sldId id="1716" r:id="rId24"/>
    <p:sldId id="1706" r:id="rId25"/>
    <p:sldId id="1818" r:id="rId26"/>
    <p:sldId id="1820" r:id="rId27"/>
    <p:sldId id="1816" r:id="rId28"/>
    <p:sldId id="1819" r:id="rId29"/>
    <p:sldId id="1715" r:id="rId30"/>
    <p:sldId id="1711" r:id="rId31"/>
    <p:sldId id="1718" r:id="rId32"/>
    <p:sldId id="1821" r:id="rId33"/>
    <p:sldId id="1705" r:id="rId34"/>
    <p:sldId id="1719" r:id="rId35"/>
    <p:sldId id="1707" r:id="rId36"/>
    <p:sldId id="1708" r:id="rId37"/>
    <p:sldId id="1712" r:id="rId38"/>
    <p:sldId id="1704" r:id="rId39"/>
    <p:sldId id="1713" r:id="rId40"/>
    <p:sldId id="1714" r:id="rId41"/>
    <p:sldId id="1720" r:id="rId42"/>
    <p:sldId id="884" r:id="rId43"/>
    <p:sldId id="1679" r:id="rId44"/>
    <p:sldId id="1692" r:id="rId45"/>
    <p:sldId id="1701" r:id="rId46"/>
    <p:sldId id="1700" r:id="rId47"/>
    <p:sldId id="1699" r:id="rId48"/>
    <p:sldId id="1693" r:id="rId49"/>
    <p:sldId id="1702" r:id="rId50"/>
    <p:sldId id="710" r:id="rId51"/>
    <p:sldId id="1610" r:id="rId52"/>
    <p:sldId id="1608" r:id="rId53"/>
    <p:sldId id="1611" r:id="rId54"/>
    <p:sldId id="1612" r:id="rId55"/>
    <p:sldId id="270" r:id="rId56"/>
    <p:sldId id="1602" r:id="rId57"/>
    <p:sldId id="1603" r:id="rId58"/>
    <p:sldId id="1601" r:id="rId59"/>
    <p:sldId id="1604" r:id="rId60"/>
  </p:sldIdLst>
  <p:sldSz cx="237744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748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p:cViewPr varScale="1">
        <p:scale>
          <a:sx n="44" d="100"/>
          <a:sy n="44" d="100"/>
        </p:scale>
        <p:origin x="-168" y="-912"/>
      </p:cViewPr>
      <p:guideLst>
        <p:guide orient="horz" pos="2160"/>
        <p:guide pos="7488"/>
      </p:guideLst>
    </p:cSldViewPr>
  </p:slideViewPr>
  <p:notesTextViewPr>
    <p:cViewPr>
      <p:scale>
        <a:sx n="100" d="100"/>
        <a:sy n="100" d="100"/>
      </p:scale>
      <p:origin x="0" y="0"/>
    </p:cViewPr>
  </p:notesTextViewPr>
  <p:notesViewPr>
    <p:cSldViewPr>
      <p:cViewPr varScale="1">
        <p:scale>
          <a:sx n="77" d="100"/>
          <a:sy n="77"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1998</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1999-2004</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2004-?</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Trav n Liz</a:t>
          </a:r>
        </a:p>
        <a:p>
          <a:r>
            <a:rPr lang="en-US" sz="2800" dirty="0">
              <a:solidFill>
                <a:schemeClr val="bg1"/>
              </a:solidFill>
              <a:effectLst>
                <a:outerShdw blurRad="38100" dist="38100" dir="2700000" algn="tl">
                  <a:srgbClr val="000000">
                    <a:alpha val="43137"/>
                  </a:srgbClr>
                </a:outerShdw>
              </a:effectLst>
            </a:rPr>
            <a:t>2012-2014 </a:t>
          </a:r>
        </a:p>
        <a:p>
          <a:r>
            <a:rPr lang="en-US" sz="2800" dirty="0">
              <a:solidFill>
                <a:schemeClr val="bg1"/>
              </a:solidFill>
              <a:effectLst>
                <a:outerShdw blurRad="38100" dist="38100" dir="2700000" algn="tl">
                  <a:srgbClr val="000000">
                    <a:alpha val="43137"/>
                  </a:srgbClr>
                </a:outerShdw>
              </a:effectLst>
            </a:rPr>
            <a:t>ST Teams</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44671" custRadScaleInc="202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67185" custRadScaleRad="134348" custRadScaleInc="-2179">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9E216-7ED1-424C-8D57-2693DC3F246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7C0F32E-F33E-4072-9646-7D614F8DB1A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Santa Rosa 2024</a:t>
          </a:r>
        </a:p>
      </dgm:t>
    </dgm:pt>
    <dgm:pt modelId="{AAEFAD5D-C07E-4936-9150-316DD01797B0}" type="parTrans" cxnId="{79617E8F-8AFA-4AAE-90B1-A9A6DDF2C85A}">
      <dgm:prSet/>
      <dgm:spPr/>
      <dgm:t>
        <a:bodyPr/>
        <a:lstStyle/>
        <a:p>
          <a:endParaRPr lang="en-US"/>
        </a:p>
      </dgm:t>
    </dgm:pt>
    <dgm:pt modelId="{D777B8C0-70E9-44AA-9537-C03FBAB66F37}" type="sibTrans" cxnId="{79617E8F-8AFA-4AAE-90B1-A9A6DDF2C85A}">
      <dgm:prSet/>
      <dgm:spPr>
        <a:ln>
          <a:solidFill>
            <a:schemeClr val="bg1"/>
          </a:solidFill>
        </a:ln>
      </dgm:spPr>
      <dgm:t>
        <a:bodyPr/>
        <a:lstStyle/>
        <a:p>
          <a:endParaRPr lang="en-US"/>
        </a:p>
      </dgm:t>
    </dgm:pt>
    <dgm:pt modelId="{7670D814-F98F-4A1E-82BA-467E376C8973}">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Belize TCA</a:t>
          </a:r>
        </a:p>
        <a:p>
          <a:r>
            <a:rPr lang="en-US" sz="2800" dirty="0">
              <a:solidFill>
                <a:schemeClr val="bg1"/>
              </a:solidFill>
              <a:effectLst>
                <a:outerShdw blurRad="38100" dist="38100" dir="2700000" algn="tl">
                  <a:srgbClr val="000000">
                    <a:alpha val="43137"/>
                  </a:srgbClr>
                </a:outerShdw>
              </a:effectLst>
            </a:rPr>
            <a:t>2024 - ?</a:t>
          </a:r>
        </a:p>
      </dgm:t>
    </dgm:pt>
    <dgm:pt modelId="{A9818E41-13BA-459E-9A05-EF35DBC55A52}" type="parTrans" cxnId="{49EEC307-257E-45F2-A002-C44C9669E3B1}">
      <dgm:prSet/>
      <dgm:spPr/>
      <dgm:t>
        <a:bodyPr/>
        <a:lstStyle/>
        <a:p>
          <a:endParaRPr lang="en-US"/>
        </a:p>
      </dgm:t>
    </dgm:pt>
    <dgm:pt modelId="{B5A33FAC-BE75-4521-97DB-BA7D7B695C08}" type="sibTrans" cxnId="{49EEC307-257E-45F2-A002-C44C9669E3B1}">
      <dgm:prSet/>
      <dgm:spPr>
        <a:ln>
          <a:solidFill>
            <a:schemeClr val="bg1"/>
          </a:solidFill>
        </a:ln>
      </dgm:spPr>
      <dgm:t>
        <a:bodyPr/>
        <a:lstStyle/>
        <a:p>
          <a:endParaRPr lang="en-US">
            <a:solidFill>
              <a:schemeClr val="bg1"/>
            </a:solidFill>
          </a:endParaRPr>
        </a:p>
      </dgm:t>
    </dgm:pt>
    <dgm:pt modelId="{BB684432-53C0-419F-A4F1-F693B81EAF04}">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BLC</a:t>
          </a:r>
        </a:p>
        <a:p>
          <a:r>
            <a:rPr lang="en-US" sz="2800" dirty="0">
              <a:solidFill>
                <a:schemeClr val="bg1"/>
              </a:solidFill>
              <a:effectLst>
                <a:outerShdw blurRad="38100" dist="38100" dir="2700000" algn="tl">
                  <a:srgbClr val="000000">
                    <a:alpha val="43137"/>
                  </a:srgbClr>
                </a:outerShdw>
              </a:effectLst>
            </a:rPr>
            <a:t>2024 - ?</a:t>
          </a:r>
        </a:p>
      </dgm:t>
    </dgm:pt>
    <dgm:pt modelId="{8B530984-9F21-49F6-B395-E31B0CBFB046}" type="parTrans" cxnId="{3789F3C3-3396-45AC-A14B-B5DD29FA56DE}">
      <dgm:prSet/>
      <dgm:spPr/>
      <dgm:t>
        <a:bodyPr/>
        <a:lstStyle/>
        <a:p>
          <a:endParaRPr lang="en-US"/>
        </a:p>
      </dgm:t>
    </dgm:pt>
    <dgm:pt modelId="{35C12DC1-71B3-4BB6-B41C-18FFF4DCB045}" type="sibTrans" cxnId="{3789F3C3-3396-45AC-A14B-B5DD29FA56DE}">
      <dgm:prSet/>
      <dgm:spPr>
        <a:ln>
          <a:solidFill>
            <a:schemeClr val="bg1"/>
          </a:solidFill>
        </a:ln>
      </dgm:spPr>
      <dgm:t>
        <a:bodyPr/>
        <a:lstStyle/>
        <a:p>
          <a:endParaRPr lang="en-US"/>
        </a:p>
      </dgm:t>
    </dgm:pt>
    <dgm:pt modelId="{926AFC57-AF28-408B-963B-3CD1BD3F53BE}">
      <dgm:prSet phldrT="[Text]" custT="1"/>
      <dgm:spPr>
        <a:solidFill>
          <a:schemeClr val="accent2"/>
        </a:solidFill>
        <a:ln>
          <a:solidFill>
            <a:schemeClr val="bg1"/>
          </a:solidFill>
        </a:ln>
      </dgm:spPr>
      <dgm:t>
        <a:bodyPr/>
        <a:lstStyle/>
        <a:p>
          <a:r>
            <a:rPr lang="en-US" sz="2800" dirty="0">
              <a:solidFill>
                <a:schemeClr val="bg1"/>
              </a:solidFill>
              <a:effectLst>
                <a:outerShdw blurRad="38100" dist="38100" dir="2700000" algn="tl">
                  <a:srgbClr val="000000">
                    <a:alpha val="43137"/>
                  </a:srgbClr>
                </a:outerShdw>
              </a:effectLst>
            </a:rPr>
            <a:t>CCM</a:t>
          </a:r>
        </a:p>
        <a:p>
          <a:r>
            <a:rPr lang="en-US" sz="2800" dirty="0">
              <a:solidFill>
                <a:schemeClr val="bg1"/>
              </a:solidFill>
              <a:effectLst>
                <a:outerShdw blurRad="38100" dist="38100" dir="2700000" algn="tl">
                  <a:srgbClr val="000000">
                    <a:alpha val="43137"/>
                  </a:srgbClr>
                </a:outerShdw>
              </a:effectLst>
            </a:rPr>
            <a:t>Missions</a:t>
          </a:r>
        </a:p>
        <a:p>
          <a:r>
            <a:rPr lang="en-US" sz="2800" dirty="0">
              <a:solidFill>
                <a:schemeClr val="bg1"/>
              </a:solidFill>
              <a:effectLst>
                <a:outerShdw blurRad="38100" dist="38100" dir="2700000" algn="tl">
                  <a:srgbClr val="000000">
                    <a:alpha val="43137"/>
                  </a:srgbClr>
                </a:outerShdw>
              </a:effectLst>
            </a:rPr>
            <a:t>2024 - ?</a:t>
          </a:r>
        </a:p>
      </dgm:t>
    </dgm:pt>
    <dgm:pt modelId="{972DA586-06E7-4979-96D1-0D338AE72AF2}" type="parTrans" cxnId="{E5C43B8F-96DA-454B-807E-F4140769EBA1}">
      <dgm:prSet/>
      <dgm:spPr/>
      <dgm:t>
        <a:bodyPr/>
        <a:lstStyle/>
        <a:p>
          <a:endParaRPr lang="en-US"/>
        </a:p>
      </dgm:t>
    </dgm:pt>
    <dgm:pt modelId="{8A1218F5-2CD4-4387-82DD-A8709F3E5F6A}" type="sibTrans" cxnId="{E5C43B8F-96DA-454B-807E-F4140769EBA1}">
      <dgm:prSet/>
      <dgm:spPr>
        <a:ln>
          <a:solidFill>
            <a:schemeClr val="bg1"/>
          </a:solidFill>
        </a:ln>
      </dgm:spPr>
      <dgm:t>
        <a:bodyPr/>
        <a:lstStyle/>
        <a:p>
          <a:endParaRPr lang="en-US"/>
        </a:p>
      </dgm:t>
    </dgm:pt>
    <dgm:pt modelId="{10D92446-8F0D-427F-8064-087F7B60CD2A}" type="pres">
      <dgm:prSet presAssocID="{DA69E216-7ED1-424C-8D57-2693DC3F246A}" presName="cycle" presStyleCnt="0">
        <dgm:presLayoutVars>
          <dgm:dir/>
          <dgm:resizeHandles val="exact"/>
        </dgm:presLayoutVars>
      </dgm:prSet>
      <dgm:spPr/>
      <dgm:t>
        <a:bodyPr/>
        <a:lstStyle/>
        <a:p>
          <a:endParaRPr lang="en-US"/>
        </a:p>
      </dgm:t>
    </dgm:pt>
    <dgm:pt modelId="{71F8F467-0607-40CB-9B4E-974E7A0B05B0}" type="pres">
      <dgm:prSet presAssocID="{07C0F32E-F33E-4072-9646-7D614F8DB1A4}" presName="node" presStyleLbl="node1" presStyleIdx="0" presStyleCnt="4">
        <dgm:presLayoutVars>
          <dgm:bulletEnabled val="1"/>
        </dgm:presLayoutVars>
      </dgm:prSet>
      <dgm:spPr/>
      <dgm:t>
        <a:bodyPr/>
        <a:lstStyle/>
        <a:p>
          <a:endParaRPr lang="en-US"/>
        </a:p>
      </dgm:t>
    </dgm:pt>
    <dgm:pt modelId="{D665A0C2-22F9-43CA-9F20-A0513539BD1A}" type="pres">
      <dgm:prSet presAssocID="{07C0F32E-F33E-4072-9646-7D614F8DB1A4}" presName="spNode" presStyleCnt="0"/>
      <dgm:spPr/>
    </dgm:pt>
    <dgm:pt modelId="{309CF2B5-F2AC-43D7-B17F-623F2A0885FD}" type="pres">
      <dgm:prSet presAssocID="{D777B8C0-70E9-44AA-9537-C03FBAB66F37}" presName="sibTrans" presStyleLbl="sibTrans1D1" presStyleIdx="0" presStyleCnt="4"/>
      <dgm:spPr/>
      <dgm:t>
        <a:bodyPr/>
        <a:lstStyle/>
        <a:p>
          <a:endParaRPr lang="en-US"/>
        </a:p>
      </dgm:t>
    </dgm:pt>
    <dgm:pt modelId="{DE940514-D476-47B1-8FD6-3CE5BF73B9AA}" type="pres">
      <dgm:prSet presAssocID="{7670D814-F98F-4A1E-82BA-467E376C8973}" presName="node" presStyleLbl="node1" presStyleIdx="1" presStyleCnt="4" custRadScaleRad="129342" custRadScaleInc="2264">
        <dgm:presLayoutVars>
          <dgm:bulletEnabled val="1"/>
        </dgm:presLayoutVars>
      </dgm:prSet>
      <dgm:spPr/>
      <dgm:t>
        <a:bodyPr/>
        <a:lstStyle/>
        <a:p>
          <a:endParaRPr lang="en-US"/>
        </a:p>
      </dgm:t>
    </dgm:pt>
    <dgm:pt modelId="{464A2505-994C-4FB9-BD4A-6970E8624B41}" type="pres">
      <dgm:prSet presAssocID="{7670D814-F98F-4A1E-82BA-467E376C8973}" presName="spNode" presStyleCnt="0"/>
      <dgm:spPr/>
    </dgm:pt>
    <dgm:pt modelId="{64A6D58D-931A-4D8A-BB26-308003BC80F0}" type="pres">
      <dgm:prSet presAssocID="{B5A33FAC-BE75-4521-97DB-BA7D7B695C08}" presName="sibTrans" presStyleLbl="sibTrans1D1" presStyleIdx="1" presStyleCnt="4"/>
      <dgm:spPr/>
      <dgm:t>
        <a:bodyPr/>
        <a:lstStyle/>
        <a:p>
          <a:endParaRPr lang="en-US"/>
        </a:p>
      </dgm:t>
    </dgm:pt>
    <dgm:pt modelId="{68271527-CF9E-4D51-BC3E-BED517044458}" type="pres">
      <dgm:prSet presAssocID="{BB684432-53C0-419F-A4F1-F693B81EAF04}" presName="node" presStyleLbl="node1" presStyleIdx="2" presStyleCnt="4">
        <dgm:presLayoutVars>
          <dgm:bulletEnabled val="1"/>
        </dgm:presLayoutVars>
      </dgm:prSet>
      <dgm:spPr/>
      <dgm:t>
        <a:bodyPr/>
        <a:lstStyle/>
        <a:p>
          <a:endParaRPr lang="en-US"/>
        </a:p>
      </dgm:t>
    </dgm:pt>
    <dgm:pt modelId="{F9242D6D-4079-47B8-9874-A08BA5DA7D60}" type="pres">
      <dgm:prSet presAssocID="{BB684432-53C0-419F-A4F1-F693B81EAF04}" presName="spNode" presStyleCnt="0"/>
      <dgm:spPr/>
    </dgm:pt>
    <dgm:pt modelId="{BAB92978-ADBC-43C4-8211-A81106D359B0}" type="pres">
      <dgm:prSet presAssocID="{35C12DC1-71B3-4BB6-B41C-18FFF4DCB045}" presName="sibTrans" presStyleLbl="sibTrans1D1" presStyleIdx="2" presStyleCnt="4"/>
      <dgm:spPr/>
      <dgm:t>
        <a:bodyPr/>
        <a:lstStyle/>
        <a:p>
          <a:endParaRPr lang="en-US"/>
        </a:p>
      </dgm:t>
    </dgm:pt>
    <dgm:pt modelId="{F4D3B7DF-94C9-4686-A42D-8FE8FBEBC5A0}" type="pres">
      <dgm:prSet presAssocID="{926AFC57-AF28-408B-963B-3CD1BD3F53BE}" presName="node" presStyleLbl="node1" presStyleIdx="3" presStyleCnt="4" custScaleY="113495" custRadScaleRad="137413" custRadScaleInc="-2131">
        <dgm:presLayoutVars>
          <dgm:bulletEnabled val="1"/>
        </dgm:presLayoutVars>
      </dgm:prSet>
      <dgm:spPr/>
      <dgm:t>
        <a:bodyPr/>
        <a:lstStyle/>
        <a:p>
          <a:endParaRPr lang="en-US"/>
        </a:p>
      </dgm:t>
    </dgm:pt>
    <dgm:pt modelId="{DEF5E9B3-BB52-406C-B3E9-FA9E4C80B861}" type="pres">
      <dgm:prSet presAssocID="{926AFC57-AF28-408B-963B-3CD1BD3F53BE}" presName="spNode" presStyleCnt="0"/>
      <dgm:spPr/>
    </dgm:pt>
    <dgm:pt modelId="{C8820727-AC28-4C33-BCA8-2F3C07FCAD1E}" type="pres">
      <dgm:prSet presAssocID="{8A1218F5-2CD4-4387-82DD-A8709F3E5F6A}" presName="sibTrans" presStyleLbl="sibTrans1D1" presStyleIdx="3" presStyleCnt="4"/>
      <dgm:spPr/>
      <dgm:t>
        <a:bodyPr/>
        <a:lstStyle/>
        <a:p>
          <a:endParaRPr lang="en-US"/>
        </a:p>
      </dgm:t>
    </dgm:pt>
  </dgm:ptLst>
  <dgm:cxnLst>
    <dgm:cxn modelId="{01404698-F830-42C8-8C99-F5FBD672AB40}" type="presOf" srcId="{B5A33FAC-BE75-4521-97DB-BA7D7B695C08}" destId="{64A6D58D-931A-4D8A-BB26-308003BC80F0}" srcOrd="0" destOrd="0" presId="urn:microsoft.com/office/officeart/2005/8/layout/cycle5"/>
    <dgm:cxn modelId="{134FBB28-8167-421C-80F6-AED9ACBE7571}" type="presOf" srcId="{926AFC57-AF28-408B-963B-3CD1BD3F53BE}" destId="{F4D3B7DF-94C9-4686-A42D-8FE8FBEBC5A0}" srcOrd="0" destOrd="0" presId="urn:microsoft.com/office/officeart/2005/8/layout/cycle5"/>
    <dgm:cxn modelId="{AEF25883-B5E8-47B0-B51E-FCBA1315120B}" type="presOf" srcId="{BB684432-53C0-419F-A4F1-F693B81EAF04}" destId="{68271527-CF9E-4D51-BC3E-BED517044458}" srcOrd="0" destOrd="0" presId="urn:microsoft.com/office/officeart/2005/8/layout/cycle5"/>
    <dgm:cxn modelId="{C4BA9AC3-6FD9-4989-84B0-7CBCC0B4F463}" type="presOf" srcId="{8A1218F5-2CD4-4387-82DD-A8709F3E5F6A}" destId="{C8820727-AC28-4C33-BCA8-2F3C07FCAD1E}" srcOrd="0" destOrd="0" presId="urn:microsoft.com/office/officeart/2005/8/layout/cycle5"/>
    <dgm:cxn modelId="{E5C43B8F-96DA-454B-807E-F4140769EBA1}" srcId="{DA69E216-7ED1-424C-8D57-2693DC3F246A}" destId="{926AFC57-AF28-408B-963B-3CD1BD3F53BE}" srcOrd="3" destOrd="0" parTransId="{972DA586-06E7-4979-96D1-0D338AE72AF2}" sibTransId="{8A1218F5-2CD4-4387-82DD-A8709F3E5F6A}"/>
    <dgm:cxn modelId="{B12484AF-0843-49F6-BC71-93D010CA26AB}" type="presOf" srcId="{DA69E216-7ED1-424C-8D57-2693DC3F246A}" destId="{10D92446-8F0D-427F-8064-087F7B60CD2A}" srcOrd="0" destOrd="0" presId="urn:microsoft.com/office/officeart/2005/8/layout/cycle5"/>
    <dgm:cxn modelId="{49EEC307-257E-45F2-A002-C44C9669E3B1}" srcId="{DA69E216-7ED1-424C-8D57-2693DC3F246A}" destId="{7670D814-F98F-4A1E-82BA-467E376C8973}" srcOrd="1" destOrd="0" parTransId="{A9818E41-13BA-459E-9A05-EF35DBC55A52}" sibTransId="{B5A33FAC-BE75-4521-97DB-BA7D7B695C08}"/>
    <dgm:cxn modelId="{C4D4B8AB-7EFD-4077-994C-D7CC7933227B}" type="presOf" srcId="{35C12DC1-71B3-4BB6-B41C-18FFF4DCB045}" destId="{BAB92978-ADBC-43C4-8211-A81106D359B0}" srcOrd="0" destOrd="0" presId="urn:microsoft.com/office/officeart/2005/8/layout/cycle5"/>
    <dgm:cxn modelId="{3789F3C3-3396-45AC-A14B-B5DD29FA56DE}" srcId="{DA69E216-7ED1-424C-8D57-2693DC3F246A}" destId="{BB684432-53C0-419F-A4F1-F693B81EAF04}" srcOrd="2" destOrd="0" parTransId="{8B530984-9F21-49F6-B395-E31B0CBFB046}" sibTransId="{35C12DC1-71B3-4BB6-B41C-18FFF4DCB045}"/>
    <dgm:cxn modelId="{88C7AFCB-D306-40DB-97C0-5A8B984909EA}" type="presOf" srcId="{07C0F32E-F33E-4072-9646-7D614F8DB1A4}" destId="{71F8F467-0607-40CB-9B4E-974E7A0B05B0}" srcOrd="0" destOrd="0" presId="urn:microsoft.com/office/officeart/2005/8/layout/cycle5"/>
    <dgm:cxn modelId="{91C34ADB-1C71-4020-ADDA-CE288653A067}" type="presOf" srcId="{7670D814-F98F-4A1E-82BA-467E376C8973}" destId="{DE940514-D476-47B1-8FD6-3CE5BF73B9AA}" srcOrd="0" destOrd="0" presId="urn:microsoft.com/office/officeart/2005/8/layout/cycle5"/>
    <dgm:cxn modelId="{994E53D7-2C8A-40CD-92F4-24D728706424}" type="presOf" srcId="{D777B8C0-70E9-44AA-9537-C03FBAB66F37}" destId="{309CF2B5-F2AC-43D7-B17F-623F2A0885FD}" srcOrd="0" destOrd="0" presId="urn:microsoft.com/office/officeart/2005/8/layout/cycle5"/>
    <dgm:cxn modelId="{79617E8F-8AFA-4AAE-90B1-A9A6DDF2C85A}" srcId="{DA69E216-7ED1-424C-8D57-2693DC3F246A}" destId="{07C0F32E-F33E-4072-9646-7D614F8DB1A4}" srcOrd="0" destOrd="0" parTransId="{AAEFAD5D-C07E-4936-9150-316DD01797B0}" sibTransId="{D777B8C0-70E9-44AA-9537-C03FBAB66F37}"/>
    <dgm:cxn modelId="{DFDE3974-D1FE-4EAB-B265-10C78EC06B7C}" type="presParOf" srcId="{10D92446-8F0D-427F-8064-087F7B60CD2A}" destId="{71F8F467-0607-40CB-9B4E-974E7A0B05B0}" srcOrd="0" destOrd="0" presId="urn:microsoft.com/office/officeart/2005/8/layout/cycle5"/>
    <dgm:cxn modelId="{6C2417E4-6DA8-4CA3-931F-54D0A03DA350}" type="presParOf" srcId="{10D92446-8F0D-427F-8064-087F7B60CD2A}" destId="{D665A0C2-22F9-43CA-9F20-A0513539BD1A}" srcOrd="1" destOrd="0" presId="urn:microsoft.com/office/officeart/2005/8/layout/cycle5"/>
    <dgm:cxn modelId="{F4EA2905-282F-4512-81F4-70EB8F6648E9}" type="presParOf" srcId="{10D92446-8F0D-427F-8064-087F7B60CD2A}" destId="{309CF2B5-F2AC-43D7-B17F-623F2A0885FD}" srcOrd="2" destOrd="0" presId="urn:microsoft.com/office/officeart/2005/8/layout/cycle5"/>
    <dgm:cxn modelId="{32C2302E-EB46-4461-BEF9-CD92C1CB9F6C}" type="presParOf" srcId="{10D92446-8F0D-427F-8064-087F7B60CD2A}" destId="{DE940514-D476-47B1-8FD6-3CE5BF73B9AA}" srcOrd="3" destOrd="0" presId="urn:microsoft.com/office/officeart/2005/8/layout/cycle5"/>
    <dgm:cxn modelId="{AE5A0227-FE0E-477E-B283-25E90DC27506}" type="presParOf" srcId="{10D92446-8F0D-427F-8064-087F7B60CD2A}" destId="{464A2505-994C-4FB9-BD4A-6970E8624B41}" srcOrd="4" destOrd="0" presId="urn:microsoft.com/office/officeart/2005/8/layout/cycle5"/>
    <dgm:cxn modelId="{AE11F46D-896F-44D9-A3CB-DB70FD693061}" type="presParOf" srcId="{10D92446-8F0D-427F-8064-087F7B60CD2A}" destId="{64A6D58D-931A-4D8A-BB26-308003BC80F0}" srcOrd="5" destOrd="0" presId="urn:microsoft.com/office/officeart/2005/8/layout/cycle5"/>
    <dgm:cxn modelId="{7590B86F-AE3C-4FE2-AEAC-516FEFF987D2}" type="presParOf" srcId="{10D92446-8F0D-427F-8064-087F7B60CD2A}" destId="{68271527-CF9E-4D51-BC3E-BED517044458}" srcOrd="6" destOrd="0" presId="urn:microsoft.com/office/officeart/2005/8/layout/cycle5"/>
    <dgm:cxn modelId="{C3A612F9-EA65-464E-A165-6BEDE54EF1CD}" type="presParOf" srcId="{10D92446-8F0D-427F-8064-087F7B60CD2A}" destId="{F9242D6D-4079-47B8-9874-A08BA5DA7D60}" srcOrd="7" destOrd="0" presId="urn:microsoft.com/office/officeart/2005/8/layout/cycle5"/>
    <dgm:cxn modelId="{E9BB74FF-A37E-40DF-A82E-491B47578BF9}" type="presParOf" srcId="{10D92446-8F0D-427F-8064-087F7B60CD2A}" destId="{BAB92978-ADBC-43C4-8211-A81106D359B0}" srcOrd="8" destOrd="0" presId="urn:microsoft.com/office/officeart/2005/8/layout/cycle5"/>
    <dgm:cxn modelId="{BF92EE70-4699-4578-B6E3-EAEB8B22D033}" type="presParOf" srcId="{10D92446-8F0D-427F-8064-087F7B60CD2A}" destId="{F4D3B7DF-94C9-4686-A42D-8FE8FBEBC5A0}" srcOrd="9" destOrd="0" presId="urn:microsoft.com/office/officeart/2005/8/layout/cycle5"/>
    <dgm:cxn modelId="{5024E99B-C27D-48A9-B7BD-B0BD57A566A8}" type="presParOf" srcId="{10D92446-8F0D-427F-8064-087F7B60CD2A}" destId="{DEF5E9B3-BB52-406C-B3E9-FA9E4C80B861}" srcOrd="10" destOrd="0" presId="urn:microsoft.com/office/officeart/2005/8/layout/cycle5"/>
    <dgm:cxn modelId="{720B4D25-0B8C-4791-A54F-190F14CF5CC0}" type="presParOf" srcId="{10D92446-8F0D-427F-8064-087F7B60CD2A}" destId="{C8820727-AC28-4C33-BCA8-2F3C07FCAD1E}"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276120-3F25-4FE9-BAEC-C22555D91616}" type="doc">
      <dgm:prSet loTypeId="urn:microsoft.com/office/officeart/2005/8/layout/cycle1" loCatId="cycle" qsTypeId="urn:microsoft.com/office/officeart/2005/8/quickstyle/simple5" qsCatId="simple" csTypeId="urn:microsoft.com/office/officeart/2005/8/colors/accent2_2" csCatId="accent2" phldr="1"/>
      <dgm:spPr/>
      <dgm:t>
        <a:bodyPr/>
        <a:lstStyle/>
        <a:p>
          <a:endParaRPr lang="en-US"/>
        </a:p>
      </dgm:t>
    </dgm:pt>
    <dgm:pt modelId="{52FC9E87-46F3-482A-847C-02D905FF494B}">
      <dgm:prSet phldrT="[Text]"/>
      <dgm:spPr/>
      <dgm:t>
        <a:bodyPr/>
        <a:lstStyle/>
        <a:p>
          <a:r>
            <a:rPr lang="en-US" dirty="0"/>
            <a:t>present</a:t>
          </a:r>
        </a:p>
      </dgm:t>
    </dgm:pt>
    <dgm:pt modelId="{3B128B3A-0CD3-4579-B4E4-0258CFDF3FEC}" type="parTrans" cxnId="{121B6E1C-1556-4C48-9BFA-B18836382D55}">
      <dgm:prSet/>
      <dgm:spPr/>
      <dgm:t>
        <a:bodyPr/>
        <a:lstStyle/>
        <a:p>
          <a:endParaRPr lang="en-US"/>
        </a:p>
      </dgm:t>
    </dgm:pt>
    <dgm:pt modelId="{E7929CF1-109B-4CBA-B089-21D2A267D8B3}" type="sibTrans" cxnId="{121B6E1C-1556-4C48-9BFA-B18836382D55}">
      <dgm:prSet/>
      <dgm:spPr/>
      <dgm:t>
        <a:bodyPr/>
        <a:lstStyle/>
        <a:p>
          <a:endParaRPr lang="en-US"/>
        </a:p>
      </dgm:t>
    </dgm:pt>
    <dgm:pt modelId="{4B0110B2-5B41-4F3F-B303-641A046926C1}">
      <dgm:prSet phldrT="[Text]"/>
      <dgm:spPr/>
      <dgm:t>
        <a:bodyPr/>
        <a:lstStyle/>
        <a:p>
          <a:r>
            <a:rPr lang="en-US" dirty="0"/>
            <a:t>future</a:t>
          </a:r>
        </a:p>
      </dgm:t>
    </dgm:pt>
    <dgm:pt modelId="{D3F9CCC1-A6D7-4A6E-8E30-BCA0D1A2EE34}" type="parTrans" cxnId="{6FCB6AD6-F1C1-4968-A67B-961FAFDB52BB}">
      <dgm:prSet/>
      <dgm:spPr/>
      <dgm:t>
        <a:bodyPr/>
        <a:lstStyle/>
        <a:p>
          <a:endParaRPr lang="en-US"/>
        </a:p>
      </dgm:t>
    </dgm:pt>
    <dgm:pt modelId="{00441D7C-DD66-416D-8111-417181D9A761}" type="sibTrans" cxnId="{6FCB6AD6-F1C1-4968-A67B-961FAFDB52BB}">
      <dgm:prSet/>
      <dgm:spPr/>
      <dgm:t>
        <a:bodyPr/>
        <a:lstStyle/>
        <a:p>
          <a:endParaRPr lang="en-US"/>
        </a:p>
      </dgm:t>
    </dgm:pt>
    <dgm:pt modelId="{565639D9-2CE4-4B21-BB62-3D2B22C6D025}">
      <dgm:prSet phldrT="[Text]"/>
      <dgm:spPr/>
      <dgm:t>
        <a:bodyPr/>
        <a:lstStyle/>
        <a:p>
          <a:r>
            <a:rPr lang="en-US" dirty="0"/>
            <a:t>present </a:t>
          </a:r>
        </a:p>
      </dgm:t>
    </dgm:pt>
    <dgm:pt modelId="{36B26AB4-1276-4EBD-B015-3A7CA5B81E6A}" type="parTrans" cxnId="{6389E528-57F2-485D-8432-4768344B3D2B}">
      <dgm:prSet/>
      <dgm:spPr/>
      <dgm:t>
        <a:bodyPr/>
        <a:lstStyle/>
        <a:p>
          <a:endParaRPr lang="en-US"/>
        </a:p>
      </dgm:t>
    </dgm:pt>
    <dgm:pt modelId="{C3C8B0BE-6B2D-4894-BD87-7A55823666F3}" type="sibTrans" cxnId="{6389E528-57F2-485D-8432-4768344B3D2B}">
      <dgm:prSet/>
      <dgm:spPr/>
      <dgm:t>
        <a:bodyPr/>
        <a:lstStyle/>
        <a:p>
          <a:endParaRPr lang="en-US"/>
        </a:p>
      </dgm:t>
    </dgm:pt>
    <dgm:pt modelId="{71B2561D-C2CB-4679-9B1A-55B21102E2B4}">
      <dgm:prSet phldrT="[Text]"/>
      <dgm:spPr/>
      <dgm:t>
        <a:bodyPr/>
        <a:lstStyle/>
        <a:p>
          <a:r>
            <a:rPr lang="en-US" dirty="0"/>
            <a:t>future</a:t>
          </a:r>
        </a:p>
      </dgm:t>
    </dgm:pt>
    <dgm:pt modelId="{C3E0AE7D-2097-476C-A687-710E03078CD1}" type="parTrans" cxnId="{F2A6A406-D502-4EEE-992B-D9A3E1131AC8}">
      <dgm:prSet/>
      <dgm:spPr/>
      <dgm:t>
        <a:bodyPr/>
        <a:lstStyle/>
        <a:p>
          <a:endParaRPr lang="en-US"/>
        </a:p>
      </dgm:t>
    </dgm:pt>
    <dgm:pt modelId="{A7C550E7-630E-4F30-87CC-D0934081EB7F}" type="sibTrans" cxnId="{F2A6A406-D502-4EEE-992B-D9A3E1131AC8}">
      <dgm:prSet/>
      <dgm:spPr/>
      <dgm:t>
        <a:bodyPr/>
        <a:lstStyle/>
        <a:p>
          <a:endParaRPr lang="en-US"/>
        </a:p>
      </dgm:t>
    </dgm:pt>
    <dgm:pt modelId="{4AAE8774-0707-4E54-A547-C211E1DC5089}">
      <dgm:prSet phldrT="[Text]"/>
      <dgm:spPr/>
      <dgm:t>
        <a:bodyPr/>
        <a:lstStyle/>
        <a:p>
          <a:r>
            <a:rPr lang="en-US" dirty="0"/>
            <a:t>past</a:t>
          </a:r>
        </a:p>
      </dgm:t>
    </dgm:pt>
    <dgm:pt modelId="{A2B72739-E11B-4C5B-A58F-85E3F1125DA3}" type="parTrans" cxnId="{78B73C42-BF66-4445-9277-E0E05746EA68}">
      <dgm:prSet/>
      <dgm:spPr/>
      <dgm:t>
        <a:bodyPr/>
        <a:lstStyle/>
        <a:p>
          <a:endParaRPr lang="en-US"/>
        </a:p>
      </dgm:t>
    </dgm:pt>
    <dgm:pt modelId="{2CF912C7-E9CD-478D-946C-413FB45BE6EE}" type="sibTrans" cxnId="{78B73C42-BF66-4445-9277-E0E05746EA68}">
      <dgm:prSet/>
      <dgm:spPr/>
      <dgm:t>
        <a:bodyPr/>
        <a:lstStyle/>
        <a:p>
          <a:endParaRPr lang="en-US"/>
        </a:p>
      </dgm:t>
    </dgm:pt>
    <dgm:pt modelId="{7E8779AA-BFE7-4A33-9D21-893FF274A2E9}" type="pres">
      <dgm:prSet presAssocID="{31276120-3F25-4FE9-BAEC-C22555D91616}" presName="cycle" presStyleCnt="0">
        <dgm:presLayoutVars>
          <dgm:dir/>
          <dgm:resizeHandles val="exact"/>
        </dgm:presLayoutVars>
      </dgm:prSet>
      <dgm:spPr/>
      <dgm:t>
        <a:bodyPr/>
        <a:lstStyle/>
        <a:p>
          <a:endParaRPr lang="en-US"/>
        </a:p>
      </dgm:t>
    </dgm:pt>
    <dgm:pt modelId="{82A60283-90FE-4469-BB0C-F803813092C1}" type="pres">
      <dgm:prSet presAssocID="{52FC9E87-46F3-482A-847C-02D905FF494B}" presName="dummy" presStyleCnt="0"/>
      <dgm:spPr/>
    </dgm:pt>
    <dgm:pt modelId="{B5F1A257-E445-42DF-87A6-201D573DE79E}" type="pres">
      <dgm:prSet presAssocID="{52FC9E87-46F3-482A-847C-02D905FF494B}" presName="node" presStyleLbl="revTx" presStyleIdx="0" presStyleCnt="5">
        <dgm:presLayoutVars>
          <dgm:bulletEnabled val="1"/>
        </dgm:presLayoutVars>
      </dgm:prSet>
      <dgm:spPr/>
      <dgm:t>
        <a:bodyPr/>
        <a:lstStyle/>
        <a:p>
          <a:endParaRPr lang="en-US"/>
        </a:p>
      </dgm:t>
    </dgm:pt>
    <dgm:pt modelId="{AD82A6D3-689F-493C-ADE9-9AEC0DEAFB35}" type="pres">
      <dgm:prSet presAssocID="{E7929CF1-109B-4CBA-B089-21D2A267D8B3}" presName="sibTrans" presStyleLbl="node1" presStyleIdx="0" presStyleCnt="5"/>
      <dgm:spPr/>
      <dgm:t>
        <a:bodyPr/>
        <a:lstStyle/>
        <a:p>
          <a:endParaRPr lang="en-US"/>
        </a:p>
      </dgm:t>
    </dgm:pt>
    <dgm:pt modelId="{A316FEE3-8069-402C-881C-057F9DFD34C0}" type="pres">
      <dgm:prSet presAssocID="{4B0110B2-5B41-4F3F-B303-641A046926C1}" presName="dummy" presStyleCnt="0"/>
      <dgm:spPr/>
    </dgm:pt>
    <dgm:pt modelId="{7B853921-423A-4558-81EC-DE2BC4D78810}" type="pres">
      <dgm:prSet presAssocID="{4B0110B2-5B41-4F3F-B303-641A046926C1}" presName="node" presStyleLbl="revTx" presStyleIdx="1" presStyleCnt="5">
        <dgm:presLayoutVars>
          <dgm:bulletEnabled val="1"/>
        </dgm:presLayoutVars>
      </dgm:prSet>
      <dgm:spPr/>
      <dgm:t>
        <a:bodyPr/>
        <a:lstStyle/>
        <a:p>
          <a:endParaRPr lang="en-US"/>
        </a:p>
      </dgm:t>
    </dgm:pt>
    <dgm:pt modelId="{93C90A2C-451C-46F4-8BFC-50465423EA12}" type="pres">
      <dgm:prSet presAssocID="{00441D7C-DD66-416D-8111-417181D9A761}" presName="sibTrans" presStyleLbl="node1" presStyleIdx="1" presStyleCnt="5"/>
      <dgm:spPr/>
      <dgm:t>
        <a:bodyPr/>
        <a:lstStyle/>
        <a:p>
          <a:endParaRPr lang="en-US"/>
        </a:p>
      </dgm:t>
    </dgm:pt>
    <dgm:pt modelId="{06C66A97-220C-4F6B-BC18-4F065FD8C66C}" type="pres">
      <dgm:prSet presAssocID="{565639D9-2CE4-4B21-BB62-3D2B22C6D025}" presName="dummy" presStyleCnt="0"/>
      <dgm:spPr/>
    </dgm:pt>
    <dgm:pt modelId="{A4772CC4-E860-4333-8383-5C1CA81521E6}" type="pres">
      <dgm:prSet presAssocID="{565639D9-2CE4-4B21-BB62-3D2B22C6D025}" presName="node" presStyleLbl="revTx" presStyleIdx="2" presStyleCnt="5" custRadScaleRad="100011" custRadScaleInc="3418">
        <dgm:presLayoutVars>
          <dgm:bulletEnabled val="1"/>
        </dgm:presLayoutVars>
      </dgm:prSet>
      <dgm:spPr/>
      <dgm:t>
        <a:bodyPr/>
        <a:lstStyle/>
        <a:p>
          <a:endParaRPr lang="en-US"/>
        </a:p>
      </dgm:t>
    </dgm:pt>
    <dgm:pt modelId="{6A2BBA98-029A-42BA-90C4-B18AC2117DE8}" type="pres">
      <dgm:prSet presAssocID="{C3C8B0BE-6B2D-4894-BD87-7A55823666F3}" presName="sibTrans" presStyleLbl="node1" presStyleIdx="2" presStyleCnt="5"/>
      <dgm:spPr/>
      <dgm:t>
        <a:bodyPr/>
        <a:lstStyle/>
        <a:p>
          <a:endParaRPr lang="en-US"/>
        </a:p>
      </dgm:t>
    </dgm:pt>
    <dgm:pt modelId="{18CC6B32-1C20-48DB-A462-FAF5A4BA432A}" type="pres">
      <dgm:prSet presAssocID="{71B2561D-C2CB-4679-9B1A-55B21102E2B4}" presName="dummy" presStyleCnt="0"/>
      <dgm:spPr/>
    </dgm:pt>
    <dgm:pt modelId="{617F6676-1047-4873-9606-D6AD2377409F}" type="pres">
      <dgm:prSet presAssocID="{71B2561D-C2CB-4679-9B1A-55B21102E2B4}" presName="node" presStyleLbl="revTx" presStyleIdx="3" presStyleCnt="5">
        <dgm:presLayoutVars>
          <dgm:bulletEnabled val="1"/>
        </dgm:presLayoutVars>
      </dgm:prSet>
      <dgm:spPr/>
      <dgm:t>
        <a:bodyPr/>
        <a:lstStyle/>
        <a:p>
          <a:endParaRPr lang="en-US"/>
        </a:p>
      </dgm:t>
    </dgm:pt>
    <dgm:pt modelId="{4271DA82-12C6-49F3-9E19-9CBD66B9DFBD}" type="pres">
      <dgm:prSet presAssocID="{A7C550E7-630E-4F30-87CC-D0934081EB7F}" presName="sibTrans" presStyleLbl="node1" presStyleIdx="3" presStyleCnt="5"/>
      <dgm:spPr/>
      <dgm:t>
        <a:bodyPr/>
        <a:lstStyle/>
        <a:p>
          <a:endParaRPr lang="en-US"/>
        </a:p>
      </dgm:t>
    </dgm:pt>
    <dgm:pt modelId="{D503358A-CCAE-41F8-BA4F-2E411AE02DE7}" type="pres">
      <dgm:prSet presAssocID="{4AAE8774-0707-4E54-A547-C211E1DC5089}" presName="dummy" presStyleCnt="0"/>
      <dgm:spPr/>
    </dgm:pt>
    <dgm:pt modelId="{D86D373E-E2B3-43B5-BA82-900747FC1CAA}" type="pres">
      <dgm:prSet presAssocID="{4AAE8774-0707-4E54-A547-C211E1DC5089}" presName="node" presStyleLbl="revTx" presStyleIdx="4" presStyleCnt="5">
        <dgm:presLayoutVars>
          <dgm:bulletEnabled val="1"/>
        </dgm:presLayoutVars>
      </dgm:prSet>
      <dgm:spPr/>
      <dgm:t>
        <a:bodyPr/>
        <a:lstStyle/>
        <a:p>
          <a:endParaRPr lang="en-US"/>
        </a:p>
      </dgm:t>
    </dgm:pt>
    <dgm:pt modelId="{73C1A9B9-36A5-4A16-B781-0EF1D17467FD}" type="pres">
      <dgm:prSet presAssocID="{2CF912C7-E9CD-478D-946C-413FB45BE6EE}" presName="sibTrans" presStyleLbl="node1" presStyleIdx="4" presStyleCnt="5"/>
      <dgm:spPr/>
      <dgm:t>
        <a:bodyPr/>
        <a:lstStyle/>
        <a:p>
          <a:endParaRPr lang="en-US"/>
        </a:p>
      </dgm:t>
    </dgm:pt>
  </dgm:ptLst>
  <dgm:cxnLst>
    <dgm:cxn modelId="{45AA9E10-BC5C-4B8D-8032-3A88E8DE0F28}" type="presOf" srcId="{31276120-3F25-4FE9-BAEC-C22555D91616}" destId="{7E8779AA-BFE7-4A33-9D21-893FF274A2E9}" srcOrd="0" destOrd="0" presId="urn:microsoft.com/office/officeart/2005/8/layout/cycle1"/>
    <dgm:cxn modelId="{6FCB6AD6-F1C1-4968-A67B-961FAFDB52BB}" srcId="{31276120-3F25-4FE9-BAEC-C22555D91616}" destId="{4B0110B2-5B41-4F3F-B303-641A046926C1}" srcOrd="1" destOrd="0" parTransId="{D3F9CCC1-A6D7-4A6E-8E30-BCA0D1A2EE34}" sibTransId="{00441D7C-DD66-416D-8111-417181D9A761}"/>
    <dgm:cxn modelId="{78B73C42-BF66-4445-9277-E0E05746EA68}" srcId="{31276120-3F25-4FE9-BAEC-C22555D91616}" destId="{4AAE8774-0707-4E54-A547-C211E1DC5089}" srcOrd="4" destOrd="0" parTransId="{A2B72739-E11B-4C5B-A58F-85E3F1125DA3}" sibTransId="{2CF912C7-E9CD-478D-946C-413FB45BE6EE}"/>
    <dgm:cxn modelId="{6EDAE96B-E867-4C8C-880F-59D6E80F25E6}" type="presOf" srcId="{2CF912C7-E9CD-478D-946C-413FB45BE6EE}" destId="{73C1A9B9-36A5-4A16-B781-0EF1D17467FD}" srcOrd="0" destOrd="0" presId="urn:microsoft.com/office/officeart/2005/8/layout/cycle1"/>
    <dgm:cxn modelId="{838E755A-E100-4AE0-85F6-D8C76FD9D45B}" type="presOf" srcId="{00441D7C-DD66-416D-8111-417181D9A761}" destId="{93C90A2C-451C-46F4-8BFC-50465423EA12}" srcOrd="0" destOrd="0" presId="urn:microsoft.com/office/officeart/2005/8/layout/cycle1"/>
    <dgm:cxn modelId="{875B4693-C419-4340-A79C-0B6F72E108C4}" type="presOf" srcId="{4AAE8774-0707-4E54-A547-C211E1DC5089}" destId="{D86D373E-E2B3-43B5-BA82-900747FC1CAA}" srcOrd="0" destOrd="0" presId="urn:microsoft.com/office/officeart/2005/8/layout/cycle1"/>
    <dgm:cxn modelId="{01AA7361-19C2-418B-ACAD-ACBFDDA85F08}" type="presOf" srcId="{71B2561D-C2CB-4679-9B1A-55B21102E2B4}" destId="{617F6676-1047-4873-9606-D6AD2377409F}" srcOrd="0" destOrd="0" presId="urn:microsoft.com/office/officeart/2005/8/layout/cycle1"/>
    <dgm:cxn modelId="{F379B0A0-8B4B-4DCE-B2E8-C986FAB2C6BD}" type="presOf" srcId="{E7929CF1-109B-4CBA-B089-21D2A267D8B3}" destId="{AD82A6D3-689F-493C-ADE9-9AEC0DEAFB35}" srcOrd="0" destOrd="0" presId="urn:microsoft.com/office/officeart/2005/8/layout/cycle1"/>
    <dgm:cxn modelId="{6389E528-57F2-485D-8432-4768344B3D2B}" srcId="{31276120-3F25-4FE9-BAEC-C22555D91616}" destId="{565639D9-2CE4-4B21-BB62-3D2B22C6D025}" srcOrd="2" destOrd="0" parTransId="{36B26AB4-1276-4EBD-B015-3A7CA5B81E6A}" sibTransId="{C3C8B0BE-6B2D-4894-BD87-7A55823666F3}"/>
    <dgm:cxn modelId="{3892314C-2D77-421B-9E5C-B2335AE95D83}" type="presOf" srcId="{C3C8B0BE-6B2D-4894-BD87-7A55823666F3}" destId="{6A2BBA98-029A-42BA-90C4-B18AC2117DE8}" srcOrd="0" destOrd="0" presId="urn:microsoft.com/office/officeart/2005/8/layout/cycle1"/>
    <dgm:cxn modelId="{121B6E1C-1556-4C48-9BFA-B18836382D55}" srcId="{31276120-3F25-4FE9-BAEC-C22555D91616}" destId="{52FC9E87-46F3-482A-847C-02D905FF494B}" srcOrd="0" destOrd="0" parTransId="{3B128B3A-0CD3-4579-B4E4-0258CFDF3FEC}" sibTransId="{E7929CF1-109B-4CBA-B089-21D2A267D8B3}"/>
    <dgm:cxn modelId="{B4B25CAA-9945-4366-A6ED-698BC15D3E3B}" type="presOf" srcId="{52FC9E87-46F3-482A-847C-02D905FF494B}" destId="{B5F1A257-E445-42DF-87A6-201D573DE79E}" srcOrd="0" destOrd="0" presId="urn:microsoft.com/office/officeart/2005/8/layout/cycle1"/>
    <dgm:cxn modelId="{5C83B760-B55C-4984-91AA-7E779BA6F382}" type="presOf" srcId="{A7C550E7-630E-4F30-87CC-D0934081EB7F}" destId="{4271DA82-12C6-49F3-9E19-9CBD66B9DFBD}" srcOrd="0" destOrd="0" presId="urn:microsoft.com/office/officeart/2005/8/layout/cycle1"/>
    <dgm:cxn modelId="{7F2233F5-0DFE-4C15-82B9-6966240EA272}" type="presOf" srcId="{4B0110B2-5B41-4F3F-B303-641A046926C1}" destId="{7B853921-423A-4558-81EC-DE2BC4D78810}" srcOrd="0" destOrd="0" presId="urn:microsoft.com/office/officeart/2005/8/layout/cycle1"/>
    <dgm:cxn modelId="{F2A6A406-D502-4EEE-992B-D9A3E1131AC8}" srcId="{31276120-3F25-4FE9-BAEC-C22555D91616}" destId="{71B2561D-C2CB-4679-9B1A-55B21102E2B4}" srcOrd="3" destOrd="0" parTransId="{C3E0AE7D-2097-476C-A687-710E03078CD1}" sibTransId="{A7C550E7-630E-4F30-87CC-D0934081EB7F}"/>
    <dgm:cxn modelId="{40B71D08-49C4-429C-B684-378EBC366869}" type="presOf" srcId="{565639D9-2CE4-4B21-BB62-3D2B22C6D025}" destId="{A4772CC4-E860-4333-8383-5C1CA81521E6}" srcOrd="0" destOrd="0" presId="urn:microsoft.com/office/officeart/2005/8/layout/cycle1"/>
    <dgm:cxn modelId="{D6055E50-D5A2-48D0-8ECD-D2B4E3788DA6}" type="presParOf" srcId="{7E8779AA-BFE7-4A33-9D21-893FF274A2E9}" destId="{82A60283-90FE-4469-BB0C-F803813092C1}" srcOrd="0" destOrd="0" presId="urn:microsoft.com/office/officeart/2005/8/layout/cycle1"/>
    <dgm:cxn modelId="{FB3CE889-F916-4BCB-A860-3E5953C8B484}" type="presParOf" srcId="{7E8779AA-BFE7-4A33-9D21-893FF274A2E9}" destId="{B5F1A257-E445-42DF-87A6-201D573DE79E}" srcOrd="1" destOrd="0" presId="urn:microsoft.com/office/officeart/2005/8/layout/cycle1"/>
    <dgm:cxn modelId="{4EA72633-F741-4A66-BB83-98F9BB042AF1}" type="presParOf" srcId="{7E8779AA-BFE7-4A33-9D21-893FF274A2E9}" destId="{AD82A6D3-689F-493C-ADE9-9AEC0DEAFB35}" srcOrd="2" destOrd="0" presId="urn:microsoft.com/office/officeart/2005/8/layout/cycle1"/>
    <dgm:cxn modelId="{23F6BB3A-992C-4A64-9B9B-6B3A734DAB2D}" type="presParOf" srcId="{7E8779AA-BFE7-4A33-9D21-893FF274A2E9}" destId="{A316FEE3-8069-402C-881C-057F9DFD34C0}" srcOrd="3" destOrd="0" presId="urn:microsoft.com/office/officeart/2005/8/layout/cycle1"/>
    <dgm:cxn modelId="{C861B9C3-1525-4C0E-BD59-0843A793386B}" type="presParOf" srcId="{7E8779AA-BFE7-4A33-9D21-893FF274A2E9}" destId="{7B853921-423A-4558-81EC-DE2BC4D78810}" srcOrd="4" destOrd="0" presId="urn:microsoft.com/office/officeart/2005/8/layout/cycle1"/>
    <dgm:cxn modelId="{51217CC8-2C86-4248-B891-2BD8A709067B}" type="presParOf" srcId="{7E8779AA-BFE7-4A33-9D21-893FF274A2E9}" destId="{93C90A2C-451C-46F4-8BFC-50465423EA12}" srcOrd="5" destOrd="0" presId="urn:microsoft.com/office/officeart/2005/8/layout/cycle1"/>
    <dgm:cxn modelId="{A9ED5832-12B8-4845-8B90-FAD0554FCE87}" type="presParOf" srcId="{7E8779AA-BFE7-4A33-9D21-893FF274A2E9}" destId="{06C66A97-220C-4F6B-BC18-4F065FD8C66C}" srcOrd="6" destOrd="0" presId="urn:microsoft.com/office/officeart/2005/8/layout/cycle1"/>
    <dgm:cxn modelId="{50244046-E3A9-4498-A843-119DBDEE635E}" type="presParOf" srcId="{7E8779AA-BFE7-4A33-9D21-893FF274A2E9}" destId="{A4772CC4-E860-4333-8383-5C1CA81521E6}" srcOrd="7" destOrd="0" presId="urn:microsoft.com/office/officeart/2005/8/layout/cycle1"/>
    <dgm:cxn modelId="{42B620FF-27D1-47EF-B6AF-DAEA0AF25435}" type="presParOf" srcId="{7E8779AA-BFE7-4A33-9D21-893FF274A2E9}" destId="{6A2BBA98-029A-42BA-90C4-B18AC2117DE8}" srcOrd="8" destOrd="0" presId="urn:microsoft.com/office/officeart/2005/8/layout/cycle1"/>
    <dgm:cxn modelId="{2E059590-6E25-48F6-9BD9-A59C0AB2F316}" type="presParOf" srcId="{7E8779AA-BFE7-4A33-9D21-893FF274A2E9}" destId="{18CC6B32-1C20-48DB-A462-FAF5A4BA432A}" srcOrd="9" destOrd="0" presId="urn:microsoft.com/office/officeart/2005/8/layout/cycle1"/>
    <dgm:cxn modelId="{98861539-EBC3-4F82-9047-C0D14CBD566D}" type="presParOf" srcId="{7E8779AA-BFE7-4A33-9D21-893FF274A2E9}" destId="{617F6676-1047-4873-9606-D6AD2377409F}" srcOrd="10" destOrd="0" presId="urn:microsoft.com/office/officeart/2005/8/layout/cycle1"/>
    <dgm:cxn modelId="{88E2BAC5-BF49-4529-9F11-55396F1CF13F}" type="presParOf" srcId="{7E8779AA-BFE7-4A33-9D21-893FF274A2E9}" destId="{4271DA82-12C6-49F3-9E19-9CBD66B9DFBD}" srcOrd="11" destOrd="0" presId="urn:microsoft.com/office/officeart/2005/8/layout/cycle1"/>
    <dgm:cxn modelId="{E2DB022B-66B4-4F61-8F97-EF013BC1B535}" type="presParOf" srcId="{7E8779AA-BFE7-4A33-9D21-893FF274A2E9}" destId="{D503358A-CCAE-41F8-BA4F-2E411AE02DE7}" srcOrd="12" destOrd="0" presId="urn:microsoft.com/office/officeart/2005/8/layout/cycle1"/>
    <dgm:cxn modelId="{5F100B9E-5C56-4DB1-BE47-265A91952075}" type="presParOf" srcId="{7E8779AA-BFE7-4A33-9D21-893FF274A2E9}" destId="{D86D373E-E2B3-43B5-BA82-900747FC1CAA}" srcOrd="13" destOrd="0" presId="urn:microsoft.com/office/officeart/2005/8/layout/cycle1"/>
    <dgm:cxn modelId="{66B08037-5315-478D-89CB-37F332BF65F2}" type="presParOf" srcId="{7E8779AA-BFE7-4A33-9D21-893FF274A2E9}" destId="{73C1A9B9-36A5-4A16-B781-0EF1D17467FD}"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94B0F13-B58A-8F09-AD60-B6839AA62298}"/>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2AB843F-A5EE-96F2-2722-2541360320A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CB5A2F4F-03C0-45C5-94F3-30DDF3EDC62C}" type="datetimeFigureOut">
              <a:rPr lang="en-US" smtClean="0"/>
              <a:t>9/28/2025</a:t>
            </a:fld>
            <a:endParaRPr lang="en-US"/>
          </a:p>
        </p:txBody>
      </p:sp>
      <p:sp>
        <p:nvSpPr>
          <p:cNvPr id="4" name="Footer Placeholder 3">
            <a:extLst>
              <a:ext uri="{FF2B5EF4-FFF2-40B4-BE49-F238E27FC236}">
                <a16:creationId xmlns:a16="http://schemas.microsoft.com/office/drawing/2014/main" xmlns="" id="{936C6E23-E591-753F-D52E-EDE17BAAF1C1}"/>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EE4F783-433C-E5CD-7D0C-CF5F87F8548D}"/>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BBD35CAB-7061-477C-A4CA-F6921BEFAC9F}" type="slidenum">
              <a:rPr lang="en-US" smtClean="0"/>
              <a:t>‹#›</a:t>
            </a:fld>
            <a:endParaRPr lang="en-US"/>
          </a:p>
        </p:txBody>
      </p:sp>
    </p:spTree>
    <p:extLst>
      <p:ext uri="{BB962C8B-B14F-4D97-AF65-F5344CB8AC3E}">
        <p14:creationId xmlns:p14="http://schemas.microsoft.com/office/powerpoint/2010/main" val="287207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D8016D62-ADE4-4420-996E-7F29DFF2B025}" type="datetimeFigureOut">
              <a:rPr lang="en-US" smtClean="0"/>
              <a:t>9/28/2025</a:t>
            </a:fld>
            <a:endParaRPr lang="en-US"/>
          </a:p>
        </p:txBody>
      </p:sp>
      <p:sp>
        <p:nvSpPr>
          <p:cNvPr id="4" name="Slide Image Placeholder 3"/>
          <p:cNvSpPr>
            <a:spLocks noGrp="1" noRot="1" noChangeAspect="1"/>
          </p:cNvSpPr>
          <p:nvPr>
            <p:ph type="sldImg" idx="2"/>
          </p:nvPr>
        </p:nvSpPr>
        <p:spPr>
          <a:xfrm>
            <a:off x="-1939925" y="1173163"/>
            <a:ext cx="109823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DE09D8A1-C26C-4621-9BB0-5F8C65B1D727}" type="slidenum">
              <a:rPr lang="en-US" smtClean="0"/>
              <a:t>‹#›</a:t>
            </a:fld>
            <a:endParaRPr lang="en-US"/>
          </a:p>
        </p:txBody>
      </p:sp>
    </p:spTree>
    <p:extLst>
      <p:ext uri="{BB962C8B-B14F-4D97-AF65-F5344CB8AC3E}">
        <p14:creationId xmlns:p14="http://schemas.microsoft.com/office/powerpoint/2010/main" val="244237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9D8A1-C26C-4621-9BB0-5F8C65B1D727}" type="slidenum">
              <a:rPr lang="en-US" smtClean="0"/>
              <a:t>29</a:t>
            </a:fld>
            <a:endParaRPr lang="en-US"/>
          </a:p>
        </p:txBody>
      </p:sp>
    </p:spTree>
    <p:extLst>
      <p:ext uri="{BB962C8B-B14F-4D97-AF65-F5344CB8AC3E}">
        <p14:creationId xmlns:p14="http://schemas.microsoft.com/office/powerpoint/2010/main" val="372610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188720" y="3699804"/>
            <a:ext cx="2159508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1188720" y="1433732"/>
            <a:ext cx="2159508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3805428"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242292" y="3550126"/>
            <a:ext cx="772668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1804905" y="3526302"/>
            <a:ext cx="118872"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54F3470F-D258-44B9-8116-60D5796A262E}" type="datetimeFigureOut">
              <a:rPr lang="en-US" smtClean="0"/>
              <a:pPr/>
              <a:t>9/28/2025</a:t>
            </a:fld>
            <a:endParaRPr lang="en-US"/>
          </a:p>
        </p:txBody>
      </p:sp>
      <p:sp>
        <p:nvSpPr>
          <p:cNvPr id="16" name="Slide Number Placeholder 15"/>
          <p:cNvSpPr>
            <a:spLocks noGrp="1"/>
          </p:cNvSpPr>
          <p:nvPr>
            <p:ph type="sldNum" sz="quarter" idx="11"/>
          </p:nvPr>
        </p:nvSpPr>
        <p:spPr/>
        <p:txBody>
          <a:bodyPr/>
          <a:lstStyle/>
          <a:p>
            <a:fld id="{8B9BE581-5BF1-421F-B0B6-51B4EC2FB158}"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6518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384338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36440" y="274639"/>
            <a:ext cx="5349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88720" y="274639"/>
            <a:ext cx="1565148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F3470F-D258-44B9-8116-60D5796A262E}"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292955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1188720" y="1524000"/>
            <a:ext cx="213969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54F3470F-D258-44B9-8116-60D5796A262E}" type="datetimeFigureOut">
              <a:rPr lang="en-US" smtClean="0"/>
              <a:pPr/>
              <a:t>9/28/2025</a:t>
            </a:fld>
            <a:endParaRPr lang="en-US"/>
          </a:p>
        </p:txBody>
      </p:sp>
      <p:sp>
        <p:nvSpPr>
          <p:cNvPr id="15" name="Slide Number Placeholder 14"/>
          <p:cNvSpPr>
            <a:spLocks noGrp="1"/>
          </p:cNvSpPr>
          <p:nvPr>
            <p:ph type="sldNum" sz="quarter" idx="15"/>
          </p:nvPr>
        </p:nvSpPr>
        <p:spPr/>
        <p:txBody>
          <a:bodyPr/>
          <a:lstStyle>
            <a:lvl1pPr algn="ctr">
              <a:defRPr/>
            </a:lvl1pPr>
          </a:lstStyle>
          <a:p>
            <a:fld id="{8B9BE581-5BF1-421F-B0B6-51B4EC2FB158}"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08963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F3470F-D258-44B9-8116-60D5796A262E}"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a:xfrm>
            <a:off x="1783080" y="3505200"/>
            <a:ext cx="2060448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1783080" y="4958864"/>
            <a:ext cx="2060448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1783080" y="4916993"/>
            <a:ext cx="2060448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22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4F3470F-D258-44B9-8116-60D5796A262E}" type="datetimeFigureOut">
              <a:rPr lang="en-US" smtClean="0"/>
              <a:pPr/>
              <a:t>9/28/2025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11887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12085320" y="1524000"/>
            <a:ext cx="1055583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290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B9BE581-5BF1-421F-B0B6-51B4EC2FB158}"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54F3470F-D258-44B9-8116-60D5796A262E}" type="datetimeFigureOut">
              <a:rPr lang="en-US" smtClean="0"/>
              <a:pPr/>
              <a:t>9/28/2025</a:t>
            </a:fld>
            <a:endParaRPr lang="en-US"/>
          </a:p>
        </p:txBody>
      </p:sp>
      <p:sp>
        <p:nvSpPr>
          <p:cNvPr id="3" name="Text Placeholder 2"/>
          <p:cNvSpPr>
            <a:spLocks noGrp="1"/>
          </p:cNvSpPr>
          <p:nvPr>
            <p:ph type="body" idx="1"/>
          </p:nvPr>
        </p:nvSpPr>
        <p:spPr>
          <a:xfrm>
            <a:off x="1188720" y="1399593"/>
            <a:ext cx="10504489"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1188720"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12089449" y="2201896"/>
            <a:ext cx="1050036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1188720" y="155448"/>
            <a:ext cx="2139696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12085320" y="1399593"/>
            <a:ext cx="10504489"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1463657"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362688" y="2180219"/>
            <a:ext cx="9747504"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94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F3470F-D258-44B9-8116-60D5796A262E}" type="datetimeFigureOut">
              <a:rPr lang="en-US" smtClean="0"/>
              <a:pPr/>
              <a:t>9/28/2025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9BE581-5BF1-421F-B0B6-51B4EC2FB158}"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33303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3470F-D258-44B9-8116-60D5796A262E}" type="datetimeFigureOut">
              <a:rPr lang="en-US" smtClean="0"/>
              <a:pPr/>
              <a:t>9/28/2025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9BE581-5BF1-421F-B0B6-51B4EC2FB158}" type="slidenum">
              <a:rPr lang="en-US" smtClean="0"/>
              <a:pPr/>
              <a:t>‹#›</a:t>
            </a:fld>
            <a:endParaRPr lang="en-US"/>
          </a:p>
        </p:txBody>
      </p:sp>
    </p:spTree>
    <p:extLst>
      <p:ext uri="{BB962C8B-B14F-4D97-AF65-F5344CB8AC3E}">
        <p14:creationId xmlns:p14="http://schemas.microsoft.com/office/powerpoint/2010/main" val="96900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1188720" y="457200"/>
            <a:ext cx="1624584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17632680" y="1600200"/>
            <a:ext cx="5159045"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17632680" y="457200"/>
            <a:ext cx="515112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54F3470F-D258-44B9-8116-60D5796A262E}" type="datetimeFigureOut">
              <a:rPr lang="en-US" smtClean="0"/>
              <a:pPr/>
              <a:t>9/28/2025</a:t>
            </a:fld>
            <a:endParaRPr lang="en-US"/>
          </a:p>
        </p:txBody>
      </p:sp>
      <p:sp>
        <p:nvSpPr>
          <p:cNvPr id="9" name="Slide Number Placeholder 8"/>
          <p:cNvSpPr>
            <a:spLocks noGrp="1"/>
          </p:cNvSpPr>
          <p:nvPr>
            <p:ph type="sldNum" sz="quarter" idx="15"/>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66574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36440" y="457200"/>
            <a:ext cx="534924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1188720" y="457200"/>
            <a:ext cx="1565148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17236440" y="1600200"/>
            <a:ext cx="534924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54F3470F-D258-44B9-8116-60D5796A262E}" type="datetimeFigureOut">
              <a:rPr lang="en-US" smtClean="0"/>
              <a:pPr/>
              <a:t>9/28/2025</a:t>
            </a:fld>
            <a:endParaRPr lang="en-US"/>
          </a:p>
        </p:txBody>
      </p:sp>
      <p:sp>
        <p:nvSpPr>
          <p:cNvPr id="9" name="Slide Number Placeholder 8"/>
          <p:cNvSpPr>
            <a:spLocks noGrp="1"/>
          </p:cNvSpPr>
          <p:nvPr>
            <p:ph type="sldNum" sz="quarter" idx="11"/>
          </p:nvPr>
        </p:nvSpPr>
        <p:spPr/>
        <p:txBody>
          <a:bodyPr/>
          <a:lstStyle/>
          <a:p>
            <a:fld id="{8B9BE581-5BF1-421F-B0B6-51B4EC2FB158}"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871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188720" y="1447800"/>
            <a:ext cx="2139696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15057120" y="6203667"/>
            <a:ext cx="6736080" cy="384048"/>
          </a:xfrm>
          <a:prstGeom prst="rect">
            <a:avLst/>
          </a:prstGeom>
        </p:spPr>
        <p:txBody>
          <a:bodyPr vert="horz" anchor="ctr" anchorCtr="0"/>
          <a:lstStyle>
            <a:lvl1pPr algn="l" eaLnBrk="1" latinLnBrk="0" hangingPunct="1">
              <a:defRPr kumimoji="0" sz="1200">
                <a:solidFill>
                  <a:schemeClr val="tx2"/>
                </a:solidFill>
              </a:defRPr>
            </a:lvl1pPr>
          </a:lstStyle>
          <a:p>
            <a:fld id="{54F3470F-D258-44B9-8116-60D5796A262E}" type="datetimeFigureOut">
              <a:rPr lang="en-US" smtClean="0"/>
              <a:pPr/>
              <a:t>9/28/2025</a:t>
            </a:fld>
            <a:endParaRPr lang="en-US"/>
          </a:p>
        </p:txBody>
      </p:sp>
      <p:sp>
        <p:nvSpPr>
          <p:cNvPr id="10" name="Footer Placeholder 9"/>
          <p:cNvSpPr>
            <a:spLocks noGrp="1"/>
          </p:cNvSpPr>
          <p:nvPr>
            <p:ph type="ftr" sz="quarter" idx="3"/>
          </p:nvPr>
        </p:nvSpPr>
        <p:spPr>
          <a:xfrm>
            <a:off x="5547360" y="6203667"/>
            <a:ext cx="931164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21867495" y="6181531"/>
            <a:ext cx="158496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B9BE581-5BF1-421F-B0B6-51B4EC2FB158}" type="slidenum">
              <a:rPr lang="en-US" smtClean="0"/>
              <a:pPr/>
              <a:t>‹#›</a:t>
            </a:fld>
            <a:endParaRPr lang="en-US"/>
          </a:p>
        </p:txBody>
      </p:sp>
      <p:sp>
        <p:nvSpPr>
          <p:cNvPr id="5" name="Title Placeholder 4"/>
          <p:cNvSpPr>
            <a:spLocks noGrp="1"/>
          </p:cNvSpPr>
          <p:nvPr>
            <p:ph type="title"/>
          </p:nvPr>
        </p:nvSpPr>
        <p:spPr>
          <a:xfrm>
            <a:off x="1188720" y="152400"/>
            <a:ext cx="2139696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81948728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heic"/></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3" Type="http://schemas.openxmlformats.org/officeDocument/2006/relationships/hyperlink" Target="http://www.gordonconwell.edu/ockenga/research/documents/StatusofGlobalChristianity2017.pdf" TargetMode="External"/><Relationship Id="rId2" Type="http://schemas.openxmlformats.org/officeDocument/2006/relationships/hyperlink" Target="http://www.gordonconwell.edu/ockenga/research/documents/2Countingmartyrsmethodology.pdf" TargetMode="External"/><Relationship Id="rId1" Type="http://schemas.openxmlformats.org/officeDocument/2006/relationships/slideLayout" Target="../slideLayouts/slideLayout7.xml"/><Relationship Id="rId4" Type="http://schemas.openxmlformats.org/officeDocument/2006/relationships/hyperlink" Target="http://www.gordonconwell.edu/ockenga/research/documents/1martyrdomsituations.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nam04.safelinks.protection.outlook.com/?url=https://www.congress.gov/congressional-record/volume-171/issue-128/extensions-of-remarks-section/article/E728-1&amp;data=05|02|Al.Perrotta@dailysignal.com|e2c0198283474bf81a1a08ddf49a8f40|cbd93b4867ea46759ee84178b273204a|0|0|638935666894132250|Unknown|TWFpbGZsb3d8eyJFbXB0eU1hcGkiOnRydWUsIlYiOiIwLjAuMDAwMCIsIlAiOiJXaW4zMiIsIkFOIjoiTWFpbCIsIldUIjoyfQ%3D%3D|0|||&amp;sdata=i0MW4L/TMF7NaOVv6XQAjSq9OxV066DDddy6wPlfQko%3D&amp;reserved=0" TargetMode="External"/><Relationship Id="rId2" Type="http://schemas.openxmlformats.org/officeDocument/2006/relationships/hyperlink" Target="https://nam04.safelinks.protection.outlook.com/?url=https://www.congress.gov/bill/119th-congress/house-resolution/220/text&amp;data=05|02|Al.Perrotta@dailysignal.com|e2c0198283474bf81a1a08ddf49a8f40|cbd93b4867ea46759ee84178b273204a|0|0|638935666894108590|Unknown|TWFpbGZsb3d8eyJFbXB0eU1hcGkiOnRydWUsIlYiOiIwLjAuMDAwMCIsIlAiOiJXaW4zMiIsIkFOIjoiTWFpbCIsIldUIjoyfQ%3D%3D|0|||&amp;sdata=R0nCnlhOZ/K78iS8Rf0M9KfUZ0ZelRPYSk81qtXIf7I%3D&amp;reserved=0" TargetMode="External"/><Relationship Id="rId1" Type="http://schemas.openxmlformats.org/officeDocument/2006/relationships/slideLayout" Target="../slideLayouts/slideLayout7.xml"/><Relationship Id="rId4" Type="http://schemas.openxmlformats.org/officeDocument/2006/relationships/hyperlink" Target="https://www.dailysignal.com/2025/06/23/trump-stood-up-for-nigerian-christians-before-he-should-do-it-again-now/"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dailysignal.com/author/andrea-picciotti-bayer/"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zenit.or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523199" y="1166842"/>
            <a:ext cx="1072800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latin typeface="Rockwell" panose="02060603020205020403" pitchFamily="18" charset="0"/>
              </a:rPr>
              <a:t>according to John</a:t>
            </a:r>
          </a:p>
        </p:txBody>
      </p:sp>
    </p:spTree>
    <p:extLst>
      <p:ext uri="{BB962C8B-B14F-4D97-AF65-F5344CB8AC3E}">
        <p14:creationId xmlns:p14="http://schemas.microsoft.com/office/powerpoint/2010/main" val="16185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A0BC78E-AF70-0F7A-903E-C09872C34FF1}"/>
              </a:ext>
            </a:extLst>
          </p:cNvPr>
          <p:cNvSpPr txBox="1"/>
          <p:nvPr/>
        </p:nvSpPr>
        <p:spPr>
          <a:xfrm>
            <a:off x="12104914" y="612844"/>
            <a:ext cx="11430000" cy="5632311"/>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16:12 Aun </a:t>
            </a:r>
            <a:r>
              <a:rPr lang="en-US" sz="3600" dirty="0" err="1">
                <a:effectLst>
                  <a:outerShdw blurRad="38100" dist="38100" dir="2700000" algn="tl">
                    <a:srgbClr val="000000">
                      <a:alpha val="43137"/>
                    </a:srgbClr>
                  </a:outerShdw>
                </a:effectLst>
                <a:latin typeface="Rockwell" panose="02060603020205020403" pitchFamily="18" charset="0"/>
              </a:rPr>
              <a:t>tengo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muchas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deciros</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no las </a:t>
            </a:r>
            <a:r>
              <a:rPr lang="en-US" sz="3600" dirty="0" err="1">
                <a:effectLst>
                  <a:outerShdw blurRad="38100" dist="38100" dir="2700000" algn="tl">
                    <a:srgbClr val="000000">
                      <a:alpha val="43137"/>
                    </a:srgbClr>
                  </a:outerShdw>
                </a:effectLst>
                <a:latin typeface="Rockwell" panose="02060603020205020403" pitchFamily="18" charset="0"/>
              </a:rPr>
              <a:t>podéis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llevar</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13 Pero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viniere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aquel</a:t>
            </a:r>
            <a:r>
              <a:rPr lang="en-US" sz="3600" dirty="0">
                <a:effectLst>
                  <a:outerShdw blurRad="38100" dist="38100" dir="2700000" algn="tl">
                    <a:srgbClr val="000000">
                      <a:alpha val="43137"/>
                    </a:srgbClr>
                  </a:outerShdw>
                </a:effectLst>
                <a:latin typeface="Rockwell" panose="02060603020205020403" pitchFamily="18" charset="0"/>
              </a:rPr>
              <a:t> Espíritu de </a:t>
            </a:r>
            <a:r>
              <a:rPr lang="en-US" sz="3600" dirty="0" err="1">
                <a:effectLst>
                  <a:outerShdw blurRad="38100" dist="38100" dir="2700000" algn="tl">
                    <a:srgbClr val="000000">
                      <a:alpha val="43137"/>
                    </a:srgbClr>
                  </a:outerShdw>
                </a:effectLst>
                <a:latin typeface="Rockwell" panose="02060603020205020403" pitchFamily="18" charset="0"/>
              </a:rPr>
              <a:t>verdad</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él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guiará</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toda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verdad</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hablará</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sí</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mismo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sino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hablará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todo</a:t>
            </a:r>
            <a:r>
              <a:rPr lang="en-US" sz="3600" dirty="0">
                <a:effectLst>
                  <a:outerShdw blurRad="38100" dist="38100" dir="2700000" algn="tl">
                    <a:srgbClr val="000000">
                      <a:alpha val="43137"/>
                    </a:srgbClr>
                  </a:outerShdw>
                </a:effectLst>
                <a:latin typeface="Rockwell" panose="02060603020205020403" pitchFamily="18" charset="0"/>
              </a:rPr>
              <a:t> lo que </a:t>
            </a:r>
            <a:r>
              <a:rPr lang="en-US" sz="3600" dirty="0" err="1">
                <a:effectLst>
                  <a:outerShdw blurRad="38100" dist="38100" dir="2700000" algn="tl">
                    <a:srgbClr val="000000">
                      <a:alpha val="43137"/>
                    </a:srgbClr>
                  </a:outerShdw>
                </a:effectLst>
                <a:latin typeface="Rockwell" panose="02060603020205020403" pitchFamily="18" charset="0"/>
              </a:rPr>
              <a:t>oyere</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hará</a:t>
            </a:r>
            <a:r>
              <a:rPr lang="en-US" sz="3600" dirty="0">
                <a:effectLst>
                  <a:outerShdw blurRad="38100" dist="38100" dir="2700000" algn="tl">
                    <a:srgbClr val="000000">
                      <a:alpha val="43137"/>
                    </a:srgbClr>
                  </a:outerShdw>
                </a:effectLst>
                <a:latin typeface="Rockwell" panose="02060603020205020403" pitchFamily="18" charset="0"/>
              </a:rPr>
              <a:t> saber las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han</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venir</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14 El me </a:t>
            </a:r>
            <a:r>
              <a:rPr lang="en-US" sz="3600" dirty="0" err="1">
                <a:effectLst>
                  <a:outerShdw blurRad="38100" dist="38100" dir="2700000" algn="tl">
                    <a:srgbClr val="000000">
                      <a:alpha val="43137"/>
                    </a:srgbClr>
                  </a:outerShdw>
                </a:effectLst>
                <a:latin typeface="Rockwell" panose="02060603020205020403" pitchFamily="18" charset="0"/>
              </a:rPr>
              <a:t>glorificará</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tomará</a:t>
            </a:r>
            <a:r>
              <a:rPr lang="en-US" sz="3600" dirty="0">
                <a:effectLst>
                  <a:outerShdw blurRad="38100" dist="38100" dir="2700000" algn="tl">
                    <a:srgbClr val="000000">
                      <a:alpha val="43137"/>
                    </a:srgbClr>
                  </a:outerShdw>
                </a:effectLst>
                <a:latin typeface="Rockwell" panose="02060603020205020403" pitchFamily="18" charset="0"/>
              </a:rPr>
              <a:t> de lo </a:t>
            </a:r>
            <a:r>
              <a:rPr lang="en-US" sz="3600" dirty="0" err="1">
                <a:effectLst>
                  <a:outerShdw blurRad="38100" dist="38100" dir="2700000" algn="tl">
                    <a:srgbClr val="000000">
                      <a:alpha val="43137"/>
                    </a:srgbClr>
                  </a:outerShdw>
                </a:effectLst>
                <a:latin typeface="Rockwell" panose="02060603020205020403" pitchFamily="18" charset="0"/>
              </a:rPr>
              <a:t>mío</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hará</a:t>
            </a:r>
            <a:r>
              <a:rPr lang="en-US" sz="3600" dirty="0">
                <a:effectLst>
                  <a:outerShdw blurRad="38100" dist="38100" dir="2700000" algn="tl">
                    <a:srgbClr val="000000">
                      <a:alpha val="43137"/>
                    </a:srgbClr>
                  </a:outerShdw>
                </a:effectLst>
                <a:latin typeface="Rockwell" panose="02060603020205020403" pitchFamily="18" charset="0"/>
              </a:rPr>
              <a:t> saber.</a:t>
            </a:r>
          </a:p>
          <a:p>
            <a:pPr algn="just"/>
            <a:r>
              <a:rPr lang="en-US" sz="3600" dirty="0">
                <a:effectLst>
                  <a:outerShdw blurRad="38100" dist="38100" dir="2700000" algn="tl">
                    <a:srgbClr val="000000">
                      <a:alpha val="43137"/>
                    </a:srgbClr>
                  </a:outerShdw>
                </a:effectLst>
                <a:latin typeface="Rockwell" panose="02060603020205020403" pitchFamily="18" charset="0"/>
              </a:rPr>
              <a:t> 15 Todo lo que </a:t>
            </a:r>
            <a:r>
              <a:rPr lang="en-US" sz="3600" dirty="0" err="1">
                <a:effectLst>
                  <a:outerShdw blurRad="38100" dist="38100" dir="2700000" algn="tl">
                    <a:srgbClr val="000000">
                      <a:alpha val="43137"/>
                    </a:srgbClr>
                  </a:outerShdw>
                </a:effectLst>
                <a:latin typeface="Rockwell" panose="02060603020205020403" pitchFamily="18" charset="0"/>
              </a:rPr>
              <a:t>tiene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Padre, </a:t>
            </a:r>
            <a:r>
              <a:rPr lang="en-US" sz="3600" dirty="0" err="1">
                <a:effectLst>
                  <a:outerShdw blurRad="38100" dist="38100" dir="2700000" algn="tl">
                    <a:srgbClr val="000000">
                      <a:alpha val="43137"/>
                    </a:srgbClr>
                  </a:outerShdw>
                </a:effectLst>
                <a:latin typeface="Rockwell" panose="02060603020205020403" pitchFamily="18" charset="0"/>
              </a:rPr>
              <a:t>mío</a:t>
            </a:r>
            <a:r>
              <a:rPr lang="en-US" sz="3600" dirty="0">
                <a:effectLst>
                  <a:outerShdw blurRad="38100" dist="38100" dir="2700000" algn="tl">
                    <a:srgbClr val="000000">
                      <a:alpha val="43137"/>
                    </a:srgbClr>
                  </a:outerShdw>
                </a:effectLst>
                <a:latin typeface="Rockwell" panose="02060603020205020403" pitchFamily="18" charset="0"/>
              </a:rPr>
              <a:t> es: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dije</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tomará</a:t>
            </a:r>
            <a:r>
              <a:rPr lang="en-US" sz="3600" dirty="0">
                <a:effectLst>
                  <a:outerShdw blurRad="38100" dist="38100" dir="2700000" algn="tl">
                    <a:srgbClr val="000000">
                      <a:alpha val="43137"/>
                    </a:srgbClr>
                  </a:outerShdw>
                </a:effectLst>
                <a:latin typeface="Rockwell" panose="02060603020205020403" pitchFamily="18" charset="0"/>
              </a:rPr>
              <a:t> de lo </a:t>
            </a:r>
            <a:r>
              <a:rPr lang="en-US" sz="3600" dirty="0" err="1">
                <a:effectLst>
                  <a:outerShdw blurRad="38100" dist="38100" dir="2700000" algn="tl">
                    <a:srgbClr val="000000">
                      <a:alpha val="43137"/>
                    </a:srgbClr>
                  </a:outerShdw>
                </a:effectLst>
                <a:latin typeface="Rockwell" panose="02060603020205020403" pitchFamily="18" charset="0"/>
              </a:rPr>
              <a:t>mío</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hará</a:t>
            </a:r>
            <a:r>
              <a:rPr lang="en-US" sz="3600" dirty="0">
                <a:effectLst>
                  <a:outerShdw blurRad="38100" dist="38100" dir="2700000" algn="tl">
                    <a:srgbClr val="000000">
                      <a:alpha val="43137"/>
                    </a:srgbClr>
                  </a:outerShdw>
                </a:effectLst>
                <a:latin typeface="Rockwell" panose="02060603020205020403" pitchFamily="18" charset="0"/>
              </a:rPr>
              <a:t> saber.</a:t>
            </a:r>
          </a:p>
        </p:txBody>
      </p:sp>
      <p:sp>
        <p:nvSpPr>
          <p:cNvPr id="7" name="TextBox 6">
            <a:extLst>
              <a:ext uri="{FF2B5EF4-FFF2-40B4-BE49-F238E27FC236}">
                <a16:creationId xmlns:a16="http://schemas.microsoft.com/office/drawing/2014/main" xmlns="" id="{AA60EF0C-C900-E6B8-A5AF-92156AB6BCD9}"/>
              </a:ext>
            </a:extLst>
          </p:cNvPr>
          <p:cNvSpPr txBox="1"/>
          <p:nvPr/>
        </p:nvSpPr>
        <p:spPr>
          <a:xfrm>
            <a:off x="239486" y="612844"/>
            <a:ext cx="11647714" cy="5632311"/>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16:12 "I still have many things to say to you, but you cannot bear them now.</a:t>
            </a:r>
          </a:p>
          <a:p>
            <a:pPr algn="just"/>
            <a:r>
              <a:rPr lang="en-US" sz="3600" dirty="0">
                <a:effectLst>
                  <a:outerShdw blurRad="38100" dist="38100" dir="2700000" algn="tl">
                    <a:srgbClr val="000000">
                      <a:alpha val="43137"/>
                    </a:srgbClr>
                  </a:outerShdw>
                </a:effectLst>
                <a:latin typeface="Rockwell" panose="02060603020205020403" pitchFamily="18" charset="0"/>
              </a:rPr>
              <a:t> 13 "However, when He, the Spirit of truth, has come, He will guide you into all truth; for He will not speak on His own authority, but whatever He hears He will speak; and He will tell you things to come.</a:t>
            </a:r>
          </a:p>
          <a:p>
            <a:pPr algn="just"/>
            <a:r>
              <a:rPr lang="en-US" sz="3600" dirty="0">
                <a:effectLst>
                  <a:outerShdw blurRad="38100" dist="38100" dir="2700000" algn="tl">
                    <a:srgbClr val="000000">
                      <a:alpha val="43137"/>
                    </a:srgbClr>
                  </a:outerShdw>
                </a:effectLst>
                <a:latin typeface="Rockwell" panose="02060603020205020403" pitchFamily="18" charset="0"/>
              </a:rPr>
              <a:t> 14 "He will glorify Me, for He will take of what is Mine and declare it to you.</a:t>
            </a:r>
          </a:p>
          <a:p>
            <a:pPr algn="just"/>
            <a:r>
              <a:rPr lang="en-US" sz="3600" dirty="0">
                <a:effectLst>
                  <a:outerShdw blurRad="38100" dist="38100" dir="2700000" algn="tl">
                    <a:srgbClr val="000000">
                      <a:alpha val="43137"/>
                    </a:srgbClr>
                  </a:outerShdw>
                </a:effectLst>
                <a:latin typeface="Rockwell" panose="02060603020205020403" pitchFamily="18" charset="0"/>
              </a:rPr>
              <a:t> 15 "All things that the Father has are Mine. Therefore, I said that He will take of Mine and declare it to you.</a:t>
            </a:r>
          </a:p>
        </p:txBody>
      </p:sp>
      <p:cxnSp>
        <p:nvCxnSpPr>
          <p:cNvPr id="8" name="Straight Connector 7">
            <a:extLst>
              <a:ext uri="{FF2B5EF4-FFF2-40B4-BE49-F238E27FC236}">
                <a16:creationId xmlns:a16="http://schemas.microsoft.com/office/drawing/2014/main" xmlns="" id="{56E08095-1FD8-EB0E-8BFC-B2BF969EE93C}"/>
              </a:ext>
            </a:extLst>
          </p:cNvPr>
          <p:cNvCxnSpPr>
            <a:cxnSpLocks/>
          </p:cNvCxnSpPr>
          <p:nvPr/>
        </p:nvCxnSpPr>
        <p:spPr>
          <a:xfrm>
            <a:off x="6422572" y="2329543"/>
            <a:ext cx="2895599"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xmlns="" id="{F21E8502-169E-5B51-BAE3-E0E1F7DACDD8}"/>
              </a:ext>
            </a:extLst>
          </p:cNvPr>
          <p:cNvCxnSpPr>
            <a:cxnSpLocks/>
          </p:cNvCxnSpPr>
          <p:nvPr/>
        </p:nvCxnSpPr>
        <p:spPr>
          <a:xfrm>
            <a:off x="4739898" y="2329543"/>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9F527128-6CAB-2A1C-AFAE-91C6489574AD}"/>
              </a:ext>
            </a:extLst>
          </p:cNvPr>
          <p:cNvCxnSpPr>
            <a:cxnSpLocks/>
          </p:cNvCxnSpPr>
          <p:nvPr/>
        </p:nvCxnSpPr>
        <p:spPr>
          <a:xfrm>
            <a:off x="413657" y="2852057"/>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40ADA95C-BC97-9DF1-8EFE-78F2C92DDFE3}"/>
              </a:ext>
            </a:extLst>
          </p:cNvPr>
          <p:cNvCxnSpPr>
            <a:cxnSpLocks/>
          </p:cNvCxnSpPr>
          <p:nvPr/>
        </p:nvCxnSpPr>
        <p:spPr>
          <a:xfrm>
            <a:off x="7554686" y="2852057"/>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06A3AC33-B02E-4051-BF67-2B6461CA37EE}"/>
              </a:ext>
            </a:extLst>
          </p:cNvPr>
          <p:cNvCxnSpPr>
            <a:cxnSpLocks/>
          </p:cNvCxnSpPr>
          <p:nvPr/>
        </p:nvCxnSpPr>
        <p:spPr>
          <a:xfrm>
            <a:off x="413657" y="3429000"/>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92B27828-9817-7B05-F5EA-6FB94A208116}"/>
              </a:ext>
            </a:extLst>
          </p:cNvPr>
          <p:cNvCxnSpPr>
            <a:cxnSpLocks/>
          </p:cNvCxnSpPr>
          <p:nvPr/>
        </p:nvCxnSpPr>
        <p:spPr>
          <a:xfrm>
            <a:off x="7815943" y="3417376"/>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DDA4EBC0-6BC6-3647-DC64-086F56B178FF}"/>
              </a:ext>
            </a:extLst>
          </p:cNvPr>
          <p:cNvCxnSpPr>
            <a:cxnSpLocks/>
          </p:cNvCxnSpPr>
          <p:nvPr/>
        </p:nvCxnSpPr>
        <p:spPr>
          <a:xfrm>
            <a:off x="10216704" y="3417376"/>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xmlns="" id="{7D99A0DF-5B09-8A91-C2E3-FC0342105FFB}"/>
              </a:ext>
            </a:extLst>
          </p:cNvPr>
          <p:cNvCxnSpPr>
            <a:cxnSpLocks/>
          </p:cNvCxnSpPr>
          <p:nvPr/>
        </p:nvCxnSpPr>
        <p:spPr>
          <a:xfrm>
            <a:off x="2677886" y="3918857"/>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F9AD8766-280D-9EB4-B1B4-50AB10B3FFF3}"/>
              </a:ext>
            </a:extLst>
          </p:cNvPr>
          <p:cNvCxnSpPr>
            <a:cxnSpLocks/>
          </p:cNvCxnSpPr>
          <p:nvPr/>
        </p:nvCxnSpPr>
        <p:spPr>
          <a:xfrm>
            <a:off x="1262743" y="4441371"/>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xmlns="" id="{E449C09C-B22E-1985-5437-5C68628E086A}"/>
              </a:ext>
            </a:extLst>
          </p:cNvPr>
          <p:cNvCxnSpPr>
            <a:cxnSpLocks/>
          </p:cNvCxnSpPr>
          <p:nvPr/>
        </p:nvCxnSpPr>
        <p:spPr>
          <a:xfrm>
            <a:off x="6008546" y="4441371"/>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xmlns="" id="{426E6453-64B4-1619-8F07-004C47EA036D}"/>
              </a:ext>
            </a:extLst>
          </p:cNvPr>
          <p:cNvCxnSpPr>
            <a:cxnSpLocks/>
          </p:cNvCxnSpPr>
          <p:nvPr/>
        </p:nvCxnSpPr>
        <p:spPr>
          <a:xfrm>
            <a:off x="2279358" y="6120724"/>
            <a:ext cx="522514"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798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BD69E8-DF17-ECC2-F8DB-DE4F83939B15}"/>
              </a:ext>
            </a:extLst>
          </p:cNvPr>
          <p:cNvSpPr txBox="1"/>
          <p:nvPr/>
        </p:nvSpPr>
        <p:spPr>
          <a:xfrm>
            <a:off x="11390108" y="2644170"/>
            <a:ext cx="994183" cy="1569660"/>
          </a:xfrm>
          <a:prstGeom prst="rect">
            <a:avLst/>
          </a:prstGeom>
          <a:noFill/>
        </p:spPr>
        <p:txBody>
          <a:bodyPr wrap="none" rtlCol="0">
            <a:spAutoFit/>
          </a:bodyPr>
          <a:lstStyle/>
          <a:p>
            <a:r>
              <a:rPr lang="en-US" sz="9600" dirty="0">
                <a:solidFill>
                  <a:srgbClr val="FFFF00"/>
                </a:solidFill>
                <a:effectLst>
                  <a:outerShdw blurRad="38100" dist="38100" dir="2700000" algn="tl">
                    <a:srgbClr val="000000">
                      <a:alpha val="43137"/>
                    </a:srgbClr>
                  </a:outerShdw>
                </a:effectLst>
              </a:rPr>
              <a:t>X</a:t>
            </a:r>
          </a:p>
        </p:txBody>
      </p:sp>
    </p:spTree>
    <p:extLst>
      <p:ext uri="{BB962C8B-B14F-4D97-AF65-F5344CB8AC3E}">
        <p14:creationId xmlns:p14="http://schemas.microsoft.com/office/powerpoint/2010/main" val="305858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649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C73FF6-618A-FAE3-97D7-47D8D4136969}"/>
              </a:ext>
            </a:extLst>
          </p:cNvPr>
          <p:cNvSpPr txBox="1"/>
          <p:nvPr/>
        </p:nvSpPr>
        <p:spPr>
          <a:xfrm>
            <a:off x="8274801" y="2497976"/>
            <a:ext cx="7224798" cy="1862048"/>
          </a:xfrm>
          <a:prstGeom prst="rect">
            <a:avLst/>
          </a:prstGeom>
          <a:noFill/>
        </p:spPr>
        <p:txBody>
          <a:bodyPr wrap="none" rtlCol="0">
            <a:spAutoFit/>
          </a:bodyPr>
          <a:lstStyle/>
          <a:p>
            <a:r>
              <a:rPr lang="en-US" sz="11500" dirty="0">
                <a:effectLst>
                  <a:outerShdw blurRad="38100" dist="38100" dir="2700000" algn="tl">
                    <a:srgbClr val="000000">
                      <a:alpha val="43137"/>
                    </a:srgbClr>
                  </a:outerShdw>
                </a:effectLst>
              </a:rPr>
              <a:t>Belize 2025</a:t>
            </a:r>
          </a:p>
        </p:txBody>
      </p:sp>
    </p:spTree>
    <p:extLst>
      <p:ext uri="{BB962C8B-B14F-4D97-AF65-F5344CB8AC3E}">
        <p14:creationId xmlns:p14="http://schemas.microsoft.com/office/powerpoint/2010/main" val="280882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le Fracture Imaging">
            <a:extLst>
              <a:ext uri="{FF2B5EF4-FFF2-40B4-BE49-F238E27FC236}">
                <a16:creationId xmlns:a16="http://schemas.microsoft.com/office/drawing/2014/main" xmlns="" id="{23422552-F4A3-7DCF-9D30-55690CFD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381000"/>
            <a:ext cx="11277600" cy="6095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eg with a black cast on it&#10;&#10;AI-generated content may be incorrect.">
            <a:extLst>
              <a:ext uri="{FF2B5EF4-FFF2-40B4-BE49-F238E27FC236}">
                <a16:creationId xmlns:a16="http://schemas.microsoft.com/office/drawing/2014/main" xmlns="" id="{04213E49-D6AA-1895-BE65-41E832999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8000" y="-2209799"/>
            <a:ext cx="6096000" cy="11277600"/>
          </a:xfrm>
          <a:prstGeom prst="rect">
            <a:avLst/>
          </a:prstGeom>
        </p:spPr>
      </p:pic>
    </p:spTree>
    <p:extLst>
      <p:ext uri="{BB962C8B-B14F-4D97-AF65-F5344CB8AC3E}">
        <p14:creationId xmlns:p14="http://schemas.microsoft.com/office/powerpoint/2010/main" val="21152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ce of wood with a white frame&#10;&#10;AI-generated content may be incorrect.">
            <a:extLst>
              <a:ext uri="{FF2B5EF4-FFF2-40B4-BE49-F238E27FC236}">
                <a16:creationId xmlns:a16="http://schemas.microsoft.com/office/drawing/2014/main" xmlns="" id="{A298E869-8C8B-70E3-8A98-566DC5D78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304797"/>
            <a:ext cx="7467600" cy="6248400"/>
          </a:xfrm>
          <a:prstGeom prst="rect">
            <a:avLst/>
          </a:prstGeom>
        </p:spPr>
      </p:pic>
      <p:pic>
        <p:nvPicPr>
          <p:cNvPr id="6" name="Picture 5" descr="A person standing in a kitchen&#10;&#10;AI-generated content may be incorrect.">
            <a:extLst>
              <a:ext uri="{FF2B5EF4-FFF2-40B4-BE49-F238E27FC236}">
                <a16:creationId xmlns:a16="http://schemas.microsoft.com/office/drawing/2014/main" xmlns="" id="{B07C2CBD-E155-9301-7840-0B6509E12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
            <a:ext cx="7467599" cy="6248401"/>
          </a:xfrm>
          <a:prstGeom prst="rect">
            <a:avLst/>
          </a:prstGeom>
        </p:spPr>
      </p:pic>
      <p:pic>
        <p:nvPicPr>
          <p:cNvPr id="7" name="Picture 6" descr="A close-up of an electrical panel&#10;&#10;AI-generated content may be incorrect.">
            <a:extLst>
              <a:ext uri="{FF2B5EF4-FFF2-40B4-BE49-F238E27FC236}">
                <a16:creationId xmlns:a16="http://schemas.microsoft.com/office/drawing/2014/main" xmlns="" id="{757C064B-237C-2131-1CD7-C6E735925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998" y="325241"/>
            <a:ext cx="7467600" cy="6248401"/>
          </a:xfrm>
          <a:prstGeom prst="rect">
            <a:avLst/>
          </a:prstGeom>
        </p:spPr>
      </p:pic>
    </p:spTree>
    <p:extLst>
      <p:ext uri="{BB962C8B-B14F-4D97-AF65-F5344CB8AC3E}">
        <p14:creationId xmlns:p14="http://schemas.microsoft.com/office/powerpoint/2010/main" val="30173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barn with a red roof&#10;&#10;AI-generated content may be incorrect.">
            <a:extLst>
              <a:ext uri="{FF2B5EF4-FFF2-40B4-BE49-F238E27FC236}">
                <a16:creationId xmlns:a16="http://schemas.microsoft.com/office/drawing/2014/main" xmlns="" id="{0676CD91-DB47-4645-9DC4-3D9C9D26BD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1985"/>
            <a:ext cx="5715000" cy="5867400"/>
          </a:xfrm>
          <a:prstGeom prst="rect">
            <a:avLst/>
          </a:prstGeom>
        </p:spPr>
      </p:pic>
      <p:pic>
        <p:nvPicPr>
          <p:cNvPr id="7" name="Picture 6" descr="A wooden barn with a fence and grass&#10;&#10;AI-generated content may be incorrect.">
            <a:extLst>
              <a:ext uri="{FF2B5EF4-FFF2-40B4-BE49-F238E27FC236}">
                <a16:creationId xmlns:a16="http://schemas.microsoft.com/office/drawing/2014/main" xmlns="" id="{945411DF-56C3-323D-187E-6301416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446" y="551985"/>
            <a:ext cx="5715000" cy="5867400"/>
          </a:xfrm>
          <a:prstGeom prst="rect">
            <a:avLst/>
          </a:prstGeom>
        </p:spPr>
      </p:pic>
      <p:pic>
        <p:nvPicPr>
          <p:cNvPr id="9" name="Picture 8" descr="A room with a window and a table&#10;&#10;AI-generated content may be incorrect.">
            <a:extLst>
              <a:ext uri="{FF2B5EF4-FFF2-40B4-BE49-F238E27FC236}">
                <a16:creationId xmlns:a16="http://schemas.microsoft.com/office/drawing/2014/main" xmlns="" id="{A0A7CABC-D378-1C85-2332-A14F457AC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54602" y="551985"/>
            <a:ext cx="5791198" cy="5895278"/>
          </a:xfrm>
          <a:prstGeom prst="rect">
            <a:avLst/>
          </a:prstGeom>
        </p:spPr>
      </p:pic>
      <p:pic>
        <p:nvPicPr>
          <p:cNvPr id="11" name="Picture 10" descr="A blue house with a tree in the back&#10;&#10;AI-generated content may be incorrect.">
            <a:extLst>
              <a:ext uri="{FF2B5EF4-FFF2-40B4-BE49-F238E27FC236}">
                <a16:creationId xmlns:a16="http://schemas.microsoft.com/office/drawing/2014/main" xmlns="" id="{B46D6993-DF77-E19A-367D-93D4BAD6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5524" y="551985"/>
            <a:ext cx="5715000" cy="5895278"/>
          </a:xfrm>
          <a:prstGeom prst="rect">
            <a:avLst/>
          </a:prstGeom>
        </p:spPr>
      </p:pic>
    </p:spTree>
    <p:extLst>
      <p:ext uri="{BB962C8B-B14F-4D97-AF65-F5344CB8AC3E}">
        <p14:creationId xmlns:p14="http://schemas.microsoft.com/office/powerpoint/2010/main" val="14421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xmlns="" id="{47645161-ADB3-9B81-CCC3-2439B1C180FD}"/>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xmlns="" id="{B753E1D8-9E57-16DE-8DB7-E633EAE51AF9}"/>
              </a:ext>
            </a:extLst>
          </p:cNvPr>
          <p:cNvSpPr txBox="1"/>
          <p:nvPr/>
        </p:nvSpPr>
        <p:spPr>
          <a:xfrm>
            <a:off x="235105" y="480417"/>
            <a:ext cx="11353800" cy="2554545"/>
          </a:xfrm>
          <a:prstGeom prst="rect">
            <a:avLst/>
          </a:prstGeom>
          <a:noFill/>
          <a:ln>
            <a:solidFill>
              <a:srgbClr val="FFC000"/>
            </a:solidFill>
          </a:ln>
        </p:spPr>
        <p:txBody>
          <a:bodyPr wrap="square">
            <a:spAutoFit/>
          </a:bodyPr>
          <a:lstStyle/>
          <a:p>
            <a:pPr algn="ctr"/>
            <a:r>
              <a:rPr lang="en-US" sz="4000" b="0" i="0" u="none" strike="noStrike" baseline="0" dirty="0" err="1">
                <a:effectLst>
                  <a:outerShdw blurRad="38100" dist="38100" dir="2700000" algn="tl">
                    <a:srgbClr val="000000">
                      <a:alpha val="43137"/>
                    </a:srgbClr>
                  </a:outerShdw>
                </a:effectLst>
              </a:rPr>
              <a:t>Ezr</a:t>
            </a:r>
            <a:r>
              <a:rPr lang="en-US" sz="4000" b="0" i="0" u="none" strike="noStrike" baseline="0" dirty="0">
                <a:effectLst>
                  <a:outerShdw blurRad="38100" dist="38100" dir="2700000" algn="tl">
                    <a:srgbClr val="000000">
                      <a:alpha val="43137"/>
                    </a:srgbClr>
                  </a:outerShdw>
                </a:effectLst>
              </a:rPr>
              <a:t> 7:10  For Ezra had prepared his heart </a:t>
            </a:r>
          </a:p>
          <a:p>
            <a:pPr algn="ctr"/>
            <a:r>
              <a:rPr lang="en-US" sz="4000" b="0" i="0" u="none" strike="noStrike" baseline="0" dirty="0">
                <a:effectLst>
                  <a:outerShdw blurRad="38100" dist="38100" dir="2700000" algn="tl">
                    <a:srgbClr val="000000">
                      <a:alpha val="43137"/>
                    </a:srgbClr>
                  </a:outerShdw>
                </a:effectLst>
              </a:rPr>
              <a:t>to seek the Law of Jehovah, </a:t>
            </a:r>
          </a:p>
          <a:p>
            <a:pPr algn="ctr"/>
            <a:r>
              <a:rPr lang="en-US" sz="4000" b="0" i="0" u="none" strike="noStrike" baseline="0" dirty="0">
                <a:effectLst>
                  <a:outerShdw blurRad="38100" dist="38100" dir="2700000" algn="tl">
                    <a:srgbClr val="000000">
                      <a:alpha val="43137"/>
                    </a:srgbClr>
                  </a:outerShdw>
                </a:effectLst>
              </a:rPr>
              <a:t>and to do </a:t>
            </a:r>
            <a:r>
              <a:rPr lang="en-US" sz="4000" b="0" i="1" u="none" strike="noStrike" baseline="0" dirty="0">
                <a:effectLst>
                  <a:outerShdw blurRad="38100" dist="38100" dir="2700000" algn="tl">
                    <a:srgbClr val="000000">
                      <a:alpha val="43137"/>
                    </a:srgbClr>
                  </a:outerShdw>
                </a:effectLst>
              </a:rPr>
              <a:t>it</a:t>
            </a:r>
            <a:r>
              <a:rPr lang="en-US" sz="4000" b="0" i="0" u="none" strike="noStrike" baseline="0" dirty="0">
                <a:effectLst>
                  <a:outerShdw blurRad="38100" dist="38100" dir="2700000" algn="tl">
                    <a:srgbClr val="000000">
                      <a:alpha val="43137"/>
                    </a:srgbClr>
                  </a:outerShdw>
                </a:effectLst>
              </a:rPr>
              <a:t>, </a:t>
            </a:r>
          </a:p>
          <a:p>
            <a:pPr algn="ctr"/>
            <a:r>
              <a:rPr lang="en-US" sz="4000" b="0" i="0" u="none" strike="noStrike" baseline="0" dirty="0">
                <a:effectLst>
                  <a:outerShdw blurRad="38100" dist="38100" dir="2700000" algn="tl">
                    <a:srgbClr val="000000">
                      <a:alpha val="43137"/>
                    </a:srgbClr>
                  </a:outerShdw>
                </a:effectLst>
              </a:rPr>
              <a:t>and to teach statutes and judgments in Israel. </a:t>
            </a:r>
            <a:endParaRPr lang="en-US" sz="40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xmlns="" id="{8A9477D6-F0CD-2167-9079-C824D044CEA6}"/>
              </a:ext>
            </a:extLst>
          </p:cNvPr>
          <p:cNvSpPr txBox="1"/>
          <p:nvPr/>
        </p:nvSpPr>
        <p:spPr>
          <a:xfrm>
            <a:off x="244398" y="3846256"/>
            <a:ext cx="11344507" cy="2554545"/>
          </a:xfrm>
          <a:prstGeom prst="rect">
            <a:avLst/>
          </a:prstGeom>
          <a:noFill/>
          <a:ln>
            <a:solidFill>
              <a:srgbClr val="FFC000"/>
            </a:solidFill>
          </a:ln>
        </p:spPr>
        <p:txBody>
          <a:bodyPr wrap="square">
            <a:spAutoFit/>
          </a:bodyPr>
          <a:lstStyle/>
          <a:p>
            <a:pPr algn="ctr"/>
            <a:r>
              <a:rPr lang="en-US" sz="4000" b="0" i="0" u="none" strike="noStrike" baseline="0" dirty="0">
                <a:effectLst>
                  <a:outerShdw blurRad="38100" dist="38100" dir="2700000" algn="tl">
                    <a:srgbClr val="000000">
                      <a:alpha val="43137"/>
                    </a:srgbClr>
                  </a:outerShdw>
                </a:effectLst>
              </a:rPr>
              <a:t>2Ti 2:2  And the things that you have heard </a:t>
            </a:r>
          </a:p>
          <a:p>
            <a:pPr algn="ctr"/>
            <a:r>
              <a:rPr lang="en-US" sz="4000" b="0" i="0" u="none" strike="noStrike" baseline="0" dirty="0">
                <a:effectLst>
                  <a:outerShdw blurRad="38100" dist="38100" dir="2700000" algn="tl">
                    <a:srgbClr val="000000">
                      <a:alpha val="43137"/>
                    </a:srgbClr>
                  </a:outerShdw>
                </a:effectLst>
              </a:rPr>
              <a:t>from me among many witnesses,</a:t>
            </a:r>
          </a:p>
          <a:p>
            <a:pPr algn="ctr"/>
            <a:r>
              <a:rPr lang="en-US" sz="4000" b="0" i="0" u="none" strike="noStrike" baseline="0" dirty="0">
                <a:effectLst>
                  <a:outerShdw blurRad="38100" dist="38100" dir="2700000" algn="tl">
                    <a:srgbClr val="000000">
                      <a:alpha val="43137"/>
                    </a:srgbClr>
                  </a:outerShdw>
                </a:effectLst>
              </a:rPr>
              <a:t> commit the same to faithful men </a:t>
            </a:r>
          </a:p>
          <a:p>
            <a:pPr algn="ctr"/>
            <a:r>
              <a:rPr lang="en-US" sz="4000" b="0" i="0" u="none" strike="noStrike" baseline="0" dirty="0">
                <a:effectLst>
                  <a:outerShdw blurRad="38100" dist="38100" dir="2700000" algn="tl">
                    <a:srgbClr val="000000">
                      <a:alpha val="43137"/>
                    </a:srgbClr>
                  </a:outerShdw>
                </a:effectLst>
              </a:rPr>
              <a:t>who will be able to teach others also. </a:t>
            </a:r>
            <a:endParaRPr lang="en-US" sz="4000"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xmlns="" id="{F745DF41-E106-B72D-1AC0-EBF0EEA290A6}"/>
              </a:ext>
            </a:extLst>
          </p:cNvPr>
          <p:cNvSpPr txBox="1"/>
          <p:nvPr/>
        </p:nvSpPr>
        <p:spPr>
          <a:xfrm>
            <a:off x="11887200" y="3862983"/>
            <a:ext cx="11642802" cy="2554545"/>
          </a:xfrm>
          <a:prstGeom prst="rect">
            <a:avLst/>
          </a:prstGeom>
          <a:noFill/>
          <a:ln>
            <a:solidFill>
              <a:srgbClr val="FFC000"/>
            </a:solidFill>
          </a:ln>
        </p:spPr>
        <p:txBody>
          <a:bodyPr wrap="square">
            <a:spAutoFit/>
          </a:bodyPr>
          <a:lstStyle/>
          <a:p>
            <a:pPr algn="ctr"/>
            <a:r>
              <a:rPr lang="es-ES" sz="4000" b="0" i="0" u="none" strike="noStrike" baseline="0" dirty="0">
                <a:effectLst>
                  <a:outerShdw blurRad="38100" dist="38100" dir="2700000" algn="tl">
                    <a:srgbClr val="000000">
                      <a:alpha val="43137"/>
                    </a:srgbClr>
                  </a:outerShdw>
                </a:effectLst>
              </a:rPr>
              <a:t>2Ti 2:2  Y lo que has oído </a:t>
            </a:r>
          </a:p>
          <a:p>
            <a:pPr algn="ctr"/>
            <a:r>
              <a:rPr lang="es-ES" sz="4000" b="0" i="0" u="none" strike="noStrike" baseline="0" dirty="0">
                <a:effectLst>
                  <a:outerShdw blurRad="38100" dist="38100" dir="2700000" algn="tl">
                    <a:srgbClr val="000000">
                      <a:alpha val="43137"/>
                    </a:srgbClr>
                  </a:outerShdw>
                </a:effectLst>
              </a:rPr>
              <a:t>de mí entre muchos testigos, </a:t>
            </a:r>
          </a:p>
          <a:p>
            <a:pPr algn="ctr"/>
            <a:r>
              <a:rPr lang="es-ES" sz="4000" b="0" i="0" u="none" strike="noStrike" baseline="0" dirty="0">
                <a:effectLst>
                  <a:outerShdw blurRad="38100" dist="38100" dir="2700000" algn="tl">
                    <a:srgbClr val="000000">
                      <a:alpha val="43137"/>
                    </a:srgbClr>
                  </a:outerShdw>
                </a:effectLst>
              </a:rPr>
              <a:t>esto encarga á los hombres fieles que serán idóneos para enseñar también á otros. </a:t>
            </a:r>
            <a:endParaRPr lang="en-US" sz="4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xmlns="" id="{F2048431-57FA-633E-F3B7-CBAF1E59AFF8}"/>
              </a:ext>
            </a:extLst>
          </p:cNvPr>
          <p:cNvSpPr txBox="1"/>
          <p:nvPr/>
        </p:nvSpPr>
        <p:spPr>
          <a:xfrm>
            <a:off x="11887200" y="487851"/>
            <a:ext cx="11642802" cy="2554545"/>
          </a:xfrm>
          <a:prstGeom prst="rect">
            <a:avLst/>
          </a:prstGeom>
          <a:noFill/>
          <a:ln>
            <a:solidFill>
              <a:srgbClr val="FFC000"/>
            </a:solidFill>
          </a:ln>
        </p:spPr>
        <p:txBody>
          <a:bodyPr wrap="square">
            <a:spAutoFit/>
          </a:bodyPr>
          <a:lstStyle/>
          <a:p>
            <a:pPr algn="ctr"/>
            <a:r>
              <a:rPr lang="es-ES" sz="4000" b="0" i="0" u="none" strike="noStrike" baseline="0" dirty="0" err="1">
                <a:effectLst>
                  <a:outerShdw blurRad="38100" dist="38100" dir="2700000" algn="tl">
                    <a:srgbClr val="000000">
                      <a:alpha val="43137"/>
                    </a:srgbClr>
                  </a:outerShdw>
                </a:effectLst>
              </a:rPr>
              <a:t>Ezr</a:t>
            </a:r>
            <a:r>
              <a:rPr lang="es-ES" sz="4000" b="0" i="0" u="none" strike="noStrike" baseline="0" dirty="0">
                <a:effectLst>
                  <a:outerShdw blurRad="38100" dist="38100" dir="2700000" algn="tl">
                    <a:srgbClr val="000000">
                      <a:alpha val="43137"/>
                    </a:srgbClr>
                  </a:outerShdw>
                </a:effectLst>
              </a:rPr>
              <a:t> 7:10  Porque Esdras había preparado su corazón para inquirir la ley de Jehová, </a:t>
            </a:r>
          </a:p>
          <a:p>
            <a:pPr algn="ctr"/>
            <a:r>
              <a:rPr lang="es-ES" sz="4000" b="0" i="0" u="none" strike="noStrike" baseline="0" dirty="0">
                <a:effectLst>
                  <a:outerShdw blurRad="38100" dist="38100" dir="2700000" algn="tl">
                    <a:srgbClr val="000000">
                      <a:alpha val="43137"/>
                    </a:srgbClr>
                  </a:outerShdw>
                </a:effectLst>
              </a:rPr>
              <a:t>y para </a:t>
            </a:r>
          </a:p>
          <a:p>
            <a:pPr algn="ctr"/>
            <a:r>
              <a:rPr lang="es-ES" sz="4000" b="0" i="0" u="none" strike="noStrike" baseline="0" dirty="0">
                <a:effectLst>
                  <a:outerShdw blurRad="38100" dist="38100" dir="2700000" algn="tl">
                    <a:srgbClr val="000000">
                      <a:alpha val="43137"/>
                    </a:srgbClr>
                  </a:outerShdw>
                </a:effectLst>
              </a:rPr>
              <a:t>hacer y enseñar á Israel mandamientos y juicios. </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03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80547" y="3581400"/>
            <a:ext cx="3613297"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1)</a:t>
            </a:r>
          </a:p>
        </p:txBody>
      </p:sp>
    </p:spTree>
    <p:extLst>
      <p:ext uri="{BB962C8B-B14F-4D97-AF65-F5344CB8AC3E}">
        <p14:creationId xmlns:p14="http://schemas.microsoft.com/office/powerpoint/2010/main" val="30346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C9203A-FF0B-3662-8E43-D58E76968F82}"/>
              </a:ext>
            </a:extLst>
          </p:cNvPr>
          <p:cNvSpPr txBox="1"/>
          <p:nvPr/>
        </p:nvSpPr>
        <p:spPr>
          <a:xfrm>
            <a:off x="304800" y="243244"/>
            <a:ext cx="11582400" cy="6494085"/>
          </a:xfrm>
          <a:prstGeom prst="rect">
            <a:avLst/>
          </a:prstGeom>
          <a:noFill/>
          <a:ln>
            <a:solidFill>
              <a:srgbClr val="FFC000"/>
            </a:solidFill>
          </a:ln>
        </p:spPr>
        <p:txBody>
          <a:bodyPr wrap="square">
            <a:spAutoFit/>
          </a:bodyPr>
          <a:lstStyle/>
          <a:p>
            <a:pPr marR="0" algn="just"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Joh 4:34  Then Jesus explained: “My nourishment comes from doing the will of God, who sent me, and from finishing his work.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35  You know the saying, ‘Four months between planting and harvest.’           But I say, wake up and look around.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fields are already ripe for harvest.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36  The harvesters are paid good wages, and the fruit they harvest is people brought to eternal life. What joy awaits both the planter and the harvester alike! </a:t>
            </a:r>
          </a:p>
          <a:p>
            <a:pPr marR="0" algn="just"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37  You know the saying, ‘One plants and another harvests.’ And it’s true. </a:t>
            </a:r>
          </a:p>
          <a:p>
            <a:pPr marR="0" algn="ctr" rtl="0"/>
            <a:r>
              <a:rPr lang="en-US" sz="32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38  I sent you to harvest where you didn’t plant;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others had already done the work, </a:t>
            </a:r>
          </a:p>
          <a:p>
            <a:pPr marR="0" algn="ctr" rtl="0"/>
            <a:r>
              <a:rPr lang="en-US" sz="320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now you will get to gather the harvest.” </a:t>
            </a:r>
            <a:endParaRPr lang="en-US" sz="4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70451397-929D-EA1A-56E7-7E44DCD9143E}"/>
              </a:ext>
            </a:extLst>
          </p:cNvPr>
          <p:cNvSpPr txBox="1"/>
          <p:nvPr/>
        </p:nvSpPr>
        <p:spPr>
          <a:xfrm>
            <a:off x="12039600" y="304800"/>
            <a:ext cx="11582400" cy="6370975"/>
          </a:xfrm>
          <a:prstGeom prst="rect">
            <a:avLst/>
          </a:prstGeom>
          <a:noFill/>
          <a:ln>
            <a:solidFill>
              <a:srgbClr val="FFC000"/>
            </a:solidFill>
          </a:ln>
        </p:spPr>
        <p:txBody>
          <a:bodyPr wrap="square">
            <a:spAutoFit/>
          </a:bodyPr>
          <a:lstStyle/>
          <a:p>
            <a:pPr algn="just"/>
            <a:r>
              <a:rPr lang="en-US" sz="3400" dirty="0">
                <a:solidFill>
                  <a:schemeClr val="bg1"/>
                </a:solidFill>
                <a:effectLst>
                  <a:outerShdw blurRad="38100" dist="38100" dir="2700000" algn="tl">
                    <a:srgbClr val="000000">
                      <a:alpha val="43137"/>
                    </a:srgbClr>
                  </a:outerShdw>
                </a:effectLst>
              </a:rPr>
              <a:t>Joh 4:34 Jesús les </a:t>
            </a:r>
            <a:r>
              <a:rPr lang="en-US" sz="3400" dirty="0" err="1">
                <a:solidFill>
                  <a:schemeClr val="bg1"/>
                </a:solidFill>
                <a:effectLst>
                  <a:outerShdw blurRad="38100" dist="38100" dir="2700000" algn="tl">
                    <a:srgbClr val="000000">
                      <a:alpha val="43137"/>
                    </a:srgbClr>
                  </a:outerShdw>
                </a:effectLst>
              </a:rPr>
              <a:t>dijo</a:t>
            </a:r>
            <a:r>
              <a:rPr lang="en-US" sz="3400" dirty="0">
                <a:solidFill>
                  <a:schemeClr val="bg1"/>
                </a:solidFill>
                <a:effectLst>
                  <a:outerShdw blurRad="38100" dist="38100" dir="2700000" algn="tl">
                    <a:srgbClr val="000000">
                      <a:alpha val="43137"/>
                    </a:srgbClr>
                  </a:outerShdw>
                </a:effectLst>
              </a:rPr>
              <a:t>: --Mi comida es que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haga</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voluntad</a:t>
            </a:r>
            <a:r>
              <a:rPr lang="en-US" sz="3400" dirty="0">
                <a:solidFill>
                  <a:schemeClr val="bg1"/>
                </a:solidFill>
                <a:effectLst>
                  <a:outerShdw blurRad="38100" dist="38100" dir="2700000" algn="tl">
                    <a:srgbClr val="000000">
                      <a:alpha val="43137"/>
                    </a:srgbClr>
                  </a:outerShdw>
                </a:effectLst>
              </a:rPr>
              <a:t> del que me </a:t>
            </a:r>
            <a:r>
              <a:rPr lang="en-US" sz="3400" dirty="0" err="1">
                <a:solidFill>
                  <a:schemeClr val="bg1"/>
                </a:solidFill>
                <a:effectLst>
                  <a:outerShdw blurRad="38100" dist="38100" dir="2700000" algn="tl">
                    <a:srgbClr val="000000">
                      <a:alpha val="43137"/>
                    </a:srgbClr>
                  </a:outerShdw>
                </a:effectLst>
              </a:rPr>
              <a:t>envió</a:t>
            </a:r>
            <a:r>
              <a:rPr lang="en-US" sz="3400" dirty="0">
                <a:solidFill>
                  <a:schemeClr val="bg1"/>
                </a:solidFill>
                <a:effectLst>
                  <a:outerShdw blurRad="38100" dist="38100" dir="2700000" algn="tl">
                    <a:srgbClr val="000000">
                      <a:alpha val="43137"/>
                    </a:srgbClr>
                  </a:outerShdw>
                </a:effectLst>
              </a:rPr>
              <a:t> y que </a:t>
            </a:r>
            <a:r>
              <a:rPr lang="en-US" sz="3400" dirty="0" err="1">
                <a:solidFill>
                  <a:schemeClr val="bg1"/>
                </a:solidFill>
                <a:effectLst>
                  <a:outerShdw blurRad="38100" dist="38100" dir="2700000" algn="tl">
                    <a:srgbClr val="000000">
                      <a:alpha val="43137"/>
                    </a:srgbClr>
                  </a:outerShdw>
                </a:effectLst>
              </a:rPr>
              <a:t>acabe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su</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obra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35 ¿No </a:t>
            </a:r>
            <a:r>
              <a:rPr lang="en-US" sz="3400" dirty="0" err="1">
                <a:solidFill>
                  <a:schemeClr val="bg1"/>
                </a:solidFill>
                <a:effectLst>
                  <a:outerShdw blurRad="38100" dist="38100" dir="2700000" algn="tl">
                    <a:srgbClr val="000000">
                      <a:alpha val="43137"/>
                    </a:srgbClr>
                  </a:outerShdw>
                </a:effectLst>
              </a:rPr>
              <a:t>decís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Todavía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faltan</a:t>
            </a:r>
            <a:r>
              <a:rPr lang="en-US" sz="3400" dirty="0">
                <a:solidFill>
                  <a:schemeClr val="bg1"/>
                </a:solidFill>
                <a:effectLst>
                  <a:outerShdw blurRad="38100" dist="38100" dir="2700000" algn="tl">
                    <a:srgbClr val="000000">
                      <a:alpha val="43137"/>
                    </a:srgbClr>
                  </a:outerShdw>
                </a:effectLst>
              </a:rPr>
              <a:t> cuatro meses para que </a:t>
            </a:r>
            <a:r>
              <a:rPr lang="en-US" sz="3400" dirty="0" err="1">
                <a:solidFill>
                  <a:schemeClr val="bg1"/>
                </a:solidFill>
                <a:effectLst>
                  <a:outerShdw blurRad="38100" dist="38100" dir="2700000" algn="tl">
                    <a:srgbClr val="000000">
                      <a:alpha val="43137"/>
                    </a:srgbClr>
                  </a:outerShdw>
                </a:effectLst>
              </a:rPr>
              <a:t>llegue</a:t>
            </a:r>
            <a:r>
              <a:rPr lang="en-US" sz="3400" dirty="0">
                <a:solidFill>
                  <a:schemeClr val="bg1"/>
                </a:solidFill>
                <a:effectLst>
                  <a:outerShdw blurRad="38100" dist="38100" dir="2700000" algn="tl">
                    <a:srgbClr val="000000">
                      <a:alpha val="43137"/>
                    </a:srgbClr>
                  </a:outerShdw>
                </a:effectLst>
              </a:rPr>
              <a:t>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aquí</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digo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Alzad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vuestros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ojos</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mirad</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los</a:t>
            </a:r>
            <a:r>
              <a:rPr lang="en-US" sz="3400" dirty="0">
                <a:solidFill>
                  <a:schemeClr val="bg1"/>
                </a:solidFill>
                <a:effectLst>
                  <a:outerShdw blurRad="38100" dist="38100" dir="2700000" algn="tl">
                    <a:srgbClr val="000000">
                      <a:alpha val="43137"/>
                    </a:srgbClr>
                  </a:outerShdw>
                </a:effectLst>
              </a:rPr>
              <a:t> campos, que </a:t>
            </a:r>
            <a:r>
              <a:rPr lang="en-US" sz="3400" dirty="0" err="1">
                <a:solidFill>
                  <a:schemeClr val="bg1"/>
                </a:solidFill>
                <a:effectLst>
                  <a:outerShdw blurRad="38100" dist="38100" dir="2700000" algn="tl">
                    <a:srgbClr val="000000">
                      <a:alpha val="43137"/>
                    </a:srgbClr>
                  </a:outerShdw>
                </a:effectLst>
              </a:rPr>
              <a:t>ya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están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blancos</a:t>
            </a:r>
            <a:r>
              <a:rPr lang="en-US" sz="3400" dirty="0">
                <a:solidFill>
                  <a:schemeClr val="bg1"/>
                </a:solidFill>
                <a:effectLst>
                  <a:outerShdw blurRad="38100" dist="38100" dir="2700000" algn="tl">
                    <a:srgbClr val="000000">
                      <a:alpha val="43137"/>
                    </a:srgbClr>
                  </a:outerShdw>
                </a:effectLst>
              </a:rPr>
              <a:t> para la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36 El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recibe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salario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recoge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fruto</a:t>
            </a:r>
            <a:r>
              <a:rPr lang="en-US" sz="3400" dirty="0">
                <a:solidFill>
                  <a:schemeClr val="bg1"/>
                </a:solidFill>
                <a:effectLst>
                  <a:outerShdw blurRad="38100" dist="38100" dir="2700000" algn="tl">
                    <a:srgbClr val="000000">
                      <a:alpha val="43137"/>
                    </a:srgbClr>
                  </a:outerShdw>
                </a:effectLst>
              </a:rPr>
              <a:t> para </a:t>
            </a:r>
            <a:r>
              <a:rPr lang="en-US" sz="3400" dirty="0" err="1">
                <a:solidFill>
                  <a:schemeClr val="bg1"/>
                </a:solidFill>
                <a:effectLst>
                  <a:outerShdw blurRad="38100" dist="38100" dir="2700000" algn="tl">
                    <a:srgbClr val="000000">
                      <a:alpha val="43137"/>
                    </a:srgbClr>
                  </a:outerShdw>
                </a:effectLst>
              </a:rPr>
              <a:t>vida</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eterna</a:t>
            </a:r>
            <a:r>
              <a:rPr lang="en-US" sz="3400" dirty="0">
                <a:solidFill>
                  <a:schemeClr val="bg1"/>
                </a:solidFill>
                <a:effectLst>
                  <a:outerShdw blurRad="38100" dist="38100" dir="2700000" algn="tl">
                    <a:srgbClr val="000000">
                      <a:alpha val="43137"/>
                    </a:srgbClr>
                  </a:outerShdw>
                </a:effectLst>
              </a:rPr>
              <a:t>, para que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 se </a:t>
            </a:r>
            <a:r>
              <a:rPr lang="en-US" sz="3400" dirty="0" err="1">
                <a:solidFill>
                  <a:schemeClr val="bg1"/>
                </a:solidFill>
                <a:effectLst>
                  <a:outerShdw blurRad="38100" dist="38100" dir="2700000" algn="tl">
                    <a:srgbClr val="000000">
                      <a:alpha val="43137"/>
                    </a:srgbClr>
                  </a:outerShdw>
                </a:effectLst>
              </a:rPr>
              <a:t>gocen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juntos</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37 </a:t>
            </a:r>
            <a:r>
              <a:rPr lang="en-US" sz="3400" dirty="0" err="1">
                <a:solidFill>
                  <a:schemeClr val="bg1"/>
                </a:solidFill>
                <a:effectLst>
                  <a:outerShdw blurRad="38100" dist="38100" dir="2700000" algn="tl">
                    <a:srgbClr val="000000">
                      <a:alpha val="43137"/>
                    </a:srgbClr>
                  </a:outerShdw>
                </a:effectLst>
              </a:rPr>
              <a:t>Porque</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esto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verdadero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dicho</a:t>
            </a:r>
            <a:r>
              <a:rPr lang="en-US" sz="3400" dirty="0">
                <a:solidFill>
                  <a:schemeClr val="bg1"/>
                </a:solidFill>
                <a:effectLst>
                  <a:outerShdw blurRad="38100" dist="38100" dir="2700000" algn="tl">
                    <a:srgbClr val="000000">
                      <a:alpha val="43137"/>
                    </a:srgbClr>
                  </a:outerShdw>
                </a:effectLst>
              </a:rPr>
              <a:t>: "Uno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siembra</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otro</a:t>
            </a:r>
            <a:r>
              <a:rPr lang="en-US" sz="3400" dirty="0">
                <a:solidFill>
                  <a:schemeClr val="bg1"/>
                </a:solidFill>
                <a:effectLst>
                  <a:outerShdw blurRad="38100" dist="38100" dir="2700000" algn="tl">
                    <a:srgbClr val="000000">
                      <a:alpha val="43137"/>
                    </a:srgbClr>
                  </a:outerShdw>
                </a:effectLst>
              </a:rPr>
              <a:t> es </a:t>
            </a:r>
            <a:r>
              <a:rPr lang="en-US" sz="3400" dirty="0" err="1">
                <a:solidFill>
                  <a:schemeClr val="bg1"/>
                </a:solidFill>
                <a:effectLst>
                  <a:outerShdw blurRad="38100" dist="38100" dir="2700000" algn="tl">
                    <a:srgbClr val="000000">
                      <a:alpha val="43137"/>
                    </a:srgbClr>
                  </a:outerShdw>
                </a:effectLst>
              </a:rPr>
              <a:t>el</a:t>
            </a:r>
            <a:r>
              <a:rPr lang="en-US" sz="3400" dirty="0">
                <a:solidFill>
                  <a:schemeClr val="bg1"/>
                </a:solidFill>
                <a:effectLst>
                  <a:outerShdw blurRad="38100" dist="38100" dir="2700000" algn="tl">
                    <a:srgbClr val="000000">
                      <a:alpha val="43137"/>
                    </a:srgbClr>
                  </a:outerShdw>
                </a:effectLst>
              </a:rPr>
              <a:t> que </a:t>
            </a:r>
            <a:r>
              <a:rPr lang="en-US" sz="3400" dirty="0" err="1">
                <a:solidFill>
                  <a:schemeClr val="bg1"/>
                </a:solidFill>
                <a:effectLst>
                  <a:outerShdw blurRad="38100" dist="38100" dir="2700000" algn="tl">
                    <a:srgbClr val="000000">
                      <a:alpha val="43137"/>
                    </a:srgbClr>
                  </a:outerShdw>
                </a:effectLst>
              </a:rPr>
              <a:t>siega</a:t>
            </a:r>
            <a:r>
              <a:rPr lang="en-US" sz="3400" dirty="0">
                <a:solidFill>
                  <a:schemeClr val="bg1"/>
                </a:solidFill>
                <a:effectLst>
                  <a:outerShdw blurRad="38100" dist="38100" dir="2700000" algn="tl">
                    <a:srgbClr val="000000">
                      <a:alpha val="43137"/>
                    </a:srgbClr>
                  </a:outerShdw>
                </a:effectLst>
              </a:rPr>
              <a:t>."</a:t>
            </a:r>
          </a:p>
          <a:p>
            <a:pPr algn="just"/>
            <a:r>
              <a:rPr lang="en-US" sz="3400" dirty="0">
                <a:solidFill>
                  <a:schemeClr val="bg1"/>
                </a:solidFill>
                <a:effectLst>
                  <a:outerShdw blurRad="38100" dist="38100" dir="2700000" algn="tl">
                    <a:srgbClr val="000000">
                      <a:alpha val="43137"/>
                    </a:srgbClr>
                  </a:outerShdw>
                </a:effectLst>
              </a:rPr>
              <a:t> 38 </a:t>
            </a:r>
            <a:r>
              <a:rPr lang="en-US" sz="3400" dirty="0" err="1">
                <a:solidFill>
                  <a:schemeClr val="bg1"/>
                </a:solidFill>
                <a:effectLst>
                  <a:outerShdw blurRad="38100" dist="38100" dir="2700000" algn="tl">
                    <a:srgbClr val="000000">
                      <a:alpha val="43137"/>
                    </a:srgbClr>
                  </a:outerShdw>
                </a:effectLst>
              </a:rPr>
              <a:t>Yo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os</a:t>
            </a:r>
            <a:r>
              <a:rPr lang="en-US" sz="3400" dirty="0">
                <a:solidFill>
                  <a:schemeClr val="bg1"/>
                </a:solidFill>
                <a:effectLst>
                  <a:outerShdw blurRad="38100" dist="38100" dir="2700000" algn="tl">
                    <a:srgbClr val="000000">
                      <a:alpha val="43137"/>
                    </a:srgbClr>
                  </a:outerShdw>
                </a:effectLst>
              </a:rPr>
              <a:t> he </a:t>
            </a:r>
            <a:r>
              <a:rPr lang="en-US" sz="3400" dirty="0" err="1">
                <a:solidFill>
                  <a:schemeClr val="bg1"/>
                </a:solidFill>
                <a:effectLst>
                  <a:outerShdw blurRad="38100" dist="38100" dir="2700000" algn="tl">
                    <a:srgbClr val="000000">
                      <a:alpha val="43137"/>
                    </a:srgbClr>
                  </a:outerShdw>
                </a:effectLst>
              </a:rPr>
              <a:t>enviado</a:t>
            </a:r>
            <a:r>
              <a:rPr lang="en-US" sz="3400" dirty="0">
                <a:solidFill>
                  <a:schemeClr val="bg1"/>
                </a:solidFill>
                <a:effectLst>
                  <a:outerShdw blurRad="38100" dist="38100" dir="2700000" algn="tl">
                    <a:srgbClr val="000000">
                      <a:alpha val="43137"/>
                    </a:srgbClr>
                  </a:outerShdw>
                </a:effectLst>
              </a:rPr>
              <a:t> a segar lo que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no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han</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labrado</a:t>
            </a:r>
            <a:r>
              <a:rPr lang="en-US" sz="3400" dirty="0">
                <a:solidFill>
                  <a:schemeClr val="bg1"/>
                </a:solidFill>
                <a:effectLst>
                  <a:outerShdw blurRad="38100" dist="38100" dir="2700000" algn="tl">
                    <a:srgbClr val="000000">
                      <a:alpha val="43137"/>
                    </a:srgbClr>
                  </a:outerShdw>
                </a:effectLst>
              </a:rPr>
              <a:t>, y </a:t>
            </a:r>
            <a:r>
              <a:rPr lang="en-US" sz="3400" dirty="0" err="1">
                <a:solidFill>
                  <a:schemeClr val="bg1"/>
                </a:solidFill>
                <a:effectLst>
                  <a:outerShdw blurRad="38100" dist="38100" dir="2700000" algn="tl">
                    <a:srgbClr val="000000">
                      <a:alpha val="43137"/>
                    </a:srgbClr>
                  </a:outerShdw>
                </a:effectLst>
              </a:rPr>
              <a:t>vosotros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habéis</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entrado</a:t>
            </a:r>
            <a:r>
              <a:rPr lang="en-US" sz="3400" dirty="0">
                <a:solidFill>
                  <a:schemeClr val="bg1"/>
                </a:solidFill>
                <a:effectLst>
                  <a:outerShdw blurRad="38100" dist="38100" dir="2700000" algn="tl">
                    <a:srgbClr val="000000">
                      <a:alpha val="43137"/>
                    </a:srgbClr>
                  </a:outerShdw>
                </a:effectLst>
              </a:rPr>
              <a:t> </a:t>
            </a:r>
            <a:r>
              <a:rPr lang="en-US" sz="3400" dirty="0" err="1">
                <a:solidFill>
                  <a:schemeClr val="bg1"/>
                </a:solidFill>
                <a:effectLst>
                  <a:outerShdw blurRad="38100" dist="38100" dir="2700000" algn="tl">
                    <a:srgbClr val="000000">
                      <a:alpha val="43137"/>
                    </a:srgbClr>
                  </a:outerShdw>
                </a:effectLst>
              </a:rPr>
              <a:t>en</a:t>
            </a:r>
            <a:r>
              <a:rPr lang="en-US" sz="3400" dirty="0">
                <a:solidFill>
                  <a:schemeClr val="bg1"/>
                </a:solidFill>
                <a:effectLst>
                  <a:outerShdw blurRad="38100" dist="38100" dir="2700000" algn="tl">
                    <a:srgbClr val="000000">
                      <a:alpha val="43137"/>
                    </a:srgbClr>
                  </a:outerShdw>
                </a:effectLst>
              </a:rPr>
              <a:t> sus </a:t>
            </a:r>
            <a:r>
              <a:rPr lang="en-US" sz="3400" dirty="0" err="1">
                <a:solidFill>
                  <a:schemeClr val="bg1"/>
                </a:solidFill>
                <a:effectLst>
                  <a:outerShdw blurRad="38100" dist="38100" dir="2700000" algn="tl">
                    <a:srgbClr val="000000">
                      <a:alpha val="43137"/>
                    </a:srgbClr>
                  </a:outerShdw>
                </a:effectLst>
              </a:rPr>
              <a:t>labores</a:t>
            </a:r>
            <a:r>
              <a:rPr lang="en-US" sz="3400" dirty="0">
                <a:solidFill>
                  <a:schemeClr val="bg1"/>
                </a:solidFill>
                <a:effectLst>
                  <a:outerShdw blurRad="38100" dist="38100" dir="2700000" algn="tl">
                    <a:srgbClr val="000000">
                      <a:alpha val="43137"/>
                    </a:srgbClr>
                  </a:outerShdw>
                </a:effectLst>
              </a:rPr>
              <a:t>.</a:t>
            </a:r>
          </a:p>
        </p:txBody>
      </p:sp>
      <p:cxnSp>
        <p:nvCxnSpPr>
          <p:cNvPr id="4" name="Straight Connector 3">
            <a:extLst>
              <a:ext uri="{FF2B5EF4-FFF2-40B4-BE49-F238E27FC236}">
                <a16:creationId xmlns:a16="http://schemas.microsoft.com/office/drawing/2014/main" xmlns="" id="{515C076D-4CDE-F995-1A6B-F4BA6D9DE389}"/>
              </a:ext>
            </a:extLst>
          </p:cNvPr>
          <p:cNvCxnSpPr>
            <a:cxnSpLocks/>
          </p:cNvCxnSpPr>
          <p:nvPr/>
        </p:nvCxnSpPr>
        <p:spPr>
          <a:xfrm>
            <a:off x="3695700" y="2209800"/>
            <a:ext cx="5219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59088A7-F8C6-9CF1-5EA8-B64E123B82AF}"/>
              </a:ext>
            </a:extLst>
          </p:cNvPr>
          <p:cNvCxnSpPr>
            <a:cxnSpLocks/>
          </p:cNvCxnSpPr>
          <p:nvPr/>
        </p:nvCxnSpPr>
        <p:spPr>
          <a:xfrm>
            <a:off x="2895600" y="2743200"/>
            <a:ext cx="6324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985FB3EB-B374-7E55-D241-2B74AA160591}"/>
              </a:ext>
            </a:extLst>
          </p:cNvPr>
          <p:cNvCxnSpPr>
            <a:cxnSpLocks/>
          </p:cNvCxnSpPr>
          <p:nvPr/>
        </p:nvCxnSpPr>
        <p:spPr>
          <a:xfrm>
            <a:off x="2743200" y="5638800"/>
            <a:ext cx="7429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251A19E-FED9-9012-3C4F-6252A1C20C21}"/>
              </a:ext>
            </a:extLst>
          </p:cNvPr>
          <p:cNvCxnSpPr>
            <a:cxnSpLocks/>
          </p:cNvCxnSpPr>
          <p:nvPr/>
        </p:nvCxnSpPr>
        <p:spPr>
          <a:xfrm>
            <a:off x="3170695" y="6096000"/>
            <a:ext cx="57447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0D9B78-3A67-8AA9-8245-0D2D0E0CDF2F}"/>
              </a:ext>
            </a:extLst>
          </p:cNvPr>
          <p:cNvCxnSpPr>
            <a:cxnSpLocks/>
          </p:cNvCxnSpPr>
          <p:nvPr/>
        </p:nvCxnSpPr>
        <p:spPr>
          <a:xfrm>
            <a:off x="3170695" y="6675775"/>
            <a:ext cx="63543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1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647B7F3-1B02-DA0F-3BEF-A9BAA308DEBA}"/>
              </a:ext>
            </a:extLst>
          </p:cNvPr>
          <p:cNvSpPr txBox="1"/>
          <p:nvPr/>
        </p:nvSpPr>
        <p:spPr>
          <a:xfrm>
            <a:off x="242604" y="888669"/>
            <a:ext cx="11517086"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 "These things I have spoken to you, that you should not be made to stumble.</a:t>
            </a:r>
          </a:p>
          <a:p>
            <a:pPr algn="just"/>
            <a:r>
              <a:rPr lang="en-US" sz="3600" dirty="0">
                <a:effectLst>
                  <a:outerShdw blurRad="38100" dist="38100" dir="2700000" algn="tl">
                    <a:srgbClr val="000000">
                      <a:alpha val="43137"/>
                    </a:srgbClr>
                  </a:outerShdw>
                </a:effectLst>
                <a:latin typeface="Rockwell" panose="02060603020205020403" pitchFamily="18" charset="0"/>
              </a:rPr>
              <a:t> 2 "They will put you out of the synagogues; yes, the time is coming that whoever kills you will think that he offers God service.</a:t>
            </a:r>
          </a:p>
          <a:p>
            <a:pPr algn="just"/>
            <a:r>
              <a:rPr lang="en-US" sz="3600" dirty="0">
                <a:effectLst>
                  <a:outerShdw blurRad="38100" dist="38100" dir="2700000" algn="tl">
                    <a:srgbClr val="000000">
                      <a:alpha val="43137"/>
                    </a:srgbClr>
                  </a:outerShdw>
                </a:effectLst>
                <a:latin typeface="Rockwell" panose="02060603020205020403" pitchFamily="18" charset="0"/>
              </a:rPr>
              <a:t> 3 "And these things they will do to you because they have not known the Father nor Me. </a:t>
            </a:r>
            <a:r>
              <a:rPr lang="en-US" sz="2400" i="1" dirty="0">
                <a:solidFill>
                  <a:srgbClr val="FFC000"/>
                </a:solidFill>
                <a:effectLst>
                  <a:outerShdw blurRad="38100" dist="38100" dir="2700000" algn="tl">
                    <a:srgbClr val="000000">
                      <a:alpha val="43137"/>
                    </a:srgbClr>
                  </a:outerShdw>
                </a:effectLst>
                <a:latin typeface="Rockwell" panose="02060603020205020403" pitchFamily="18" charset="0"/>
              </a:rPr>
              <a:t>(NKJV)</a:t>
            </a:r>
            <a:endParaRPr lang="en-US" sz="3600" i="1" dirty="0">
              <a:solidFill>
                <a:srgbClr val="FFC000"/>
              </a:solidFill>
              <a:effectLst>
                <a:outerShdw blurRad="38100" dist="38100" dir="2700000" algn="tl">
                  <a:srgbClr val="000000">
                    <a:alpha val="43137"/>
                  </a:srgbClr>
                </a:outerShdw>
              </a:effectLst>
              <a:latin typeface="Rockwell" panose="02060603020205020403" pitchFamily="18" charset="0"/>
            </a:endParaRPr>
          </a:p>
        </p:txBody>
      </p:sp>
      <p:sp>
        <p:nvSpPr>
          <p:cNvPr id="5" name="TextBox 4">
            <a:extLst>
              <a:ext uri="{FF2B5EF4-FFF2-40B4-BE49-F238E27FC236}">
                <a16:creationId xmlns:a16="http://schemas.microsoft.com/office/drawing/2014/main" xmlns="" id="{91BDD554-B857-C9DC-FE7B-6A23733DFF0B}"/>
              </a:ext>
            </a:extLst>
          </p:cNvPr>
          <p:cNvSpPr txBox="1"/>
          <p:nvPr/>
        </p:nvSpPr>
        <p:spPr>
          <a:xfrm>
            <a:off x="11887200" y="888669"/>
            <a:ext cx="11669486" cy="3970318"/>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16:1 ESTAS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hablado</a:t>
            </a:r>
            <a:r>
              <a:rPr lang="en-US" sz="3600" dirty="0">
                <a:effectLst>
                  <a:outerShdw blurRad="38100" dist="38100" dir="2700000" algn="tl">
                    <a:srgbClr val="000000">
                      <a:alpha val="43137"/>
                    </a:srgbClr>
                  </a:outerShdw>
                </a:effectLst>
                <a:latin typeface="Rockwell" panose="02060603020205020403" pitchFamily="18" charset="0"/>
              </a:rPr>
              <a:t>, para que no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escandalicéis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2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echarán</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los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sinagogas</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aun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viene</a:t>
            </a:r>
            <a:r>
              <a:rPr lang="en-US" sz="3600" dirty="0">
                <a:effectLst>
                  <a:outerShdw blurRad="38100" dist="38100" dir="2700000" algn="tl">
                    <a:srgbClr val="000000">
                      <a:alpha val="43137"/>
                    </a:srgbClr>
                  </a:outerShdw>
                </a:effectLst>
                <a:latin typeface="Rockwell" panose="02060603020205020403" pitchFamily="18" charset="0"/>
              </a:rPr>
              <a:t> la hora,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cualquiera</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matare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pensará</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hace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servició</a:t>
            </a:r>
            <a:r>
              <a:rPr lang="en-US" sz="3600" dirty="0">
                <a:effectLst>
                  <a:outerShdw blurRad="38100" dist="38100" dir="2700000" algn="tl">
                    <a:srgbClr val="000000">
                      <a:alpha val="43137"/>
                    </a:srgbClr>
                  </a:outerShdw>
                </a:effectLst>
                <a:latin typeface="Rockwell" panose="02060603020205020403" pitchFamily="18" charset="0"/>
              </a:rPr>
              <a:t> á Dios.</a:t>
            </a:r>
          </a:p>
          <a:p>
            <a:pPr algn="just"/>
            <a:r>
              <a:rPr lang="en-US" sz="3600" dirty="0">
                <a:effectLst>
                  <a:outerShdw blurRad="38100" dist="38100" dir="2700000" algn="tl">
                    <a:srgbClr val="000000">
                      <a:alpha val="43137"/>
                    </a:srgbClr>
                  </a:outerShdw>
                </a:effectLst>
                <a:latin typeface="Rockwell" panose="02060603020205020403" pitchFamily="18" charset="0"/>
              </a:rPr>
              <a:t> 3 Y </a:t>
            </a:r>
            <a:r>
              <a:rPr lang="en-US" sz="3600" dirty="0" err="1">
                <a:effectLst>
                  <a:outerShdw blurRad="38100" dist="38100" dir="2700000" algn="tl">
                    <a:srgbClr val="000000">
                      <a:alpha val="43137"/>
                    </a:srgbClr>
                  </a:outerShdw>
                </a:effectLst>
                <a:latin typeface="Rockwell" panose="02060603020205020403" pitchFamily="18" charset="0"/>
              </a:rPr>
              <a:t>estas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harán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conocen</a:t>
            </a:r>
            <a:r>
              <a:rPr lang="en-US" sz="3600" dirty="0">
                <a:effectLst>
                  <a:outerShdw blurRad="38100" dist="38100" dir="2700000" algn="tl">
                    <a:srgbClr val="000000">
                      <a:alpha val="43137"/>
                    </a:srgbClr>
                  </a:outerShdw>
                </a:effectLst>
                <a:latin typeface="Rockwell" panose="02060603020205020403" pitchFamily="18" charset="0"/>
              </a:rPr>
              <a:t> al Padre </a:t>
            </a:r>
            <a:r>
              <a:rPr lang="en-US" sz="3600" dirty="0" err="1">
                <a:effectLst>
                  <a:outerShdw blurRad="38100" dist="38100" dir="2700000" algn="tl">
                    <a:srgbClr val="000000">
                      <a:alpha val="43137"/>
                    </a:srgbClr>
                  </a:outerShdw>
                </a:effectLst>
                <a:latin typeface="Rockwell" panose="02060603020205020403" pitchFamily="18" charset="0"/>
              </a:rPr>
              <a:t>ni</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a:t>
            </a:r>
          </a:p>
        </p:txBody>
      </p:sp>
      <p:cxnSp>
        <p:nvCxnSpPr>
          <p:cNvPr id="6" name="Straight Connector 5">
            <a:extLst>
              <a:ext uri="{FF2B5EF4-FFF2-40B4-BE49-F238E27FC236}">
                <a16:creationId xmlns:a16="http://schemas.microsoft.com/office/drawing/2014/main" xmlns="" id="{A2ADF822-53F0-36AA-198A-70D9A74F0DC2}"/>
              </a:ext>
            </a:extLst>
          </p:cNvPr>
          <p:cNvCxnSpPr>
            <a:cxnSpLocks/>
          </p:cNvCxnSpPr>
          <p:nvPr/>
        </p:nvCxnSpPr>
        <p:spPr>
          <a:xfrm>
            <a:off x="435429" y="3132133"/>
            <a:ext cx="7623118"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xmlns="" id="{0ED37A77-8785-32F4-3DD2-478853628AFF}"/>
              </a:ext>
            </a:extLst>
          </p:cNvPr>
          <p:cNvSpPr txBox="1"/>
          <p:nvPr/>
        </p:nvSpPr>
        <p:spPr>
          <a:xfrm>
            <a:off x="6026037" y="5468588"/>
            <a:ext cx="11467306"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latin typeface="Rockwell" panose="02060603020205020403" pitchFamily="18" charset="0"/>
              </a:rPr>
              <a:t>kills</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a:t>
            </a:r>
            <a:r>
              <a:rPr lang="en-US" sz="2400" dirty="0">
                <a:solidFill>
                  <a:schemeClr val="bg1"/>
                </a:solidFill>
                <a:effectLst>
                  <a:outerShdw blurRad="38100" dist="38100" dir="2700000" algn="tl">
                    <a:srgbClr val="000000">
                      <a:alpha val="43137"/>
                    </a:srgbClr>
                  </a:outerShdw>
                </a:effectLst>
                <a:latin typeface="Rockwell" panose="02060603020205020403" pitchFamily="18" charset="0"/>
              </a:rPr>
              <a:t>G615</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 </a:t>
            </a:r>
            <a:r>
              <a:rPr lang="en-US" sz="3600" dirty="0" err="1">
                <a:solidFill>
                  <a:schemeClr val="bg1"/>
                </a:solidFill>
                <a:effectLst>
                  <a:outerShdw blurRad="38100" dist="38100" dir="2700000" algn="tl">
                    <a:srgbClr val="000000">
                      <a:alpha val="43137"/>
                    </a:srgbClr>
                  </a:outerShdw>
                </a:effectLst>
                <a:latin typeface="Rockwell" panose="02060603020205020403" pitchFamily="18" charset="0"/>
              </a:rPr>
              <a:t>apokteino</a:t>
            </a:r>
            <a:r>
              <a:rPr lang="en-US" sz="3600" dirty="0">
                <a:solidFill>
                  <a:schemeClr val="bg1"/>
                </a:solidFill>
                <a:effectLst>
                  <a:outerShdw blurRad="38100" dist="38100" dir="2700000" algn="tl">
                    <a:srgbClr val="000000">
                      <a:alpha val="43137"/>
                    </a:srgbClr>
                  </a:outerShdw>
                </a:effectLst>
                <a:latin typeface="Rockwell" panose="02060603020205020403" pitchFamily="18" charset="0"/>
              </a:rPr>
              <a:t> = to destroy, slay, put to death, </a:t>
            </a:r>
          </a:p>
        </p:txBody>
      </p:sp>
    </p:spTree>
    <p:extLst>
      <p:ext uri="{BB962C8B-B14F-4D97-AF65-F5344CB8AC3E}">
        <p14:creationId xmlns:p14="http://schemas.microsoft.com/office/powerpoint/2010/main" val="306950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E4C033-AF5A-64EC-F349-397A6A0C869D}"/>
              </a:ext>
            </a:extLst>
          </p:cNvPr>
          <p:cNvSpPr txBox="1"/>
          <p:nvPr/>
        </p:nvSpPr>
        <p:spPr>
          <a:xfrm>
            <a:off x="457199" y="351234"/>
            <a:ext cx="11277600" cy="6124754"/>
          </a:xfrm>
          <a:prstGeom prst="rect">
            <a:avLst/>
          </a:prstGeom>
          <a:noFill/>
          <a:ln>
            <a:solidFill>
              <a:srgbClr val="FFC000"/>
            </a:solidFill>
          </a:ln>
        </p:spPr>
        <p:txBody>
          <a:bodyPr wrap="square">
            <a:spAutoFit/>
          </a:bodyPr>
          <a:lstStyle/>
          <a:p>
            <a:pPr marR="0" algn="just"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Ez 7:6  this Ezra went up from Babylon. And he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was</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 ready scribe in the Law of Moses, which Jehovah, the God of Israel had given. And the king granted him all he asked, according to the hand of Jehovah his God on him.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7  And there went up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some</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of the sons of Israel, and of the priests, and the Levites, and the singers, and the gatekeepers, and the temple slaves, to Jerusalem in the seventh year of Artaxerxes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8  And he came to Jerusalem in the fifth month, in the seventh year of the king. </a:t>
            </a:r>
          </a:p>
          <a:p>
            <a:pPr marR="0" algn="just" rtl="0"/>
            <a:r>
              <a:rPr lang="en-US" sz="28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9  For on the first of the first month he began to go up from Babylon, and on the first of the fifth month he came to Jerusalem, according to the good hand of his God on him. </a:t>
            </a:r>
          </a:p>
          <a:p>
            <a:pPr marR="0" algn="ctr" rtl="0"/>
            <a:r>
              <a:rPr lang="en-US" sz="2800" b="1"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2800" b="1"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10</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For Ezra had prepared his heart to seek the Law of Jehovah, </a:t>
            </a:r>
          </a:p>
          <a:p>
            <a:pPr marR="0" algn="ctr" rtl="0"/>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to do </a:t>
            </a:r>
            <a:r>
              <a:rPr lang="en-US" sz="2800" b="0" i="1"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it</a:t>
            </a:r>
            <a:r>
              <a:rPr lang="en-US" sz="28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and to teach statutes and judgments in Israel. </a:t>
            </a:r>
            <a:endParaRPr lang="en-US" sz="28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EB486D7A-D9D9-99B1-5462-D696678785DE}"/>
              </a:ext>
            </a:extLst>
          </p:cNvPr>
          <p:cNvSpPr txBox="1"/>
          <p:nvPr/>
        </p:nvSpPr>
        <p:spPr>
          <a:xfrm>
            <a:off x="12039603" y="356400"/>
            <a:ext cx="11506197" cy="5693866"/>
          </a:xfrm>
          <a:prstGeom prst="rect">
            <a:avLst/>
          </a:prstGeom>
          <a:noFill/>
          <a:ln>
            <a:solidFill>
              <a:srgbClr val="FFC000"/>
            </a:solidFill>
          </a:ln>
        </p:spPr>
        <p:txBody>
          <a:bodyPr wrap="square">
            <a:spAutoFit/>
          </a:bodyPr>
          <a:lstStyle/>
          <a:p>
            <a:r>
              <a:rPr lang="en-US" sz="2800" dirty="0">
                <a:solidFill>
                  <a:schemeClr val="bg1"/>
                </a:solidFill>
                <a:effectLst>
                  <a:outerShdw blurRad="38100" dist="38100" dir="2700000" algn="tl">
                    <a:srgbClr val="000000">
                      <a:alpha val="43137"/>
                    </a:srgbClr>
                  </a:outerShdw>
                </a:effectLst>
              </a:rPr>
              <a:t>Ez 7:6 </a:t>
            </a:r>
            <a:r>
              <a:rPr lang="en-US" sz="2800" dirty="0" err="1">
                <a:solidFill>
                  <a:schemeClr val="bg1"/>
                </a:solidFill>
                <a:effectLst>
                  <a:outerShdw blurRad="38100" dist="38100" dir="2700000" algn="tl">
                    <a:srgbClr val="000000">
                      <a:alpha val="43137"/>
                    </a:srgbClr>
                  </a:outerShdw>
                </a:effectLst>
              </a:rPr>
              <a:t>este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quien</a:t>
            </a:r>
            <a:r>
              <a:rPr lang="en-US" sz="2800" dirty="0">
                <a:solidFill>
                  <a:schemeClr val="bg1"/>
                </a:solidFill>
                <a:effectLst>
                  <a:outerShdw blurRad="38100" dist="38100" dir="2700000" algn="tl">
                    <a:srgbClr val="000000">
                      <a:alpha val="43137"/>
                    </a:srgbClr>
                  </a:outerShdw>
                </a:effectLst>
              </a:rPr>
              <a:t> era </a:t>
            </a:r>
            <a:r>
              <a:rPr lang="en-US" sz="2800" dirty="0" err="1">
                <a:solidFill>
                  <a:schemeClr val="bg1"/>
                </a:solidFill>
                <a:effectLst>
                  <a:outerShdw blurRad="38100" dist="38100" dir="2700000" algn="tl">
                    <a:srgbClr val="000000">
                      <a:alpha val="43137"/>
                    </a:srgbClr>
                  </a:outerShdw>
                </a:effectLst>
              </a:rPr>
              <a:t>escriba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versado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la ley de </a:t>
            </a:r>
            <a:r>
              <a:rPr lang="en-US" sz="2800" dirty="0" err="1">
                <a:solidFill>
                  <a:schemeClr val="bg1"/>
                </a:solidFill>
                <a:effectLst>
                  <a:outerShdw blurRad="38100" dist="38100" dir="2700000" algn="tl">
                    <a:srgbClr val="000000">
                      <a:alpha val="43137"/>
                    </a:srgbClr>
                  </a:outerShdw>
                </a:effectLst>
              </a:rPr>
              <a:t>Moisés</a:t>
            </a:r>
            <a:r>
              <a:rPr lang="en-US" sz="2800" dirty="0">
                <a:solidFill>
                  <a:schemeClr val="bg1"/>
                </a:solidFill>
                <a:effectLst>
                  <a:outerShdw blurRad="38100" dist="38100" dir="2700000" algn="tl">
                    <a:srgbClr val="000000">
                      <a:alpha val="43137"/>
                    </a:srgbClr>
                  </a:outerShdw>
                </a:effectLst>
              </a:rPr>
              <a:t>, que Jehovah Dios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dado, </a:t>
            </a:r>
            <a:r>
              <a:rPr lang="en-US" sz="2800" dirty="0" err="1">
                <a:solidFill>
                  <a:schemeClr val="bg1"/>
                </a:solidFill>
                <a:effectLst>
                  <a:outerShdw blurRad="38100" dist="38100" dir="2700000" algn="tl">
                    <a:srgbClr val="000000">
                      <a:alpha val="43137"/>
                    </a:srgbClr>
                  </a:outerShdw>
                </a:effectLst>
              </a:rPr>
              <a:t>subió</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le </a:t>
            </a:r>
            <a:r>
              <a:rPr lang="en-US" sz="2800" dirty="0" err="1">
                <a:solidFill>
                  <a:schemeClr val="bg1"/>
                </a:solidFill>
                <a:effectLst>
                  <a:outerShdw blurRad="38100" dist="38100" dir="2700000" algn="tl">
                    <a:srgbClr val="000000">
                      <a:alpha val="43137"/>
                    </a:srgbClr>
                  </a:outerShdw>
                </a:effectLst>
              </a:rPr>
              <a:t>concedió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todo</a:t>
            </a:r>
            <a:r>
              <a:rPr lang="en-US" sz="2800" dirty="0">
                <a:solidFill>
                  <a:schemeClr val="bg1"/>
                </a:solidFill>
                <a:effectLst>
                  <a:outerShdw blurRad="38100" dist="38100" dir="2700000" algn="tl">
                    <a:srgbClr val="000000">
                      <a:alpha val="43137"/>
                    </a:srgbClr>
                  </a:outerShdw>
                </a:effectLst>
              </a:rPr>
              <a:t> lo que </a:t>
            </a:r>
            <a:r>
              <a:rPr lang="en-US" sz="2800" dirty="0" err="1">
                <a:solidFill>
                  <a:schemeClr val="bg1"/>
                </a:solidFill>
                <a:effectLst>
                  <a:outerShdw blurRad="38100" dist="38100" dir="2700000" algn="tl">
                    <a:srgbClr val="000000">
                      <a:alpha val="43137"/>
                    </a:srgbClr>
                  </a:outerShdw>
                </a:effectLst>
              </a:rPr>
              <a:t>pidió</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mano de Jehovah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7 En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Artajerjes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también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subieron</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hijos</a:t>
            </a:r>
            <a:r>
              <a:rPr lang="en-US" sz="2800" dirty="0">
                <a:solidFill>
                  <a:schemeClr val="bg1"/>
                </a:solidFill>
                <a:effectLst>
                  <a:outerShdw blurRad="38100" dist="38100" dir="2700000" algn="tl">
                    <a:srgbClr val="000000">
                      <a:alpha val="43137"/>
                    </a:srgbClr>
                  </a:outerShdw>
                </a:effectLst>
              </a:rPr>
              <a:t> de Israel y </a:t>
            </a:r>
            <a:r>
              <a:rPr lang="en-US" sz="2800" dirty="0" err="1">
                <a:solidFill>
                  <a:schemeClr val="bg1"/>
                </a:solidFill>
                <a:effectLst>
                  <a:outerShdw blurRad="38100" dist="38100" dir="2700000" algn="tl">
                    <a:srgbClr val="000000">
                      <a:alpha val="43137"/>
                    </a:srgbClr>
                  </a:outerShdw>
                </a:effectLst>
              </a:rPr>
              <a:t>algunos</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sacerdotes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levitas</a:t>
            </a:r>
            <a:r>
              <a:rPr lang="en-US" sz="2800" dirty="0">
                <a:solidFill>
                  <a:schemeClr val="bg1"/>
                </a:solidFill>
                <a:effectLst>
                  <a:outerShdw blurRad="38100" dist="38100" dir="2700000" algn="tl">
                    <a:srgbClr val="000000">
                      <a:alpha val="43137"/>
                    </a:srgbClr>
                  </a:outerShdw>
                </a:effectLst>
              </a:rPr>
              <a:t>, cantores, </a:t>
            </a:r>
            <a:r>
              <a:rPr lang="en-US" sz="2800" dirty="0" err="1">
                <a:solidFill>
                  <a:schemeClr val="bg1"/>
                </a:solidFill>
                <a:effectLst>
                  <a:outerShdw blurRad="38100" dist="38100" dir="2700000" algn="tl">
                    <a:srgbClr val="000000">
                      <a:alpha val="43137"/>
                    </a:srgbClr>
                  </a:outerShdw>
                </a:effectLst>
              </a:rPr>
              <a:t>porteros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servidores</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templo</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8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del </a:t>
            </a:r>
            <a:r>
              <a:rPr lang="en-US" sz="2800" dirty="0" err="1">
                <a:solidFill>
                  <a:schemeClr val="bg1"/>
                </a:solidFill>
                <a:effectLst>
                  <a:outerShdw blurRad="38100" dist="38100" dir="2700000" algn="tl">
                    <a:srgbClr val="000000">
                      <a:alpha val="43137"/>
                    </a:srgbClr>
                  </a:outerShdw>
                </a:effectLst>
              </a:rPr>
              <a:t>séptimo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año</a:t>
            </a:r>
            <a:r>
              <a:rPr lang="en-US" sz="2800" dirty="0">
                <a:solidFill>
                  <a:schemeClr val="bg1"/>
                </a:solidFill>
                <a:effectLst>
                  <a:outerShdw blurRad="38100" dist="38100" dir="2700000" algn="tl">
                    <a:srgbClr val="000000">
                      <a:alpha val="43137"/>
                    </a:srgbClr>
                  </a:outerShdw>
                </a:effectLst>
              </a:rPr>
              <a:t> del </a:t>
            </a:r>
            <a:r>
              <a:rPr lang="en-US" sz="2800" dirty="0" err="1">
                <a:solidFill>
                  <a:schemeClr val="bg1"/>
                </a:solidFill>
                <a:effectLst>
                  <a:outerShdw blurRad="38100" dist="38100" dir="2700000" algn="tl">
                    <a:srgbClr val="000000">
                      <a:alpha val="43137"/>
                    </a:srgbClr>
                  </a:outerShdw>
                </a:effectLst>
              </a:rPr>
              <a:t>rey</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9 El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primero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iniciado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viaje</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retorno</a:t>
            </a:r>
            <a:r>
              <a:rPr lang="en-US" sz="2800" dirty="0">
                <a:solidFill>
                  <a:schemeClr val="bg1"/>
                </a:solidFill>
                <a:effectLst>
                  <a:outerShdw blurRad="38100" dist="38100" dir="2700000" algn="tl">
                    <a:srgbClr val="000000">
                      <a:alpha val="43137"/>
                    </a:srgbClr>
                  </a:outerShdw>
                </a:effectLst>
              </a:rPr>
              <a:t> de </a:t>
            </a:r>
            <a:r>
              <a:rPr lang="en-US" sz="2800" dirty="0" err="1">
                <a:solidFill>
                  <a:schemeClr val="bg1"/>
                </a:solidFill>
                <a:effectLst>
                  <a:outerShdw blurRad="38100" dist="38100" dir="2700000" algn="tl">
                    <a:srgbClr val="000000">
                      <a:alpha val="43137"/>
                    </a:srgbClr>
                  </a:outerShdw>
                </a:effectLst>
              </a:rPr>
              <a:t>Babilonia</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el</a:t>
            </a:r>
            <a:r>
              <a:rPr lang="en-US" sz="2800" dirty="0">
                <a:solidFill>
                  <a:schemeClr val="bg1"/>
                </a:solidFill>
                <a:effectLst>
                  <a:outerShdw blurRad="38100" dist="38100" dir="2700000" algn="tl">
                    <a:srgbClr val="000000">
                      <a:alpha val="43137"/>
                    </a:srgbClr>
                  </a:outerShdw>
                </a:effectLst>
              </a:rPr>
              <a:t> primer día del </a:t>
            </a:r>
            <a:r>
              <a:rPr lang="en-US" sz="2800" dirty="0" err="1">
                <a:solidFill>
                  <a:schemeClr val="bg1"/>
                </a:solidFill>
                <a:effectLst>
                  <a:outerShdw blurRad="38100" dist="38100" dir="2700000" algn="tl">
                    <a:srgbClr val="000000">
                      <a:alpha val="43137"/>
                    </a:srgbClr>
                  </a:outerShdw>
                </a:effectLst>
              </a:rPr>
              <a:t>mes</a:t>
            </a:r>
            <a:r>
              <a:rPr lang="en-US" sz="2800" dirty="0">
                <a:solidFill>
                  <a:schemeClr val="bg1"/>
                </a:solidFill>
                <a:effectLst>
                  <a:outerShdw blurRad="38100" dist="38100" dir="2700000" algn="tl">
                    <a:srgbClr val="000000">
                      <a:alpha val="43137"/>
                    </a:srgbClr>
                  </a:outerShdw>
                </a:effectLst>
              </a:rPr>
              <a:t> quinto </a:t>
            </a:r>
            <a:r>
              <a:rPr lang="en-US" sz="2800" dirty="0" err="1">
                <a:solidFill>
                  <a:schemeClr val="bg1"/>
                </a:solidFill>
                <a:effectLst>
                  <a:outerShdw blurRad="38100" dist="38100" dir="2700000" algn="tl">
                    <a:srgbClr val="000000">
                      <a:alpha val="43137"/>
                    </a:srgbClr>
                  </a:outerShdw>
                </a:effectLst>
              </a:rPr>
              <a:t>llegó</a:t>
            </a:r>
            <a:r>
              <a:rPr lang="en-US" sz="2800" dirty="0">
                <a:solidFill>
                  <a:schemeClr val="bg1"/>
                </a:solidFill>
                <a:effectLst>
                  <a:outerShdw blurRad="38100" dist="38100" dir="2700000" algn="tl">
                    <a:srgbClr val="000000">
                      <a:alpha val="43137"/>
                    </a:srgbClr>
                  </a:outerShdw>
                </a:effectLst>
              </a:rPr>
              <a:t> a </a:t>
            </a:r>
            <a:r>
              <a:rPr lang="en-US" sz="2800" dirty="0" err="1">
                <a:solidFill>
                  <a:schemeClr val="bg1"/>
                </a:solidFill>
                <a:effectLst>
                  <a:outerShdw blurRad="38100" dist="38100" dir="2700000" algn="tl">
                    <a:srgbClr val="000000">
                      <a:alpha val="43137"/>
                    </a:srgbClr>
                  </a:outerShdw>
                </a:effectLst>
              </a:rPr>
              <a:t>Jerusalén</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pues</a:t>
            </a:r>
            <a:r>
              <a:rPr lang="en-US" sz="2800" dirty="0">
                <a:solidFill>
                  <a:schemeClr val="bg1"/>
                </a:solidFill>
                <a:effectLst>
                  <a:outerShdw blurRad="38100" dist="38100" dir="2700000" algn="tl">
                    <a:srgbClr val="000000">
                      <a:alpha val="43137"/>
                    </a:srgbClr>
                  </a:outerShdw>
                </a:effectLst>
              </a:rPr>
              <a:t> la </a:t>
            </a:r>
            <a:r>
              <a:rPr lang="en-US" sz="2800" dirty="0" err="1">
                <a:solidFill>
                  <a:schemeClr val="bg1"/>
                </a:solidFill>
                <a:effectLst>
                  <a:outerShdw blurRad="38100" dist="38100" dir="2700000" algn="tl">
                    <a:srgbClr val="000000">
                      <a:alpha val="43137"/>
                    </a:srgbClr>
                  </a:outerShdw>
                </a:effectLst>
              </a:rPr>
              <a:t>bondadosa</a:t>
            </a:r>
            <a:r>
              <a:rPr lang="en-US" sz="2800" dirty="0">
                <a:solidFill>
                  <a:schemeClr val="bg1"/>
                </a:solidFill>
                <a:effectLst>
                  <a:outerShdw blurRad="38100" dist="38100" dir="2700000" algn="tl">
                    <a:srgbClr val="000000">
                      <a:alpha val="43137"/>
                    </a:srgbClr>
                  </a:outerShdw>
                </a:effectLst>
              </a:rPr>
              <a:t> mano de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Dios </a:t>
            </a:r>
            <a:r>
              <a:rPr lang="en-US" sz="2800" dirty="0" err="1">
                <a:solidFill>
                  <a:schemeClr val="bg1"/>
                </a:solidFill>
                <a:effectLst>
                  <a:outerShdw blurRad="38100" dist="38100" dir="2700000" algn="tl">
                    <a:srgbClr val="000000">
                      <a:alpha val="43137"/>
                    </a:srgbClr>
                  </a:outerShdw>
                </a:effectLst>
              </a:rPr>
              <a:t>estaba</a:t>
            </a:r>
            <a:r>
              <a:rPr lang="en-US" sz="2800" dirty="0">
                <a:solidFill>
                  <a:schemeClr val="bg1"/>
                </a:solidFill>
                <a:effectLst>
                  <a:outerShdw blurRad="38100" dist="38100" dir="2700000" algn="tl">
                    <a:srgbClr val="000000">
                      <a:alpha val="43137"/>
                    </a:srgbClr>
                  </a:outerShdw>
                </a:effectLst>
              </a:rPr>
              <a:t> con </a:t>
            </a:r>
            <a:r>
              <a:rPr lang="en-US" sz="2800" dirty="0" err="1">
                <a:solidFill>
                  <a:schemeClr val="bg1"/>
                </a:solidFill>
                <a:effectLst>
                  <a:outerShdw blurRad="38100" dist="38100" dir="2700000" algn="tl">
                    <a:srgbClr val="000000">
                      <a:alpha val="43137"/>
                    </a:srgbClr>
                  </a:outerShdw>
                </a:effectLst>
              </a:rPr>
              <a:t>él</a:t>
            </a:r>
            <a:r>
              <a:rPr lang="en-US" sz="2800" dirty="0">
                <a:solidFill>
                  <a:schemeClr val="bg1"/>
                </a:solidFill>
                <a:effectLst>
                  <a:outerShdw blurRad="38100" dist="38100" dir="2700000" algn="tl">
                    <a:srgbClr val="000000">
                      <a:alpha val="43137"/>
                    </a:srgbClr>
                  </a:outerShdw>
                </a:effectLst>
              </a:rPr>
              <a:t>.</a:t>
            </a:r>
          </a:p>
          <a:p>
            <a:r>
              <a:rPr lang="en-US" sz="2800" dirty="0">
                <a:solidFill>
                  <a:schemeClr val="bg1"/>
                </a:solidFill>
                <a:effectLst>
                  <a:outerShdw blurRad="38100" dist="38100" dir="2700000" algn="tl">
                    <a:srgbClr val="000000">
                      <a:alpha val="43137"/>
                    </a:srgbClr>
                  </a:outerShdw>
                </a:effectLst>
              </a:rPr>
              <a:t> 10 </a:t>
            </a:r>
            <a:r>
              <a:rPr lang="en-US" sz="2800" dirty="0" err="1">
                <a:solidFill>
                  <a:schemeClr val="bg1"/>
                </a:solidFill>
                <a:effectLst>
                  <a:outerShdw blurRad="38100" dist="38100" dir="2700000" algn="tl">
                    <a:srgbClr val="000000">
                      <a:alpha val="43137"/>
                    </a:srgbClr>
                  </a:outerShdw>
                </a:effectLst>
              </a:rPr>
              <a:t>Porque</a:t>
            </a:r>
            <a:r>
              <a:rPr lang="en-US" sz="2800" dirty="0">
                <a:solidFill>
                  <a:schemeClr val="bg1"/>
                </a:solidFill>
                <a:effectLst>
                  <a:outerShdw blurRad="38100" dist="38100" dir="2700000" algn="tl">
                    <a:srgbClr val="000000">
                      <a:alpha val="43137"/>
                    </a:srgbClr>
                  </a:outerShdw>
                </a:effectLst>
              </a:rPr>
              <a:t> Esdras </a:t>
            </a:r>
            <a:r>
              <a:rPr lang="en-US" sz="2800" dirty="0" err="1">
                <a:solidFill>
                  <a:schemeClr val="bg1"/>
                </a:solidFill>
                <a:effectLst>
                  <a:outerShdw blurRad="38100" dist="38100" dir="2700000" algn="tl">
                    <a:srgbClr val="000000">
                      <a:alpha val="43137"/>
                    </a:srgbClr>
                  </a:outerShdw>
                </a:effectLst>
              </a:rPr>
              <a:t>había</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preparado</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corazón</a:t>
            </a:r>
            <a:r>
              <a:rPr lang="en-US" sz="2800" dirty="0">
                <a:solidFill>
                  <a:schemeClr val="bg1"/>
                </a:solidFill>
                <a:effectLst>
                  <a:outerShdw blurRad="38100" dist="38100" dir="2700000" algn="tl">
                    <a:srgbClr val="000000">
                      <a:alpha val="43137"/>
                    </a:srgbClr>
                  </a:outerShdw>
                </a:effectLst>
              </a:rPr>
              <a:t> para </a:t>
            </a:r>
            <a:r>
              <a:rPr lang="en-US" sz="2800" dirty="0" err="1">
                <a:solidFill>
                  <a:schemeClr val="bg1"/>
                </a:solidFill>
                <a:effectLst>
                  <a:outerShdw blurRad="38100" dist="38100" dir="2700000" algn="tl">
                    <a:srgbClr val="000000">
                      <a:alpha val="43137"/>
                    </a:srgbClr>
                  </a:outerShdw>
                </a:effectLst>
              </a:rPr>
              <a:t>escudriñar</a:t>
            </a:r>
            <a:r>
              <a:rPr lang="en-US" sz="2800" dirty="0">
                <a:solidFill>
                  <a:schemeClr val="bg1"/>
                </a:solidFill>
                <a:effectLst>
                  <a:outerShdw blurRad="38100" dist="38100" dir="2700000" algn="tl">
                    <a:srgbClr val="000000">
                      <a:alpha val="43137"/>
                    </a:srgbClr>
                  </a:outerShdw>
                </a:effectLst>
              </a:rPr>
              <a:t> la ley de Jehovah y para </a:t>
            </a:r>
            <a:r>
              <a:rPr lang="en-US" sz="2800" dirty="0" err="1">
                <a:solidFill>
                  <a:schemeClr val="bg1"/>
                </a:solidFill>
                <a:effectLst>
                  <a:outerShdw blurRad="38100" dist="38100" dir="2700000" algn="tl">
                    <a:srgbClr val="000000">
                      <a:alpha val="43137"/>
                    </a:srgbClr>
                  </a:outerShdw>
                </a:effectLst>
              </a:rPr>
              <a:t>cumplirla</a:t>
            </a:r>
            <a:r>
              <a:rPr lang="en-US" sz="2800" dirty="0">
                <a:solidFill>
                  <a:schemeClr val="bg1"/>
                </a:solidFill>
                <a:effectLst>
                  <a:outerShdw blurRad="38100" dist="38100" dir="2700000" algn="tl">
                    <a:srgbClr val="000000">
                      <a:alpha val="43137"/>
                    </a:srgbClr>
                  </a:outerShdw>
                </a:effectLst>
              </a:rPr>
              <a:t>, a fin de </a:t>
            </a:r>
            <a:r>
              <a:rPr lang="en-US" sz="2800" dirty="0" err="1">
                <a:solidFill>
                  <a:schemeClr val="bg1"/>
                </a:solidFill>
                <a:effectLst>
                  <a:outerShdw blurRad="38100" dist="38100" dir="2700000" algn="tl">
                    <a:srgbClr val="000000">
                      <a:alpha val="43137"/>
                    </a:srgbClr>
                  </a:outerShdw>
                </a:effectLst>
              </a:rPr>
              <a:t>enseñar</a:t>
            </a:r>
            <a:r>
              <a:rPr lang="en-US" sz="2800" dirty="0">
                <a:solidFill>
                  <a:schemeClr val="bg1"/>
                </a:solidFill>
                <a:effectLst>
                  <a:outerShdw blurRad="38100" dist="38100" dir="2700000" algn="tl">
                    <a:srgbClr val="000000">
                      <a:alpha val="43137"/>
                    </a:srgbClr>
                  </a:outerShdw>
                </a:effectLst>
              </a:rPr>
              <a:t> a Israel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estatutos</a:t>
            </a:r>
            <a:r>
              <a:rPr lang="en-US" sz="2800" dirty="0">
                <a:solidFill>
                  <a:schemeClr val="bg1"/>
                </a:solidFill>
                <a:effectLst>
                  <a:outerShdw blurRad="38100" dist="38100" dir="2700000" algn="tl">
                    <a:srgbClr val="000000">
                      <a:alpha val="43137"/>
                    </a:srgbClr>
                  </a:outerShdw>
                </a:effectLst>
              </a:rPr>
              <a:t> y </a:t>
            </a:r>
            <a:r>
              <a:rPr lang="en-US" sz="2800" dirty="0" err="1">
                <a:solidFill>
                  <a:schemeClr val="bg1"/>
                </a:solidFill>
                <a:effectLst>
                  <a:outerShdw blurRad="38100" dist="38100" dir="2700000" algn="tl">
                    <a:srgbClr val="000000">
                      <a:alpha val="43137"/>
                    </a:srgbClr>
                  </a:outerShdw>
                </a:effectLst>
              </a:rPr>
              <a:t>los</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decretos</a:t>
            </a:r>
            <a:r>
              <a:rPr lang="en-US" sz="2800" dirty="0">
                <a:solidFill>
                  <a:schemeClr val="bg1"/>
                </a:solidFill>
                <a:effectLst>
                  <a:outerShdw blurRad="38100" dist="38100" dir="2700000" algn="tl">
                    <a:srgbClr val="000000">
                      <a:alpha val="43137"/>
                    </a:srgbClr>
                  </a:outerShdw>
                </a:effectLst>
              </a:rPr>
              <a:t>.</a:t>
            </a:r>
          </a:p>
        </p:txBody>
      </p:sp>
      <p:cxnSp>
        <p:nvCxnSpPr>
          <p:cNvPr id="7" name="Straight Connector 6">
            <a:extLst>
              <a:ext uri="{FF2B5EF4-FFF2-40B4-BE49-F238E27FC236}">
                <a16:creationId xmlns:a16="http://schemas.microsoft.com/office/drawing/2014/main" xmlns="" id="{854AE184-215E-0886-CD53-7C6988D0193C}"/>
              </a:ext>
            </a:extLst>
          </p:cNvPr>
          <p:cNvCxnSpPr>
            <a:cxnSpLocks/>
          </p:cNvCxnSpPr>
          <p:nvPr/>
        </p:nvCxnSpPr>
        <p:spPr>
          <a:xfrm>
            <a:off x="6781800" y="5943600"/>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4533C51-6204-FD63-8EBA-0184AA33CB6F}"/>
              </a:ext>
            </a:extLst>
          </p:cNvPr>
          <p:cNvCxnSpPr>
            <a:cxnSpLocks/>
          </p:cNvCxnSpPr>
          <p:nvPr/>
        </p:nvCxnSpPr>
        <p:spPr>
          <a:xfrm>
            <a:off x="2286000" y="6324600"/>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307C3E9-E444-7495-A24A-93C4C8DE297E}"/>
              </a:ext>
            </a:extLst>
          </p:cNvPr>
          <p:cNvCxnSpPr>
            <a:cxnSpLocks/>
          </p:cNvCxnSpPr>
          <p:nvPr/>
        </p:nvCxnSpPr>
        <p:spPr>
          <a:xfrm>
            <a:off x="4267200" y="63246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821083-8376-0F64-1F36-1D73A86D4B82}"/>
              </a:ext>
            </a:extLst>
          </p:cNvPr>
          <p:cNvSpPr txBox="1"/>
          <p:nvPr/>
        </p:nvSpPr>
        <p:spPr>
          <a:xfrm>
            <a:off x="229892" y="355818"/>
            <a:ext cx="11506200" cy="2554545"/>
          </a:xfrm>
          <a:prstGeom prst="rect">
            <a:avLst/>
          </a:prstGeom>
          <a:noFill/>
          <a:ln>
            <a:solidFill>
              <a:srgbClr val="FFC000"/>
            </a:solidFill>
          </a:ln>
        </p:spPr>
        <p:txBody>
          <a:bodyPr wrap="square">
            <a:spAutoFit/>
          </a:bodyPr>
          <a:lstStyle/>
          <a:p>
            <a:pPr algn="ctr"/>
            <a:r>
              <a:rPr lang="en-US" sz="4000" b="0" i="0" u="none" strike="noStrike" baseline="0" dirty="0">
                <a:solidFill>
                  <a:schemeClr val="bg1"/>
                </a:solidFill>
                <a:effectLst>
                  <a:outerShdw blurRad="38100" dist="38100" dir="2700000" algn="tl">
                    <a:srgbClr val="000000">
                      <a:alpha val="43137"/>
                    </a:srgbClr>
                  </a:outerShdw>
                </a:effectLst>
              </a:rPr>
              <a:t>2Ti 2:15  </a:t>
            </a:r>
            <a:r>
              <a:rPr lang="en-US" sz="4000" b="0" i="1" u="none" strike="noStrike" baseline="0" dirty="0">
                <a:solidFill>
                  <a:schemeClr val="bg1"/>
                </a:solidFill>
                <a:effectLst>
                  <a:outerShdw blurRad="38100" dist="38100" dir="2700000" algn="tl">
                    <a:srgbClr val="000000">
                      <a:alpha val="43137"/>
                    </a:srgbClr>
                  </a:outerShdw>
                </a:effectLst>
              </a:rPr>
              <a:t>Study</a:t>
            </a:r>
            <a:r>
              <a:rPr lang="en-US" sz="4000" b="0" i="0" u="none" strike="noStrike" baseline="0" dirty="0">
                <a:solidFill>
                  <a:schemeClr val="bg1"/>
                </a:solidFill>
                <a:effectLst>
                  <a:outerShdw blurRad="38100" dist="38100" dir="2700000" algn="tl">
                    <a:srgbClr val="000000">
                      <a:alpha val="43137"/>
                    </a:srgbClr>
                  </a:outerShdw>
                </a:effectLst>
              </a:rPr>
              <a:t> earnestly </a:t>
            </a:r>
          </a:p>
          <a:p>
            <a:pPr algn="ctr"/>
            <a:r>
              <a:rPr lang="en-US" sz="4000" b="0" i="0" u="none" strike="noStrike" baseline="0" dirty="0">
                <a:solidFill>
                  <a:schemeClr val="bg1"/>
                </a:solidFill>
                <a:effectLst>
                  <a:outerShdw blurRad="38100" dist="38100" dir="2700000" algn="tl">
                    <a:srgbClr val="000000">
                      <a:alpha val="43137"/>
                    </a:srgbClr>
                  </a:outerShdw>
                </a:effectLst>
              </a:rPr>
              <a:t>to present yourself approved to God, </a:t>
            </a:r>
          </a:p>
          <a:p>
            <a:pPr algn="ctr"/>
            <a:r>
              <a:rPr lang="en-US" sz="4000" b="0" i="0" u="none" strike="noStrike" baseline="0" dirty="0">
                <a:solidFill>
                  <a:schemeClr val="bg1"/>
                </a:solidFill>
                <a:effectLst>
                  <a:outerShdw blurRad="38100" dist="38100" dir="2700000" algn="tl">
                    <a:srgbClr val="000000">
                      <a:alpha val="43137"/>
                    </a:srgbClr>
                  </a:outerShdw>
                </a:effectLst>
              </a:rPr>
              <a:t>a workman that does not need to be ashamed, rightly dividing the Word of Truth. </a:t>
            </a:r>
            <a:endParaRPr lang="en-US" sz="4000"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69F43613-D505-132F-DAA8-D299AEF207BA}"/>
              </a:ext>
            </a:extLst>
          </p:cNvPr>
          <p:cNvSpPr txBox="1"/>
          <p:nvPr/>
        </p:nvSpPr>
        <p:spPr>
          <a:xfrm>
            <a:off x="11889783" y="355818"/>
            <a:ext cx="11506199" cy="2554545"/>
          </a:xfrm>
          <a:prstGeom prst="rect">
            <a:avLst/>
          </a:prstGeom>
          <a:noFill/>
          <a:ln>
            <a:solidFill>
              <a:srgbClr val="FFC000"/>
            </a:solidFill>
          </a:ln>
        </p:spPr>
        <p:txBody>
          <a:bodyPr wrap="square">
            <a:spAutoFit/>
          </a:bodyPr>
          <a:lstStyle/>
          <a:p>
            <a:pPr algn="ctr"/>
            <a:r>
              <a:rPr lang="es-ES" sz="4000" b="0" i="0" u="none" strike="noStrike" baseline="0" dirty="0">
                <a:solidFill>
                  <a:schemeClr val="bg1"/>
                </a:solidFill>
                <a:effectLst>
                  <a:outerShdw blurRad="38100" dist="38100" dir="2700000" algn="tl">
                    <a:srgbClr val="000000">
                      <a:alpha val="43137"/>
                    </a:srgbClr>
                  </a:outerShdw>
                </a:effectLst>
              </a:rPr>
              <a:t>2Ti 2:15  Procura con diligencia </a:t>
            </a:r>
          </a:p>
          <a:p>
            <a:pPr algn="ctr"/>
            <a:r>
              <a:rPr lang="es-ES" sz="4000" b="0" i="0" u="none" strike="noStrike" baseline="0" dirty="0">
                <a:solidFill>
                  <a:schemeClr val="bg1"/>
                </a:solidFill>
                <a:effectLst>
                  <a:outerShdw blurRad="38100" dist="38100" dir="2700000" algn="tl">
                    <a:srgbClr val="000000">
                      <a:alpha val="43137"/>
                    </a:srgbClr>
                  </a:outerShdw>
                </a:effectLst>
              </a:rPr>
              <a:t>presentarte a Dios aprobado, </a:t>
            </a:r>
            <a:r>
              <a:rPr lang="es-ES" sz="4000" b="0" i="1" u="none" strike="noStrike" baseline="0" dirty="0">
                <a:solidFill>
                  <a:schemeClr val="bg1"/>
                </a:solidFill>
                <a:effectLst>
                  <a:outerShdw blurRad="38100" dist="38100" dir="2700000" algn="tl">
                    <a:srgbClr val="000000">
                      <a:alpha val="43137"/>
                    </a:srgbClr>
                  </a:outerShdw>
                </a:effectLst>
              </a:rPr>
              <a:t>como</a:t>
            </a:r>
            <a:r>
              <a:rPr lang="es-ES" sz="4000" b="0" i="0" u="none" strike="noStrike" baseline="0" dirty="0">
                <a:solidFill>
                  <a:schemeClr val="bg1"/>
                </a:solidFill>
                <a:effectLst>
                  <a:outerShdw blurRad="38100" dist="38100" dir="2700000" algn="tl">
                    <a:srgbClr val="000000">
                      <a:alpha val="43137"/>
                    </a:srgbClr>
                  </a:outerShdw>
                </a:effectLst>
              </a:rPr>
              <a:t> obrero que no tiene de qué avergonzarse, </a:t>
            </a:r>
          </a:p>
          <a:p>
            <a:pPr algn="ctr"/>
            <a:r>
              <a:rPr lang="es-ES" sz="4000" b="0" i="0" u="none" strike="noStrike" baseline="0" dirty="0">
                <a:solidFill>
                  <a:schemeClr val="bg1"/>
                </a:solidFill>
                <a:effectLst>
                  <a:outerShdw blurRad="38100" dist="38100" dir="2700000" algn="tl">
                    <a:srgbClr val="000000">
                      <a:alpha val="43137"/>
                    </a:srgbClr>
                  </a:outerShdw>
                </a:effectLst>
              </a:rPr>
              <a:t>que maneja con precisión la palabra de verdad. </a:t>
            </a:r>
            <a:endParaRPr lang="en-US" sz="4000"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E6F3DB16-7223-B469-9D20-6F151EE57EB5}"/>
              </a:ext>
            </a:extLst>
          </p:cNvPr>
          <p:cNvSpPr txBox="1"/>
          <p:nvPr/>
        </p:nvSpPr>
        <p:spPr>
          <a:xfrm>
            <a:off x="4097688" y="5257800"/>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G3718  </a:t>
            </a:r>
            <a:r>
              <a:rPr lang="en-US" sz="3200" dirty="0">
                <a:solidFill>
                  <a:schemeClr val="bg1"/>
                </a:solidFill>
                <a:effectLst>
                  <a:outerShdw blurRad="38100" dist="38100" dir="2700000" algn="tl">
                    <a:srgbClr val="000000">
                      <a:alpha val="43137"/>
                    </a:srgbClr>
                  </a:outerShdw>
                </a:effectLst>
              </a:rPr>
              <a:t>rightly dividing </a:t>
            </a:r>
            <a:r>
              <a:rPr lang="en-US" sz="3200" dirty="0">
                <a:effectLst>
                  <a:outerShdw blurRad="38100" dist="38100" dir="2700000" algn="tl">
                    <a:srgbClr val="000000">
                      <a:alpha val="43137"/>
                    </a:srgbClr>
                  </a:outerShdw>
                </a:effectLst>
              </a:rPr>
              <a:t>-  or-thot-om-eh’-o = to make a straight cut, i.e. (figuratively) to dissect, (expound) correctly (the divine message) </a:t>
            </a:r>
          </a:p>
        </p:txBody>
      </p:sp>
      <p:cxnSp>
        <p:nvCxnSpPr>
          <p:cNvPr id="8" name="Straight Connector 7">
            <a:extLst>
              <a:ext uri="{FF2B5EF4-FFF2-40B4-BE49-F238E27FC236}">
                <a16:creationId xmlns:a16="http://schemas.microsoft.com/office/drawing/2014/main" xmlns="" id="{F2C1A39D-594B-C785-78EB-9DEFC7426E04}"/>
              </a:ext>
            </a:extLst>
          </p:cNvPr>
          <p:cNvCxnSpPr>
            <a:cxnSpLocks/>
          </p:cNvCxnSpPr>
          <p:nvPr/>
        </p:nvCxnSpPr>
        <p:spPr>
          <a:xfrm>
            <a:off x="5181600" y="9144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851C7E8-6245-3C55-630E-2E4776ABB929}"/>
              </a:ext>
            </a:extLst>
          </p:cNvPr>
          <p:cNvSpPr txBox="1"/>
          <p:nvPr/>
        </p:nvSpPr>
        <p:spPr>
          <a:xfrm>
            <a:off x="4095105" y="3545145"/>
            <a:ext cx="15276808" cy="1077218"/>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G4704 </a:t>
            </a:r>
            <a:r>
              <a:rPr lang="en-US" sz="3200" dirty="0">
                <a:solidFill>
                  <a:schemeClr val="bg1"/>
                </a:solidFill>
                <a:effectLst>
                  <a:outerShdw blurRad="38100" dist="38100" dir="2700000" algn="tl">
                    <a:srgbClr val="000000">
                      <a:alpha val="43137"/>
                    </a:srgbClr>
                  </a:outerShdw>
                </a:effectLst>
              </a:rPr>
              <a:t>study earnestly </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spoo</a:t>
            </a:r>
            <a:r>
              <a:rPr lang="en-US" sz="3200" dirty="0">
                <a:effectLst>
                  <a:outerShdw blurRad="38100" dist="38100" dir="2700000" algn="tl">
                    <a:srgbClr val="000000">
                      <a:alpha val="43137"/>
                    </a:srgbClr>
                  </a:outerShdw>
                </a:effectLst>
              </a:rPr>
              <a:t>-dad'-zo = to use speed, i.e. to make effort, be prompt or earnest:--do (give) diligence, be diligent (forward), </a:t>
            </a:r>
            <a:r>
              <a:rPr lang="en-US" sz="3200" dirty="0" err="1">
                <a:effectLst>
                  <a:outerShdw blurRad="38100" dist="38100" dir="2700000" algn="tl">
                    <a:srgbClr val="000000">
                      <a:alpha val="43137"/>
                    </a:srgbClr>
                  </a:outerShdw>
                </a:effectLst>
              </a:rPr>
              <a:t>endeavour</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labour</a:t>
            </a:r>
            <a:r>
              <a:rPr lang="en-US" sz="3200" dirty="0">
                <a:effectLst>
                  <a:outerShdw blurRad="38100" dist="38100" dir="2700000" algn="tl">
                    <a:srgbClr val="000000">
                      <a:alpha val="43137"/>
                    </a:srgbClr>
                  </a:outerShdw>
                </a:effectLst>
              </a:rPr>
              <a:t>, study. </a:t>
            </a:r>
          </a:p>
        </p:txBody>
      </p:sp>
      <p:cxnSp>
        <p:nvCxnSpPr>
          <p:cNvPr id="12" name="Straight Connector 11">
            <a:extLst>
              <a:ext uri="{FF2B5EF4-FFF2-40B4-BE49-F238E27FC236}">
                <a16:creationId xmlns:a16="http://schemas.microsoft.com/office/drawing/2014/main" xmlns="" id="{F3848FC9-7A29-7D4C-6E74-1B2563BED08E}"/>
              </a:ext>
            </a:extLst>
          </p:cNvPr>
          <p:cNvCxnSpPr>
            <a:cxnSpLocks/>
          </p:cNvCxnSpPr>
          <p:nvPr/>
        </p:nvCxnSpPr>
        <p:spPr>
          <a:xfrm>
            <a:off x="2209800" y="2743200"/>
            <a:ext cx="32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6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345BAC-4E74-6B41-71EF-5F8DCFD7F91C}"/>
              </a:ext>
            </a:extLst>
          </p:cNvPr>
          <p:cNvSpPr txBox="1"/>
          <p:nvPr/>
        </p:nvSpPr>
        <p:spPr>
          <a:xfrm>
            <a:off x="9144586" y="2105561"/>
            <a:ext cx="5485221"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Belize 2024</a:t>
            </a:r>
          </a:p>
        </p:txBody>
      </p:sp>
      <p:sp>
        <p:nvSpPr>
          <p:cNvPr id="3" name="TextBox 2">
            <a:extLst>
              <a:ext uri="{FF2B5EF4-FFF2-40B4-BE49-F238E27FC236}">
                <a16:creationId xmlns:a16="http://schemas.microsoft.com/office/drawing/2014/main" xmlns="" id="{FFDF1EC0-5B49-D21B-03E5-4FABD8C90A22}"/>
              </a:ext>
            </a:extLst>
          </p:cNvPr>
          <p:cNvSpPr txBox="1"/>
          <p:nvPr/>
        </p:nvSpPr>
        <p:spPr>
          <a:xfrm>
            <a:off x="10019633" y="3581400"/>
            <a:ext cx="3735125" cy="1323439"/>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(Part 2)</a:t>
            </a:r>
          </a:p>
        </p:txBody>
      </p:sp>
    </p:spTree>
    <p:extLst>
      <p:ext uri="{BB962C8B-B14F-4D97-AF65-F5344CB8AC3E}">
        <p14:creationId xmlns:p14="http://schemas.microsoft.com/office/powerpoint/2010/main" val="33833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beled Map of Belize with States, Capital &amp; Cities">
            <a:extLst>
              <a:ext uri="{FF2B5EF4-FFF2-40B4-BE49-F238E27FC236}">
                <a16:creationId xmlns:a16="http://schemas.microsoft.com/office/drawing/2014/main" xmlns="" id="{BC5BEC0E-34A2-C3D3-D88A-AA87020A7532}"/>
              </a:ext>
            </a:extLst>
          </p:cNvPr>
          <p:cNvSpPr>
            <a:spLocks noChangeAspect="1" noChangeArrowheads="1"/>
          </p:cNvSpPr>
          <p:nvPr/>
        </p:nvSpPr>
        <p:spPr bwMode="auto">
          <a:xfrm>
            <a:off x="117348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Labeled Map of Belize with States, Capital &amp; Cities">
            <a:extLst>
              <a:ext uri="{FF2B5EF4-FFF2-40B4-BE49-F238E27FC236}">
                <a16:creationId xmlns:a16="http://schemas.microsoft.com/office/drawing/2014/main" xmlns="" id="{EC6AAF0C-D196-40E7-EEDC-6A146A8394AF}"/>
              </a:ext>
            </a:extLst>
          </p:cNvPr>
          <p:cNvSpPr>
            <a:spLocks noChangeAspect="1" noChangeArrowheads="1"/>
          </p:cNvSpPr>
          <p:nvPr/>
        </p:nvSpPr>
        <p:spPr bwMode="auto">
          <a:xfrm>
            <a:off x="118872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Kanantik Reef &amp; Jungle Resort : Belize Diving and Adventure Travel">
            <a:extLst>
              <a:ext uri="{FF2B5EF4-FFF2-40B4-BE49-F238E27FC236}">
                <a16:creationId xmlns:a16="http://schemas.microsoft.com/office/drawing/2014/main" xmlns="" id="{61C14E62-61FE-2F1E-BECD-BF7043230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2860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401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19727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41218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264752315"/>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B42710F0-1736-6A38-6E47-F942E010E98B}"/>
              </a:ext>
            </a:extLst>
          </p:cNvPr>
          <p:cNvSpPr/>
          <p:nvPr/>
        </p:nvSpPr>
        <p:spPr>
          <a:xfrm>
            <a:off x="2171700" y="228600"/>
            <a:ext cx="35814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Amargosa</a:t>
            </a:r>
          </a:p>
          <a:p>
            <a:pPr algn="ctr"/>
            <a:r>
              <a:rPr lang="en-US" sz="2800" dirty="0">
                <a:solidFill>
                  <a:schemeClr val="bg1"/>
                </a:solidFill>
                <a:effectLst>
                  <a:outerShdw blurRad="38100" dist="38100" dir="2700000" algn="tl">
                    <a:srgbClr val="000000">
                      <a:alpha val="43137"/>
                    </a:srgbClr>
                  </a:outerShdw>
                </a:effectLst>
              </a:rPr>
              <a:t>Christian Fellowship</a:t>
            </a:r>
          </a:p>
          <a:p>
            <a:pPr algn="ctr"/>
            <a:r>
              <a:rPr lang="en-US" sz="2800" dirty="0">
                <a:solidFill>
                  <a:schemeClr val="bg1"/>
                </a:solidFill>
                <a:effectLst>
                  <a:outerShdw blurRad="38100" dist="38100" dir="2700000" algn="tl">
                    <a:srgbClr val="000000">
                      <a:alpha val="43137"/>
                    </a:srgbClr>
                  </a:outerShdw>
                </a:effectLst>
              </a:rPr>
              <a:t>1986-1998</a:t>
            </a:r>
          </a:p>
        </p:txBody>
      </p:sp>
      <p:cxnSp>
        <p:nvCxnSpPr>
          <p:cNvPr id="5" name="Straight Arrow Connector 4">
            <a:extLst>
              <a:ext uri="{FF2B5EF4-FFF2-40B4-BE49-F238E27FC236}">
                <a16:creationId xmlns:a16="http://schemas.microsoft.com/office/drawing/2014/main" xmlns="" id="{D8DF9BA0-8A79-3017-CA53-97BD15CDBBFB}"/>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56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2EAD51C-A5A3-39E3-3175-61F56DA857EE}"/>
              </a:ext>
            </a:extLst>
          </p:cNvPr>
          <p:cNvGraphicFramePr/>
          <p:nvPr>
            <p:extLst>
              <p:ext uri="{D42A27DB-BD31-4B8C-83A1-F6EECF244321}">
                <p14:modId xmlns:p14="http://schemas.microsoft.com/office/powerpoint/2010/main" val="4187543689"/>
              </p:ext>
            </p:extLst>
          </p:nvPr>
        </p:nvGraphicFramePr>
        <p:xfrm>
          <a:off x="3962400" y="152400"/>
          <a:ext cx="1584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xmlns="" id="{1615C55B-70CB-5403-FCB4-D1001D3AA416}"/>
              </a:ext>
            </a:extLst>
          </p:cNvPr>
          <p:cNvSpPr/>
          <p:nvPr/>
        </p:nvSpPr>
        <p:spPr>
          <a:xfrm>
            <a:off x="1600200" y="228600"/>
            <a:ext cx="4229100" cy="1447800"/>
          </a:xfrm>
          <a:prstGeom prst="roundRect">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effectLst>
                  <a:outerShdw blurRad="38100" dist="38100" dir="2700000" algn="tl">
                    <a:srgbClr val="000000">
                      <a:alpha val="43137"/>
                    </a:srgbClr>
                  </a:outerShdw>
                </a:effectLst>
              </a:rPr>
              <a:t>Calvary Chapel Mesquite</a:t>
            </a:r>
          </a:p>
          <a:p>
            <a:pPr algn="ctr"/>
            <a:r>
              <a:rPr lang="en-US" sz="2800" dirty="0">
                <a:solidFill>
                  <a:schemeClr val="bg1"/>
                </a:solidFill>
                <a:effectLst>
                  <a:outerShdw blurRad="38100" dist="38100" dir="2700000" algn="tl">
                    <a:srgbClr val="000000">
                      <a:alpha val="43137"/>
                    </a:srgbClr>
                  </a:outerShdw>
                </a:effectLst>
              </a:rPr>
              <a:t>2024</a:t>
            </a:r>
          </a:p>
        </p:txBody>
      </p:sp>
      <p:cxnSp>
        <p:nvCxnSpPr>
          <p:cNvPr id="4" name="Straight Arrow Connector 3">
            <a:extLst>
              <a:ext uri="{FF2B5EF4-FFF2-40B4-BE49-F238E27FC236}">
                <a16:creationId xmlns:a16="http://schemas.microsoft.com/office/drawing/2014/main" xmlns="" id="{40458202-A1B9-EAC5-1EB0-05BEF2A6696D}"/>
              </a:ext>
            </a:extLst>
          </p:cNvPr>
          <p:cNvCxnSpPr/>
          <p:nvPr/>
        </p:nvCxnSpPr>
        <p:spPr>
          <a:xfrm>
            <a:off x="6019800" y="952500"/>
            <a:ext cx="4495800" cy="0"/>
          </a:xfrm>
          <a:prstGeom prst="straightConnector1">
            <a:avLst/>
          </a:prstGeom>
          <a:ln w="5715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2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B1EA1F-0300-A99B-A003-9595010AE8D6}"/>
              </a:ext>
            </a:extLst>
          </p:cNvPr>
          <p:cNvSpPr txBox="1"/>
          <p:nvPr/>
        </p:nvSpPr>
        <p:spPr>
          <a:xfrm>
            <a:off x="5658921" y="570985"/>
            <a:ext cx="12456552"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Toledo Christian Academy (TCA) </a:t>
            </a:r>
            <a:r>
              <a:rPr lang="en-US" sz="2800" i="1" dirty="0">
                <a:effectLst>
                  <a:outerShdw blurRad="38100" dist="38100" dir="2700000" algn="tl">
                    <a:srgbClr val="000000">
                      <a:alpha val="43137"/>
                    </a:srgbClr>
                  </a:outerShdw>
                </a:effectLst>
              </a:rPr>
              <a:t>Emery Grove - Toledo District</a:t>
            </a:r>
            <a:endParaRPr lang="en-US" sz="4000" i="1"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41C57DE1-3E92-3CB3-022E-CAEB4DE4D80A}"/>
              </a:ext>
            </a:extLst>
          </p:cNvPr>
          <p:cNvSpPr txBox="1"/>
          <p:nvPr/>
        </p:nvSpPr>
        <p:spPr>
          <a:xfrm>
            <a:off x="6477928" y="1636298"/>
            <a:ext cx="10818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Servant Leadership Ministries </a:t>
            </a:r>
            <a:r>
              <a:rPr lang="en-US" sz="2800" i="1" dirty="0">
                <a:effectLst>
                  <a:outerShdw blurRad="38100" dist="38100" dir="2700000" algn="tl">
                    <a:srgbClr val="000000">
                      <a:alpha val="43137"/>
                    </a:srgbClr>
                  </a:outerShdw>
                </a:effectLst>
              </a:rPr>
              <a:t>Belmopan -</a:t>
            </a:r>
            <a:r>
              <a:rPr lang="en-US" sz="4000"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7BBFECE2-2ED6-739E-27EB-65753B7B6B21}"/>
              </a:ext>
            </a:extLst>
          </p:cNvPr>
          <p:cNvSpPr txBox="1"/>
          <p:nvPr/>
        </p:nvSpPr>
        <p:spPr>
          <a:xfrm>
            <a:off x="6836585" y="2721114"/>
            <a:ext cx="1010122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Mennonite Fellowship </a:t>
            </a:r>
            <a:r>
              <a:rPr lang="en-US" sz="2800" i="1" dirty="0">
                <a:effectLst>
                  <a:outerShdw blurRad="38100" dist="38100" dir="2700000" algn="tl">
                    <a:srgbClr val="000000">
                      <a:alpha val="43137"/>
                    </a:srgbClr>
                  </a:outerShdw>
                </a:effectLst>
              </a:rPr>
              <a:t>Spanish Lookout - </a:t>
            </a:r>
            <a:r>
              <a:rPr lang="en-US" sz="2800" i="1" dirty="0" err="1">
                <a:effectLst>
                  <a:outerShdw blurRad="38100" dist="38100" dir="2700000" algn="tl">
                    <a:srgbClr val="000000">
                      <a:alpha val="43137"/>
                    </a:srgbClr>
                  </a:outerShdw>
                </a:effectLst>
              </a:rPr>
              <a:t>Cayo</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1522293B-7AA2-FE9D-6207-FA3A68D5AACF}"/>
              </a:ext>
            </a:extLst>
          </p:cNvPr>
          <p:cNvSpPr txBox="1"/>
          <p:nvPr/>
        </p:nvSpPr>
        <p:spPr>
          <a:xfrm>
            <a:off x="6336575" y="3805931"/>
            <a:ext cx="1110124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Lighthouse Christian Radio </a:t>
            </a:r>
            <a:r>
              <a:rPr lang="en-US" sz="2800" i="1" dirty="0" err="1">
                <a:effectLst>
                  <a:outerShdw blurRad="38100" dist="38100" dir="2700000" algn="tl">
                    <a:srgbClr val="000000">
                      <a:alpha val="43137"/>
                    </a:srgbClr>
                  </a:outerShdw>
                </a:effectLst>
              </a:rPr>
              <a:t>Ambergros</a:t>
            </a:r>
            <a:r>
              <a:rPr lang="en-US" sz="2800" i="1" dirty="0">
                <a:effectLst>
                  <a:outerShdw blurRad="38100" dist="38100" dir="2700000" algn="tl">
                    <a:srgbClr val="000000">
                      <a:alpha val="43137"/>
                    </a:srgbClr>
                  </a:outerShdw>
                </a:effectLst>
              </a:rPr>
              <a:t> </a:t>
            </a:r>
            <a:r>
              <a:rPr lang="en-US" sz="2800" i="1" dirty="0" err="1">
                <a:effectLst>
                  <a:outerShdw blurRad="38100" dist="38100" dir="2700000" algn="tl">
                    <a:srgbClr val="000000">
                      <a:alpha val="43137"/>
                    </a:srgbClr>
                  </a:outerShdw>
                </a:effectLst>
              </a:rPr>
              <a:t>Caye</a:t>
            </a:r>
            <a:r>
              <a:rPr lang="en-US" sz="2800" i="1" dirty="0">
                <a:effectLst>
                  <a:outerShdw blurRad="38100" dist="38100" dir="2700000" algn="tl">
                    <a:srgbClr val="000000">
                      <a:alpha val="43137"/>
                    </a:srgbClr>
                  </a:outerShdw>
                </a:effectLst>
              </a:rPr>
              <a:t> Belize District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8E44E603-E41B-718F-9044-CA563C925FA6}"/>
              </a:ext>
            </a:extLst>
          </p:cNvPr>
          <p:cNvSpPr txBox="1"/>
          <p:nvPr/>
        </p:nvSpPr>
        <p:spPr>
          <a:xfrm>
            <a:off x="7718427" y="4902241"/>
            <a:ext cx="833753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 Ministries </a:t>
            </a:r>
            <a:r>
              <a:rPr lang="en-US" sz="2800" i="1" dirty="0">
                <a:effectLst>
                  <a:outerShdw blurRad="38100" dist="38100" dir="2700000" algn="tl">
                    <a:srgbClr val="000000">
                      <a:alpha val="43137"/>
                    </a:srgbClr>
                  </a:outerShdw>
                </a:effectLst>
              </a:rPr>
              <a:t>Orange Walk - </a:t>
            </a:r>
            <a:r>
              <a:rPr lang="en-US" sz="2800" i="1" dirty="0" err="1">
                <a:effectLst>
                  <a:outerShdw blurRad="38100" dist="38100" dir="2700000" algn="tl">
                    <a:srgbClr val="000000">
                      <a:alpha val="43137"/>
                    </a:srgbClr>
                  </a:outerShdw>
                </a:effectLst>
              </a:rPr>
              <a:t>Corrozal</a:t>
            </a:r>
            <a:r>
              <a:rPr lang="en-US" sz="2800" i="1" dirty="0">
                <a:effectLst>
                  <a:outerShdw blurRad="38100" dist="38100" dir="2700000" algn="tl">
                    <a:srgbClr val="000000">
                      <a:alpha val="43137"/>
                    </a:srgbClr>
                  </a:outerShdw>
                </a:effectLst>
              </a:rPr>
              <a:t> District</a:t>
            </a: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74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lize Kids (and Parents) Being Reached Through WhatsApp! - A Moment with the Millers">
            <a:extLst>
              <a:ext uri="{FF2B5EF4-FFF2-40B4-BE49-F238E27FC236}">
                <a16:creationId xmlns:a16="http://schemas.microsoft.com/office/drawing/2014/main" xmlns="" id="{5CF45521-D2D7-5A87-EE67-B32D915F4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9400" y="266700"/>
            <a:ext cx="7696199" cy="6324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Kanantik Reef &amp; Jungle Resort : Belize Diving and Adventure Travel">
            <a:extLst>
              <a:ext uri="{FF2B5EF4-FFF2-40B4-BE49-F238E27FC236}">
                <a16:creationId xmlns:a16="http://schemas.microsoft.com/office/drawing/2014/main" xmlns="" id="{C3607118-21D5-C226-5F00-73E0FE51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3" y="266700"/>
            <a:ext cx="7696198"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ACA19B2-8B5C-99D7-7CA4-6916D99387B3}"/>
              </a:ext>
            </a:extLst>
          </p:cNvPr>
          <p:cNvSpPr txBox="1"/>
          <p:nvPr/>
        </p:nvSpPr>
        <p:spPr>
          <a:xfrm>
            <a:off x="9996545" y="266700"/>
            <a:ext cx="3781310" cy="1077218"/>
          </a:xfrm>
          <a:prstGeom prst="rect">
            <a:avLst/>
          </a:prstGeom>
          <a:solidFill>
            <a:schemeClr val="tx1"/>
          </a:solidFill>
        </p:spPr>
        <p:txBody>
          <a:bodyPr wrap="square" rtlCol="0">
            <a:spAutoFit/>
          </a:bodyPr>
          <a:lstStyle/>
          <a:p>
            <a:pPr algn="ctr"/>
            <a:r>
              <a:rPr lang="en-US" sz="3200" dirty="0">
                <a:solidFill>
                  <a:schemeClr val="bg1"/>
                </a:solidFill>
                <a:effectLst>
                  <a:outerShdw blurRad="38100" dist="38100" dir="2700000" algn="tl">
                    <a:srgbClr val="000000">
                      <a:alpha val="43137"/>
                    </a:srgbClr>
                  </a:outerShdw>
                </a:effectLst>
              </a:rPr>
              <a:t>Belize</a:t>
            </a:r>
          </a:p>
          <a:p>
            <a:pPr algn="ctr"/>
            <a:r>
              <a:rPr lang="en-US" sz="3200" dirty="0">
                <a:solidFill>
                  <a:schemeClr val="bg1"/>
                </a:solidFill>
                <a:effectLst>
                  <a:outerShdw blurRad="38100" dist="38100" dir="2700000" algn="tl">
                    <a:srgbClr val="000000">
                      <a:alpha val="43137"/>
                    </a:srgbClr>
                  </a:outerShdw>
                </a:effectLst>
              </a:rPr>
              <a:t>Central America</a:t>
            </a:r>
          </a:p>
        </p:txBody>
      </p:sp>
      <p:cxnSp>
        <p:nvCxnSpPr>
          <p:cNvPr id="4" name="Straight Connector 3">
            <a:extLst>
              <a:ext uri="{FF2B5EF4-FFF2-40B4-BE49-F238E27FC236}">
                <a16:creationId xmlns:a16="http://schemas.microsoft.com/office/drawing/2014/main" xmlns="" id="{206337E7-0E5B-594D-771C-1B97BEF212F4}"/>
              </a:ext>
            </a:extLst>
          </p:cNvPr>
          <p:cNvCxnSpPr>
            <a:cxnSpLocks/>
          </p:cNvCxnSpPr>
          <p:nvPr/>
        </p:nvCxnSpPr>
        <p:spPr>
          <a:xfrm>
            <a:off x="18669000" y="1181100"/>
            <a:ext cx="0" cy="44958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C34C33D-13A7-8471-1D33-1FA627981B02}"/>
              </a:ext>
            </a:extLst>
          </p:cNvPr>
          <p:cNvSpPr txBox="1"/>
          <p:nvPr/>
        </p:nvSpPr>
        <p:spPr>
          <a:xfrm>
            <a:off x="17503211" y="5676900"/>
            <a:ext cx="2331578" cy="954107"/>
          </a:xfrm>
          <a:prstGeom prst="rect">
            <a:avLst/>
          </a:prstGeom>
          <a:solidFill>
            <a:schemeClr val="tx1"/>
          </a:solidFill>
        </p:spPr>
        <p:txBody>
          <a:bodyPr wrap="squar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Punta Gorda  </a:t>
            </a:r>
          </a:p>
          <a:p>
            <a:pPr algn="ctr"/>
            <a:r>
              <a:rPr lang="en-US" sz="2800" dirty="0">
                <a:solidFill>
                  <a:sysClr val="windowText" lastClr="000000"/>
                </a:solidFill>
                <a:effectLst>
                  <a:outerShdw blurRad="38100" dist="38100" dir="2700000" algn="tl">
                    <a:srgbClr val="000000">
                      <a:alpha val="43137"/>
                    </a:srgbClr>
                  </a:outerShdw>
                </a:effectLst>
              </a:rPr>
              <a:t>S</a:t>
            </a:r>
          </a:p>
        </p:txBody>
      </p:sp>
      <p:sp>
        <p:nvSpPr>
          <p:cNvPr id="7" name="TextBox 6">
            <a:extLst>
              <a:ext uri="{FF2B5EF4-FFF2-40B4-BE49-F238E27FC236}">
                <a16:creationId xmlns:a16="http://schemas.microsoft.com/office/drawing/2014/main" xmlns="" id="{D3E1EA8C-8834-7296-DEB2-C759A9E1EF99}"/>
              </a:ext>
            </a:extLst>
          </p:cNvPr>
          <p:cNvSpPr txBox="1"/>
          <p:nvPr/>
        </p:nvSpPr>
        <p:spPr>
          <a:xfrm>
            <a:off x="17935690" y="187286"/>
            <a:ext cx="1466620" cy="954107"/>
          </a:xfrm>
          <a:prstGeom prst="rect">
            <a:avLst/>
          </a:prstGeom>
          <a:solidFill>
            <a:schemeClr val="tx1"/>
          </a:solidFill>
        </p:spPr>
        <p:txBody>
          <a:bodyPr wrap="none" rtlCol="0">
            <a:spAutoFit/>
          </a:bodyPr>
          <a:lstStyle/>
          <a:p>
            <a:pPr algn="ctr"/>
            <a:r>
              <a:rPr lang="en-US" sz="2800" dirty="0">
                <a:solidFill>
                  <a:sysClr val="windowText" lastClr="000000"/>
                </a:solidFill>
                <a:effectLst>
                  <a:outerShdw blurRad="38100" dist="38100" dir="2700000" algn="tl">
                    <a:srgbClr val="000000">
                      <a:alpha val="43137"/>
                    </a:srgbClr>
                  </a:outerShdw>
                </a:effectLst>
              </a:rPr>
              <a:t>Corozal </a:t>
            </a:r>
          </a:p>
          <a:p>
            <a:pPr algn="ctr"/>
            <a:r>
              <a:rPr lang="en-US" sz="2800" dirty="0">
                <a:solidFill>
                  <a:sysClr val="windowText" lastClr="000000"/>
                </a:solidFill>
                <a:effectLst>
                  <a:outerShdw blurRad="38100" dist="38100" dir="2700000" algn="tl">
                    <a:srgbClr val="000000">
                      <a:alpha val="43137"/>
                    </a:srgbClr>
                  </a:outerShdw>
                </a:effectLst>
              </a:rPr>
              <a:t>N</a:t>
            </a:r>
          </a:p>
        </p:txBody>
      </p:sp>
      <p:cxnSp>
        <p:nvCxnSpPr>
          <p:cNvPr id="8" name="Straight Connector 7">
            <a:extLst>
              <a:ext uri="{FF2B5EF4-FFF2-40B4-BE49-F238E27FC236}">
                <a16:creationId xmlns:a16="http://schemas.microsoft.com/office/drawing/2014/main" xmlns="" id="{02AA9B27-3079-570F-BE38-C086F37B3105}"/>
              </a:ext>
            </a:extLst>
          </p:cNvPr>
          <p:cNvCxnSpPr>
            <a:cxnSpLocks/>
          </p:cNvCxnSpPr>
          <p:nvPr/>
        </p:nvCxnSpPr>
        <p:spPr>
          <a:xfrm>
            <a:off x="16611600" y="3124200"/>
            <a:ext cx="41148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6903ECA-40DC-3E9E-CBB9-8BFEA1C49A11}"/>
              </a:ext>
            </a:extLst>
          </p:cNvPr>
          <p:cNvSpPr txBox="1"/>
          <p:nvPr/>
        </p:nvSpPr>
        <p:spPr>
          <a:xfrm>
            <a:off x="13481027" y="2647146"/>
            <a:ext cx="2791277"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Spanish Lookout</a:t>
            </a:r>
          </a:p>
          <a:p>
            <a:pPr algn="ctr"/>
            <a:r>
              <a:rPr lang="en-US" sz="2800" dirty="0">
                <a:solidFill>
                  <a:schemeClr val="bg1"/>
                </a:solidFill>
                <a:effectLst>
                  <a:outerShdw blurRad="38100" dist="38100" dir="2700000" algn="tl">
                    <a:srgbClr val="000000">
                      <a:alpha val="43137"/>
                    </a:srgbClr>
                  </a:outerShdw>
                </a:effectLst>
              </a:rPr>
              <a:t>W</a:t>
            </a:r>
          </a:p>
        </p:txBody>
      </p:sp>
      <p:sp>
        <p:nvSpPr>
          <p:cNvPr id="10" name="TextBox 9">
            <a:extLst>
              <a:ext uri="{FF2B5EF4-FFF2-40B4-BE49-F238E27FC236}">
                <a16:creationId xmlns:a16="http://schemas.microsoft.com/office/drawing/2014/main" xmlns="" id="{5F6BEBD2-7CB3-9C12-5472-94A1248B9487}"/>
              </a:ext>
            </a:extLst>
          </p:cNvPr>
          <p:cNvSpPr txBox="1"/>
          <p:nvPr/>
        </p:nvSpPr>
        <p:spPr>
          <a:xfrm>
            <a:off x="20735693" y="2613101"/>
            <a:ext cx="1732975" cy="954107"/>
          </a:xfrm>
          <a:prstGeom prst="rect">
            <a:avLst/>
          </a:prstGeom>
          <a:solidFill>
            <a:schemeClr val="tx1"/>
          </a:solidFill>
        </p:spPr>
        <p:txBody>
          <a:bodyPr wrap="none" rtlCol="0">
            <a:spAutoFit/>
          </a:bodyPr>
          <a:lstStyle/>
          <a:p>
            <a:pPr algn="ctr"/>
            <a:r>
              <a:rPr lang="en-US" sz="2800" dirty="0">
                <a:solidFill>
                  <a:schemeClr val="bg1"/>
                </a:solidFill>
                <a:effectLst>
                  <a:outerShdw blurRad="38100" dist="38100" dir="2700000" algn="tl">
                    <a:srgbClr val="000000">
                      <a:alpha val="43137"/>
                    </a:srgbClr>
                  </a:outerShdw>
                </a:effectLst>
              </a:rPr>
              <a:t>San Pedro</a:t>
            </a:r>
          </a:p>
          <a:p>
            <a:pPr algn="ctr"/>
            <a:r>
              <a:rPr lang="en-US" sz="2800" dirty="0">
                <a:solidFill>
                  <a:schemeClr val="bg1"/>
                </a:solidFill>
                <a:effectLst>
                  <a:outerShdw blurRad="38100" dist="38100" dir="2700000" algn="tl">
                    <a:srgbClr val="000000">
                      <a:alpha val="43137"/>
                    </a:srgbClr>
                  </a:outerShdw>
                </a:effectLst>
              </a:rPr>
              <a:t>E</a:t>
            </a:r>
          </a:p>
        </p:txBody>
      </p:sp>
      <p:sp>
        <p:nvSpPr>
          <p:cNvPr id="5" name="Oval 4">
            <a:extLst>
              <a:ext uri="{FF2B5EF4-FFF2-40B4-BE49-F238E27FC236}">
                <a16:creationId xmlns:a16="http://schemas.microsoft.com/office/drawing/2014/main" xmlns="" id="{2117B074-01FA-5D32-71C1-3707610C3B56}"/>
              </a:ext>
            </a:extLst>
          </p:cNvPr>
          <p:cNvSpPr/>
          <p:nvPr/>
        </p:nvSpPr>
        <p:spPr>
          <a:xfrm>
            <a:off x="16487530" y="2971800"/>
            <a:ext cx="2486270" cy="76199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79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36D3ED-F5F2-1D63-901B-442037CF1B16}"/>
              </a:ext>
            </a:extLst>
          </p:cNvPr>
          <p:cNvSpPr txBox="1"/>
          <p:nvPr/>
        </p:nvSpPr>
        <p:spPr>
          <a:xfrm>
            <a:off x="2286000" y="1843950"/>
            <a:ext cx="19202400" cy="3170099"/>
          </a:xfrm>
          <a:prstGeom prst="rect">
            <a:avLst/>
          </a:prstGeom>
          <a:noFill/>
        </p:spPr>
        <p:txBody>
          <a:bodyPr wrap="square">
            <a:spAutoFit/>
          </a:bodyPr>
          <a:lstStyle/>
          <a:p>
            <a:pPr algn="l">
              <a:buFont typeface="Arial" panose="020B0604020202020204" pitchFamily="34" charset="0"/>
              <a:buChar char="•"/>
            </a:pPr>
            <a:r>
              <a:rPr lang="en-US" sz="4000" b="0" i="0" dirty="0">
                <a:solidFill>
                  <a:schemeClr val="bg1"/>
                </a:solidFill>
                <a:effectLst>
                  <a:outerShdw blurRad="38100" dist="38100" dir="2700000" algn="tl">
                    <a:srgbClr val="000000">
                      <a:alpha val="43137"/>
                    </a:srgbClr>
                  </a:outerShdw>
                </a:effectLst>
                <a:latin typeface="Ubuntu" panose="020F0502020204030204" pitchFamily="34" charset="0"/>
              </a:rPr>
              <a:t>In the 21st century, roughly 100,000  to 160,000 Christians were killed </a:t>
            </a:r>
            <a:r>
              <a:rPr lang="en-US" sz="4000" b="0" i="0" u="sng" dirty="0">
                <a:solidFill>
                  <a:schemeClr val="bg1"/>
                </a:solidFill>
                <a:effectLst>
                  <a:outerShdw blurRad="38100" dist="38100" dir="2700000" algn="tl">
                    <a:srgbClr val="000000">
                      <a:alpha val="43137"/>
                    </a:srgbClr>
                  </a:outerShdw>
                </a:effectLst>
                <a:latin typeface="Ubuntu" panose="020F0502020204030204" pitchFamily="34" charset="0"/>
              </a:rPr>
              <a:t>each year</a:t>
            </a:r>
            <a:r>
              <a:rPr lang="en-US" sz="4000" b="0" i="0" dirty="0">
                <a:solidFill>
                  <a:schemeClr val="bg1"/>
                </a:solidFill>
                <a:effectLst>
                  <a:outerShdw blurRad="38100" dist="38100" dir="2700000" algn="tl">
                    <a:srgbClr val="000000">
                      <a:alpha val="43137"/>
                    </a:srgbClr>
                  </a:outerShdw>
                </a:effectLst>
                <a:latin typeface="Ubuntu" panose="020F0502020204030204" pitchFamily="34" charset="0"/>
              </a:rPr>
              <a:t> </a:t>
            </a:r>
          </a:p>
          <a:p>
            <a:pPr algn="ctr"/>
            <a:r>
              <a:rPr lang="en-US" sz="4000" b="1" i="0" dirty="0">
                <a:solidFill>
                  <a:schemeClr val="bg1"/>
                </a:solidFill>
                <a:effectLst>
                  <a:outerShdw blurRad="38100" dist="38100" dir="2700000" algn="tl">
                    <a:srgbClr val="000000">
                      <a:alpha val="43137"/>
                    </a:srgbClr>
                  </a:outerShdw>
                </a:effectLst>
                <a:latin typeface="Ubuntu" panose="020F0502020204030204" pitchFamily="34" charset="0"/>
              </a:rPr>
              <a:t>(</a:t>
            </a:r>
            <a:r>
              <a:rPr lang="en-US" sz="4000" b="1" i="0" u="none" strike="noStrike" dirty="0">
                <a:solidFill>
                  <a:schemeClr val="bg1"/>
                </a:solidFill>
                <a:effectLst>
                  <a:outerShdw blurRad="38100" dist="38100" dir="2700000" algn="tl">
                    <a:srgbClr val="000000">
                      <a:alpha val="43137"/>
                    </a:srgbClr>
                  </a:outerShdw>
                </a:effectLst>
                <a:latin typeface="Ubuntu" panose="020F0502020204030204" pitchFamily="34" charset="0"/>
                <a:hlinkClick r:id="rId2">
                  <a:extLst>
                    <a:ext uri="{A12FA001-AC4F-418D-AE19-62706E023703}">
                      <ahyp:hlinkClr xmlns:ahyp="http://schemas.microsoft.com/office/drawing/2018/hyperlinkcolor" xmlns="" val="tx"/>
                    </a:ext>
                  </a:extLst>
                </a:hlinkClick>
              </a:rPr>
              <a:t>Gordon-Conwell Resources</a:t>
            </a:r>
            <a:r>
              <a:rPr lang="en-US" sz="4000" b="1" i="0" dirty="0">
                <a:solidFill>
                  <a:schemeClr val="bg1"/>
                </a:solidFill>
                <a:effectLst>
                  <a:outerShdw blurRad="38100" dist="38100" dir="2700000" algn="tl">
                    <a:srgbClr val="000000">
                      <a:alpha val="43137"/>
                    </a:srgbClr>
                  </a:outerShdw>
                </a:effectLst>
                <a:latin typeface="Ubuntu" panose="020F0502020204030204" pitchFamily="34" charset="0"/>
              </a:rPr>
              <a:t> and </a:t>
            </a:r>
            <a:r>
              <a:rPr lang="en-US" sz="4000" b="1" i="0" u="none" strike="noStrike" dirty="0">
                <a:solidFill>
                  <a:schemeClr val="bg1"/>
                </a:solidFill>
                <a:effectLst>
                  <a:outerShdw blurRad="38100" dist="38100" dir="2700000" algn="tl">
                    <a:srgbClr val="000000">
                      <a:alpha val="43137"/>
                    </a:srgbClr>
                  </a:outerShdw>
                </a:effectLst>
                <a:latin typeface="Ubuntu" panose="020F0502020204030204" pitchFamily="34" charset="0"/>
                <a:hlinkClick r:id="rId3">
                  <a:extLst>
                    <a:ext uri="{A12FA001-AC4F-418D-AE19-62706E023703}">
                      <ahyp:hlinkClr xmlns:ahyp="http://schemas.microsoft.com/office/drawing/2018/hyperlinkcolor" xmlns="" val="tx"/>
                    </a:ext>
                  </a:extLst>
                </a:hlinkClick>
              </a:rPr>
              <a:t>World Christian Database</a:t>
            </a:r>
            <a:r>
              <a:rPr lang="en-US" sz="4000" b="1" i="0" dirty="0">
                <a:solidFill>
                  <a:schemeClr val="bg1"/>
                </a:solidFill>
                <a:effectLst>
                  <a:outerShdw blurRad="38100" dist="38100" dir="2700000" algn="tl">
                    <a:srgbClr val="000000">
                      <a:alpha val="43137"/>
                    </a:srgbClr>
                  </a:outerShdw>
                </a:effectLst>
                <a:latin typeface="Ubuntu" panose="020F0502020204030204" pitchFamily="34" charset="0"/>
              </a:rPr>
              <a:t>, respectively)</a:t>
            </a:r>
          </a:p>
          <a:p>
            <a:pPr algn="l">
              <a:buFont typeface="Arial" panose="020B0604020202020204" pitchFamily="34" charset="0"/>
              <a:buChar char="•"/>
            </a:pPr>
            <a:endParaRPr lang="en-US" sz="4000" b="1" i="0" dirty="0">
              <a:solidFill>
                <a:schemeClr val="bg1"/>
              </a:solidFill>
              <a:effectLst>
                <a:outerShdw blurRad="38100" dist="38100" dir="2700000" algn="tl">
                  <a:srgbClr val="000000">
                    <a:alpha val="43137"/>
                  </a:srgbClr>
                </a:outerShdw>
              </a:effectLst>
              <a:latin typeface="Ubuntu" panose="020F0502020204030204" pitchFamily="34" charset="0"/>
            </a:endParaRPr>
          </a:p>
          <a:p>
            <a:pPr algn="l">
              <a:buFont typeface="Arial" panose="020B0604020202020204" pitchFamily="34" charset="0"/>
              <a:buChar char="•"/>
            </a:pPr>
            <a:r>
              <a:rPr lang="en-US" sz="4000" b="0" i="0" dirty="0">
                <a:solidFill>
                  <a:schemeClr val="bg1"/>
                </a:solidFill>
                <a:effectLst>
                  <a:outerShdw blurRad="38100" dist="38100" dir="2700000" algn="tl">
                    <a:srgbClr val="000000">
                      <a:alpha val="43137"/>
                    </a:srgbClr>
                  </a:outerShdw>
                </a:effectLst>
                <a:latin typeface="Ubuntu" panose="020F0502020204030204" pitchFamily="34" charset="0"/>
              </a:rPr>
              <a:t>Roughly 1,093,000 Christians were martyred, worldwide, between 2000 and 2010 </a:t>
            </a:r>
          </a:p>
          <a:p>
            <a:pPr algn="ctr"/>
            <a:r>
              <a:rPr lang="en-US" sz="4000" b="1" i="0" dirty="0">
                <a:solidFill>
                  <a:schemeClr val="bg1"/>
                </a:solidFill>
                <a:effectLst>
                  <a:outerShdw blurRad="38100" dist="38100" dir="2700000" algn="tl">
                    <a:srgbClr val="000000">
                      <a:alpha val="43137"/>
                    </a:srgbClr>
                  </a:outerShdw>
                </a:effectLst>
                <a:latin typeface="Ubuntu" panose="020F0502020204030204" pitchFamily="34" charset="0"/>
              </a:rPr>
              <a:t>(</a:t>
            </a:r>
            <a:r>
              <a:rPr lang="en-US" sz="4000" b="1" i="0" u="none" strike="noStrike" dirty="0">
                <a:solidFill>
                  <a:schemeClr val="bg1"/>
                </a:solidFill>
                <a:effectLst>
                  <a:outerShdw blurRad="38100" dist="38100" dir="2700000" algn="tl">
                    <a:srgbClr val="000000">
                      <a:alpha val="43137"/>
                    </a:srgbClr>
                  </a:outerShdw>
                </a:effectLst>
                <a:latin typeface="Ubuntu" panose="020F0502020204030204" pitchFamily="34" charset="0"/>
                <a:hlinkClick r:id="rId4">
                  <a:extLst>
                    <a:ext uri="{A12FA001-AC4F-418D-AE19-62706E023703}">
                      <ahyp:hlinkClr xmlns:ahyp="http://schemas.microsoft.com/office/drawing/2018/hyperlinkcolor" xmlns="" val="tx"/>
                    </a:ext>
                  </a:extLst>
                </a:hlinkClick>
              </a:rPr>
              <a:t>World Christian Database</a:t>
            </a:r>
            <a:r>
              <a:rPr lang="en-US" sz="4000" b="1" i="0" dirty="0">
                <a:solidFill>
                  <a:schemeClr val="bg1"/>
                </a:solidFill>
                <a:effectLst>
                  <a:outerShdw blurRad="38100" dist="38100" dir="2700000" algn="tl">
                    <a:srgbClr val="000000">
                      <a:alpha val="43137"/>
                    </a:srgbClr>
                  </a:outerShdw>
                </a:effectLst>
                <a:latin typeface="Ubuntu" panose="020F0502020204030204" pitchFamily="34" charset="0"/>
              </a:rPr>
              <a:t>)</a:t>
            </a:r>
          </a:p>
        </p:txBody>
      </p:sp>
    </p:spTree>
    <p:extLst>
      <p:ext uri="{BB962C8B-B14F-4D97-AF65-F5344CB8AC3E}">
        <p14:creationId xmlns:p14="http://schemas.microsoft.com/office/powerpoint/2010/main" val="1496619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184552" y="2151727"/>
            <a:ext cx="7405296"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Emery Grove</a:t>
            </a:r>
          </a:p>
          <a:p>
            <a:pPr algn="ctr"/>
            <a:r>
              <a:rPr lang="en-US" sz="8000" b="1" dirty="0">
                <a:ln w="22225">
                  <a:solidFill>
                    <a:sysClr val="windowText" lastClr="000000"/>
                  </a:solidFill>
                  <a:prstDash val="solid"/>
                </a:ln>
                <a:solidFill>
                  <a:schemeClr val="accent2">
                    <a:lumMod val="40000"/>
                    <a:lumOff val="60000"/>
                  </a:schemeClr>
                </a:solidFill>
              </a:rPr>
              <a:t>Toledo District</a:t>
            </a:r>
          </a:p>
        </p:txBody>
      </p:sp>
    </p:spTree>
    <p:extLst>
      <p:ext uri="{BB962C8B-B14F-4D97-AF65-F5344CB8AC3E}">
        <p14:creationId xmlns:p14="http://schemas.microsoft.com/office/powerpoint/2010/main" val="3205194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A41A69-FB5E-55A0-CCBE-4BB9308FB56B}"/>
              </a:ext>
            </a:extLst>
          </p:cNvPr>
          <p:cNvSpPr txBox="1"/>
          <p:nvPr/>
        </p:nvSpPr>
        <p:spPr>
          <a:xfrm>
            <a:off x="3314700" y="1905506"/>
            <a:ext cx="17145000" cy="3046988"/>
          </a:xfrm>
          <a:prstGeom prst="rect">
            <a:avLst/>
          </a:prstGeom>
          <a:noFill/>
        </p:spPr>
        <p:txBody>
          <a:bodyPr wrap="square">
            <a:spAutoFit/>
          </a:bodyPr>
          <a:lstStyle/>
          <a:p>
            <a:pPr algn="ctr"/>
            <a:r>
              <a:rPr lang="en-US" sz="9600" b="1" dirty="0">
                <a:ln w="22225">
                  <a:solidFill>
                    <a:sysClr val="windowText" lastClr="000000"/>
                  </a:solidFill>
                  <a:prstDash val="solid"/>
                </a:ln>
                <a:solidFill>
                  <a:schemeClr val="accent2">
                    <a:lumMod val="40000"/>
                    <a:lumOff val="60000"/>
                  </a:schemeClr>
                </a:solidFill>
              </a:rPr>
              <a:t>Toledo Christian Academy (TCA)</a:t>
            </a:r>
          </a:p>
        </p:txBody>
      </p:sp>
    </p:spTree>
    <p:extLst>
      <p:ext uri="{BB962C8B-B14F-4D97-AF65-F5344CB8AC3E}">
        <p14:creationId xmlns:p14="http://schemas.microsoft.com/office/powerpoint/2010/main" val="912484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uniform&#10;&#10;Description automatically generated">
            <a:extLst>
              <a:ext uri="{FF2B5EF4-FFF2-40B4-BE49-F238E27FC236}">
                <a16:creationId xmlns:a16="http://schemas.microsoft.com/office/drawing/2014/main" xmlns="" id="{422EB425-AD0E-BA1E-7FD6-77CED9DDA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04800"/>
            <a:ext cx="11201401" cy="62484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xmlns="" id="{F4D436D2-D0FA-60BD-18B7-ECC24EEFC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800" y="341970"/>
            <a:ext cx="11201400" cy="6211229"/>
          </a:xfrm>
          <a:prstGeom prst="rect">
            <a:avLst/>
          </a:prstGeom>
        </p:spPr>
      </p:pic>
      <p:sp>
        <p:nvSpPr>
          <p:cNvPr id="2" name="TextBox 1">
            <a:extLst>
              <a:ext uri="{FF2B5EF4-FFF2-40B4-BE49-F238E27FC236}">
                <a16:creationId xmlns:a16="http://schemas.microsoft.com/office/drawing/2014/main" xmlns="" id="{514D83C7-B8FB-F33F-14C4-BD5CCADEAFAB}"/>
              </a:ext>
            </a:extLst>
          </p:cNvPr>
          <p:cNvSpPr txBox="1"/>
          <p:nvPr/>
        </p:nvSpPr>
        <p:spPr>
          <a:xfrm>
            <a:off x="3407142" y="5599092"/>
            <a:ext cx="5301516"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Toledo Christian Academy (TCA)</a:t>
            </a:r>
          </a:p>
          <a:p>
            <a:pPr algn="ctr"/>
            <a:r>
              <a:rPr lang="en-US" sz="2800" dirty="0">
                <a:effectLst>
                  <a:outerShdw blurRad="38100" dist="38100" dir="2700000" algn="tl">
                    <a:srgbClr val="000000">
                      <a:alpha val="43137"/>
                    </a:srgbClr>
                  </a:outerShdw>
                </a:effectLst>
              </a:rPr>
              <a:t>Belize 2024</a:t>
            </a:r>
          </a:p>
        </p:txBody>
      </p:sp>
      <p:sp>
        <p:nvSpPr>
          <p:cNvPr id="3" name="TextBox 2">
            <a:extLst>
              <a:ext uri="{FF2B5EF4-FFF2-40B4-BE49-F238E27FC236}">
                <a16:creationId xmlns:a16="http://schemas.microsoft.com/office/drawing/2014/main" xmlns="" id="{8B2685F4-155F-E514-0338-F1F98CE4F0E6}"/>
              </a:ext>
            </a:extLst>
          </p:cNvPr>
          <p:cNvSpPr txBox="1"/>
          <p:nvPr/>
        </p:nvSpPr>
        <p:spPr>
          <a:xfrm>
            <a:off x="16559452" y="5992810"/>
            <a:ext cx="2314095" cy="523220"/>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TCA Teachers</a:t>
            </a:r>
          </a:p>
        </p:txBody>
      </p:sp>
      <p:cxnSp>
        <p:nvCxnSpPr>
          <p:cNvPr id="6" name="Straight Arrow Connector 5">
            <a:extLst>
              <a:ext uri="{FF2B5EF4-FFF2-40B4-BE49-F238E27FC236}">
                <a16:creationId xmlns:a16="http://schemas.microsoft.com/office/drawing/2014/main" xmlns="" id="{E9CC4D1F-9CDC-5DC3-89F6-E59F43EBCED6}"/>
              </a:ext>
            </a:extLst>
          </p:cNvPr>
          <p:cNvCxnSpPr>
            <a:cxnSpLocks/>
          </p:cNvCxnSpPr>
          <p:nvPr/>
        </p:nvCxnSpPr>
        <p:spPr>
          <a:xfrm flipH="1">
            <a:off x="18592800" y="685800"/>
            <a:ext cx="762000" cy="13716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878E069-79A4-2CAD-6186-7D269DF3C335}"/>
              </a:ext>
            </a:extLst>
          </p:cNvPr>
          <p:cNvSpPr txBox="1"/>
          <p:nvPr/>
        </p:nvSpPr>
        <p:spPr>
          <a:xfrm rot="17986878">
            <a:off x="18013353" y="779535"/>
            <a:ext cx="1391728" cy="646331"/>
          </a:xfrm>
          <a:prstGeom prst="rect">
            <a:avLst/>
          </a:prstGeom>
          <a:noFill/>
        </p:spPr>
        <p:txBody>
          <a:bodyPr wrap="none" rtlCol="0">
            <a:spAutoFit/>
          </a:bodyPr>
          <a:lstStyle/>
          <a:p>
            <a:r>
              <a:rPr lang="en-US" sz="3600" b="1" dirty="0">
                <a:solidFill>
                  <a:srgbClr val="C00000"/>
                </a:solidFill>
                <a:effectLst>
                  <a:outerShdw blurRad="38100" dist="38100" dir="2700000" algn="tl">
                    <a:srgbClr val="000000">
                      <a:alpha val="43137"/>
                    </a:srgbClr>
                  </a:outerShdw>
                </a:effectLst>
              </a:rPr>
              <a:t>Zelda</a:t>
            </a:r>
          </a:p>
        </p:txBody>
      </p:sp>
    </p:spTree>
    <p:extLst>
      <p:ext uri="{BB962C8B-B14F-4D97-AF65-F5344CB8AC3E}">
        <p14:creationId xmlns:p14="http://schemas.microsoft.com/office/powerpoint/2010/main" val="30326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10;&#10;Description automatically generated">
            <a:extLst>
              <a:ext uri="{FF2B5EF4-FFF2-40B4-BE49-F238E27FC236}">
                <a16:creationId xmlns:a16="http://schemas.microsoft.com/office/drawing/2014/main" xmlns="" id="{6BCA58A7-2532-E42B-9B8C-03D3359B0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9256" y="304800"/>
            <a:ext cx="11201400" cy="6248400"/>
          </a:xfrm>
          <a:prstGeom prst="rect">
            <a:avLst/>
          </a:prstGeom>
        </p:spPr>
      </p:pic>
      <p:pic>
        <p:nvPicPr>
          <p:cNvPr id="9" name="Picture 8" descr="A person standing on a dirt road&#10;&#10;Description automatically generated">
            <a:extLst>
              <a:ext uri="{FF2B5EF4-FFF2-40B4-BE49-F238E27FC236}">
                <a16:creationId xmlns:a16="http://schemas.microsoft.com/office/drawing/2014/main" xmlns="" id="{7CC811CF-87D3-0048-4C06-959F22693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11201400" cy="6248400"/>
          </a:xfrm>
          <a:prstGeom prst="rect">
            <a:avLst/>
          </a:prstGeom>
        </p:spPr>
      </p:pic>
      <p:sp>
        <p:nvSpPr>
          <p:cNvPr id="8" name="TextBox 7">
            <a:extLst>
              <a:ext uri="{FF2B5EF4-FFF2-40B4-BE49-F238E27FC236}">
                <a16:creationId xmlns:a16="http://schemas.microsoft.com/office/drawing/2014/main" xmlns="" id="{E53721A7-7445-A1E1-1FF2-96020AB710CD}"/>
              </a:ext>
            </a:extLst>
          </p:cNvPr>
          <p:cNvSpPr txBox="1"/>
          <p:nvPr/>
        </p:nvSpPr>
        <p:spPr>
          <a:xfrm>
            <a:off x="4686402" y="5466689"/>
            <a:ext cx="2742995"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Principle</a:t>
            </a:r>
          </a:p>
          <a:p>
            <a:pPr algn="ctr"/>
            <a:r>
              <a:rPr lang="en-US" sz="3200" dirty="0">
                <a:effectLst>
                  <a:outerShdw blurRad="38100" dist="38100" dir="2700000" algn="tl">
                    <a:srgbClr val="000000">
                      <a:alpha val="43137"/>
                    </a:srgbClr>
                  </a:outerShdw>
                </a:effectLst>
              </a:rPr>
              <a:t>Charlie Fisher </a:t>
            </a:r>
          </a:p>
        </p:txBody>
      </p:sp>
      <p:sp>
        <p:nvSpPr>
          <p:cNvPr id="10" name="TextBox 9">
            <a:extLst>
              <a:ext uri="{FF2B5EF4-FFF2-40B4-BE49-F238E27FC236}">
                <a16:creationId xmlns:a16="http://schemas.microsoft.com/office/drawing/2014/main" xmlns="" id="{965C7129-F146-D1F0-0A71-438862CDCEFE}"/>
              </a:ext>
            </a:extLst>
          </p:cNvPr>
          <p:cNvSpPr txBox="1"/>
          <p:nvPr/>
        </p:nvSpPr>
        <p:spPr>
          <a:xfrm>
            <a:off x="15961870" y="5466689"/>
            <a:ext cx="3576172"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TCA Administrator</a:t>
            </a:r>
          </a:p>
          <a:p>
            <a:pPr algn="ctr"/>
            <a:r>
              <a:rPr lang="en-US" sz="3200" dirty="0">
                <a:effectLst>
                  <a:outerShdw blurRad="38100" dist="38100" dir="2700000" algn="tl">
                    <a:srgbClr val="000000">
                      <a:alpha val="43137"/>
                    </a:srgbClr>
                  </a:outerShdw>
                </a:effectLst>
              </a:rPr>
              <a:t>Zelda Tanner</a:t>
            </a:r>
          </a:p>
        </p:txBody>
      </p:sp>
    </p:spTree>
    <p:extLst>
      <p:ext uri="{BB962C8B-B14F-4D97-AF65-F5344CB8AC3E}">
        <p14:creationId xmlns:p14="http://schemas.microsoft.com/office/powerpoint/2010/main" val="18513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0F800DC-E2AC-DCF2-95F2-615ED10B6B31}"/>
              </a:ext>
            </a:extLst>
          </p:cNvPr>
          <p:cNvSpPr txBox="1"/>
          <p:nvPr/>
        </p:nvSpPr>
        <p:spPr>
          <a:xfrm>
            <a:off x="6562216" y="1905506"/>
            <a:ext cx="10649968" cy="3046988"/>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rPr>
              <a:t>Belize Life Center </a:t>
            </a:r>
          </a:p>
          <a:p>
            <a:pPr algn="ctr"/>
            <a:r>
              <a:rPr lang="en-US" sz="9600" b="1" dirty="0">
                <a:ln w="22225">
                  <a:solidFill>
                    <a:sysClr val="windowText" lastClr="000000"/>
                  </a:solidFill>
                  <a:prstDash val="solid"/>
                </a:ln>
                <a:solidFill>
                  <a:schemeClr val="accent2">
                    <a:lumMod val="40000"/>
                    <a:lumOff val="60000"/>
                  </a:schemeClr>
                </a:solidFill>
              </a:rPr>
              <a:t>(BLC)</a:t>
            </a:r>
          </a:p>
        </p:txBody>
      </p:sp>
    </p:spTree>
    <p:extLst>
      <p:ext uri="{BB962C8B-B14F-4D97-AF65-F5344CB8AC3E}">
        <p14:creationId xmlns:p14="http://schemas.microsoft.com/office/powerpoint/2010/main" val="1340190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in grass&#10;&#10;Description automatically generated">
            <a:extLst>
              <a:ext uri="{FF2B5EF4-FFF2-40B4-BE49-F238E27FC236}">
                <a16:creationId xmlns:a16="http://schemas.microsoft.com/office/drawing/2014/main" xmlns="" id="{197F8C05-4FCF-27D8-2DD3-A7127A71CF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04800"/>
            <a:ext cx="11430000" cy="6248400"/>
          </a:xfrm>
          <a:prstGeom prst="rect">
            <a:avLst/>
          </a:prstGeom>
        </p:spPr>
      </p:pic>
      <p:pic>
        <p:nvPicPr>
          <p:cNvPr id="1026" name="Picture 2" descr="No photo description available.">
            <a:extLst>
              <a:ext uri="{FF2B5EF4-FFF2-40B4-BE49-F238E27FC236}">
                <a16:creationId xmlns:a16="http://schemas.microsoft.com/office/drawing/2014/main" xmlns="" id="{1B9E0E98-EA4C-AA07-22F4-B4292FDE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9602" y="304800"/>
            <a:ext cx="11429998" cy="624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6DD27098-C31F-402D-6239-B8EC8A634118}"/>
              </a:ext>
            </a:extLst>
          </p:cNvPr>
          <p:cNvSpPr txBox="1"/>
          <p:nvPr/>
        </p:nvSpPr>
        <p:spPr>
          <a:xfrm>
            <a:off x="3853758" y="5599093"/>
            <a:ext cx="4332083"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Pastor</a:t>
            </a:r>
          </a:p>
          <a:p>
            <a:pPr algn="ctr"/>
            <a:r>
              <a:rPr lang="en-US" sz="2800" dirty="0">
                <a:effectLst>
                  <a:outerShdw blurRad="38100" dist="38100" dir="2700000" algn="tl">
                    <a:srgbClr val="000000">
                      <a:alpha val="43137"/>
                    </a:srgbClr>
                  </a:outerShdw>
                </a:effectLst>
              </a:rPr>
              <a:t>Evans and </a:t>
            </a:r>
            <a:r>
              <a:rPr lang="en-US" sz="2800" dirty="0" err="1">
                <a:effectLst>
                  <a:outerShdw blurRad="38100" dist="38100" dir="2700000" algn="tl">
                    <a:srgbClr val="000000">
                      <a:alpha val="43137"/>
                    </a:srgbClr>
                  </a:outerShdw>
                </a:effectLst>
              </a:rPr>
              <a:t>Bonsha</a:t>
            </a:r>
            <a:r>
              <a:rPr lang="en-US" sz="2800" dirty="0">
                <a:effectLst>
                  <a:outerShdw blurRad="38100" dist="38100" dir="2700000" algn="tl">
                    <a:srgbClr val="000000">
                      <a:alpha val="43137"/>
                    </a:srgbClr>
                  </a:outerShdw>
                </a:effectLst>
              </a:rPr>
              <a:t> Mangar </a:t>
            </a:r>
          </a:p>
        </p:txBody>
      </p:sp>
      <p:sp>
        <p:nvSpPr>
          <p:cNvPr id="8" name="TextBox 7">
            <a:extLst>
              <a:ext uri="{FF2B5EF4-FFF2-40B4-BE49-F238E27FC236}">
                <a16:creationId xmlns:a16="http://schemas.microsoft.com/office/drawing/2014/main" xmlns="" id="{F5169F61-E5F4-74E1-8555-5892B22260E2}"/>
              </a:ext>
            </a:extLst>
          </p:cNvPr>
          <p:cNvSpPr txBox="1"/>
          <p:nvPr/>
        </p:nvSpPr>
        <p:spPr>
          <a:xfrm>
            <a:off x="16408815" y="5599092"/>
            <a:ext cx="2691571" cy="954107"/>
          </a:xfrm>
          <a:prstGeom prst="rect">
            <a:avLst/>
          </a:prstGeom>
          <a:solidFill>
            <a:schemeClr val="bg1"/>
          </a:solidFill>
        </p:spPr>
        <p:txBody>
          <a:bodyPr wrap="none" rtlCol="0">
            <a:spAutoFit/>
          </a:bodyPr>
          <a:lstStyle/>
          <a:p>
            <a:pPr algn="ctr"/>
            <a:r>
              <a:rPr lang="en-US" sz="2800" dirty="0">
                <a:effectLst>
                  <a:outerShdw blurRad="38100" dist="38100" dir="2700000" algn="tl">
                    <a:srgbClr val="000000">
                      <a:alpha val="43137"/>
                    </a:srgbClr>
                  </a:outerShdw>
                </a:effectLst>
              </a:rPr>
              <a:t>BLC Leader</a:t>
            </a:r>
          </a:p>
          <a:p>
            <a:pPr algn="ctr"/>
            <a:r>
              <a:rPr lang="en-US" sz="2800" dirty="0">
                <a:effectLst>
                  <a:outerShdw blurRad="38100" dist="38100" dir="2700000" algn="tl">
                    <a:srgbClr val="000000">
                      <a:alpha val="43137"/>
                    </a:srgbClr>
                  </a:outerShdw>
                </a:effectLst>
              </a:rPr>
              <a:t>Kenton Parham </a:t>
            </a:r>
          </a:p>
        </p:txBody>
      </p:sp>
    </p:spTree>
    <p:extLst>
      <p:ext uri="{BB962C8B-B14F-4D97-AF65-F5344CB8AC3E}">
        <p14:creationId xmlns:p14="http://schemas.microsoft.com/office/powerpoint/2010/main" val="32518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xmlns="" id="{4149971E-B05D-3EFF-0720-55A5B0097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0220" y="221398"/>
            <a:ext cx="11277600"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xmlns="" id="{8C72F429-1FA4-7013-9200-7790C4D10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90" y="254852"/>
            <a:ext cx="11312910" cy="6348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7007293-F74B-A489-31E9-8493E90C0BEF}"/>
              </a:ext>
            </a:extLst>
          </p:cNvPr>
          <p:cNvSpPr txBox="1"/>
          <p:nvPr/>
        </p:nvSpPr>
        <p:spPr>
          <a:xfrm>
            <a:off x="15621000" y="5498808"/>
            <a:ext cx="4936159"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Terrence &amp; Andera Punjabi</a:t>
            </a:r>
          </a:p>
          <a:p>
            <a:pPr algn="ctr"/>
            <a:r>
              <a:rPr lang="en-US" sz="3200" dirty="0">
                <a:effectLst>
                  <a:outerShdw blurRad="38100" dist="38100" dir="2700000" algn="tl">
                    <a:srgbClr val="000000">
                      <a:alpha val="43137"/>
                    </a:srgbClr>
                  </a:outerShdw>
                </a:effectLst>
              </a:rPr>
              <a:t>FMI - Mapusa, India</a:t>
            </a:r>
          </a:p>
        </p:txBody>
      </p:sp>
      <p:sp>
        <p:nvSpPr>
          <p:cNvPr id="3" name="TextBox 2">
            <a:extLst>
              <a:ext uri="{FF2B5EF4-FFF2-40B4-BE49-F238E27FC236}">
                <a16:creationId xmlns:a16="http://schemas.microsoft.com/office/drawing/2014/main" xmlns="" id="{47D831C8-8610-9160-CCD2-D773AB044FE0}"/>
              </a:ext>
            </a:extLst>
          </p:cNvPr>
          <p:cNvSpPr txBox="1"/>
          <p:nvPr/>
        </p:nvSpPr>
        <p:spPr>
          <a:xfrm>
            <a:off x="3894015" y="5498808"/>
            <a:ext cx="4673460"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Abdon (James) Sanchez </a:t>
            </a:r>
          </a:p>
          <a:p>
            <a:pPr algn="ctr"/>
            <a:r>
              <a:rPr lang="en-US" sz="3200" dirty="0">
                <a:effectLst>
                  <a:outerShdw blurRad="38100" dist="38100" dir="2700000" algn="tl">
                    <a:srgbClr val="000000">
                      <a:alpha val="43137"/>
                    </a:srgbClr>
                  </a:outerShdw>
                </a:effectLst>
              </a:rPr>
              <a:t>San Pedro Town</a:t>
            </a:r>
          </a:p>
        </p:txBody>
      </p:sp>
    </p:spTree>
    <p:extLst>
      <p:ext uri="{BB962C8B-B14F-4D97-AF65-F5344CB8AC3E}">
        <p14:creationId xmlns:p14="http://schemas.microsoft.com/office/powerpoint/2010/main" val="2986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2A9CF74-4B5B-5C10-F0E3-A582D4A4E4A2}"/>
              </a:ext>
            </a:extLst>
          </p:cNvPr>
          <p:cNvSpPr txBox="1"/>
          <p:nvPr/>
        </p:nvSpPr>
        <p:spPr>
          <a:xfrm>
            <a:off x="8020276" y="2151727"/>
            <a:ext cx="7733848" cy="2554545"/>
          </a:xfrm>
          <a:prstGeom prst="rect">
            <a:avLst/>
          </a:prstGeom>
          <a:noFill/>
        </p:spPr>
        <p:txBody>
          <a:bodyPr wrap="none" rtlCol="0">
            <a:spAutoFit/>
          </a:bodyPr>
          <a:lstStyle/>
          <a:p>
            <a:pPr algn="ctr"/>
            <a:r>
              <a:rPr lang="en-US" sz="8000" b="1" dirty="0">
                <a:ln w="22225">
                  <a:solidFill>
                    <a:sysClr val="windowText" lastClr="000000"/>
                  </a:solidFill>
                  <a:prstDash val="solid"/>
                </a:ln>
                <a:solidFill>
                  <a:schemeClr val="accent2">
                    <a:lumMod val="40000"/>
                    <a:lumOff val="60000"/>
                  </a:schemeClr>
                </a:solidFill>
              </a:rPr>
              <a:t>Ambergris </a:t>
            </a:r>
            <a:r>
              <a:rPr lang="en-US" sz="8000" b="1" dirty="0" err="1">
                <a:ln w="22225">
                  <a:solidFill>
                    <a:sysClr val="windowText" lastClr="000000"/>
                  </a:solidFill>
                  <a:prstDash val="solid"/>
                </a:ln>
                <a:solidFill>
                  <a:schemeClr val="accent2">
                    <a:lumMod val="40000"/>
                    <a:lumOff val="60000"/>
                  </a:schemeClr>
                </a:solidFill>
              </a:rPr>
              <a:t>Caye</a:t>
            </a:r>
            <a:endParaRPr lang="en-US" sz="8000" b="1" dirty="0">
              <a:ln w="22225">
                <a:solidFill>
                  <a:sysClr val="windowText" lastClr="000000"/>
                </a:solidFill>
                <a:prstDash val="solid"/>
              </a:ln>
              <a:solidFill>
                <a:schemeClr val="accent2">
                  <a:lumMod val="40000"/>
                  <a:lumOff val="60000"/>
                </a:schemeClr>
              </a:solidFill>
            </a:endParaRPr>
          </a:p>
          <a:p>
            <a:pPr algn="ctr"/>
            <a:r>
              <a:rPr lang="en-US" sz="8000" b="1" dirty="0">
                <a:ln w="22225">
                  <a:solidFill>
                    <a:sysClr val="windowText" lastClr="000000"/>
                  </a:solidFill>
                  <a:prstDash val="solid"/>
                </a:ln>
                <a:solidFill>
                  <a:schemeClr val="accent2">
                    <a:lumMod val="40000"/>
                    <a:lumOff val="60000"/>
                  </a:schemeClr>
                </a:solidFill>
              </a:rPr>
              <a:t>San Pedro Town</a:t>
            </a:r>
          </a:p>
        </p:txBody>
      </p:sp>
    </p:spTree>
    <p:extLst>
      <p:ext uri="{BB962C8B-B14F-4D97-AF65-F5344CB8AC3E}">
        <p14:creationId xmlns:p14="http://schemas.microsoft.com/office/powerpoint/2010/main" val="9661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king a selfie&#10;&#10;Description automatically generated">
            <a:extLst>
              <a:ext uri="{FF2B5EF4-FFF2-40B4-BE49-F238E27FC236}">
                <a16:creationId xmlns:a16="http://schemas.microsoft.com/office/drawing/2014/main" xmlns="" id="{38988CB9-B047-F916-2B16-1EC3C433D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358698"/>
            <a:ext cx="11201399" cy="6096000"/>
          </a:xfrm>
          <a:prstGeom prst="rect">
            <a:avLst/>
          </a:prstGeom>
        </p:spPr>
      </p:pic>
      <p:sp>
        <p:nvSpPr>
          <p:cNvPr id="13" name="TextBox 12">
            <a:extLst>
              <a:ext uri="{FF2B5EF4-FFF2-40B4-BE49-F238E27FC236}">
                <a16:creationId xmlns:a16="http://schemas.microsoft.com/office/drawing/2014/main" xmlns="" id="{36BBC7A8-1987-2969-A903-A69033006ABA}"/>
              </a:ext>
            </a:extLst>
          </p:cNvPr>
          <p:cNvSpPr txBox="1"/>
          <p:nvPr/>
        </p:nvSpPr>
        <p:spPr>
          <a:xfrm>
            <a:off x="3398558" y="5410200"/>
            <a:ext cx="5166286"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director</a:t>
            </a:r>
          </a:p>
          <a:p>
            <a:pPr algn="ctr"/>
            <a:r>
              <a:rPr lang="en-US" sz="2400" dirty="0">
                <a:effectLst>
                  <a:outerShdw blurRad="38100" dist="38100" dir="2700000" algn="tl">
                    <a:srgbClr val="000000">
                      <a:alpha val="43137"/>
                    </a:srgbClr>
                  </a:outerShdw>
                </a:effectLst>
              </a:rPr>
              <a:t>Clive Welsh </a:t>
            </a:r>
          </a:p>
        </p:txBody>
      </p:sp>
      <p:pic>
        <p:nvPicPr>
          <p:cNvPr id="17" name="Picture 16" descr="A person sitting at a desk with a computer&#10;&#10;Description automatically generated">
            <a:extLst>
              <a:ext uri="{FF2B5EF4-FFF2-40B4-BE49-F238E27FC236}">
                <a16:creationId xmlns:a16="http://schemas.microsoft.com/office/drawing/2014/main" xmlns="" id="{7A09BD7F-A497-1511-6D6C-C8147E84E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0" y="369849"/>
            <a:ext cx="11201400" cy="6118302"/>
          </a:xfrm>
          <a:prstGeom prst="rect">
            <a:avLst/>
          </a:prstGeom>
        </p:spPr>
      </p:pic>
      <p:sp>
        <p:nvSpPr>
          <p:cNvPr id="18" name="TextBox 17">
            <a:extLst>
              <a:ext uri="{FF2B5EF4-FFF2-40B4-BE49-F238E27FC236}">
                <a16:creationId xmlns:a16="http://schemas.microsoft.com/office/drawing/2014/main" xmlns="" id="{C8359172-EE98-8C03-D8FF-FF3848426892}"/>
              </a:ext>
            </a:extLst>
          </p:cNvPr>
          <p:cNvSpPr txBox="1"/>
          <p:nvPr/>
        </p:nvSpPr>
        <p:spPr>
          <a:xfrm>
            <a:off x="14901459" y="5410200"/>
            <a:ext cx="5782481" cy="830997"/>
          </a:xfrm>
          <a:prstGeom prst="rect">
            <a:avLst/>
          </a:prstGeom>
          <a:solidFill>
            <a:schemeClr val="bg1"/>
          </a:solidFill>
        </p:spPr>
        <p:txBody>
          <a:bodyPr wrap="none" rtlCol="0">
            <a:spAutoFit/>
          </a:bodyPr>
          <a:lstStyle/>
          <a:p>
            <a:pPr algn="ctr"/>
            <a:r>
              <a:rPr lang="en-US" sz="2400" dirty="0">
                <a:effectLst>
                  <a:outerShdw blurRad="38100" dist="38100" dir="2700000" algn="tl">
                    <a:srgbClr val="000000">
                      <a:alpha val="43137"/>
                    </a:srgbClr>
                  </a:outerShdw>
                </a:effectLst>
              </a:rPr>
              <a:t>Lighthouse Christian Radio – programmer</a:t>
            </a:r>
          </a:p>
          <a:p>
            <a:pPr algn="ctr"/>
            <a:r>
              <a:rPr lang="en-US" sz="2400" dirty="0">
                <a:effectLst>
                  <a:outerShdw blurRad="38100" dist="38100" dir="2700000" algn="tl">
                    <a:srgbClr val="000000">
                      <a:alpha val="43137"/>
                    </a:srgbClr>
                  </a:outerShdw>
                </a:effectLst>
              </a:rPr>
              <a:t>Elmer Montero </a:t>
            </a:r>
          </a:p>
        </p:txBody>
      </p:sp>
    </p:spTree>
    <p:extLst>
      <p:ext uri="{BB962C8B-B14F-4D97-AF65-F5344CB8AC3E}">
        <p14:creationId xmlns:p14="http://schemas.microsoft.com/office/powerpoint/2010/main" val="41431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wo men sitting at a table&#10;&#10;Description automatically generated">
            <a:extLst>
              <a:ext uri="{FF2B5EF4-FFF2-40B4-BE49-F238E27FC236}">
                <a16:creationId xmlns:a16="http://schemas.microsoft.com/office/drawing/2014/main" xmlns="" id="{3BD442B6-CFF5-2DD7-2801-6684A9A09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5802" y="421888"/>
            <a:ext cx="11182813" cy="6096000"/>
          </a:xfrm>
          <a:prstGeom prst="rect">
            <a:avLst/>
          </a:prstGeom>
        </p:spPr>
      </p:pic>
      <p:sp>
        <p:nvSpPr>
          <p:cNvPr id="14" name="TextBox 13">
            <a:extLst>
              <a:ext uri="{FF2B5EF4-FFF2-40B4-BE49-F238E27FC236}">
                <a16:creationId xmlns:a16="http://schemas.microsoft.com/office/drawing/2014/main" xmlns="" id="{339D234C-A38C-425E-C2D6-FAC2B1E36690}"/>
              </a:ext>
            </a:extLst>
          </p:cNvPr>
          <p:cNvSpPr txBox="1"/>
          <p:nvPr/>
        </p:nvSpPr>
        <p:spPr>
          <a:xfrm>
            <a:off x="15286096" y="5461114"/>
            <a:ext cx="4842223"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a:t>
            </a:r>
          </a:p>
          <a:p>
            <a:pPr algn="ctr"/>
            <a:r>
              <a:rPr lang="en-US" sz="3200" dirty="0">
                <a:effectLst>
                  <a:outerShdw blurRad="38100" dist="38100" dir="2700000" algn="tl">
                    <a:srgbClr val="000000">
                      <a:alpha val="43137"/>
                    </a:srgbClr>
                  </a:outerShdw>
                </a:effectLst>
              </a:rPr>
              <a:t>Carlos &amp; Jaime</a:t>
            </a:r>
          </a:p>
        </p:txBody>
      </p:sp>
      <p:pic>
        <p:nvPicPr>
          <p:cNvPr id="16" name="Picture 15" descr="A person and child posing for a picture&#10;&#10;Description automatically generated">
            <a:extLst>
              <a:ext uri="{FF2B5EF4-FFF2-40B4-BE49-F238E27FC236}">
                <a16:creationId xmlns:a16="http://schemas.microsoft.com/office/drawing/2014/main" xmlns="" id="{2E520058-207F-7675-E799-3D96E982EC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3353" y="-2121519"/>
            <a:ext cx="6122020" cy="11182814"/>
          </a:xfrm>
          <a:prstGeom prst="rect">
            <a:avLst/>
          </a:prstGeom>
        </p:spPr>
      </p:pic>
      <p:sp>
        <p:nvSpPr>
          <p:cNvPr id="2" name="TextBox 1">
            <a:extLst>
              <a:ext uri="{FF2B5EF4-FFF2-40B4-BE49-F238E27FC236}">
                <a16:creationId xmlns:a16="http://schemas.microsoft.com/office/drawing/2014/main" xmlns="" id="{54D84C3D-7219-7A9A-C73D-614D3D588E8B}"/>
              </a:ext>
            </a:extLst>
          </p:cNvPr>
          <p:cNvSpPr txBox="1"/>
          <p:nvPr/>
        </p:nvSpPr>
        <p:spPr>
          <a:xfrm>
            <a:off x="3442594" y="5371904"/>
            <a:ext cx="6152454" cy="1077218"/>
          </a:xfrm>
          <a:prstGeom prst="rect">
            <a:avLst/>
          </a:prstGeom>
          <a:solidFill>
            <a:schemeClr val="bg1"/>
          </a:solidFill>
        </p:spPr>
        <p:txBody>
          <a:bodyPr wrap="none" rtlCol="0">
            <a:spAutoFit/>
          </a:bodyPr>
          <a:lstStyle/>
          <a:p>
            <a:pPr algn="ctr"/>
            <a:r>
              <a:rPr lang="en-US" sz="3200" dirty="0">
                <a:effectLst>
                  <a:outerShdw blurRad="38100" dist="38100" dir="2700000" algn="tl">
                    <a:srgbClr val="000000">
                      <a:alpha val="43137"/>
                    </a:srgbClr>
                  </a:outerShdw>
                </a:effectLst>
              </a:rPr>
              <a:t>LCR Discipleship Program Leader</a:t>
            </a:r>
          </a:p>
          <a:p>
            <a:pPr algn="ctr"/>
            <a:r>
              <a:rPr lang="en-US" sz="3200" dirty="0">
                <a:effectLst>
                  <a:outerShdw blurRad="38100" dist="38100" dir="2700000" algn="tl">
                    <a:srgbClr val="000000">
                      <a:alpha val="43137"/>
                    </a:srgbClr>
                  </a:outerShdw>
                </a:effectLst>
              </a:rPr>
              <a:t>Wil </a:t>
            </a:r>
            <a:r>
              <a:rPr lang="en-US" sz="3200" dirty="0" err="1">
                <a:effectLst>
                  <a:outerShdw blurRad="38100" dist="38100" dir="2700000" algn="tl">
                    <a:srgbClr val="000000">
                      <a:alpha val="43137"/>
                    </a:srgbClr>
                  </a:outerShdw>
                </a:effectLst>
              </a:rPr>
              <a:t>Almazan</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66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en Doors – Global Prayer Resource Network">
            <a:extLst>
              <a:ext uri="{FF2B5EF4-FFF2-40B4-BE49-F238E27FC236}">
                <a16:creationId xmlns:a16="http://schemas.microsoft.com/office/drawing/2014/main" xmlns="" id="{41B72B25-73D4-D856-F40F-99CE2DDE6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304799"/>
            <a:ext cx="23230114" cy="62701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9634B39-6C5F-4996-A49D-27053E1B80CC}"/>
              </a:ext>
            </a:extLst>
          </p:cNvPr>
          <p:cNvSpPr/>
          <p:nvPr/>
        </p:nvSpPr>
        <p:spPr>
          <a:xfrm>
            <a:off x="8643258" y="1219200"/>
            <a:ext cx="14891657" cy="38753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74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00761A-0C63-7233-4466-CC1F41B15909}"/>
              </a:ext>
            </a:extLst>
          </p:cNvPr>
          <p:cNvSpPr txBox="1"/>
          <p:nvPr/>
        </p:nvSpPr>
        <p:spPr>
          <a:xfrm>
            <a:off x="6681347" y="1072927"/>
            <a:ext cx="10411696" cy="923330"/>
          </a:xfrm>
          <a:prstGeom prst="rect">
            <a:avLst/>
          </a:prstGeom>
          <a:noFill/>
        </p:spPr>
        <p:txBody>
          <a:bodyPr wrap="none" rtlCol="0">
            <a:spAutoFit/>
          </a:bodyPr>
          <a:lstStyle/>
          <a:p>
            <a:r>
              <a:rPr lang="en-US" sz="54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Belize probable future ministry</a:t>
            </a:r>
          </a:p>
        </p:txBody>
      </p:sp>
      <p:sp>
        <p:nvSpPr>
          <p:cNvPr id="3" name="TextBox 2">
            <a:extLst>
              <a:ext uri="{FF2B5EF4-FFF2-40B4-BE49-F238E27FC236}">
                <a16:creationId xmlns:a16="http://schemas.microsoft.com/office/drawing/2014/main" xmlns="" id="{337E3A14-2364-A806-61CB-3EBA067EB49C}"/>
              </a:ext>
            </a:extLst>
          </p:cNvPr>
          <p:cNvSpPr txBox="1"/>
          <p:nvPr/>
        </p:nvSpPr>
        <p:spPr>
          <a:xfrm>
            <a:off x="2241287" y="2683104"/>
            <a:ext cx="19291820"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*Spanish Lookout Mennonite community			</a:t>
            </a:r>
            <a:r>
              <a:rPr lang="en-US" sz="4000" dirty="0" err="1">
                <a:effectLst>
                  <a:outerShdw blurRad="38100" dist="38100" dir="2700000" algn="tl">
                    <a:srgbClr val="000000">
                      <a:alpha val="43137"/>
                    </a:srgbClr>
                  </a:outerShdw>
                </a:effectLst>
              </a:rPr>
              <a:t>Cayo</a:t>
            </a:r>
            <a:r>
              <a:rPr lang="en-US" sz="4000" dirty="0">
                <a:effectLst>
                  <a:outerShdw blurRad="38100" dist="38100" dir="2700000" algn="tl">
                    <a:srgbClr val="000000">
                      <a:alpha val="43137"/>
                    </a:srgbClr>
                  </a:outerShdw>
                </a:effectLst>
              </a:rPr>
              <a:t> District (western most district)</a:t>
            </a:r>
          </a:p>
        </p:txBody>
      </p:sp>
      <p:sp>
        <p:nvSpPr>
          <p:cNvPr id="4" name="TextBox 3">
            <a:extLst>
              <a:ext uri="{FF2B5EF4-FFF2-40B4-BE49-F238E27FC236}">
                <a16:creationId xmlns:a16="http://schemas.microsoft.com/office/drawing/2014/main" xmlns="" id="{FE7A24BB-1BE5-D4BD-BA6E-9D6554A33CD3}"/>
              </a:ext>
            </a:extLst>
          </p:cNvPr>
          <p:cNvSpPr txBox="1"/>
          <p:nvPr/>
        </p:nvSpPr>
        <p:spPr>
          <a:xfrm>
            <a:off x="5455210" y="3880145"/>
            <a:ext cx="12863971"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Corozal			Corozal District	(northern most district)</a:t>
            </a:r>
          </a:p>
        </p:txBody>
      </p:sp>
      <p:sp>
        <p:nvSpPr>
          <p:cNvPr id="5" name="TextBox 4">
            <a:extLst>
              <a:ext uri="{FF2B5EF4-FFF2-40B4-BE49-F238E27FC236}">
                <a16:creationId xmlns:a16="http://schemas.microsoft.com/office/drawing/2014/main" xmlns="" id="{11A3E33A-25AB-331E-C9F5-24748A918D12}"/>
              </a:ext>
            </a:extLst>
          </p:cNvPr>
          <p:cNvSpPr txBox="1"/>
          <p:nvPr/>
        </p:nvSpPr>
        <p:spPr>
          <a:xfrm>
            <a:off x="5065393" y="5077187"/>
            <a:ext cx="1364360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Southern Toledo Technical Institute			Toledo District</a:t>
            </a:r>
          </a:p>
        </p:txBody>
      </p:sp>
    </p:spTree>
    <p:extLst>
      <p:ext uri="{BB962C8B-B14F-4D97-AF65-F5344CB8AC3E}">
        <p14:creationId xmlns:p14="http://schemas.microsoft.com/office/powerpoint/2010/main" val="94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ACDC9FF-0328-721F-1440-01888AA517E8}"/>
              </a:ext>
            </a:extLst>
          </p:cNvPr>
          <p:cNvSpPr txBox="1"/>
          <p:nvPr/>
        </p:nvSpPr>
        <p:spPr>
          <a:xfrm>
            <a:off x="228600" y="920621"/>
            <a:ext cx="115062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solidFill>
                  <a:schemeClr val="bg1"/>
                </a:solidFill>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solidFill>
                  <a:schemeClr val="bg1"/>
                </a:solidFill>
                <a:effectLst>
                  <a:outerShdw blurRad="38100" dist="38100" dir="2700000" algn="tl">
                    <a:srgbClr val="000000">
                      <a:alpha val="43137"/>
                    </a:srgbClr>
                  </a:outerShdw>
                </a:effectLst>
              </a:rPr>
              <a:t> 20 teaching them to observe all things, whatever I commanded you. And behold, </a:t>
            </a:r>
          </a:p>
          <a:p>
            <a:pPr algn="ctr"/>
            <a:r>
              <a:rPr lang="en-US" sz="4000" dirty="0">
                <a:solidFill>
                  <a:schemeClr val="bg1"/>
                </a:solidFill>
                <a:effectLst>
                  <a:outerShdw blurRad="38100" dist="38100" dir="2700000" algn="tl">
                    <a:srgbClr val="000000">
                      <a:alpha val="43137"/>
                    </a:srgbClr>
                  </a:outerShdw>
                </a:effectLst>
              </a:rPr>
              <a:t>I am with you all the days </a:t>
            </a:r>
          </a:p>
          <a:p>
            <a:pPr algn="ctr"/>
            <a:r>
              <a:rPr lang="en-US" sz="4000" dirty="0">
                <a:solidFill>
                  <a:schemeClr val="bg1"/>
                </a:solidFill>
                <a:effectLst>
                  <a:outerShdw blurRad="38100" dist="38100" dir="2700000" algn="tl">
                    <a:srgbClr val="000000">
                      <a:alpha val="43137"/>
                    </a:srgbClr>
                  </a:outerShdw>
                </a:effectLst>
              </a:rPr>
              <a:t>until the end of the world.</a:t>
            </a:r>
          </a:p>
        </p:txBody>
      </p:sp>
      <p:sp>
        <p:nvSpPr>
          <p:cNvPr id="5" name="TextBox 4">
            <a:extLst>
              <a:ext uri="{FF2B5EF4-FFF2-40B4-BE49-F238E27FC236}">
                <a16:creationId xmlns:a16="http://schemas.microsoft.com/office/drawing/2014/main" xmlns="" id="{0474E62F-1E51-8491-FB54-9D9599115FCF}"/>
              </a:ext>
            </a:extLst>
          </p:cNvPr>
          <p:cNvSpPr txBox="1"/>
          <p:nvPr/>
        </p:nvSpPr>
        <p:spPr>
          <a:xfrm>
            <a:off x="11887200" y="612844"/>
            <a:ext cx="11658600" cy="5632311"/>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Mt 28:18 Jesús se </a:t>
            </a:r>
            <a:r>
              <a:rPr lang="en-US" sz="4000" dirty="0" err="1">
                <a:solidFill>
                  <a:schemeClr val="bg1"/>
                </a:solidFill>
                <a:effectLst>
                  <a:outerShdw blurRad="38100" dist="38100" dir="2700000" algn="tl">
                    <a:srgbClr val="000000">
                      <a:alpha val="43137"/>
                    </a:srgbClr>
                  </a:outerShdw>
                </a:effectLst>
              </a:rPr>
              <a:t>acercó</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ellos</a:t>
            </a:r>
            <a:r>
              <a:rPr lang="en-US" sz="4000" dirty="0">
                <a:solidFill>
                  <a:schemeClr val="bg1"/>
                </a:solidFill>
                <a:effectLst>
                  <a:outerShdw blurRad="38100" dist="38100" dir="2700000" algn="tl">
                    <a:srgbClr val="000000">
                      <a:alpha val="43137"/>
                    </a:srgbClr>
                  </a:outerShdw>
                </a:effectLst>
              </a:rPr>
              <a:t> y les </a:t>
            </a:r>
            <a:r>
              <a:rPr lang="en-US" sz="4000" dirty="0" err="1">
                <a:solidFill>
                  <a:schemeClr val="bg1"/>
                </a:solidFill>
                <a:effectLst>
                  <a:outerShdw blurRad="38100" dist="38100" dir="2700000" algn="tl">
                    <a:srgbClr val="000000">
                      <a:alpha val="43137"/>
                    </a:srgbClr>
                  </a:outerShdw>
                </a:effectLst>
              </a:rPr>
              <a:t>habló</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diciendo</a:t>
            </a:r>
            <a:r>
              <a:rPr lang="en-US" sz="4000" dirty="0">
                <a:solidFill>
                  <a:schemeClr val="bg1"/>
                </a:solidFill>
                <a:effectLst>
                  <a:outerShdw blurRad="38100" dist="38100" dir="2700000" algn="tl">
                    <a:srgbClr val="000000">
                      <a:alpha val="43137"/>
                    </a:srgbClr>
                  </a:outerShdw>
                </a:effectLst>
              </a:rPr>
              <a:t>: "Toda </a:t>
            </a:r>
            <a:r>
              <a:rPr lang="en-US" sz="4000" dirty="0" err="1">
                <a:solidFill>
                  <a:schemeClr val="bg1"/>
                </a:solidFill>
                <a:effectLst>
                  <a:outerShdw blurRad="38100" dist="38100" dir="2700000" algn="tl">
                    <a:srgbClr val="000000">
                      <a:alpha val="43137"/>
                    </a:srgbClr>
                  </a:outerShdw>
                </a:effectLst>
              </a:rPr>
              <a:t>autoridad</a:t>
            </a:r>
            <a:r>
              <a:rPr lang="en-US" sz="4000" dirty="0">
                <a:solidFill>
                  <a:schemeClr val="bg1"/>
                </a:solidFill>
                <a:effectLst>
                  <a:outerShdw blurRad="38100" dist="38100" dir="2700000" algn="tl">
                    <a:srgbClr val="000000">
                      <a:alpha val="43137"/>
                    </a:srgbClr>
                  </a:outerShdw>
                </a:effectLst>
              </a:rPr>
              <a:t> me ha </a:t>
            </a:r>
            <a:r>
              <a:rPr lang="en-US" sz="4000" dirty="0" err="1">
                <a:solidFill>
                  <a:schemeClr val="bg1"/>
                </a:solidFill>
                <a:effectLst>
                  <a:outerShdw blurRad="38100" dist="38100" dir="2700000" algn="tl">
                    <a:srgbClr val="000000">
                      <a:alpha val="43137"/>
                    </a:srgbClr>
                  </a:outerShdw>
                </a:effectLst>
              </a:rPr>
              <a:t>sido</a:t>
            </a:r>
            <a:r>
              <a:rPr lang="en-US" sz="4000" dirty="0">
                <a:solidFill>
                  <a:schemeClr val="bg1"/>
                </a:solidFill>
                <a:effectLst>
                  <a:outerShdw blurRad="38100" dist="38100" dir="2700000" algn="tl">
                    <a:srgbClr val="000000">
                      <a:alpha val="43137"/>
                    </a:srgbClr>
                  </a:outerShdw>
                </a:effectLst>
              </a:rPr>
              <a:t> dada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la tierra.</a:t>
            </a:r>
          </a:p>
          <a:p>
            <a:pPr algn="just"/>
            <a:r>
              <a:rPr lang="en-US" sz="4000" dirty="0">
                <a:solidFill>
                  <a:schemeClr val="bg1"/>
                </a:solidFill>
                <a:effectLst>
                  <a:outerShdw blurRad="38100" dist="38100" dir="2700000" algn="tl">
                    <a:srgbClr val="000000">
                      <a:alpha val="43137"/>
                    </a:srgbClr>
                  </a:outerShdw>
                </a:effectLst>
              </a:rPr>
              <a:t> 19 Por tanto, id y </a:t>
            </a:r>
            <a:r>
              <a:rPr lang="en-US" sz="4000" dirty="0" err="1">
                <a:solidFill>
                  <a:schemeClr val="bg1"/>
                </a:solidFill>
                <a:effectLst>
                  <a:outerShdw blurRad="38100" dist="38100" dir="2700000" algn="tl">
                    <a:srgbClr val="000000">
                      <a:alpha val="43137"/>
                    </a:srgbClr>
                  </a:outerShdw>
                </a:effectLst>
              </a:rPr>
              <a:t>haced</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discípulos</a:t>
            </a:r>
            <a:r>
              <a:rPr lang="en-US" sz="4000" dirty="0">
                <a:solidFill>
                  <a:schemeClr val="bg1"/>
                </a:solidFill>
                <a:effectLst>
                  <a:outerShdw blurRad="38100" dist="38100" dir="2700000" algn="tl">
                    <a:srgbClr val="000000">
                      <a:alpha val="43137"/>
                    </a:srgbClr>
                  </a:outerShdw>
                </a:effectLst>
              </a:rPr>
              <a:t> a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naciones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bautizándoles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nombre</a:t>
            </a:r>
            <a:r>
              <a:rPr lang="en-US" sz="4000" dirty="0">
                <a:solidFill>
                  <a:schemeClr val="bg1"/>
                </a:solidFill>
                <a:effectLst>
                  <a:outerShdw blurRad="38100" dist="38100" dir="2700000" algn="tl">
                    <a:srgbClr val="000000">
                      <a:alpha val="43137"/>
                    </a:srgbClr>
                  </a:outerShdw>
                </a:effectLst>
              </a:rPr>
              <a:t> del Padre, del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y del </a:t>
            </a:r>
            <a:r>
              <a:rPr lang="en-US" sz="4000" dirty="0" err="1">
                <a:solidFill>
                  <a:schemeClr val="bg1"/>
                </a:solidFill>
                <a:effectLst>
                  <a:outerShdw blurRad="38100" dist="38100" dir="2700000" algn="tl">
                    <a:srgbClr val="000000">
                      <a:alpha val="43137"/>
                    </a:srgbClr>
                  </a:outerShdw>
                </a:effectLst>
              </a:rPr>
              <a:t>Espíritu</a:t>
            </a:r>
            <a:r>
              <a:rPr lang="en-US" sz="4000" dirty="0">
                <a:solidFill>
                  <a:schemeClr val="bg1"/>
                </a:solidFill>
                <a:effectLst>
                  <a:outerShdw blurRad="38100" dist="38100" dir="2700000" algn="tl">
                    <a:srgbClr val="000000">
                      <a:alpha val="43137"/>
                    </a:srgbClr>
                  </a:outerShdw>
                </a:effectLst>
              </a:rPr>
              <a:t> Santo,</a:t>
            </a:r>
          </a:p>
          <a:p>
            <a:pPr algn="just"/>
            <a:r>
              <a:rPr lang="en-US" sz="4000" dirty="0">
                <a:solidFill>
                  <a:schemeClr val="bg1"/>
                </a:solidFill>
                <a:effectLst>
                  <a:outerShdw blurRad="38100" dist="38100" dir="2700000" algn="tl">
                    <a:srgbClr val="000000">
                      <a:alpha val="43137"/>
                    </a:srgbClr>
                  </a:outerShdw>
                </a:effectLst>
              </a:rPr>
              <a:t> 20 y </a:t>
            </a:r>
            <a:r>
              <a:rPr lang="en-US" sz="4000" dirty="0" err="1">
                <a:solidFill>
                  <a:schemeClr val="bg1"/>
                </a:solidFill>
                <a:effectLst>
                  <a:outerShdw blurRad="38100" dist="38100" dir="2700000" algn="tl">
                    <a:srgbClr val="000000">
                      <a:alpha val="43137"/>
                    </a:srgbClr>
                  </a:outerShdw>
                </a:effectLst>
              </a:rPr>
              <a:t>enseñándoles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guarden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todas</a:t>
            </a:r>
            <a:r>
              <a:rPr lang="en-US" sz="4000" dirty="0">
                <a:solidFill>
                  <a:schemeClr val="bg1"/>
                </a:solidFill>
                <a:effectLst>
                  <a:outerShdw blurRad="38100" dist="38100" dir="2700000" algn="tl">
                    <a:srgbClr val="000000">
                      <a:alpha val="43137"/>
                    </a:srgbClr>
                  </a:outerShdw>
                </a:effectLst>
              </a:rPr>
              <a:t> las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mandado</a:t>
            </a:r>
            <a:r>
              <a:rPr lang="en-US" sz="4000" dirty="0">
                <a:solidFill>
                  <a:schemeClr val="bg1"/>
                </a:solidFill>
                <a:effectLst>
                  <a:outerShdw blurRad="38100" dist="38100" dir="2700000" algn="tl">
                    <a:srgbClr val="000000">
                      <a:alpha val="43137"/>
                    </a:srgbClr>
                  </a:outerShdw>
                </a:effectLst>
              </a:rPr>
              <a:t>. Y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yo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estoy</a:t>
            </a:r>
            <a:r>
              <a:rPr lang="en-US" sz="4000" dirty="0">
                <a:solidFill>
                  <a:schemeClr val="bg1"/>
                </a:solidFill>
                <a:effectLst>
                  <a:outerShdw blurRad="38100" dist="38100" dir="2700000" algn="tl">
                    <a:srgbClr val="000000">
                      <a:alpha val="43137"/>
                    </a:srgbClr>
                  </a:outerShdw>
                </a:effectLst>
              </a:rPr>
              <a:t> con </a:t>
            </a:r>
            <a:r>
              <a:rPr lang="en-US" sz="4000" dirty="0" err="1">
                <a:solidFill>
                  <a:schemeClr val="bg1"/>
                </a:solidFill>
                <a:effectLst>
                  <a:outerShdw blurRad="38100" dist="38100" dir="2700000" algn="tl">
                    <a:srgbClr val="000000">
                      <a:alpha val="43137"/>
                    </a:srgbClr>
                  </a:outerShdw>
                </a:effectLst>
              </a:rPr>
              <a:t>vosotros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todos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días, hasta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fin del </a:t>
            </a:r>
            <a:r>
              <a:rPr lang="en-US" sz="4000" dirty="0" err="1">
                <a:solidFill>
                  <a:schemeClr val="bg1"/>
                </a:solidFill>
                <a:effectLst>
                  <a:outerShdw blurRad="38100" dist="38100" dir="2700000" algn="tl">
                    <a:srgbClr val="000000">
                      <a:alpha val="43137"/>
                    </a:srgbClr>
                  </a:outerShdw>
                </a:effectLst>
              </a:rPr>
              <a:t>mundo</a:t>
            </a:r>
            <a:r>
              <a:rPr lang="en-US" sz="4000" dirty="0">
                <a:solidFill>
                  <a:schemeClr val="bg1"/>
                </a:solidFill>
                <a:effectLst>
                  <a:outerShdw blurRad="38100" dist="38100" dir="2700000" algn="tl">
                    <a:srgbClr val="000000">
                      <a:alpha val="43137"/>
                    </a:srgbClr>
                  </a:outerShdw>
                </a:effectLst>
              </a:rPr>
              <a:t>."</a:t>
            </a:r>
          </a:p>
        </p:txBody>
      </p:sp>
      <p:cxnSp>
        <p:nvCxnSpPr>
          <p:cNvPr id="6" name="Straight Connector 5">
            <a:extLst>
              <a:ext uri="{FF2B5EF4-FFF2-40B4-BE49-F238E27FC236}">
                <a16:creationId xmlns:a16="http://schemas.microsoft.com/office/drawing/2014/main" xmlns="" id="{1CAE90EF-92C5-FD0D-8472-693174C1A94D}"/>
              </a:ext>
            </a:extLst>
          </p:cNvPr>
          <p:cNvCxnSpPr>
            <a:cxnSpLocks/>
          </p:cNvCxnSpPr>
          <p:nvPr/>
        </p:nvCxnSpPr>
        <p:spPr>
          <a:xfrm>
            <a:off x="3200400" y="57912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8B60DE5-3ECF-43A0-11FA-154975C82082}"/>
              </a:ext>
            </a:extLst>
          </p:cNvPr>
          <p:cNvCxnSpPr>
            <a:cxnSpLocks/>
          </p:cNvCxnSpPr>
          <p:nvPr/>
        </p:nvCxnSpPr>
        <p:spPr>
          <a:xfrm>
            <a:off x="3200400" y="6400800"/>
            <a:ext cx="5562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5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F8E0E44-2D40-3CD7-2398-99E0F611181E}"/>
              </a:ext>
            </a:extLst>
          </p:cNvPr>
          <p:cNvSpPr txBox="1"/>
          <p:nvPr/>
        </p:nvSpPr>
        <p:spPr>
          <a:xfrm>
            <a:off x="6711744" y="1166842"/>
            <a:ext cx="10350911" cy="4524315"/>
          </a:xfrm>
          <a:prstGeom prst="rect">
            <a:avLst/>
          </a:prstGeom>
          <a:noFill/>
        </p:spPr>
        <p:txBody>
          <a:bodyPr wrap="none" rtlCol="0">
            <a:spAutoFit/>
          </a:bodyPr>
          <a:lstStyle/>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The Gospel</a:t>
            </a:r>
          </a:p>
          <a:p>
            <a:pPr algn="ctr"/>
            <a:r>
              <a:rPr lang="en-US" sz="9600" b="1" i="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“Good News”</a:t>
            </a:r>
          </a:p>
          <a:p>
            <a:pPr algn="ctr"/>
            <a:r>
              <a:rPr lang="en-US" sz="9600" b="1" dirty="0">
                <a:ln w="22225">
                  <a:solidFill>
                    <a:sysClr val="windowText" lastClr="000000"/>
                  </a:solidFill>
                  <a:prstDash val="solid"/>
                </a:ln>
                <a:solidFill>
                  <a:schemeClr val="accent2">
                    <a:lumMod val="40000"/>
                    <a:lumOff val="60000"/>
                  </a:schemeClr>
                </a:solidFill>
                <a:effectLst>
                  <a:outerShdw blurRad="38100" dist="38100" dir="2700000" algn="tl">
                    <a:srgbClr val="000000">
                      <a:alpha val="43137"/>
                    </a:srgbClr>
                  </a:outerShdw>
                </a:effectLst>
              </a:rPr>
              <a:t>according to John</a:t>
            </a:r>
          </a:p>
        </p:txBody>
      </p:sp>
    </p:spTree>
    <p:extLst>
      <p:ext uri="{BB962C8B-B14F-4D97-AF65-F5344CB8AC3E}">
        <p14:creationId xmlns:p14="http://schemas.microsoft.com/office/powerpoint/2010/main" val="54525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48A1DB0-4738-C35C-DDDB-96140F9DD13C}"/>
              </a:ext>
            </a:extLst>
          </p:cNvPr>
          <p:cNvSpPr txBox="1"/>
          <p:nvPr/>
        </p:nvSpPr>
        <p:spPr>
          <a:xfrm>
            <a:off x="198895" y="335845"/>
            <a:ext cx="11658600" cy="6186309"/>
          </a:xfrm>
          <a:prstGeom prst="rect">
            <a:avLst/>
          </a:prstGeom>
          <a:noFill/>
          <a:ln>
            <a:solidFill>
              <a:srgbClr val="FFC000"/>
            </a:solidFill>
          </a:ln>
        </p:spPr>
        <p:txBody>
          <a:bodyPr wrap="square">
            <a:spAutoFit/>
          </a:bodyPr>
          <a:lstStyle/>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 1:43  The next day Jesus decided to go to Galilee. He found Philip and said to him, “Come, follow me.”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44  Philip was from Bethsaida, Andrew and Peter’s hometown.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45  Philip went to look for Nathanael and told him, “We have found the very person Moses and the prophets wrote about! His name is Jesus, the son of Joseph from Nazareth.” </a:t>
            </a:r>
          </a:p>
          <a:p>
            <a:pPr marR="0" algn="just" rtl="0"/>
            <a:r>
              <a:rPr lang="en-US" sz="36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36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46  “Nazareth!” exclaimed Nathanael. “Can anything good come from Nazareth?” “Come and see for yourself,” Philip replied. </a:t>
            </a:r>
            <a:endParaRPr lang="en-US" sz="3600" dirty="0">
              <a:solidFill>
                <a:schemeClr val="bg1"/>
              </a:solidFill>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xmlns="" id="{1A2DB52E-5A4A-6A3B-1708-CA31C5493DC8}"/>
              </a:ext>
            </a:extLst>
          </p:cNvPr>
          <p:cNvCxnSpPr>
            <a:cxnSpLocks/>
          </p:cNvCxnSpPr>
          <p:nvPr/>
        </p:nvCxnSpPr>
        <p:spPr>
          <a:xfrm>
            <a:off x="5791200" y="3657600"/>
            <a:ext cx="5943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63D3B50-7792-4CDF-2AB2-7AA5B8B862ED}"/>
              </a:ext>
            </a:extLst>
          </p:cNvPr>
          <p:cNvCxnSpPr>
            <a:cxnSpLocks/>
          </p:cNvCxnSpPr>
          <p:nvPr/>
        </p:nvCxnSpPr>
        <p:spPr>
          <a:xfrm>
            <a:off x="304800" y="4191000"/>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B0CD312-D71E-7BD0-D9A3-2D7C9ED96666}"/>
              </a:ext>
            </a:extLst>
          </p:cNvPr>
          <p:cNvCxnSpPr>
            <a:cxnSpLocks/>
          </p:cNvCxnSpPr>
          <p:nvPr/>
        </p:nvCxnSpPr>
        <p:spPr>
          <a:xfrm>
            <a:off x="4953000" y="41910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BD4A104-55DC-C148-9B87-774FCEAED0D3}"/>
              </a:ext>
            </a:extLst>
          </p:cNvPr>
          <p:cNvSpPr txBox="1"/>
          <p:nvPr/>
        </p:nvSpPr>
        <p:spPr>
          <a:xfrm>
            <a:off x="2379077" y="4180075"/>
            <a:ext cx="2384435"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(Yeshuah =</a:t>
            </a:r>
          </a:p>
        </p:txBody>
      </p:sp>
      <p:sp>
        <p:nvSpPr>
          <p:cNvPr id="11" name="TextBox 10">
            <a:extLst>
              <a:ext uri="{FF2B5EF4-FFF2-40B4-BE49-F238E27FC236}">
                <a16:creationId xmlns:a16="http://schemas.microsoft.com/office/drawing/2014/main" xmlns="" id="{B2CEEE09-63B1-CE1D-652A-3ADA59B88F1D}"/>
              </a:ext>
            </a:extLst>
          </p:cNvPr>
          <p:cNvSpPr txBox="1"/>
          <p:nvPr/>
        </p:nvSpPr>
        <p:spPr>
          <a:xfrm>
            <a:off x="4648200" y="4180075"/>
            <a:ext cx="5600444"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Yah saves, delivers, rescues)</a:t>
            </a:r>
          </a:p>
        </p:txBody>
      </p:sp>
      <p:sp>
        <p:nvSpPr>
          <p:cNvPr id="13" name="TextBox 12">
            <a:extLst>
              <a:ext uri="{FF2B5EF4-FFF2-40B4-BE49-F238E27FC236}">
                <a16:creationId xmlns:a16="http://schemas.microsoft.com/office/drawing/2014/main" xmlns="" id="{9B658233-834E-358D-B31D-EA1DB01EC869}"/>
              </a:ext>
            </a:extLst>
          </p:cNvPr>
          <p:cNvSpPr txBox="1"/>
          <p:nvPr/>
        </p:nvSpPr>
        <p:spPr>
          <a:xfrm>
            <a:off x="11969860" y="335845"/>
            <a:ext cx="11605645" cy="4524315"/>
          </a:xfrm>
          <a:prstGeom prst="rect">
            <a:avLst/>
          </a:prstGeom>
          <a:noFill/>
          <a:ln>
            <a:solidFill>
              <a:srgbClr val="FFC000"/>
            </a:solidFill>
          </a:ln>
        </p:spPr>
        <p:txBody>
          <a:bodyPr wrap="square">
            <a:spAutoFit/>
          </a:bodyPr>
          <a:lstStyle/>
          <a:p>
            <a:pPr algn="just"/>
            <a:r>
              <a:rPr lang="en-US" sz="3600" dirty="0">
                <a:solidFill>
                  <a:schemeClr val="bg1"/>
                </a:solidFill>
                <a:effectLst>
                  <a:outerShdw blurRad="38100" dist="38100" dir="2700000" algn="tl">
                    <a:srgbClr val="000000">
                      <a:alpha val="43137"/>
                    </a:srgbClr>
                  </a:outerShdw>
                </a:effectLst>
              </a:rPr>
              <a:t>Jn 1:43 Al día </a:t>
            </a:r>
            <a:r>
              <a:rPr lang="en-US" sz="3600" dirty="0" err="1">
                <a:solidFill>
                  <a:schemeClr val="bg1"/>
                </a:solidFill>
                <a:effectLst>
                  <a:outerShdw blurRad="38100" dist="38100" dir="2700000" algn="tl">
                    <a:srgbClr val="000000">
                      <a:alpha val="43137"/>
                    </a:srgbClr>
                  </a:outerShdw>
                </a:effectLst>
              </a:rPr>
              <a:t>siguiente</a:t>
            </a:r>
            <a:r>
              <a:rPr lang="en-US" sz="3600" dirty="0">
                <a:solidFill>
                  <a:schemeClr val="bg1"/>
                </a:solidFill>
                <a:effectLst>
                  <a:outerShdw blurRad="38100" dist="38100" dir="2700000" algn="tl">
                    <a:srgbClr val="000000">
                      <a:alpha val="43137"/>
                    </a:srgbClr>
                  </a:outerShdw>
                </a:effectLst>
              </a:rPr>
              <a:t>, Jesús </a:t>
            </a:r>
            <a:r>
              <a:rPr lang="en-US" sz="3600" dirty="0" err="1">
                <a:solidFill>
                  <a:schemeClr val="bg1"/>
                </a:solidFill>
                <a:effectLst>
                  <a:outerShdw blurRad="38100" dist="38100" dir="2700000" algn="tl">
                    <a:srgbClr val="000000">
                      <a:alpha val="43137"/>
                    </a:srgbClr>
                  </a:outerShdw>
                </a:effectLst>
              </a:rPr>
              <a:t>quiso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salir</a:t>
            </a:r>
            <a:r>
              <a:rPr lang="en-US" sz="3600" dirty="0">
                <a:solidFill>
                  <a:schemeClr val="bg1"/>
                </a:solidFill>
                <a:effectLst>
                  <a:outerShdw blurRad="38100" dist="38100" dir="2700000" algn="tl">
                    <a:srgbClr val="000000">
                      <a:alpha val="43137"/>
                    </a:srgbClr>
                  </a:outerShdw>
                </a:effectLst>
              </a:rPr>
              <a:t> para Galilea y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Felipe. Y Jesús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Sígueme</a:t>
            </a:r>
            <a:r>
              <a:rPr lang="en-US" sz="3600" dirty="0">
                <a:solidFill>
                  <a:schemeClr val="bg1"/>
                </a:solidFill>
                <a:effectLst>
                  <a:outerShdw blurRad="38100" dist="38100" dir="2700000" algn="tl">
                    <a:srgbClr val="000000">
                      <a:alpha val="43137"/>
                    </a:srgbClr>
                  </a:outerShdw>
                </a:effectLst>
              </a:rPr>
              <a:t>.</a:t>
            </a:r>
          </a:p>
          <a:p>
            <a:pPr algn="just"/>
            <a:r>
              <a:rPr lang="en-US" sz="3600" dirty="0">
                <a:solidFill>
                  <a:schemeClr val="bg1"/>
                </a:solidFill>
                <a:effectLst>
                  <a:outerShdw blurRad="38100" dist="38100" dir="2700000" algn="tl">
                    <a:srgbClr val="000000">
                      <a:alpha val="43137"/>
                    </a:srgbClr>
                  </a:outerShdw>
                </a:effectLst>
              </a:rPr>
              <a:t> 44 Felipe era de </a:t>
            </a:r>
            <a:r>
              <a:rPr lang="en-US" sz="3600" dirty="0" err="1">
                <a:solidFill>
                  <a:schemeClr val="bg1"/>
                </a:solidFill>
                <a:effectLst>
                  <a:outerShdw blurRad="38100" dist="38100" dir="2700000" algn="tl">
                    <a:srgbClr val="000000">
                      <a:alpha val="43137"/>
                    </a:srgbClr>
                  </a:outerShdw>
                </a:effectLst>
              </a:rPr>
              <a:t>Betsaida</a:t>
            </a:r>
            <a:r>
              <a:rPr lang="en-US" sz="3600" dirty="0">
                <a:solidFill>
                  <a:schemeClr val="bg1"/>
                </a:solidFill>
                <a:effectLst>
                  <a:outerShdw blurRad="38100" dist="38100" dir="2700000" algn="tl">
                    <a:srgbClr val="000000">
                      <a:alpha val="43137"/>
                    </a:srgbClr>
                  </a:outerShdw>
                </a:effectLst>
              </a:rPr>
              <a:t>, la ciudad de Andrés y de Pedro.</a:t>
            </a:r>
          </a:p>
          <a:p>
            <a:pPr algn="just"/>
            <a:r>
              <a:rPr lang="en-US" sz="3600" dirty="0">
                <a:solidFill>
                  <a:schemeClr val="bg1"/>
                </a:solidFill>
                <a:effectLst>
                  <a:outerShdw blurRad="38100" dist="38100" dir="2700000" algn="tl">
                    <a:srgbClr val="000000">
                      <a:alpha val="43137"/>
                    </a:srgbClr>
                  </a:outerShdw>
                </a:effectLst>
              </a:rPr>
              <a:t> 45 Felipe </a:t>
            </a:r>
            <a:r>
              <a:rPr lang="en-US" sz="3600" dirty="0" err="1">
                <a:solidFill>
                  <a:schemeClr val="bg1"/>
                </a:solidFill>
                <a:effectLst>
                  <a:outerShdw blurRad="38100" dist="38100" dir="2700000" algn="tl">
                    <a:srgbClr val="000000">
                      <a:alpha val="43137"/>
                    </a:srgbClr>
                  </a:outerShdw>
                </a:effectLst>
              </a:rPr>
              <a:t>encontró</a:t>
            </a:r>
            <a:r>
              <a:rPr lang="en-US" sz="3600" dirty="0">
                <a:solidFill>
                  <a:schemeClr val="bg1"/>
                </a:solidFill>
                <a:effectLst>
                  <a:outerShdw blurRad="38100" dist="38100" dir="2700000" algn="tl">
                    <a:srgbClr val="000000">
                      <a:alpha val="43137"/>
                    </a:srgbClr>
                  </a:outerShdw>
                </a:effectLst>
              </a:rPr>
              <a:t> a Natanael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Hemos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encontrado</a:t>
            </a:r>
            <a:r>
              <a:rPr lang="en-US" sz="3600" dirty="0">
                <a:solidFill>
                  <a:schemeClr val="bg1"/>
                </a:solidFill>
                <a:effectLst>
                  <a:outerShdw blurRad="38100" dist="38100" dir="2700000" algn="tl">
                    <a:srgbClr val="000000">
                      <a:alpha val="43137"/>
                    </a:srgbClr>
                  </a:outerShdw>
                </a:effectLst>
              </a:rPr>
              <a:t> a </a:t>
            </a:r>
            <a:r>
              <a:rPr lang="en-US" sz="3600" dirty="0" err="1">
                <a:solidFill>
                  <a:schemeClr val="bg1"/>
                </a:solidFill>
                <a:effectLst>
                  <a:outerShdw blurRad="38100" dist="38100" dir="2700000" algn="tl">
                    <a:srgbClr val="000000">
                      <a:alpha val="43137"/>
                    </a:srgbClr>
                  </a:outerShdw>
                </a:effectLst>
              </a:rPr>
              <a:t>aquel</a:t>
            </a:r>
            <a:r>
              <a:rPr lang="en-US" sz="3600" dirty="0">
                <a:solidFill>
                  <a:schemeClr val="bg1"/>
                </a:solidFill>
                <a:effectLst>
                  <a:outerShdw blurRad="38100" dist="38100" dir="2700000" algn="tl">
                    <a:srgbClr val="000000">
                      <a:alpha val="43137"/>
                    </a:srgbClr>
                  </a:outerShdw>
                </a:effectLst>
              </a:rPr>
              <a:t> de </a:t>
            </a:r>
            <a:r>
              <a:rPr lang="en-US" sz="3600" dirty="0" err="1">
                <a:solidFill>
                  <a:schemeClr val="bg1"/>
                </a:solidFill>
                <a:effectLst>
                  <a:outerShdw blurRad="38100" dist="38100" dir="2700000" algn="tl">
                    <a:srgbClr val="000000">
                      <a:alpha val="43137"/>
                    </a:srgbClr>
                  </a:outerShdw>
                </a:effectLst>
              </a:rPr>
              <a:t>quien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Moisés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escribió</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la Ley, y </a:t>
            </a:r>
            <a:r>
              <a:rPr lang="en-US" sz="3600" dirty="0" err="1">
                <a:solidFill>
                  <a:schemeClr val="bg1"/>
                </a:solidFill>
                <a:effectLst>
                  <a:outerShdw blurRad="38100" dist="38100" dir="2700000" algn="tl">
                    <a:srgbClr val="000000">
                      <a:alpha val="43137"/>
                    </a:srgbClr>
                  </a:outerShdw>
                </a:effectLst>
              </a:rPr>
              <a:t>también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los</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Profetas</a:t>
            </a:r>
            <a:r>
              <a:rPr lang="en-US" sz="3600" dirty="0">
                <a:solidFill>
                  <a:schemeClr val="bg1"/>
                </a:solidFill>
                <a:effectLst>
                  <a:outerShdw blurRad="38100" dist="38100" dir="2700000" algn="tl">
                    <a:srgbClr val="000000">
                      <a:alpha val="43137"/>
                    </a:srgbClr>
                  </a:outerShdw>
                </a:effectLst>
              </a:rPr>
              <a:t>: a Jesús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hijo</a:t>
            </a:r>
            <a:r>
              <a:rPr lang="en-US" sz="3600" dirty="0">
                <a:solidFill>
                  <a:schemeClr val="bg1"/>
                </a:solidFill>
                <a:effectLst>
                  <a:outerShdw blurRad="38100" dist="38100" dir="2700000" algn="tl">
                    <a:srgbClr val="000000">
                      <a:alpha val="43137"/>
                    </a:srgbClr>
                  </a:outerShdw>
                </a:effectLst>
              </a:rPr>
              <a:t> de José.</a:t>
            </a:r>
          </a:p>
          <a:p>
            <a:pPr algn="just"/>
            <a:r>
              <a:rPr lang="en-US" sz="3600" dirty="0">
                <a:solidFill>
                  <a:schemeClr val="bg1"/>
                </a:solidFill>
                <a:effectLst>
                  <a:outerShdw blurRad="38100" dist="38100" dir="2700000" algn="tl">
                    <a:srgbClr val="000000">
                      <a:alpha val="43137"/>
                    </a:srgbClr>
                  </a:outerShdw>
                </a:effectLst>
              </a:rPr>
              <a:t> 46 Y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Natanael: --¿De </a:t>
            </a:r>
            <a:r>
              <a:rPr lang="en-US" sz="3600" dirty="0" err="1">
                <a:solidFill>
                  <a:schemeClr val="bg1"/>
                </a:solidFill>
                <a:effectLst>
                  <a:outerShdw blurRad="38100" dist="38100" dir="2700000" algn="tl">
                    <a:srgbClr val="000000">
                      <a:alpha val="43137"/>
                    </a:srgbClr>
                  </a:outerShdw>
                </a:effectLst>
              </a:rPr>
              <a:t>Nazaret</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puede</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haber</a:t>
            </a:r>
            <a:r>
              <a:rPr lang="en-US" sz="3600" dirty="0">
                <a:solidFill>
                  <a:schemeClr val="bg1"/>
                </a:solidFill>
                <a:effectLst>
                  <a:outerShdw blurRad="38100" dist="38100" dir="2700000" algn="tl">
                    <a:srgbClr val="000000">
                      <a:alpha val="43137"/>
                    </a:srgbClr>
                  </a:outerShdw>
                </a:effectLst>
              </a:rPr>
              <a:t> algo de bueno? Le </a:t>
            </a:r>
            <a:r>
              <a:rPr lang="en-US" sz="3600" dirty="0" err="1">
                <a:solidFill>
                  <a:schemeClr val="bg1"/>
                </a:solidFill>
                <a:effectLst>
                  <a:outerShdw blurRad="38100" dist="38100" dir="2700000" algn="tl">
                    <a:srgbClr val="000000">
                      <a:alpha val="43137"/>
                    </a:srgbClr>
                  </a:outerShdw>
                </a:effectLst>
              </a:rPr>
              <a:t>dijo</a:t>
            </a:r>
            <a:r>
              <a:rPr lang="en-US" sz="3600" dirty="0">
                <a:solidFill>
                  <a:schemeClr val="bg1"/>
                </a:solidFill>
                <a:effectLst>
                  <a:outerShdw blurRad="38100" dist="38100" dir="2700000" algn="tl">
                    <a:srgbClr val="000000">
                      <a:alpha val="43137"/>
                    </a:srgbClr>
                  </a:outerShdw>
                </a:effectLst>
              </a:rPr>
              <a:t> Felipe: --Ven y </a:t>
            </a:r>
            <a:r>
              <a:rPr lang="en-US" sz="3600" dirty="0" err="1">
                <a:solidFill>
                  <a:schemeClr val="bg1"/>
                </a:solidFill>
                <a:effectLst>
                  <a:outerShdw blurRad="38100" dist="38100" dir="2700000" algn="tl">
                    <a:srgbClr val="000000">
                      <a:alpha val="43137"/>
                    </a:srgbClr>
                  </a:outerShdw>
                </a:effectLst>
              </a:rPr>
              <a:t>ve</a:t>
            </a:r>
            <a:r>
              <a:rPr lang="en-US" sz="3600"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208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567DBD-9015-8991-EC0B-E67326D6399D}"/>
              </a:ext>
            </a:extLst>
          </p:cNvPr>
          <p:cNvSpPr txBox="1"/>
          <p:nvPr/>
        </p:nvSpPr>
        <p:spPr>
          <a:xfrm>
            <a:off x="182105" y="920621"/>
            <a:ext cx="11734800" cy="5016758"/>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1:47  As they approached, Jesus said, “Now here is a genuine son of Israel—a man of complete integrity.”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48  “How do you know about me?” Nathanael asked. Jesus replied, “I could see you under the fig tree before Philip found you.”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49  Then Nathanael exclaimed, “Rabbi, you are the Son of God—the King of Israel!” </a:t>
            </a:r>
          </a:p>
        </p:txBody>
      </p:sp>
      <p:cxnSp>
        <p:nvCxnSpPr>
          <p:cNvPr id="4" name="Straight Connector 3">
            <a:extLst>
              <a:ext uri="{FF2B5EF4-FFF2-40B4-BE49-F238E27FC236}">
                <a16:creationId xmlns:a16="http://schemas.microsoft.com/office/drawing/2014/main" xmlns="" id="{AEA503A2-EE5C-7DFE-575A-F10D33B0DD5A}"/>
              </a:ext>
            </a:extLst>
          </p:cNvPr>
          <p:cNvCxnSpPr>
            <a:cxnSpLocks/>
          </p:cNvCxnSpPr>
          <p:nvPr/>
        </p:nvCxnSpPr>
        <p:spPr>
          <a:xfrm>
            <a:off x="304800" y="5791200"/>
            <a:ext cx="2438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D42120-2638-454E-1193-5ECDC48DACDA}"/>
              </a:ext>
            </a:extLst>
          </p:cNvPr>
          <p:cNvCxnSpPr>
            <a:cxnSpLocks/>
          </p:cNvCxnSpPr>
          <p:nvPr/>
        </p:nvCxnSpPr>
        <p:spPr>
          <a:xfrm>
            <a:off x="3200400" y="5791200"/>
            <a:ext cx="3733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DC2F05A-99DD-8C16-AA68-1FC237197ED7}"/>
              </a:ext>
            </a:extLst>
          </p:cNvPr>
          <p:cNvSpPr txBox="1"/>
          <p:nvPr/>
        </p:nvSpPr>
        <p:spPr>
          <a:xfrm>
            <a:off x="7391400" y="5277078"/>
            <a:ext cx="2138471"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(Messiah)</a:t>
            </a:r>
          </a:p>
        </p:txBody>
      </p:sp>
      <p:cxnSp>
        <p:nvCxnSpPr>
          <p:cNvPr id="10" name="Straight Connector 9">
            <a:extLst>
              <a:ext uri="{FF2B5EF4-FFF2-40B4-BE49-F238E27FC236}">
                <a16:creationId xmlns:a16="http://schemas.microsoft.com/office/drawing/2014/main" xmlns="" id="{A876E215-A08B-8095-1033-4C309E108057}"/>
              </a:ext>
            </a:extLst>
          </p:cNvPr>
          <p:cNvCxnSpPr>
            <a:cxnSpLocks/>
          </p:cNvCxnSpPr>
          <p:nvPr/>
        </p:nvCxnSpPr>
        <p:spPr>
          <a:xfrm>
            <a:off x="7772400" y="5253831"/>
            <a:ext cx="121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0B67A31-F5BA-0794-E306-82E9CA15843A}"/>
              </a:ext>
            </a:extLst>
          </p:cNvPr>
          <p:cNvSpPr txBox="1"/>
          <p:nvPr/>
        </p:nvSpPr>
        <p:spPr>
          <a:xfrm>
            <a:off x="12039600" y="920621"/>
            <a:ext cx="11552695" cy="5016758"/>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1:47 Jesús </a:t>
            </a:r>
            <a:r>
              <a:rPr lang="en-US" sz="4000" dirty="0" err="1">
                <a:solidFill>
                  <a:schemeClr val="bg1"/>
                </a:solidFill>
                <a:effectLst>
                  <a:outerShdw blurRad="38100" dist="38100" dir="2700000" algn="tl">
                    <a:srgbClr val="000000">
                      <a:alpha val="43137"/>
                    </a:srgbClr>
                  </a:outerShdw>
                </a:effectLst>
              </a:rPr>
              <a:t>vio</a:t>
            </a:r>
            <a:r>
              <a:rPr lang="en-US" sz="4000" dirty="0">
                <a:solidFill>
                  <a:schemeClr val="bg1"/>
                </a:solidFill>
                <a:effectLst>
                  <a:outerShdw blurRad="38100" dist="38100" dir="2700000" algn="tl">
                    <a:srgbClr val="000000">
                      <a:alpha val="43137"/>
                    </a:srgbClr>
                  </a:outerShdw>
                </a:effectLst>
              </a:rPr>
              <a:t> que Natanael </a:t>
            </a:r>
            <a:r>
              <a:rPr lang="en-US" sz="4000" dirty="0" err="1">
                <a:solidFill>
                  <a:schemeClr val="bg1"/>
                </a:solidFill>
                <a:effectLst>
                  <a:outerShdw blurRad="38100" dist="38100" dir="2700000" algn="tl">
                    <a:srgbClr val="000000">
                      <a:alpha val="43137"/>
                    </a:srgbClr>
                  </a:outerShdw>
                </a:effectLst>
              </a:rPr>
              <a:t>venía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hacia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él</a:t>
            </a:r>
            <a:r>
              <a:rPr lang="en-US" sz="4000" dirty="0">
                <a:solidFill>
                  <a:schemeClr val="bg1"/>
                </a:solidFill>
                <a:effectLst>
                  <a:outerShdw blurRad="38100" dist="38100" dir="2700000" algn="tl">
                    <a:srgbClr val="000000">
                      <a:alpha val="43137"/>
                    </a:srgbClr>
                  </a:outerShdw>
                </a:effectLst>
              </a:rPr>
              <a:t>: --¡He </a:t>
            </a:r>
            <a:r>
              <a:rPr lang="en-US" sz="4000" dirty="0" err="1">
                <a:solidFill>
                  <a:schemeClr val="bg1"/>
                </a:solidFill>
                <a:effectLst>
                  <a:outerShdw blurRad="38100" dist="38100" dir="2700000" algn="tl">
                    <a:srgbClr val="000000">
                      <a:alpha val="43137"/>
                    </a:srgbClr>
                  </a:outerShdw>
                </a:effectLst>
              </a:rPr>
              <a:t>aquí</a:t>
            </a:r>
            <a:r>
              <a:rPr lang="en-US" sz="4000" dirty="0">
                <a:solidFill>
                  <a:schemeClr val="bg1"/>
                </a:solidFill>
                <a:effectLst>
                  <a:outerShdw blurRad="38100" dist="38100" dir="2700000" algn="tl">
                    <a:srgbClr val="000000">
                      <a:alpha val="43137"/>
                    </a:srgbClr>
                  </a:outerShdw>
                </a:effectLst>
              </a:rPr>
              <a:t> un </a:t>
            </a:r>
            <a:r>
              <a:rPr lang="en-US" sz="4000" dirty="0" err="1">
                <a:solidFill>
                  <a:schemeClr val="bg1"/>
                </a:solidFill>
                <a:effectLst>
                  <a:outerShdw blurRad="38100" dist="38100" dir="2700000" algn="tl">
                    <a:srgbClr val="000000">
                      <a:alpha val="43137"/>
                    </a:srgbClr>
                  </a:outerShdw>
                </a:effectLst>
              </a:rPr>
              <a:t>verdadero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israelita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quien</a:t>
            </a:r>
            <a:r>
              <a:rPr lang="en-US" sz="4000" dirty="0">
                <a:solidFill>
                  <a:schemeClr val="bg1"/>
                </a:solidFill>
                <a:effectLst>
                  <a:outerShdw blurRad="38100" dist="38100" dir="2700000" algn="tl">
                    <a:srgbClr val="000000">
                      <a:alpha val="43137"/>
                    </a:srgbClr>
                  </a:outerShdw>
                </a:effectLst>
              </a:rPr>
              <a:t> no hay </a:t>
            </a:r>
            <a:r>
              <a:rPr lang="en-US" sz="4000" dirty="0" err="1">
                <a:solidFill>
                  <a:schemeClr val="bg1"/>
                </a:solidFill>
                <a:effectLst>
                  <a:outerShdw blurRad="38100" dist="38100" dir="2700000" algn="tl">
                    <a:srgbClr val="000000">
                      <a:alpha val="43137"/>
                    </a:srgbClr>
                  </a:outerShdw>
                </a:effectLst>
              </a:rPr>
              <a:t>engaño</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48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Natanael: --¿De </a:t>
            </a:r>
            <a:r>
              <a:rPr lang="en-US" sz="4000" dirty="0" err="1">
                <a:solidFill>
                  <a:schemeClr val="bg1"/>
                </a:solidFill>
                <a:effectLst>
                  <a:outerShdw blurRad="38100" dist="38100" dir="2700000" algn="tl">
                    <a:srgbClr val="000000">
                      <a:alpha val="43137"/>
                    </a:srgbClr>
                  </a:outerShdw>
                </a:effectLst>
              </a:rPr>
              <a:t>dónde</a:t>
            </a:r>
            <a:r>
              <a:rPr lang="en-US" sz="4000" dirty="0">
                <a:solidFill>
                  <a:schemeClr val="bg1"/>
                </a:solidFill>
                <a:effectLst>
                  <a:outerShdw blurRad="38100" dist="38100" dir="2700000" algn="tl">
                    <a:srgbClr val="000000">
                      <a:alpha val="43137"/>
                    </a:srgbClr>
                  </a:outerShdw>
                </a:effectLst>
              </a:rPr>
              <a:t> me </a:t>
            </a:r>
            <a:r>
              <a:rPr lang="en-US" sz="4000" dirty="0" err="1">
                <a:solidFill>
                  <a:schemeClr val="bg1"/>
                </a:solidFill>
                <a:effectLst>
                  <a:outerShdw blurRad="38100" dist="38100" dir="2700000" algn="tl">
                    <a:srgbClr val="000000">
                      <a:alpha val="43137"/>
                    </a:srgbClr>
                  </a:outerShdw>
                </a:effectLst>
              </a:rPr>
              <a:t>conoces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--Antes que Felipe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llamara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cuando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estabas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a:t>
            </a:r>
          </a:p>
          <a:p>
            <a:pPr algn="just"/>
            <a:r>
              <a:rPr lang="en-US" sz="4000" dirty="0">
                <a:solidFill>
                  <a:schemeClr val="bg1"/>
                </a:solidFill>
                <a:effectLst>
                  <a:outerShdw blurRad="38100" dist="38100" dir="2700000" algn="tl">
                    <a:srgbClr val="000000">
                      <a:alpha val="43137"/>
                    </a:srgbClr>
                  </a:outerShdw>
                </a:effectLst>
              </a:rPr>
              <a:t> 49 Le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Natanael: --</a:t>
            </a:r>
            <a:r>
              <a:rPr lang="en-US" sz="4000" dirty="0" err="1">
                <a:solidFill>
                  <a:schemeClr val="bg1"/>
                </a:solidFill>
                <a:effectLst>
                  <a:outerShdw blurRad="38100" dist="38100" dir="2700000" algn="tl">
                    <a:srgbClr val="000000">
                      <a:alpha val="43137"/>
                    </a:srgbClr>
                  </a:outerShdw>
                </a:effectLst>
              </a:rPr>
              <a:t>Rabí</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tú</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 Dios! ¡Tú </a:t>
            </a:r>
            <a:r>
              <a:rPr lang="en-US" sz="4000" dirty="0" err="1">
                <a:solidFill>
                  <a:schemeClr val="bg1"/>
                </a:solidFill>
                <a:effectLst>
                  <a:outerShdw blurRad="38100" dist="38100" dir="2700000" algn="tl">
                    <a:srgbClr val="000000">
                      <a:alpha val="43137"/>
                    </a:srgbClr>
                  </a:outerShdw>
                </a:effectLst>
              </a:rPr>
              <a:t>eres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rey</a:t>
            </a:r>
            <a:r>
              <a:rPr lang="en-US" sz="4000" dirty="0">
                <a:solidFill>
                  <a:schemeClr val="bg1"/>
                </a:solidFill>
                <a:effectLst>
                  <a:outerShdw blurRad="38100" dist="38100" dir="2700000" algn="tl">
                    <a:srgbClr val="000000">
                      <a:alpha val="43137"/>
                    </a:srgbClr>
                  </a:outerShdw>
                </a:effectLst>
              </a:rPr>
              <a:t> de Israel!</a:t>
            </a:r>
          </a:p>
        </p:txBody>
      </p:sp>
    </p:spTree>
    <p:extLst>
      <p:ext uri="{BB962C8B-B14F-4D97-AF65-F5344CB8AC3E}">
        <p14:creationId xmlns:p14="http://schemas.microsoft.com/office/powerpoint/2010/main" val="37085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6017" y="612842"/>
            <a:ext cx="11506200" cy="5632311"/>
          </a:xfrm>
          <a:prstGeom prst="rect">
            <a:avLst/>
          </a:prstGeom>
          <a:noFill/>
          <a:ln>
            <a:solidFill>
              <a:srgbClr val="FFC000"/>
            </a:solidFill>
          </a:ln>
        </p:spPr>
        <p:txBody>
          <a:bodyPr wrap="square">
            <a:spAutoFit/>
          </a:bodyPr>
          <a:lstStyle/>
          <a:p>
            <a:pPr marR="0" algn="ctr" rtl="0"/>
            <a:r>
              <a:rPr lang="en-US" sz="4000" dirty="0">
                <a:solidFill>
                  <a:schemeClr val="bg1"/>
                </a:solidFill>
                <a:effectLst>
                  <a:outerShdw blurRad="38100" dist="38100" dir="2700000" algn="tl">
                    <a:srgbClr val="000000">
                      <a:alpha val="43137"/>
                    </a:srgbClr>
                  </a:outerShdw>
                </a:effectLst>
              </a:rPr>
              <a:t>Jn 1:50 Jesus answered and said to him, </a:t>
            </a:r>
          </a:p>
          <a:p>
            <a:pPr marR="0" algn="ctr" rtl="0"/>
            <a:r>
              <a:rPr lang="en-US" sz="4000" dirty="0">
                <a:solidFill>
                  <a:schemeClr val="bg1"/>
                </a:solidFill>
                <a:effectLst>
                  <a:outerShdw blurRad="38100" dist="38100" dir="2700000" algn="tl">
                    <a:srgbClr val="000000">
                      <a:alpha val="43137"/>
                    </a:srgbClr>
                  </a:outerShdw>
                </a:effectLst>
              </a:rPr>
              <a:t>"Because I said to you, </a:t>
            </a:r>
          </a:p>
          <a:p>
            <a:pPr marR="0" algn="ctr" rtl="0"/>
            <a:r>
              <a:rPr lang="en-US" sz="4000" dirty="0">
                <a:solidFill>
                  <a:schemeClr val="bg1"/>
                </a:solidFill>
                <a:effectLst>
                  <a:outerShdw blurRad="38100" dist="38100" dir="2700000" algn="tl">
                    <a:srgbClr val="000000">
                      <a:alpha val="43137"/>
                    </a:srgbClr>
                  </a:outerShdw>
                </a:effectLst>
              </a:rPr>
              <a:t>'I saw you under the fig tree,' do you believe? You will see greater things than these."</a:t>
            </a:r>
          </a:p>
          <a:p>
            <a:pPr marR="0" algn="ctr" rtl="0"/>
            <a:r>
              <a:rPr lang="en-US" sz="4000" dirty="0">
                <a:solidFill>
                  <a:schemeClr val="bg1"/>
                </a:solidFill>
                <a:effectLst>
                  <a:outerShdw blurRad="38100" dist="38100" dir="2700000" algn="tl">
                    <a:srgbClr val="000000">
                      <a:alpha val="43137"/>
                    </a:srgbClr>
                  </a:outerShdw>
                </a:effectLst>
              </a:rPr>
              <a:t>51 And He said to him, </a:t>
            </a:r>
          </a:p>
          <a:p>
            <a:pPr marR="0" algn="ctr" rtl="0"/>
            <a:r>
              <a:rPr lang="en-US" sz="4000" dirty="0">
                <a:solidFill>
                  <a:schemeClr val="bg1"/>
                </a:solidFill>
                <a:effectLst>
                  <a:outerShdw blurRad="38100" dist="38100" dir="2700000" algn="tl">
                    <a:srgbClr val="000000">
                      <a:alpha val="43137"/>
                    </a:srgbClr>
                  </a:outerShdw>
                </a:effectLst>
              </a:rPr>
              <a:t>"Most assuredly, I say to you, </a:t>
            </a:r>
          </a:p>
          <a:p>
            <a:pPr marR="0" algn="ctr" rtl="0"/>
            <a:r>
              <a:rPr lang="en-US" sz="4000" dirty="0">
                <a:solidFill>
                  <a:schemeClr val="bg1"/>
                </a:solidFill>
                <a:effectLst>
                  <a:outerShdw blurRad="38100" dist="38100" dir="2700000" algn="tl">
                    <a:srgbClr val="000000">
                      <a:alpha val="43137"/>
                    </a:srgbClr>
                  </a:outerShdw>
                </a:effectLst>
              </a:rPr>
              <a:t>hereafter you shall see heaven open, </a:t>
            </a:r>
          </a:p>
          <a:p>
            <a:pPr marR="0" algn="ctr" rtl="0"/>
            <a:r>
              <a:rPr lang="en-US" sz="4000" dirty="0">
                <a:solidFill>
                  <a:schemeClr val="bg1"/>
                </a:solidFill>
                <a:effectLst>
                  <a:outerShdw blurRad="38100" dist="38100" dir="2700000" algn="tl">
                    <a:srgbClr val="000000">
                      <a:alpha val="43137"/>
                    </a:srgbClr>
                  </a:outerShdw>
                </a:effectLst>
              </a:rPr>
              <a:t>and the angels of God ascending and descending upon the Son of Man.“ </a:t>
            </a:r>
            <a:r>
              <a:rPr lang="en-US" i="1" dirty="0">
                <a:effectLst>
                  <a:outerShdw blurRad="38100" dist="38100" dir="2700000" algn="tl">
                    <a:srgbClr val="000000">
                      <a:alpha val="43137"/>
                    </a:srgbClr>
                  </a:outerShdw>
                </a:effectLst>
              </a:rPr>
              <a:t>(NKJV)</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619300"/>
            <a:ext cx="11658600" cy="5632311"/>
          </a:xfrm>
          <a:prstGeom prst="rect">
            <a:avLst/>
          </a:prstGeom>
          <a:noFill/>
          <a:ln>
            <a:solidFill>
              <a:srgbClr val="FFC000"/>
            </a:solidFill>
          </a:ln>
        </p:spPr>
        <p:txBody>
          <a:bodyPr wrap="square">
            <a:spAutoFit/>
          </a:bodyPr>
          <a:lstStyle/>
          <a:p>
            <a:pPr algn="ctr"/>
            <a:r>
              <a:rPr lang="es-ES" sz="4000" dirty="0">
                <a:solidFill>
                  <a:schemeClr val="bg1"/>
                </a:solidFill>
                <a:effectLst>
                  <a:outerShdw blurRad="38100" dist="38100" dir="2700000" algn="tl">
                    <a:srgbClr val="000000">
                      <a:alpha val="43137"/>
                    </a:srgbClr>
                  </a:outerShdw>
                </a:effectLst>
              </a:rPr>
              <a:t>Jn 1:50 Respondió Jesús y le dijo: --¿</a:t>
            </a:r>
          </a:p>
          <a:p>
            <a:pPr algn="ctr"/>
            <a:r>
              <a:rPr lang="es-ES" sz="4000" dirty="0">
                <a:solidFill>
                  <a:schemeClr val="bg1"/>
                </a:solidFill>
                <a:effectLst>
                  <a:outerShdw blurRad="38100" dist="38100" dir="2700000" algn="tl">
                    <a:srgbClr val="000000">
                      <a:alpha val="43137"/>
                    </a:srgbClr>
                  </a:outerShdw>
                </a:effectLst>
              </a:rPr>
              <a:t>Crees porque te dije: </a:t>
            </a:r>
          </a:p>
          <a:p>
            <a:pPr algn="ctr"/>
            <a:r>
              <a:rPr lang="es-ES" sz="4000" dirty="0">
                <a:solidFill>
                  <a:schemeClr val="bg1"/>
                </a:solidFill>
                <a:effectLst>
                  <a:outerShdw blurRad="38100" dist="38100" dir="2700000" algn="tl">
                    <a:srgbClr val="000000">
                      <a:alpha val="43137"/>
                    </a:srgbClr>
                  </a:outerShdw>
                </a:effectLst>
              </a:rPr>
              <a:t>"Te vi debajo de la higuera"? ¡Cosas mayores que éstas verás!</a:t>
            </a:r>
            <a:endParaRPr lang="en-US" sz="4000" dirty="0">
              <a:solidFill>
                <a:schemeClr val="bg1"/>
              </a:solidFill>
              <a:effectLst>
                <a:outerShdw blurRad="38100" dist="38100" dir="2700000" algn="tl">
                  <a:srgbClr val="000000">
                    <a:alpha val="43137"/>
                  </a:srgbClr>
                </a:outerShdw>
              </a:effectLst>
            </a:endParaRPr>
          </a:p>
          <a:p>
            <a:pPr algn="ctr"/>
            <a:r>
              <a:rPr lang="en-US" sz="4000" dirty="0">
                <a:solidFill>
                  <a:schemeClr val="bg1"/>
                </a:solidFill>
                <a:effectLst>
                  <a:outerShdw blurRad="38100" dist="38100" dir="2700000" algn="tl">
                    <a:srgbClr val="000000">
                      <a:alpha val="43137"/>
                    </a:srgbClr>
                  </a:outerShdw>
                </a:effectLst>
              </a:rPr>
              <a:t>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
        <p:nvSpPr>
          <p:cNvPr id="2" name="TextBox 1">
            <a:extLst>
              <a:ext uri="{FF2B5EF4-FFF2-40B4-BE49-F238E27FC236}">
                <a16:creationId xmlns:a16="http://schemas.microsoft.com/office/drawing/2014/main" xmlns="" id="{A9DA6E4D-7967-E45B-B33B-DF32492B0C54}"/>
              </a:ext>
            </a:extLst>
          </p:cNvPr>
          <p:cNvSpPr txBox="1"/>
          <p:nvPr/>
        </p:nvSpPr>
        <p:spPr>
          <a:xfrm>
            <a:off x="9144000" y="5562600"/>
            <a:ext cx="1907510" cy="584775"/>
          </a:xfrm>
          <a:prstGeom prst="rect">
            <a:avLst/>
          </a:prstGeom>
          <a:noFill/>
        </p:spPr>
        <p:txBody>
          <a:bodyPr wrap="none" rtlCol="0">
            <a:spAutoFit/>
          </a:bodyPr>
          <a:lstStyle/>
          <a:p>
            <a:r>
              <a:rPr lang="en-US" sz="3200" i="1" dirty="0">
                <a:effectLst>
                  <a:outerShdw blurRad="38100" dist="38100" dir="2700000" algn="tl">
                    <a:srgbClr val="000000">
                      <a:alpha val="43137"/>
                    </a:srgbClr>
                  </a:outerShdw>
                </a:effectLst>
              </a:rPr>
              <a:t>-Ge 28:12-</a:t>
            </a:r>
          </a:p>
        </p:txBody>
      </p:sp>
    </p:spTree>
    <p:extLst>
      <p:ext uri="{BB962C8B-B14F-4D97-AF65-F5344CB8AC3E}">
        <p14:creationId xmlns:p14="http://schemas.microsoft.com/office/powerpoint/2010/main" val="1909539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EC10D97E-FAE0-1920-4871-2327DFFEF714}"/>
              </a:ext>
            </a:extLst>
          </p:cNvPr>
          <p:cNvGraphicFramePr/>
          <p:nvPr/>
        </p:nvGraphicFramePr>
        <p:xfrm>
          <a:off x="14609737" y="895694"/>
          <a:ext cx="8157273" cy="5253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919E0545-CBA3-BA37-8668-2BA1F84EAF28}"/>
              </a:ext>
            </a:extLst>
          </p:cNvPr>
          <p:cNvSpPr txBox="1"/>
          <p:nvPr/>
        </p:nvSpPr>
        <p:spPr>
          <a:xfrm>
            <a:off x="228600" y="2270960"/>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In the beginning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the Word,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with God, </a:t>
            </a:r>
          </a:p>
          <a:p>
            <a:pPr algn="ctr"/>
            <a:r>
              <a:rPr lang="en-US" sz="3600" dirty="0">
                <a:solidFill>
                  <a:schemeClr val="bg1"/>
                </a:solidFill>
                <a:effectLst>
                  <a:outerShdw blurRad="38100" dist="38100" dir="2700000" algn="tl">
                    <a:srgbClr val="000000">
                      <a:alpha val="43137"/>
                    </a:srgbClr>
                  </a:outerShdw>
                </a:effectLst>
              </a:rPr>
              <a:t>and the Word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God.</a:t>
            </a:r>
          </a:p>
          <a:p>
            <a:pPr algn="ctr"/>
            <a:r>
              <a:rPr lang="en-US" sz="3600" dirty="0">
                <a:solidFill>
                  <a:schemeClr val="bg1"/>
                </a:solidFill>
                <a:effectLst>
                  <a:outerShdw blurRad="38100" dist="38100" dir="2700000" algn="tl">
                    <a:srgbClr val="000000">
                      <a:alpha val="43137"/>
                    </a:srgbClr>
                  </a:outerShdw>
                </a:effectLst>
              </a:rPr>
              <a:t> 2 He </a:t>
            </a:r>
            <a:r>
              <a:rPr lang="en-US" sz="3600" u="sng" dirty="0">
                <a:solidFill>
                  <a:schemeClr val="bg1"/>
                </a:solidFill>
                <a:effectLst>
                  <a:outerShdw blurRad="38100" dist="38100" dir="2700000" algn="tl">
                    <a:srgbClr val="000000">
                      <a:alpha val="43137"/>
                    </a:srgbClr>
                  </a:outerShdw>
                </a:effectLst>
              </a:rPr>
              <a:t>was</a:t>
            </a:r>
            <a:r>
              <a:rPr lang="en-US" sz="3600" dirty="0">
                <a:solidFill>
                  <a:schemeClr val="bg1"/>
                </a:solidFill>
                <a:effectLst>
                  <a:outerShdw blurRad="38100" dist="38100" dir="2700000" algn="tl">
                    <a:srgbClr val="000000">
                      <a:alpha val="43137"/>
                    </a:srgbClr>
                  </a:outerShdw>
                </a:effectLst>
              </a:rPr>
              <a:t> in the beginning with God.</a:t>
            </a:r>
          </a:p>
          <a:p>
            <a:pPr algn="ctr"/>
            <a:r>
              <a:rPr lang="en-US" sz="3600" i="1" dirty="0">
                <a:solidFill>
                  <a:schemeClr val="bg1"/>
                </a:solidFill>
                <a:effectLst>
                  <a:outerShdw blurRad="38100" dist="38100" dir="2700000" algn="tl">
                    <a:srgbClr val="000000">
                      <a:alpha val="43137"/>
                    </a:srgbClr>
                  </a:outerShdw>
                </a:effectLst>
              </a:rPr>
              <a:t>(Re 1:8, 22:13)</a:t>
            </a:r>
          </a:p>
        </p:txBody>
      </p:sp>
      <p:sp>
        <p:nvSpPr>
          <p:cNvPr id="12" name="TextBox 11">
            <a:extLst>
              <a:ext uri="{FF2B5EF4-FFF2-40B4-BE49-F238E27FC236}">
                <a16:creationId xmlns:a16="http://schemas.microsoft.com/office/drawing/2014/main" xmlns="" id="{0767B0A9-C4B8-0F1A-0400-C1BF3D260890}"/>
              </a:ext>
            </a:extLst>
          </p:cNvPr>
          <p:cNvSpPr txBox="1"/>
          <p:nvPr/>
        </p:nvSpPr>
        <p:spPr>
          <a:xfrm>
            <a:off x="8059860" y="2287252"/>
            <a:ext cx="7654680" cy="2862322"/>
          </a:xfrm>
          <a:prstGeom prst="rect">
            <a:avLst/>
          </a:prstGeom>
          <a:noFill/>
          <a:ln>
            <a:solidFill>
              <a:srgbClr val="FFC000"/>
            </a:solidFill>
          </a:ln>
        </p:spPr>
        <p:txBody>
          <a:bodyPr wrap="square">
            <a:spAutoFit/>
          </a:bodyPr>
          <a:lstStyle/>
          <a:p>
            <a:pPr algn="ctr"/>
            <a:r>
              <a:rPr lang="en-US" sz="3600" dirty="0">
                <a:solidFill>
                  <a:schemeClr val="bg1"/>
                </a:solidFill>
                <a:effectLst>
                  <a:outerShdw blurRad="38100" dist="38100" dir="2700000" algn="tl">
                    <a:srgbClr val="000000">
                      <a:alpha val="43137"/>
                    </a:srgbClr>
                  </a:outerShdw>
                </a:effectLst>
              </a:rPr>
              <a:t>Jn 1:1 En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era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con Dios, </a:t>
            </a:r>
          </a:p>
          <a:p>
            <a:pPr algn="ctr"/>
            <a:r>
              <a:rPr lang="en-US" sz="3600" dirty="0">
                <a:solidFill>
                  <a:schemeClr val="bg1"/>
                </a:solidFill>
                <a:effectLst>
                  <a:outerShdw blurRad="38100" dist="38100" dir="2700000" algn="tl">
                    <a:srgbClr val="000000">
                      <a:alpha val="43137"/>
                    </a:srgbClr>
                  </a:outerShdw>
                </a:effectLst>
              </a:rPr>
              <a:t>y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Verbo era Dios.</a:t>
            </a:r>
          </a:p>
          <a:p>
            <a:pPr algn="ctr"/>
            <a:r>
              <a:rPr lang="en-US" sz="3600" dirty="0">
                <a:solidFill>
                  <a:schemeClr val="bg1"/>
                </a:solidFill>
                <a:effectLst>
                  <a:outerShdw blurRad="38100" dist="38100" dir="2700000" algn="tl">
                    <a:srgbClr val="000000">
                      <a:alpha val="43137"/>
                    </a:srgbClr>
                  </a:outerShdw>
                </a:effectLst>
              </a:rPr>
              <a:t> 2 El era </a:t>
            </a:r>
            <a:r>
              <a:rPr lang="en-US" sz="3600" dirty="0" err="1">
                <a:solidFill>
                  <a:schemeClr val="bg1"/>
                </a:solidFill>
                <a:effectLst>
                  <a:outerShdw blurRad="38100" dist="38100" dir="2700000" algn="tl">
                    <a:srgbClr val="000000">
                      <a:alpha val="43137"/>
                    </a:srgbClr>
                  </a:outerShdw>
                </a:effectLst>
              </a:rPr>
              <a:t>en</a:t>
            </a:r>
            <a:r>
              <a:rPr lang="en-US" sz="3600" dirty="0">
                <a:solidFill>
                  <a:schemeClr val="bg1"/>
                </a:solidFill>
                <a:effectLst>
                  <a:outerShdw blurRad="38100" dist="38100" dir="2700000" algn="tl">
                    <a:srgbClr val="000000">
                      <a:alpha val="43137"/>
                    </a:srgbClr>
                  </a:outerShdw>
                </a:effectLst>
              </a:rPr>
              <a:t> </a:t>
            </a:r>
            <a:r>
              <a:rPr lang="en-US" sz="3600" dirty="0" err="1">
                <a:solidFill>
                  <a:schemeClr val="bg1"/>
                </a:solidFill>
                <a:effectLst>
                  <a:outerShdw blurRad="38100" dist="38100" dir="2700000" algn="tl">
                    <a:srgbClr val="000000">
                      <a:alpha val="43137"/>
                    </a:srgbClr>
                  </a:outerShdw>
                </a:effectLst>
              </a:rPr>
              <a:t>el</a:t>
            </a:r>
            <a:r>
              <a:rPr lang="en-US" sz="3600" dirty="0">
                <a:solidFill>
                  <a:schemeClr val="bg1"/>
                </a:solidFill>
                <a:effectLst>
                  <a:outerShdw blurRad="38100" dist="38100" dir="2700000" algn="tl">
                    <a:srgbClr val="000000">
                      <a:alpha val="43137"/>
                    </a:srgbClr>
                  </a:outerShdw>
                </a:effectLst>
              </a:rPr>
              <a:t> principio con Dios.</a:t>
            </a:r>
          </a:p>
          <a:p>
            <a:pPr algn="ctr"/>
            <a:r>
              <a:rPr lang="en-US" sz="3600" i="1" dirty="0">
                <a:solidFill>
                  <a:schemeClr val="bg1"/>
                </a:solidFill>
                <a:effectLst>
                  <a:outerShdw blurRad="38100" dist="38100" dir="2700000" algn="tl">
                    <a:srgbClr val="000000">
                      <a:alpha val="43137"/>
                    </a:srgbClr>
                  </a:outerShdw>
                </a:effectLst>
              </a:rPr>
              <a:t>(Re 1:8, 22:13)</a:t>
            </a:r>
          </a:p>
        </p:txBody>
      </p:sp>
      <p:cxnSp>
        <p:nvCxnSpPr>
          <p:cNvPr id="17" name="Straight Connector 16">
            <a:extLst>
              <a:ext uri="{FF2B5EF4-FFF2-40B4-BE49-F238E27FC236}">
                <a16:creationId xmlns:a16="http://schemas.microsoft.com/office/drawing/2014/main" xmlns="" id="{5EB179A3-880C-93E6-5142-55F8A58AB26E}"/>
              </a:ext>
            </a:extLst>
          </p:cNvPr>
          <p:cNvCxnSpPr>
            <a:cxnSpLocks/>
          </p:cNvCxnSpPr>
          <p:nvPr/>
        </p:nvCxnSpPr>
        <p:spPr>
          <a:xfrm>
            <a:off x="18688373" y="885139"/>
            <a:ext cx="0" cy="5079967"/>
          </a:xfrm>
          <a:prstGeom prst="line">
            <a:avLst/>
          </a:prstGeom>
          <a:ln w="57150">
            <a:solidFill>
              <a:srgbClr val="C00000"/>
            </a:solidFill>
            <a:prstDash val="solid"/>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xmlns="" id="{EF77E6D2-5E4F-8BBE-C7C7-3A91C9CDEFA4}"/>
              </a:ext>
            </a:extLst>
          </p:cNvPr>
          <p:cNvSpPr txBox="1"/>
          <p:nvPr/>
        </p:nvSpPr>
        <p:spPr>
          <a:xfrm>
            <a:off x="17248235" y="144350"/>
            <a:ext cx="288027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Heaven above</a:t>
            </a:r>
          </a:p>
        </p:txBody>
      </p:sp>
      <p:sp>
        <p:nvSpPr>
          <p:cNvPr id="24" name="TextBox 23">
            <a:extLst>
              <a:ext uri="{FF2B5EF4-FFF2-40B4-BE49-F238E27FC236}">
                <a16:creationId xmlns:a16="http://schemas.microsoft.com/office/drawing/2014/main" xmlns="" id="{4FF735E1-A01C-0FBA-689F-5E25322059BA}"/>
              </a:ext>
            </a:extLst>
          </p:cNvPr>
          <p:cNvSpPr txBox="1"/>
          <p:nvPr/>
        </p:nvSpPr>
        <p:spPr>
          <a:xfrm>
            <a:off x="17433510" y="5931466"/>
            <a:ext cx="2509726" cy="646331"/>
          </a:xfrm>
          <a:prstGeom prst="rect">
            <a:avLst/>
          </a:prstGeom>
          <a:noFill/>
        </p:spPr>
        <p:txBody>
          <a:bodyPr wrap="none" rtlCol="0">
            <a:spAutoFit/>
          </a:bodyPr>
          <a:lstStyle/>
          <a:p>
            <a:r>
              <a:rPr lang="en-US" sz="3600" i="1" dirty="0">
                <a:effectLst>
                  <a:outerShdw blurRad="38100" dist="38100" dir="2700000" algn="tl">
                    <a:srgbClr val="000000">
                      <a:alpha val="43137"/>
                    </a:srgbClr>
                  </a:outerShdw>
                </a:effectLst>
              </a:rPr>
              <a:t>Earth below</a:t>
            </a:r>
          </a:p>
        </p:txBody>
      </p:sp>
      <p:cxnSp>
        <p:nvCxnSpPr>
          <p:cNvPr id="26" name="Straight Connector 25">
            <a:extLst>
              <a:ext uri="{FF2B5EF4-FFF2-40B4-BE49-F238E27FC236}">
                <a16:creationId xmlns:a16="http://schemas.microsoft.com/office/drawing/2014/main" xmlns="" id="{0B8B7943-F90E-B954-D2B3-52906CA6C642}"/>
              </a:ext>
            </a:extLst>
          </p:cNvPr>
          <p:cNvCxnSpPr>
            <a:cxnSpLocks/>
          </p:cNvCxnSpPr>
          <p:nvPr/>
        </p:nvCxnSpPr>
        <p:spPr>
          <a:xfrm>
            <a:off x="16977101" y="2786647"/>
            <a:ext cx="3422543"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xmlns="" id="{7991A972-F0E5-84B5-854D-3E213BCF0C09}"/>
              </a:ext>
            </a:extLst>
          </p:cNvPr>
          <p:cNvSpPr txBox="1"/>
          <p:nvPr/>
        </p:nvSpPr>
        <p:spPr>
          <a:xfrm>
            <a:off x="17813814" y="2317126"/>
            <a:ext cx="1752403" cy="1862048"/>
          </a:xfrm>
          <a:prstGeom prst="rect">
            <a:avLst/>
          </a:prstGeom>
          <a:noFill/>
        </p:spPr>
        <p:txBody>
          <a:bodyPr wrap="none" rtlCol="0">
            <a:spAutoFit/>
          </a:bodyPr>
          <a:lstStyle/>
          <a:p>
            <a:r>
              <a:rPr lang="en-US" sz="11500" dirty="0">
                <a:solidFill>
                  <a:schemeClr val="bg1"/>
                </a:solidFill>
                <a:effectLst>
                  <a:outerShdw blurRad="38100" dist="38100" dir="2700000" algn="tl">
                    <a:srgbClr val="000000">
                      <a:alpha val="43137"/>
                    </a:srgbClr>
                  </a:outerShdw>
                </a:effectLst>
              </a:rPr>
              <a:t>א</a:t>
            </a:r>
            <a:r>
              <a:rPr lang="he-IL" sz="11500" dirty="0">
                <a:solidFill>
                  <a:schemeClr val="bg1"/>
                </a:solidFill>
                <a:effectLst>
                  <a:outerShdw blurRad="38100" dist="38100" dir="2700000" algn="tl">
                    <a:srgbClr val="000000">
                      <a:alpha val="43137"/>
                    </a:srgbClr>
                  </a:outerShdw>
                </a:effectLst>
              </a:rPr>
              <a:t>ת</a:t>
            </a:r>
            <a:endParaRPr lang="en-US" sz="11500"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xmlns="" id="{0365CA8E-F028-5A50-40F7-3A1D04498BFA}"/>
              </a:ext>
            </a:extLst>
          </p:cNvPr>
          <p:cNvSpPr txBox="1"/>
          <p:nvPr/>
        </p:nvSpPr>
        <p:spPr>
          <a:xfrm>
            <a:off x="17830604" y="1560742"/>
            <a:ext cx="1715534" cy="1323439"/>
          </a:xfrm>
          <a:prstGeom prst="rect">
            <a:avLst/>
          </a:prstGeom>
          <a:noFill/>
        </p:spPr>
        <p:txBody>
          <a:bodyPr wrap="none" rtlCol="0">
            <a:spAutoFit/>
          </a:bodyPr>
          <a:lstStyle/>
          <a:p>
            <a:r>
              <a:rPr lang="en-US" sz="8000" b="1" dirty="0">
                <a:solidFill>
                  <a:schemeClr val="bg1"/>
                </a:solidFill>
                <a:effectLst>
                  <a:outerShdw blurRad="38100" dist="38100" dir="2700000" algn="tl">
                    <a:srgbClr val="000000">
                      <a:alpha val="43137"/>
                    </a:srgbClr>
                  </a:outerShdw>
                </a:effectLst>
                <a:latin typeface="Symbol" panose="05050102010706020507" pitchFamily="18" charset="2"/>
              </a:rPr>
              <a:t>AW</a:t>
            </a:r>
            <a:endParaRPr lang="en-US" sz="8000" b="1" dirty="0">
              <a:latin typeface="Symbol" panose="05050102010706020507" pitchFamily="18" charset="2"/>
            </a:endParaRPr>
          </a:p>
        </p:txBody>
      </p:sp>
      <p:sp>
        <p:nvSpPr>
          <p:cNvPr id="5" name="TextBox 4">
            <a:extLst>
              <a:ext uri="{FF2B5EF4-FFF2-40B4-BE49-F238E27FC236}">
                <a16:creationId xmlns:a16="http://schemas.microsoft.com/office/drawing/2014/main" xmlns="" id="{18548322-D450-6CA8-2B8B-CF35956549B2}"/>
              </a:ext>
            </a:extLst>
          </p:cNvPr>
          <p:cNvSpPr txBox="1"/>
          <p:nvPr/>
        </p:nvSpPr>
        <p:spPr>
          <a:xfrm>
            <a:off x="17813814" y="2132613"/>
            <a:ext cx="2015295" cy="1323439"/>
          </a:xfrm>
          <a:prstGeom prst="rect">
            <a:avLst/>
          </a:prstGeom>
          <a:solidFill>
            <a:srgbClr val="C00000"/>
          </a:solidFill>
        </p:spPr>
        <p:txBody>
          <a:bodyPr wrap="none" rtlCol="0">
            <a:spAutoFit/>
          </a:bodyPr>
          <a:lstStyle/>
          <a:p>
            <a:r>
              <a:rPr lang="en-US" sz="8000" dirty="0">
                <a:effectLst>
                  <a:outerShdw blurRad="38100" dist="38100" dir="2700000" algn="tl">
                    <a:srgbClr val="000000">
                      <a:alpha val="43137"/>
                    </a:srgbClr>
                  </a:outerShdw>
                </a:effectLst>
                <a:latin typeface="Protosinaitic 1" panose="02000000000000000000" pitchFamily="2" charset="0"/>
              </a:rPr>
              <a:t>ta</a:t>
            </a:r>
          </a:p>
        </p:txBody>
      </p:sp>
    </p:spTree>
    <p:extLst>
      <p:ext uri="{BB962C8B-B14F-4D97-AF65-F5344CB8AC3E}">
        <p14:creationId xmlns:p14="http://schemas.microsoft.com/office/powerpoint/2010/main" val="10510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3" grpId="0"/>
      <p:bldP spid="24" grpId="0"/>
      <p:bldP spid="2" grpId="0"/>
      <p:bldP spid="3"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91AA29-B401-4BB3-B6B3-74802B5BB684}"/>
              </a:ext>
            </a:extLst>
          </p:cNvPr>
          <p:cNvSpPr txBox="1"/>
          <p:nvPr/>
        </p:nvSpPr>
        <p:spPr>
          <a:xfrm>
            <a:off x="3039766" y="711658"/>
            <a:ext cx="17694867" cy="1323439"/>
          </a:xfrm>
          <a:prstGeom prst="rect">
            <a:avLst/>
          </a:prstGeom>
          <a:noFill/>
        </p:spPr>
        <p:txBody>
          <a:bodyPr wrap="square">
            <a:spAutoFit/>
          </a:bodyPr>
          <a:lstStyle/>
          <a:p>
            <a:r>
              <a:rPr lang="he-IL" sz="8000" b="0" i="0" dirty="0">
                <a:effectLst>
                  <a:outerShdw blurRad="38100" dist="38100" dir="2700000" algn="tl">
                    <a:srgbClr val="000000">
                      <a:alpha val="43137"/>
                    </a:srgbClr>
                  </a:outerShdw>
                </a:effectLst>
                <a:latin typeface="blbHebrew"/>
              </a:rPr>
              <a:t>1:1  בְּרֵאשִׁית בָּרָא </a:t>
            </a:r>
            <a:r>
              <a:rPr lang="he-IL" sz="8000" b="0" i="0" dirty="0" err="1">
                <a:effectLst>
                  <a:outerShdw blurRad="38100" dist="38100" dir="2700000" algn="tl">
                    <a:srgbClr val="000000">
                      <a:alpha val="43137"/>
                    </a:srgbClr>
                  </a:outerShdw>
                </a:effectLst>
                <a:latin typeface="blbHebrew"/>
              </a:rPr>
              <a:t>אֱלֹהִים</a:t>
            </a:r>
            <a:r>
              <a:rPr lang="he-IL" sz="8000" b="0" i="0" dirty="0">
                <a:effectLst>
                  <a:outerShdw blurRad="38100" dist="38100" dir="2700000" algn="tl">
                    <a:srgbClr val="000000">
                      <a:alpha val="43137"/>
                    </a:srgbClr>
                  </a:outerShdw>
                </a:effectLst>
                <a:latin typeface="blbHebrew"/>
              </a:rPr>
              <a:t>       הַשָּׁמַיִם  וְ      הָאָֽרֶץ׃</a:t>
            </a:r>
            <a:endParaRPr lang="en-US" sz="8000"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8CD67966-9999-4ABE-B94A-5D70C686E47C}"/>
              </a:ext>
            </a:extLst>
          </p:cNvPr>
          <p:cNvSpPr txBox="1"/>
          <p:nvPr/>
        </p:nvSpPr>
        <p:spPr>
          <a:xfrm>
            <a:off x="7067227" y="4262034"/>
            <a:ext cx="184731" cy="646331"/>
          </a:xfrm>
          <a:prstGeom prst="rect">
            <a:avLst/>
          </a:prstGeom>
          <a:noFill/>
        </p:spPr>
        <p:txBody>
          <a:bodyPr wrap="none" rtlCol="0">
            <a:spAutoFit/>
          </a:bodyPr>
          <a:lstStyle/>
          <a:p>
            <a:endParaRPr lang="en-US" sz="3600"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xmlns="" id="{3F21BD02-B23E-4336-A062-0534D586855A}"/>
              </a:ext>
            </a:extLst>
          </p:cNvPr>
          <p:cNvSpPr txBox="1"/>
          <p:nvPr/>
        </p:nvSpPr>
        <p:spPr>
          <a:xfrm>
            <a:off x="4209010" y="122668"/>
            <a:ext cx="13403028" cy="707886"/>
          </a:xfrm>
          <a:prstGeom prst="rect">
            <a:avLst/>
          </a:prstGeom>
          <a:noFill/>
        </p:spPr>
        <p:txBody>
          <a:bodyPr wrap="none" rtlCol="0">
            <a:spAutoFit/>
          </a:bodyPr>
          <a:lstStyle/>
          <a:p>
            <a:r>
              <a:rPr lang="en-US" sz="4000" dirty="0">
                <a:solidFill>
                  <a:schemeClr val="bg1"/>
                </a:solidFill>
                <a:effectLst>
                  <a:outerShdw blurRad="38100" dist="38100" dir="2700000" algn="tl">
                    <a:srgbClr val="000000">
                      <a:alpha val="43137"/>
                    </a:srgbClr>
                  </a:outerShdw>
                </a:effectLst>
              </a:rPr>
              <a:t>7              6                 5              </a:t>
            </a:r>
            <a:r>
              <a:rPr lang="en-US" sz="4000" b="1" dirty="0">
                <a:solidFill>
                  <a:schemeClr val="bg1"/>
                </a:solidFill>
                <a:effectLst>
                  <a:outerShdw blurRad="38100" dist="38100" dir="2700000" algn="tl">
                    <a:srgbClr val="000000">
                      <a:alpha val="43137"/>
                    </a:srgbClr>
                  </a:outerShdw>
                </a:effectLst>
              </a:rPr>
              <a:t>4 </a:t>
            </a:r>
            <a:r>
              <a:rPr lang="en-US" sz="4000" dirty="0">
                <a:solidFill>
                  <a:schemeClr val="bg1"/>
                </a:solidFill>
                <a:effectLst>
                  <a:outerShdw blurRad="38100" dist="38100" dir="2700000" algn="tl">
                    <a:srgbClr val="000000">
                      <a:alpha val="43137"/>
                    </a:srgbClr>
                  </a:outerShdw>
                </a:effectLst>
              </a:rPr>
              <a:t>              3             2                 1</a:t>
            </a:r>
          </a:p>
        </p:txBody>
      </p:sp>
      <p:sp>
        <p:nvSpPr>
          <p:cNvPr id="10" name="TextBox 9">
            <a:extLst>
              <a:ext uri="{FF2B5EF4-FFF2-40B4-BE49-F238E27FC236}">
                <a16:creationId xmlns:a16="http://schemas.microsoft.com/office/drawing/2014/main" xmlns="" id="{3AFCA425-9B7F-411D-A890-FF92CEFC81DB}"/>
              </a:ext>
            </a:extLst>
          </p:cNvPr>
          <p:cNvSpPr txBox="1"/>
          <p:nvPr/>
        </p:nvSpPr>
        <p:spPr>
          <a:xfrm>
            <a:off x="11887199" y="3611085"/>
            <a:ext cx="6902121"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11" name="TextBox 10">
            <a:extLst>
              <a:ext uri="{FF2B5EF4-FFF2-40B4-BE49-F238E27FC236}">
                <a16:creationId xmlns:a16="http://schemas.microsoft.com/office/drawing/2014/main" xmlns="" id="{F5267B63-BF81-4A60-9C73-32A18D8D866B}"/>
              </a:ext>
            </a:extLst>
          </p:cNvPr>
          <p:cNvSpPr txBox="1"/>
          <p:nvPr/>
        </p:nvSpPr>
        <p:spPr>
          <a:xfrm>
            <a:off x="3505200" y="3611085"/>
            <a:ext cx="6705600" cy="707886"/>
          </a:xfrm>
          <a:prstGeom prst="rect">
            <a:avLst/>
          </a:prstGeom>
          <a:noFill/>
          <a:ln>
            <a:solidFill>
              <a:schemeClr val="bg1"/>
            </a:solidFill>
          </a:ln>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rPr>
              <a:t>3 words                      </a:t>
            </a:r>
          </a:p>
        </p:txBody>
      </p:sp>
      <p:sp>
        <p:nvSpPr>
          <p:cNvPr id="6" name="TextBox 5">
            <a:extLst>
              <a:ext uri="{FF2B5EF4-FFF2-40B4-BE49-F238E27FC236}">
                <a16:creationId xmlns:a16="http://schemas.microsoft.com/office/drawing/2014/main" xmlns="" id="{4D2DB70F-0188-C8B8-14BE-0B185D9658B0}"/>
              </a:ext>
            </a:extLst>
          </p:cNvPr>
          <p:cNvSpPr txBox="1"/>
          <p:nvPr/>
        </p:nvSpPr>
        <p:spPr>
          <a:xfrm>
            <a:off x="3505200" y="2137154"/>
            <a:ext cx="14965059"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ha </a:t>
            </a:r>
            <a:r>
              <a:rPr lang="en-US" sz="4000" dirty="0" err="1">
                <a:effectLst>
                  <a:outerShdw blurRad="38100" dist="38100" dir="2700000" algn="tl">
                    <a:srgbClr val="000000">
                      <a:alpha val="43137"/>
                    </a:srgbClr>
                  </a:outerShdw>
                </a:effectLst>
              </a:rPr>
              <a:t>eretz</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shamayim</a:t>
            </a:r>
            <a:r>
              <a:rPr lang="en-US" sz="4000" dirty="0">
                <a:effectLst>
                  <a:outerShdw blurRad="38100" dist="38100" dir="2700000" algn="tl">
                    <a:srgbClr val="000000">
                      <a:alpha val="43137"/>
                    </a:srgbClr>
                  </a:outerShdw>
                </a:effectLst>
              </a:rPr>
              <a:t>              Elohim      bara        bereshit</a:t>
            </a:r>
          </a:p>
        </p:txBody>
      </p:sp>
      <p:sp>
        <p:nvSpPr>
          <p:cNvPr id="8" name="TextBox 7">
            <a:extLst>
              <a:ext uri="{FF2B5EF4-FFF2-40B4-BE49-F238E27FC236}">
                <a16:creationId xmlns:a16="http://schemas.microsoft.com/office/drawing/2014/main" xmlns="" id="{413EDCCC-D10E-B0A3-13AD-5A5E89BE33E6}"/>
              </a:ext>
            </a:extLst>
          </p:cNvPr>
          <p:cNvSpPr txBox="1"/>
          <p:nvPr/>
        </p:nvSpPr>
        <p:spPr>
          <a:xfrm>
            <a:off x="3505200" y="2951774"/>
            <a:ext cx="1528412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the earth       and        the heavens                     God        created    in beginning</a:t>
            </a:r>
          </a:p>
        </p:txBody>
      </p:sp>
      <p:cxnSp>
        <p:nvCxnSpPr>
          <p:cNvPr id="12" name="Straight Arrow Connector 11">
            <a:extLst>
              <a:ext uri="{FF2B5EF4-FFF2-40B4-BE49-F238E27FC236}">
                <a16:creationId xmlns:a16="http://schemas.microsoft.com/office/drawing/2014/main" xmlns="" id="{A2419B7F-A93C-BE98-A9A3-17F819B9131A}"/>
              </a:ext>
            </a:extLst>
          </p:cNvPr>
          <p:cNvCxnSpPr>
            <a:cxnSpLocks/>
          </p:cNvCxnSpPr>
          <p:nvPr/>
        </p:nvCxnSpPr>
        <p:spPr>
          <a:xfrm flipH="1" flipV="1">
            <a:off x="20734633" y="1409540"/>
            <a:ext cx="1600200" cy="79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116D1743-EE01-8D20-CA33-AA3E70E09910}"/>
              </a:ext>
            </a:extLst>
          </p:cNvPr>
          <p:cNvSpPr txBox="1"/>
          <p:nvPr/>
        </p:nvSpPr>
        <p:spPr>
          <a:xfrm>
            <a:off x="10703035" y="2170270"/>
            <a:ext cx="569387" cy="646331"/>
          </a:xfrm>
          <a:prstGeom prst="rect">
            <a:avLst/>
          </a:prstGeom>
          <a:noFill/>
        </p:spPr>
        <p:txBody>
          <a:bodyPr wrap="none" rtlCol="0">
            <a:spAutoFit/>
          </a:bodyPr>
          <a:lstStyle/>
          <a:p>
            <a:r>
              <a:rPr lang="en-US" sz="3600" dirty="0">
                <a:solidFill>
                  <a:srgbClr val="C00000"/>
                </a:solidFill>
                <a:effectLst>
                  <a:outerShdw blurRad="38100" dist="38100" dir="2700000" algn="tl">
                    <a:srgbClr val="000000">
                      <a:alpha val="43137"/>
                    </a:srgbClr>
                  </a:outerShdw>
                </a:effectLst>
              </a:rPr>
              <a:t>et</a:t>
            </a:r>
            <a:endParaRPr lang="en-US" sz="3600" dirty="0"/>
          </a:p>
        </p:txBody>
      </p:sp>
      <p:sp>
        <p:nvSpPr>
          <p:cNvPr id="23" name="TextBox 22">
            <a:extLst>
              <a:ext uri="{FF2B5EF4-FFF2-40B4-BE49-F238E27FC236}">
                <a16:creationId xmlns:a16="http://schemas.microsoft.com/office/drawing/2014/main" xmlns="" id="{90C0F8DF-0B22-31C5-EC19-E0EF0FB428B7}"/>
              </a:ext>
            </a:extLst>
          </p:cNvPr>
          <p:cNvSpPr txBox="1"/>
          <p:nvPr/>
        </p:nvSpPr>
        <p:spPr>
          <a:xfrm>
            <a:off x="6021302" y="2159938"/>
            <a:ext cx="885050"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v </a:t>
            </a:r>
            <a:r>
              <a:rPr lang="en-US" sz="3600" dirty="0">
                <a:solidFill>
                  <a:srgbClr val="C00000"/>
                </a:solidFill>
                <a:effectLst>
                  <a:outerShdw blurRad="38100" dist="38100" dir="2700000" algn="tl">
                    <a:srgbClr val="000000">
                      <a:alpha val="43137"/>
                    </a:srgbClr>
                  </a:outerShdw>
                </a:effectLst>
              </a:rPr>
              <a:t>et</a:t>
            </a:r>
            <a:endParaRPr lang="en-US" sz="3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31022923-BF63-FABB-0D54-DB54F60EA0A9}"/>
              </a:ext>
            </a:extLst>
          </p:cNvPr>
          <p:cNvSpPr txBox="1"/>
          <p:nvPr/>
        </p:nvSpPr>
        <p:spPr>
          <a:xfrm>
            <a:off x="5715000" y="755819"/>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5" name="TextBox 24">
            <a:extLst>
              <a:ext uri="{FF2B5EF4-FFF2-40B4-BE49-F238E27FC236}">
                <a16:creationId xmlns:a16="http://schemas.microsoft.com/office/drawing/2014/main" xmlns="" id="{A40BC6F7-CB92-5A0E-F73D-87B2E4491EF2}"/>
              </a:ext>
            </a:extLst>
          </p:cNvPr>
          <p:cNvSpPr txBox="1"/>
          <p:nvPr/>
        </p:nvSpPr>
        <p:spPr>
          <a:xfrm>
            <a:off x="10314848" y="715672"/>
            <a:ext cx="1191352" cy="1323439"/>
          </a:xfrm>
          <a:prstGeom prst="rect">
            <a:avLst/>
          </a:prstGeom>
          <a:noFill/>
        </p:spPr>
        <p:txBody>
          <a:bodyPr wrap="none" rtlCol="0">
            <a:spAutoFit/>
          </a:bodyPr>
          <a:lstStyle/>
          <a:p>
            <a:r>
              <a:rPr lang="he-IL" sz="8000" b="0" i="0" dirty="0">
                <a:solidFill>
                  <a:srgbClr val="C00000"/>
                </a:solidFill>
                <a:effectLst>
                  <a:outerShdw blurRad="38100" dist="38100" dir="2700000" algn="tl">
                    <a:srgbClr val="000000">
                      <a:alpha val="43137"/>
                    </a:srgbClr>
                  </a:outerShdw>
                </a:effectLst>
                <a:latin typeface="blbHebrew"/>
              </a:rPr>
              <a:t>ְאֵת</a:t>
            </a:r>
            <a:endParaRPr lang="en-US" sz="8000" dirty="0">
              <a:solidFill>
                <a:srgbClr val="C00000"/>
              </a:solidFill>
            </a:endParaRPr>
          </a:p>
        </p:txBody>
      </p:sp>
      <p:sp>
        <p:nvSpPr>
          <p:cNvPr id="28" name="Oval 27">
            <a:extLst>
              <a:ext uri="{FF2B5EF4-FFF2-40B4-BE49-F238E27FC236}">
                <a16:creationId xmlns:a16="http://schemas.microsoft.com/office/drawing/2014/main" xmlns="" id="{6B014C93-59DF-A80A-FC92-F0CF9535FE83}"/>
              </a:ext>
            </a:extLst>
          </p:cNvPr>
          <p:cNvSpPr/>
          <p:nvPr/>
        </p:nvSpPr>
        <p:spPr>
          <a:xfrm>
            <a:off x="10210800" y="843534"/>
            <a:ext cx="1600200"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3263980C-D24D-1528-796A-CC4A33DF8806}"/>
              </a:ext>
            </a:extLst>
          </p:cNvPr>
          <p:cNvSpPr txBox="1"/>
          <p:nvPr/>
        </p:nvSpPr>
        <p:spPr>
          <a:xfrm>
            <a:off x="4653552" y="4554422"/>
            <a:ext cx="14467294"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Creator</a:t>
            </a:r>
            <a:r>
              <a:rPr lang="en-US" sz="4000" dirty="0">
                <a:effectLst>
                  <a:outerShdw blurRad="38100" dist="38100" dir="2700000" algn="tl">
                    <a:srgbClr val="000000">
                      <a:alpha val="43137"/>
                    </a:srgbClr>
                  </a:outerShdw>
                </a:effectLst>
              </a:rPr>
              <a:t>, He is before the creation of the heavens and the earth</a:t>
            </a:r>
          </a:p>
        </p:txBody>
      </p:sp>
      <p:sp>
        <p:nvSpPr>
          <p:cNvPr id="30" name="TextBox 29">
            <a:extLst>
              <a:ext uri="{FF2B5EF4-FFF2-40B4-BE49-F238E27FC236}">
                <a16:creationId xmlns:a16="http://schemas.microsoft.com/office/drawing/2014/main" xmlns="" id="{9E502020-FB77-73D1-C336-2B6099C605B3}"/>
              </a:ext>
            </a:extLst>
          </p:cNvPr>
          <p:cNvSpPr txBox="1"/>
          <p:nvPr/>
        </p:nvSpPr>
        <p:spPr>
          <a:xfrm>
            <a:off x="5248330" y="5262308"/>
            <a:ext cx="13277737" cy="707886"/>
          </a:xfrm>
          <a:prstGeom prst="rect">
            <a:avLst/>
          </a:prstGeom>
          <a:noFill/>
        </p:spPr>
        <p:txBody>
          <a:bodyPr wrap="none" rtlCol="0">
            <a:spAutoFit/>
          </a:bodyPr>
          <a:lstStyle/>
          <a:p>
            <a:r>
              <a:rPr lang="en-US" sz="4000" dirty="0">
                <a:effectLst>
                  <a:outerShdw blurRad="38100" dist="38100" dir="2700000" algn="tl">
                    <a:srgbClr val="000000">
                      <a:alpha val="43137"/>
                    </a:srgbClr>
                  </a:outerShdw>
                </a:effectLst>
              </a:rPr>
              <a:t>As </a:t>
            </a:r>
            <a:r>
              <a:rPr lang="en-US" sz="4000" dirty="0">
                <a:solidFill>
                  <a:srgbClr val="C00000"/>
                </a:solidFill>
                <a:effectLst>
                  <a:outerShdw blurRad="38100" dist="38100" dir="2700000" algn="tl">
                    <a:srgbClr val="000000">
                      <a:alpha val="43137"/>
                    </a:srgbClr>
                  </a:outerShdw>
                </a:effectLst>
              </a:rPr>
              <a:t>Savior</a:t>
            </a:r>
            <a:r>
              <a:rPr lang="en-US" sz="4000" dirty="0">
                <a:effectLst>
                  <a:outerShdw blurRad="38100" dist="38100" dir="2700000" algn="tl">
                    <a:srgbClr val="000000">
                      <a:alpha val="43137"/>
                    </a:srgbClr>
                  </a:outerShdw>
                </a:effectLst>
              </a:rPr>
              <a:t>, He is the way between the heavens and the earth</a:t>
            </a:r>
          </a:p>
        </p:txBody>
      </p:sp>
      <p:sp>
        <p:nvSpPr>
          <p:cNvPr id="31" name="Oval 30">
            <a:extLst>
              <a:ext uri="{FF2B5EF4-FFF2-40B4-BE49-F238E27FC236}">
                <a16:creationId xmlns:a16="http://schemas.microsoft.com/office/drawing/2014/main" xmlns="" id="{509D750A-8B92-C344-18D1-03DE7A21BF99}"/>
              </a:ext>
            </a:extLst>
          </p:cNvPr>
          <p:cNvSpPr/>
          <p:nvPr/>
        </p:nvSpPr>
        <p:spPr>
          <a:xfrm>
            <a:off x="5715000" y="854814"/>
            <a:ext cx="1191352" cy="139650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E3B51606-4BD1-4C32-6D7E-ABC35C7DB299}"/>
              </a:ext>
            </a:extLst>
          </p:cNvPr>
          <p:cNvSpPr txBox="1"/>
          <p:nvPr/>
        </p:nvSpPr>
        <p:spPr>
          <a:xfrm>
            <a:off x="9237886" y="5862534"/>
            <a:ext cx="2153923"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4</a:t>
            </a:r>
            <a:r>
              <a:rPr lang="en-US" sz="4000" dirty="0">
                <a:effectLst>
                  <a:outerShdw blurRad="38100" dist="38100" dir="2700000" algn="tl">
                    <a:srgbClr val="000000">
                      <a:alpha val="43137"/>
                    </a:srgbClr>
                  </a:outerShdw>
                </a:effectLst>
              </a:rPr>
              <a:t> = grace</a:t>
            </a:r>
          </a:p>
        </p:txBody>
      </p:sp>
      <p:sp>
        <p:nvSpPr>
          <p:cNvPr id="33" name="TextBox 32">
            <a:extLst>
              <a:ext uri="{FF2B5EF4-FFF2-40B4-BE49-F238E27FC236}">
                <a16:creationId xmlns:a16="http://schemas.microsoft.com/office/drawing/2014/main" xmlns="" id="{B33FE16E-6010-532F-D24E-69B409D953E0}"/>
              </a:ext>
            </a:extLst>
          </p:cNvPr>
          <p:cNvSpPr txBox="1"/>
          <p:nvPr/>
        </p:nvSpPr>
        <p:spPr>
          <a:xfrm>
            <a:off x="12486640" y="5862534"/>
            <a:ext cx="1991251" cy="707886"/>
          </a:xfrm>
          <a:prstGeom prst="rect">
            <a:avLst/>
          </a:prstGeom>
          <a:noFill/>
        </p:spPr>
        <p:txBody>
          <a:bodyPr wrap="none" rtlCol="0">
            <a:spAutoFit/>
          </a:bodyPr>
          <a:lstStyle/>
          <a:p>
            <a:r>
              <a:rPr lang="en-US" sz="4000" dirty="0">
                <a:solidFill>
                  <a:srgbClr val="C00000"/>
                </a:solidFill>
                <a:effectLst>
                  <a:outerShdw blurRad="38100" dist="38100" dir="2700000" algn="tl">
                    <a:srgbClr val="000000">
                      <a:alpha val="43137"/>
                    </a:srgbClr>
                  </a:outerShdw>
                </a:effectLst>
              </a:rPr>
              <a:t>6</a:t>
            </a:r>
            <a:r>
              <a:rPr lang="en-US" sz="4000" dirty="0">
                <a:effectLst>
                  <a:outerShdw blurRad="38100" dist="38100" dir="2700000" algn="tl">
                    <a:srgbClr val="000000">
                      <a:alpha val="43137"/>
                    </a:srgbClr>
                  </a:outerShdw>
                </a:effectLst>
              </a:rPr>
              <a:t> = man</a:t>
            </a:r>
          </a:p>
        </p:txBody>
      </p:sp>
    </p:spTree>
    <p:extLst>
      <p:ext uri="{BB962C8B-B14F-4D97-AF65-F5344CB8AC3E}">
        <p14:creationId xmlns:p14="http://schemas.microsoft.com/office/powerpoint/2010/main" val="138922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6" grpId="0"/>
      <p:bldP spid="8" grpId="0"/>
      <p:bldP spid="22" grpId="0"/>
      <p:bldP spid="23" grpId="0"/>
      <p:bldP spid="24" grpId="0"/>
      <p:bldP spid="25" grpId="0"/>
      <p:bldP spid="28" grpId="0" animBg="1"/>
      <p:bldP spid="29" grpId="0"/>
      <p:bldP spid="30" grpId="0"/>
      <p:bldP spid="31" grpId="0" animBg="1"/>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143000"/>
            <a:ext cx="11506200" cy="4401205"/>
          </a:xfrm>
          <a:prstGeom prst="rect">
            <a:avLst/>
          </a:prstGeom>
          <a:noFill/>
          <a:ln>
            <a:solidFill>
              <a:srgbClr val="FFC000"/>
            </a:solidFill>
          </a:ln>
        </p:spPr>
        <p:txBody>
          <a:bodyPr wrap="square">
            <a:spAutoFit/>
          </a:bodyPr>
          <a:lstStyle/>
          <a:p>
            <a:pPr marR="0" algn="just"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 1:50  Jesus asked him, “Do you believe this just because I told you I had seen you under the fig tree? You will see greater things than this.” </a:t>
            </a:r>
          </a:p>
          <a:p>
            <a:pPr marR="0" algn="just" rtl="0"/>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“I tell you the truth, you will all see heaven open and the angels of God going up and down on the Son of Man, the one who is the stairway between heaven and earth.” </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r>
              <a:rPr lang="en-US" sz="2800" i="1" dirty="0">
                <a:effectLst>
                  <a:outerShdw blurRad="38100" dist="38100" dir="2700000" algn="tl">
                    <a:srgbClr val="000000">
                      <a:alpha val="43137"/>
                    </a:srgbClr>
                  </a:outerShdw>
                </a:effectLst>
                <a:latin typeface="Constantia" panose="02030602050306030303" pitchFamily="18" charset="0"/>
              </a:rPr>
              <a:t>NLT</a:t>
            </a:r>
            <a:r>
              <a:rPr lang="en-US" sz="2800" b="0" i="1" u="none" strike="noStrike" baseline="0" dirty="0">
                <a:effectLst>
                  <a:outerShdw blurRad="38100" dist="38100" dir="2700000" algn="tl">
                    <a:srgbClr val="000000">
                      <a:alpha val="43137"/>
                    </a:srgbClr>
                  </a:outerShdw>
                </a:effectLst>
                <a:latin typeface="Constantia" panose="02030602050306030303" pitchFamily="18" charset="0"/>
              </a:rPr>
              <a:t>)</a:t>
            </a:r>
            <a:endParaRPr lang="en-US" sz="4000"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xmlns="" id="{034A0EA8-4D09-98A1-47F5-822582922E0C}"/>
              </a:ext>
            </a:extLst>
          </p:cNvPr>
          <p:cNvSpPr txBox="1"/>
          <p:nvPr/>
        </p:nvSpPr>
        <p:spPr>
          <a:xfrm>
            <a:off x="11887200" y="1143000"/>
            <a:ext cx="11658600" cy="3785652"/>
          </a:xfrm>
          <a:prstGeom prst="rect">
            <a:avLst/>
          </a:prstGeom>
          <a:noFill/>
          <a:ln>
            <a:solidFill>
              <a:srgbClr val="FFC000"/>
            </a:solidFill>
          </a:ln>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rPr>
              <a:t>Jn 1:50 </a:t>
            </a:r>
            <a:r>
              <a:rPr lang="en-US" sz="4000" dirty="0" err="1">
                <a:solidFill>
                  <a:schemeClr val="bg1"/>
                </a:solidFill>
                <a:effectLst>
                  <a:outerShdw blurRad="38100" dist="38100" dir="2700000" algn="tl">
                    <a:srgbClr val="000000">
                      <a:alpha val="43137"/>
                    </a:srgbClr>
                  </a:outerShdw>
                </a:effectLst>
              </a:rPr>
              <a:t>Respondió</a:t>
            </a:r>
            <a:r>
              <a:rPr lang="en-US" sz="4000" dirty="0">
                <a:solidFill>
                  <a:schemeClr val="bg1"/>
                </a:solidFill>
                <a:effectLst>
                  <a:outerShdw blurRad="38100" dist="38100" dir="2700000" algn="tl">
                    <a:srgbClr val="000000">
                      <a:alpha val="43137"/>
                    </a:srgbClr>
                  </a:outerShdw>
                </a:effectLst>
              </a:rPr>
              <a:t> Jesús y le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Crees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porque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dije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Te</a:t>
            </a:r>
            <a:r>
              <a:rPr lang="en-US" sz="4000" dirty="0">
                <a:solidFill>
                  <a:schemeClr val="bg1"/>
                </a:solidFill>
                <a:effectLst>
                  <a:outerShdw blurRad="38100" dist="38100" dir="2700000" algn="tl">
                    <a:srgbClr val="000000">
                      <a:alpha val="43137"/>
                    </a:srgbClr>
                  </a:outerShdw>
                </a:effectLst>
              </a:rPr>
              <a:t> vi </a:t>
            </a:r>
            <a:r>
              <a:rPr lang="en-US" sz="4000" dirty="0" err="1">
                <a:solidFill>
                  <a:schemeClr val="bg1"/>
                </a:solidFill>
                <a:effectLst>
                  <a:outerShdw blurRad="38100" dist="38100" dir="2700000" algn="tl">
                    <a:srgbClr val="000000">
                      <a:alpha val="43137"/>
                    </a:srgbClr>
                  </a:outerShdw>
                </a:effectLst>
              </a:rPr>
              <a:t>debajo</a:t>
            </a:r>
            <a:r>
              <a:rPr lang="en-US" sz="4000" dirty="0">
                <a:solidFill>
                  <a:schemeClr val="bg1"/>
                </a:solidFill>
                <a:effectLst>
                  <a:outerShdw blurRad="38100" dist="38100" dir="2700000" algn="tl">
                    <a:srgbClr val="000000">
                      <a:alpha val="43137"/>
                    </a:srgbClr>
                  </a:outerShdw>
                </a:effectLst>
              </a:rPr>
              <a:t> de la </a:t>
            </a:r>
            <a:r>
              <a:rPr lang="en-US" sz="4000" dirty="0" err="1">
                <a:solidFill>
                  <a:schemeClr val="bg1"/>
                </a:solidFill>
                <a:effectLst>
                  <a:outerShdw blurRad="38100" dist="38100" dir="2700000" algn="tl">
                    <a:srgbClr val="000000">
                      <a:alpha val="43137"/>
                    </a:srgbClr>
                  </a:outerShdw>
                </a:effectLst>
              </a:rPr>
              <a:t>higuera</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Cosas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mayores</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éstas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verás</a:t>
            </a:r>
            <a:r>
              <a:rPr lang="en-US" sz="4000" dirty="0">
                <a:solidFill>
                  <a:schemeClr val="bg1"/>
                </a:solidFill>
                <a:effectLst>
                  <a:outerShdw blurRad="38100" dist="38100" dir="2700000" algn="tl">
                    <a:srgbClr val="000000">
                      <a:alpha val="43137"/>
                    </a:srgbClr>
                  </a:outerShdw>
                </a:effectLst>
              </a:rPr>
              <a:t>!</a:t>
            </a:r>
          </a:p>
          <a:p>
            <a:pPr algn="just"/>
            <a:r>
              <a:rPr lang="en-US" sz="4000" dirty="0">
                <a:solidFill>
                  <a:schemeClr val="bg1"/>
                </a:solidFill>
                <a:effectLst>
                  <a:outerShdw blurRad="38100" dist="38100" dir="2700000" algn="tl">
                    <a:srgbClr val="000000">
                      <a:alpha val="43137"/>
                    </a:srgbClr>
                  </a:outerShdw>
                </a:effectLst>
              </a:rPr>
              <a:t> 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2297541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F54609-03DC-BB69-58DC-D3B29D834903}"/>
              </a:ext>
            </a:extLst>
          </p:cNvPr>
          <p:cNvSpPr txBox="1"/>
          <p:nvPr/>
        </p:nvSpPr>
        <p:spPr>
          <a:xfrm>
            <a:off x="228600" y="1228397"/>
            <a:ext cx="11506200" cy="4401205"/>
          </a:xfrm>
          <a:prstGeom prst="rect">
            <a:avLst/>
          </a:prstGeom>
          <a:noFill/>
          <a:ln>
            <a:solidFill>
              <a:srgbClr val="FFC000"/>
            </a:solidFill>
          </a:ln>
        </p:spPr>
        <p:txBody>
          <a:bodyPr wrap="square">
            <a:spAutoFit/>
          </a:bodyPr>
          <a:lstStyle/>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Jn</a:t>
            </a:r>
            <a:r>
              <a:rPr lang="en-US" sz="4000" dirty="0">
                <a:solidFill>
                  <a:schemeClr val="bg1"/>
                </a:solidFill>
                <a:effectLst>
                  <a:outerShdw blurRad="38100" dist="38100" dir="2700000" algn="tl">
                    <a:srgbClr val="000000">
                      <a:alpha val="43137"/>
                    </a:srgbClr>
                  </a:outerShdw>
                </a:effectLst>
                <a:latin typeface="Constantia" panose="02030602050306030303" pitchFamily="18" charset="0"/>
              </a:rPr>
              <a:t> 1:</a:t>
            </a:r>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51  Then he said,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“I tell you the truth,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you will all see heaven open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and the angels of God going up and down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on the Son of Man,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the one who is the stairway </a:t>
            </a:r>
          </a:p>
          <a:p>
            <a:pPr marR="0" algn="ctr" rtl="0"/>
            <a:r>
              <a:rPr lang="en-US" sz="4000" b="0" i="0" u="none" strike="noStrike" baseline="0" dirty="0">
                <a:solidFill>
                  <a:schemeClr val="bg1"/>
                </a:solidFill>
                <a:effectLst>
                  <a:outerShdw blurRad="38100" dist="38100" dir="2700000" algn="tl">
                    <a:srgbClr val="000000">
                      <a:alpha val="43137"/>
                    </a:srgbClr>
                  </a:outerShdw>
                </a:effectLst>
                <a:latin typeface="Constantia" panose="02030602050306030303" pitchFamily="18" charset="0"/>
              </a:rPr>
              <a:t>between heaven and earth.” </a:t>
            </a:r>
            <a:r>
              <a:rPr lang="en-US" sz="2000" b="0" i="1" u="none" strike="noStrike" baseline="0" dirty="0">
                <a:effectLst>
                  <a:outerShdw blurRad="38100" dist="38100" dir="2700000" algn="tl">
                    <a:srgbClr val="000000">
                      <a:alpha val="43137"/>
                    </a:srgbClr>
                  </a:outerShdw>
                </a:effectLst>
                <a:latin typeface="Constantia" panose="02030602050306030303" pitchFamily="18" charset="0"/>
              </a:rPr>
              <a:t>(NLT) </a:t>
            </a:r>
            <a:endParaRPr lang="en-US" sz="4000" i="1"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xmlns="" id="{BF5B85AC-A3F6-CC76-E021-CA1ED653B83F}"/>
              </a:ext>
            </a:extLst>
          </p:cNvPr>
          <p:cNvSpPr txBox="1"/>
          <p:nvPr/>
        </p:nvSpPr>
        <p:spPr>
          <a:xfrm>
            <a:off x="11887200" y="1843949"/>
            <a:ext cx="11658600" cy="3170099"/>
          </a:xfrm>
          <a:prstGeom prst="rect">
            <a:avLst/>
          </a:prstGeom>
          <a:noFill/>
          <a:ln>
            <a:solidFill>
              <a:srgbClr val="FFC000"/>
            </a:solidFill>
          </a:ln>
        </p:spPr>
        <p:txBody>
          <a:bodyPr wrap="square">
            <a:spAutoFit/>
          </a:bodyPr>
          <a:lstStyle/>
          <a:p>
            <a:pPr algn="ctr"/>
            <a:r>
              <a:rPr lang="en-US" sz="4000" dirty="0">
                <a:solidFill>
                  <a:schemeClr val="bg1"/>
                </a:solidFill>
                <a:effectLst>
                  <a:outerShdw blurRad="38100" dist="38100" dir="2700000" algn="tl">
                    <a:srgbClr val="000000">
                      <a:alpha val="43137"/>
                    </a:srgbClr>
                  </a:outerShdw>
                </a:effectLst>
              </a:rPr>
              <a:t>Jn 1:51 Y les </a:t>
            </a:r>
            <a:r>
              <a:rPr lang="en-US" sz="4000" dirty="0" err="1">
                <a:solidFill>
                  <a:schemeClr val="bg1"/>
                </a:solidFill>
                <a:effectLst>
                  <a:outerShdw blurRad="38100" dist="38100" dir="2700000" algn="tl">
                    <a:srgbClr val="000000">
                      <a:alpha val="43137"/>
                    </a:srgbClr>
                  </a:outerShdw>
                </a:effectLst>
              </a:rPr>
              <a:t>dijo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p>
          <a:p>
            <a:pPr algn="ctr"/>
            <a:r>
              <a:rPr lang="en-US" sz="4000" dirty="0">
                <a:solidFill>
                  <a:schemeClr val="bg1"/>
                </a:solidFill>
                <a:effectLst>
                  <a:outerShdw blurRad="38100" dist="38100" dir="2700000" algn="tl">
                    <a:srgbClr val="000000">
                      <a:alpha val="43137"/>
                    </a:srgbClr>
                  </a:outerShdw>
                </a:effectLst>
              </a:rPr>
              <a:t>de </a:t>
            </a:r>
            <a:r>
              <a:rPr lang="en-US" sz="4000" dirty="0" err="1">
                <a:solidFill>
                  <a:schemeClr val="bg1"/>
                </a:solidFill>
                <a:effectLst>
                  <a:outerShdw blurRad="38100" dist="38100" dir="2700000" algn="tl">
                    <a:srgbClr val="000000">
                      <a:alpha val="43137"/>
                    </a:srgbClr>
                  </a:outerShdw>
                </a:effectLst>
              </a:rPr>
              <a:t>cierto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digo</a:t>
            </a:r>
            <a:r>
              <a:rPr lang="en-US" sz="4000" dirty="0">
                <a:solidFill>
                  <a:schemeClr val="bg1"/>
                </a:solidFill>
                <a:effectLst>
                  <a:outerShdw blurRad="38100" dist="38100" dir="2700000" algn="tl">
                    <a:srgbClr val="000000">
                      <a:alpha val="43137"/>
                    </a:srgbClr>
                  </a:outerShdw>
                </a:effectLst>
              </a:rPr>
              <a:t> que </a:t>
            </a:r>
            <a:r>
              <a:rPr lang="en-US" sz="4000" dirty="0" err="1">
                <a:solidFill>
                  <a:schemeClr val="bg1"/>
                </a:solidFill>
                <a:effectLst>
                  <a:outerShdw blurRad="38100" dist="38100" dir="2700000" algn="tl">
                    <a:srgbClr val="000000">
                      <a:alpha val="43137"/>
                    </a:srgbClr>
                  </a:outerShdw>
                </a:effectLst>
              </a:rPr>
              <a:t>veréis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cielo</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abierto</a:t>
            </a:r>
            <a:r>
              <a:rPr lang="en-US" sz="4000" dirty="0">
                <a:solidFill>
                  <a:schemeClr val="bg1"/>
                </a:solidFill>
                <a:effectLst>
                  <a:outerShdw blurRad="38100" dist="38100" dir="2700000" algn="tl">
                    <a:srgbClr val="000000">
                      <a:alpha val="43137"/>
                    </a:srgbClr>
                  </a:outerShdw>
                </a:effectLst>
              </a:rPr>
              <a:t> y a </a:t>
            </a:r>
            <a:r>
              <a:rPr lang="en-US" sz="4000" dirty="0" err="1">
                <a:solidFill>
                  <a:schemeClr val="bg1"/>
                </a:solidFill>
                <a:effectLst>
                  <a:outerShdw blurRad="38100" dist="38100" dir="2700000" algn="tl">
                    <a:srgbClr val="000000">
                      <a:alpha val="43137"/>
                    </a:srgbClr>
                  </a:outerShdw>
                </a:effectLst>
              </a:rPr>
              <a:t>los</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ángeles</a:t>
            </a:r>
            <a:r>
              <a:rPr lang="en-US" sz="4000" dirty="0">
                <a:solidFill>
                  <a:schemeClr val="bg1"/>
                </a:solidFill>
                <a:effectLst>
                  <a:outerShdw blurRad="38100" dist="38100" dir="2700000" algn="tl">
                    <a:srgbClr val="000000">
                      <a:alpha val="43137"/>
                    </a:srgbClr>
                  </a:outerShdw>
                </a:effectLst>
              </a:rPr>
              <a:t> de Dios que </a:t>
            </a:r>
            <a:r>
              <a:rPr lang="en-US" sz="4000" dirty="0" err="1">
                <a:solidFill>
                  <a:schemeClr val="bg1"/>
                </a:solidFill>
                <a:effectLst>
                  <a:outerShdw blurRad="38100" dist="38100" dir="2700000" algn="tl">
                    <a:srgbClr val="000000">
                      <a:alpha val="43137"/>
                    </a:srgbClr>
                  </a:outerShdw>
                </a:effectLst>
              </a:rPr>
              <a:t>suben</a:t>
            </a:r>
            <a:r>
              <a:rPr lang="en-US" sz="4000" dirty="0">
                <a:solidFill>
                  <a:schemeClr val="bg1"/>
                </a:solidFill>
                <a:effectLst>
                  <a:outerShdw blurRad="38100" dist="38100" dir="2700000" algn="tl">
                    <a:srgbClr val="000000">
                      <a:alpha val="43137"/>
                    </a:srgbClr>
                  </a:outerShdw>
                </a:effectLst>
              </a:rPr>
              <a:t> y </a:t>
            </a:r>
            <a:r>
              <a:rPr lang="en-US" sz="4000" dirty="0" err="1">
                <a:solidFill>
                  <a:schemeClr val="bg1"/>
                </a:solidFill>
                <a:effectLst>
                  <a:outerShdw blurRad="38100" dist="38100" dir="2700000" algn="tl">
                    <a:srgbClr val="000000">
                      <a:alpha val="43137"/>
                    </a:srgbClr>
                  </a:outerShdw>
                </a:effectLst>
              </a:rPr>
              <a:t>descienden</a:t>
            </a:r>
            <a:r>
              <a:rPr lang="en-US" sz="4000" dirty="0">
                <a:solidFill>
                  <a:schemeClr val="bg1"/>
                </a:solidFill>
                <a:effectLst>
                  <a:outerShdw blurRad="38100" dist="38100" dir="2700000" algn="tl">
                    <a:srgbClr val="000000">
                      <a:alpha val="43137"/>
                    </a:srgbClr>
                  </a:outerShdw>
                </a:effectLst>
              </a:rPr>
              <a:t> </a:t>
            </a:r>
          </a:p>
          <a:p>
            <a:pPr algn="ctr"/>
            <a:r>
              <a:rPr lang="en-US" sz="4000" dirty="0" err="1">
                <a:solidFill>
                  <a:schemeClr val="bg1"/>
                </a:solidFill>
                <a:effectLst>
                  <a:outerShdw blurRad="38100" dist="38100" dir="2700000" algn="tl">
                    <a:srgbClr val="000000">
                      <a:alpha val="43137"/>
                    </a:srgbClr>
                  </a:outerShdw>
                </a:effectLst>
              </a:rPr>
              <a:t>sobre</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el</a:t>
            </a:r>
            <a:r>
              <a:rPr lang="en-US" sz="4000" dirty="0">
                <a:solidFill>
                  <a:schemeClr val="bg1"/>
                </a:solidFill>
                <a:effectLst>
                  <a:outerShdw blurRad="38100" dist="38100" dir="2700000" algn="tl">
                    <a:srgbClr val="000000">
                      <a:alpha val="43137"/>
                    </a:srgbClr>
                  </a:outerShdw>
                </a:effectLst>
              </a:rPr>
              <a:t> </a:t>
            </a:r>
            <a:r>
              <a:rPr lang="en-US" sz="4000" dirty="0" err="1">
                <a:solidFill>
                  <a:schemeClr val="bg1"/>
                </a:solidFill>
                <a:effectLst>
                  <a:outerShdw blurRad="38100" dist="38100" dir="2700000" algn="tl">
                    <a:srgbClr val="000000">
                      <a:alpha val="43137"/>
                    </a:srgbClr>
                  </a:outerShdw>
                </a:effectLst>
              </a:rPr>
              <a:t>Hijo</a:t>
            </a:r>
            <a:r>
              <a:rPr lang="en-US" sz="4000" dirty="0">
                <a:solidFill>
                  <a:schemeClr val="bg1"/>
                </a:solidFill>
                <a:effectLst>
                  <a:outerShdw blurRad="38100" dist="38100" dir="2700000" algn="tl">
                    <a:srgbClr val="000000">
                      <a:alpha val="43137"/>
                    </a:srgbClr>
                  </a:outerShdw>
                </a:effectLst>
              </a:rPr>
              <a:t> del Hombre.</a:t>
            </a:r>
          </a:p>
        </p:txBody>
      </p:sp>
    </p:spTree>
    <p:extLst>
      <p:ext uri="{BB962C8B-B14F-4D97-AF65-F5344CB8AC3E}">
        <p14:creationId xmlns:p14="http://schemas.microsoft.com/office/powerpoint/2010/main" val="1833057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B417FAD-B783-3D4F-B990-D16709D8AB76}"/>
              </a:ext>
            </a:extLst>
          </p:cNvPr>
          <p:cNvSpPr txBox="1"/>
          <p:nvPr/>
        </p:nvSpPr>
        <p:spPr>
          <a:xfrm>
            <a:off x="326571" y="1536174"/>
            <a:ext cx="23121257" cy="3785652"/>
          </a:xfrm>
          <a:prstGeom prst="rect">
            <a:avLst/>
          </a:prstGeom>
          <a:noFill/>
        </p:spPr>
        <p:txBody>
          <a:bodyPr wrap="square">
            <a:spAutoFit/>
          </a:bodyPr>
          <a:lstStyle/>
          <a:p>
            <a:pPr algn="just"/>
            <a:r>
              <a:rPr lang="en-US" sz="4000" b="0" i="0" dirty="0">
                <a:solidFill>
                  <a:schemeClr val="bg1"/>
                </a:solidFill>
                <a:effectLst>
                  <a:outerShdw blurRad="38100" dist="38100" dir="2700000" algn="tl">
                    <a:srgbClr val="000000">
                      <a:alpha val="43137"/>
                    </a:srgbClr>
                  </a:outerShdw>
                </a:effectLst>
                <a:latin typeface="Georgia" panose="02040502050405020303" pitchFamily="18" charset="0"/>
              </a:rPr>
              <a:t>Rep. Chris Smith, R-N.J., has </a:t>
            </a:r>
            <a:r>
              <a:rPr lang="en-US" sz="4000" b="0" i="0" u="none" strike="noStrike" dirty="0">
                <a:solidFill>
                  <a:schemeClr val="bg1"/>
                </a:solidFill>
                <a:effectLst>
                  <a:outerShdw blurRad="38100" dist="38100" dir="2700000" algn="tl">
                    <a:srgbClr val="000000">
                      <a:alpha val="43137"/>
                    </a:srgbClr>
                  </a:outerShdw>
                </a:effectLst>
                <a:latin typeface="Georgia" panose="02040502050405020303" pitchFamily="18" charset="0"/>
                <a:hlinkClick r:id="rId2">
                  <a:extLst>
                    <a:ext uri="{A12FA001-AC4F-418D-AE19-62706E023703}">
                      <ahyp:hlinkClr xmlns:ahyp="http://schemas.microsoft.com/office/drawing/2018/hyperlinkcolor" xmlns="" val="tx"/>
                    </a:ext>
                  </a:extLst>
                </a:hlinkClick>
              </a:rPr>
              <a:t>championed</a:t>
            </a:r>
            <a:r>
              <a:rPr lang="en-US" sz="4000" b="0" i="0" dirty="0">
                <a:solidFill>
                  <a:schemeClr val="bg1"/>
                </a:solidFill>
                <a:effectLst>
                  <a:outerShdw blurRad="38100" dist="38100" dir="2700000" algn="tl">
                    <a:srgbClr val="000000">
                      <a:alpha val="43137"/>
                    </a:srgbClr>
                  </a:outerShdw>
                </a:effectLst>
                <a:latin typeface="Georgia" panose="02040502050405020303" pitchFamily="18" charset="0"/>
              </a:rPr>
              <a:t> this cause in the House, holding special hearings and pleading for Nigeria’s </a:t>
            </a:r>
            <a:r>
              <a:rPr lang="en-US" sz="4000" b="0" i="1" dirty="0">
                <a:solidFill>
                  <a:srgbClr val="FFC000"/>
                </a:solidFill>
                <a:effectLst>
                  <a:outerShdw blurRad="38100" dist="38100" dir="2700000" algn="tl">
                    <a:srgbClr val="000000">
                      <a:alpha val="43137"/>
                    </a:srgbClr>
                  </a:outerShdw>
                </a:effectLst>
                <a:latin typeface="Georgia" panose="02040502050405020303" pitchFamily="18" charset="0"/>
              </a:rPr>
              <a:t>(#14) </a:t>
            </a:r>
            <a:r>
              <a:rPr lang="en-US" sz="4000" b="0" i="0" dirty="0">
                <a:solidFill>
                  <a:schemeClr val="bg1"/>
                </a:solidFill>
                <a:effectLst>
                  <a:outerShdw blurRad="38100" dist="38100" dir="2700000" algn="tl">
                    <a:srgbClr val="000000">
                      <a:alpha val="43137"/>
                    </a:srgbClr>
                  </a:outerShdw>
                </a:effectLst>
                <a:latin typeface="Georgia" panose="02040502050405020303" pitchFamily="18" charset="0"/>
              </a:rPr>
              <a:t>Country of Particular Concern designation. In July, Smith </a:t>
            </a:r>
            <a:r>
              <a:rPr lang="en-US" sz="4000" b="0" i="0" strike="noStrike" dirty="0">
                <a:solidFill>
                  <a:schemeClr val="bg1"/>
                </a:solidFill>
                <a:effectLst>
                  <a:outerShdw blurRad="38100" dist="38100" dir="2700000" algn="tl">
                    <a:srgbClr val="000000">
                      <a:alpha val="43137"/>
                    </a:srgbClr>
                  </a:outerShdw>
                </a:effectLst>
                <a:latin typeface="Georgia" panose="02040502050405020303" pitchFamily="18" charset="0"/>
                <a:hlinkClick r:id="rId3">
                  <a:extLst>
                    <a:ext uri="{A12FA001-AC4F-418D-AE19-62706E023703}">
                      <ahyp:hlinkClr xmlns:ahyp="http://schemas.microsoft.com/office/drawing/2018/hyperlinkcolor" xmlns="" val="tx"/>
                    </a:ext>
                  </a:extLst>
                </a:hlinkClick>
              </a:rPr>
              <a:t>submitted</a:t>
            </a:r>
            <a:r>
              <a:rPr lang="en-US" sz="4000" b="0" i="0" dirty="0">
                <a:solidFill>
                  <a:schemeClr val="bg1"/>
                </a:solidFill>
                <a:effectLst>
                  <a:outerShdw blurRad="38100" dist="38100" dir="2700000" algn="tl">
                    <a:srgbClr val="000000">
                      <a:alpha val="43137"/>
                    </a:srgbClr>
                  </a:outerShdw>
                </a:effectLst>
                <a:latin typeface="Georgia" panose="02040502050405020303" pitchFamily="18" charset="0"/>
              </a:rPr>
              <a:t> into the Congressional Record a letter from religious freedom experts urging Nigeria’s designation—reminding the world that Nigeria is the </a:t>
            </a:r>
            <a:r>
              <a:rPr lang="en-US" sz="4000" b="0" i="0" u="none" strike="noStrike" dirty="0">
                <a:solidFill>
                  <a:schemeClr val="bg1"/>
                </a:solidFill>
                <a:effectLst>
                  <a:outerShdw blurRad="38100" dist="38100" dir="2700000" algn="tl">
                    <a:srgbClr val="000000">
                      <a:alpha val="43137"/>
                    </a:srgbClr>
                  </a:outerShdw>
                </a:effectLst>
                <a:latin typeface="Georgia" panose="02040502050405020303" pitchFamily="18" charset="0"/>
                <a:hlinkClick r:id="rId4">
                  <a:extLst>
                    <a:ext uri="{A12FA001-AC4F-418D-AE19-62706E023703}">
                      <ahyp:hlinkClr xmlns:ahyp="http://schemas.microsoft.com/office/drawing/2018/hyperlinkcolor" xmlns="" val="tx"/>
                    </a:ext>
                  </a:extLst>
                </a:hlinkClick>
              </a:rPr>
              <a:t>deadliest country</a:t>
            </a:r>
            <a:r>
              <a:rPr lang="en-US" sz="4000" b="0" i="0" dirty="0">
                <a:solidFill>
                  <a:schemeClr val="bg1"/>
                </a:solidFill>
                <a:effectLst>
                  <a:outerShdw blurRad="38100" dist="38100" dir="2700000" algn="tl">
                    <a:srgbClr val="000000">
                      <a:alpha val="43137"/>
                    </a:srgbClr>
                  </a:outerShdw>
                </a:effectLst>
                <a:latin typeface="Georgia" panose="02040502050405020303" pitchFamily="18" charset="0"/>
              </a:rPr>
              <a:t> for Christians, responsible for more than 69% of faith-based killings globally. In just one decade, over 145 Catholic priests were abducted, and 11 were murdered. </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01158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tairway to heaven images 3d">
            <a:extLst>
              <a:ext uri="{FF2B5EF4-FFF2-40B4-BE49-F238E27FC236}">
                <a16:creationId xmlns:a16="http://schemas.microsoft.com/office/drawing/2014/main" xmlns="" id="{E1343C38-1D68-4382-9EE9-C4AE2BCC4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rway to Heaven Background">
            <a:extLst>
              <a:ext uri="{FF2B5EF4-FFF2-40B4-BE49-F238E27FC236}">
                <a16:creationId xmlns:a16="http://schemas.microsoft.com/office/drawing/2014/main" xmlns="" id="{6F5C130D-DC7F-4941-9496-54AC66657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himera People">
            <a:extLst>
              <a:ext uri="{FF2B5EF4-FFF2-40B4-BE49-F238E27FC236}">
                <a16:creationId xmlns:a16="http://schemas.microsoft.com/office/drawing/2014/main" xmlns="" id="{037A65E9-1879-4649-97A3-D477FEC3D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800" y="1192530"/>
            <a:ext cx="7620000" cy="5132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424350E-421A-468F-AABC-0DC575F3DE88}"/>
              </a:ext>
            </a:extLst>
          </p:cNvPr>
          <p:cNvSpPr txBox="1"/>
          <p:nvPr/>
        </p:nvSpPr>
        <p:spPr>
          <a:xfrm>
            <a:off x="8568407" y="228600"/>
            <a:ext cx="6637586"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Ge 28:12-15 “Jacob’s ladder”</a:t>
            </a:r>
          </a:p>
        </p:txBody>
      </p:sp>
    </p:spTree>
    <p:extLst>
      <p:ext uri="{BB962C8B-B14F-4D97-AF65-F5344CB8AC3E}">
        <p14:creationId xmlns:p14="http://schemas.microsoft.com/office/powerpoint/2010/main" val="121419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46FA21-68F5-401B-EC5C-F1C1266F5F79}"/>
              </a:ext>
            </a:extLst>
          </p:cNvPr>
          <p:cNvSpPr txBox="1"/>
          <p:nvPr/>
        </p:nvSpPr>
        <p:spPr>
          <a:xfrm>
            <a:off x="1177871" y="1174536"/>
            <a:ext cx="21793200" cy="4508927"/>
          </a:xfrm>
          <a:prstGeom prst="rect">
            <a:avLst/>
          </a:prstGeom>
          <a:noFill/>
          <a:effectLst>
            <a:glow rad="139700">
              <a:schemeClr val="accent2">
                <a:satMod val="175000"/>
                <a:alpha val="40000"/>
              </a:schemeClr>
            </a:glow>
            <a:outerShdw blurRad="50800" dist="38100" dir="16200000"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700" b="1" spc="50" dirty="0">
                <a:ln w="11430"/>
                <a:solidFill>
                  <a:srgbClr val="FF0000"/>
                </a:solidFill>
                <a:effectLst>
                  <a:outerShdw blurRad="76200" dist="50800" dir="5400000" algn="tl" rotWithShape="0">
                    <a:srgbClr val="000000">
                      <a:alpha val="65000"/>
                    </a:srgbClr>
                  </a:outerShdw>
                </a:effectLst>
                <a:latin typeface="Papyrus" pitchFamily="66" charset="0"/>
              </a:rPr>
              <a:t>He is Risen!</a:t>
            </a:r>
            <a:r>
              <a:rPr lang="en-US" sz="16600" b="1" spc="50" dirty="0">
                <a:ln w="11430"/>
                <a:solidFill>
                  <a:srgbClr val="FF0000"/>
                </a:solidFill>
                <a:effectLst>
                  <a:outerShdw blurRad="76200" dist="50800" dir="5400000" algn="tl" rotWithShape="0">
                    <a:srgbClr val="000000">
                      <a:alpha val="65000"/>
                    </a:srgbClr>
                  </a:outerShdw>
                </a:effectLst>
                <a:latin typeface="Papyrus" pitchFamily="66" charset="0"/>
              </a:rPr>
              <a:t>!!</a:t>
            </a:r>
          </a:p>
        </p:txBody>
      </p:sp>
    </p:spTree>
    <p:extLst>
      <p:ext uri="{BB962C8B-B14F-4D97-AF65-F5344CB8AC3E}">
        <p14:creationId xmlns:p14="http://schemas.microsoft.com/office/powerpoint/2010/main" val="3368835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EC252CA-A508-C1E2-DB83-97AC9F7D0C08}"/>
              </a:ext>
            </a:extLst>
          </p:cNvPr>
          <p:cNvSpPr txBox="1"/>
          <p:nvPr/>
        </p:nvSpPr>
        <p:spPr>
          <a:xfrm>
            <a:off x="147232" y="920621"/>
            <a:ext cx="11631479"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But if Christ is proclaimed, that He was raised from the dead, how do some among you say that there is no resurrection of the dead?</a:t>
            </a:r>
          </a:p>
          <a:p>
            <a:pPr algn="just"/>
            <a:r>
              <a:rPr lang="en-US" sz="4000" dirty="0">
                <a:effectLst>
                  <a:outerShdw blurRad="38100" dist="38100" dir="2700000" algn="tl">
                    <a:srgbClr val="000000">
                      <a:alpha val="43137"/>
                    </a:srgbClr>
                  </a:outerShdw>
                </a:effectLst>
              </a:rPr>
              <a:t> 13 But if there is no resurrection of the dead, neither has Christ been raised.</a:t>
            </a:r>
          </a:p>
          <a:p>
            <a:pPr algn="ctr"/>
            <a:r>
              <a:rPr lang="en-US" sz="4000" dirty="0">
                <a:effectLst>
                  <a:outerShdw blurRad="38100" dist="38100" dir="2700000" algn="tl">
                    <a:srgbClr val="000000">
                      <a:alpha val="43137"/>
                    </a:srgbClr>
                  </a:outerShdw>
                </a:effectLst>
              </a:rPr>
              <a:t> 14 And if Christ has not been raised, </a:t>
            </a:r>
          </a:p>
          <a:p>
            <a:pPr algn="ctr"/>
            <a:r>
              <a:rPr lang="en-US" sz="4000" dirty="0">
                <a:effectLst>
                  <a:outerShdw blurRad="38100" dist="38100" dir="2700000" algn="tl">
                    <a:srgbClr val="000000">
                      <a:alpha val="43137"/>
                    </a:srgbClr>
                  </a:outerShdw>
                </a:effectLst>
              </a:rPr>
              <a:t>then our proclamation is worthless, </a:t>
            </a:r>
          </a:p>
          <a:p>
            <a:pPr algn="ctr"/>
            <a:r>
              <a:rPr lang="en-US" sz="4000" dirty="0">
                <a:effectLst>
                  <a:outerShdw blurRad="38100" dist="38100" dir="2700000" algn="tl">
                    <a:srgbClr val="000000">
                      <a:alpha val="43137"/>
                    </a:srgbClr>
                  </a:outerShdw>
                </a:effectLst>
              </a:rPr>
              <a:t>and your faith is also worthless.</a:t>
            </a:r>
          </a:p>
        </p:txBody>
      </p:sp>
      <p:sp>
        <p:nvSpPr>
          <p:cNvPr id="7" name="TextBox 6">
            <a:extLst>
              <a:ext uri="{FF2B5EF4-FFF2-40B4-BE49-F238E27FC236}">
                <a16:creationId xmlns:a16="http://schemas.microsoft.com/office/drawing/2014/main" xmlns="" id="{EB075FE9-FEEF-417F-D11F-1CCD9BBD4FE1}"/>
              </a:ext>
            </a:extLst>
          </p:cNvPr>
          <p:cNvSpPr txBox="1"/>
          <p:nvPr/>
        </p:nvSpPr>
        <p:spPr>
          <a:xfrm>
            <a:off x="11995691" y="920621"/>
            <a:ext cx="11631477" cy="5016758"/>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15:12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bien,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es </a:t>
            </a:r>
            <a:r>
              <a:rPr lang="en-US" sz="4000" dirty="0" err="1">
                <a:effectLst>
                  <a:outerShdw blurRad="38100" dist="38100" dir="2700000" algn="tl">
                    <a:srgbClr val="000000">
                      <a:alpha val="43137"/>
                    </a:srgbClr>
                  </a:outerShdw>
                </a:effectLst>
              </a:rPr>
              <a:t>predicado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que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cómo</a:t>
            </a:r>
            <a:r>
              <a:rPr lang="en-US" sz="4000" dirty="0">
                <a:effectLst>
                  <a:outerShdw blurRad="38100" dist="38100" dir="2700000" algn="tl">
                    <a:srgbClr val="000000">
                      <a:alpha val="43137"/>
                    </a:srgbClr>
                  </a:outerShdw>
                </a:effectLst>
              </a:rPr>
              <a:t> es que </a:t>
            </a:r>
            <a:r>
              <a:rPr lang="en-US" sz="4000" dirty="0" err="1">
                <a:effectLst>
                  <a:outerShdw blurRad="38100" dist="38100" dir="2700000" algn="tl">
                    <a:srgbClr val="000000">
                      <a:alpha val="43137"/>
                    </a:srgbClr>
                  </a:outerShdw>
                </a:effectLst>
              </a:rPr>
              <a:t>algunos</a:t>
            </a:r>
            <a:r>
              <a:rPr lang="en-US" sz="4000" dirty="0">
                <a:effectLst>
                  <a:outerShdw blurRad="38100" dist="38100" dir="2700000" algn="tl">
                    <a:srgbClr val="000000">
                      <a:alpha val="43137"/>
                    </a:srgbClr>
                  </a:outerShdw>
                </a:effectLst>
              </a:rPr>
              <a:t> entre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dicen</a:t>
            </a:r>
            <a:r>
              <a:rPr lang="en-US" sz="4000" dirty="0">
                <a:effectLst>
                  <a:outerShdw blurRad="38100" dist="38100" dir="2700000" algn="tl">
                    <a:srgbClr val="000000">
                      <a:alpha val="43137"/>
                    </a:srgbClr>
                  </a:outerShdw>
                </a:effectLst>
              </a:rPr>
              <a:t> que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13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no hay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tampoco</a:t>
            </a:r>
            <a:r>
              <a:rPr lang="en-US" sz="4000" dirty="0">
                <a:effectLst>
                  <a:outerShdw blurRad="38100" dist="38100" dir="2700000" algn="tl">
                    <a:srgbClr val="000000">
                      <a:alpha val="43137"/>
                    </a:srgbClr>
                  </a:outerShdw>
                </a:effectLst>
              </a:rPr>
              <a:t> Cristo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14 Y </a:t>
            </a:r>
            <a:r>
              <a:rPr lang="en-US" sz="4000" dirty="0" err="1">
                <a:effectLst>
                  <a:outerShdw blurRad="38100" dist="38100" dir="2700000" algn="tl">
                    <a:srgbClr val="000000">
                      <a:alpha val="43137"/>
                    </a:srgbClr>
                  </a:outerShdw>
                </a:effectLst>
              </a:rPr>
              <a:t>si</a:t>
            </a:r>
            <a:r>
              <a:rPr lang="en-US" sz="4000" dirty="0">
                <a:effectLst>
                  <a:outerShdw blurRad="38100" dist="38100" dir="2700000" algn="tl">
                    <a:srgbClr val="000000">
                      <a:alpha val="43137"/>
                    </a:srgbClr>
                  </a:outerShdw>
                </a:effectLst>
              </a:rPr>
              <a:t> Cristo no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nuestra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predicación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vana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es </a:t>
            </a:r>
            <a:r>
              <a:rPr lang="en-US" sz="4000" dirty="0" err="1">
                <a:effectLst>
                  <a:outerShdw blurRad="38100" dist="38100" dir="2700000" algn="tl">
                    <a:srgbClr val="000000">
                      <a:alpha val="43137"/>
                    </a:srgbClr>
                  </a:outerShdw>
                </a:effectLst>
              </a:rPr>
              <a:t>vuestra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fe</a:t>
            </a:r>
            <a:r>
              <a:rPr lang="en-US" sz="4000" dirty="0">
                <a:effectLst>
                  <a:outerShdw blurRad="38100" dist="38100" dir="2700000" algn="tl">
                    <a:srgbClr val="000000">
                      <a:alpha val="43137"/>
                    </a:srgbClr>
                  </a:outerShdw>
                </a:effectLst>
              </a:rPr>
              <a:t>.</a:t>
            </a:r>
          </a:p>
        </p:txBody>
      </p:sp>
      <p:cxnSp>
        <p:nvCxnSpPr>
          <p:cNvPr id="3" name="Straight Connector 2">
            <a:extLst>
              <a:ext uri="{FF2B5EF4-FFF2-40B4-BE49-F238E27FC236}">
                <a16:creationId xmlns:a16="http://schemas.microsoft.com/office/drawing/2014/main" xmlns="" id="{66463B17-A4C5-50C9-E528-A2AA83749EC7}"/>
              </a:ext>
            </a:extLst>
          </p:cNvPr>
          <p:cNvCxnSpPr/>
          <p:nvPr/>
        </p:nvCxnSpPr>
        <p:spPr>
          <a:xfrm>
            <a:off x="3259807" y="5207431"/>
            <a:ext cx="64627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A02A155-AB4B-EBD2-1834-7E49294B72CD}"/>
              </a:ext>
            </a:extLst>
          </p:cNvPr>
          <p:cNvCxnSpPr>
            <a:cxnSpLocks/>
          </p:cNvCxnSpPr>
          <p:nvPr/>
        </p:nvCxnSpPr>
        <p:spPr>
          <a:xfrm>
            <a:off x="3498740" y="5809282"/>
            <a:ext cx="59849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8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8C90BBF-6747-271C-FCD6-6771916D811D}"/>
              </a:ext>
            </a:extLst>
          </p:cNvPr>
          <p:cNvSpPr txBox="1"/>
          <p:nvPr/>
        </p:nvSpPr>
        <p:spPr>
          <a:xfrm>
            <a:off x="108489" y="889842"/>
            <a:ext cx="11670224" cy="5078313"/>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And we are also found to be false witnesses of God, because we testified of God that He raised Christ; whom He did not raise if the dead are not raised.</a:t>
            </a:r>
          </a:p>
          <a:p>
            <a:pPr algn="just"/>
            <a:r>
              <a:rPr lang="en-US" sz="3600" dirty="0">
                <a:effectLst>
                  <a:outerShdw blurRad="38100" dist="38100" dir="2700000" algn="tl">
                    <a:srgbClr val="000000">
                      <a:alpha val="43137"/>
                    </a:srgbClr>
                  </a:outerShdw>
                </a:effectLst>
              </a:rPr>
              <a:t> 16 For if the dead are not raised, then Christ is not raised.</a:t>
            </a:r>
          </a:p>
          <a:p>
            <a:pPr algn="just"/>
            <a:r>
              <a:rPr lang="en-US" sz="3600" dirty="0">
                <a:effectLst>
                  <a:outerShdw blurRad="38100" dist="38100" dir="2700000" algn="tl">
                    <a:srgbClr val="000000">
                      <a:alpha val="43137"/>
                    </a:srgbClr>
                  </a:outerShdw>
                </a:effectLst>
              </a:rPr>
              <a:t> 17 And if Christ is not raised, your faith is foolish; you are yet in your sins.</a:t>
            </a:r>
          </a:p>
          <a:p>
            <a:pPr algn="just"/>
            <a:r>
              <a:rPr lang="en-US" sz="3600" dirty="0">
                <a:effectLst>
                  <a:outerShdw blurRad="38100" dist="38100" dir="2700000" algn="tl">
                    <a:srgbClr val="000000">
                      <a:alpha val="43137"/>
                    </a:srgbClr>
                  </a:outerShdw>
                </a:effectLst>
              </a:rPr>
              <a:t> 18 Then also those that fell asleep in Christ were lost.</a:t>
            </a:r>
          </a:p>
          <a:p>
            <a:pPr algn="ctr"/>
            <a:r>
              <a:rPr lang="en-US" sz="3600" dirty="0">
                <a:effectLst>
                  <a:outerShdw blurRad="38100" dist="38100" dir="2700000" algn="tl">
                    <a:srgbClr val="000000">
                      <a:alpha val="43137"/>
                    </a:srgbClr>
                  </a:outerShdw>
                </a:effectLst>
              </a:rPr>
              <a:t> 19 If in this life only we have hope in Christ, </a:t>
            </a:r>
          </a:p>
          <a:p>
            <a:pPr algn="ctr"/>
            <a:r>
              <a:rPr lang="en-US" sz="3600" dirty="0">
                <a:effectLst>
                  <a:outerShdw blurRad="38100" dist="38100" dir="2700000" algn="tl">
                    <a:srgbClr val="000000">
                      <a:alpha val="43137"/>
                    </a:srgbClr>
                  </a:outerShdw>
                </a:effectLst>
              </a:rPr>
              <a:t>we are of all men most miserable.</a:t>
            </a:r>
          </a:p>
        </p:txBody>
      </p:sp>
      <p:sp>
        <p:nvSpPr>
          <p:cNvPr id="5" name="TextBox 4">
            <a:extLst>
              <a:ext uri="{FF2B5EF4-FFF2-40B4-BE49-F238E27FC236}">
                <a16:creationId xmlns:a16="http://schemas.microsoft.com/office/drawing/2014/main" xmlns="" id="{CD77E4DD-065D-68F2-F138-A76EC20591B6}"/>
              </a:ext>
            </a:extLst>
          </p:cNvPr>
          <p:cNvSpPr txBox="1"/>
          <p:nvPr/>
        </p:nvSpPr>
        <p:spPr>
          <a:xfrm>
            <a:off x="11995688" y="58846"/>
            <a:ext cx="11670222" cy="6740307"/>
          </a:xfrm>
          <a:prstGeom prst="rect">
            <a:avLst/>
          </a:prstGeom>
          <a:noFill/>
          <a:ln>
            <a:solidFill>
              <a:schemeClr val="tx1"/>
            </a:solidFill>
          </a:ln>
        </p:spPr>
        <p:txBody>
          <a:bodyPr wrap="square">
            <a:spAutoFit/>
          </a:bodyPr>
          <a:lstStyle/>
          <a:p>
            <a:pPr algn="just"/>
            <a:r>
              <a:rPr lang="en-US" sz="3600" dirty="0">
                <a:effectLst>
                  <a:outerShdw blurRad="38100" dist="38100" dir="2700000" algn="tl">
                    <a:srgbClr val="000000">
                      <a:alpha val="43137"/>
                    </a:srgbClr>
                  </a:outerShdw>
                </a:effectLst>
              </a:rPr>
              <a:t>1Co 15:15 Y </a:t>
            </a:r>
            <a:r>
              <a:rPr lang="en-US" sz="3600" dirty="0" err="1">
                <a:effectLst>
                  <a:outerShdw blurRad="38100" dist="38100" dir="2700000" algn="tl">
                    <a:srgbClr val="000000">
                      <a:alpha val="43137"/>
                    </a:srgbClr>
                  </a:outerShdw>
                </a:effectLst>
              </a:rPr>
              <a:t>aun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hallados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falsos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testigos</a:t>
            </a:r>
            <a:r>
              <a:rPr lang="en-US" sz="3600" dirty="0">
                <a:effectLst>
                  <a:outerShdw blurRad="38100" dist="38100" dir="2700000" algn="tl">
                    <a:srgbClr val="000000">
                      <a:alpha val="43137"/>
                    </a:srgbClr>
                  </a:outerShdw>
                </a:effectLst>
              </a:rPr>
              <a:t> de Dios,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atestiguado</a:t>
            </a:r>
            <a:r>
              <a:rPr lang="en-US" sz="3600" dirty="0">
                <a:effectLst>
                  <a:outerShdw blurRad="38100" dist="38100" dir="2700000" algn="tl">
                    <a:srgbClr val="000000">
                      <a:alpha val="43137"/>
                    </a:srgbClr>
                  </a:outerShdw>
                </a:effectLst>
              </a:rPr>
              <a:t> de Dios que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 Cristo, al </a:t>
            </a:r>
            <a:r>
              <a:rPr lang="en-US" sz="3600" dirty="0" err="1">
                <a:effectLst>
                  <a:outerShdw blurRad="38100" dist="38100" dir="2700000" algn="tl">
                    <a:srgbClr val="000000">
                      <a:alpha val="43137"/>
                    </a:srgbClr>
                  </a:outerShdw>
                </a:effectLst>
              </a:rPr>
              <a:t>cual</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resucitó</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se </a:t>
            </a:r>
            <a:r>
              <a:rPr lang="en-US" sz="3600" dirty="0" err="1">
                <a:effectLst>
                  <a:outerShdw blurRad="38100" dist="38100" dir="2700000" algn="tl">
                    <a:srgbClr val="000000">
                      <a:alpha val="43137"/>
                    </a:srgbClr>
                  </a:outerShdw>
                </a:effectLst>
              </a:rPr>
              <a:t>toma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por</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sentado</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16 </a:t>
            </a:r>
            <a:r>
              <a:rPr lang="en-US" sz="3600" dirty="0" err="1">
                <a:effectLst>
                  <a:outerShdw blurRad="38100" dist="38100" dir="2700000" algn="tl">
                    <a:srgbClr val="000000">
                      <a:alpha val="43137"/>
                    </a:srgbClr>
                  </a:outerShdw>
                </a:effectLst>
              </a:rPr>
              <a:t>Porque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muertos</a:t>
            </a:r>
            <a:r>
              <a:rPr lang="en-US" sz="3600" dirty="0">
                <a:effectLst>
                  <a:outerShdw blurRad="38100" dist="38100" dir="2700000" algn="tl">
                    <a:srgbClr val="000000">
                      <a:alpha val="43137"/>
                    </a:srgbClr>
                  </a:outerShdw>
                </a:effectLst>
              </a:rPr>
              <a:t> no </a:t>
            </a:r>
            <a:r>
              <a:rPr lang="en-US" sz="3600" dirty="0" err="1">
                <a:effectLst>
                  <a:outerShdw blurRad="38100" dist="38100" dir="2700000" algn="tl">
                    <a:srgbClr val="000000">
                      <a:alpha val="43137"/>
                    </a:srgbClr>
                  </a:outerShdw>
                </a:effectLst>
              </a:rPr>
              <a:t>resucitan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tampoco</a:t>
            </a:r>
            <a:r>
              <a:rPr lang="en-US" sz="3600" dirty="0">
                <a:effectLst>
                  <a:outerShdw blurRad="38100" dist="38100" dir="2700000" algn="tl">
                    <a:srgbClr val="000000">
                      <a:alpha val="43137"/>
                    </a:srgbClr>
                  </a:outerShdw>
                </a:effectLst>
              </a:rPr>
              <a:t> Cristo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17 y </a:t>
            </a:r>
            <a:r>
              <a:rPr lang="en-US" sz="3600" dirty="0" err="1">
                <a:effectLst>
                  <a:outerShdw blurRad="38100" dist="38100" dir="2700000" algn="tl">
                    <a:srgbClr val="000000">
                      <a:alpha val="43137"/>
                    </a:srgbClr>
                  </a:outerShdw>
                </a:effectLst>
              </a:rPr>
              <a:t>si</a:t>
            </a:r>
            <a:r>
              <a:rPr lang="en-US" sz="3600" dirty="0">
                <a:effectLst>
                  <a:outerShdw blurRad="38100" dist="38100" dir="2700000" algn="tl">
                    <a:srgbClr val="000000">
                      <a:alpha val="43137"/>
                    </a:srgbClr>
                  </a:outerShdw>
                </a:effectLst>
              </a:rPr>
              <a:t> Cristo no ha </a:t>
            </a:r>
            <a:r>
              <a:rPr lang="en-US" sz="3600" dirty="0" err="1">
                <a:effectLst>
                  <a:outerShdw blurRad="38100" dist="38100" dir="2700000" algn="tl">
                    <a:srgbClr val="000000">
                      <a:alpha val="43137"/>
                    </a:srgbClr>
                  </a:outerShdw>
                </a:effectLst>
              </a:rPr>
              <a:t>resucitado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fe</a:t>
            </a:r>
            <a:r>
              <a:rPr lang="en-US" sz="3600" dirty="0">
                <a:effectLst>
                  <a:outerShdw blurRad="38100" dist="38100" dir="2700000" algn="tl">
                    <a:srgbClr val="000000">
                      <a:alpha val="43137"/>
                    </a:srgbClr>
                  </a:outerShdw>
                </a:effectLst>
              </a:rPr>
              <a:t> es </a:t>
            </a:r>
            <a:r>
              <a:rPr lang="en-US" sz="3600" dirty="0" err="1">
                <a:effectLst>
                  <a:outerShdw blurRad="38100" dist="38100" dir="2700000" algn="tl">
                    <a:srgbClr val="000000">
                      <a:alpha val="43137"/>
                    </a:srgbClr>
                  </a:outerShdw>
                </a:effectLst>
              </a:rPr>
              <a:t>inútil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todavía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estáis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vuestros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pecados</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18 En </a:t>
            </a:r>
            <a:r>
              <a:rPr lang="en-US" sz="3600" dirty="0" err="1">
                <a:effectLst>
                  <a:outerShdw blurRad="38100" dist="38100" dir="2700000" algn="tl">
                    <a:srgbClr val="000000">
                      <a:alpha val="43137"/>
                    </a:srgbClr>
                  </a:outerShdw>
                </a:effectLst>
              </a:rPr>
              <a:t>tal</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caso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también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dormido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han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perecido</a:t>
            </a:r>
            <a:r>
              <a:rPr lang="en-US" sz="3600" dirty="0">
                <a:effectLst>
                  <a:outerShdw blurRad="38100" dist="38100" dir="2700000" algn="tl">
                    <a:srgbClr val="000000">
                      <a:alpha val="43137"/>
                    </a:srgbClr>
                  </a:outerShdw>
                </a:effectLst>
              </a:rPr>
              <a:t>.</a:t>
            </a:r>
          </a:p>
          <a:p>
            <a:pPr algn="just"/>
            <a:r>
              <a:rPr lang="en-US" sz="3600" dirty="0">
                <a:effectLst>
                  <a:outerShdw blurRad="38100" dist="38100" dir="2700000" algn="tl">
                    <a:srgbClr val="000000">
                      <a:alpha val="43137"/>
                    </a:srgbClr>
                  </a:outerShdw>
                </a:effectLst>
              </a:rPr>
              <a:t> 19 ¡Si </a:t>
            </a:r>
            <a:r>
              <a:rPr lang="en-US" sz="3600" dirty="0" err="1">
                <a:effectLst>
                  <a:outerShdw blurRad="38100" dist="38100" dir="2700000" algn="tl">
                    <a:srgbClr val="000000">
                      <a:alpha val="43137"/>
                    </a:srgbClr>
                  </a:outerShdw>
                </a:effectLst>
              </a:rPr>
              <a:t>sólo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vida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hemos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tenido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esperanza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en</a:t>
            </a:r>
            <a:r>
              <a:rPr lang="en-US" sz="3600" dirty="0">
                <a:effectLst>
                  <a:outerShdw blurRad="38100" dist="38100" dir="2700000" algn="tl">
                    <a:srgbClr val="000000">
                      <a:alpha val="43137"/>
                    </a:srgbClr>
                  </a:outerShdw>
                </a:effectLst>
              </a:rPr>
              <a:t> Cristo, </a:t>
            </a:r>
            <a:r>
              <a:rPr lang="en-US" sz="3600" dirty="0" err="1">
                <a:effectLst>
                  <a:outerShdw blurRad="38100" dist="38100" dir="2700000" algn="tl">
                    <a:srgbClr val="000000">
                      <a:alpha val="43137"/>
                    </a:srgbClr>
                  </a:outerShdw>
                </a:effectLst>
              </a:rPr>
              <a:t>somos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más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miserables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todos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hombres!</a:t>
            </a:r>
          </a:p>
        </p:txBody>
      </p:sp>
      <p:cxnSp>
        <p:nvCxnSpPr>
          <p:cNvPr id="2" name="Straight Connector 1">
            <a:extLst>
              <a:ext uri="{FF2B5EF4-FFF2-40B4-BE49-F238E27FC236}">
                <a16:creationId xmlns:a16="http://schemas.microsoft.com/office/drawing/2014/main" xmlns="" id="{7658FA02-AE8E-4B61-19C6-9DB076423C72}"/>
              </a:ext>
            </a:extLst>
          </p:cNvPr>
          <p:cNvCxnSpPr>
            <a:cxnSpLocks/>
          </p:cNvCxnSpPr>
          <p:nvPr/>
        </p:nvCxnSpPr>
        <p:spPr>
          <a:xfrm>
            <a:off x="2209800" y="5257800"/>
            <a:ext cx="7848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5A336B3-5F58-71AC-1BB4-8D3173E451F9}"/>
              </a:ext>
            </a:extLst>
          </p:cNvPr>
          <p:cNvCxnSpPr>
            <a:cxnSpLocks/>
          </p:cNvCxnSpPr>
          <p:nvPr/>
        </p:nvCxnSpPr>
        <p:spPr>
          <a:xfrm>
            <a:off x="2663770" y="5791200"/>
            <a:ext cx="65596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1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A55044-FAFD-C581-CF47-4F93877AA4FA}"/>
              </a:ext>
            </a:extLst>
          </p:cNvPr>
          <p:cNvSpPr txBox="1"/>
          <p:nvPr/>
        </p:nvSpPr>
        <p:spPr>
          <a:xfrm>
            <a:off x="162734" y="610135"/>
            <a:ext cx="11615980"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But now Christ has risen from the dead and has become the FIRSTFRUIT of those who slept.</a:t>
            </a:r>
          </a:p>
          <a:p>
            <a:pPr algn="just"/>
            <a:r>
              <a:rPr lang="en-US" sz="4000" dirty="0">
                <a:effectLst>
                  <a:outerShdw blurRad="38100" dist="38100" dir="2700000" algn="tl">
                    <a:srgbClr val="000000">
                      <a:alpha val="43137"/>
                    </a:srgbClr>
                  </a:outerShdw>
                </a:effectLst>
              </a:rPr>
              <a:t> 21 For since death is through man, the resurrection of the dead also is through a Man.</a:t>
            </a:r>
          </a:p>
          <a:p>
            <a:pPr algn="just"/>
            <a:r>
              <a:rPr lang="en-US" sz="4000" dirty="0">
                <a:effectLst>
                  <a:outerShdw blurRad="38100" dist="38100" dir="2700000" algn="tl">
                    <a:srgbClr val="000000">
                      <a:alpha val="43137"/>
                    </a:srgbClr>
                  </a:outerShdw>
                </a:effectLst>
              </a:rPr>
              <a:t> 22 For as in Adam all die, even so in Christ all will be made alive.</a:t>
            </a:r>
          </a:p>
          <a:p>
            <a:pPr algn="just"/>
            <a:r>
              <a:rPr lang="en-US" sz="4000" dirty="0">
                <a:effectLst>
                  <a:outerShdw blurRad="38100" dist="38100" dir="2700000" algn="tl">
                    <a:srgbClr val="000000">
                      <a:alpha val="43137"/>
                    </a:srgbClr>
                  </a:outerShdw>
                </a:effectLst>
              </a:rPr>
              <a:t> 23 But each in his own order: Christ the first-fruit, and afterward they who are Christ's at His coming;</a:t>
            </a:r>
          </a:p>
        </p:txBody>
      </p:sp>
      <p:sp>
        <p:nvSpPr>
          <p:cNvPr id="5" name="TextBox 4">
            <a:extLst>
              <a:ext uri="{FF2B5EF4-FFF2-40B4-BE49-F238E27FC236}">
                <a16:creationId xmlns:a16="http://schemas.microsoft.com/office/drawing/2014/main" xmlns="" id="{9414B7C1-9F8E-FB47-A99F-56E3F1FDBE5A}"/>
              </a:ext>
            </a:extLst>
          </p:cNvPr>
          <p:cNvSpPr txBox="1"/>
          <p:nvPr/>
        </p:nvSpPr>
        <p:spPr>
          <a:xfrm>
            <a:off x="11995688" y="610135"/>
            <a:ext cx="1161597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1Co 15:20 Pero </a:t>
            </a:r>
            <a:r>
              <a:rPr lang="en-US" sz="4000" dirty="0" err="1">
                <a:effectLst>
                  <a:outerShdw blurRad="38100" dist="38100" dir="2700000" algn="tl">
                    <a:srgbClr val="000000">
                      <a:alpha val="43137"/>
                    </a:srgbClr>
                  </a:outerShdw>
                </a:effectLst>
              </a:rPr>
              <a:t>ahora</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sí</a:t>
            </a:r>
            <a:r>
              <a:rPr lang="en-US" sz="4000" dirty="0">
                <a:effectLst>
                  <a:outerShdw blurRad="38100" dist="38100" dir="2700000" algn="tl">
                    <a:srgbClr val="000000">
                      <a:alpha val="43137"/>
                    </a:srgbClr>
                  </a:outerShdw>
                </a:effectLst>
              </a:rPr>
              <a:t> ha </a:t>
            </a:r>
            <a:r>
              <a:rPr lang="en-US" sz="4000" dirty="0" err="1">
                <a:effectLst>
                  <a:outerShdw blurRad="38100" dist="38100" dir="2700000" algn="tl">
                    <a:srgbClr val="000000">
                      <a:alpha val="43137"/>
                    </a:srgbClr>
                  </a:outerShdw>
                </a:effectLst>
              </a:rPr>
              <a:t>resucitado</a:t>
            </a:r>
            <a:r>
              <a:rPr lang="en-US" sz="4000" dirty="0">
                <a:effectLst>
                  <a:outerShdw blurRad="38100" dist="38100" dir="2700000" algn="tl">
                    <a:srgbClr val="000000">
                      <a:alpha val="43137"/>
                    </a:srgbClr>
                  </a:outerShdw>
                </a:effectLst>
              </a:rPr>
              <a:t> de entre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durmieron</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21 </a:t>
            </a:r>
            <a:r>
              <a:rPr lang="en-US" sz="4000" dirty="0" err="1">
                <a:effectLst>
                  <a:outerShdw blurRad="38100" dist="38100" dir="2700000" algn="tl">
                    <a:srgbClr val="000000">
                      <a:alpha val="43137"/>
                    </a:srgbClr>
                  </a:outerShdw>
                </a:effectLst>
              </a:rPr>
              <a:t>Puesto</a:t>
            </a:r>
            <a:r>
              <a:rPr lang="en-US" sz="4000" dirty="0">
                <a:effectLst>
                  <a:outerShdw blurRad="38100" dist="38100" dir="2700000" algn="tl">
                    <a:srgbClr val="000000">
                      <a:alpha val="43137"/>
                    </a:srgbClr>
                  </a:outerShdw>
                </a:effectLst>
              </a:rPr>
              <a:t> que la </a:t>
            </a:r>
            <a:r>
              <a:rPr lang="en-US" sz="4000" dirty="0" err="1">
                <a:effectLst>
                  <a:outerShdw blurRad="38100" dist="38100" dir="2700000" algn="tl">
                    <a:srgbClr val="000000">
                      <a:alpha val="43137"/>
                    </a:srgbClr>
                  </a:outerShdw>
                </a:effectLst>
              </a:rPr>
              <a:t>muerte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entró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por</a:t>
            </a:r>
            <a:r>
              <a:rPr lang="en-US" sz="4000" dirty="0">
                <a:effectLst>
                  <a:outerShdw blurRad="38100" dist="38100" dir="2700000" algn="tl">
                    <a:srgbClr val="000000">
                      <a:alpha val="43137"/>
                    </a:srgbClr>
                  </a:outerShdw>
                </a:effectLst>
              </a:rPr>
              <a:t> medio de un hombre ha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la </a:t>
            </a:r>
            <a:r>
              <a:rPr lang="en-US" sz="4000" dirty="0" err="1">
                <a:effectLst>
                  <a:outerShdw blurRad="38100" dist="38100" dir="2700000" algn="tl">
                    <a:srgbClr val="000000">
                      <a:alpha val="43137"/>
                    </a:srgbClr>
                  </a:outerShdw>
                </a:effectLst>
              </a:rPr>
              <a:t>resurrección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muertos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22 </a:t>
            </a:r>
            <a:r>
              <a:rPr lang="en-US" sz="4000" dirty="0" err="1">
                <a:effectLst>
                  <a:outerShdw blurRad="38100" dist="38100" dir="2700000" algn="tl">
                    <a:srgbClr val="000000">
                      <a:alpha val="43137"/>
                    </a:srgbClr>
                  </a:outerShdw>
                </a:effectLst>
              </a:rPr>
              <a:t>Porque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como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Adán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mueren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así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también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Cristo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serán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vivificados</a:t>
            </a:r>
            <a:r>
              <a:rPr lang="en-US" sz="4000" dirty="0">
                <a:effectLst>
                  <a:outerShdw blurRad="38100" dist="38100" dir="2700000" algn="tl">
                    <a:srgbClr val="000000">
                      <a:alpha val="43137"/>
                    </a:srgbClr>
                  </a:outerShdw>
                </a:effectLst>
              </a:rPr>
              <a:t>.</a:t>
            </a:r>
          </a:p>
          <a:p>
            <a:pPr algn="just"/>
            <a:r>
              <a:rPr lang="en-US" sz="4000" dirty="0">
                <a:effectLst>
                  <a:outerShdw blurRad="38100" dist="38100" dir="2700000" algn="tl">
                    <a:srgbClr val="000000">
                      <a:alpha val="43137"/>
                    </a:srgbClr>
                  </a:outerShdw>
                </a:effectLst>
              </a:rPr>
              <a:t> 23 Pero </a:t>
            </a:r>
            <a:r>
              <a:rPr lang="en-US" sz="4000" dirty="0" err="1">
                <a:effectLst>
                  <a:outerShdw blurRad="38100" dist="38100" dir="2700000" algn="tl">
                    <a:srgbClr val="000000">
                      <a:alpha val="43137"/>
                    </a:srgbClr>
                  </a:outerShdw>
                </a:effectLst>
              </a:rPr>
              <a:t>cada</a:t>
            </a:r>
            <a:r>
              <a:rPr lang="en-US" sz="4000" dirty="0">
                <a:effectLst>
                  <a:outerShdw blurRad="38100" dist="38100" dir="2700000" algn="tl">
                    <a:srgbClr val="000000">
                      <a:alpha val="43137"/>
                    </a:srgbClr>
                  </a:outerShdw>
                </a:effectLst>
              </a:rPr>
              <a:t> uno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orden</a:t>
            </a:r>
            <a:r>
              <a:rPr lang="en-US" sz="4000" dirty="0">
                <a:effectLst>
                  <a:outerShdw blurRad="38100" dist="38100" dir="2700000" algn="tl">
                    <a:srgbClr val="000000">
                      <a:alpha val="43137"/>
                    </a:srgbClr>
                  </a:outerShdw>
                </a:effectLst>
              </a:rPr>
              <a:t>: Cristo, las </a:t>
            </a:r>
            <a:r>
              <a:rPr lang="en-US" sz="4000" dirty="0" err="1">
                <a:effectLst>
                  <a:outerShdw blurRad="38100" dist="38100" dir="2700000" algn="tl">
                    <a:srgbClr val="000000">
                      <a:alpha val="43137"/>
                    </a:srgbClr>
                  </a:outerShdw>
                </a:effectLst>
              </a:rPr>
              <a:t>primicias</a:t>
            </a:r>
            <a:r>
              <a:rPr lang="en-US" sz="4000" dirty="0">
                <a:effectLst>
                  <a:outerShdw blurRad="38100" dist="38100" dir="2700000" algn="tl">
                    <a:srgbClr val="000000">
                      <a:alpha val="43137"/>
                    </a:srgbClr>
                  </a:outerShdw>
                </a:effectLst>
              </a:rPr>
              <a:t>; luego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que son de Cristo,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su</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venida</a:t>
            </a:r>
            <a:r>
              <a:rPr lang="en-US" sz="4000" dirty="0">
                <a:effectLst>
                  <a:outerShdw blurRad="38100" dist="38100" dir="2700000" algn="tl">
                    <a:srgbClr val="000000">
                      <a:alpha val="43137"/>
                    </a:srgbClr>
                  </a:outerShdw>
                </a:effectLst>
              </a:rPr>
              <a:t>.</a:t>
            </a:r>
          </a:p>
        </p:txBody>
      </p:sp>
      <p:sp>
        <p:nvSpPr>
          <p:cNvPr id="2" name="Rectangle 1">
            <a:extLst>
              <a:ext uri="{FF2B5EF4-FFF2-40B4-BE49-F238E27FC236}">
                <a16:creationId xmlns:a16="http://schemas.microsoft.com/office/drawing/2014/main" xmlns="" id="{C7829E2F-AAE5-9C70-BAB1-8BB0CFC2F455}"/>
              </a:ext>
            </a:extLst>
          </p:cNvPr>
          <p:cNvSpPr/>
          <p:nvPr/>
        </p:nvSpPr>
        <p:spPr>
          <a:xfrm>
            <a:off x="5181600" y="1219200"/>
            <a:ext cx="3270143" cy="61993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xmlns="" id="{B5DEF4C4-A987-DC37-63C3-D1A08EEE9504}"/>
              </a:ext>
            </a:extLst>
          </p:cNvPr>
          <p:cNvCxnSpPr>
            <a:cxnSpLocks/>
          </p:cNvCxnSpPr>
          <p:nvPr/>
        </p:nvCxnSpPr>
        <p:spPr>
          <a:xfrm>
            <a:off x="7299700" y="5486400"/>
            <a:ext cx="429303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1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290462" y="4762451"/>
            <a:ext cx="232204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a:off x="2238271" y="3904519"/>
            <a:ext cx="0" cy="1197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53624" y="2801595"/>
            <a:ext cx="4727673" cy="646331"/>
          </a:xfrm>
          <a:prstGeom prst="rect">
            <a:avLst/>
          </a:prstGeom>
          <a:noFill/>
          <a:ln>
            <a:solidFill>
              <a:schemeClr val="bg1"/>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8" name="TextBox 7"/>
          <p:cNvSpPr txBox="1"/>
          <p:nvPr/>
        </p:nvSpPr>
        <p:spPr>
          <a:xfrm>
            <a:off x="336842" y="2802303"/>
            <a:ext cx="3802858" cy="646331"/>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PASSOVER</a:t>
            </a:r>
          </a:p>
        </p:txBody>
      </p:sp>
      <p:cxnSp>
        <p:nvCxnSpPr>
          <p:cNvPr id="9" name="Straight Connector 8"/>
          <p:cNvCxnSpPr>
            <a:cxnSpLocks/>
          </p:cNvCxnSpPr>
          <p:nvPr/>
        </p:nvCxnSpPr>
        <p:spPr>
          <a:xfrm>
            <a:off x="8287143" y="4436940"/>
            <a:ext cx="0" cy="7168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14717461" y="3853446"/>
            <a:ext cx="1" cy="12999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266186" y="2802815"/>
            <a:ext cx="4014263" cy="646331"/>
          </a:xfrm>
          <a:prstGeom prst="rect">
            <a:avLst/>
          </a:prstGeom>
          <a:noFill/>
          <a:ln>
            <a:solidFill>
              <a:schemeClr val="bg1"/>
            </a:solidFill>
          </a:ln>
        </p:spPr>
        <p:txBody>
          <a:bodyPr wrap="square" rtlCol="0">
            <a:spAutoFit/>
          </a:bodyPr>
          <a:lstStyle/>
          <a:p>
            <a:pPr algn="ctr"/>
            <a:r>
              <a:rPr lang="en-US" sz="3600" b="1" dirty="0">
                <a:solidFill>
                  <a:srgbClr val="00B0F0"/>
                </a:solidFill>
                <a:effectLst>
                  <a:outerShdw blurRad="38100" dist="38100" dir="2700000" algn="tl">
                    <a:srgbClr val="000000">
                      <a:alpha val="43137"/>
                    </a:srgbClr>
                  </a:outerShdw>
                </a:effectLst>
              </a:rPr>
              <a:t>PENTECOST</a:t>
            </a:r>
          </a:p>
        </p:txBody>
      </p:sp>
      <p:cxnSp>
        <p:nvCxnSpPr>
          <p:cNvPr id="14" name="Straight Connector 13"/>
          <p:cNvCxnSpPr>
            <a:cxnSpLocks/>
          </p:cNvCxnSpPr>
          <p:nvPr/>
        </p:nvCxnSpPr>
        <p:spPr>
          <a:xfrm flipH="1">
            <a:off x="21232132" y="4122152"/>
            <a:ext cx="14524" cy="1030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C8D0A3F-74FB-2852-3FA8-588D5D654E1A}"/>
              </a:ext>
            </a:extLst>
          </p:cNvPr>
          <p:cNvSpPr txBox="1"/>
          <p:nvPr/>
        </p:nvSpPr>
        <p:spPr>
          <a:xfrm>
            <a:off x="6385714" y="2807645"/>
            <a:ext cx="3802858" cy="1200329"/>
          </a:xfrm>
          <a:prstGeom prst="rect">
            <a:avLst/>
          </a:prstGeom>
          <a:noFill/>
          <a:ln>
            <a:solidFill>
              <a:schemeClr val="bg1"/>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rPr>
              <a:t>Unleavened</a:t>
            </a:r>
          </a:p>
          <a:p>
            <a:pPr algn="ctr"/>
            <a:r>
              <a:rPr lang="en-US" sz="3600" b="1" i="1" dirty="0">
                <a:solidFill>
                  <a:srgbClr val="FF0000"/>
                </a:solidFill>
                <a:effectLst>
                  <a:outerShdw blurRad="38100" dist="38100" dir="2700000" algn="tl">
                    <a:srgbClr val="000000">
                      <a:alpha val="43137"/>
                    </a:srgbClr>
                  </a:outerShdw>
                </a:effectLst>
              </a:rPr>
              <a:t>Bread </a:t>
            </a:r>
          </a:p>
        </p:txBody>
      </p:sp>
      <p:sp>
        <p:nvSpPr>
          <p:cNvPr id="16" name="TextBox 15">
            <a:extLst>
              <a:ext uri="{FF2B5EF4-FFF2-40B4-BE49-F238E27FC236}">
                <a16:creationId xmlns:a16="http://schemas.microsoft.com/office/drawing/2014/main" xmlns="" id="{63461229-669B-95DD-C0F1-8546D7FA7702}"/>
              </a:ext>
            </a:extLst>
          </p:cNvPr>
          <p:cNvSpPr txBox="1"/>
          <p:nvPr/>
        </p:nvSpPr>
        <p:spPr>
          <a:xfrm>
            <a:off x="290462" y="5102331"/>
            <a:ext cx="3895618"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crucified on </a:t>
            </a:r>
          </a:p>
          <a:p>
            <a:pPr algn="ctr"/>
            <a:r>
              <a:rPr lang="en-US" sz="3600" b="1" i="1" dirty="0">
                <a:solidFill>
                  <a:srgbClr val="FF0000"/>
                </a:solidFill>
                <a:effectLst>
                  <a:outerShdw blurRad="38100" dist="38100" dir="2700000" algn="tl">
                    <a:srgbClr val="000000">
                      <a:alpha val="43137"/>
                    </a:srgbClr>
                  </a:outerShdw>
                </a:effectLst>
              </a:rPr>
              <a:t>PASSOVER</a:t>
            </a:r>
          </a:p>
        </p:txBody>
      </p:sp>
      <p:sp>
        <p:nvSpPr>
          <p:cNvPr id="17" name="TextBox 16">
            <a:extLst>
              <a:ext uri="{FF2B5EF4-FFF2-40B4-BE49-F238E27FC236}">
                <a16:creationId xmlns:a16="http://schemas.microsoft.com/office/drawing/2014/main" xmlns="" id="{27D14680-0D7C-81E7-5F17-C6600304AA11}"/>
              </a:ext>
            </a:extLst>
          </p:cNvPr>
          <p:cNvSpPr txBox="1"/>
          <p:nvPr/>
        </p:nvSpPr>
        <p:spPr>
          <a:xfrm>
            <a:off x="6658102" y="5103674"/>
            <a:ext cx="3329629"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buried on </a:t>
            </a:r>
          </a:p>
          <a:p>
            <a:pPr algn="ctr"/>
            <a:r>
              <a:rPr lang="en-US" sz="3600" b="1" i="1" dirty="0">
                <a:solidFill>
                  <a:srgbClr val="FF0000"/>
                </a:solidFill>
                <a:effectLst>
                  <a:outerShdw blurRad="38100" dist="38100" dir="2700000" algn="tl">
                    <a:srgbClr val="000000">
                      <a:alpha val="43137"/>
                    </a:srgbClr>
                  </a:outerShdw>
                </a:effectLst>
              </a:rPr>
              <a:t>UNLEAVENED </a:t>
            </a:r>
          </a:p>
          <a:p>
            <a:pPr algn="ctr"/>
            <a:r>
              <a:rPr lang="en-US" sz="3600" b="1" i="1" dirty="0">
                <a:solidFill>
                  <a:srgbClr val="FF0000"/>
                </a:solidFill>
                <a:effectLst>
                  <a:outerShdw blurRad="38100" dist="38100" dir="2700000" algn="tl">
                    <a:srgbClr val="000000">
                      <a:alpha val="43137"/>
                    </a:srgbClr>
                  </a:outerShdw>
                </a:effectLst>
              </a:rPr>
              <a:t>BREAD</a:t>
            </a:r>
          </a:p>
        </p:txBody>
      </p:sp>
      <p:sp>
        <p:nvSpPr>
          <p:cNvPr id="18" name="TextBox 17">
            <a:extLst>
              <a:ext uri="{FF2B5EF4-FFF2-40B4-BE49-F238E27FC236}">
                <a16:creationId xmlns:a16="http://schemas.microsoft.com/office/drawing/2014/main" xmlns="" id="{84372026-1345-B3B4-CCD0-A33ADEE8F61D}"/>
              </a:ext>
            </a:extLst>
          </p:cNvPr>
          <p:cNvSpPr txBox="1"/>
          <p:nvPr/>
        </p:nvSpPr>
        <p:spPr>
          <a:xfrm>
            <a:off x="12506761" y="5102331"/>
            <a:ext cx="4421402"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resurrected on </a:t>
            </a:r>
          </a:p>
          <a:p>
            <a:pPr algn="ctr"/>
            <a:r>
              <a:rPr lang="en-US" sz="3600" b="1" dirty="0">
                <a:solidFill>
                  <a:srgbClr val="FF0000"/>
                </a:solidFill>
                <a:effectLst>
                  <a:outerShdw blurRad="38100" dist="38100" dir="2700000" algn="tl">
                    <a:srgbClr val="000000">
                      <a:alpha val="43137"/>
                    </a:srgbClr>
                  </a:outerShdw>
                </a:effectLst>
              </a:rPr>
              <a:t>FIRSTFRUITS</a:t>
            </a:r>
          </a:p>
        </p:txBody>
      </p:sp>
      <p:sp>
        <p:nvSpPr>
          <p:cNvPr id="20" name="TextBox 19">
            <a:extLst>
              <a:ext uri="{FF2B5EF4-FFF2-40B4-BE49-F238E27FC236}">
                <a16:creationId xmlns:a16="http://schemas.microsoft.com/office/drawing/2014/main" xmlns="" id="{B0DC5C2F-52A3-175E-B018-41AC656268D3}"/>
              </a:ext>
            </a:extLst>
          </p:cNvPr>
          <p:cNvSpPr txBox="1"/>
          <p:nvPr/>
        </p:nvSpPr>
        <p:spPr>
          <a:xfrm>
            <a:off x="19565960" y="5103674"/>
            <a:ext cx="3414716" cy="1754326"/>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rPr>
              <a:t>Jesus initiate</a:t>
            </a:r>
          </a:p>
          <a:p>
            <a:pPr algn="ctr"/>
            <a:r>
              <a:rPr lang="en-US" sz="3600" dirty="0">
                <a:solidFill>
                  <a:schemeClr val="bg1"/>
                </a:solidFill>
                <a:effectLst>
                  <a:outerShdw blurRad="38100" dist="38100" dir="2700000" algn="tl">
                    <a:srgbClr val="000000">
                      <a:alpha val="43137"/>
                    </a:srgbClr>
                  </a:outerShdw>
                </a:effectLst>
              </a:rPr>
              <a:t> His Church on </a:t>
            </a:r>
          </a:p>
          <a:p>
            <a:pPr algn="ctr"/>
            <a:r>
              <a:rPr lang="en-US" sz="3600" b="1" dirty="0">
                <a:solidFill>
                  <a:srgbClr val="00B0F0"/>
                </a:solidFill>
                <a:effectLst>
                  <a:outerShdw blurRad="38100" dist="38100" dir="2700000" algn="tl">
                    <a:srgbClr val="000000">
                      <a:alpha val="43137"/>
                    </a:srgbClr>
                  </a:outerShdw>
                </a:effectLst>
              </a:rPr>
              <a:t>PENTECOST</a:t>
            </a:r>
          </a:p>
        </p:txBody>
      </p:sp>
      <p:sp>
        <p:nvSpPr>
          <p:cNvPr id="21" name="TextBox 20">
            <a:extLst>
              <a:ext uri="{FF2B5EF4-FFF2-40B4-BE49-F238E27FC236}">
                <a16:creationId xmlns:a16="http://schemas.microsoft.com/office/drawing/2014/main" xmlns="" id="{0964A04B-53EC-AB94-A027-A9C3305885AE}"/>
              </a:ext>
            </a:extLst>
          </p:cNvPr>
          <p:cNvSpPr txBox="1"/>
          <p:nvPr/>
        </p:nvSpPr>
        <p:spPr>
          <a:xfrm>
            <a:off x="132573" y="123990"/>
            <a:ext cx="11615980" cy="2308324"/>
          </a:xfrm>
          <a:prstGeom prst="rect">
            <a:avLst/>
          </a:prstGeom>
          <a:noFill/>
          <a:ln>
            <a:solidFill>
              <a:schemeClr val="tx1"/>
            </a:solidFill>
          </a:ln>
        </p:spPr>
        <p:txBody>
          <a:bodyPr wrap="square">
            <a:spAutoFit/>
          </a:bodyPr>
          <a:lstStyle/>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Lv 23:2  Speak to the sons of Israel and say to them, The feasts of Jehovah,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which you shall proclaim, holy convocations, </a:t>
            </a:r>
          </a:p>
          <a:p>
            <a:pPr algn="ctr"/>
            <a:r>
              <a:rPr lang="en-US" sz="3600" b="0" i="0" u="none" strike="noStrike" baseline="0" dirty="0">
                <a:effectLst>
                  <a:outerShdw blurRad="38100" dist="38100" dir="2700000" algn="tl">
                    <a:srgbClr val="000000">
                      <a:alpha val="43137"/>
                    </a:srgbClr>
                  </a:outerShdw>
                </a:effectLst>
                <a:latin typeface="Constantia" panose="02030602050306030303" pitchFamily="18" charset="0"/>
              </a:rPr>
              <a:t>even these are My appointed feasts. </a:t>
            </a:r>
            <a:endParaRPr lang="en-US" sz="6600" dirty="0">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xmlns="" id="{BEBB588B-F2D7-8D8F-C013-1E423F705977}"/>
              </a:ext>
            </a:extLst>
          </p:cNvPr>
          <p:cNvSpPr txBox="1"/>
          <p:nvPr/>
        </p:nvSpPr>
        <p:spPr>
          <a:xfrm>
            <a:off x="11887200" y="183396"/>
            <a:ext cx="11739966" cy="2308324"/>
          </a:xfrm>
          <a:prstGeom prst="rect">
            <a:avLst/>
          </a:prstGeom>
          <a:noFill/>
          <a:ln>
            <a:solidFill>
              <a:schemeClr val="tx1"/>
            </a:solidFill>
          </a:ln>
        </p:spPr>
        <p:txBody>
          <a:bodyPr wrap="square">
            <a:spAutoFit/>
          </a:bodyPr>
          <a:lstStyle/>
          <a:p>
            <a:pPr algn="ctr"/>
            <a:r>
              <a:rPr lang="en-US" sz="3600" dirty="0">
                <a:effectLst>
                  <a:outerShdw blurRad="38100" dist="38100" dir="2700000" algn="tl">
                    <a:srgbClr val="000000">
                      <a:alpha val="43137"/>
                    </a:srgbClr>
                  </a:outerShdw>
                </a:effectLst>
              </a:rPr>
              <a:t>Lv 23:2 "Habla a </a:t>
            </a:r>
            <a:r>
              <a:rPr lang="en-US" sz="3600" dirty="0" err="1">
                <a:effectLst>
                  <a:outerShdw blurRad="38100" dist="38100" dir="2700000" algn="tl">
                    <a:srgbClr val="000000">
                      <a:alpha val="43137"/>
                    </a:srgbClr>
                  </a:outerShdw>
                </a:effectLst>
              </a:rPr>
              <a:t>los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hijos</a:t>
            </a:r>
            <a:r>
              <a:rPr lang="en-US" sz="3600" dirty="0">
                <a:effectLst>
                  <a:outerShdw blurRad="38100" dist="38100" dir="2700000" algn="tl">
                    <a:srgbClr val="000000">
                      <a:alpha val="43137"/>
                    </a:srgbClr>
                  </a:outerShdw>
                </a:effectLst>
              </a:rPr>
              <a:t> de Israel y </a:t>
            </a:r>
            <a:r>
              <a:rPr lang="en-US" sz="3600" dirty="0" err="1">
                <a:effectLst>
                  <a:outerShdw blurRad="38100" dist="38100" dir="2700000" algn="tl">
                    <a:srgbClr val="000000">
                      <a:alpha val="43137"/>
                    </a:srgbClr>
                  </a:outerShdw>
                </a:effectLst>
              </a:rPr>
              <a:t>diles</a:t>
            </a:r>
            <a:r>
              <a:rPr lang="en-US" sz="3600" dirty="0">
                <a:effectLst>
                  <a:outerShdw blurRad="38100" dist="38100" dir="2700000" algn="tl">
                    <a:srgbClr val="000000">
                      <a:alpha val="43137"/>
                    </a:srgbClr>
                  </a:outerShdw>
                </a:effectLst>
              </a:rPr>
              <a:t> que las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de Jehovah, </a:t>
            </a:r>
          </a:p>
          <a:p>
            <a:pPr algn="ctr"/>
            <a:r>
              <a:rPr lang="en-US" sz="3600" dirty="0">
                <a:effectLst>
                  <a:outerShdw blurRad="38100" dist="38100" dir="2700000" algn="tl">
                    <a:srgbClr val="000000">
                      <a:alpha val="43137"/>
                    </a:srgbClr>
                  </a:outerShdw>
                </a:effectLst>
              </a:rPr>
              <a:t>mis fiestas </a:t>
            </a:r>
            <a:r>
              <a:rPr lang="en-US" sz="3600" dirty="0" err="1">
                <a:effectLst>
                  <a:outerShdw blurRad="38100" dist="38100" dir="2700000" algn="tl">
                    <a:srgbClr val="000000">
                      <a:alpha val="43137"/>
                    </a:srgbClr>
                  </a:outerShdw>
                </a:effectLst>
              </a:rPr>
              <a:t>solemnes</a:t>
            </a:r>
            <a:r>
              <a:rPr lang="en-US" sz="3600" dirty="0">
                <a:effectLst>
                  <a:outerShdw blurRad="38100" dist="38100" dir="2700000" algn="tl">
                    <a:srgbClr val="000000">
                      <a:alpha val="43137"/>
                    </a:srgbClr>
                  </a:outerShdw>
                </a:effectLst>
              </a:rPr>
              <a:t> que </a:t>
            </a:r>
            <a:r>
              <a:rPr lang="en-US" sz="3600" dirty="0" err="1">
                <a:effectLst>
                  <a:outerShdw blurRad="38100" dist="38100" dir="2700000" algn="tl">
                    <a:srgbClr val="000000">
                      <a:alpha val="43137"/>
                    </a:srgbClr>
                  </a:outerShdw>
                </a:effectLst>
              </a:rPr>
              <a:t>proclamaréis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como</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asambleas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sagradas</a:t>
            </a:r>
            <a:r>
              <a:rPr lang="en-US" sz="3600" dirty="0">
                <a:effectLst>
                  <a:outerShdw blurRad="38100" dist="38100" dir="2700000" algn="tl">
                    <a:srgbClr val="000000">
                      <a:alpha val="43137"/>
                    </a:srgbClr>
                  </a:outerShdw>
                </a:effectLst>
              </a:rPr>
              <a:t>, son </a:t>
            </a:r>
            <a:r>
              <a:rPr lang="en-US" sz="3600" dirty="0" err="1">
                <a:effectLst>
                  <a:outerShdw blurRad="38100" dist="38100" dir="2700000" algn="tl">
                    <a:srgbClr val="000000">
                      <a:alpha val="43137"/>
                    </a:srgbClr>
                  </a:outerShdw>
                </a:effectLst>
              </a:rPr>
              <a:t>éstas</a:t>
            </a:r>
            <a:r>
              <a:rPr lang="en-US" sz="3600" dirty="0">
                <a:effectLst>
                  <a:outerShdw blurRad="38100" dist="38100" dir="2700000" algn="tl">
                    <a:srgbClr val="000000">
                      <a:alpha val="43137"/>
                    </a:srgbClr>
                  </a:outerShdw>
                </a:effectLst>
              </a:rPr>
              <a:t>:</a:t>
            </a:r>
          </a:p>
        </p:txBody>
      </p:sp>
      <p:sp>
        <p:nvSpPr>
          <p:cNvPr id="25" name="TextBox 24">
            <a:extLst>
              <a:ext uri="{FF2B5EF4-FFF2-40B4-BE49-F238E27FC236}">
                <a16:creationId xmlns:a16="http://schemas.microsoft.com/office/drawing/2014/main" xmlns="" id="{2B08596C-3881-596A-C79D-05A3521F67AD}"/>
              </a:ext>
            </a:extLst>
          </p:cNvPr>
          <p:cNvSpPr txBox="1"/>
          <p:nvPr/>
        </p:nvSpPr>
        <p:spPr>
          <a:xfrm>
            <a:off x="12732886" y="2817231"/>
            <a:ext cx="518091" cy="1015663"/>
          </a:xfrm>
          <a:prstGeom prst="rect">
            <a:avLst/>
          </a:prstGeom>
          <a:noFill/>
        </p:spPr>
        <p:txBody>
          <a:bodyPr wrap="none" rtlCol="0">
            <a:spAutoFit/>
          </a:bodyPr>
          <a:lstStyle/>
          <a:p>
            <a:r>
              <a:rPr lang="en-US" sz="6000" dirty="0">
                <a:solidFill>
                  <a:schemeClr val="bg1"/>
                </a:solidFill>
                <a:effectLst>
                  <a:outerShdw blurRad="38100" dist="38100" dir="2700000" algn="tl">
                    <a:srgbClr val="000000">
                      <a:alpha val="43137"/>
                    </a:srgbClr>
                  </a:outerShdw>
                </a:effectLst>
              </a:rPr>
              <a:t>*</a:t>
            </a:r>
          </a:p>
        </p:txBody>
      </p:sp>
      <p:cxnSp>
        <p:nvCxnSpPr>
          <p:cNvPr id="26" name="Straight Connector 25">
            <a:extLst>
              <a:ext uri="{FF2B5EF4-FFF2-40B4-BE49-F238E27FC236}">
                <a16:creationId xmlns:a16="http://schemas.microsoft.com/office/drawing/2014/main" xmlns="" id="{393AEE12-8AF7-F33A-16FB-886510454F47}"/>
              </a:ext>
            </a:extLst>
          </p:cNvPr>
          <p:cNvCxnSpPr>
            <a:cxnSpLocks/>
          </p:cNvCxnSpPr>
          <p:nvPr/>
        </p:nvCxnSpPr>
        <p:spPr>
          <a:xfrm>
            <a:off x="5334000" y="2286000"/>
            <a:ext cx="39365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9" grpId="0" animBg="1"/>
      <p:bldP spid="16" grpId="0"/>
      <p:bldP spid="17" grpId="0"/>
      <p:bldP spid="18" grpId="0"/>
      <p:bldP spid="20"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91F05B8-57FF-4F8E-EF4F-EFD8080A178A}"/>
              </a:ext>
            </a:extLst>
          </p:cNvPr>
          <p:cNvSpPr txBox="1"/>
          <p:nvPr/>
        </p:nvSpPr>
        <p:spPr>
          <a:xfrm>
            <a:off x="4587766" y="2705725"/>
            <a:ext cx="14598868" cy="1446550"/>
          </a:xfrm>
          <a:prstGeom prst="rect">
            <a:avLst/>
          </a:prstGeom>
          <a:noFill/>
        </p:spPr>
        <p:txBody>
          <a:bodyPr wrap="none" rtlCol="0">
            <a:spAutoFit/>
          </a:bodyPr>
          <a:lstStyle/>
          <a:p>
            <a:r>
              <a:rPr lang="en-US" sz="8800" b="1" dirty="0">
                <a:effectLst>
                  <a:outerShdw blurRad="38100" dist="38100" dir="2700000" algn="tl">
                    <a:srgbClr val="000000">
                      <a:alpha val="43137"/>
                    </a:srgbClr>
                  </a:outerShdw>
                </a:effectLst>
              </a:rPr>
              <a:t>“the GREAT COMISSION”</a:t>
            </a:r>
          </a:p>
        </p:txBody>
      </p:sp>
    </p:spTree>
    <p:extLst>
      <p:ext uri="{BB962C8B-B14F-4D97-AF65-F5344CB8AC3E}">
        <p14:creationId xmlns:p14="http://schemas.microsoft.com/office/powerpoint/2010/main" val="400760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0FF3DC-3A3E-0DFC-A56D-54EA63726F09}"/>
              </a:ext>
            </a:extLst>
          </p:cNvPr>
          <p:cNvSpPr txBox="1"/>
          <p:nvPr/>
        </p:nvSpPr>
        <p:spPr>
          <a:xfrm>
            <a:off x="123986" y="612844"/>
            <a:ext cx="11639228"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And Jesus came and spoke to them, saying, all authority is given to Me in Heaven and in earth.</a:t>
            </a:r>
          </a:p>
          <a:p>
            <a:pPr algn="just"/>
            <a:r>
              <a:rPr lang="en-US" sz="4000" dirty="0">
                <a:effectLst>
                  <a:outerShdw blurRad="38100" dist="38100" dir="2700000" algn="tl">
                    <a:srgbClr val="000000">
                      <a:alpha val="43137"/>
                    </a:srgbClr>
                  </a:outerShdw>
                </a:effectLst>
              </a:rPr>
              <a:t> 19 Therefore go and teach all nations, baptizing them in the name of the Father and of the Son and of the Holy Spirit,</a:t>
            </a:r>
          </a:p>
          <a:p>
            <a:pPr algn="just"/>
            <a:r>
              <a:rPr lang="en-US" sz="4000" dirty="0">
                <a:effectLst>
                  <a:outerShdw blurRad="38100" dist="38100" dir="2700000" algn="tl">
                    <a:srgbClr val="000000">
                      <a:alpha val="43137"/>
                    </a:srgbClr>
                  </a:outerShdw>
                </a:effectLst>
              </a:rPr>
              <a:t> 20 teaching them to observe all things, whatever I commanded you. And behold, I am with you all the days until the end of the world.</a:t>
            </a:r>
          </a:p>
        </p:txBody>
      </p:sp>
      <p:sp>
        <p:nvSpPr>
          <p:cNvPr id="4" name="TextBox 3">
            <a:extLst>
              <a:ext uri="{FF2B5EF4-FFF2-40B4-BE49-F238E27FC236}">
                <a16:creationId xmlns:a16="http://schemas.microsoft.com/office/drawing/2014/main" xmlns="" id="{4B8E5C50-2FF8-A568-05ED-70CDD7BD555B}"/>
              </a:ext>
            </a:extLst>
          </p:cNvPr>
          <p:cNvSpPr txBox="1"/>
          <p:nvPr/>
        </p:nvSpPr>
        <p:spPr>
          <a:xfrm>
            <a:off x="12011188" y="612844"/>
            <a:ext cx="11639226" cy="5632311"/>
          </a:xfrm>
          <a:prstGeom prst="rect">
            <a:avLst/>
          </a:prstGeom>
          <a:noFill/>
          <a:ln>
            <a:solidFill>
              <a:schemeClr val="tx1"/>
            </a:solidFill>
          </a:ln>
        </p:spPr>
        <p:txBody>
          <a:bodyPr wrap="square">
            <a:spAutoFit/>
          </a:bodyPr>
          <a:lstStyle/>
          <a:p>
            <a:pPr algn="just"/>
            <a:r>
              <a:rPr lang="en-US" sz="4000" dirty="0">
                <a:effectLst>
                  <a:outerShdw blurRad="38100" dist="38100" dir="2700000" algn="tl">
                    <a:srgbClr val="000000">
                      <a:alpha val="43137"/>
                    </a:srgbClr>
                  </a:outerShdw>
                </a:effectLst>
              </a:rPr>
              <a:t>Mt 28:18 Jesús se </a:t>
            </a:r>
            <a:r>
              <a:rPr lang="en-US" sz="4000" dirty="0" err="1">
                <a:effectLst>
                  <a:outerShdw blurRad="38100" dist="38100" dir="2700000" algn="tl">
                    <a:srgbClr val="000000">
                      <a:alpha val="43137"/>
                    </a:srgbClr>
                  </a:outerShdw>
                </a:effectLst>
              </a:rPr>
              <a:t>acercó</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ellos</a:t>
            </a:r>
            <a:r>
              <a:rPr lang="en-US" sz="4000" dirty="0">
                <a:effectLst>
                  <a:outerShdw blurRad="38100" dist="38100" dir="2700000" algn="tl">
                    <a:srgbClr val="000000">
                      <a:alpha val="43137"/>
                    </a:srgbClr>
                  </a:outerShdw>
                </a:effectLst>
              </a:rPr>
              <a:t> y les </a:t>
            </a:r>
            <a:r>
              <a:rPr lang="en-US" sz="4000" dirty="0" err="1">
                <a:effectLst>
                  <a:outerShdw blurRad="38100" dist="38100" dir="2700000" algn="tl">
                    <a:srgbClr val="000000">
                      <a:alpha val="43137"/>
                    </a:srgbClr>
                  </a:outerShdw>
                </a:effectLst>
              </a:rPr>
              <a:t>habló</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diciendo</a:t>
            </a:r>
            <a:r>
              <a:rPr lang="en-US" sz="4000" dirty="0">
                <a:effectLst>
                  <a:outerShdw blurRad="38100" dist="38100" dir="2700000" algn="tl">
                    <a:srgbClr val="000000">
                      <a:alpha val="43137"/>
                    </a:srgbClr>
                  </a:outerShdw>
                </a:effectLst>
              </a:rPr>
              <a:t>: "Toda </a:t>
            </a:r>
            <a:r>
              <a:rPr lang="en-US" sz="4000" dirty="0" err="1">
                <a:effectLst>
                  <a:outerShdw blurRad="38100" dist="38100" dir="2700000" algn="tl">
                    <a:srgbClr val="000000">
                      <a:alpha val="43137"/>
                    </a:srgbClr>
                  </a:outerShdw>
                </a:effectLst>
              </a:rPr>
              <a:t>autoridad</a:t>
            </a:r>
            <a:r>
              <a:rPr lang="en-US" sz="4000" dirty="0">
                <a:effectLst>
                  <a:outerShdw blurRad="38100" dist="38100" dir="2700000" algn="tl">
                    <a:srgbClr val="000000">
                      <a:alpha val="43137"/>
                    </a:srgbClr>
                  </a:outerShdw>
                </a:effectLst>
              </a:rPr>
              <a:t> me ha </a:t>
            </a:r>
            <a:r>
              <a:rPr lang="en-US" sz="4000" dirty="0" err="1">
                <a:effectLst>
                  <a:outerShdw blurRad="38100" dist="38100" dir="2700000" algn="tl">
                    <a:srgbClr val="000000">
                      <a:alpha val="43137"/>
                    </a:srgbClr>
                  </a:outerShdw>
                </a:effectLst>
              </a:rPr>
              <a:t>sido</a:t>
            </a:r>
            <a:r>
              <a:rPr lang="en-US" sz="4000" dirty="0">
                <a:effectLst>
                  <a:outerShdw blurRad="38100" dist="38100" dir="2700000" algn="tl">
                    <a:srgbClr val="000000">
                      <a:alpha val="43137"/>
                    </a:srgbClr>
                  </a:outerShdw>
                </a:effectLst>
              </a:rPr>
              <a:t> dada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cielo</a:t>
            </a:r>
            <a:r>
              <a:rPr lang="en-US" sz="4000" dirty="0">
                <a:effectLst>
                  <a:outerShdw blurRad="38100" dist="38100" dir="2700000" algn="tl">
                    <a:srgbClr val="000000">
                      <a:alpha val="43137"/>
                    </a:srgbClr>
                  </a:outerShdw>
                </a:effectLst>
              </a:rPr>
              <a:t> y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la tierra.</a:t>
            </a:r>
          </a:p>
          <a:p>
            <a:pPr algn="just"/>
            <a:r>
              <a:rPr lang="en-US" sz="4000" dirty="0">
                <a:effectLst>
                  <a:outerShdw blurRad="38100" dist="38100" dir="2700000" algn="tl">
                    <a:srgbClr val="000000">
                      <a:alpha val="43137"/>
                    </a:srgbClr>
                  </a:outerShdw>
                </a:effectLst>
              </a:rPr>
              <a:t> 19 Por tanto, id y </a:t>
            </a:r>
            <a:r>
              <a:rPr lang="en-US" sz="4000" dirty="0" err="1">
                <a:effectLst>
                  <a:outerShdw blurRad="38100" dist="38100" dir="2700000" algn="tl">
                    <a:srgbClr val="000000">
                      <a:alpha val="43137"/>
                    </a:srgbClr>
                  </a:outerShdw>
                </a:effectLst>
              </a:rPr>
              <a:t>haced</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discípulos</a:t>
            </a:r>
            <a:r>
              <a:rPr lang="en-US" sz="4000" dirty="0">
                <a:effectLst>
                  <a:outerShdw blurRad="38100" dist="38100" dir="2700000" algn="tl">
                    <a:srgbClr val="000000">
                      <a:alpha val="43137"/>
                    </a:srgbClr>
                  </a:outerShdw>
                </a:effectLst>
              </a:rPr>
              <a:t> a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naciones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bautizándoles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nombre</a:t>
            </a:r>
            <a:r>
              <a:rPr lang="en-US" sz="4000" dirty="0">
                <a:effectLst>
                  <a:outerShdw blurRad="38100" dist="38100" dir="2700000" algn="tl">
                    <a:srgbClr val="000000">
                      <a:alpha val="43137"/>
                    </a:srgbClr>
                  </a:outerShdw>
                </a:effectLst>
              </a:rPr>
              <a:t> del Padre, del </a:t>
            </a:r>
            <a:r>
              <a:rPr lang="en-US" sz="4000" dirty="0" err="1">
                <a:effectLst>
                  <a:outerShdw blurRad="38100" dist="38100" dir="2700000" algn="tl">
                    <a:srgbClr val="000000">
                      <a:alpha val="43137"/>
                    </a:srgbClr>
                  </a:outerShdw>
                </a:effectLst>
              </a:rPr>
              <a:t>Hijo</a:t>
            </a:r>
            <a:r>
              <a:rPr lang="en-US" sz="4000" dirty="0">
                <a:effectLst>
                  <a:outerShdw blurRad="38100" dist="38100" dir="2700000" algn="tl">
                    <a:srgbClr val="000000">
                      <a:alpha val="43137"/>
                    </a:srgbClr>
                  </a:outerShdw>
                </a:effectLst>
              </a:rPr>
              <a:t> y del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a:t>
            </a:r>
          </a:p>
          <a:p>
            <a:pPr algn="just"/>
            <a:r>
              <a:rPr lang="en-US" sz="4000" dirty="0">
                <a:effectLst>
                  <a:outerShdw blurRad="38100" dist="38100" dir="2700000" algn="tl">
                    <a:srgbClr val="000000">
                      <a:alpha val="43137"/>
                    </a:srgbClr>
                  </a:outerShdw>
                </a:effectLst>
              </a:rPr>
              <a:t> 20 y </a:t>
            </a:r>
            <a:r>
              <a:rPr lang="en-US" sz="4000" dirty="0" err="1">
                <a:effectLst>
                  <a:outerShdw blurRad="38100" dist="38100" dir="2700000" algn="tl">
                    <a:srgbClr val="000000">
                      <a:alpha val="43137"/>
                    </a:srgbClr>
                  </a:outerShdw>
                </a:effectLst>
              </a:rPr>
              <a:t>enseñándoles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guarden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todas</a:t>
            </a:r>
            <a:r>
              <a:rPr lang="en-US" sz="4000" dirty="0">
                <a:effectLst>
                  <a:outerShdw blurRad="38100" dist="38100" dir="2700000" algn="tl">
                    <a:srgbClr val="000000">
                      <a:alpha val="43137"/>
                    </a:srgbClr>
                  </a:outerShdw>
                </a:effectLst>
              </a:rPr>
              <a:t> las </a:t>
            </a:r>
            <a:r>
              <a:rPr lang="en-US" sz="4000" dirty="0" err="1">
                <a:effectLst>
                  <a:outerShdw blurRad="38100" dist="38100" dir="2700000" algn="tl">
                    <a:srgbClr val="000000">
                      <a:alpha val="43137"/>
                    </a:srgbClr>
                  </a:outerShdw>
                </a:effectLst>
              </a:rPr>
              <a:t>cosas</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os</a:t>
            </a:r>
            <a:r>
              <a:rPr lang="en-US" sz="4000" dirty="0">
                <a:effectLst>
                  <a:outerShdw blurRad="38100" dist="38100" dir="2700000" algn="tl">
                    <a:srgbClr val="000000">
                      <a:alpha val="43137"/>
                    </a:srgbClr>
                  </a:outerShdw>
                </a:effectLst>
              </a:rPr>
              <a:t> he </a:t>
            </a:r>
            <a:r>
              <a:rPr lang="en-US" sz="4000" dirty="0" err="1">
                <a:effectLst>
                  <a:outerShdw blurRad="38100" dist="38100" dir="2700000" algn="tl">
                    <a:srgbClr val="000000">
                      <a:alpha val="43137"/>
                    </a:srgbClr>
                  </a:outerShdw>
                </a:effectLst>
              </a:rPr>
              <a:t>mandado</a:t>
            </a:r>
            <a:r>
              <a:rPr lang="en-US" sz="4000" dirty="0">
                <a:effectLst>
                  <a:outerShdw blurRad="38100" dist="38100" dir="2700000" algn="tl">
                    <a:srgbClr val="000000">
                      <a:alpha val="43137"/>
                    </a:srgbClr>
                  </a:outerShdw>
                </a:effectLst>
              </a:rPr>
              <a:t>. Y he </a:t>
            </a:r>
            <a:r>
              <a:rPr lang="en-US" sz="4000" dirty="0" err="1">
                <a:effectLst>
                  <a:outerShdw blurRad="38100" dist="38100" dir="2700000" algn="tl">
                    <a:srgbClr val="000000">
                      <a:alpha val="43137"/>
                    </a:srgbClr>
                  </a:outerShdw>
                </a:effectLst>
              </a:rPr>
              <a:t>aquí</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yo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estoy</a:t>
            </a:r>
            <a:r>
              <a:rPr lang="en-US" sz="4000" dirty="0">
                <a:effectLst>
                  <a:outerShdw blurRad="38100" dist="38100" dir="2700000" algn="tl">
                    <a:srgbClr val="000000">
                      <a:alpha val="43137"/>
                    </a:srgbClr>
                  </a:outerShdw>
                </a:effectLst>
              </a:rPr>
              <a:t> con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los</a:t>
            </a:r>
            <a:r>
              <a:rPr lang="en-US" sz="4000" dirty="0">
                <a:effectLst>
                  <a:outerShdw blurRad="38100" dist="38100" dir="2700000" algn="tl">
                    <a:srgbClr val="000000">
                      <a:alpha val="43137"/>
                    </a:srgbClr>
                  </a:outerShdw>
                </a:effectLst>
              </a:rPr>
              <a:t> días, hasta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fin del </a:t>
            </a:r>
            <a:r>
              <a:rPr lang="en-US" sz="4000" dirty="0" err="1">
                <a:effectLst>
                  <a:outerShdw blurRad="38100" dist="38100" dir="2700000" algn="tl">
                    <a:srgbClr val="000000">
                      <a:alpha val="43137"/>
                    </a:srgbClr>
                  </a:outerShdw>
                </a:effectLst>
              </a:rPr>
              <a:t>mundo</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89550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1F63DB3-45C7-2326-2D07-DBAD18823B4C}"/>
              </a:ext>
            </a:extLst>
          </p:cNvPr>
          <p:cNvSpPr txBox="1"/>
          <p:nvPr/>
        </p:nvSpPr>
        <p:spPr>
          <a:xfrm>
            <a:off x="139486" y="1843950"/>
            <a:ext cx="11608230"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And having met with them, </a:t>
            </a:r>
          </a:p>
          <a:p>
            <a:pPr algn="ctr"/>
            <a:r>
              <a:rPr lang="en-US" sz="4000" dirty="0">
                <a:effectLst>
                  <a:outerShdw blurRad="38100" dist="38100" dir="2700000" algn="tl">
                    <a:srgbClr val="000000">
                      <a:alpha val="43137"/>
                    </a:srgbClr>
                  </a:outerShdw>
                </a:effectLst>
              </a:rPr>
              <a:t>He commanded them </a:t>
            </a:r>
          </a:p>
          <a:p>
            <a:pPr algn="ctr"/>
            <a:r>
              <a:rPr lang="en-US" sz="4000" dirty="0">
                <a:effectLst>
                  <a:outerShdw blurRad="38100" dist="38100" dir="2700000" algn="tl">
                    <a:srgbClr val="000000">
                      <a:alpha val="43137"/>
                    </a:srgbClr>
                  </a:outerShdw>
                </a:effectLst>
              </a:rPr>
              <a:t>not to depart from Jerusalem, </a:t>
            </a:r>
          </a:p>
          <a:p>
            <a:pPr algn="ctr"/>
            <a:r>
              <a:rPr lang="en-US" sz="4000" dirty="0">
                <a:effectLst>
                  <a:outerShdw blurRad="38100" dist="38100" dir="2700000" algn="tl">
                    <a:srgbClr val="000000">
                      <a:alpha val="43137"/>
                    </a:srgbClr>
                  </a:outerShdw>
                </a:effectLst>
              </a:rPr>
              <a:t>but to await the promise of the Father </a:t>
            </a:r>
          </a:p>
          <a:p>
            <a:pPr algn="ctr"/>
            <a:r>
              <a:rPr lang="en-US" sz="4000" dirty="0">
                <a:effectLst>
                  <a:outerShdw blurRad="38100" dist="38100" dir="2700000" algn="tl">
                    <a:srgbClr val="000000">
                      <a:alpha val="43137"/>
                    </a:srgbClr>
                  </a:outerShdw>
                </a:effectLst>
              </a:rPr>
              <a:t>which you heard from Me.</a:t>
            </a:r>
          </a:p>
        </p:txBody>
      </p:sp>
      <p:sp>
        <p:nvSpPr>
          <p:cNvPr id="4" name="TextBox 3">
            <a:extLst>
              <a:ext uri="{FF2B5EF4-FFF2-40B4-BE49-F238E27FC236}">
                <a16:creationId xmlns:a16="http://schemas.microsoft.com/office/drawing/2014/main" xmlns="" id="{CA79D73A-3E68-B58F-7CF6-2029DFE98038}"/>
              </a:ext>
            </a:extLst>
          </p:cNvPr>
          <p:cNvSpPr txBox="1"/>
          <p:nvPr/>
        </p:nvSpPr>
        <p:spPr>
          <a:xfrm>
            <a:off x="12026686" y="1843950"/>
            <a:ext cx="11608228" cy="3170099"/>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1:4 Y </a:t>
            </a:r>
            <a:r>
              <a:rPr lang="en-US" sz="4000" dirty="0" err="1">
                <a:effectLst>
                  <a:outerShdw blurRad="38100" dist="38100" dir="2700000" algn="tl">
                    <a:srgbClr val="000000">
                      <a:alpha val="43137"/>
                    </a:srgbClr>
                  </a:outerShdw>
                </a:effectLst>
              </a:rPr>
              <a:t>estando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juntos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les </a:t>
            </a:r>
            <a:r>
              <a:rPr lang="en-US" sz="4000" dirty="0" err="1">
                <a:effectLst>
                  <a:outerShdw blurRad="38100" dist="38100" dir="2700000" algn="tl">
                    <a:srgbClr val="000000">
                      <a:alpha val="43137"/>
                    </a:srgbClr>
                  </a:outerShdw>
                </a:effectLst>
              </a:rPr>
              <a:t>mandó</a:t>
            </a:r>
            <a:r>
              <a:rPr lang="en-US" sz="4000" dirty="0">
                <a:effectLst>
                  <a:outerShdw blurRad="38100" dist="38100" dir="2700000" algn="tl">
                    <a:srgbClr val="000000">
                      <a:alpha val="43137"/>
                    </a:srgbClr>
                  </a:outerShdw>
                </a:effectLst>
              </a:rPr>
              <a:t> que no se </a:t>
            </a:r>
            <a:r>
              <a:rPr lang="en-US" sz="4000" dirty="0" err="1">
                <a:effectLst>
                  <a:outerShdw blurRad="38100" dist="38100" dir="2700000" algn="tl">
                    <a:srgbClr val="000000">
                      <a:alpha val="43137"/>
                    </a:srgbClr>
                  </a:outerShdw>
                </a:effectLst>
              </a:rPr>
              <a:t>fuesen</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sino</a:t>
            </a:r>
            <a:r>
              <a:rPr lang="en-US" sz="4000" dirty="0">
                <a:effectLst>
                  <a:outerShdw blurRad="38100" dist="38100" dir="2700000" algn="tl">
                    <a:srgbClr val="000000">
                      <a:alpha val="43137"/>
                    </a:srgbClr>
                  </a:outerShdw>
                </a:effectLst>
              </a:rPr>
              <a:t> que </a:t>
            </a:r>
            <a:r>
              <a:rPr lang="en-US" sz="4000" dirty="0" err="1">
                <a:effectLst>
                  <a:outerShdw blurRad="38100" dist="38100" dir="2700000" algn="tl">
                    <a:srgbClr val="000000">
                      <a:alpha val="43137"/>
                    </a:srgbClr>
                  </a:outerShdw>
                </a:effectLst>
              </a:rPr>
              <a:t>esperasen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cumplimiento</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promesa</a:t>
            </a:r>
            <a:r>
              <a:rPr lang="en-US" sz="4000" dirty="0">
                <a:effectLst>
                  <a:outerShdw blurRad="38100" dist="38100" dir="2700000" algn="tl">
                    <a:srgbClr val="000000">
                      <a:alpha val="43137"/>
                    </a:srgbClr>
                  </a:outerShdw>
                </a:effectLst>
              </a:rPr>
              <a:t> del Padre, </a:t>
            </a:r>
          </a:p>
          <a:p>
            <a:pPr algn="ctr"/>
            <a:r>
              <a:rPr lang="en-US" sz="4000" dirty="0">
                <a:effectLst>
                  <a:outerShdw blurRad="38100" dist="38100" dir="2700000" algn="tl">
                    <a:srgbClr val="000000">
                      <a:alpha val="43137"/>
                    </a:srgbClr>
                  </a:outerShdw>
                </a:effectLst>
              </a:rPr>
              <a:t>"de la </a:t>
            </a:r>
            <a:r>
              <a:rPr lang="en-US" sz="4000" dirty="0" err="1">
                <a:effectLst>
                  <a:outerShdw blurRad="38100" dist="38100" dir="2700000" algn="tl">
                    <a:srgbClr val="000000">
                      <a:alpha val="43137"/>
                    </a:srgbClr>
                  </a:outerShdw>
                </a:effectLst>
              </a:rPr>
              <a:t>cual</a:t>
            </a:r>
            <a:r>
              <a:rPr lang="en-US" sz="4000" dirty="0">
                <a:effectLst>
                  <a:outerShdw blurRad="38100" dist="38100" dir="2700000" algn="tl">
                    <a:srgbClr val="000000">
                      <a:alpha val="43137"/>
                    </a:srgbClr>
                  </a:outerShdw>
                </a:effectLst>
              </a:rPr>
              <a:t> me </a:t>
            </a:r>
            <a:r>
              <a:rPr lang="en-US" sz="4000" dirty="0" err="1">
                <a:effectLst>
                  <a:outerShdw blurRad="38100" dist="38100" dir="2700000" algn="tl">
                    <a:srgbClr val="000000">
                      <a:alpha val="43137"/>
                    </a:srgbClr>
                  </a:outerShdw>
                </a:effectLst>
              </a:rPr>
              <a:t>oísteis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hablar</a:t>
            </a:r>
            <a:r>
              <a:rPr lang="en-US" sz="4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08583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1B0B525-EEF8-8EFE-3B1F-7A9256DFA5FE}"/>
              </a:ext>
            </a:extLst>
          </p:cNvPr>
          <p:cNvSpPr txBox="1"/>
          <p:nvPr/>
        </p:nvSpPr>
        <p:spPr>
          <a:xfrm>
            <a:off x="154983" y="1228397"/>
            <a:ext cx="11608231"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But you shall receive power, </a:t>
            </a:r>
          </a:p>
          <a:p>
            <a:pPr algn="ctr"/>
            <a:r>
              <a:rPr lang="en-US" sz="4000" dirty="0">
                <a:effectLst>
                  <a:outerShdw blurRad="38100" dist="38100" dir="2700000" algn="tl">
                    <a:srgbClr val="000000">
                      <a:alpha val="43137"/>
                    </a:srgbClr>
                  </a:outerShdw>
                </a:effectLst>
              </a:rPr>
              <a:t>the Holy Spirit coming upon you. </a:t>
            </a:r>
          </a:p>
          <a:p>
            <a:pPr algn="ctr"/>
            <a:r>
              <a:rPr lang="en-US" sz="4000" dirty="0">
                <a:effectLst>
                  <a:outerShdw blurRad="38100" dist="38100" dir="2700000" algn="tl">
                    <a:srgbClr val="000000">
                      <a:alpha val="43137"/>
                    </a:srgbClr>
                  </a:outerShdw>
                </a:effectLst>
              </a:rPr>
              <a:t>And you shall be witnesses to Me </a:t>
            </a:r>
          </a:p>
          <a:p>
            <a:pPr algn="ctr"/>
            <a:r>
              <a:rPr lang="en-US" sz="4000" dirty="0">
                <a:effectLst>
                  <a:outerShdw blurRad="38100" dist="38100" dir="2700000" algn="tl">
                    <a:srgbClr val="000000">
                      <a:alpha val="43137"/>
                    </a:srgbClr>
                  </a:outerShdw>
                </a:effectLst>
              </a:rPr>
              <a:t>both in Jerusalem </a:t>
            </a:r>
          </a:p>
          <a:p>
            <a:pPr algn="ctr"/>
            <a:r>
              <a:rPr lang="en-US" sz="4000" dirty="0">
                <a:effectLst>
                  <a:outerShdw blurRad="38100" dist="38100" dir="2700000" algn="tl">
                    <a:srgbClr val="000000">
                      <a:alpha val="43137"/>
                    </a:srgbClr>
                  </a:outerShdw>
                </a:effectLst>
              </a:rPr>
              <a:t>and in all Judea,</a:t>
            </a:r>
          </a:p>
          <a:p>
            <a:pPr algn="ctr"/>
            <a:r>
              <a:rPr lang="en-US" sz="4000" dirty="0">
                <a:effectLst>
                  <a:outerShdw blurRad="38100" dist="38100" dir="2700000" algn="tl">
                    <a:srgbClr val="000000">
                      <a:alpha val="43137"/>
                    </a:srgbClr>
                  </a:outerShdw>
                </a:effectLst>
              </a:rPr>
              <a:t> and in Samaria, </a:t>
            </a:r>
          </a:p>
          <a:p>
            <a:pPr algn="ctr"/>
            <a:r>
              <a:rPr lang="en-US" sz="4000" dirty="0">
                <a:effectLst>
                  <a:outerShdw blurRad="38100" dist="38100" dir="2700000" algn="tl">
                    <a:srgbClr val="000000">
                      <a:alpha val="43137"/>
                    </a:srgbClr>
                  </a:outerShdw>
                </a:effectLst>
              </a:rPr>
              <a:t>and to the end of the earth.</a:t>
            </a:r>
          </a:p>
        </p:txBody>
      </p:sp>
      <p:sp>
        <p:nvSpPr>
          <p:cNvPr id="4" name="TextBox 3">
            <a:extLst>
              <a:ext uri="{FF2B5EF4-FFF2-40B4-BE49-F238E27FC236}">
                <a16:creationId xmlns:a16="http://schemas.microsoft.com/office/drawing/2014/main" xmlns="" id="{749CF0BB-BD16-7FCF-5CDA-74497ECDAD1D}"/>
              </a:ext>
            </a:extLst>
          </p:cNvPr>
          <p:cNvSpPr txBox="1"/>
          <p:nvPr/>
        </p:nvSpPr>
        <p:spPr>
          <a:xfrm>
            <a:off x="12011188" y="1228397"/>
            <a:ext cx="11608229" cy="4401205"/>
          </a:xfrm>
          <a:prstGeom prst="rect">
            <a:avLst/>
          </a:prstGeom>
          <a:noFill/>
          <a:ln>
            <a:solidFill>
              <a:schemeClr val="tx1"/>
            </a:solidFill>
          </a:ln>
        </p:spPr>
        <p:txBody>
          <a:bodyPr wrap="square">
            <a:spAutoFit/>
          </a:bodyPr>
          <a:lstStyle/>
          <a:p>
            <a:pPr algn="ctr"/>
            <a:r>
              <a:rPr lang="en-US" sz="4000" dirty="0">
                <a:effectLst>
                  <a:outerShdw blurRad="38100" dist="38100" dir="2700000" algn="tl">
                    <a:srgbClr val="000000">
                      <a:alpha val="43137"/>
                    </a:srgbClr>
                  </a:outerShdw>
                </a:effectLst>
              </a:rPr>
              <a:t>Ac 1:8 Pero </a:t>
            </a:r>
            <a:r>
              <a:rPr lang="en-US" sz="4000" dirty="0" err="1">
                <a:effectLst>
                  <a:outerShdw blurRad="38100" dist="38100" dir="2700000" algn="tl">
                    <a:srgbClr val="000000">
                      <a:alpha val="43137"/>
                    </a:srgbClr>
                  </a:outerShdw>
                </a:effectLst>
              </a:rPr>
              <a:t>recibiréis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poder</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cuando</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el</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Espíritu</a:t>
            </a:r>
            <a:r>
              <a:rPr lang="en-US" sz="4000" dirty="0">
                <a:effectLst>
                  <a:outerShdw blurRad="38100" dist="38100" dir="2700000" algn="tl">
                    <a:srgbClr val="000000">
                      <a:alpha val="43137"/>
                    </a:srgbClr>
                  </a:outerShdw>
                </a:effectLst>
              </a:rPr>
              <a:t> Santo </a:t>
            </a:r>
            <a:r>
              <a:rPr lang="en-US" sz="4000" dirty="0" err="1">
                <a:effectLst>
                  <a:outerShdw blurRad="38100" dist="38100" dir="2700000" algn="tl">
                    <a:srgbClr val="000000">
                      <a:alpha val="43137"/>
                    </a:srgbClr>
                  </a:outerShdw>
                </a:effectLst>
              </a:rPr>
              <a:t>haya</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venido</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sobre</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vosotros</a:t>
            </a:r>
            <a:r>
              <a:rPr lang="en-US" sz="4000" dirty="0">
                <a:effectLst>
                  <a:outerShdw blurRad="38100" dist="38100" dir="2700000" algn="tl">
                    <a:srgbClr val="000000">
                      <a:alpha val="43137"/>
                    </a:srgbClr>
                  </a:outerShdw>
                </a:effectLst>
              </a:rPr>
              <a:t>, </a:t>
            </a:r>
          </a:p>
          <a:p>
            <a:pPr algn="ctr"/>
            <a:r>
              <a:rPr lang="en-US" sz="4000" dirty="0">
                <a:effectLst>
                  <a:outerShdw blurRad="38100" dist="38100" dir="2700000" algn="tl">
                    <a:srgbClr val="000000">
                      <a:alpha val="43137"/>
                    </a:srgbClr>
                  </a:outerShdw>
                </a:effectLst>
              </a:rPr>
              <a:t>y me </a:t>
            </a:r>
            <a:r>
              <a:rPr lang="en-US" sz="4000" dirty="0" err="1">
                <a:effectLst>
                  <a:outerShdw blurRad="38100" dist="38100" dir="2700000" algn="tl">
                    <a:srgbClr val="000000">
                      <a:alpha val="43137"/>
                    </a:srgbClr>
                  </a:outerShdw>
                </a:effectLst>
              </a:rPr>
              <a:t>seréis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testigos</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Jerusalén</a:t>
            </a:r>
            <a:r>
              <a:rPr lang="en-US" sz="4000" dirty="0">
                <a:effectLst>
                  <a:outerShdw blurRad="38100" dist="38100" dir="2700000" algn="tl">
                    <a:srgbClr val="000000">
                      <a:alpha val="43137"/>
                    </a:srgbClr>
                  </a:outerShdw>
                </a:effectLst>
              </a:rPr>
              <a:t>,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toda</a:t>
            </a:r>
            <a:r>
              <a:rPr lang="en-US" sz="4000" dirty="0">
                <a:effectLst>
                  <a:outerShdw blurRad="38100" dist="38100" dir="2700000" algn="tl">
                    <a:srgbClr val="000000">
                      <a:alpha val="43137"/>
                    </a:srgbClr>
                  </a:outerShdw>
                </a:effectLst>
              </a:rPr>
              <a:t> Judea, </a:t>
            </a:r>
          </a:p>
          <a:p>
            <a:pPr algn="ctr"/>
            <a:r>
              <a:rPr lang="en-US" sz="4000" dirty="0" err="1">
                <a:effectLst>
                  <a:outerShdw blurRad="38100" dist="38100" dir="2700000" algn="tl">
                    <a:srgbClr val="000000">
                      <a:alpha val="43137"/>
                    </a:srgbClr>
                  </a:outerShdw>
                </a:effectLst>
              </a:rPr>
              <a:t>en</a:t>
            </a:r>
            <a:r>
              <a:rPr lang="en-US" sz="4000" dirty="0">
                <a:effectLst>
                  <a:outerShdw blurRad="38100" dist="38100" dir="2700000" algn="tl">
                    <a:srgbClr val="000000">
                      <a:alpha val="43137"/>
                    </a:srgbClr>
                  </a:outerShdw>
                </a:effectLst>
              </a:rPr>
              <a:t> Samaria </a:t>
            </a:r>
          </a:p>
          <a:p>
            <a:pPr algn="ctr"/>
            <a:r>
              <a:rPr lang="en-US" sz="4000" dirty="0">
                <a:effectLst>
                  <a:outerShdw blurRad="38100" dist="38100" dir="2700000" algn="tl">
                    <a:srgbClr val="000000">
                      <a:alpha val="43137"/>
                    </a:srgbClr>
                  </a:outerShdw>
                </a:effectLst>
              </a:rPr>
              <a:t>y hasta lo </a:t>
            </a:r>
            <a:r>
              <a:rPr lang="en-US" sz="4000" dirty="0" err="1">
                <a:effectLst>
                  <a:outerShdw blurRad="38100" dist="38100" dir="2700000" algn="tl">
                    <a:srgbClr val="000000">
                      <a:alpha val="43137"/>
                    </a:srgbClr>
                  </a:outerShdw>
                </a:effectLst>
              </a:rPr>
              <a:t>último</a:t>
            </a:r>
            <a:r>
              <a:rPr lang="en-US" sz="4000" dirty="0">
                <a:effectLst>
                  <a:outerShdw blurRad="38100" dist="38100" dir="2700000" algn="tl">
                    <a:srgbClr val="000000">
                      <a:alpha val="43137"/>
                    </a:srgbClr>
                  </a:outerShdw>
                </a:effectLst>
              </a:rPr>
              <a:t> de la tierra.</a:t>
            </a:r>
          </a:p>
        </p:txBody>
      </p:sp>
    </p:spTree>
    <p:extLst>
      <p:ext uri="{BB962C8B-B14F-4D97-AF65-F5344CB8AC3E}">
        <p14:creationId xmlns:p14="http://schemas.microsoft.com/office/powerpoint/2010/main" val="42042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bloody floor and debris from a deadly church attack in Nigeria.">
            <a:extLst>
              <a:ext uri="{FF2B5EF4-FFF2-40B4-BE49-F238E27FC236}">
                <a16:creationId xmlns:a16="http://schemas.microsoft.com/office/drawing/2014/main" xmlns="" id="{F8E3028B-D8E7-FCF3-8C51-A7EF9DE2C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57" y="333375"/>
            <a:ext cx="23077714" cy="619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4317CFA-EECA-6A10-72D9-7647E876913B}"/>
              </a:ext>
            </a:extLst>
          </p:cNvPr>
          <p:cNvSpPr txBox="1"/>
          <p:nvPr/>
        </p:nvSpPr>
        <p:spPr>
          <a:xfrm>
            <a:off x="5802085" y="5183232"/>
            <a:ext cx="12170229" cy="1341393"/>
          </a:xfrm>
          <a:prstGeom prst="rect">
            <a:avLst/>
          </a:prstGeom>
          <a:solidFill>
            <a:schemeClr val="tx1"/>
          </a:solidFill>
        </p:spPr>
        <p:txBody>
          <a:bodyPr wrap="square">
            <a:spAutoFit/>
          </a:bodyPr>
          <a:lstStyle/>
          <a:p>
            <a:pPr fontAlgn="base">
              <a:spcBef>
                <a:spcPts val="2250"/>
              </a:spcBef>
              <a:buNone/>
            </a:pPr>
            <a:r>
              <a:rPr lang="en-US" sz="3600" b="1" dirty="0">
                <a:solidFill>
                  <a:schemeClr val="bg1"/>
                </a:solidFill>
                <a:effectLst>
                  <a:outerShdw blurRad="38100" dist="38100" dir="2700000" algn="tl">
                    <a:srgbClr val="000000">
                      <a:alpha val="43137"/>
                    </a:srgbClr>
                  </a:outerShdw>
                </a:effectLst>
                <a:latin typeface="Oswald" panose="020F0502020204030204" pitchFamily="2" charset="0"/>
              </a:rPr>
              <a:t>Christian Persecution in Nigeria Demands American Response  </a:t>
            </a:r>
          </a:p>
          <a:p>
            <a:pPr algn="l" fontAlgn="base">
              <a:spcBef>
                <a:spcPts val="1125"/>
              </a:spcBef>
              <a:spcAft>
                <a:spcPts val="1125"/>
              </a:spcAft>
              <a:buNone/>
            </a:pPr>
            <a:r>
              <a:rPr lang="en-US" sz="3600" b="0" i="0" u="none" strike="noStrike" dirty="0">
                <a:solidFill>
                  <a:schemeClr val="bg1"/>
                </a:solidFill>
                <a:effectLst>
                  <a:outerShdw blurRad="38100" dist="38100" dir="2700000" algn="tl">
                    <a:srgbClr val="000000">
                      <a:alpha val="43137"/>
                    </a:srgbClr>
                  </a:outerShdw>
                </a:effectLst>
                <a:latin typeface="Libre Franklin" panose="020F0502020204030204" pitchFamily="2" charset="0"/>
                <a:hlinkClick r:id="rId3">
                  <a:extLst>
                    <a:ext uri="{A12FA001-AC4F-418D-AE19-62706E023703}">
                      <ahyp:hlinkClr xmlns:ahyp="http://schemas.microsoft.com/office/drawing/2018/hyperlinkcolor" xmlns="" val="tx"/>
                    </a:ext>
                  </a:extLst>
                </a:hlinkClick>
              </a:rPr>
              <a:t>Andrea Picciotti-Bayer</a:t>
            </a:r>
            <a:r>
              <a:rPr lang="en-US" sz="3600" b="0" i="0" dirty="0">
                <a:solidFill>
                  <a:schemeClr val="bg1"/>
                </a:solidFill>
                <a:effectLst>
                  <a:outerShdw blurRad="38100" dist="38100" dir="2700000" algn="tl">
                    <a:srgbClr val="000000">
                      <a:alpha val="43137"/>
                    </a:srgbClr>
                  </a:outerShdw>
                </a:effectLst>
                <a:latin typeface="Libre Franklin" panose="020F0502020204030204" pitchFamily="2" charset="0"/>
              </a:rPr>
              <a:t> | September 18, 2025</a:t>
            </a:r>
          </a:p>
        </p:txBody>
      </p:sp>
    </p:spTree>
    <p:extLst>
      <p:ext uri="{BB962C8B-B14F-4D97-AF65-F5344CB8AC3E}">
        <p14:creationId xmlns:p14="http://schemas.microsoft.com/office/powerpoint/2010/main" val="790394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27096E-98E6-0C20-0FF1-48C9311E0B8B}"/>
              </a:ext>
            </a:extLst>
          </p:cNvPr>
          <p:cNvSpPr txBox="1"/>
          <p:nvPr/>
        </p:nvSpPr>
        <p:spPr>
          <a:xfrm>
            <a:off x="0" y="0"/>
            <a:ext cx="23774400" cy="5632311"/>
          </a:xfrm>
          <a:prstGeom prst="rect">
            <a:avLst/>
          </a:prstGeom>
          <a:noFill/>
        </p:spPr>
        <p:txBody>
          <a:bodyPr wrap="square">
            <a:spAutoFit/>
          </a:bodyPr>
          <a:lstStyle/>
          <a:p>
            <a:pPr algn="ctr"/>
            <a:r>
              <a:rPr lang="en-US" sz="3600" b="1" i="0" dirty="0">
                <a:solidFill>
                  <a:schemeClr val="bg1"/>
                </a:solidFill>
                <a:effectLst>
                  <a:outerShdw blurRad="38100" dist="38100" dir="2700000" algn="tl">
                    <a:srgbClr val="000000">
                      <a:alpha val="43137"/>
                    </a:srgbClr>
                  </a:outerShdw>
                </a:effectLst>
                <a:latin typeface="Roboto" panose="02000000000000000000" pitchFamily="2" charset="0"/>
              </a:rPr>
              <a:t>(ZENIT News / Washington, 09.06.2025)</a:t>
            </a:r>
          </a:p>
          <a:p>
            <a:r>
              <a:rPr lang="en-US" sz="3600" b="0" i="0" dirty="0">
                <a:solidFill>
                  <a:schemeClr val="bg1"/>
                </a:solidFill>
                <a:effectLst>
                  <a:outerShdw blurRad="38100" dist="38100" dir="2700000" algn="tl">
                    <a:srgbClr val="000000">
                      <a:alpha val="43137"/>
                    </a:srgbClr>
                  </a:outerShdw>
                </a:effectLst>
                <a:latin typeface="Roboto" panose="02000000000000000000" pitchFamily="2" charset="0"/>
              </a:rPr>
              <a:t>	From the quiet suburbs of the United States to the contested streets of Jerusalem and the cathedrals of Europe, a troubling pattern is emerging: attacks against Christian communities and their sacred spaces are not only rising, but in some places multiplying at an alarming pace. </a:t>
            </a:r>
          </a:p>
          <a:p>
            <a:r>
              <a:rPr lang="en-US" sz="3600" dirty="0">
                <a:solidFill>
                  <a:schemeClr val="bg1"/>
                </a:solidFill>
                <a:effectLst>
                  <a:outerShdw blurRad="38100" dist="38100" dir="2700000" algn="tl">
                    <a:srgbClr val="000000">
                      <a:alpha val="43137"/>
                    </a:srgbClr>
                  </a:outerShdw>
                </a:effectLst>
                <a:latin typeface="Roboto" panose="02000000000000000000" pitchFamily="2" charset="0"/>
              </a:rPr>
              <a:t>	</a:t>
            </a:r>
            <a:r>
              <a:rPr lang="en-US" sz="3600" b="0" i="0" dirty="0">
                <a:solidFill>
                  <a:schemeClr val="bg1"/>
                </a:solidFill>
                <a:effectLst>
                  <a:outerShdw blurRad="38100" dist="38100" dir="2700000" algn="tl">
                    <a:srgbClr val="000000">
                      <a:alpha val="43137"/>
                    </a:srgbClr>
                  </a:outerShdw>
                </a:effectLst>
                <a:latin typeface="Roboto" panose="02000000000000000000" pitchFamily="2" charset="0"/>
              </a:rPr>
              <a:t>A recent report by the Family Research Council, released on August 11, documented 1,384 hostile incidents against Christian churches in the United States between 2018 and 2024. What began with fewer than 100 incidents annually ballooned after the 2022 leak of the Supreme Court’s Dobbs decision, which overturned Roe v. Wade. That year alone, 198 attacks were reported. By 2023, the number had nearly doubled again, reaching 485 cases before settling slightly lower at 415 in 2024.</a:t>
            </a:r>
            <a:r>
              <a:rPr lang="en-US" sz="3600" dirty="0">
                <a:solidFill>
                  <a:schemeClr val="bg1"/>
                </a:solidFill>
                <a:effectLst>
                  <a:outerShdw blurRad="38100" dist="38100" dir="2700000" algn="tl">
                    <a:srgbClr val="000000">
                      <a:alpha val="43137"/>
                    </a:srgbClr>
                  </a:outerShdw>
                </a:effectLst>
              </a:rP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			</a:t>
            </a:r>
            <a:r>
              <a:rPr lang="en-US" sz="3600" b="1" i="0" u="none" strike="noStrike" dirty="0">
                <a:solidFill>
                  <a:schemeClr val="bg1"/>
                </a:solidFill>
                <a:effectLst>
                  <a:outerShdw blurRad="38100" dist="38100" dir="2700000" algn="tl">
                    <a:srgbClr val="000000">
                      <a:alpha val="43137"/>
                    </a:srgbClr>
                  </a:outerShdw>
                </a:effectLst>
                <a:latin typeface="Roboto" panose="02000000000000000000" pitchFamily="2" charset="0"/>
                <a:hlinkClick r:id="rId2">
                  <a:extLst>
                    <a:ext uri="{A12FA001-AC4F-418D-AE19-62706E023703}">
                      <ahyp:hlinkClr xmlns:ahyp="http://schemas.microsoft.com/office/drawing/2018/hyperlinkcolor" xmlns="" val="tx"/>
                    </a:ext>
                  </a:extLst>
                </a:hlinkClick>
              </a:rPr>
              <a:t>A Global Surge in Anti-Christian Hostility Raises Alarms Across Churches | ZENIT - English</a:t>
            </a:r>
            <a:endParaRPr lang="en-US" sz="36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xmlns="" id="{4EC77197-40B1-68E4-8C43-69285B45B08B}"/>
              </a:ext>
            </a:extLst>
          </p:cNvPr>
          <p:cNvSpPr txBox="1"/>
          <p:nvPr/>
        </p:nvSpPr>
        <p:spPr>
          <a:xfrm>
            <a:off x="6502008" y="5791200"/>
            <a:ext cx="10770384" cy="646331"/>
          </a:xfrm>
          <a:prstGeom prst="rect">
            <a:avLst/>
          </a:prstGeom>
          <a:noFill/>
        </p:spPr>
        <p:txBody>
          <a:bodyPr wrap="none" rtlCol="0">
            <a:spAutoFit/>
          </a:bodyPr>
          <a:lstStyle/>
          <a:p>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ISIS orders killing of Christians worldwide Sep 2025</a:t>
            </a:r>
          </a:p>
        </p:txBody>
      </p:sp>
    </p:spTree>
    <p:extLst>
      <p:ext uri="{BB962C8B-B14F-4D97-AF65-F5344CB8AC3E}">
        <p14:creationId xmlns:p14="http://schemas.microsoft.com/office/powerpoint/2010/main" val="9211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DA5411C-0D6D-8801-5D2B-839D5446AA5E}"/>
              </a:ext>
            </a:extLst>
          </p:cNvPr>
          <p:cNvSpPr txBox="1"/>
          <p:nvPr/>
        </p:nvSpPr>
        <p:spPr>
          <a:xfrm>
            <a:off x="12083142" y="1166842"/>
            <a:ext cx="11408229"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16:4 Mas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dicho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esto</a:t>
            </a:r>
            <a:r>
              <a:rPr lang="en-US" sz="3600" dirty="0">
                <a:effectLst>
                  <a:outerShdw blurRad="38100" dist="38100" dir="2700000" algn="tl">
                    <a:srgbClr val="000000">
                      <a:alpha val="43137"/>
                    </a:srgbClr>
                  </a:outerShdw>
                </a:effectLst>
                <a:latin typeface="Rockwell" panose="02060603020205020403" pitchFamily="18" charset="0"/>
              </a:rPr>
              <a:t>, para que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aquella</a:t>
            </a:r>
            <a:r>
              <a:rPr lang="en-US" sz="3600" dirty="0">
                <a:effectLst>
                  <a:outerShdw blurRad="38100" dist="38100" dir="2700000" algn="tl">
                    <a:srgbClr val="000000">
                      <a:alpha val="43137"/>
                    </a:srgbClr>
                  </a:outerShdw>
                </a:effectLst>
                <a:latin typeface="Rockwell" panose="02060603020205020403" pitchFamily="18" charset="0"/>
              </a:rPr>
              <a:t> hora </a:t>
            </a:r>
            <a:r>
              <a:rPr lang="en-US" sz="3600" dirty="0" err="1">
                <a:effectLst>
                  <a:outerShdw blurRad="38100" dist="38100" dir="2700000" algn="tl">
                    <a:srgbClr val="000000">
                      <a:alpha val="43137"/>
                    </a:srgbClr>
                  </a:outerShdw>
                </a:effectLst>
                <a:latin typeface="Rockwell" panose="02060603020205020403" pitchFamily="18" charset="0"/>
              </a:rPr>
              <a:t>viniere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acordeis</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había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dicho</a:t>
            </a:r>
            <a:r>
              <a:rPr lang="en-US" sz="3600" dirty="0">
                <a:effectLst>
                  <a:outerShdw blurRad="38100" dist="38100" dir="2700000" algn="tl">
                    <a:srgbClr val="000000">
                      <a:alpha val="43137"/>
                    </a:srgbClr>
                  </a:outerShdw>
                </a:effectLst>
                <a:latin typeface="Rockwell" panose="02060603020205020403" pitchFamily="18" charset="0"/>
              </a:rPr>
              <a:t>. Esto </a:t>
            </a:r>
            <a:r>
              <a:rPr lang="en-US" sz="3600" dirty="0" err="1">
                <a:effectLst>
                  <a:outerShdw blurRad="38100" dist="38100" dir="2700000" algn="tl">
                    <a:srgbClr val="000000">
                      <a:alpha val="43137"/>
                    </a:srgbClr>
                  </a:outerShdw>
                </a:effectLst>
                <a:latin typeface="Rockwell" panose="02060603020205020403" pitchFamily="18" charset="0"/>
              </a:rPr>
              <a:t>empero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lo </a:t>
            </a:r>
            <a:r>
              <a:rPr lang="en-US" sz="3600" dirty="0" err="1">
                <a:effectLst>
                  <a:outerShdw blurRad="38100" dist="38100" dir="2700000" algn="tl">
                    <a:srgbClr val="000000">
                      <a:alpha val="43137"/>
                    </a:srgbClr>
                  </a:outerShdw>
                </a:effectLst>
                <a:latin typeface="Rockwell" panose="02060603020205020403" pitchFamily="18" charset="0"/>
              </a:rPr>
              <a:t>dije</a:t>
            </a:r>
            <a:r>
              <a:rPr lang="en-US" sz="3600" dirty="0">
                <a:effectLst>
                  <a:outerShdw blurRad="38100" dist="38100" dir="2700000" algn="tl">
                    <a:srgbClr val="000000">
                      <a:alpha val="43137"/>
                    </a:srgbClr>
                  </a:outerShdw>
                </a:effectLst>
                <a:latin typeface="Rockwell" panose="02060603020205020403" pitchFamily="18" charset="0"/>
              </a:rPr>
              <a:t> al principio,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estaba</a:t>
            </a:r>
            <a:r>
              <a:rPr lang="en-US" sz="3600" dirty="0">
                <a:effectLst>
                  <a:outerShdw blurRad="38100" dist="38100" dir="2700000" algn="tl">
                    <a:srgbClr val="000000">
                      <a:alpha val="43137"/>
                    </a:srgbClr>
                  </a:outerShdw>
                </a:effectLst>
                <a:latin typeface="Rockwell" panose="02060603020205020403" pitchFamily="18" charset="0"/>
              </a:rPr>
              <a:t> con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5 Mas </a:t>
            </a:r>
            <a:r>
              <a:rPr lang="en-US" sz="3600" dirty="0" err="1">
                <a:effectLst>
                  <a:outerShdw blurRad="38100" dist="38100" dir="2700000" algn="tl">
                    <a:srgbClr val="000000">
                      <a:alpha val="43137"/>
                    </a:srgbClr>
                  </a:outerShdw>
                </a:effectLst>
                <a:latin typeface="Rockwell" panose="02060603020205020403" pitchFamily="18" charset="0"/>
              </a:rPr>
              <a:t>ahora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voy</a:t>
            </a:r>
            <a:r>
              <a:rPr lang="en-US" sz="3600" dirty="0">
                <a:effectLst>
                  <a:outerShdw blurRad="38100" dist="38100" dir="2700000" algn="tl">
                    <a:srgbClr val="000000">
                      <a:alpha val="43137"/>
                    </a:srgbClr>
                  </a:outerShdw>
                </a:effectLst>
                <a:latin typeface="Rockwell" panose="02060603020205020403" pitchFamily="18" charset="0"/>
              </a:rPr>
              <a:t> al que me </a:t>
            </a:r>
            <a:r>
              <a:rPr lang="en-US" sz="3600" dirty="0" err="1">
                <a:effectLst>
                  <a:outerShdw blurRad="38100" dist="38100" dir="2700000" algn="tl">
                    <a:srgbClr val="000000">
                      <a:alpha val="43137"/>
                    </a:srgbClr>
                  </a:outerShdw>
                </a:effectLst>
                <a:latin typeface="Rockwell" panose="02060603020205020403" pitchFamily="18" charset="0"/>
              </a:rPr>
              <a:t>envió</a:t>
            </a:r>
            <a:r>
              <a:rPr lang="en-US" sz="3600" dirty="0">
                <a:effectLst>
                  <a:outerShdw blurRad="38100" dist="38100" dir="2700000" algn="tl">
                    <a:srgbClr val="000000">
                      <a:alpha val="43137"/>
                    </a:srgbClr>
                  </a:outerShdw>
                </a:effectLst>
                <a:latin typeface="Rockwell" panose="02060603020205020403" pitchFamily="18" charset="0"/>
              </a:rPr>
              <a:t>; y </a:t>
            </a:r>
            <a:r>
              <a:rPr lang="en-US" sz="3600" dirty="0" err="1">
                <a:effectLst>
                  <a:outerShdw blurRad="38100" dist="38100" dir="2700000" algn="tl">
                    <a:srgbClr val="000000">
                      <a:alpha val="43137"/>
                    </a:srgbClr>
                  </a:outerShdw>
                </a:effectLst>
                <a:latin typeface="Rockwell" panose="02060603020205020403" pitchFamily="18" charset="0"/>
              </a:rPr>
              <a:t>ninguno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me </a:t>
            </a:r>
            <a:r>
              <a:rPr lang="en-US" sz="3600" dirty="0" err="1">
                <a:effectLst>
                  <a:outerShdw blurRad="38100" dist="38100" dir="2700000" algn="tl">
                    <a:srgbClr val="000000">
                      <a:alpha val="43137"/>
                    </a:srgbClr>
                  </a:outerShdw>
                </a:effectLst>
                <a:latin typeface="Rockwell" panose="02060603020205020403" pitchFamily="18" charset="0"/>
              </a:rPr>
              <a:t>pregunta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Adónde</a:t>
            </a:r>
            <a:r>
              <a:rPr lang="en-US" sz="3600" dirty="0">
                <a:effectLst>
                  <a:outerShdw blurRad="38100" dist="38100" dir="2700000" algn="tl">
                    <a:srgbClr val="000000">
                      <a:alpha val="43137"/>
                    </a:srgbClr>
                  </a:outerShdw>
                </a:effectLst>
                <a:latin typeface="Rockwell" panose="02060603020205020403" pitchFamily="18" charset="0"/>
              </a:rPr>
              <a:t> vas?</a:t>
            </a:r>
          </a:p>
          <a:p>
            <a:pPr algn="just"/>
            <a:r>
              <a:rPr lang="en-US" sz="3600" dirty="0">
                <a:effectLst>
                  <a:outerShdw blurRad="38100" dist="38100" dir="2700000" algn="tl">
                    <a:srgbClr val="000000">
                      <a:alpha val="43137"/>
                    </a:srgbClr>
                  </a:outerShdw>
                </a:effectLst>
                <a:latin typeface="Rockwell" panose="02060603020205020403" pitchFamily="18" charset="0"/>
              </a:rPr>
              <a:t> 6 Antes,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he </a:t>
            </a:r>
            <a:r>
              <a:rPr lang="en-US" sz="3600" dirty="0" err="1">
                <a:effectLst>
                  <a:outerShdw blurRad="38100" dist="38100" dir="2700000" algn="tl">
                    <a:srgbClr val="000000">
                      <a:alpha val="43137"/>
                    </a:srgbClr>
                  </a:outerShdw>
                </a:effectLst>
                <a:latin typeface="Rockwell" panose="02060603020205020403" pitchFamily="18" charset="0"/>
              </a:rPr>
              <a:t>hablado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estas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cosas</a:t>
            </a:r>
            <a:r>
              <a:rPr lang="en-US" sz="3600" dirty="0">
                <a:effectLst>
                  <a:outerShdw blurRad="38100" dist="38100" dir="2700000" algn="tl">
                    <a:srgbClr val="000000">
                      <a:alpha val="43137"/>
                    </a:srgbClr>
                  </a:outerShdw>
                </a:effectLst>
                <a:latin typeface="Rockwell" panose="02060603020205020403" pitchFamily="18" charset="0"/>
              </a:rPr>
              <a:t>, tristeza ha </a:t>
            </a:r>
            <a:r>
              <a:rPr lang="en-US" sz="3600" dirty="0" err="1">
                <a:effectLst>
                  <a:outerShdw blurRad="38100" dist="38100" dir="2700000" algn="tl">
                    <a:srgbClr val="000000">
                      <a:alpha val="43137"/>
                    </a:srgbClr>
                  </a:outerShdw>
                </a:effectLst>
                <a:latin typeface="Rockwell" panose="02060603020205020403" pitchFamily="18" charset="0"/>
              </a:rPr>
              <a:t>henchido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vuestro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corazón</a:t>
            </a:r>
            <a:r>
              <a:rPr lang="en-US" sz="3600" dirty="0">
                <a:effectLst>
                  <a:outerShdw blurRad="38100" dist="38100" dir="2700000" algn="tl">
                    <a:srgbClr val="000000">
                      <a:alpha val="43137"/>
                    </a:srgbClr>
                  </a:outerShdw>
                </a:effectLst>
                <a:latin typeface="Rockwell" panose="02060603020205020403" pitchFamily="18" charset="0"/>
              </a:rPr>
              <a:t>.</a:t>
            </a:r>
          </a:p>
        </p:txBody>
      </p:sp>
      <p:sp>
        <p:nvSpPr>
          <p:cNvPr id="7" name="TextBox 6">
            <a:extLst>
              <a:ext uri="{FF2B5EF4-FFF2-40B4-BE49-F238E27FC236}">
                <a16:creationId xmlns:a16="http://schemas.microsoft.com/office/drawing/2014/main" xmlns="" id="{D19A7294-880A-CEB6-10AA-F46AAA367693}"/>
              </a:ext>
            </a:extLst>
          </p:cNvPr>
          <p:cNvSpPr txBox="1"/>
          <p:nvPr/>
        </p:nvSpPr>
        <p:spPr>
          <a:xfrm>
            <a:off x="283029" y="1166842"/>
            <a:ext cx="11604171" cy="4524315"/>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16:4 "But these things I have told you, that when the time comes, you may remember that I told you of them. And these things I did not say to you at the beginning, because I was with you.</a:t>
            </a:r>
          </a:p>
          <a:p>
            <a:pPr algn="just"/>
            <a:r>
              <a:rPr lang="en-US" sz="3600" dirty="0">
                <a:effectLst>
                  <a:outerShdw blurRad="38100" dist="38100" dir="2700000" algn="tl">
                    <a:srgbClr val="000000">
                      <a:alpha val="43137"/>
                    </a:srgbClr>
                  </a:outerShdw>
                </a:effectLst>
                <a:latin typeface="Rockwell" panose="02060603020205020403" pitchFamily="18" charset="0"/>
              </a:rPr>
              <a:t> 5 "But now I go away to Him who sent Me, and none of you asks Me, 'Where are You going?'</a:t>
            </a:r>
          </a:p>
          <a:p>
            <a:pPr algn="just"/>
            <a:r>
              <a:rPr lang="en-US" sz="3600" dirty="0">
                <a:effectLst>
                  <a:outerShdw blurRad="38100" dist="38100" dir="2700000" algn="tl">
                    <a:srgbClr val="000000">
                      <a:alpha val="43137"/>
                    </a:srgbClr>
                  </a:outerShdw>
                </a:effectLst>
                <a:latin typeface="Rockwell" panose="02060603020205020403" pitchFamily="18" charset="0"/>
              </a:rPr>
              <a:t> 6 "But because I have said these things to you, sorrow has filled your heart.</a:t>
            </a:r>
          </a:p>
        </p:txBody>
      </p:sp>
    </p:spTree>
    <p:extLst>
      <p:ext uri="{BB962C8B-B14F-4D97-AF65-F5344CB8AC3E}">
        <p14:creationId xmlns:p14="http://schemas.microsoft.com/office/powerpoint/2010/main" val="3283991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FD948EB-E0DA-4793-C0B5-DB460865DA72}"/>
              </a:ext>
            </a:extLst>
          </p:cNvPr>
          <p:cNvSpPr txBox="1"/>
          <p:nvPr/>
        </p:nvSpPr>
        <p:spPr>
          <a:xfrm>
            <a:off x="11887200" y="335845"/>
            <a:ext cx="11647714" cy="5632311"/>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16:7 </a:t>
            </a:r>
            <a:r>
              <a:rPr lang="en-US" sz="3600" dirty="0" err="1">
                <a:effectLst>
                  <a:outerShdw blurRad="38100" dist="38100" dir="2700000" algn="tl">
                    <a:srgbClr val="000000">
                      <a:alpha val="43137"/>
                    </a:srgbClr>
                  </a:outerShdw>
                </a:effectLst>
                <a:latin typeface="Rockwell" panose="02060603020205020403" pitchFamily="18" charset="0"/>
              </a:rPr>
              <a:t>Empero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digo</a:t>
            </a:r>
            <a:r>
              <a:rPr lang="en-US" sz="3600" dirty="0">
                <a:effectLst>
                  <a:outerShdw blurRad="38100" dist="38100" dir="2700000" algn="tl">
                    <a:srgbClr val="000000">
                      <a:alpha val="43137"/>
                    </a:srgbClr>
                  </a:outerShdw>
                </a:effectLst>
                <a:latin typeface="Rockwell" panose="02060603020205020403" pitchFamily="18" charset="0"/>
              </a:rPr>
              <a:t> la </a:t>
            </a:r>
            <a:r>
              <a:rPr lang="en-US" sz="3600" dirty="0" err="1">
                <a:effectLst>
                  <a:outerShdw blurRad="38100" dist="38100" dir="2700000" algn="tl">
                    <a:srgbClr val="000000">
                      <a:alpha val="43137"/>
                    </a:srgbClr>
                  </a:outerShdw>
                </a:effectLst>
                <a:latin typeface="Rockwell" panose="02060603020205020403" pitchFamily="18" charset="0"/>
              </a:rPr>
              <a:t>verdad</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es </a:t>
            </a:r>
            <a:r>
              <a:rPr lang="en-US" sz="3600" dirty="0" err="1">
                <a:effectLst>
                  <a:outerShdw blurRad="38100" dist="38100" dir="2700000" algn="tl">
                    <a:srgbClr val="000000">
                      <a:alpha val="43137"/>
                    </a:srgbClr>
                  </a:outerShdw>
                </a:effectLst>
                <a:latin typeface="Rockwell" panose="02060603020205020403" pitchFamily="18" charset="0"/>
              </a:rPr>
              <a:t>necesario</a:t>
            </a:r>
            <a:r>
              <a:rPr lang="en-US" sz="3600" dirty="0">
                <a:effectLst>
                  <a:outerShdw blurRad="38100" dist="38100" dir="2700000" algn="tl">
                    <a:srgbClr val="000000">
                      <a:alpha val="43137"/>
                    </a:srgbClr>
                  </a:outerShdw>
                </a:effectLst>
                <a:latin typeface="Rockwell" panose="02060603020205020403" pitchFamily="18" charset="0"/>
              </a:rPr>
              <a:t> que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vaya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porque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si</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fuese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Consolador</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vendría</a:t>
            </a:r>
            <a:r>
              <a:rPr lang="en-US" sz="3600" dirty="0">
                <a:effectLst>
                  <a:outerShdw blurRad="38100" dist="38100" dir="2700000" algn="tl">
                    <a:srgbClr val="000000">
                      <a:alpha val="43137"/>
                    </a:srgbClr>
                  </a:outerShdw>
                </a:effectLst>
                <a:latin typeface="Rockwell" panose="02060603020205020403" pitchFamily="18" charset="0"/>
              </a:rPr>
              <a:t> á </a:t>
            </a:r>
            <a:r>
              <a:rPr lang="en-US" sz="3600" dirty="0" err="1">
                <a:effectLst>
                  <a:outerShdw blurRad="38100" dist="38100" dir="2700000" algn="tl">
                    <a:srgbClr val="000000">
                      <a:alpha val="43137"/>
                    </a:srgbClr>
                  </a:outerShdw>
                </a:effectLst>
                <a:latin typeface="Rockwell" panose="02060603020205020403" pitchFamily="18" charset="0"/>
              </a:rPr>
              <a:t>vosotros</a:t>
            </a:r>
            <a:r>
              <a:rPr lang="en-US" sz="3600" dirty="0">
                <a:effectLst>
                  <a:outerShdw blurRad="38100" dist="38100" dir="2700000" algn="tl">
                    <a:srgbClr val="000000">
                      <a:alpha val="43137"/>
                    </a:srgbClr>
                  </a:outerShdw>
                </a:effectLst>
                <a:latin typeface="Rockwell" panose="02060603020205020403" pitchFamily="18" charset="0"/>
              </a:rPr>
              <a:t>; mas </a:t>
            </a:r>
            <a:r>
              <a:rPr lang="en-US" sz="3600" dirty="0" err="1">
                <a:effectLst>
                  <a:outerShdw blurRad="38100" dist="38100" dir="2700000" algn="tl">
                    <a:srgbClr val="000000">
                      <a:alpha val="43137"/>
                    </a:srgbClr>
                  </a:outerShdw>
                </a:effectLst>
                <a:latin typeface="Rockwell" panose="02060603020205020403" pitchFamily="18" charset="0"/>
              </a:rPr>
              <a:t>si</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yo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fuere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os</a:t>
            </a:r>
            <a:r>
              <a:rPr lang="en-US" sz="3600" dirty="0">
                <a:effectLst>
                  <a:outerShdw blurRad="38100" dist="38100" dir="2700000" algn="tl">
                    <a:srgbClr val="000000">
                      <a:alpha val="43137"/>
                    </a:srgbClr>
                  </a:outerShdw>
                </a:effectLst>
                <a:latin typeface="Rockwell" panose="02060603020205020403" pitchFamily="18" charset="0"/>
              </a:rPr>
              <a:t> le </a:t>
            </a:r>
            <a:r>
              <a:rPr lang="en-US" sz="3600" dirty="0" err="1">
                <a:effectLst>
                  <a:outerShdw blurRad="38100" dist="38100" dir="2700000" algn="tl">
                    <a:srgbClr val="000000">
                      <a:alpha val="43137"/>
                    </a:srgbClr>
                  </a:outerShdw>
                </a:effectLst>
                <a:latin typeface="Rockwell" panose="02060603020205020403" pitchFamily="18" charset="0"/>
              </a:rPr>
              <a:t>enviaré</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8 Y </a:t>
            </a:r>
            <a:r>
              <a:rPr lang="en-US" sz="3600" dirty="0" err="1">
                <a:effectLst>
                  <a:outerShdw blurRad="38100" dist="38100" dir="2700000" algn="tl">
                    <a:srgbClr val="000000">
                      <a:alpha val="43137"/>
                    </a:srgbClr>
                  </a:outerShdw>
                </a:effectLst>
                <a:latin typeface="Rockwell" panose="02060603020205020403" pitchFamily="18" charset="0"/>
              </a:rPr>
              <a:t>cuando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él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viniere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redargüirá</a:t>
            </a:r>
            <a:r>
              <a:rPr lang="en-US" sz="3600" dirty="0">
                <a:effectLst>
                  <a:outerShdw blurRad="38100" dist="38100" dir="2700000" algn="tl">
                    <a:srgbClr val="000000">
                      <a:alpha val="43137"/>
                    </a:srgbClr>
                  </a:outerShdw>
                </a:effectLst>
                <a:latin typeface="Rockwell" panose="02060603020205020403" pitchFamily="18" charset="0"/>
              </a:rPr>
              <a:t> al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pecado</a:t>
            </a:r>
            <a:r>
              <a:rPr lang="en-US" sz="3600" dirty="0">
                <a:effectLst>
                  <a:outerShdw blurRad="38100" dist="38100" dir="2700000" algn="tl">
                    <a:srgbClr val="000000">
                      <a:alpha val="43137"/>
                    </a:srgbClr>
                  </a:outerShdw>
                </a:effectLst>
                <a:latin typeface="Rockwell" panose="02060603020205020403" pitchFamily="18" charset="0"/>
              </a:rPr>
              <a:t>, y de </a:t>
            </a:r>
            <a:r>
              <a:rPr lang="en-US" sz="3600" dirty="0" err="1">
                <a:effectLst>
                  <a:outerShdw blurRad="38100" dist="38100" dir="2700000" algn="tl">
                    <a:srgbClr val="000000">
                      <a:alpha val="43137"/>
                    </a:srgbClr>
                  </a:outerShdw>
                </a:effectLst>
                <a:latin typeface="Rockwell" panose="02060603020205020403" pitchFamily="18" charset="0"/>
              </a:rPr>
              <a:t>justicia</a:t>
            </a:r>
            <a:r>
              <a:rPr lang="en-US" sz="3600" dirty="0">
                <a:effectLst>
                  <a:outerShdw blurRad="38100" dist="38100" dir="2700000" algn="tl">
                    <a:srgbClr val="000000">
                      <a:alpha val="43137"/>
                    </a:srgbClr>
                  </a:outerShdw>
                </a:effectLst>
                <a:latin typeface="Rockwell" panose="02060603020205020403" pitchFamily="18" charset="0"/>
              </a:rPr>
              <a:t>, y de </a:t>
            </a:r>
            <a:r>
              <a:rPr lang="en-US" sz="3600" dirty="0" err="1">
                <a:effectLst>
                  <a:outerShdw blurRad="38100" dist="38100" dir="2700000" algn="tl">
                    <a:srgbClr val="000000">
                      <a:alpha val="43137"/>
                    </a:srgbClr>
                  </a:outerShdw>
                </a:effectLst>
                <a:latin typeface="Rockwell" panose="02060603020205020403" pitchFamily="18" charset="0"/>
              </a:rPr>
              <a:t>juicio</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9 De </a:t>
            </a:r>
            <a:r>
              <a:rPr lang="en-US" sz="3600" dirty="0" err="1">
                <a:effectLst>
                  <a:outerShdw blurRad="38100" dist="38100" dir="2700000" algn="tl">
                    <a:srgbClr val="000000">
                      <a:alpha val="43137"/>
                    </a:srgbClr>
                  </a:outerShdw>
                </a:effectLst>
                <a:latin typeface="Rockwell" panose="02060603020205020403" pitchFamily="18" charset="0"/>
              </a:rPr>
              <a:t>pecado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ciertamente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cuanto</a:t>
            </a:r>
            <a:r>
              <a:rPr lang="en-US" sz="3600" dirty="0">
                <a:effectLst>
                  <a:outerShdw blurRad="38100" dist="38100" dir="2700000" algn="tl">
                    <a:srgbClr val="000000">
                      <a:alpha val="43137"/>
                    </a:srgbClr>
                  </a:outerShdw>
                </a:effectLst>
                <a:latin typeface="Rockwell" panose="02060603020205020403" pitchFamily="18" charset="0"/>
              </a:rPr>
              <a:t> no </a:t>
            </a:r>
            <a:r>
              <a:rPr lang="en-US" sz="3600" dirty="0" err="1">
                <a:effectLst>
                  <a:outerShdw blurRad="38100" dist="38100" dir="2700000" algn="tl">
                    <a:srgbClr val="000000">
                      <a:alpha val="43137"/>
                    </a:srgbClr>
                  </a:outerShdw>
                </a:effectLst>
                <a:latin typeface="Rockwell" panose="02060603020205020403" pitchFamily="18" charset="0"/>
              </a:rPr>
              <a:t>creen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en</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mí</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10 Y de </a:t>
            </a:r>
            <a:r>
              <a:rPr lang="en-US" sz="3600" dirty="0" err="1">
                <a:effectLst>
                  <a:outerShdw blurRad="38100" dist="38100" dir="2700000" algn="tl">
                    <a:srgbClr val="000000">
                      <a:alpha val="43137"/>
                    </a:srgbClr>
                  </a:outerShdw>
                </a:effectLst>
                <a:latin typeface="Rockwell" panose="02060603020205020403" pitchFamily="18" charset="0"/>
              </a:rPr>
              <a:t>justicia</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voy</a:t>
            </a:r>
            <a:r>
              <a:rPr lang="en-US" sz="3600" dirty="0">
                <a:effectLst>
                  <a:outerShdw blurRad="38100" dist="38100" dir="2700000" algn="tl">
                    <a:srgbClr val="000000">
                      <a:alpha val="43137"/>
                    </a:srgbClr>
                  </a:outerShdw>
                </a:effectLst>
                <a:latin typeface="Rockwell" panose="02060603020205020403" pitchFamily="18" charset="0"/>
              </a:rPr>
              <a:t> al Padre, y no me </a:t>
            </a:r>
            <a:r>
              <a:rPr lang="en-US" sz="3600" dirty="0" err="1">
                <a:effectLst>
                  <a:outerShdw blurRad="38100" dist="38100" dir="2700000" algn="tl">
                    <a:srgbClr val="000000">
                      <a:alpha val="43137"/>
                    </a:srgbClr>
                  </a:outerShdw>
                </a:effectLst>
                <a:latin typeface="Rockwell" panose="02060603020205020403" pitchFamily="18" charset="0"/>
              </a:rPr>
              <a:t>veréis</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más</a:t>
            </a:r>
            <a:r>
              <a:rPr lang="en-US" sz="3600" dirty="0">
                <a:effectLst>
                  <a:outerShdw blurRad="38100" dist="38100" dir="2700000" algn="tl">
                    <a:srgbClr val="000000">
                      <a:alpha val="43137"/>
                    </a:srgbClr>
                  </a:outerShdw>
                </a:effectLst>
                <a:latin typeface="Rockwell" panose="02060603020205020403" pitchFamily="18" charset="0"/>
              </a:rPr>
              <a:t>;</a:t>
            </a:r>
          </a:p>
          <a:p>
            <a:pPr algn="just"/>
            <a:r>
              <a:rPr lang="en-US" sz="3600" dirty="0">
                <a:effectLst>
                  <a:outerShdw blurRad="38100" dist="38100" dir="2700000" algn="tl">
                    <a:srgbClr val="000000">
                      <a:alpha val="43137"/>
                    </a:srgbClr>
                  </a:outerShdw>
                </a:effectLst>
                <a:latin typeface="Rockwell" panose="02060603020205020403" pitchFamily="18" charset="0"/>
              </a:rPr>
              <a:t> 11 Y de </a:t>
            </a:r>
            <a:r>
              <a:rPr lang="en-US" sz="3600" dirty="0" err="1">
                <a:effectLst>
                  <a:outerShdw blurRad="38100" dist="38100" dir="2700000" algn="tl">
                    <a:srgbClr val="000000">
                      <a:alpha val="43137"/>
                    </a:srgbClr>
                  </a:outerShdw>
                </a:effectLst>
                <a:latin typeface="Rockwell" panose="02060603020205020403" pitchFamily="18" charset="0"/>
              </a:rPr>
              <a:t>juicio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por</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cuanto</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el</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príncipe</a:t>
            </a:r>
            <a:r>
              <a:rPr lang="en-US" sz="3600" dirty="0">
                <a:effectLst>
                  <a:outerShdw blurRad="38100" dist="38100" dir="2700000" algn="tl">
                    <a:srgbClr val="000000">
                      <a:alpha val="43137"/>
                    </a:srgbClr>
                  </a:outerShdw>
                </a:effectLst>
                <a:latin typeface="Rockwell" panose="02060603020205020403" pitchFamily="18" charset="0"/>
              </a:rPr>
              <a:t> de </a:t>
            </a:r>
            <a:r>
              <a:rPr lang="en-US" sz="3600" dirty="0" err="1">
                <a:effectLst>
                  <a:outerShdw blurRad="38100" dist="38100" dir="2700000" algn="tl">
                    <a:srgbClr val="000000">
                      <a:alpha val="43137"/>
                    </a:srgbClr>
                  </a:outerShdw>
                </a:effectLst>
                <a:latin typeface="Rockwell" panose="02060603020205020403" pitchFamily="18" charset="0"/>
              </a:rPr>
              <a:t>este</a:t>
            </a:r>
            <a:r>
              <a:rPr lang="en-US" sz="3600" dirty="0">
                <a:effectLst>
                  <a:outerShdw blurRad="38100" dist="38100" dir="2700000" algn="tl">
                    <a:srgbClr val="000000">
                      <a:alpha val="43137"/>
                    </a:srgbClr>
                  </a:outerShdw>
                </a:effectLst>
                <a:latin typeface="Rockwell" panose="02060603020205020403" pitchFamily="18" charset="0"/>
              </a:rPr>
              <a:t> </a:t>
            </a:r>
            <a:r>
              <a:rPr lang="en-US" sz="3600" dirty="0" err="1">
                <a:effectLst>
                  <a:outerShdw blurRad="38100" dist="38100" dir="2700000" algn="tl">
                    <a:srgbClr val="000000">
                      <a:alpha val="43137"/>
                    </a:srgbClr>
                  </a:outerShdw>
                </a:effectLst>
                <a:latin typeface="Rockwell" panose="02060603020205020403" pitchFamily="18" charset="0"/>
              </a:rPr>
              <a:t>mundo</a:t>
            </a:r>
            <a:r>
              <a:rPr lang="en-US" sz="3600" dirty="0">
                <a:effectLst>
                  <a:outerShdw blurRad="38100" dist="38100" dir="2700000" algn="tl">
                    <a:srgbClr val="000000">
                      <a:alpha val="43137"/>
                    </a:srgbClr>
                  </a:outerShdw>
                </a:effectLst>
                <a:latin typeface="Rockwell" panose="02060603020205020403" pitchFamily="18" charset="0"/>
              </a:rPr>
              <a:t> es </a:t>
            </a:r>
            <a:r>
              <a:rPr lang="en-US" sz="3600" dirty="0" err="1">
                <a:effectLst>
                  <a:outerShdw blurRad="38100" dist="38100" dir="2700000" algn="tl">
                    <a:srgbClr val="000000">
                      <a:alpha val="43137"/>
                    </a:srgbClr>
                  </a:outerShdw>
                </a:effectLst>
                <a:latin typeface="Rockwell" panose="02060603020205020403" pitchFamily="18" charset="0"/>
              </a:rPr>
              <a:t>juzgado</a:t>
            </a:r>
            <a:r>
              <a:rPr lang="en-US" sz="3600" dirty="0">
                <a:effectLst>
                  <a:outerShdw blurRad="38100" dist="38100" dir="2700000" algn="tl">
                    <a:srgbClr val="000000">
                      <a:alpha val="43137"/>
                    </a:srgbClr>
                  </a:outerShdw>
                </a:effectLst>
                <a:latin typeface="Rockwell" panose="02060603020205020403" pitchFamily="18" charset="0"/>
              </a:rPr>
              <a:t>.</a:t>
            </a:r>
          </a:p>
        </p:txBody>
      </p:sp>
      <p:sp>
        <p:nvSpPr>
          <p:cNvPr id="7" name="TextBox 6">
            <a:extLst>
              <a:ext uri="{FF2B5EF4-FFF2-40B4-BE49-F238E27FC236}">
                <a16:creationId xmlns:a16="http://schemas.microsoft.com/office/drawing/2014/main" xmlns="" id="{001F09F8-2CE8-5089-398A-951F0E18781C}"/>
              </a:ext>
            </a:extLst>
          </p:cNvPr>
          <p:cNvSpPr txBox="1"/>
          <p:nvPr/>
        </p:nvSpPr>
        <p:spPr>
          <a:xfrm>
            <a:off x="239486" y="335845"/>
            <a:ext cx="11495314" cy="6186309"/>
          </a:xfrm>
          <a:prstGeom prst="rect">
            <a:avLst/>
          </a:prstGeom>
          <a:noFill/>
          <a:ln>
            <a:solidFill>
              <a:srgbClr val="FFC000"/>
            </a:solidFill>
          </a:ln>
        </p:spPr>
        <p:txBody>
          <a:bodyPr wrap="square">
            <a:spAutoFit/>
          </a:bodyPr>
          <a:lstStyle/>
          <a:p>
            <a:pPr algn="just"/>
            <a:r>
              <a:rPr lang="en-US" sz="3600" dirty="0">
                <a:effectLst>
                  <a:outerShdw blurRad="38100" dist="38100" dir="2700000" algn="tl">
                    <a:srgbClr val="000000">
                      <a:alpha val="43137"/>
                    </a:srgbClr>
                  </a:outerShdw>
                </a:effectLst>
                <a:latin typeface="Rockwell" panose="02060603020205020403" pitchFamily="18" charset="0"/>
              </a:rPr>
              <a:t>Joh 16:7 "Nevertheless I tell you the truth. It is to your advantage that I go away; for if I do not go away, the Helper will not come to you; but if I depart, I will send Him to you.</a:t>
            </a:r>
          </a:p>
          <a:p>
            <a:pPr algn="just"/>
            <a:r>
              <a:rPr lang="en-US" sz="3600" dirty="0">
                <a:effectLst>
                  <a:outerShdw blurRad="38100" dist="38100" dir="2700000" algn="tl">
                    <a:srgbClr val="000000">
                      <a:alpha val="43137"/>
                    </a:srgbClr>
                  </a:outerShdw>
                </a:effectLst>
                <a:latin typeface="Rockwell" panose="02060603020205020403" pitchFamily="18" charset="0"/>
              </a:rPr>
              <a:t> 8 "And when He has come, He will convict the world of sin, and of righteousness, and of judgment:</a:t>
            </a:r>
          </a:p>
          <a:p>
            <a:pPr algn="just"/>
            <a:r>
              <a:rPr lang="en-US" sz="3600" dirty="0">
                <a:effectLst>
                  <a:outerShdw blurRad="38100" dist="38100" dir="2700000" algn="tl">
                    <a:srgbClr val="000000">
                      <a:alpha val="43137"/>
                    </a:srgbClr>
                  </a:outerShdw>
                </a:effectLst>
                <a:latin typeface="Rockwell" panose="02060603020205020403" pitchFamily="18" charset="0"/>
              </a:rPr>
              <a:t> 9 "of sin, because they do not believe in Me;</a:t>
            </a:r>
          </a:p>
          <a:p>
            <a:pPr algn="just"/>
            <a:r>
              <a:rPr lang="en-US" sz="3600" dirty="0">
                <a:effectLst>
                  <a:outerShdw blurRad="38100" dist="38100" dir="2700000" algn="tl">
                    <a:srgbClr val="000000">
                      <a:alpha val="43137"/>
                    </a:srgbClr>
                  </a:outerShdw>
                </a:effectLst>
                <a:latin typeface="Rockwell" panose="02060603020205020403" pitchFamily="18" charset="0"/>
              </a:rPr>
              <a:t> 10 "of righteousness, because I go to My Father and you see Me no more;</a:t>
            </a:r>
          </a:p>
          <a:p>
            <a:pPr algn="just"/>
            <a:r>
              <a:rPr lang="en-US" sz="3600" dirty="0">
                <a:effectLst>
                  <a:outerShdw blurRad="38100" dist="38100" dir="2700000" algn="tl">
                    <a:srgbClr val="000000">
                      <a:alpha val="43137"/>
                    </a:srgbClr>
                  </a:outerShdw>
                </a:effectLst>
                <a:latin typeface="Rockwell" panose="02060603020205020403" pitchFamily="18" charset="0"/>
              </a:rPr>
              <a:t> 11 "of judgment, because the ruler of this world is judged.</a:t>
            </a:r>
          </a:p>
        </p:txBody>
      </p:sp>
      <p:cxnSp>
        <p:nvCxnSpPr>
          <p:cNvPr id="9" name="Straight Connector 8">
            <a:extLst>
              <a:ext uri="{FF2B5EF4-FFF2-40B4-BE49-F238E27FC236}">
                <a16:creationId xmlns:a16="http://schemas.microsoft.com/office/drawing/2014/main" xmlns="" id="{28BA6813-DF32-BC28-09EC-3FD0BA5E1915}"/>
              </a:ext>
            </a:extLst>
          </p:cNvPr>
          <p:cNvCxnSpPr>
            <a:cxnSpLocks/>
          </p:cNvCxnSpPr>
          <p:nvPr/>
        </p:nvCxnSpPr>
        <p:spPr>
          <a:xfrm>
            <a:off x="7098224" y="5828671"/>
            <a:ext cx="991892"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xmlns="" id="{FC34A831-56A8-1B0A-A508-0FE8AD1C3000}"/>
              </a:ext>
            </a:extLst>
          </p:cNvPr>
          <p:cNvCxnSpPr>
            <a:cxnSpLocks/>
          </p:cNvCxnSpPr>
          <p:nvPr/>
        </p:nvCxnSpPr>
        <p:spPr>
          <a:xfrm>
            <a:off x="373435" y="2603345"/>
            <a:ext cx="60960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0D20E81C-6B88-1585-8E5D-DFCB8517B228}"/>
              </a:ext>
            </a:extLst>
          </p:cNvPr>
          <p:cNvCxnSpPr>
            <a:cxnSpLocks/>
          </p:cNvCxnSpPr>
          <p:nvPr/>
        </p:nvCxnSpPr>
        <p:spPr>
          <a:xfrm>
            <a:off x="6279396" y="3142346"/>
            <a:ext cx="60960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911972EF-0B8E-F3D4-6F42-A4529F13C6B2}"/>
              </a:ext>
            </a:extLst>
          </p:cNvPr>
          <p:cNvCxnSpPr>
            <a:cxnSpLocks/>
          </p:cNvCxnSpPr>
          <p:nvPr/>
        </p:nvCxnSpPr>
        <p:spPr>
          <a:xfrm>
            <a:off x="3265714" y="3152000"/>
            <a:ext cx="609601"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xmlns="" id="{3DE41F6C-9705-06F2-7C66-6FC898DC1EF1}"/>
              </a:ext>
            </a:extLst>
          </p:cNvPr>
          <p:cNvSpPr txBox="1"/>
          <p:nvPr/>
        </p:nvSpPr>
        <p:spPr>
          <a:xfrm>
            <a:off x="4269024" y="5828671"/>
            <a:ext cx="7618176" cy="646331"/>
          </a:xfrm>
          <a:prstGeom prst="rect">
            <a:avLst/>
          </a:prstGeom>
          <a:noFill/>
        </p:spPr>
        <p:txBody>
          <a:bodyPr wrap="none" rtlCol="0">
            <a:spAutoFit/>
          </a:bodyPr>
          <a:lstStyle/>
          <a:p>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a:t>
            </a:r>
            <a:r>
              <a:rPr lang="en-US" sz="3600" i="1" dirty="0">
                <a:effectLst>
                  <a:outerShdw blurRad="38100" dist="38100" dir="2700000" algn="tl">
                    <a:srgbClr val="000000">
                      <a:alpha val="43137"/>
                    </a:srgbClr>
                  </a:outerShdw>
                </a:effectLst>
                <a:latin typeface="Rockwell" panose="02060603020205020403" pitchFamily="18" charset="0"/>
              </a:rPr>
              <a:t>ruler </a:t>
            </a:r>
            <a:r>
              <a:rPr lang="en-US" sz="2400" i="1" dirty="0">
                <a:solidFill>
                  <a:schemeClr val="bg1"/>
                </a:solidFill>
                <a:effectLst>
                  <a:outerShdw blurRad="38100" dist="38100" dir="2700000" algn="tl">
                    <a:srgbClr val="000000">
                      <a:alpha val="43137"/>
                    </a:srgbClr>
                  </a:outerShdw>
                </a:effectLst>
                <a:latin typeface="Rockwell" panose="02060603020205020403" pitchFamily="18" charset="0"/>
              </a:rPr>
              <a:t>G758</a:t>
            </a:r>
            <a:r>
              <a:rPr lang="en-US" sz="3600" i="1" dirty="0">
                <a:solidFill>
                  <a:schemeClr val="bg1"/>
                </a:solidFill>
                <a:effectLst>
                  <a:outerShdw blurRad="38100" dist="38100" dir="2700000" algn="tl">
                    <a:srgbClr val="000000">
                      <a:alpha val="43137"/>
                    </a:srgbClr>
                  </a:outerShdw>
                </a:effectLst>
                <a:latin typeface="Rockwell" panose="02060603020205020403" pitchFamily="18" charset="0"/>
              </a:rPr>
              <a:t> – archon = chief, prince)</a:t>
            </a:r>
          </a:p>
        </p:txBody>
      </p:sp>
    </p:spTree>
    <p:extLst>
      <p:ext uri="{BB962C8B-B14F-4D97-AF65-F5344CB8AC3E}">
        <p14:creationId xmlns:p14="http://schemas.microsoft.com/office/powerpoint/2010/main" val="339214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extLst>
    <a:ext uri="{05A4C25C-085E-4340-85A3-A5531E510DB2}">
      <thm15:themeFamily xmlns:thm15="http://schemas.microsoft.com/office/thememl/2012/main" xmlns="" name="Theme1" id="{AB5F0B47-197D-488C-BDB9-575A1B2757D5}" vid="{6E0A9611-3708-4BB3-9B26-AE7B0DE9AB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3386</TotalTime>
  <Words>3151</Words>
  <Application>Microsoft Office PowerPoint</Application>
  <PresentationFormat>Custom</PresentationFormat>
  <Paragraphs>353</Paragraphs>
  <Slides>59</Slides>
  <Notes>1</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Jackson</dc:creator>
  <cp:lastModifiedBy>CCM A-V Booth</cp:lastModifiedBy>
  <cp:revision>344</cp:revision>
  <cp:lastPrinted>2025-09-28T14:38:21Z</cp:lastPrinted>
  <dcterms:created xsi:type="dcterms:W3CDTF">2008-09-21T05:00:23Z</dcterms:created>
  <dcterms:modified xsi:type="dcterms:W3CDTF">2025-09-28T17:31:33Z</dcterms:modified>
</cp:coreProperties>
</file>