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heic" ContentType="image/heic"/>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59"/>
  </p:notesMasterIdLst>
  <p:handoutMasterIdLst>
    <p:handoutMasterId r:id="rId60"/>
  </p:handoutMasterIdLst>
  <p:sldIdLst>
    <p:sldId id="1727" r:id="rId2"/>
    <p:sldId id="2266" r:id="rId3"/>
    <p:sldId id="2268" r:id="rId4"/>
    <p:sldId id="2269" r:id="rId5"/>
    <p:sldId id="2270" r:id="rId6"/>
    <p:sldId id="2271" r:id="rId7"/>
    <p:sldId id="2272" r:id="rId8"/>
    <p:sldId id="2273" r:id="rId9"/>
    <p:sldId id="2055" r:id="rId10"/>
    <p:sldId id="2083" r:id="rId11"/>
    <p:sldId id="2052" r:id="rId12"/>
    <p:sldId id="2051" r:id="rId13"/>
    <p:sldId id="2049" r:id="rId14"/>
    <p:sldId id="2050" r:id="rId15"/>
    <p:sldId id="2048" r:id="rId16"/>
    <p:sldId id="1709" r:id="rId17"/>
    <p:sldId id="1817" r:id="rId18"/>
    <p:sldId id="1717" r:id="rId19"/>
    <p:sldId id="1710" r:id="rId20"/>
    <p:sldId id="1823" r:id="rId21"/>
    <p:sldId id="1716" r:id="rId22"/>
    <p:sldId id="1706" r:id="rId23"/>
    <p:sldId id="1818" r:id="rId24"/>
    <p:sldId id="1820" r:id="rId25"/>
    <p:sldId id="1816" r:id="rId26"/>
    <p:sldId id="1819" r:id="rId27"/>
    <p:sldId id="1715" r:id="rId28"/>
    <p:sldId id="1711" r:id="rId29"/>
    <p:sldId id="1718" r:id="rId30"/>
    <p:sldId id="1821" r:id="rId31"/>
    <p:sldId id="1705" r:id="rId32"/>
    <p:sldId id="1719" r:id="rId33"/>
    <p:sldId id="1707" r:id="rId34"/>
    <p:sldId id="1708" r:id="rId35"/>
    <p:sldId id="1712" r:id="rId36"/>
    <p:sldId id="1704" r:id="rId37"/>
    <p:sldId id="1713" r:id="rId38"/>
    <p:sldId id="1714" r:id="rId39"/>
    <p:sldId id="1720" r:id="rId40"/>
    <p:sldId id="884" r:id="rId41"/>
    <p:sldId id="1679" r:id="rId42"/>
    <p:sldId id="1692" r:id="rId43"/>
    <p:sldId id="1701" r:id="rId44"/>
    <p:sldId id="1700" r:id="rId45"/>
    <p:sldId id="1699" r:id="rId46"/>
    <p:sldId id="1693" r:id="rId47"/>
    <p:sldId id="1702" r:id="rId48"/>
    <p:sldId id="710" r:id="rId49"/>
    <p:sldId id="1610" r:id="rId50"/>
    <p:sldId id="1608" r:id="rId51"/>
    <p:sldId id="1611" r:id="rId52"/>
    <p:sldId id="1612" r:id="rId53"/>
    <p:sldId id="270" r:id="rId54"/>
    <p:sldId id="1602" r:id="rId55"/>
    <p:sldId id="1603" r:id="rId56"/>
    <p:sldId id="1601" r:id="rId57"/>
    <p:sldId id="1604" r:id="rId58"/>
  </p:sldIdLst>
  <p:sldSz cx="237744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748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p:cViewPr varScale="1">
        <p:scale>
          <a:sx n="44" d="100"/>
          <a:sy n="44" d="100"/>
        </p:scale>
        <p:origin x="-168" y="-912"/>
      </p:cViewPr>
      <p:guideLst>
        <p:guide orient="horz" pos="2160"/>
        <p:guide pos="7488"/>
      </p:guideLst>
    </p:cSldViewPr>
  </p:slideViewPr>
  <p:notesTextViewPr>
    <p:cViewPr>
      <p:scale>
        <a:sx n="100" d="100"/>
        <a:sy n="100" d="100"/>
      </p:scale>
      <p:origin x="0" y="0"/>
    </p:cViewPr>
  </p:notesTextViewPr>
  <p:notesViewPr>
    <p:cSldViewPr>
      <p:cViewPr varScale="1">
        <p:scale>
          <a:sx n="77" d="100"/>
          <a:sy n="77" d="100"/>
        </p:scale>
        <p:origin x="393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69E216-7ED1-424C-8D57-2693DC3F246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7C0F32E-F33E-4072-9646-7D614F8DB1A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Santa Rosa 1998</a:t>
          </a:r>
        </a:p>
      </dgm:t>
    </dgm:pt>
    <dgm:pt modelId="{AAEFAD5D-C07E-4936-9150-316DD01797B0}" type="parTrans" cxnId="{79617E8F-8AFA-4AAE-90B1-A9A6DDF2C85A}">
      <dgm:prSet/>
      <dgm:spPr/>
      <dgm:t>
        <a:bodyPr/>
        <a:lstStyle/>
        <a:p>
          <a:endParaRPr lang="en-US"/>
        </a:p>
      </dgm:t>
    </dgm:pt>
    <dgm:pt modelId="{D777B8C0-70E9-44AA-9537-C03FBAB66F37}" type="sibTrans" cxnId="{79617E8F-8AFA-4AAE-90B1-A9A6DDF2C85A}">
      <dgm:prSet/>
      <dgm:spPr>
        <a:ln>
          <a:solidFill>
            <a:schemeClr val="bg1"/>
          </a:solidFill>
        </a:ln>
      </dgm:spPr>
      <dgm:t>
        <a:bodyPr/>
        <a:lstStyle/>
        <a:p>
          <a:endParaRPr lang="en-US"/>
        </a:p>
      </dgm:t>
    </dgm:pt>
    <dgm:pt modelId="{7670D814-F98F-4A1E-82BA-467E376C8973}">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Belize TCA</a:t>
          </a:r>
        </a:p>
        <a:p>
          <a:r>
            <a:rPr lang="en-US" sz="2800" dirty="0">
              <a:solidFill>
                <a:schemeClr val="bg1"/>
              </a:solidFill>
              <a:effectLst>
                <a:outerShdw blurRad="38100" dist="38100" dir="2700000" algn="tl">
                  <a:srgbClr val="000000">
                    <a:alpha val="43137"/>
                  </a:srgbClr>
                </a:outerShdw>
              </a:effectLst>
            </a:rPr>
            <a:t>1999-2004</a:t>
          </a:r>
        </a:p>
      </dgm:t>
    </dgm:pt>
    <dgm:pt modelId="{A9818E41-13BA-459E-9A05-EF35DBC55A52}" type="parTrans" cxnId="{49EEC307-257E-45F2-A002-C44C9669E3B1}">
      <dgm:prSet/>
      <dgm:spPr/>
      <dgm:t>
        <a:bodyPr/>
        <a:lstStyle/>
        <a:p>
          <a:endParaRPr lang="en-US"/>
        </a:p>
      </dgm:t>
    </dgm:pt>
    <dgm:pt modelId="{B5A33FAC-BE75-4521-97DB-BA7D7B695C08}" type="sibTrans" cxnId="{49EEC307-257E-45F2-A002-C44C9669E3B1}">
      <dgm:prSet/>
      <dgm:spPr>
        <a:ln>
          <a:solidFill>
            <a:schemeClr val="bg1"/>
          </a:solidFill>
        </a:ln>
      </dgm:spPr>
      <dgm:t>
        <a:bodyPr/>
        <a:lstStyle/>
        <a:p>
          <a:endParaRPr lang="en-US">
            <a:solidFill>
              <a:schemeClr val="bg1"/>
            </a:solidFill>
          </a:endParaRPr>
        </a:p>
      </dgm:t>
    </dgm:pt>
    <dgm:pt modelId="{BB684432-53C0-419F-A4F1-F693B81EAF0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2004-?</a:t>
          </a:r>
        </a:p>
      </dgm:t>
    </dgm:pt>
    <dgm:pt modelId="{8B530984-9F21-49F6-B395-E31B0CBFB046}" type="parTrans" cxnId="{3789F3C3-3396-45AC-A14B-B5DD29FA56DE}">
      <dgm:prSet/>
      <dgm:spPr/>
      <dgm:t>
        <a:bodyPr/>
        <a:lstStyle/>
        <a:p>
          <a:endParaRPr lang="en-US"/>
        </a:p>
      </dgm:t>
    </dgm:pt>
    <dgm:pt modelId="{35C12DC1-71B3-4BB6-B41C-18FFF4DCB045}" type="sibTrans" cxnId="{3789F3C3-3396-45AC-A14B-B5DD29FA56DE}">
      <dgm:prSet/>
      <dgm:spPr>
        <a:ln>
          <a:solidFill>
            <a:schemeClr val="bg1"/>
          </a:solidFill>
        </a:ln>
      </dgm:spPr>
      <dgm:t>
        <a:bodyPr/>
        <a:lstStyle/>
        <a:p>
          <a:endParaRPr lang="en-US"/>
        </a:p>
      </dgm:t>
    </dgm:pt>
    <dgm:pt modelId="{926AFC57-AF28-408B-963B-3CD1BD3F53BE}">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Trav n Liz</a:t>
          </a:r>
        </a:p>
        <a:p>
          <a:r>
            <a:rPr lang="en-US" sz="2800" dirty="0">
              <a:solidFill>
                <a:schemeClr val="bg1"/>
              </a:solidFill>
              <a:effectLst>
                <a:outerShdw blurRad="38100" dist="38100" dir="2700000" algn="tl">
                  <a:srgbClr val="000000">
                    <a:alpha val="43137"/>
                  </a:srgbClr>
                </a:outerShdw>
              </a:effectLst>
            </a:rPr>
            <a:t>2012-2014 </a:t>
          </a:r>
        </a:p>
        <a:p>
          <a:r>
            <a:rPr lang="en-US" sz="2800" dirty="0">
              <a:solidFill>
                <a:schemeClr val="bg1"/>
              </a:solidFill>
              <a:effectLst>
                <a:outerShdw blurRad="38100" dist="38100" dir="2700000" algn="tl">
                  <a:srgbClr val="000000">
                    <a:alpha val="43137"/>
                  </a:srgbClr>
                </a:outerShdw>
              </a:effectLst>
            </a:rPr>
            <a:t>ST Teams</a:t>
          </a:r>
        </a:p>
      </dgm:t>
    </dgm:pt>
    <dgm:pt modelId="{972DA586-06E7-4979-96D1-0D338AE72AF2}" type="parTrans" cxnId="{E5C43B8F-96DA-454B-807E-F4140769EBA1}">
      <dgm:prSet/>
      <dgm:spPr/>
      <dgm:t>
        <a:bodyPr/>
        <a:lstStyle/>
        <a:p>
          <a:endParaRPr lang="en-US"/>
        </a:p>
      </dgm:t>
    </dgm:pt>
    <dgm:pt modelId="{8A1218F5-2CD4-4387-82DD-A8709F3E5F6A}" type="sibTrans" cxnId="{E5C43B8F-96DA-454B-807E-F4140769EBA1}">
      <dgm:prSet/>
      <dgm:spPr>
        <a:ln>
          <a:solidFill>
            <a:schemeClr val="bg1"/>
          </a:solidFill>
        </a:ln>
      </dgm:spPr>
      <dgm:t>
        <a:bodyPr/>
        <a:lstStyle/>
        <a:p>
          <a:endParaRPr lang="en-US"/>
        </a:p>
      </dgm:t>
    </dgm:pt>
    <dgm:pt modelId="{10D92446-8F0D-427F-8064-087F7B60CD2A}" type="pres">
      <dgm:prSet presAssocID="{DA69E216-7ED1-424C-8D57-2693DC3F246A}" presName="cycle" presStyleCnt="0">
        <dgm:presLayoutVars>
          <dgm:dir/>
          <dgm:resizeHandles val="exact"/>
        </dgm:presLayoutVars>
      </dgm:prSet>
      <dgm:spPr/>
      <dgm:t>
        <a:bodyPr/>
        <a:lstStyle/>
        <a:p>
          <a:endParaRPr lang="en-US"/>
        </a:p>
      </dgm:t>
    </dgm:pt>
    <dgm:pt modelId="{71F8F467-0607-40CB-9B4E-974E7A0B05B0}" type="pres">
      <dgm:prSet presAssocID="{07C0F32E-F33E-4072-9646-7D614F8DB1A4}" presName="node" presStyleLbl="node1" presStyleIdx="0" presStyleCnt="4">
        <dgm:presLayoutVars>
          <dgm:bulletEnabled val="1"/>
        </dgm:presLayoutVars>
      </dgm:prSet>
      <dgm:spPr/>
      <dgm:t>
        <a:bodyPr/>
        <a:lstStyle/>
        <a:p>
          <a:endParaRPr lang="en-US"/>
        </a:p>
      </dgm:t>
    </dgm:pt>
    <dgm:pt modelId="{D665A0C2-22F9-43CA-9F20-A0513539BD1A}" type="pres">
      <dgm:prSet presAssocID="{07C0F32E-F33E-4072-9646-7D614F8DB1A4}" presName="spNode" presStyleCnt="0"/>
      <dgm:spPr/>
    </dgm:pt>
    <dgm:pt modelId="{309CF2B5-F2AC-43D7-B17F-623F2A0885FD}" type="pres">
      <dgm:prSet presAssocID="{D777B8C0-70E9-44AA-9537-C03FBAB66F37}" presName="sibTrans" presStyleLbl="sibTrans1D1" presStyleIdx="0" presStyleCnt="4"/>
      <dgm:spPr/>
      <dgm:t>
        <a:bodyPr/>
        <a:lstStyle/>
        <a:p>
          <a:endParaRPr lang="en-US"/>
        </a:p>
      </dgm:t>
    </dgm:pt>
    <dgm:pt modelId="{DE940514-D476-47B1-8FD6-3CE5BF73B9AA}" type="pres">
      <dgm:prSet presAssocID="{7670D814-F98F-4A1E-82BA-467E376C8973}" presName="node" presStyleLbl="node1" presStyleIdx="1" presStyleCnt="4" custRadScaleRad="144671" custRadScaleInc="2024">
        <dgm:presLayoutVars>
          <dgm:bulletEnabled val="1"/>
        </dgm:presLayoutVars>
      </dgm:prSet>
      <dgm:spPr/>
      <dgm:t>
        <a:bodyPr/>
        <a:lstStyle/>
        <a:p>
          <a:endParaRPr lang="en-US"/>
        </a:p>
      </dgm:t>
    </dgm:pt>
    <dgm:pt modelId="{464A2505-994C-4FB9-BD4A-6970E8624B41}" type="pres">
      <dgm:prSet presAssocID="{7670D814-F98F-4A1E-82BA-467E376C8973}" presName="spNode" presStyleCnt="0"/>
      <dgm:spPr/>
    </dgm:pt>
    <dgm:pt modelId="{64A6D58D-931A-4D8A-BB26-308003BC80F0}" type="pres">
      <dgm:prSet presAssocID="{B5A33FAC-BE75-4521-97DB-BA7D7B695C08}" presName="sibTrans" presStyleLbl="sibTrans1D1" presStyleIdx="1" presStyleCnt="4"/>
      <dgm:spPr/>
      <dgm:t>
        <a:bodyPr/>
        <a:lstStyle/>
        <a:p>
          <a:endParaRPr lang="en-US"/>
        </a:p>
      </dgm:t>
    </dgm:pt>
    <dgm:pt modelId="{68271527-CF9E-4D51-BC3E-BED517044458}" type="pres">
      <dgm:prSet presAssocID="{BB684432-53C0-419F-A4F1-F693B81EAF04}" presName="node" presStyleLbl="node1" presStyleIdx="2" presStyleCnt="4">
        <dgm:presLayoutVars>
          <dgm:bulletEnabled val="1"/>
        </dgm:presLayoutVars>
      </dgm:prSet>
      <dgm:spPr/>
      <dgm:t>
        <a:bodyPr/>
        <a:lstStyle/>
        <a:p>
          <a:endParaRPr lang="en-US"/>
        </a:p>
      </dgm:t>
    </dgm:pt>
    <dgm:pt modelId="{F9242D6D-4079-47B8-9874-A08BA5DA7D60}" type="pres">
      <dgm:prSet presAssocID="{BB684432-53C0-419F-A4F1-F693B81EAF04}" presName="spNode" presStyleCnt="0"/>
      <dgm:spPr/>
    </dgm:pt>
    <dgm:pt modelId="{BAB92978-ADBC-43C4-8211-A81106D359B0}" type="pres">
      <dgm:prSet presAssocID="{35C12DC1-71B3-4BB6-B41C-18FFF4DCB045}" presName="sibTrans" presStyleLbl="sibTrans1D1" presStyleIdx="2" presStyleCnt="4"/>
      <dgm:spPr/>
      <dgm:t>
        <a:bodyPr/>
        <a:lstStyle/>
        <a:p>
          <a:endParaRPr lang="en-US"/>
        </a:p>
      </dgm:t>
    </dgm:pt>
    <dgm:pt modelId="{F4D3B7DF-94C9-4686-A42D-8FE8FBEBC5A0}" type="pres">
      <dgm:prSet presAssocID="{926AFC57-AF28-408B-963B-3CD1BD3F53BE}" presName="node" presStyleLbl="node1" presStyleIdx="3" presStyleCnt="4" custScaleY="167185" custRadScaleRad="134348" custRadScaleInc="-2179">
        <dgm:presLayoutVars>
          <dgm:bulletEnabled val="1"/>
        </dgm:presLayoutVars>
      </dgm:prSet>
      <dgm:spPr/>
      <dgm:t>
        <a:bodyPr/>
        <a:lstStyle/>
        <a:p>
          <a:endParaRPr lang="en-US"/>
        </a:p>
      </dgm:t>
    </dgm:pt>
    <dgm:pt modelId="{DEF5E9B3-BB52-406C-B3E9-FA9E4C80B861}" type="pres">
      <dgm:prSet presAssocID="{926AFC57-AF28-408B-963B-3CD1BD3F53BE}" presName="spNode" presStyleCnt="0"/>
      <dgm:spPr/>
    </dgm:pt>
    <dgm:pt modelId="{C8820727-AC28-4C33-BCA8-2F3C07FCAD1E}" type="pres">
      <dgm:prSet presAssocID="{8A1218F5-2CD4-4387-82DD-A8709F3E5F6A}" presName="sibTrans" presStyleLbl="sibTrans1D1" presStyleIdx="3" presStyleCnt="4"/>
      <dgm:spPr/>
      <dgm:t>
        <a:bodyPr/>
        <a:lstStyle/>
        <a:p>
          <a:endParaRPr lang="en-US"/>
        </a:p>
      </dgm:t>
    </dgm:pt>
  </dgm:ptLst>
  <dgm:cxnLst>
    <dgm:cxn modelId="{01404698-F830-42C8-8C99-F5FBD672AB40}" type="presOf" srcId="{B5A33FAC-BE75-4521-97DB-BA7D7B695C08}" destId="{64A6D58D-931A-4D8A-BB26-308003BC80F0}" srcOrd="0" destOrd="0" presId="urn:microsoft.com/office/officeart/2005/8/layout/cycle5"/>
    <dgm:cxn modelId="{134FBB28-8167-421C-80F6-AED9ACBE7571}" type="presOf" srcId="{926AFC57-AF28-408B-963B-3CD1BD3F53BE}" destId="{F4D3B7DF-94C9-4686-A42D-8FE8FBEBC5A0}" srcOrd="0" destOrd="0" presId="urn:microsoft.com/office/officeart/2005/8/layout/cycle5"/>
    <dgm:cxn modelId="{AEF25883-B5E8-47B0-B51E-FCBA1315120B}" type="presOf" srcId="{BB684432-53C0-419F-A4F1-F693B81EAF04}" destId="{68271527-CF9E-4D51-BC3E-BED517044458}" srcOrd="0" destOrd="0" presId="urn:microsoft.com/office/officeart/2005/8/layout/cycle5"/>
    <dgm:cxn modelId="{C4BA9AC3-6FD9-4989-84B0-7CBCC0B4F463}" type="presOf" srcId="{8A1218F5-2CD4-4387-82DD-A8709F3E5F6A}" destId="{C8820727-AC28-4C33-BCA8-2F3C07FCAD1E}" srcOrd="0" destOrd="0" presId="urn:microsoft.com/office/officeart/2005/8/layout/cycle5"/>
    <dgm:cxn modelId="{E5C43B8F-96DA-454B-807E-F4140769EBA1}" srcId="{DA69E216-7ED1-424C-8D57-2693DC3F246A}" destId="{926AFC57-AF28-408B-963B-3CD1BD3F53BE}" srcOrd="3" destOrd="0" parTransId="{972DA586-06E7-4979-96D1-0D338AE72AF2}" sibTransId="{8A1218F5-2CD4-4387-82DD-A8709F3E5F6A}"/>
    <dgm:cxn modelId="{B12484AF-0843-49F6-BC71-93D010CA26AB}" type="presOf" srcId="{DA69E216-7ED1-424C-8D57-2693DC3F246A}" destId="{10D92446-8F0D-427F-8064-087F7B60CD2A}" srcOrd="0" destOrd="0" presId="urn:microsoft.com/office/officeart/2005/8/layout/cycle5"/>
    <dgm:cxn modelId="{49EEC307-257E-45F2-A002-C44C9669E3B1}" srcId="{DA69E216-7ED1-424C-8D57-2693DC3F246A}" destId="{7670D814-F98F-4A1E-82BA-467E376C8973}" srcOrd="1" destOrd="0" parTransId="{A9818E41-13BA-459E-9A05-EF35DBC55A52}" sibTransId="{B5A33FAC-BE75-4521-97DB-BA7D7B695C08}"/>
    <dgm:cxn modelId="{C4D4B8AB-7EFD-4077-994C-D7CC7933227B}" type="presOf" srcId="{35C12DC1-71B3-4BB6-B41C-18FFF4DCB045}" destId="{BAB92978-ADBC-43C4-8211-A81106D359B0}" srcOrd="0" destOrd="0" presId="urn:microsoft.com/office/officeart/2005/8/layout/cycle5"/>
    <dgm:cxn modelId="{3789F3C3-3396-45AC-A14B-B5DD29FA56DE}" srcId="{DA69E216-7ED1-424C-8D57-2693DC3F246A}" destId="{BB684432-53C0-419F-A4F1-F693B81EAF04}" srcOrd="2" destOrd="0" parTransId="{8B530984-9F21-49F6-B395-E31B0CBFB046}" sibTransId="{35C12DC1-71B3-4BB6-B41C-18FFF4DCB045}"/>
    <dgm:cxn modelId="{88C7AFCB-D306-40DB-97C0-5A8B984909EA}" type="presOf" srcId="{07C0F32E-F33E-4072-9646-7D614F8DB1A4}" destId="{71F8F467-0607-40CB-9B4E-974E7A0B05B0}" srcOrd="0" destOrd="0" presId="urn:microsoft.com/office/officeart/2005/8/layout/cycle5"/>
    <dgm:cxn modelId="{91C34ADB-1C71-4020-ADDA-CE288653A067}" type="presOf" srcId="{7670D814-F98F-4A1E-82BA-467E376C8973}" destId="{DE940514-D476-47B1-8FD6-3CE5BF73B9AA}" srcOrd="0" destOrd="0" presId="urn:microsoft.com/office/officeart/2005/8/layout/cycle5"/>
    <dgm:cxn modelId="{994E53D7-2C8A-40CD-92F4-24D728706424}" type="presOf" srcId="{D777B8C0-70E9-44AA-9537-C03FBAB66F37}" destId="{309CF2B5-F2AC-43D7-B17F-623F2A0885FD}" srcOrd="0" destOrd="0" presId="urn:microsoft.com/office/officeart/2005/8/layout/cycle5"/>
    <dgm:cxn modelId="{79617E8F-8AFA-4AAE-90B1-A9A6DDF2C85A}" srcId="{DA69E216-7ED1-424C-8D57-2693DC3F246A}" destId="{07C0F32E-F33E-4072-9646-7D614F8DB1A4}" srcOrd="0" destOrd="0" parTransId="{AAEFAD5D-C07E-4936-9150-316DD01797B0}" sibTransId="{D777B8C0-70E9-44AA-9537-C03FBAB66F37}"/>
    <dgm:cxn modelId="{DFDE3974-D1FE-4EAB-B265-10C78EC06B7C}" type="presParOf" srcId="{10D92446-8F0D-427F-8064-087F7B60CD2A}" destId="{71F8F467-0607-40CB-9B4E-974E7A0B05B0}" srcOrd="0" destOrd="0" presId="urn:microsoft.com/office/officeart/2005/8/layout/cycle5"/>
    <dgm:cxn modelId="{6C2417E4-6DA8-4CA3-931F-54D0A03DA350}" type="presParOf" srcId="{10D92446-8F0D-427F-8064-087F7B60CD2A}" destId="{D665A0C2-22F9-43CA-9F20-A0513539BD1A}" srcOrd="1" destOrd="0" presId="urn:microsoft.com/office/officeart/2005/8/layout/cycle5"/>
    <dgm:cxn modelId="{F4EA2905-282F-4512-81F4-70EB8F6648E9}" type="presParOf" srcId="{10D92446-8F0D-427F-8064-087F7B60CD2A}" destId="{309CF2B5-F2AC-43D7-B17F-623F2A0885FD}" srcOrd="2" destOrd="0" presId="urn:microsoft.com/office/officeart/2005/8/layout/cycle5"/>
    <dgm:cxn modelId="{32C2302E-EB46-4461-BEF9-CD92C1CB9F6C}" type="presParOf" srcId="{10D92446-8F0D-427F-8064-087F7B60CD2A}" destId="{DE940514-D476-47B1-8FD6-3CE5BF73B9AA}" srcOrd="3" destOrd="0" presId="urn:microsoft.com/office/officeart/2005/8/layout/cycle5"/>
    <dgm:cxn modelId="{AE5A0227-FE0E-477E-B283-25E90DC27506}" type="presParOf" srcId="{10D92446-8F0D-427F-8064-087F7B60CD2A}" destId="{464A2505-994C-4FB9-BD4A-6970E8624B41}" srcOrd="4" destOrd="0" presId="urn:microsoft.com/office/officeart/2005/8/layout/cycle5"/>
    <dgm:cxn modelId="{AE11F46D-896F-44D9-A3CB-DB70FD693061}" type="presParOf" srcId="{10D92446-8F0D-427F-8064-087F7B60CD2A}" destId="{64A6D58D-931A-4D8A-BB26-308003BC80F0}" srcOrd="5" destOrd="0" presId="urn:microsoft.com/office/officeart/2005/8/layout/cycle5"/>
    <dgm:cxn modelId="{7590B86F-AE3C-4FE2-AEAC-516FEFF987D2}" type="presParOf" srcId="{10D92446-8F0D-427F-8064-087F7B60CD2A}" destId="{68271527-CF9E-4D51-BC3E-BED517044458}" srcOrd="6" destOrd="0" presId="urn:microsoft.com/office/officeart/2005/8/layout/cycle5"/>
    <dgm:cxn modelId="{C3A612F9-EA65-464E-A165-6BEDE54EF1CD}" type="presParOf" srcId="{10D92446-8F0D-427F-8064-087F7B60CD2A}" destId="{F9242D6D-4079-47B8-9874-A08BA5DA7D60}" srcOrd="7" destOrd="0" presId="urn:microsoft.com/office/officeart/2005/8/layout/cycle5"/>
    <dgm:cxn modelId="{E9BB74FF-A37E-40DF-A82E-491B47578BF9}" type="presParOf" srcId="{10D92446-8F0D-427F-8064-087F7B60CD2A}" destId="{BAB92978-ADBC-43C4-8211-A81106D359B0}" srcOrd="8" destOrd="0" presId="urn:microsoft.com/office/officeart/2005/8/layout/cycle5"/>
    <dgm:cxn modelId="{BF92EE70-4699-4578-B6E3-EAEB8B22D033}" type="presParOf" srcId="{10D92446-8F0D-427F-8064-087F7B60CD2A}" destId="{F4D3B7DF-94C9-4686-A42D-8FE8FBEBC5A0}" srcOrd="9" destOrd="0" presId="urn:microsoft.com/office/officeart/2005/8/layout/cycle5"/>
    <dgm:cxn modelId="{5024E99B-C27D-48A9-B7BD-B0BD57A566A8}" type="presParOf" srcId="{10D92446-8F0D-427F-8064-087F7B60CD2A}" destId="{DEF5E9B3-BB52-406C-B3E9-FA9E4C80B861}" srcOrd="10" destOrd="0" presId="urn:microsoft.com/office/officeart/2005/8/layout/cycle5"/>
    <dgm:cxn modelId="{720B4D25-0B8C-4791-A54F-190F14CF5CC0}" type="presParOf" srcId="{10D92446-8F0D-427F-8064-087F7B60CD2A}" destId="{C8820727-AC28-4C33-BCA8-2F3C07FCAD1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9E216-7ED1-424C-8D57-2693DC3F246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7C0F32E-F33E-4072-9646-7D614F8DB1A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Santa Rosa 2024</a:t>
          </a:r>
        </a:p>
      </dgm:t>
    </dgm:pt>
    <dgm:pt modelId="{AAEFAD5D-C07E-4936-9150-316DD01797B0}" type="parTrans" cxnId="{79617E8F-8AFA-4AAE-90B1-A9A6DDF2C85A}">
      <dgm:prSet/>
      <dgm:spPr/>
      <dgm:t>
        <a:bodyPr/>
        <a:lstStyle/>
        <a:p>
          <a:endParaRPr lang="en-US"/>
        </a:p>
      </dgm:t>
    </dgm:pt>
    <dgm:pt modelId="{D777B8C0-70E9-44AA-9537-C03FBAB66F37}" type="sibTrans" cxnId="{79617E8F-8AFA-4AAE-90B1-A9A6DDF2C85A}">
      <dgm:prSet/>
      <dgm:spPr>
        <a:ln>
          <a:solidFill>
            <a:schemeClr val="bg1"/>
          </a:solidFill>
        </a:ln>
      </dgm:spPr>
      <dgm:t>
        <a:bodyPr/>
        <a:lstStyle/>
        <a:p>
          <a:endParaRPr lang="en-US"/>
        </a:p>
      </dgm:t>
    </dgm:pt>
    <dgm:pt modelId="{7670D814-F98F-4A1E-82BA-467E376C8973}">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Belize TCA</a:t>
          </a:r>
        </a:p>
        <a:p>
          <a:r>
            <a:rPr lang="en-US" sz="2800" dirty="0">
              <a:solidFill>
                <a:schemeClr val="bg1"/>
              </a:solidFill>
              <a:effectLst>
                <a:outerShdw blurRad="38100" dist="38100" dir="2700000" algn="tl">
                  <a:srgbClr val="000000">
                    <a:alpha val="43137"/>
                  </a:srgbClr>
                </a:outerShdw>
              </a:effectLst>
            </a:rPr>
            <a:t>2024 - ?</a:t>
          </a:r>
        </a:p>
      </dgm:t>
    </dgm:pt>
    <dgm:pt modelId="{A9818E41-13BA-459E-9A05-EF35DBC55A52}" type="parTrans" cxnId="{49EEC307-257E-45F2-A002-C44C9669E3B1}">
      <dgm:prSet/>
      <dgm:spPr/>
      <dgm:t>
        <a:bodyPr/>
        <a:lstStyle/>
        <a:p>
          <a:endParaRPr lang="en-US"/>
        </a:p>
      </dgm:t>
    </dgm:pt>
    <dgm:pt modelId="{B5A33FAC-BE75-4521-97DB-BA7D7B695C08}" type="sibTrans" cxnId="{49EEC307-257E-45F2-A002-C44C9669E3B1}">
      <dgm:prSet/>
      <dgm:spPr>
        <a:ln>
          <a:solidFill>
            <a:schemeClr val="bg1"/>
          </a:solidFill>
        </a:ln>
      </dgm:spPr>
      <dgm:t>
        <a:bodyPr/>
        <a:lstStyle/>
        <a:p>
          <a:endParaRPr lang="en-US">
            <a:solidFill>
              <a:schemeClr val="bg1"/>
            </a:solidFill>
          </a:endParaRPr>
        </a:p>
      </dgm:t>
    </dgm:pt>
    <dgm:pt modelId="{BB684432-53C0-419F-A4F1-F693B81EAF0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BLC</a:t>
          </a:r>
        </a:p>
        <a:p>
          <a:r>
            <a:rPr lang="en-US" sz="2800" dirty="0">
              <a:solidFill>
                <a:schemeClr val="bg1"/>
              </a:solidFill>
              <a:effectLst>
                <a:outerShdw blurRad="38100" dist="38100" dir="2700000" algn="tl">
                  <a:srgbClr val="000000">
                    <a:alpha val="43137"/>
                  </a:srgbClr>
                </a:outerShdw>
              </a:effectLst>
            </a:rPr>
            <a:t>2024 - ?</a:t>
          </a:r>
        </a:p>
      </dgm:t>
    </dgm:pt>
    <dgm:pt modelId="{8B530984-9F21-49F6-B395-E31B0CBFB046}" type="parTrans" cxnId="{3789F3C3-3396-45AC-A14B-B5DD29FA56DE}">
      <dgm:prSet/>
      <dgm:spPr/>
      <dgm:t>
        <a:bodyPr/>
        <a:lstStyle/>
        <a:p>
          <a:endParaRPr lang="en-US"/>
        </a:p>
      </dgm:t>
    </dgm:pt>
    <dgm:pt modelId="{35C12DC1-71B3-4BB6-B41C-18FFF4DCB045}" type="sibTrans" cxnId="{3789F3C3-3396-45AC-A14B-B5DD29FA56DE}">
      <dgm:prSet/>
      <dgm:spPr>
        <a:ln>
          <a:solidFill>
            <a:schemeClr val="bg1"/>
          </a:solidFill>
        </a:ln>
      </dgm:spPr>
      <dgm:t>
        <a:bodyPr/>
        <a:lstStyle/>
        <a:p>
          <a:endParaRPr lang="en-US"/>
        </a:p>
      </dgm:t>
    </dgm:pt>
    <dgm:pt modelId="{926AFC57-AF28-408B-963B-3CD1BD3F53BE}">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Missions</a:t>
          </a:r>
        </a:p>
        <a:p>
          <a:r>
            <a:rPr lang="en-US" sz="2800" dirty="0">
              <a:solidFill>
                <a:schemeClr val="bg1"/>
              </a:solidFill>
              <a:effectLst>
                <a:outerShdw blurRad="38100" dist="38100" dir="2700000" algn="tl">
                  <a:srgbClr val="000000">
                    <a:alpha val="43137"/>
                  </a:srgbClr>
                </a:outerShdw>
              </a:effectLst>
            </a:rPr>
            <a:t>2024 - ?</a:t>
          </a:r>
        </a:p>
      </dgm:t>
    </dgm:pt>
    <dgm:pt modelId="{972DA586-06E7-4979-96D1-0D338AE72AF2}" type="parTrans" cxnId="{E5C43B8F-96DA-454B-807E-F4140769EBA1}">
      <dgm:prSet/>
      <dgm:spPr/>
      <dgm:t>
        <a:bodyPr/>
        <a:lstStyle/>
        <a:p>
          <a:endParaRPr lang="en-US"/>
        </a:p>
      </dgm:t>
    </dgm:pt>
    <dgm:pt modelId="{8A1218F5-2CD4-4387-82DD-A8709F3E5F6A}" type="sibTrans" cxnId="{E5C43B8F-96DA-454B-807E-F4140769EBA1}">
      <dgm:prSet/>
      <dgm:spPr>
        <a:ln>
          <a:solidFill>
            <a:schemeClr val="bg1"/>
          </a:solidFill>
        </a:ln>
      </dgm:spPr>
      <dgm:t>
        <a:bodyPr/>
        <a:lstStyle/>
        <a:p>
          <a:endParaRPr lang="en-US"/>
        </a:p>
      </dgm:t>
    </dgm:pt>
    <dgm:pt modelId="{10D92446-8F0D-427F-8064-087F7B60CD2A}" type="pres">
      <dgm:prSet presAssocID="{DA69E216-7ED1-424C-8D57-2693DC3F246A}" presName="cycle" presStyleCnt="0">
        <dgm:presLayoutVars>
          <dgm:dir/>
          <dgm:resizeHandles val="exact"/>
        </dgm:presLayoutVars>
      </dgm:prSet>
      <dgm:spPr/>
      <dgm:t>
        <a:bodyPr/>
        <a:lstStyle/>
        <a:p>
          <a:endParaRPr lang="en-US"/>
        </a:p>
      </dgm:t>
    </dgm:pt>
    <dgm:pt modelId="{71F8F467-0607-40CB-9B4E-974E7A0B05B0}" type="pres">
      <dgm:prSet presAssocID="{07C0F32E-F33E-4072-9646-7D614F8DB1A4}" presName="node" presStyleLbl="node1" presStyleIdx="0" presStyleCnt="4">
        <dgm:presLayoutVars>
          <dgm:bulletEnabled val="1"/>
        </dgm:presLayoutVars>
      </dgm:prSet>
      <dgm:spPr/>
      <dgm:t>
        <a:bodyPr/>
        <a:lstStyle/>
        <a:p>
          <a:endParaRPr lang="en-US"/>
        </a:p>
      </dgm:t>
    </dgm:pt>
    <dgm:pt modelId="{D665A0C2-22F9-43CA-9F20-A0513539BD1A}" type="pres">
      <dgm:prSet presAssocID="{07C0F32E-F33E-4072-9646-7D614F8DB1A4}" presName="spNode" presStyleCnt="0"/>
      <dgm:spPr/>
    </dgm:pt>
    <dgm:pt modelId="{309CF2B5-F2AC-43D7-B17F-623F2A0885FD}" type="pres">
      <dgm:prSet presAssocID="{D777B8C0-70E9-44AA-9537-C03FBAB66F37}" presName="sibTrans" presStyleLbl="sibTrans1D1" presStyleIdx="0" presStyleCnt="4"/>
      <dgm:spPr/>
      <dgm:t>
        <a:bodyPr/>
        <a:lstStyle/>
        <a:p>
          <a:endParaRPr lang="en-US"/>
        </a:p>
      </dgm:t>
    </dgm:pt>
    <dgm:pt modelId="{DE940514-D476-47B1-8FD6-3CE5BF73B9AA}" type="pres">
      <dgm:prSet presAssocID="{7670D814-F98F-4A1E-82BA-467E376C8973}" presName="node" presStyleLbl="node1" presStyleIdx="1" presStyleCnt="4" custRadScaleRad="129342" custRadScaleInc="2264">
        <dgm:presLayoutVars>
          <dgm:bulletEnabled val="1"/>
        </dgm:presLayoutVars>
      </dgm:prSet>
      <dgm:spPr/>
      <dgm:t>
        <a:bodyPr/>
        <a:lstStyle/>
        <a:p>
          <a:endParaRPr lang="en-US"/>
        </a:p>
      </dgm:t>
    </dgm:pt>
    <dgm:pt modelId="{464A2505-994C-4FB9-BD4A-6970E8624B41}" type="pres">
      <dgm:prSet presAssocID="{7670D814-F98F-4A1E-82BA-467E376C8973}" presName="spNode" presStyleCnt="0"/>
      <dgm:spPr/>
    </dgm:pt>
    <dgm:pt modelId="{64A6D58D-931A-4D8A-BB26-308003BC80F0}" type="pres">
      <dgm:prSet presAssocID="{B5A33FAC-BE75-4521-97DB-BA7D7B695C08}" presName="sibTrans" presStyleLbl="sibTrans1D1" presStyleIdx="1" presStyleCnt="4"/>
      <dgm:spPr/>
      <dgm:t>
        <a:bodyPr/>
        <a:lstStyle/>
        <a:p>
          <a:endParaRPr lang="en-US"/>
        </a:p>
      </dgm:t>
    </dgm:pt>
    <dgm:pt modelId="{68271527-CF9E-4D51-BC3E-BED517044458}" type="pres">
      <dgm:prSet presAssocID="{BB684432-53C0-419F-A4F1-F693B81EAF04}" presName="node" presStyleLbl="node1" presStyleIdx="2" presStyleCnt="4">
        <dgm:presLayoutVars>
          <dgm:bulletEnabled val="1"/>
        </dgm:presLayoutVars>
      </dgm:prSet>
      <dgm:spPr/>
      <dgm:t>
        <a:bodyPr/>
        <a:lstStyle/>
        <a:p>
          <a:endParaRPr lang="en-US"/>
        </a:p>
      </dgm:t>
    </dgm:pt>
    <dgm:pt modelId="{F9242D6D-4079-47B8-9874-A08BA5DA7D60}" type="pres">
      <dgm:prSet presAssocID="{BB684432-53C0-419F-A4F1-F693B81EAF04}" presName="spNode" presStyleCnt="0"/>
      <dgm:spPr/>
    </dgm:pt>
    <dgm:pt modelId="{BAB92978-ADBC-43C4-8211-A81106D359B0}" type="pres">
      <dgm:prSet presAssocID="{35C12DC1-71B3-4BB6-B41C-18FFF4DCB045}" presName="sibTrans" presStyleLbl="sibTrans1D1" presStyleIdx="2" presStyleCnt="4"/>
      <dgm:spPr/>
      <dgm:t>
        <a:bodyPr/>
        <a:lstStyle/>
        <a:p>
          <a:endParaRPr lang="en-US"/>
        </a:p>
      </dgm:t>
    </dgm:pt>
    <dgm:pt modelId="{F4D3B7DF-94C9-4686-A42D-8FE8FBEBC5A0}" type="pres">
      <dgm:prSet presAssocID="{926AFC57-AF28-408B-963B-3CD1BD3F53BE}" presName="node" presStyleLbl="node1" presStyleIdx="3" presStyleCnt="4" custScaleY="113495" custRadScaleRad="137413" custRadScaleInc="-2131">
        <dgm:presLayoutVars>
          <dgm:bulletEnabled val="1"/>
        </dgm:presLayoutVars>
      </dgm:prSet>
      <dgm:spPr/>
      <dgm:t>
        <a:bodyPr/>
        <a:lstStyle/>
        <a:p>
          <a:endParaRPr lang="en-US"/>
        </a:p>
      </dgm:t>
    </dgm:pt>
    <dgm:pt modelId="{DEF5E9B3-BB52-406C-B3E9-FA9E4C80B861}" type="pres">
      <dgm:prSet presAssocID="{926AFC57-AF28-408B-963B-3CD1BD3F53BE}" presName="spNode" presStyleCnt="0"/>
      <dgm:spPr/>
    </dgm:pt>
    <dgm:pt modelId="{C8820727-AC28-4C33-BCA8-2F3C07FCAD1E}" type="pres">
      <dgm:prSet presAssocID="{8A1218F5-2CD4-4387-82DD-A8709F3E5F6A}" presName="sibTrans" presStyleLbl="sibTrans1D1" presStyleIdx="3" presStyleCnt="4"/>
      <dgm:spPr/>
      <dgm:t>
        <a:bodyPr/>
        <a:lstStyle/>
        <a:p>
          <a:endParaRPr lang="en-US"/>
        </a:p>
      </dgm:t>
    </dgm:pt>
  </dgm:ptLst>
  <dgm:cxnLst>
    <dgm:cxn modelId="{01404698-F830-42C8-8C99-F5FBD672AB40}" type="presOf" srcId="{B5A33FAC-BE75-4521-97DB-BA7D7B695C08}" destId="{64A6D58D-931A-4D8A-BB26-308003BC80F0}" srcOrd="0" destOrd="0" presId="urn:microsoft.com/office/officeart/2005/8/layout/cycle5"/>
    <dgm:cxn modelId="{134FBB28-8167-421C-80F6-AED9ACBE7571}" type="presOf" srcId="{926AFC57-AF28-408B-963B-3CD1BD3F53BE}" destId="{F4D3B7DF-94C9-4686-A42D-8FE8FBEBC5A0}" srcOrd="0" destOrd="0" presId="urn:microsoft.com/office/officeart/2005/8/layout/cycle5"/>
    <dgm:cxn modelId="{AEF25883-B5E8-47B0-B51E-FCBA1315120B}" type="presOf" srcId="{BB684432-53C0-419F-A4F1-F693B81EAF04}" destId="{68271527-CF9E-4D51-BC3E-BED517044458}" srcOrd="0" destOrd="0" presId="urn:microsoft.com/office/officeart/2005/8/layout/cycle5"/>
    <dgm:cxn modelId="{C4BA9AC3-6FD9-4989-84B0-7CBCC0B4F463}" type="presOf" srcId="{8A1218F5-2CD4-4387-82DD-A8709F3E5F6A}" destId="{C8820727-AC28-4C33-BCA8-2F3C07FCAD1E}" srcOrd="0" destOrd="0" presId="urn:microsoft.com/office/officeart/2005/8/layout/cycle5"/>
    <dgm:cxn modelId="{E5C43B8F-96DA-454B-807E-F4140769EBA1}" srcId="{DA69E216-7ED1-424C-8D57-2693DC3F246A}" destId="{926AFC57-AF28-408B-963B-3CD1BD3F53BE}" srcOrd="3" destOrd="0" parTransId="{972DA586-06E7-4979-96D1-0D338AE72AF2}" sibTransId="{8A1218F5-2CD4-4387-82DD-A8709F3E5F6A}"/>
    <dgm:cxn modelId="{B12484AF-0843-49F6-BC71-93D010CA26AB}" type="presOf" srcId="{DA69E216-7ED1-424C-8D57-2693DC3F246A}" destId="{10D92446-8F0D-427F-8064-087F7B60CD2A}" srcOrd="0" destOrd="0" presId="urn:microsoft.com/office/officeart/2005/8/layout/cycle5"/>
    <dgm:cxn modelId="{49EEC307-257E-45F2-A002-C44C9669E3B1}" srcId="{DA69E216-7ED1-424C-8D57-2693DC3F246A}" destId="{7670D814-F98F-4A1E-82BA-467E376C8973}" srcOrd="1" destOrd="0" parTransId="{A9818E41-13BA-459E-9A05-EF35DBC55A52}" sibTransId="{B5A33FAC-BE75-4521-97DB-BA7D7B695C08}"/>
    <dgm:cxn modelId="{C4D4B8AB-7EFD-4077-994C-D7CC7933227B}" type="presOf" srcId="{35C12DC1-71B3-4BB6-B41C-18FFF4DCB045}" destId="{BAB92978-ADBC-43C4-8211-A81106D359B0}" srcOrd="0" destOrd="0" presId="urn:microsoft.com/office/officeart/2005/8/layout/cycle5"/>
    <dgm:cxn modelId="{3789F3C3-3396-45AC-A14B-B5DD29FA56DE}" srcId="{DA69E216-7ED1-424C-8D57-2693DC3F246A}" destId="{BB684432-53C0-419F-A4F1-F693B81EAF04}" srcOrd="2" destOrd="0" parTransId="{8B530984-9F21-49F6-B395-E31B0CBFB046}" sibTransId="{35C12DC1-71B3-4BB6-B41C-18FFF4DCB045}"/>
    <dgm:cxn modelId="{88C7AFCB-D306-40DB-97C0-5A8B984909EA}" type="presOf" srcId="{07C0F32E-F33E-4072-9646-7D614F8DB1A4}" destId="{71F8F467-0607-40CB-9B4E-974E7A0B05B0}" srcOrd="0" destOrd="0" presId="urn:microsoft.com/office/officeart/2005/8/layout/cycle5"/>
    <dgm:cxn modelId="{91C34ADB-1C71-4020-ADDA-CE288653A067}" type="presOf" srcId="{7670D814-F98F-4A1E-82BA-467E376C8973}" destId="{DE940514-D476-47B1-8FD6-3CE5BF73B9AA}" srcOrd="0" destOrd="0" presId="urn:microsoft.com/office/officeart/2005/8/layout/cycle5"/>
    <dgm:cxn modelId="{994E53D7-2C8A-40CD-92F4-24D728706424}" type="presOf" srcId="{D777B8C0-70E9-44AA-9537-C03FBAB66F37}" destId="{309CF2B5-F2AC-43D7-B17F-623F2A0885FD}" srcOrd="0" destOrd="0" presId="urn:microsoft.com/office/officeart/2005/8/layout/cycle5"/>
    <dgm:cxn modelId="{79617E8F-8AFA-4AAE-90B1-A9A6DDF2C85A}" srcId="{DA69E216-7ED1-424C-8D57-2693DC3F246A}" destId="{07C0F32E-F33E-4072-9646-7D614F8DB1A4}" srcOrd="0" destOrd="0" parTransId="{AAEFAD5D-C07E-4936-9150-316DD01797B0}" sibTransId="{D777B8C0-70E9-44AA-9537-C03FBAB66F37}"/>
    <dgm:cxn modelId="{DFDE3974-D1FE-4EAB-B265-10C78EC06B7C}" type="presParOf" srcId="{10D92446-8F0D-427F-8064-087F7B60CD2A}" destId="{71F8F467-0607-40CB-9B4E-974E7A0B05B0}" srcOrd="0" destOrd="0" presId="urn:microsoft.com/office/officeart/2005/8/layout/cycle5"/>
    <dgm:cxn modelId="{6C2417E4-6DA8-4CA3-931F-54D0A03DA350}" type="presParOf" srcId="{10D92446-8F0D-427F-8064-087F7B60CD2A}" destId="{D665A0C2-22F9-43CA-9F20-A0513539BD1A}" srcOrd="1" destOrd="0" presId="urn:microsoft.com/office/officeart/2005/8/layout/cycle5"/>
    <dgm:cxn modelId="{F4EA2905-282F-4512-81F4-70EB8F6648E9}" type="presParOf" srcId="{10D92446-8F0D-427F-8064-087F7B60CD2A}" destId="{309CF2B5-F2AC-43D7-B17F-623F2A0885FD}" srcOrd="2" destOrd="0" presId="urn:microsoft.com/office/officeart/2005/8/layout/cycle5"/>
    <dgm:cxn modelId="{32C2302E-EB46-4461-BEF9-CD92C1CB9F6C}" type="presParOf" srcId="{10D92446-8F0D-427F-8064-087F7B60CD2A}" destId="{DE940514-D476-47B1-8FD6-3CE5BF73B9AA}" srcOrd="3" destOrd="0" presId="urn:microsoft.com/office/officeart/2005/8/layout/cycle5"/>
    <dgm:cxn modelId="{AE5A0227-FE0E-477E-B283-25E90DC27506}" type="presParOf" srcId="{10D92446-8F0D-427F-8064-087F7B60CD2A}" destId="{464A2505-994C-4FB9-BD4A-6970E8624B41}" srcOrd="4" destOrd="0" presId="urn:microsoft.com/office/officeart/2005/8/layout/cycle5"/>
    <dgm:cxn modelId="{AE11F46D-896F-44D9-A3CB-DB70FD693061}" type="presParOf" srcId="{10D92446-8F0D-427F-8064-087F7B60CD2A}" destId="{64A6D58D-931A-4D8A-BB26-308003BC80F0}" srcOrd="5" destOrd="0" presId="urn:microsoft.com/office/officeart/2005/8/layout/cycle5"/>
    <dgm:cxn modelId="{7590B86F-AE3C-4FE2-AEAC-516FEFF987D2}" type="presParOf" srcId="{10D92446-8F0D-427F-8064-087F7B60CD2A}" destId="{68271527-CF9E-4D51-BC3E-BED517044458}" srcOrd="6" destOrd="0" presId="urn:microsoft.com/office/officeart/2005/8/layout/cycle5"/>
    <dgm:cxn modelId="{C3A612F9-EA65-464E-A165-6BEDE54EF1CD}" type="presParOf" srcId="{10D92446-8F0D-427F-8064-087F7B60CD2A}" destId="{F9242D6D-4079-47B8-9874-A08BA5DA7D60}" srcOrd="7" destOrd="0" presId="urn:microsoft.com/office/officeart/2005/8/layout/cycle5"/>
    <dgm:cxn modelId="{E9BB74FF-A37E-40DF-A82E-491B47578BF9}" type="presParOf" srcId="{10D92446-8F0D-427F-8064-087F7B60CD2A}" destId="{BAB92978-ADBC-43C4-8211-A81106D359B0}" srcOrd="8" destOrd="0" presId="urn:microsoft.com/office/officeart/2005/8/layout/cycle5"/>
    <dgm:cxn modelId="{BF92EE70-4699-4578-B6E3-EAEB8B22D033}" type="presParOf" srcId="{10D92446-8F0D-427F-8064-087F7B60CD2A}" destId="{F4D3B7DF-94C9-4686-A42D-8FE8FBEBC5A0}" srcOrd="9" destOrd="0" presId="urn:microsoft.com/office/officeart/2005/8/layout/cycle5"/>
    <dgm:cxn modelId="{5024E99B-C27D-48A9-B7BD-B0BD57A566A8}" type="presParOf" srcId="{10D92446-8F0D-427F-8064-087F7B60CD2A}" destId="{DEF5E9B3-BB52-406C-B3E9-FA9E4C80B861}" srcOrd="10" destOrd="0" presId="urn:microsoft.com/office/officeart/2005/8/layout/cycle5"/>
    <dgm:cxn modelId="{720B4D25-0B8C-4791-A54F-190F14CF5CC0}" type="presParOf" srcId="{10D92446-8F0D-427F-8064-087F7B60CD2A}" destId="{C8820727-AC28-4C33-BCA8-2F3C07FCAD1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276120-3F25-4FE9-BAEC-C22555D91616}" type="doc">
      <dgm:prSet loTypeId="urn:microsoft.com/office/officeart/2005/8/layout/cycle1" loCatId="cycle" qsTypeId="urn:microsoft.com/office/officeart/2005/8/quickstyle/simple5" qsCatId="simple" csTypeId="urn:microsoft.com/office/officeart/2005/8/colors/accent2_2" csCatId="accent2" phldr="1"/>
      <dgm:spPr/>
      <dgm:t>
        <a:bodyPr/>
        <a:lstStyle/>
        <a:p>
          <a:endParaRPr lang="en-US"/>
        </a:p>
      </dgm:t>
    </dgm:pt>
    <dgm:pt modelId="{52FC9E87-46F3-482A-847C-02D905FF494B}">
      <dgm:prSet phldrT="[Text]"/>
      <dgm:spPr/>
      <dgm:t>
        <a:bodyPr/>
        <a:lstStyle/>
        <a:p>
          <a:r>
            <a:rPr lang="en-US" dirty="0"/>
            <a:t>present</a:t>
          </a:r>
        </a:p>
      </dgm:t>
    </dgm:pt>
    <dgm:pt modelId="{3B128B3A-0CD3-4579-B4E4-0258CFDF3FEC}" type="parTrans" cxnId="{121B6E1C-1556-4C48-9BFA-B18836382D55}">
      <dgm:prSet/>
      <dgm:spPr/>
      <dgm:t>
        <a:bodyPr/>
        <a:lstStyle/>
        <a:p>
          <a:endParaRPr lang="en-US"/>
        </a:p>
      </dgm:t>
    </dgm:pt>
    <dgm:pt modelId="{E7929CF1-109B-4CBA-B089-21D2A267D8B3}" type="sibTrans" cxnId="{121B6E1C-1556-4C48-9BFA-B18836382D55}">
      <dgm:prSet/>
      <dgm:spPr/>
      <dgm:t>
        <a:bodyPr/>
        <a:lstStyle/>
        <a:p>
          <a:endParaRPr lang="en-US"/>
        </a:p>
      </dgm:t>
    </dgm:pt>
    <dgm:pt modelId="{4B0110B2-5B41-4F3F-B303-641A046926C1}">
      <dgm:prSet phldrT="[Text]"/>
      <dgm:spPr/>
      <dgm:t>
        <a:bodyPr/>
        <a:lstStyle/>
        <a:p>
          <a:r>
            <a:rPr lang="en-US" dirty="0"/>
            <a:t>future</a:t>
          </a:r>
        </a:p>
      </dgm:t>
    </dgm:pt>
    <dgm:pt modelId="{D3F9CCC1-A6D7-4A6E-8E30-BCA0D1A2EE34}" type="parTrans" cxnId="{6FCB6AD6-F1C1-4968-A67B-961FAFDB52BB}">
      <dgm:prSet/>
      <dgm:spPr/>
      <dgm:t>
        <a:bodyPr/>
        <a:lstStyle/>
        <a:p>
          <a:endParaRPr lang="en-US"/>
        </a:p>
      </dgm:t>
    </dgm:pt>
    <dgm:pt modelId="{00441D7C-DD66-416D-8111-417181D9A761}" type="sibTrans" cxnId="{6FCB6AD6-F1C1-4968-A67B-961FAFDB52BB}">
      <dgm:prSet/>
      <dgm:spPr/>
      <dgm:t>
        <a:bodyPr/>
        <a:lstStyle/>
        <a:p>
          <a:endParaRPr lang="en-US"/>
        </a:p>
      </dgm:t>
    </dgm:pt>
    <dgm:pt modelId="{565639D9-2CE4-4B21-BB62-3D2B22C6D025}">
      <dgm:prSet phldrT="[Text]"/>
      <dgm:spPr/>
      <dgm:t>
        <a:bodyPr/>
        <a:lstStyle/>
        <a:p>
          <a:r>
            <a:rPr lang="en-US" dirty="0"/>
            <a:t>present </a:t>
          </a:r>
        </a:p>
      </dgm:t>
    </dgm:pt>
    <dgm:pt modelId="{36B26AB4-1276-4EBD-B015-3A7CA5B81E6A}" type="parTrans" cxnId="{6389E528-57F2-485D-8432-4768344B3D2B}">
      <dgm:prSet/>
      <dgm:spPr/>
      <dgm:t>
        <a:bodyPr/>
        <a:lstStyle/>
        <a:p>
          <a:endParaRPr lang="en-US"/>
        </a:p>
      </dgm:t>
    </dgm:pt>
    <dgm:pt modelId="{C3C8B0BE-6B2D-4894-BD87-7A55823666F3}" type="sibTrans" cxnId="{6389E528-57F2-485D-8432-4768344B3D2B}">
      <dgm:prSet/>
      <dgm:spPr/>
      <dgm:t>
        <a:bodyPr/>
        <a:lstStyle/>
        <a:p>
          <a:endParaRPr lang="en-US"/>
        </a:p>
      </dgm:t>
    </dgm:pt>
    <dgm:pt modelId="{71B2561D-C2CB-4679-9B1A-55B21102E2B4}">
      <dgm:prSet phldrT="[Text]"/>
      <dgm:spPr/>
      <dgm:t>
        <a:bodyPr/>
        <a:lstStyle/>
        <a:p>
          <a:r>
            <a:rPr lang="en-US" dirty="0"/>
            <a:t>future</a:t>
          </a:r>
        </a:p>
      </dgm:t>
    </dgm:pt>
    <dgm:pt modelId="{C3E0AE7D-2097-476C-A687-710E03078CD1}" type="parTrans" cxnId="{F2A6A406-D502-4EEE-992B-D9A3E1131AC8}">
      <dgm:prSet/>
      <dgm:spPr/>
      <dgm:t>
        <a:bodyPr/>
        <a:lstStyle/>
        <a:p>
          <a:endParaRPr lang="en-US"/>
        </a:p>
      </dgm:t>
    </dgm:pt>
    <dgm:pt modelId="{A7C550E7-630E-4F30-87CC-D0934081EB7F}" type="sibTrans" cxnId="{F2A6A406-D502-4EEE-992B-D9A3E1131AC8}">
      <dgm:prSet/>
      <dgm:spPr/>
      <dgm:t>
        <a:bodyPr/>
        <a:lstStyle/>
        <a:p>
          <a:endParaRPr lang="en-US"/>
        </a:p>
      </dgm:t>
    </dgm:pt>
    <dgm:pt modelId="{4AAE8774-0707-4E54-A547-C211E1DC5089}">
      <dgm:prSet phldrT="[Text]"/>
      <dgm:spPr/>
      <dgm:t>
        <a:bodyPr/>
        <a:lstStyle/>
        <a:p>
          <a:r>
            <a:rPr lang="en-US" dirty="0"/>
            <a:t>past</a:t>
          </a:r>
        </a:p>
      </dgm:t>
    </dgm:pt>
    <dgm:pt modelId="{A2B72739-E11B-4C5B-A58F-85E3F1125DA3}" type="parTrans" cxnId="{78B73C42-BF66-4445-9277-E0E05746EA68}">
      <dgm:prSet/>
      <dgm:spPr/>
      <dgm:t>
        <a:bodyPr/>
        <a:lstStyle/>
        <a:p>
          <a:endParaRPr lang="en-US"/>
        </a:p>
      </dgm:t>
    </dgm:pt>
    <dgm:pt modelId="{2CF912C7-E9CD-478D-946C-413FB45BE6EE}" type="sibTrans" cxnId="{78B73C42-BF66-4445-9277-E0E05746EA68}">
      <dgm:prSet/>
      <dgm:spPr/>
      <dgm:t>
        <a:bodyPr/>
        <a:lstStyle/>
        <a:p>
          <a:endParaRPr lang="en-US"/>
        </a:p>
      </dgm:t>
    </dgm:pt>
    <dgm:pt modelId="{7E8779AA-BFE7-4A33-9D21-893FF274A2E9}" type="pres">
      <dgm:prSet presAssocID="{31276120-3F25-4FE9-BAEC-C22555D91616}" presName="cycle" presStyleCnt="0">
        <dgm:presLayoutVars>
          <dgm:dir/>
          <dgm:resizeHandles val="exact"/>
        </dgm:presLayoutVars>
      </dgm:prSet>
      <dgm:spPr/>
      <dgm:t>
        <a:bodyPr/>
        <a:lstStyle/>
        <a:p>
          <a:endParaRPr lang="en-US"/>
        </a:p>
      </dgm:t>
    </dgm:pt>
    <dgm:pt modelId="{82A60283-90FE-4469-BB0C-F803813092C1}" type="pres">
      <dgm:prSet presAssocID="{52FC9E87-46F3-482A-847C-02D905FF494B}" presName="dummy" presStyleCnt="0"/>
      <dgm:spPr/>
    </dgm:pt>
    <dgm:pt modelId="{B5F1A257-E445-42DF-87A6-201D573DE79E}" type="pres">
      <dgm:prSet presAssocID="{52FC9E87-46F3-482A-847C-02D905FF494B}" presName="node" presStyleLbl="revTx" presStyleIdx="0" presStyleCnt="5">
        <dgm:presLayoutVars>
          <dgm:bulletEnabled val="1"/>
        </dgm:presLayoutVars>
      </dgm:prSet>
      <dgm:spPr/>
      <dgm:t>
        <a:bodyPr/>
        <a:lstStyle/>
        <a:p>
          <a:endParaRPr lang="en-US"/>
        </a:p>
      </dgm:t>
    </dgm:pt>
    <dgm:pt modelId="{AD82A6D3-689F-493C-ADE9-9AEC0DEAFB35}" type="pres">
      <dgm:prSet presAssocID="{E7929CF1-109B-4CBA-B089-21D2A267D8B3}" presName="sibTrans" presStyleLbl="node1" presStyleIdx="0" presStyleCnt="5"/>
      <dgm:spPr/>
      <dgm:t>
        <a:bodyPr/>
        <a:lstStyle/>
        <a:p>
          <a:endParaRPr lang="en-US"/>
        </a:p>
      </dgm:t>
    </dgm:pt>
    <dgm:pt modelId="{A316FEE3-8069-402C-881C-057F9DFD34C0}" type="pres">
      <dgm:prSet presAssocID="{4B0110B2-5B41-4F3F-B303-641A046926C1}" presName="dummy" presStyleCnt="0"/>
      <dgm:spPr/>
    </dgm:pt>
    <dgm:pt modelId="{7B853921-423A-4558-81EC-DE2BC4D78810}" type="pres">
      <dgm:prSet presAssocID="{4B0110B2-5B41-4F3F-B303-641A046926C1}" presName="node" presStyleLbl="revTx" presStyleIdx="1" presStyleCnt="5">
        <dgm:presLayoutVars>
          <dgm:bulletEnabled val="1"/>
        </dgm:presLayoutVars>
      </dgm:prSet>
      <dgm:spPr/>
      <dgm:t>
        <a:bodyPr/>
        <a:lstStyle/>
        <a:p>
          <a:endParaRPr lang="en-US"/>
        </a:p>
      </dgm:t>
    </dgm:pt>
    <dgm:pt modelId="{93C90A2C-451C-46F4-8BFC-50465423EA12}" type="pres">
      <dgm:prSet presAssocID="{00441D7C-DD66-416D-8111-417181D9A761}" presName="sibTrans" presStyleLbl="node1" presStyleIdx="1" presStyleCnt="5"/>
      <dgm:spPr/>
      <dgm:t>
        <a:bodyPr/>
        <a:lstStyle/>
        <a:p>
          <a:endParaRPr lang="en-US"/>
        </a:p>
      </dgm:t>
    </dgm:pt>
    <dgm:pt modelId="{06C66A97-220C-4F6B-BC18-4F065FD8C66C}" type="pres">
      <dgm:prSet presAssocID="{565639D9-2CE4-4B21-BB62-3D2B22C6D025}" presName="dummy" presStyleCnt="0"/>
      <dgm:spPr/>
    </dgm:pt>
    <dgm:pt modelId="{A4772CC4-E860-4333-8383-5C1CA81521E6}" type="pres">
      <dgm:prSet presAssocID="{565639D9-2CE4-4B21-BB62-3D2B22C6D025}" presName="node" presStyleLbl="revTx" presStyleIdx="2" presStyleCnt="5" custRadScaleRad="100011" custRadScaleInc="3418">
        <dgm:presLayoutVars>
          <dgm:bulletEnabled val="1"/>
        </dgm:presLayoutVars>
      </dgm:prSet>
      <dgm:spPr/>
      <dgm:t>
        <a:bodyPr/>
        <a:lstStyle/>
        <a:p>
          <a:endParaRPr lang="en-US"/>
        </a:p>
      </dgm:t>
    </dgm:pt>
    <dgm:pt modelId="{6A2BBA98-029A-42BA-90C4-B18AC2117DE8}" type="pres">
      <dgm:prSet presAssocID="{C3C8B0BE-6B2D-4894-BD87-7A55823666F3}" presName="sibTrans" presStyleLbl="node1" presStyleIdx="2" presStyleCnt="5"/>
      <dgm:spPr/>
      <dgm:t>
        <a:bodyPr/>
        <a:lstStyle/>
        <a:p>
          <a:endParaRPr lang="en-US"/>
        </a:p>
      </dgm:t>
    </dgm:pt>
    <dgm:pt modelId="{18CC6B32-1C20-48DB-A462-FAF5A4BA432A}" type="pres">
      <dgm:prSet presAssocID="{71B2561D-C2CB-4679-9B1A-55B21102E2B4}" presName="dummy" presStyleCnt="0"/>
      <dgm:spPr/>
    </dgm:pt>
    <dgm:pt modelId="{617F6676-1047-4873-9606-D6AD2377409F}" type="pres">
      <dgm:prSet presAssocID="{71B2561D-C2CB-4679-9B1A-55B21102E2B4}" presName="node" presStyleLbl="revTx" presStyleIdx="3" presStyleCnt="5">
        <dgm:presLayoutVars>
          <dgm:bulletEnabled val="1"/>
        </dgm:presLayoutVars>
      </dgm:prSet>
      <dgm:spPr/>
      <dgm:t>
        <a:bodyPr/>
        <a:lstStyle/>
        <a:p>
          <a:endParaRPr lang="en-US"/>
        </a:p>
      </dgm:t>
    </dgm:pt>
    <dgm:pt modelId="{4271DA82-12C6-49F3-9E19-9CBD66B9DFBD}" type="pres">
      <dgm:prSet presAssocID="{A7C550E7-630E-4F30-87CC-D0934081EB7F}" presName="sibTrans" presStyleLbl="node1" presStyleIdx="3" presStyleCnt="5"/>
      <dgm:spPr/>
      <dgm:t>
        <a:bodyPr/>
        <a:lstStyle/>
        <a:p>
          <a:endParaRPr lang="en-US"/>
        </a:p>
      </dgm:t>
    </dgm:pt>
    <dgm:pt modelId="{D503358A-CCAE-41F8-BA4F-2E411AE02DE7}" type="pres">
      <dgm:prSet presAssocID="{4AAE8774-0707-4E54-A547-C211E1DC5089}" presName="dummy" presStyleCnt="0"/>
      <dgm:spPr/>
    </dgm:pt>
    <dgm:pt modelId="{D86D373E-E2B3-43B5-BA82-900747FC1CAA}" type="pres">
      <dgm:prSet presAssocID="{4AAE8774-0707-4E54-A547-C211E1DC5089}" presName="node" presStyleLbl="revTx" presStyleIdx="4" presStyleCnt="5">
        <dgm:presLayoutVars>
          <dgm:bulletEnabled val="1"/>
        </dgm:presLayoutVars>
      </dgm:prSet>
      <dgm:spPr/>
      <dgm:t>
        <a:bodyPr/>
        <a:lstStyle/>
        <a:p>
          <a:endParaRPr lang="en-US"/>
        </a:p>
      </dgm:t>
    </dgm:pt>
    <dgm:pt modelId="{73C1A9B9-36A5-4A16-B781-0EF1D17467FD}" type="pres">
      <dgm:prSet presAssocID="{2CF912C7-E9CD-478D-946C-413FB45BE6EE}" presName="sibTrans" presStyleLbl="node1" presStyleIdx="4" presStyleCnt="5"/>
      <dgm:spPr/>
      <dgm:t>
        <a:bodyPr/>
        <a:lstStyle/>
        <a:p>
          <a:endParaRPr lang="en-US"/>
        </a:p>
      </dgm:t>
    </dgm:pt>
  </dgm:ptLst>
  <dgm:cxnLst>
    <dgm:cxn modelId="{45AA9E10-BC5C-4B8D-8032-3A88E8DE0F28}" type="presOf" srcId="{31276120-3F25-4FE9-BAEC-C22555D91616}" destId="{7E8779AA-BFE7-4A33-9D21-893FF274A2E9}" srcOrd="0" destOrd="0" presId="urn:microsoft.com/office/officeart/2005/8/layout/cycle1"/>
    <dgm:cxn modelId="{6FCB6AD6-F1C1-4968-A67B-961FAFDB52BB}" srcId="{31276120-3F25-4FE9-BAEC-C22555D91616}" destId="{4B0110B2-5B41-4F3F-B303-641A046926C1}" srcOrd="1" destOrd="0" parTransId="{D3F9CCC1-A6D7-4A6E-8E30-BCA0D1A2EE34}" sibTransId="{00441D7C-DD66-416D-8111-417181D9A761}"/>
    <dgm:cxn modelId="{78B73C42-BF66-4445-9277-E0E05746EA68}" srcId="{31276120-3F25-4FE9-BAEC-C22555D91616}" destId="{4AAE8774-0707-4E54-A547-C211E1DC5089}" srcOrd="4" destOrd="0" parTransId="{A2B72739-E11B-4C5B-A58F-85E3F1125DA3}" sibTransId="{2CF912C7-E9CD-478D-946C-413FB45BE6EE}"/>
    <dgm:cxn modelId="{6EDAE96B-E867-4C8C-880F-59D6E80F25E6}" type="presOf" srcId="{2CF912C7-E9CD-478D-946C-413FB45BE6EE}" destId="{73C1A9B9-36A5-4A16-B781-0EF1D17467FD}" srcOrd="0" destOrd="0" presId="urn:microsoft.com/office/officeart/2005/8/layout/cycle1"/>
    <dgm:cxn modelId="{838E755A-E100-4AE0-85F6-D8C76FD9D45B}" type="presOf" srcId="{00441D7C-DD66-416D-8111-417181D9A761}" destId="{93C90A2C-451C-46F4-8BFC-50465423EA12}" srcOrd="0" destOrd="0" presId="urn:microsoft.com/office/officeart/2005/8/layout/cycle1"/>
    <dgm:cxn modelId="{875B4693-C419-4340-A79C-0B6F72E108C4}" type="presOf" srcId="{4AAE8774-0707-4E54-A547-C211E1DC5089}" destId="{D86D373E-E2B3-43B5-BA82-900747FC1CAA}" srcOrd="0" destOrd="0" presId="urn:microsoft.com/office/officeart/2005/8/layout/cycle1"/>
    <dgm:cxn modelId="{01AA7361-19C2-418B-ACAD-ACBFDDA85F08}" type="presOf" srcId="{71B2561D-C2CB-4679-9B1A-55B21102E2B4}" destId="{617F6676-1047-4873-9606-D6AD2377409F}" srcOrd="0" destOrd="0" presId="urn:microsoft.com/office/officeart/2005/8/layout/cycle1"/>
    <dgm:cxn modelId="{F379B0A0-8B4B-4DCE-B2E8-C986FAB2C6BD}" type="presOf" srcId="{E7929CF1-109B-4CBA-B089-21D2A267D8B3}" destId="{AD82A6D3-689F-493C-ADE9-9AEC0DEAFB35}" srcOrd="0" destOrd="0" presId="urn:microsoft.com/office/officeart/2005/8/layout/cycle1"/>
    <dgm:cxn modelId="{6389E528-57F2-485D-8432-4768344B3D2B}" srcId="{31276120-3F25-4FE9-BAEC-C22555D91616}" destId="{565639D9-2CE4-4B21-BB62-3D2B22C6D025}" srcOrd="2" destOrd="0" parTransId="{36B26AB4-1276-4EBD-B015-3A7CA5B81E6A}" sibTransId="{C3C8B0BE-6B2D-4894-BD87-7A55823666F3}"/>
    <dgm:cxn modelId="{3892314C-2D77-421B-9E5C-B2335AE95D83}" type="presOf" srcId="{C3C8B0BE-6B2D-4894-BD87-7A55823666F3}" destId="{6A2BBA98-029A-42BA-90C4-B18AC2117DE8}" srcOrd="0" destOrd="0" presId="urn:microsoft.com/office/officeart/2005/8/layout/cycle1"/>
    <dgm:cxn modelId="{121B6E1C-1556-4C48-9BFA-B18836382D55}" srcId="{31276120-3F25-4FE9-BAEC-C22555D91616}" destId="{52FC9E87-46F3-482A-847C-02D905FF494B}" srcOrd="0" destOrd="0" parTransId="{3B128B3A-0CD3-4579-B4E4-0258CFDF3FEC}" sibTransId="{E7929CF1-109B-4CBA-B089-21D2A267D8B3}"/>
    <dgm:cxn modelId="{B4B25CAA-9945-4366-A6ED-698BC15D3E3B}" type="presOf" srcId="{52FC9E87-46F3-482A-847C-02D905FF494B}" destId="{B5F1A257-E445-42DF-87A6-201D573DE79E}" srcOrd="0" destOrd="0" presId="urn:microsoft.com/office/officeart/2005/8/layout/cycle1"/>
    <dgm:cxn modelId="{5C83B760-B55C-4984-91AA-7E779BA6F382}" type="presOf" srcId="{A7C550E7-630E-4F30-87CC-D0934081EB7F}" destId="{4271DA82-12C6-49F3-9E19-9CBD66B9DFBD}" srcOrd="0" destOrd="0" presId="urn:microsoft.com/office/officeart/2005/8/layout/cycle1"/>
    <dgm:cxn modelId="{7F2233F5-0DFE-4C15-82B9-6966240EA272}" type="presOf" srcId="{4B0110B2-5B41-4F3F-B303-641A046926C1}" destId="{7B853921-423A-4558-81EC-DE2BC4D78810}" srcOrd="0" destOrd="0" presId="urn:microsoft.com/office/officeart/2005/8/layout/cycle1"/>
    <dgm:cxn modelId="{F2A6A406-D502-4EEE-992B-D9A3E1131AC8}" srcId="{31276120-3F25-4FE9-BAEC-C22555D91616}" destId="{71B2561D-C2CB-4679-9B1A-55B21102E2B4}" srcOrd="3" destOrd="0" parTransId="{C3E0AE7D-2097-476C-A687-710E03078CD1}" sibTransId="{A7C550E7-630E-4F30-87CC-D0934081EB7F}"/>
    <dgm:cxn modelId="{40B71D08-49C4-429C-B684-378EBC366869}" type="presOf" srcId="{565639D9-2CE4-4B21-BB62-3D2B22C6D025}" destId="{A4772CC4-E860-4333-8383-5C1CA81521E6}" srcOrd="0" destOrd="0" presId="urn:microsoft.com/office/officeart/2005/8/layout/cycle1"/>
    <dgm:cxn modelId="{D6055E50-D5A2-48D0-8ECD-D2B4E3788DA6}" type="presParOf" srcId="{7E8779AA-BFE7-4A33-9D21-893FF274A2E9}" destId="{82A60283-90FE-4469-BB0C-F803813092C1}" srcOrd="0" destOrd="0" presId="urn:microsoft.com/office/officeart/2005/8/layout/cycle1"/>
    <dgm:cxn modelId="{FB3CE889-F916-4BCB-A860-3E5953C8B484}" type="presParOf" srcId="{7E8779AA-BFE7-4A33-9D21-893FF274A2E9}" destId="{B5F1A257-E445-42DF-87A6-201D573DE79E}" srcOrd="1" destOrd="0" presId="urn:microsoft.com/office/officeart/2005/8/layout/cycle1"/>
    <dgm:cxn modelId="{4EA72633-F741-4A66-BB83-98F9BB042AF1}" type="presParOf" srcId="{7E8779AA-BFE7-4A33-9D21-893FF274A2E9}" destId="{AD82A6D3-689F-493C-ADE9-9AEC0DEAFB35}" srcOrd="2" destOrd="0" presId="urn:microsoft.com/office/officeart/2005/8/layout/cycle1"/>
    <dgm:cxn modelId="{23F6BB3A-992C-4A64-9B9B-6B3A734DAB2D}" type="presParOf" srcId="{7E8779AA-BFE7-4A33-9D21-893FF274A2E9}" destId="{A316FEE3-8069-402C-881C-057F9DFD34C0}" srcOrd="3" destOrd="0" presId="urn:microsoft.com/office/officeart/2005/8/layout/cycle1"/>
    <dgm:cxn modelId="{C861B9C3-1525-4C0E-BD59-0843A793386B}" type="presParOf" srcId="{7E8779AA-BFE7-4A33-9D21-893FF274A2E9}" destId="{7B853921-423A-4558-81EC-DE2BC4D78810}" srcOrd="4" destOrd="0" presId="urn:microsoft.com/office/officeart/2005/8/layout/cycle1"/>
    <dgm:cxn modelId="{51217CC8-2C86-4248-B891-2BD8A709067B}" type="presParOf" srcId="{7E8779AA-BFE7-4A33-9D21-893FF274A2E9}" destId="{93C90A2C-451C-46F4-8BFC-50465423EA12}" srcOrd="5" destOrd="0" presId="urn:microsoft.com/office/officeart/2005/8/layout/cycle1"/>
    <dgm:cxn modelId="{A9ED5832-12B8-4845-8B90-FAD0554FCE87}" type="presParOf" srcId="{7E8779AA-BFE7-4A33-9D21-893FF274A2E9}" destId="{06C66A97-220C-4F6B-BC18-4F065FD8C66C}" srcOrd="6" destOrd="0" presId="urn:microsoft.com/office/officeart/2005/8/layout/cycle1"/>
    <dgm:cxn modelId="{50244046-E3A9-4498-A843-119DBDEE635E}" type="presParOf" srcId="{7E8779AA-BFE7-4A33-9D21-893FF274A2E9}" destId="{A4772CC4-E860-4333-8383-5C1CA81521E6}" srcOrd="7" destOrd="0" presId="urn:microsoft.com/office/officeart/2005/8/layout/cycle1"/>
    <dgm:cxn modelId="{42B620FF-27D1-47EF-B6AF-DAEA0AF25435}" type="presParOf" srcId="{7E8779AA-BFE7-4A33-9D21-893FF274A2E9}" destId="{6A2BBA98-029A-42BA-90C4-B18AC2117DE8}" srcOrd="8" destOrd="0" presId="urn:microsoft.com/office/officeart/2005/8/layout/cycle1"/>
    <dgm:cxn modelId="{2E059590-6E25-48F6-9BD9-A59C0AB2F316}" type="presParOf" srcId="{7E8779AA-BFE7-4A33-9D21-893FF274A2E9}" destId="{18CC6B32-1C20-48DB-A462-FAF5A4BA432A}" srcOrd="9" destOrd="0" presId="urn:microsoft.com/office/officeart/2005/8/layout/cycle1"/>
    <dgm:cxn modelId="{98861539-EBC3-4F82-9047-C0D14CBD566D}" type="presParOf" srcId="{7E8779AA-BFE7-4A33-9D21-893FF274A2E9}" destId="{617F6676-1047-4873-9606-D6AD2377409F}" srcOrd="10" destOrd="0" presId="urn:microsoft.com/office/officeart/2005/8/layout/cycle1"/>
    <dgm:cxn modelId="{88E2BAC5-BF49-4529-9F11-55396F1CF13F}" type="presParOf" srcId="{7E8779AA-BFE7-4A33-9D21-893FF274A2E9}" destId="{4271DA82-12C6-49F3-9E19-9CBD66B9DFBD}" srcOrd="11" destOrd="0" presId="urn:microsoft.com/office/officeart/2005/8/layout/cycle1"/>
    <dgm:cxn modelId="{E2DB022B-66B4-4F61-8F97-EF013BC1B535}" type="presParOf" srcId="{7E8779AA-BFE7-4A33-9D21-893FF274A2E9}" destId="{D503358A-CCAE-41F8-BA4F-2E411AE02DE7}" srcOrd="12" destOrd="0" presId="urn:microsoft.com/office/officeart/2005/8/layout/cycle1"/>
    <dgm:cxn modelId="{5F100B9E-5C56-4DB1-BE47-265A91952075}" type="presParOf" srcId="{7E8779AA-BFE7-4A33-9D21-893FF274A2E9}" destId="{D86D373E-E2B3-43B5-BA82-900747FC1CAA}" srcOrd="13" destOrd="0" presId="urn:microsoft.com/office/officeart/2005/8/layout/cycle1"/>
    <dgm:cxn modelId="{66B08037-5315-478D-89CB-37F332BF65F2}" type="presParOf" srcId="{7E8779AA-BFE7-4A33-9D21-893FF274A2E9}" destId="{73C1A9B9-36A5-4A16-B781-0EF1D17467FD}"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94B0F13-B58A-8F09-AD60-B6839AA62298}"/>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B2AB843F-A5EE-96F2-2722-2541360320AC}"/>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CB5A2F4F-03C0-45C5-94F3-30DDF3EDC62C}" type="datetimeFigureOut">
              <a:rPr lang="en-US" smtClean="0"/>
              <a:t>10/4/2025</a:t>
            </a:fld>
            <a:endParaRPr lang="en-US"/>
          </a:p>
        </p:txBody>
      </p:sp>
      <p:sp>
        <p:nvSpPr>
          <p:cNvPr id="4" name="Footer Placeholder 3">
            <a:extLst>
              <a:ext uri="{FF2B5EF4-FFF2-40B4-BE49-F238E27FC236}">
                <a16:creationId xmlns:a16="http://schemas.microsoft.com/office/drawing/2014/main" xmlns="" id="{936C6E23-E591-753F-D52E-EDE17BAAF1C1}"/>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EE4F783-433C-E5CD-7D0C-CF5F87F8548D}"/>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BBD35CAB-7061-477C-A4CA-F6921BEFAC9F}" type="slidenum">
              <a:rPr lang="en-US" smtClean="0"/>
              <a:t>‹#›</a:t>
            </a:fld>
            <a:endParaRPr lang="en-US"/>
          </a:p>
        </p:txBody>
      </p:sp>
    </p:spTree>
    <p:extLst>
      <p:ext uri="{BB962C8B-B14F-4D97-AF65-F5344CB8AC3E}">
        <p14:creationId xmlns:p14="http://schemas.microsoft.com/office/powerpoint/2010/main" val="2872079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D8016D62-ADE4-4420-996E-7F29DFF2B025}" type="datetimeFigureOut">
              <a:rPr lang="en-US" smtClean="0"/>
              <a:t>10/4/2025</a:t>
            </a:fld>
            <a:endParaRPr lang="en-US"/>
          </a:p>
        </p:txBody>
      </p:sp>
      <p:sp>
        <p:nvSpPr>
          <p:cNvPr id="4" name="Slide Image Placeholder 3"/>
          <p:cNvSpPr>
            <a:spLocks noGrp="1" noRot="1" noChangeAspect="1"/>
          </p:cNvSpPr>
          <p:nvPr>
            <p:ph type="sldImg" idx="2"/>
          </p:nvPr>
        </p:nvSpPr>
        <p:spPr>
          <a:xfrm>
            <a:off x="-1939925" y="1173163"/>
            <a:ext cx="109823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DE09D8A1-C26C-4621-9BB0-5F8C65B1D727}" type="slidenum">
              <a:rPr lang="en-US" smtClean="0"/>
              <a:t>‹#›</a:t>
            </a:fld>
            <a:endParaRPr lang="en-US"/>
          </a:p>
        </p:txBody>
      </p:sp>
    </p:spTree>
    <p:extLst>
      <p:ext uri="{BB962C8B-B14F-4D97-AF65-F5344CB8AC3E}">
        <p14:creationId xmlns:p14="http://schemas.microsoft.com/office/powerpoint/2010/main" val="244237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9D8A1-C26C-4621-9BB0-5F8C65B1D727}" type="slidenum">
              <a:rPr lang="en-US" smtClean="0"/>
              <a:t>27</a:t>
            </a:fld>
            <a:endParaRPr lang="en-US"/>
          </a:p>
        </p:txBody>
      </p:sp>
    </p:spTree>
    <p:extLst>
      <p:ext uri="{BB962C8B-B14F-4D97-AF65-F5344CB8AC3E}">
        <p14:creationId xmlns:p14="http://schemas.microsoft.com/office/powerpoint/2010/main" val="372610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188720" y="3699804"/>
            <a:ext cx="2159508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1188720" y="1433732"/>
            <a:ext cx="2159508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3805428" y="3550126"/>
            <a:ext cx="772668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242292" y="3550126"/>
            <a:ext cx="772668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1804905" y="3526302"/>
            <a:ext cx="118872"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fld id="{54F3470F-D258-44B9-8116-60D5796A262E}" type="datetimeFigureOut">
              <a:rPr lang="en-US" smtClean="0"/>
              <a:pPr/>
              <a:t>10/4/2025</a:t>
            </a:fld>
            <a:endParaRPr lang="en-US"/>
          </a:p>
        </p:txBody>
      </p:sp>
      <p:sp>
        <p:nvSpPr>
          <p:cNvPr id="16" name="Slide Number Placeholder 15"/>
          <p:cNvSpPr>
            <a:spLocks noGrp="1"/>
          </p:cNvSpPr>
          <p:nvPr>
            <p:ph type="sldNum" sz="quarter" idx="11"/>
          </p:nvPr>
        </p:nvSpPr>
        <p:spPr/>
        <p:txBody>
          <a:bodyPr/>
          <a:lstStyle/>
          <a:p>
            <a:fld id="{8B9BE581-5BF1-421F-B0B6-51B4EC2FB158}"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6518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F3470F-D258-44B9-8116-60D5796A262E}"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384338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36440" y="274639"/>
            <a:ext cx="5349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88720" y="274639"/>
            <a:ext cx="1565148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F3470F-D258-44B9-8116-60D5796A262E}"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292955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1188720" y="1524000"/>
            <a:ext cx="213969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54F3470F-D258-44B9-8116-60D5796A262E}" type="datetimeFigureOut">
              <a:rPr lang="en-US" smtClean="0"/>
              <a:pPr/>
              <a:t>10/4/2025</a:t>
            </a:fld>
            <a:endParaRPr lang="en-US"/>
          </a:p>
        </p:txBody>
      </p:sp>
      <p:sp>
        <p:nvSpPr>
          <p:cNvPr id="15" name="Slide Number Placeholder 14"/>
          <p:cNvSpPr>
            <a:spLocks noGrp="1"/>
          </p:cNvSpPr>
          <p:nvPr>
            <p:ph type="sldNum" sz="quarter" idx="15"/>
          </p:nvPr>
        </p:nvSpPr>
        <p:spPr/>
        <p:txBody>
          <a:bodyPr/>
          <a:lstStyle>
            <a:lvl1pPr algn="ctr">
              <a:defRPr/>
            </a:lvl1pPr>
          </a:lstStyle>
          <a:p>
            <a:fld id="{8B9BE581-5BF1-421F-B0B6-51B4EC2FB158}"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08963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F3470F-D258-44B9-8116-60D5796A262E}" type="datetimeFigureOut">
              <a:rPr lang="en-US" smtClean="0"/>
              <a:pPr/>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a:xfrm>
            <a:off x="1783080" y="3505200"/>
            <a:ext cx="2060448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1783080" y="4958864"/>
            <a:ext cx="2060448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1783080" y="4916993"/>
            <a:ext cx="2060448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22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4F3470F-D258-44B9-8116-60D5796A262E}" type="datetimeFigureOut">
              <a:rPr lang="en-US" smtClean="0"/>
              <a:pPr/>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1188720" y="1524000"/>
            <a:ext cx="1055583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12085320" y="1524000"/>
            <a:ext cx="1055583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2907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B9BE581-5BF1-421F-B0B6-51B4EC2FB158}"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54F3470F-D258-44B9-8116-60D5796A262E}" type="datetimeFigureOut">
              <a:rPr lang="en-US" smtClean="0"/>
              <a:pPr/>
              <a:t>10/4/2025</a:t>
            </a:fld>
            <a:endParaRPr lang="en-US"/>
          </a:p>
        </p:txBody>
      </p:sp>
      <p:sp>
        <p:nvSpPr>
          <p:cNvPr id="3" name="Text Placeholder 2"/>
          <p:cNvSpPr>
            <a:spLocks noGrp="1"/>
          </p:cNvSpPr>
          <p:nvPr>
            <p:ph type="body" idx="1"/>
          </p:nvPr>
        </p:nvSpPr>
        <p:spPr>
          <a:xfrm>
            <a:off x="1188720" y="1399593"/>
            <a:ext cx="10504489"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1188720" y="2201896"/>
            <a:ext cx="1050036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12089449" y="2201896"/>
            <a:ext cx="1050036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1188720" y="155448"/>
            <a:ext cx="2139696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12085320" y="1399593"/>
            <a:ext cx="10504489"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1463657" y="2180219"/>
            <a:ext cx="9747504"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362688" y="2180219"/>
            <a:ext cx="9747504"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94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4F3470F-D258-44B9-8116-60D5796A262E}" type="datetimeFigureOut">
              <a:rPr lang="en-US" smtClean="0"/>
              <a:pPr/>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33303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3470F-D258-44B9-8116-60D5796A262E}" type="datetimeFigureOut">
              <a:rPr lang="en-US" smtClean="0"/>
              <a:pPr/>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96900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1188720" y="457200"/>
            <a:ext cx="1624584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17632680" y="1600200"/>
            <a:ext cx="5159045"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17632680" y="457200"/>
            <a:ext cx="515112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54F3470F-D258-44B9-8116-60D5796A262E}" type="datetimeFigureOut">
              <a:rPr lang="en-US" smtClean="0"/>
              <a:pPr/>
              <a:t>10/4/2025</a:t>
            </a:fld>
            <a:endParaRPr lang="en-US"/>
          </a:p>
        </p:txBody>
      </p:sp>
      <p:sp>
        <p:nvSpPr>
          <p:cNvPr id="9" name="Slide Number Placeholder 8"/>
          <p:cNvSpPr>
            <a:spLocks noGrp="1"/>
          </p:cNvSpPr>
          <p:nvPr>
            <p:ph type="sldNum" sz="quarter" idx="15"/>
          </p:nvPr>
        </p:nvSpPr>
        <p:spPr/>
        <p:txBody>
          <a:bodyPr/>
          <a:lstStyle/>
          <a:p>
            <a:fld id="{8B9BE581-5BF1-421F-B0B6-51B4EC2FB158}"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66574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36440" y="457200"/>
            <a:ext cx="534924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1188720" y="457200"/>
            <a:ext cx="1565148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17236440" y="1600200"/>
            <a:ext cx="534924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54F3470F-D258-44B9-8116-60D5796A262E}" type="datetimeFigureOut">
              <a:rPr lang="en-US" smtClean="0"/>
              <a:pPr/>
              <a:t>10/4/2025</a:t>
            </a:fld>
            <a:endParaRPr lang="en-US"/>
          </a:p>
        </p:txBody>
      </p:sp>
      <p:sp>
        <p:nvSpPr>
          <p:cNvPr id="9" name="Slide Number Placeholder 8"/>
          <p:cNvSpPr>
            <a:spLocks noGrp="1"/>
          </p:cNvSpPr>
          <p:nvPr>
            <p:ph type="sldNum" sz="quarter" idx="11"/>
          </p:nvPr>
        </p:nvSpPr>
        <p:spPr/>
        <p:txBody>
          <a:bodyPr/>
          <a:lstStyle/>
          <a:p>
            <a:fld id="{8B9BE581-5BF1-421F-B0B6-51B4EC2FB158}"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87151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1188720" y="1447800"/>
            <a:ext cx="2139696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15057120" y="6203667"/>
            <a:ext cx="6736080" cy="384048"/>
          </a:xfrm>
          <a:prstGeom prst="rect">
            <a:avLst/>
          </a:prstGeom>
        </p:spPr>
        <p:txBody>
          <a:bodyPr vert="horz" anchor="ctr" anchorCtr="0"/>
          <a:lstStyle>
            <a:lvl1pPr algn="l" eaLnBrk="1" latinLnBrk="0" hangingPunct="1">
              <a:defRPr kumimoji="0" sz="1200">
                <a:solidFill>
                  <a:schemeClr val="tx2"/>
                </a:solidFill>
              </a:defRPr>
            </a:lvl1pPr>
          </a:lstStyle>
          <a:p>
            <a:fld id="{54F3470F-D258-44B9-8116-60D5796A262E}" type="datetimeFigureOut">
              <a:rPr lang="en-US" smtClean="0"/>
              <a:pPr/>
              <a:t>10/4/2025</a:t>
            </a:fld>
            <a:endParaRPr lang="en-US"/>
          </a:p>
        </p:txBody>
      </p:sp>
      <p:sp>
        <p:nvSpPr>
          <p:cNvPr id="10" name="Footer Placeholder 9"/>
          <p:cNvSpPr>
            <a:spLocks noGrp="1"/>
          </p:cNvSpPr>
          <p:nvPr>
            <p:ph type="ftr" sz="quarter" idx="3"/>
          </p:nvPr>
        </p:nvSpPr>
        <p:spPr>
          <a:xfrm>
            <a:off x="5547360" y="6203667"/>
            <a:ext cx="931164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21867495" y="6181531"/>
            <a:ext cx="158496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B9BE581-5BF1-421F-B0B6-51B4EC2FB158}" type="slidenum">
              <a:rPr lang="en-US" smtClean="0"/>
              <a:pPr/>
              <a:t>‹#›</a:t>
            </a:fld>
            <a:endParaRPr lang="en-US"/>
          </a:p>
        </p:txBody>
      </p:sp>
      <p:sp>
        <p:nvSpPr>
          <p:cNvPr id="5" name="Title Placeholder 4"/>
          <p:cNvSpPr>
            <a:spLocks noGrp="1"/>
          </p:cNvSpPr>
          <p:nvPr>
            <p:ph type="title"/>
          </p:nvPr>
        </p:nvSpPr>
        <p:spPr>
          <a:xfrm>
            <a:off x="1188720" y="152400"/>
            <a:ext cx="2139696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81948728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heic"/></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E0E44-2D40-3CD7-2398-99E0F611181E}"/>
              </a:ext>
            </a:extLst>
          </p:cNvPr>
          <p:cNvSpPr txBox="1"/>
          <p:nvPr/>
        </p:nvSpPr>
        <p:spPr>
          <a:xfrm>
            <a:off x="6523199" y="1166842"/>
            <a:ext cx="10728001" cy="4524315"/>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The Gospel</a:t>
            </a:r>
          </a:p>
          <a:p>
            <a:pPr algn="ctr"/>
            <a:r>
              <a:rPr lang="en-US" sz="9600" b="1" i="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“Good News”</a:t>
            </a:r>
          </a:p>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according to John</a:t>
            </a:r>
          </a:p>
        </p:txBody>
      </p:sp>
    </p:spTree>
    <p:extLst>
      <p:ext uri="{BB962C8B-B14F-4D97-AF65-F5344CB8AC3E}">
        <p14:creationId xmlns:p14="http://schemas.microsoft.com/office/powerpoint/2010/main" val="161858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649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C73FF6-618A-FAE3-97D7-47D8D4136969}"/>
              </a:ext>
            </a:extLst>
          </p:cNvPr>
          <p:cNvSpPr txBox="1"/>
          <p:nvPr/>
        </p:nvSpPr>
        <p:spPr>
          <a:xfrm>
            <a:off x="8274801" y="2497976"/>
            <a:ext cx="7224798" cy="1862048"/>
          </a:xfrm>
          <a:prstGeom prst="rect">
            <a:avLst/>
          </a:prstGeom>
          <a:noFill/>
        </p:spPr>
        <p:txBody>
          <a:bodyPr wrap="none" rtlCol="0">
            <a:spAutoFit/>
          </a:bodyPr>
          <a:lstStyle/>
          <a:p>
            <a:r>
              <a:rPr lang="en-US" sz="11500" dirty="0">
                <a:effectLst>
                  <a:outerShdw blurRad="38100" dist="38100" dir="2700000" algn="tl">
                    <a:srgbClr val="000000">
                      <a:alpha val="43137"/>
                    </a:srgbClr>
                  </a:outerShdw>
                </a:effectLst>
              </a:rPr>
              <a:t>Belize 2025</a:t>
            </a:r>
          </a:p>
        </p:txBody>
      </p:sp>
    </p:spTree>
    <p:extLst>
      <p:ext uri="{BB962C8B-B14F-4D97-AF65-F5344CB8AC3E}">
        <p14:creationId xmlns:p14="http://schemas.microsoft.com/office/powerpoint/2010/main" val="2808823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kle Fracture Imaging">
            <a:extLst>
              <a:ext uri="{FF2B5EF4-FFF2-40B4-BE49-F238E27FC236}">
                <a16:creationId xmlns:a16="http://schemas.microsoft.com/office/drawing/2014/main" xmlns="" id="{23422552-F4A3-7DCF-9D30-55690CFD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0" y="381000"/>
            <a:ext cx="11277600" cy="6095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eg with a black cast on it&#10;&#10;AI-generated content may be incorrect.">
            <a:extLst>
              <a:ext uri="{FF2B5EF4-FFF2-40B4-BE49-F238E27FC236}">
                <a16:creationId xmlns:a16="http://schemas.microsoft.com/office/drawing/2014/main" xmlns="" id="{04213E49-D6AA-1895-BE65-41E832999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8000" y="-2209799"/>
            <a:ext cx="6096000" cy="11277600"/>
          </a:xfrm>
          <a:prstGeom prst="rect">
            <a:avLst/>
          </a:prstGeom>
        </p:spPr>
      </p:pic>
    </p:spTree>
    <p:extLst>
      <p:ext uri="{BB962C8B-B14F-4D97-AF65-F5344CB8AC3E}">
        <p14:creationId xmlns:p14="http://schemas.microsoft.com/office/powerpoint/2010/main" val="21152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wood with a white frame&#10;&#10;AI-generated content may be incorrect.">
            <a:extLst>
              <a:ext uri="{FF2B5EF4-FFF2-40B4-BE49-F238E27FC236}">
                <a16:creationId xmlns:a16="http://schemas.microsoft.com/office/drawing/2014/main" xmlns="" id="{A298E869-8C8B-70E3-8A98-566DC5D78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04797"/>
            <a:ext cx="7467600" cy="6248400"/>
          </a:xfrm>
          <a:prstGeom prst="rect">
            <a:avLst/>
          </a:prstGeom>
        </p:spPr>
      </p:pic>
      <p:pic>
        <p:nvPicPr>
          <p:cNvPr id="6" name="Picture 5" descr="A person standing in a kitchen&#10;&#10;AI-generated content may be incorrect.">
            <a:extLst>
              <a:ext uri="{FF2B5EF4-FFF2-40B4-BE49-F238E27FC236}">
                <a16:creationId xmlns:a16="http://schemas.microsoft.com/office/drawing/2014/main" xmlns="" id="{B07C2CBD-E155-9301-7840-0B6509E12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
            <a:ext cx="7467599" cy="6248401"/>
          </a:xfrm>
          <a:prstGeom prst="rect">
            <a:avLst/>
          </a:prstGeom>
        </p:spPr>
      </p:pic>
      <p:pic>
        <p:nvPicPr>
          <p:cNvPr id="7" name="Picture 6" descr="A close-up of an electrical panel&#10;&#10;AI-generated content may be incorrect.">
            <a:extLst>
              <a:ext uri="{FF2B5EF4-FFF2-40B4-BE49-F238E27FC236}">
                <a16:creationId xmlns:a16="http://schemas.microsoft.com/office/drawing/2014/main" xmlns="" id="{757C064B-237C-2131-1CD7-C6E735925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998" y="325241"/>
            <a:ext cx="7467600" cy="6248401"/>
          </a:xfrm>
          <a:prstGeom prst="rect">
            <a:avLst/>
          </a:prstGeom>
        </p:spPr>
      </p:pic>
    </p:spTree>
    <p:extLst>
      <p:ext uri="{BB962C8B-B14F-4D97-AF65-F5344CB8AC3E}">
        <p14:creationId xmlns:p14="http://schemas.microsoft.com/office/powerpoint/2010/main" val="30173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barn with a red roof&#10;&#10;AI-generated content may be incorrect.">
            <a:extLst>
              <a:ext uri="{FF2B5EF4-FFF2-40B4-BE49-F238E27FC236}">
                <a16:creationId xmlns:a16="http://schemas.microsoft.com/office/drawing/2014/main" xmlns="" id="{0676CD91-DB47-4645-9DC4-3D9C9D26B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1985"/>
            <a:ext cx="5715000" cy="5867400"/>
          </a:xfrm>
          <a:prstGeom prst="rect">
            <a:avLst/>
          </a:prstGeom>
        </p:spPr>
      </p:pic>
      <p:pic>
        <p:nvPicPr>
          <p:cNvPr id="7" name="Picture 6" descr="A wooden barn with a fence and grass&#10;&#10;AI-generated content may be incorrect.">
            <a:extLst>
              <a:ext uri="{FF2B5EF4-FFF2-40B4-BE49-F238E27FC236}">
                <a16:creationId xmlns:a16="http://schemas.microsoft.com/office/drawing/2014/main" xmlns="" id="{945411DF-56C3-323D-187E-63014164F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446" y="551985"/>
            <a:ext cx="5715000" cy="5867400"/>
          </a:xfrm>
          <a:prstGeom prst="rect">
            <a:avLst/>
          </a:prstGeom>
        </p:spPr>
      </p:pic>
      <p:pic>
        <p:nvPicPr>
          <p:cNvPr id="9" name="Picture 8" descr="A room with a window and a table&#10;&#10;AI-generated content may be incorrect.">
            <a:extLst>
              <a:ext uri="{FF2B5EF4-FFF2-40B4-BE49-F238E27FC236}">
                <a16:creationId xmlns:a16="http://schemas.microsoft.com/office/drawing/2014/main" xmlns="" id="{A0A7CABC-D378-1C85-2332-A14F457AC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4602" y="551985"/>
            <a:ext cx="5791198" cy="5895278"/>
          </a:xfrm>
          <a:prstGeom prst="rect">
            <a:avLst/>
          </a:prstGeom>
        </p:spPr>
      </p:pic>
      <p:pic>
        <p:nvPicPr>
          <p:cNvPr id="11" name="Picture 10" descr="A blue house with a tree in the back&#10;&#10;AI-generated content may be incorrect.">
            <a:extLst>
              <a:ext uri="{FF2B5EF4-FFF2-40B4-BE49-F238E27FC236}">
                <a16:creationId xmlns:a16="http://schemas.microsoft.com/office/drawing/2014/main" xmlns="" id="{B46D6993-DF77-E19A-367D-93D4BAD6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5524" y="551985"/>
            <a:ext cx="5715000" cy="5895278"/>
          </a:xfrm>
          <a:prstGeom prst="rect">
            <a:avLst/>
          </a:prstGeom>
        </p:spPr>
      </p:pic>
    </p:spTree>
    <p:extLst>
      <p:ext uri="{BB962C8B-B14F-4D97-AF65-F5344CB8AC3E}">
        <p14:creationId xmlns:p14="http://schemas.microsoft.com/office/powerpoint/2010/main" val="144218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preview">
            <a:extLst>
              <a:ext uri="{FF2B5EF4-FFF2-40B4-BE49-F238E27FC236}">
                <a16:creationId xmlns:a16="http://schemas.microsoft.com/office/drawing/2014/main" xmlns="" id="{47645161-ADB3-9B81-CCC3-2439B1C180FD}"/>
              </a:ext>
            </a:extLst>
          </p:cNvPr>
          <p:cNvSpPr>
            <a:spLocks noChangeAspect="1" noChangeArrowheads="1"/>
          </p:cNvSpPr>
          <p:nvPr/>
        </p:nvSpPr>
        <p:spPr bwMode="auto">
          <a:xfrm>
            <a:off x="11734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B753E1D8-9E57-16DE-8DB7-E633EAE51AF9}"/>
              </a:ext>
            </a:extLst>
          </p:cNvPr>
          <p:cNvSpPr txBox="1"/>
          <p:nvPr/>
        </p:nvSpPr>
        <p:spPr>
          <a:xfrm>
            <a:off x="235105" y="480417"/>
            <a:ext cx="11353800" cy="2554545"/>
          </a:xfrm>
          <a:prstGeom prst="rect">
            <a:avLst/>
          </a:prstGeom>
          <a:noFill/>
          <a:ln>
            <a:solidFill>
              <a:srgbClr val="FFC000"/>
            </a:solidFill>
          </a:ln>
        </p:spPr>
        <p:txBody>
          <a:bodyPr wrap="square">
            <a:spAutoFit/>
          </a:bodyPr>
          <a:lstStyle/>
          <a:p>
            <a:pPr algn="ctr"/>
            <a:r>
              <a:rPr lang="en-US" sz="4000" b="0" i="0" u="none" strike="noStrike" baseline="0" dirty="0" err="1">
                <a:effectLst>
                  <a:outerShdw blurRad="38100" dist="38100" dir="2700000" algn="tl">
                    <a:srgbClr val="000000">
                      <a:alpha val="43137"/>
                    </a:srgbClr>
                  </a:outerShdw>
                </a:effectLst>
              </a:rPr>
              <a:t>Ezr</a:t>
            </a:r>
            <a:r>
              <a:rPr lang="en-US" sz="4000" b="0" i="0" u="none" strike="noStrike" baseline="0" dirty="0">
                <a:effectLst>
                  <a:outerShdw blurRad="38100" dist="38100" dir="2700000" algn="tl">
                    <a:srgbClr val="000000">
                      <a:alpha val="43137"/>
                    </a:srgbClr>
                  </a:outerShdw>
                </a:effectLst>
              </a:rPr>
              <a:t> 7:10  For Ezra had prepared his heart </a:t>
            </a:r>
          </a:p>
          <a:p>
            <a:pPr algn="ctr"/>
            <a:r>
              <a:rPr lang="en-US" sz="4000" b="0" i="0" u="none" strike="noStrike" baseline="0" dirty="0">
                <a:effectLst>
                  <a:outerShdw blurRad="38100" dist="38100" dir="2700000" algn="tl">
                    <a:srgbClr val="000000">
                      <a:alpha val="43137"/>
                    </a:srgbClr>
                  </a:outerShdw>
                </a:effectLst>
              </a:rPr>
              <a:t>to seek the Law of Jehovah, </a:t>
            </a:r>
          </a:p>
          <a:p>
            <a:pPr algn="ctr"/>
            <a:r>
              <a:rPr lang="en-US" sz="4000" b="0" i="0" u="none" strike="noStrike" baseline="0" dirty="0">
                <a:effectLst>
                  <a:outerShdw blurRad="38100" dist="38100" dir="2700000" algn="tl">
                    <a:srgbClr val="000000">
                      <a:alpha val="43137"/>
                    </a:srgbClr>
                  </a:outerShdw>
                </a:effectLst>
              </a:rPr>
              <a:t>and to do </a:t>
            </a:r>
            <a:r>
              <a:rPr lang="en-US" sz="4000" b="0" i="1" u="none" strike="noStrike" baseline="0" dirty="0">
                <a:effectLst>
                  <a:outerShdw blurRad="38100" dist="38100" dir="2700000" algn="tl">
                    <a:srgbClr val="000000">
                      <a:alpha val="43137"/>
                    </a:srgbClr>
                  </a:outerShdw>
                </a:effectLst>
              </a:rPr>
              <a:t>it</a:t>
            </a:r>
            <a:r>
              <a:rPr lang="en-US" sz="4000" b="0" i="0" u="none" strike="noStrike" baseline="0" dirty="0">
                <a:effectLst>
                  <a:outerShdw blurRad="38100" dist="38100" dir="2700000" algn="tl">
                    <a:srgbClr val="000000">
                      <a:alpha val="43137"/>
                    </a:srgbClr>
                  </a:outerShdw>
                </a:effectLst>
              </a:rPr>
              <a:t>, </a:t>
            </a:r>
          </a:p>
          <a:p>
            <a:pPr algn="ctr"/>
            <a:r>
              <a:rPr lang="en-US" sz="4000" b="0" i="0" u="none" strike="noStrike" baseline="0" dirty="0">
                <a:effectLst>
                  <a:outerShdw blurRad="38100" dist="38100" dir="2700000" algn="tl">
                    <a:srgbClr val="000000">
                      <a:alpha val="43137"/>
                    </a:srgbClr>
                  </a:outerShdw>
                </a:effectLst>
              </a:rPr>
              <a:t>and to teach statutes and judgments in Israel. </a:t>
            </a:r>
            <a:endParaRPr lang="en-US" sz="40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xmlns="" id="{8A9477D6-F0CD-2167-9079-C824D044CEA6}"/>
              </a:ext>
            </a:extLst>
          </p:cNvPr>
          <p:cNvSpPr txBox="1"/>
          <p:nvPr/>
        </p:nvSpPr>
        <p:spPr>
          <a:xfrm>
            <a:off x="244398" y="3846256"/>
            <a:ext cx="11344507" cy="2554545"/>
          </a:xfrm>
          <a:prstGeom prst="rect">
            <a:avLst/>
          </a:prstGeom>
          <a:noFill/>
          <a:ln>
            <a:solidFill>
              <a:srgbClr val="FFC000"/>
            </a:solidFill>
          </a:ln>
        </p:spPr>
        <p:txBody>
          <a:bodyPr wrap="square">
            <a:spAutoFit/>
          </a:bodyPr>
          <a:lstStyle/>
          <a:p>
            <a:pPr algn="ctr"/>
            <a:r>
              <a:rPr lang="en-US" sz="4000" b="0" i="0" u="none" strike="noStrike" baseline="0" dirty="0">
                <a:effectLst>
                  <a:outerShdw blurRad="38100" dist="38100" dir="2700000" algn="tl">
                    <a:srgbClr val="000000">
                      <a:alpha val="43137"/>
                    </a:srgbClr>
                  </a:outerShdw>
                </a:effectLst>
              </a:rPr>
              <a:t>2Ti 2:2  And the things that you have heard </a:t>
            </a:r>
          </a:p>
          <a:p>
            <a:pPr algn="ctr"/>
            <a:r>
              <a:rPr lang="en-US" sz="4000" b="0" i="0" u="none" strike="noStrike" baseline="0" dirty="0">
                <a:effectLst>
                  <a:outerShdw blurRad="38100" dist="38100" dir="2700000" algn="tl">
                    <a:srgbClr val="000000">
                      <a:alpha val="43137"/>
                    </a:srgbClr>
                  </a:outerShdw>
                </a:effectLst>
              </a:rPr>
              <a:t>from me among many witnesses,</a:t>
            </a:r>
          </a:p>
          <a:p>
            <a:pPr algn="ctr"/>
            <a:r>
              <a:rPr lang="en-US" sz="4000" b="0" i="0" u="none" strike="noStrike" baseline="0" dirty="0">
                <a:effectLst>
                  <a:outerShdw blurRad="38100" dist="38100" dir="2700000" algn="tl">
                    <a:srgbClr val="000000">
                      <a:alpha val="43137"/>
                    </a:srgbClr>
                  </a:outerShdw>
                </a:effectLst>
              </a:rPr>
              <a:t> commit the same to faithful men </a:t>
            </a:r>
          </a:p>
          <a:p>
            <a:pPr algn="ctr"/>
            <a:r>
              <a:rPr lang="en-US" sz="4000" b="0" i="0" u="none" strike="noStrike" baseline="0" dirty="0">
                <a:effectLst>
                  <a:outerShdw blurRad="38100" dist="38100" dir="2700000" algn="tl">
                    <a:srgbClr val="000000">
                      <a:alpha val="43137"/>
                    </a:srgbClr>
                  </a:outerShdw>
                </a:effectLst>
              </a:rPr>
              <a:t>who will be able to teach others also. </a:t>
            </a:r>
            <a:endParaRPr lang="en-US" sz="4000"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xmlns="" id="{F745DF41-E106-B72D-1AC0-EBF0EEA290A6}"/>
              </a:ext>
            </a:extLst>
          </p:cNvPr>
          <p:cNvSpPr txBox="1"/>
          <p:nvPr/>
        </p:nvSpPr>
        <p:spPr>
          <a:xfrm>
            <a:off x="11887200" y="3862983"/>
            <a:ext cx="11642802" cy="2554545"/>
          </a:xfrm>
          <a:prstGeom prst="rect">
            <a:avLst/>
          </a:prstGeom>
          <a:noFill/>
          <a:ln>
            <a:solidFill>
              <a:srgbClr val="FFC000"/>
            </a:solidFill>
          </a:ln>
        </p:spPr>
        <p:txBody>
          <a:bodyPr wrap="square">
            <a:spAutoFit/>
          </a:bodyPr>
          <a:lstStyle/>
          <a:p>
            <a:pPr algn="ctr"/>
            <a:r>
              <a:rPr lang="es-ES" sz="4000" b="0" i="0" u="none" strike="noStrike" baseline="0" dirty="0">
                <a:effectLst>
                  <a:outerShdw blurRad="38100" dist="38100" dir="2700000" algn="tl">
                    <a:srgbClr val="000000">
                      <a:alpha val="43137"/>
                    </a:srgbClr>
                  </a:outerShdw>
                </a:effectLst>
              </a:rPr>
              <a:t>2Ti 2:2  Y lo que has oído </a:t>
            </a:r>
          </a:p>
          <a:p>
            <a:pPr algn="ctr"/>
            <a:r>
              <a:rPr lang="es-ES" sz="4000" b="0" i="0" u="none" strike="noStrike" baseline="0" dirty="0">
                <a:effectLst>
                  <a:outerShdw blurRad="38100" dist="38100" dir="2700000" algn="tl">
                    <a:srgbClr val="000000">
                      <a:alpha val="43137"/>
                    </a:srgbClr>
                  </a:outerShdw>
                </a:effectLst>
              </a:rPr>
              <a:t>de mí entre muchos testigos, </a:t>
            </a:r>
          </a:p>
          <a:p>
            <a:pPr algn="ctr"/>
            <a:r>
              <a:rPr lang="es-ES" sz="4000" b="0" i="0" u="none" strike="noStrike" baseline="0" dirty="0">
                <a:effectLst>
                  <a:outerShdw blurRad="38100" dist="38100" dir="2700000" algn="tl">
                    <a:srgbClr val="000000">
                      <a:alpha val="43137"/>
                    </a:srgbClr>
                  </a:outerShdw>
                </a:effectLst>
              </a:rPr>
              <a:t>esto encarga á los hombres fieles que serán idóneos para enseñar también á otros. </a:t>
            </a:r>
            <a:endParaRPr lang="en-US" sz="4000"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xmlns="" id="{F2048431-57FA-633E-F3B7-CBAF1E59AFF8}"/>
              </a:ext>
            </a:extLst>
          </p:cNvPr>
          <p:cNvSpPr txBox="1"/>
          <p:nvPr/>
        </p:nvSpPr>
        <p:spPr>
          <a:xfrm>
            <a:off x="11887200" y="487851"/>
            <a:ext cx="11642802" cy="2554545"/>
          </a:xfrm>
          <a:prstGeom prst="rect">
            <a:avLst/>
          </a:prstGeom>
          <a:noFill/>
          <a:ln>
            <a:solidFill>
              <a:srgbClr val="FFC000"/>
            </a:solidFill>
          </a:ln>
        </p:spPr>
        <p:txBody>
          <a:bodyPr wrap="square">
            <a:spAutoFit/>
          </a:bodyPr>
          <a:lstStyle/>
          <a:p>
            <a:pPr algn="ctr"/>
            <a:r>
              <a:rPr lang="es-ES" sz="4000" b="0" i="0" u="none" strike="noStrike" baseline="0" dirty="0" err="1">
                <a:effectLst>
                  <a:outerShdw blurRad="38100" dist="38100" dir="2700000" algn="tl">
                    <a:srgbClr val="000000">
                      <a:alpha val="43137"/>
                    </a:srgbClr>
                  </a:outerShdw>
                </a:effectLst>
              </a:rPr>
              <a:t>Ezr</a:t>
            </a:r>
            <a:r>
              <a:rPr lang="es-ES" sz="4000" b="0" i="0" u="none" strike="noStrike" baseline="0" dirty="0">
                <a:effectLst>
                  <a:outerShdw blurRad="38100" dist="38100" dir="2700000" algn="tl">
                    <a:srgbClr val="000000">
                      <a:alpha val="43137"/>
                    </a:srgbClr>
                  </a:outerShdw>
                </a:effectLst>
              </a:rPr>
              <a:t> 7:10  Porque Esdras había preparado su corazón para inquirir la ley de Jehová, </a:t>
            </a:r>
          </a:p>
          <a:p>
            <a:pPr algn="ctr"/>
            <a:r>
              <a:rPr lang="es-ES" sz="4000" b="0" i="0" u="none" strike="noStrike" baseline="0" dirty="0">
                <a:effectLst>
                  <a:outerShdw blurRad="38100" dist="38100" dir="2700000" algn="tl">
                    <a:srgbClr val="000000">
                      <a:alpha val="43137"/>
                    </a:srgbClr>
                  </a:outerShdw>
                </a:effectLst>
              </a:rPr>
              <a:t>y para </a:t>
            </a:r>
          </a:p>
          <a:p>
            <a:pPr algn="ctr"/>
            <a:r>
              <a:rPr lang="es-ES" sz="4000" b="0" i="0" u="none" strike="noStrike" baseline="0" dirty="0">
                <a:effectLst>
                  <a:outerShdw blurRad="38100" dist="38100" dir="2700000" algn="tl">
                    <a:srgbClr val="000000">
                      <a:alpha val="43137"/>
                    </a:srgbClr>
                  </a:outerShdw>
                </a:effectLst>
              </a:rPr>
              <a:t>hacer y enseñar á Israel mandamientos y juicios. </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03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45BAC-4E74-6B41-71EF-5F8DCFD7F91C}"/>
              </a:ext>
            </a:extLst>
          </p:cNvPr>
          <p:cNvSpPr txBox="1"/>
          <p:nvPr/>
        </p:nvSpPr>
        <p:spPr>
          <a:xfrm>
            <a:off x="9144586" y="2105561"/>
            <a:ext cx="5485221"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Belize 2024</a:t>
            </a:r>
          </a:p>
        </p:txBody>
      </p:sp>
      <p:sp>
        <p:nvSpPr>
          <p:cNvPr id="3" name="TextBox 2">
            <a:extLst>
              <a:ext uri="{FF2B5EF4-FFF2-40B4-BE49-F238E27FC236}">
                <a16:creationId xmlns:a16="http://schemas.microsoft.com/office/drawing/2014/main" xmlns="" id="{FFDF1EC0-5B49-D21B-03E5-4FABD8C90A22}"/>
              </a:ext>
            </a:extLst>
          </p:cNvPr>
          <p:cNvSpPr txBox="1"/>
          <p:nvPr/>
        </p:nvSpPr>
        <p:spPr>
          <a:xfrm>
            <a:off x="10080547" y="3581400"/>
            <a:ext cx="3613297"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(Part 1)</a:t>
            </a:r>
          </a:p>
        </p:txBody>
      </p:sp>
    </p:spTree>
    <p:extLst>
      <p:ext uri="{BB962C8B-B14F-4D97-AF65-F5344CB8AC3E}">
        <p14:creationId xmlns:p14="http://schemas.microsoft.com/office/powerpoint/2010/main" val="30346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C9203A-FF0B-3662-8E43-D58E76968F82}"/>
              </a:ext>
            </a:extLst>
          </p:cNvPr>
          <p:cNvSpPr txBox="1"/>
          <p:nvPr/>
        </p:nvSpPr>
        <p:spPr>
          <a:xfrm>
            <a:off x="304800" y="243244"/>
            <a:ext cx="11582400" cy="6494085"/>
          </a:xfrm>
          <a:prstGeom prst="rect">
            <a:avLst/>
          </a:prstGeom>
          <a:noFill/>
          <a:ln>
            <a:solidFill>
              <a:srgbClr val="FFC000"/>
            </a:solidFill>
          </a:ln>
        </p:spPr>
        <p:txBody>
          <a:bodyPr wrap="square">
            <a:spAutoFit/>
          </a:bodyPr>
          <a:lstStyle/>
          <a:p>
            <a:pPr marR="0" algn="just"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Joh 4:34  Then Jesus explained: “My nourishment comes from doing the will of God, who sent me, and from finishing his work.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35  You know the saying, ‘Four months between planting and harvest.’           But I say, wake up and look around.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The fields are already ripe for harvest.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36  The harvesters are paid good wages, and the fruit they harvest is people brought to eternal life. What joy awaits both the planter and the harvester alike!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37  You know the saying, ‘One plants and another harvests.’ And it’s true. </a:t>
            </a:r>
          </a:p>
          <a:p>
            <a:pPr marR="0" algn="ctr"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38  I sent you to harvest where you didn’t plant;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others had already done the work,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now you will get to gather the harvest.” </a:t>
            </a:r>
            <a:endParaRPr lang="en-US" sz="48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70451397-929D-EA1A-56E7-7E44DCD9143E}"/>
              </a:ext>
            </a:extLst>
          </p:cNvPr>
          <p:cNvSpPr txBox="1"/>
          <p:nvPr/>
        </p:nvSpPr>
        <p:spPr>
          <a:xfrm>
            <a:off x="12039600" y="304800"/>
            <a:ext cx="11582400" cy="6370975"/>
          </a:xfrm>
          <a:prstGeom prst="rect">
            <a:avLst/>
          </a:prstGeom>
          <a:noFill/>
          <a:ln>
            <a:solidFill>
              <a:srgbClr val="FFC000"/>
            </a:solidFill>
          </a:ln>
        </p:spPr>
        <p:txBody>
          <a:bodyPr wrap="square">
            <a:spAutoFit/>
          </a:bodyPr>
          <a:lstStyle/>
          <a:p>
            <a:pPr algn="just"/>
            <a:r>
              <a:rPr lang="en-US" sz="3400" dirty="0">
                <a:solidFill>
                  <a:schemeClr val="bg1"/>
                </a:solidFill>
                <a:effectLst>
                  <a:outerShdw blurRad="38100" dist="38100" dir="2700000" algn="tl">
                    <a:srgbClr val="000000">
                      <a:alpha val="43137"/>
                    </a:srgbClr>
                  </a:outerShdw>
                </a:effectLst>
              </a:rPr>
              <a:t>Joh 4:34 Jesús les </a:t>
            </a:r>
            <a:r>
              <a:rPr lang="en-US" sz="3400" dirty="0" err="1">
                <a:solidFill>
                  <a:schemeClr val="bg1"/>
                </a:solidFill>
                <a:effectLst>
                  <a:outerShdw blurRad="38100" dist="38100" dir="2700000" algn="tl">
                    <a:srgbClr val="000000">
                      <a:alpha val="43137"/>
                    </a:srgbClr>
                  </a:outerShdw>
                </a:effectLst>
              </a:rPr>
              <a:t>dijo</a:t>
            </a:r>
            <a:r>
              <a:rPr lang="en-US" sz="3400" dirty="0">
                <a:solidFill>
                  <a:schemeClr val="bg1"/>
                </a:solidFill>
                <a:effectLst>
                  <a:outerShdw blurRad="38100" dist="38100" dir="2700000" algn="tl">
                    <a:srgbClr val="000000">
                      <a:alpha val="43137"/>
                    </a:srgbClr>
                  </a:outerShdw>
                </a:effectLst>
              </a:rPr>
              <a:t>: --Mi comida es que </a:t>
            </a:r>
            <a:r>
              <a:rPr lang="en-US" sz="3400" dirty="0" err="1">
                <a:solidFill>
                  <a:schemeClr val="bg1"/>
                </a:solidFill>
                <a:effectLst>
                  <a:outerShdw blurRad="38100" dist="38100" dir="2700000" algn="tl">
                    <a:srgbClr val="000000">
                      <a:alpha val="43137"/>
                    </a:srgbClr>
                  </a:outerShdw>
                </a:effectLst>
              </a:rPr>
              <a:t>yo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haga</a:t>
            </a:r>
            <a:r>
              <a:rPr lang="en-US" sz="3400" dirty="0">
                <a:solidFill>
                  <a:schemeClr val="bg1"/>
                </a:solidFill>
                <a:effectLst>
                  <a:outerShdw blurRad="38100" dist="38100" dir="2700000" algn="tl">
                    <a:srgbClr val="000000">
                      <a:alpha val="43137"/>
                    </a:srgbClr>
                  </a:outerShdw>
                </a:effectLst>
              </a:rPr>
              <a:t> la </a:t>
            </a:r>
            <a:r>
              <a:rPr lang="en-US" sz="3400" dirty="0" err="1">
                <a:solidFill>
                  <a:schemeClr val="bg1"/>
                </a:solidFill>
                <a:effectLst>
                  <a:outerShdw blurRad="38100" dist="38100" dir="2700000" algn="tl">
                    <a:srgbClr val="000000">
                      <a:alpha val="43137"/>
                    </a:srgbClr>
                  </a:outerShdw>
                </a:effectLst>
              </a:rPr>
              <a:t>voluntad</a:t>
            </a:r>
            <a:r>
              <a:rPr lang="en-US" sz="3400" dirty="0">
                <a:solidFill>
                  <a:schemeClr val="bg1"/>
                </a:solidFill>
                <a:effectLst>
                  <a:outerShdw blurRad="38100" dist="38100" dir="2700000" algn="tl">
                    <a:srgbClr val="000000">
                      <a:alpha val="43137"/>
                    </a:srgbClr>
                  </a:outerShdw>
                </a:effectLst>
              </a:rPr>
              <a:t> del que me </a:t>
            </a:r>
            <a:r>
              <a:rPr lang="en-US" sz="3400" dirty="0" err="1">
                <a:solidFill>
                  <a:schemeClr val="bg1"/>
                </a:solidFill>
                <a:effectLst>
                  <a:outerShdw blurRad="38100" dist="38100" dir="2700000" algn="tl">
                    <a:srgbClr val="000000">
                      <a:alpha val="43137"/>
                    </a:srgbClr>
                  </a:outerShdw>
                </a:effectLst>
              </a:rPr>
              <a:t>envió</a:t>
            </a:r>
            <a:r>
              <a:rPr lang="en-US" sz="3400" dirty="0">
                <a:solidFill>
                  <a:schemeClr val="bg1"/>
                </a:solidFill>
                <a:effectLst>
                  <a:outerShdw blurRad="38100" dist="38100" dir="2700000" algn="tl">
                    <a:srgbClr val="000000">
                      <a:alpha val="43137"/>
                    </a:srgbClr>
                  </a:outerShdw>
                </a:effectLst>
              </a:rPr>
              <a:t> y que </a:t>
            </a:r>
            <a:r>
              <a:rPr lang="en-US" sz="3400" dirty="0" err="1">
                <a:solidFill>
                  <a:schemeClr val="bg1"/>
                </a:solidFill>
                <a:effectLst>
                  <a:outerShdw blurRad="38100" dist="38100" dir="2700000" algn="tl">
                    <a:srgbClr val="000000">
                      <a:alpha val="43137"/>
                    </a:srgbClr>
                  </a:outerShdw>
                </a:effectLst>
              </a:rPr>
              <a:t>acabe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su</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obra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35 ¿No </a:t>
            </a:r>
            <a:r>
              <a:rPr lang="en-US" sz="3400" dirty="0" err="1">
                <a:solidFill>
                  <a:schemeClr val="bg1"/>
                </a:solidFill>
                <a:effectLst>
                  <a:outerShdw blurRad="38100" dist="38100" dir="2700000" algn="tl">
                    <a:srgbClr val="000000">
                      <a:alpha val="43137"/>
                    </a:srgbClr>
                  </a:outerShdw>
                </a:effectLst>
              </a:rPr>
              <a:t>decís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Todavía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faltan</a:t>
            </a:r>
            <a:r>
              <a:rPr lang="en-US" sz="3400" dirty="0">
                <a:solidFill>
                  <a:schemeClr val="bg1"/>
                </a:solidFill>
                <a:effectLst>
                  <a:outerShdw blurRad="38100" dist="38100" dir="2700000" algn="tl">
                    <a:srgbClr val="000000">
                      <a:alpha val="43137"/>
                    </a:srgbClr>
                  </a:outerShdw>
                </a:effectLst>
              </a:rPr>
              <a:t> cuatro meses para que </a:t>
            </a:r>
            <a:r>
              <a:rPr lang="en-US" sz="3400" dirty="0" err="1">
                <a:solidFill>
                  <a:schemeClr val="bg1"/>
                </a:solidFill>
                <a:effectLst>
                  <a:outerShdw blurRad="38100" dist="38100" dir="2700000" algn="tl">
                    <a:srgbClr val="000000">
                      <a:alpha val="43137"/>
                    </a:srgbClr>
                  </a:outerShdw>
                </a:effectLst>
              </a:rPr>
              <a:t>llegue</a:t>
            </a:r>
            <a:r>
              <a:rPr lang="en-US" sz="3400" dirty="0">
                <a:solidFill>
                  <a:schemeClr val="bg1"/>
                </a:solidFill>
                <a:effectLst>
                  <a:outerShdw blurRad="38100" dist="38100" dir="2700000" algn="tl">
                    <a:srgbClr val="000000">
                      <a:alpha val="43137"/>
                    </a:srgbClr>
                  </a:outerShdw>
                </a:effectLst>
              </a:rPr>
              <a:t> la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He </a:t>
            </a:r>
            <a:r>
              <a:rPr lang="en-US" sz="3400" dirty="0" err="1">
                <a:solidFill>
                  <a:schemeClr val="bg1"/>
                </a:solidFill>
                <a:effectLst>
                  <a:outerShdw blurRad="38100" dist="38100" dir="2700000" algn="tl">
                    <a:srgbClr val="000000">
                      <a:alpha val="43137"/>
                    </a:srgbClr>
                  </a:outerShdw>
                </a:effectLst>
              </a:rPr>
              <a:t>aquí</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digo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Alzad</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vuestros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ojos</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mirad</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los</a:t>
            </a:r>
            <a:r>
              <a:rPr lang="en-US" sz="3400" dirty="0">
                <a:solidFill>
                  <a:schemeClr val="bg1"/>
                </a:solidFill>
                <a:effectLst>
                  <a:outerShdw blurRad="38100" dist="38100" dir="2700000" algn="tl">
                    <a:srgbClr val="000000">
                      <a:alpha val="43137"/>
                    </a:srgbClr>
                  </a:outerShdw>
                </a:effectLst>
              </a:rPr>
              <a:t> campos, que </a:t>
            </a:r>
            <a:r>
              <a:rPr lang="en-US" sz="3400" dirty="0" err="1">
                <a:solidFill>
                  <a:schemeClr val="bg1"/>
                </a:solidFill>
                <a:effectLst>
                  <a:outerShdw blurRad="38100" dist="38100" dir="2700000" algn="tl">
                    <a:srgbClr val="000000">
                      <a:alpha val="43137"/>
                    </a:srgbClr>
                  </a:outerShdw>
                </a:effectLst>
              </a:rPr>
              <a:t>ya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están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blancos</a:t>
            </a:r>
            <a:r>
              <a:rPr lang="en-US" sz="3400" dirty="0">
                <a:solidFill>
                  <a:schemeClr val="bg1"/>
                </a:solidFill>
                <a:effectLst>
                  <a:outerShdw blurRad="38100" dist="38100" dir="2700000" algn="tl">
                    <a:srgbClr val="000000">
                      <a:alpha val="43137"/>
                    </a:srgbClr>
                  </a:outerShdw>
                </a:effectLst>
              </a:rPr>
              <a:t> para la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36 El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recibe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salario</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recoge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fruto</a:t>
            </a:r>
            <a:r>
              <a:rPr lang="en-US" sz="3400" dirty="0">
                <a:solidFill>
                  <a:schemeClr val="bg1"/>
                </a:solidFill>
                <a:effectLst>
                  <a:outerShdw blurRad="38100" dist="38100" dir="2700000" algn="tl">
                    <a:srgbClr val="000000">
                      <a:alpha val="43137"/>
                    </a:srgbClr>
                  </a:outerShdw>
                </a:effectLst>
              </a:rPr>
              <a:t> para </a:t>
            </a:r>
            <a:r>
              <a:rPr lang="en-US" sz="3400" dirty="0" err="1">
                <a:solidFill>
                  <a:schemeClr val="bg1"/>
                </a:solidFill>
                <a:effectLst>
                  <a:outerShdw blurRad="38100" dist="38100" dir="2700000" algn="tl">
                    <a:srgbClr val="000000">
                      <a:alpha val="43137"/>
                    </a:srgbClr>
                  </a:outerShdw>
                </a:effectLst>
              </a:rPr>
              <a:t>vida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eterna</a:t>
            </a:r>
            <a:r>
              <a:rPr lang="en-US" sz="3400" dirty="0">
                <a:solidFill>
                  <a:schemeClr val="bg1"/>
                </a:solidFill>
                <a:effectLst>
                  <a:outerShdw blurRad="38100" dist="38100" dir="2700000" algn="tl">
                    <a:srgbClr val="000000">
                      <a:alpha val="43137"/>
                    </a:srgbClr>
                  </a:outerShdw>
                </a:effectLst>
              </a:rPr>
              <a:t>, para que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siembra</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se </a:t>
            </a:r>
            <a:r>
              <a:rPr lang="en-US" sz="3400" dirty="0" err="1">
                <a:solidFill>
                  <a:schemeClr val="bg1"/>
                </a:solidFill>
                <a:effectLst>
                  <a:outerShdw blurRad="38100" dist="38100" dir="2700000" algn="tl">
                    <a:srgbClr val="000000">
                      <a:alpha val="43137"/>
                    </a:srgbClr>
                  </a:outerShdw>
                </a:effectLst>
              </a:rPr>
              <a:t>gocen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juntos</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37 </a:t>
            </a:r>
            <a:r>
              <a:rPr lang="en-US" sz="3400" dirty="0" err="1">
                <a:solidFill>
                  <a:schemeClr val="bg1"/>
                </a:solidFill>
                <a:effectLst>
                  <a:outerShdw blurRad="38100" dist="38100" dir="2700000" algn="tl">
                    <a:srgbClr val="000000">
                      <a:alpha val="43137"/>
                    </a:srgbClr>
                  </a:outerShdw>
                </a:effectLst>
              </a:rPr>
              <a:t>Porque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esto</a:t>
            </a:r>
            <a:r>
              <a:rPr lang="en-US" sz="3400" dirty="0">
                <a:solidFill>
                  <a:schemeClr val="bg1"/>
                </a:solidFill>
                <a:effectLst>
                  <a:outerShdw blurRad="38100" dist="38100" dir="2700000" algn="tl">
                    <a:srgbClr val="000000">
                      <a:alpha val="43137"/>
                    </a:srgbClr>
                  </a:outerShdw>
                </a:effectLst>
              </a:rPr>
              <a:t> es </a:t>
            </a:r>
            <a:r>
              <a:rPr lang="en-US" sz="3400" dirty="0" err="1">
                <a:solidFill>
                  <a:schemeClr val="bg1"/>
                </a:solidFill>
                <a:effectLst>
                  <a:outerShdw blurRad="38100" dist="38100" dir="2700000" algn="tl">
                    <a:srgbClr val="000000">
                      <a:alpha val="43137"/>
                    </a:srgbClr>
                  </a:outerShdw>
                </a:effectLst>
              </a:rPr>
              <a:t>verdadero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dicho</a:t>
            </a:r>
            <a:r>
              <a:rPr lang="en-US" sz="3400" dirty="0">
                <a:solidFill>
                  <a:schemeClr val="bg1"/>
                </a:solidFill>
                <a:effectLst>
                  <a:outerShdw blurRad="38100" dist="38100" dir="2700000" algn="tl">
                    <a:srgbClr val="000000">
                      <a:alpha val="43137"/>
                    </a:srgbClr>
                  </a:outerShdw>
                </a:effectLst>
              </a:rPr>
              <a:t>: "Uno es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siembra</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otro</a:t>
            </a:r>
            <a:r>
              <a:rPr lang="en-US" sz="3400" dirty="0">
                <a:solidFill>
                  <a:schemeClr val="bg1"/>
                </a:solidFill>
                <a:effectLst>
                  <a:outerShdw blurRad="38100" dist="38100" dir="2700000" algn="tl">
                    <a:srgbClr val="000000">
                      <a:alpha val="43137"/>
                    </a:srgbClr>
                  </a:outerShdw>
                </a:effectLst>
              </a:rPr>
              <a:t> es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38 </a:t>
            </a:r>
            <a:r>
              <a:rPr lang="en-US" sz="3400" dirty="0" err="1">
                <a:solidFill>
                  <a:schemeClr val="bg1"/>
                </a:solidFill>
                <a:effectLst>
                  <a:outerShdw blurRad="38100" dist="38100" dir="2700000" algn="tl">
                    <a:srgbClr val="000000">
                      <a:alpha val="43137"/>
                    </a:srgbClr>
                  </a:outerShdw>
                </a:effectLst>
              </a:rPr>
              <a:t>Yo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os</a:t>
            </a:r>
            <a:r>
              <a:rPr lang="en-US" sz="3400" dirty="0">
                <a:solidFill>
                  <a:schemeClr val="bg1"/>
                </a:solidFill>
                <a:effectLst>
                  <a:outerShdw blurRad="38100" dist="38100" dir="2700000" algn="tl">
                    <a:srgbClr val="000000">
                      <a:alpha val="43137"/>
                    </a:srgbClr>
                  </a:outerShdw>
                </a:effectLst>
              </a:rPr>
              <a:t> he </a:t>
            </a:r>
            <a:r>
              <a:rPr lang="en-US" sz="3400" dirty="0" err="1">
                <a:solidFill>
                  <a:schemeClr val="bg1"/>
                </a:solidFill>
                <a:effectLst>
                  <a:outerShdw blurRad="38100" dist="38100" dir="2700000" algn="tl">
                    <a:srgbClr val="000000">
                      <a:alpha val="43137"/>
                    </a:srgbClr>
                  </a:outerShdw>
                </a:effectLst>
              </a:rPr>
              <a:t>enviado</a:t>
            </a:r>
            <a:r>
              <a:rPr lang="en-US" sz="3400" dirty="0">
                <a:solidFill>
                  <a:schemeClr val="bg1"/>
                </a:solidFill>
                <a:effectLst>
                  <a:outerShdw blurRad="38100" dist="38100" dir="2700000" algn="tl">
                    <a:srgbClr val="000000">
                      <a:alpha val="43137"/>
                    </a:srgbClr>
                  </a:outerShdw>
                </a:effectLst>
              </a:rPr>
              <a:t> a segar lo que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no </a:t>
            </a:r>
            <a:r>
              <a:rPr lang="en-US" sz="3400" dirty="0" err="1">
                <a:solidFill>
                  <a:schemeClr val="bg1"/>
                </a:solidFill>
                <a:effectLst>
                  <a:outerShdw blurRad="38100" dist="38100" dir="2700000" algn="tl">
                    <a:srgbClr val="000000">
                      <a:alpha val="43137"/>
                    </a:srgbClr>
                  </a:outerShdw>
                </a:effectLst>
              </a:rPr>
              <a:t>habéis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labrado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labrado</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habéis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entrado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a:t>
            </a:r>
            <a:r>
              <a:rPr lang="en-US" sz="3400" dirty="0">
                <a:solidFill>
                  <a:schemeClr val="bg1"/>
                </a:solidFill>
                <a:effectLst>
                  <a:outerShdw blurRad="38100" dist="38100" dir="2700000" algn="tl">
                    <a:srgbClr val="000000">
                      <a:alpha val="43137"/>
                    </a:srgbClr>
                  </a:outerShdw>
                </a:effectLst>
              </a:rPr>
              <a:t> sus </a:t>
            </a:r>
            <a:r>
              <a:rPr lang="en-US" sz="3400" dirty="0" err="1">
                <a:solidFill>
                  <a:schemeClr val="bg1"/>
                </a:solidFill>
                <a:effectLst>
                  <a:outerShdw blurRad="38100" dist="38100" dir="2700000" algn="tl">
                    <a:srgbClr val="000000">
                      <a:alpha val="43137"/>
                    </a:srgbClr>
                  </a:outerShdw>
                </a:effectLst>
              </a:rPr>
              <a:t>labores</a:t>
            </a:r>
            <a:r>
              <a:rPr lang="en-US" sz="3400" dirty="0">
                <a:solidFill>
                  <a:schemeClr val="bg1"/>
                </a:solidFill>
                <a:effectLst>
                  <a:outerShdw blurRad="38100" dist="38100" dir="2700000" algn="tl">
                    <a:srgbClr val="000000">
                      <a:alpha val="43137"/>
                    </a:srgbClr>
                  </a:outerShdw>
                </a:effectLst>
              </a:rPr>
              <a:t>.</a:t>
            </a:r>
          </a:p>
        </p:txBody>
      </p:sp>
      <p:cxnSp>
        <p:nvCxnSpPr>
          <p:cNvPr id="4" name="Straight Connector 3">
            <a:extLst>
              <a:ext uri="{FF2B5EF4-FFF2-40B4-BE49-F238E27FC236}">
                <a16:creationId xmlns:a16="http://schemas.microsoft.com/office/drawing/2014/main" xmlns="" id="{515C076D-4CDE-F995-1A6B-F4BA6D9DE389}"/>
              </a:ext>
            </a:extLst>
          </p:cNvPr>
          <p:cNvCxnSpPr>
            <a:cxnSpLocks/>
          </p:cNvCxnSpPr>
          <p:nvPr/>
        </p:nvCxnSpPr>
        <p:spPr>
          <a:xfrm>
            <a:off x="3695700" y="2209800"/>
            <a:ext cx="5219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59088A7-F8C6-9CF1-5EA8-B64E123B82AF}"/>
              </a:ext>
            </a:extLst>
          </p:cNvPr>
          <p:cNvCxnSpPr>
            <a:cxnSpLocks/>
          </p:cNvCxnSpPr>
          <p:nvPr/>
        </p:nvCxnSpPr>
        <p:spPr>
          <a:xfrm>
            <a:off x="2895600" y="2743200"/>
            <a:ext cx="6324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85FB3EB-B374-7E55-D241-2B74AA160591}"/>
              </a:ext>
            </a:extLst>
          </p:cNvPr>
          <p:cNvCxnSpPr>
            <a:cxnSpLocks/>
          </p:cNvCxnSpPr>
          <p:nvPr/>
        </p:nvCxnSpPr>
        <p:spPr>
          <a:xfrm>
            <a:off x="2743200" y="5638800"/>
            <a:ext cx="7429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251A19E-FED9-9012-3C4F-6252A1C20C21}"/>
              </a:ext>
            </a:extLst>
          </p:cNvPr>
          <p:cNvCxnSpPr>
            <a:cxnSpLocks/>
          </p:cNvCxnSpPr>
          <p:nvPr/>
        </p:nvCxnSpPr>
        <p:spPr>
          <a:xfrm>
            <a:off x="3170695" y="6096000"/>
            <a:ext cx="57447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0D9B78-3A67-8AA9-8245-0D2D0E0CDF2F}"/>
              </a:ext>
            </a:extLst>
          </p:cNvPr>
          <p:cNvCxnSpPr>
            <a:cxnSpLocks/>
          </p:cNvCxnSpPr>
          <p:nvPr/>
        </p:nvCxnSpPr>
        <p:spPr>
          <a:xfrm>
            <a:off x="3170695" y="6675775"/>
            <a:ext cx="63543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1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E4C033-AF5A-64EC-F349-397A6A0C869D}"/>
              </a:ext>
            </a:extLst>
          </p:cNvPr>
          <p:cNvSpPr txBox="1"/>
          <p:nvPr/>
        </p:nvSpPr>
        <p:spPr>
          <a:xfrm>
            <a:off x="457199" y="351234"/>
            <a:ext cx="11277600" cy="6124754"/>
          </a:xfrm>
          <a:prstGeom prst="rect">
            <a:avLst/>
          </a:prstGeom>
          <a:noFill/>
          <a:ln>
            <a:solidFill>
              <a:srgbClr val="FFC000"/>
            </a:solidFill>
          </a:ln>
        </p:spPr>
        <p:txBody>
          <a:bodyPr wrap="square">
            <a:spAutoFit/>
          </a:bodyPr>
          <a:lstStyle/>
          <a:p>
            <a:pPr marR="0" algn="just" rtl="0"/>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Ez 7:6  this Ezra went up from Babylon. And he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was</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a ready scribe in the Law of Moses, which Jehovah, the God of Israel had given. And the king granted him all he asked, according to the hand of Jehovah his God on him.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7  And there went up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some</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of the sons of Israel, and of the priests, and the Levites, and the singers, and the gatekeepers, and the temple slaves, to Jerusalem in the seventh year of Artaxerxes the king.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8  And he came to Jerusalem in the fifth month, in the seventh year of the king.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9  For on the first of the first month he began to go up from Babylon, and on the first of the fifth month he came to Jerusalem, according to the good hand of his God on him. </a:t>
            </a:r>
          </a:p>
          <a:p>
            <a:pPr marR="0" algn="ctr" rtl="0"/>
            <a:r>
              <a:rPr lang="en-US" sz="2800" b="1"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1"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10</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For Ezra had prepared his heart to seek the Law of Jehovah, </a:t>
            </a:r>
          </a:p>
          <a:p>
            <a:pPr marR="0" algn="ctr" rtl="0"/>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to do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it</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and to teach statutes and judgments in Israel. </a:t>
            </a:r>
            <a:endParaRPr lang="en-US" sz="28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EB486D7A-D9D9-99B1-5462-D696678785DE}"/>
              </a:ext>
            </a:extLst>
          </p:cNvPr>
          <p:cNvSpPr txBox="1"/>
          <p:nvPr/>
        </p:nvSpPr>
        <p:spPr>
          <a:xfrm>
            <a:off x="12039603" y="356400"/>
            <a:ext cx="11506197" cy="5693866"/>
          </a:xfrm>
          <a:prstGeom prst="rect">
            <a:avLst/>
          </a:prstGeom>
          <a:noFill/>
          <a:ln>
            <a:solidFill>
              <a:srgbClr val="FFC000"/>
            </a:solidFill>
          </a:ln>
        </p:spPr>
        <p:txBody>
          <a:bodyPr wrap="square">
            <a:spAutoFit/>
          </a:bodyPr>
          <a:lstStyle/>
          <a:p>
            <a:r>
              <a:rPr lang="en-US" sz="2800" dirty="0">
                <a:solidFill>
                  <a:schemeClr val="bg1"/>
                </a:solidFill>
                <a:effectLst>
                  <a:outerShdw blurRad="38100" dist="38100" dir="2700000" algn="tl">
                    <a:srgbClr val="000000">
                      <a:alpha val="43137"/>
                    </a:srgbClr>
                  </a:outerShdw>
                </a:effectLst>
              </a:rPr>
              <a:t>Ez 7:6 </a:t>
            </a:r>
            <a:r>
              <a:rPr lang="en-US" sz="2800" dirty="0" err="1">
                <a:solidFill>
                  <a:schemeClr val="bg1"/>
                </a:solidFill>
                <a:effectLst>
                  <a:outerShdw blurRad="38100" dist="38100" dir="2700000" algn="tl">
                    <a:srgbClr val="000000">
                      <a:alpha val="43137"/>
                    </a:srgbClr>
                  </a:outerShdw>
                </a:effectLst>
              </a:rPr>
              <a:t>este</a:t>
            </a:r>
            <a:r>
              <a:rPr lang="en-US" sz="2800" dirty="0">
                <a:solidFill>
                  <a:schemeClr val="bg1"/>
                </a:solidFill>
                <a:effectLst>
                  <a:outerShdw blurRad="38100" dist="38100" dir="2700000" algn="tl">
                    <a:srgbClr val="000000">
                      <a:alpha val="43137"/>
                    </a:srgbClr>
                  </a:outerShdw>
                </a:effectLst>
              </a:rPr>
              <a:t> Esdras, </a:t>
            </a:r>
            <a:r>
              <a:rPr lang="en-US" sz="2800" dirty="0" err="1">
                <a:solidFill>
                  <a:schemeClr val="bg1"/>
                </a:solidFill>
                <a:effectLst>
                  <a:outerShdw blurRad="38100" dist="38100" dir="2700000" algn="tl">
                    <a:srgbClr val="000000">
                      <a:alpha val="43137"/>
                    </a:srgbClr>
                  </a:outerShdw>
                </a:effectLst>
              </a:rPr>
              <a:t>quien</a:t>
            </a:r>
            <a:r>
              <a:rPr lang="en-US" sz="2800" dirty="0">
                <a:solidFill>
                  <a:schemeClr val="bg1"/>
                </a:solidFill>
                <a:effectLst>
                  <a:outerShdw blurRad="38100" dist="38100" dir="2700000" algn="tl">
                    <a:srgbClr val="000000">
                      <a:alpha val="43137"/>
                    </a:srgbClr>
                  </a:outerShdw>
                </a:effectLst>
              </a:rPr>
              <a:t> era </a:t>
            </a:r>
            <a:r>
              <a:rPr lang="en-US" sz="2800" dirty="0" err="1">
                <a:solidFill>
                  <a:schemeClr val="bg1"/>
                </a:solidFill>
                <a:effectLst>
                  <a:outerShdw blurRad="38100" dist="38100" dir="2700000" algn="tl">
                    <a:srgbClr val="000000">
                      <a:alpha val="43137"/>
                    </a:srgbClr>
                  </a:outerShdw>
                </a:effectLst>
              </a:rPr>
              <a:t>escriba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versado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en</a:t>
            </a:r>
            <a:r>
              <a:rPr lang="en-US" sz="2800" dirty="0">
                <a:solidFill>
                  <a:schemeClr val="bg1"/>
                </a:solidFill>
                <a:effectLst>
                  <a:outerShdw blurRad="38100" dist="38100" dir="2700000" algn="tl">
                    <a:srgbClr val="000000">
                      <a:alpha val="43137"/>
                    </a:srgbClr>
                  </a:outerShdw>
                </a:effectLst>
              </a:rPr>
              <a:t> la ley de </a:t>
            </a:r>
            <a:r>
              <a:rPr lang="en-US" sz="2800" dirty="0" err="1">
                <a:solidFill>
                  <a:schemeClr val="bg1"/>
                </a:solidFill>
                <a:effectLst>
                  <a:outerShdw blurRad="38100" dist="38100" dir="2700000" algn="tl">
                    <a:srgbClr val="000000">
                      <a:alpha val="43137"/>
                    </a:srgbClr>
                  </a:outerShdw>
                </a:effectLst>
              </a:rPr>
              <a:t>Moisés</a:t>
            </a:r>
            <a:r>
              <a:rPr lang="en-US" sz="2800" dirty="0">
                <a:solidFill>
                  <a:schemeClr val="bg1"/>
                </a:solidFill>
                <a:effectLst>
                  <a:outerShdw blurRad="38100" dist="38100" dir="2700000" algn="tl">
                    <a:srgbClr val="000000">
                      <a:alpha val="43137"/>
                    </a:srgbClr>
                  </a:outerShdw>
                </a:effectLst>
              </a:rPr>
              <a:t>, que Jehovah Dios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dado, </a:t>
            </a:r>
            <a:r>
              <a:rPr lang="en-US" sz="2800" dirty="0" err="1">
                <a:solidFill>
                  <a:schemeClr val="bg1"/>
                </a:solidFill>
                <a:effectLst>
                  <a:outerShdw blurRad="38100" dist="38100" dir="2700000" algn="tl">
                    <a:srgbClr val="000000">
                      <a:alpha val="43137"/>
                    </a:srgbClr>
                  </a:outerShdw>
                </a:effectLst>
              </a:rPr>
              <a:t>subió</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Babilonia</a:t>
            </a:r>
            <a:r>
              <a:rPr lang="en-US" sz="2800" dirty="0">
                <a:solidFill>
                  <a:schemeClr val="bg1"/>
                </a:solidFill>
                <a:effectLst>
                  <a:outerShdw blurRad="38100" dist="38100" dir="2700000" algn="tl">
                    <a:srgbClr val="000000">
                      <a:alpha val="43137"/>
                    </a:srgbClr>
                  </a:outerShdw>
                </a:effectLst>
              </a:rPr>
              <a:t>. 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 le </a:t>
            </a:r>
            <a:r>
              <a:rPr lang="en-US" sz="2800" dirty="0" err="1">
                <a:solidFill>
                  <a:schemeClr val="bg1"/>
                </a:solidFill>
                <a:effectLst>
                  <a:outerShdw blurRad="38100" dist="38100" dir="2700000" algn="tl">
                    <a:srgbClr val="000000">
                      <a:alpha val="43137"/>
                    </a:srgbClr>
                  </a:outerShdw>
                </a:effectLst>
              </a:rPr>
              <a:t>concedió</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todo</a:t>
            </a:r>
            <a:r>
              <a:rPr lang="en-US" sz="2800" dirty="0">
                <a:solidFill>
                  <a:schemeClr val="bg1"/>
                </a:solidFill>
                <a:effectLst>
                  <a:outerShdw blurRad="38100" dist="38100" dir="2700000" algn="tl">
                    <a:srgbClr val="000000">
                      <a:alpha val="43137"/>
                    </a:srgbClr>
                  </a:outerShdw>
                </a:effectLst>
              </a:rPr>
              <a:t> lo que </a:t>
            </a:r>
            <a:r>
              <a:rPr lang="en-US" sz="2800" dirty="0" err="1">
                <a:solidFill>
                  <a:schemeClr val="bg1"/>
                </a:solidFill>
                <a:effectLst>
                  <a:outerShdw blurRad="38100" dist="38100" dir="2700000" algn="tl">
                    <a:srgbClr val="000000">
                      <a:alpha val="43137"/>
                    </a:srgbClr>
                  </a:outerShdw>
                </a:effectLst>
              </a:rPr>
              <a:t>pidió</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pues</a:t>
            </a:r>
            <a:r>
              <a:rPr lang="en-US" sz="2800" dirty="0">
                <a:solidFill>
                  <a:schemeClr val="bg1"/>
                </a:solidFill>
                <a:effectLst>
                  <a:outerShdw blurRad="38100" dist="38100" dir="2700000" algn="tl">
                    <a:srgbClr val="000000">
                      <a:alpha val="43137"/>
                    </a:srgbClr>
                  </a:outerShdw>
                </a:effectLst>
              </a:rPr>
              <a:t> la mano de Jehovah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Dios </a:t>
            </a:r>
            <a:r>
              <a:rPr lang="en-US" sz="2800" dirty="0" err="1">
                <a:solidFill>
                  <a:schemeClr val="bg1"/>
                </a:solidFill>
                <a:effectLst>
                  <a:outerShdw blurRad="38100" dist="38100" dir="2700000" algn="tl">
                    <a:srgbClr val="000000">
                      <a:alpha val="43137"/>
                    </a:srgbClr>
                  </a:outerShdw>
                </a:effectLst>
              </a:rPr>
              <a:t>estaba</a:t>
            </a:r>
            <a:r>
              <a:rPr lang="en-US" sz="2800" dirty="0">
                <a:solidFill>
                  <a:schemeClr val="bg1"/>
                </a:solidFill>
                <a:effectLst>
                  <a:outerShdw blurRad="38100" dist="38100" dir="2700000" algn="tl">
                    <a:srgbClr val="000000">
                      <a:alpha val="43137"/>
                    </a:srgbClr>
                  </a:outerShdw>
                </a:effectLst>
              </a:rPr>
              <a:t> con </a:t>
            </a:r>
            <a:r>
              <a:rPr lang="en-US" sz="2800" dirty="0" err="1">
                <a:solidFill>
                  <a:schemeClr val="bg1"/>
                </a:solidFill>
                <a:effectLst>
                  <a:outerShdw blurRad="38100" dist="38100" dir="2700000" algn="tl">
                    <a:srgbClr val="000000">
                      <a:alpha val="43137"/>
                    </a:srgbClr>
                  </a:outerShdw>
                </a:effectLst>
              </a:rPr>
              <a:t>él</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7 En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séptimo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año</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Artajerjes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también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subieron</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algunos</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hijos</a:t>
            </a:r>
            <a:r>
              <a:rPr lang="en-US" sz="2800" dirty="0">
                <a:solidFill>
                  <a:schemeClr val="bg1"/>
                </a:solidFill>
                <a:effectLst>
                  <a:outerShdw blurRad="38100" dist="38100" dir="2700000" algn="tl">
                    <a:srgbClr val="000000">
                      <a:alpha val="43137"/>
                    </a:srgbClr>
                  </a:outerShdw>
                </a:effectLst>
              </a:rPr>
              <a:t> de Israel y </a:t>
            </a:r>
            <a:r>
              <a:rPr lang="en-US" sz="2800" dirty="0" err="1">
                <a:solidFill>
                  <a:schemeClr val="bg1"/>
                </a:solidFill>
                <a:effectLst>
                  <a:outerShdw blurRad="38100" dist="38100" dir="2700000" algn="tl">
                    <a:srgbClr val="000000">
                      <a:alpha val="43137"/>
                    </a:srgbClr>
                  </a:outerShdw>
                </a:effectLst>
              </a:rPr>
              <a:t>algunos</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sacerdotes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levitas</a:t>
            </a:r>
            <a:r>
              <a:rPr lang="en-US" sz="2800" dirty="0">
                <a:solidFill>
                  <a:schemeClr val="bg1"/>
                </a:solidFill>
                <a:effectLst>
                  <a:outerShdw blurRad="38100" dist="38100" dir="2700000" algn="tl">
                    <a:srgbClr val="000000">
                      <a:alpha val="43137"/>
                    </a:srgbClr>
                  </a:outerShdw>
                </a:effectLst>
              </a:rPr>
              <a:t>, cantores, </a:t>
            </a:r>
            <a:r>
              <a:rPr lang="en-US" sz="2800" dirty="0" err="1">
                <a:solidFill>
                  <a:schemeClr val="bg1"/>
                </a:solidFill>
                <a:effectLst>
                  <a:outerShdw blurRad="38100" dist="38100" dir="2700000" algn="tl">
                    <a:srgbClr val="000000">
                      <a:alpha val="43137"/>
                    </a:srgbClr>
                  </a:outerShdw>
                </a:effectLst>
              </a:rPr>
              <a:t>porteros</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servidores</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templo</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8 </a:t>
            </a:r>
            <a:r>
              <a:rPr lang="en-US" sz="2800" dirty="0" err="1">
                <a:solidFill>
                  <a:schemeClr val="bg1"/>
                </a:solidFill>
                <a:effectLst>
                  <a:outerShdw blurRad="38100" dist="38100" dir="2700000" algn="tl">
                    <a:srgbClr val="000000">
                      <a:alpha val="43137"/>
                    </a:srgbClr>
                  </a:outerShdw>
                </a:effectLst>
              </a:rPr>
              <a:t>Llegó</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quinto del </a:t>
            </a:r>
            <a:r>
              <a:rPr lang="en-US" sz="2800" dirty="0" err="1">
                <a:solidFill>
                  <a:schemeClr val="bg1"/>
                </a:solidFill>
                <a:effectLst>
                  <a:outerShdw blurRad="38100" dist="38100" dir="2700000" algn="tl">
                    <a:srgbClr val="000000">
                      <a:alpha val="43137"/>
                    </a:srgbClr>
                  </a:outerShdw>
                </a:effectLst>
              </a:rPr>
              <a:t>séptimo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año</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9 El primer día del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primero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iniciado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viaje</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retorno</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Babilonia</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primer día del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quinto </a:t>
            </a:r>
            <a:r>
              <a:rPr lang="en-US" sz="2800" dirty="0" err="1">
                <a:solidFill>
                  <a:schemeClr val="bg1"/>
                </a:solidFill>
                <a:effectLst>
                  <a:outerShdw blurRad="38100" dist="38100" dir="2700000" algn="tl">
                    <a:srgbClr val="000000">
                      <a:alpha val="43137"/>
                    </a:srgbClr>
                  </a:outerShdw>
                </a:effectLst>
              </a:rPr>
              <a:t>llegó</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pues</a:t>
            </a:r>
            <a:r>
              <a:rPr lang="en-US" sz="2800" dirty="0">
                <a:solidFill>
                  <a:schemeClr val="bg1"/>
                </a:solidFill>
                <a:effectLst>
                  <a:outerShdw blurRad="38100" dist="38100" dir="2700000" algn="tl">
                    <a:srgbClr val="000000">
                      <a:alpha val="43137"/>
                    </a:srgbClr>
                  </a:outerShdw>
                </a:effectLst>
              </a:rPr>
              <a:t> la </a:t>
            </a:r>
            <a:r>
              <a:rPr lang="en-US" sz="2800" dirty="0" err="1">
                <a:solidFill>
                  <a:schemeClr val="bg1"/>
                </a:solidFill>
                <a:effectLst>
                  <a:outerShdw blurRad="38100" dist="38100" dir="2700000" algn="tl">
                    <a:srgbClr val="000000">
                      <a:alpha val="43137"/>
                    </a:srgbClr>
                  </a:outerShdw>
                </a:effectLst>
              </a:rPr>
              <a:t>bondadosa</a:t>
            </a:r>
            <a:r>
              <a:rPr lang="en-US" sz="2800" dirty="0">
                <a:solidFill>
                  <a:schemeClr val="bg1"/>
                </a:solidFill>
                <a:effectLst>
                  <a:outerShdw blurRad="38100" dist="38100" dir="2700000" algn="tl">
                    <a:srgbClr val="000000">
                      <a:alpha val="43137"/>
                    </a:srgbClr>
                  </a:outerShdw>
                </a:effectLst>
              </a:rPr>
              <a:t> mano de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Dios </a:t>
            </a:r>
            <a:r>
              <a:rPr lang="en-US" sz="2800" dirty="0" err="1">
                <a:solidFill>
                  <a:schemeClr val="bg1"/>
                </a:solidFill>
                <a:effectLst>
                  <a:outerShdw blurRad="38100" dist="38100" dir="2700000" algn="tl">
                    <a:srgbClr val="000000">
                      <a:alpha val="43137"/>
                    </a:srgbClr>
                  </a:outerShdw>
                </a:effectLst>
              </a:rPr>
              <a:t>estaba</a:t>
            </a:r>
            <a:r>
              <a:rPr lang="en-US" sz="2800" dirty="0">
                <a:solidFill>
                  <a:schemeClr val="bg1"/>
                </a:solidFill>
                <a:effectLst>
                  <a:outerShdw blurRad="38100" dist="38100" dir="2700000" algn="tl">
                    <a:srgbClr val="000000">
                      <a:alpha val="43137"/>
                    </a:srgbClr>
                  </a:outerShdw>
                </a:effectLst>
              </a:rPr>
              <a:t> con </a:t>
            </a:r>
            <a:r>
              <a:rPr lang="en-US" sz="2800" dirty="0" err="1">
                <a:solidFill>
                  <a:schemeClr val="bg1"/>
                </a:solidFill>
                <a:effectLst>
                  <a:outerShdw blurRad="38100" dist="38100" dir="2700000" algn="tl">
                    <a:srgbClr val="000000">
                      <a:alpha val="43137"/>
                    </a:srgbClr>
                  </a:outerShdw>
                </a:effectLst>
              </a:rPr>
              <a:t>él</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10 </a:t>
            </a:r>
            <a:r>
              <a:rPr lang="en-US" sz="2800" dirty="0" err="1">
                <a:solidFill>
                  <a:schemeClr val="bg1"/>
                </a:solidFill>
                <a:effectLst>
                  <a:outerShdw blurRad="38100" dist="38100" dir="2700000" algn="tl">
                    <a:srgbClr val="000000">
                      <a:alpha val="43137"/>
                    </a:srgbClr>
                  </a:outerShdw>
                </a:effectLst>
              </a:rPr>
              <a:t>Porque</a:t>
            </a:r>
            <a:r>
              <a:rPr lang="en-US" sz="2800" dirty="0">
                <a:solidFill>
                  <a:schemeClr val="bg1"/>
                </a:solidFill>
                <a:effectLst>
                  <a:outerShdw blurRad="38100" dist="38100" dir="2700000" algn="tl">
                    <a:srgbClr val="000000">
                      <a:alpha val="43137"/>
                    </a:srgbClr>
                  </a:outerShdw>
                </a:effectLst>
              </a:rPr>
              <a:t> Esdras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preparado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corazón</a:t>
            </a:r>
            <a:r>
              <a:rPr lang="en-US" sz="2800" dirty="0">
                <a:solidFill>
                  <a:schemeClr val="bg1"/>
                </a:solidFill>
                <a:effectLst>
                  <a:outerShdw blurRad="38100" dist="38100" dir="2700000" algn="tl">
                    <a:srgbClr val="000000">
                      <a:alpha val="43137"/>
                    </a:srgbClr>
                  </a:outerShdw>
                </a:effectLst>
              </a:rPr>
              <a:t> para </a:t>
            </a:r>
            <a:r>
              <a:rPr lang="en-US" sz="2800" dirty="0" err="1">
                <a:solidFill>
                  <a:schemeClr val="bg1"/>
                </a:solidFill>
                <a:effectLst>
                  <a:outerShdw blurRad="38100" dist="38100" dir="2700000" algn="tl">
                    <a:srgbClr val="000000">
                      <a:alpha val="43137"/>
                    </a:srgbClr>
                  </a:outerShdw>
                </a:effectLst>
              </a:rPr>
              <a:t>escudriñar</a:t>
            </a:r>
            <a:r>
              <a:rPr lang="en-US" sz="2800" dirty="0">
                <a:solidFill>
                  <a:schemeClr val="bg1"/>
                </a:solidFill>
                <a:effectLst>
                  <a:outerShdw blurRad="38100" dist="38100" dir="2700000" algn="tl">
                    <a:srgbClr val="000000">
                      <a:alpha val="43137"/>
                    </a:srgbClr>
                  </a:outerShdw>
                </a:effectLst>
              </a:rPr>
              <a:t> la ley de Jehovah y para </a:t>
            </a:r>
            <a:r>
              <a:rPr lang="en-US" sz="2800" dirty="0" err="1">
                <a:solidFill>
                  <a:schemeClr val="bg1"/>
                </a:solidFill>
                <a:effectLst>
                  <a:outerShdw blurRad="38100" dist="38100" dir="2700000" algn="tl">
                    <a:srgbClr val="000000">
                      <a:alpha val="43137"/>
                    </a:srgbClr>
                  </a:outerShdw>
                </a:effectLst>
              </a:rPr>
              <a:t>cumplirla</a:t>
            </a:r>
            <a:r>
              <a:rPr lang="en-US" sz="2800" dirty="0">
                <a:solidFill>
                  <a:schemeClr val="bg1"/>
                </a:solidFill>
                <a:effectLst>
                  <a:outerShdw blurRad="38100" dist="38100" dir="2700000" algn="tl">
                    <a:srgbClr val="000000">
                      <a:alpha val="43137"/>
                    </a:srgbClr>
                  </a:outerShdw>
                </a:effectLst>
              </a:rPr>
              <a:t>, a fin de </a:t>
            </a:r>
            <a:r>
              <a:rPr lang="en-US" sz="2800" dirty="0" err="1">
                <a:solidFill>
                  <a:schemeClr val="bg1"/>
                </a:solidFill>
                <a:effectLst>
                  <a:outerShdw blurRad="38100" dist="38100" dir="2700000" algn="tl">
                    <a:srgbClr val="000000">
                      <a:alpha val="43137"/>
                    </a:srgbClr>
                  </a:outerShdw>
                </a:effectLst>
              </a:rPr>
              <a:t>enseñar</a:t>
            </a:r>
            <a:r>
              <a:rPr lang="en-US" sz="2800" dirty="0">
                <a:solidFill>
                  <a:schemeClr val="bg1"/>
                </a:solidFill>
                <a:effectLst>
                  <a:outerShdw blurRad="38100" dist="38100" dir="2700000" algn="tl">
                    <a:srgbClr val="000000">
                      <a:alpha val="43137"/>
                    </a:srgbClr>
                  </a:outerShdw>
                </a:effectLst>
              </a:rPr>
              <a:t> a Israel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estatutos</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decretos</a:t>
            </a:r>
            <a:r>
              <a:rPr lang="en-US" sz="2800" dirty="0">
                <a:solidFill>
                  <a:schemeClr val="bg1"/>
                </a:solidFill>
                <a:effectLst>
                  <a:outerShdw blurRad="38100" dist="38100" dir="2700000" algn="tl">
                    <a:srgbClr val="000000">
                      <a:alpha val="43137"/>
                    </a:srgbClr>
                  </a:outerShdw>
                </a:effectLst>
              </a:rPr>
              <a:t>.</a:t>
            </a:r>
          </a:p>
        </p:txBody>
      </p:sp>
      <p:cxnSp>
        <p:nvCxnSpPr>
          <p:cNvPr id="7" name="Straight Connector 6">
            <a:extLst>
              <a:ext uri="{FF2B5EF4-FFF2-40B4-BE49-F238E27FC236}">
                <a16:creationId xmlns:a16="http://schemas.microsoft.com/office/drawing/2014/main" xmlns="" id="{854AE184-215E-0886-CD53-7C6988D0193C}"/>
              </a:ext>
            </a:extLst>
          </p:cNvPr>
          <p:cNvCxnSpPr>
            <a:cxnSpLocks/>
          </p:cNvCxnSpPr>
          <p:nvPr/>
        </p:nvCxnSpPr>
        <p:spPr>
          <a:xfrm>
            <a:off x="6781800" y="59436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A4533C51-6204-FD63-8EBA-0184AA33CB6F}"/>
              </a:ext>
            </a:extLst>
          </p:cNvPr>
          <p:cNvCxnSpPr>
            <a:cxnSpLocks/>
          </p:cNvCxnSpPr>
          <p:nvPr/>
        </p:nvCxnSpPr>
        <p:spPr>
          <a:xfrm>
            <a:off x="2286000" y="6324600"/>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307C3E9-E444-7495-A24A-93C4C8DE297E}"/>
              </a:ext>
            </a:extLst>
          </p:cNvPr>
          <p:cNvCxnSpPr>
            <a:cxnSpLocks/>
          </p:cNvCxnSpPr>
          <p:nvPr/>
        </p:nvCxnSpPr>
        <p:spPr>
          <a:xfrm>
            <a:off x="4267200" y="63246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1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821083-8376-0F64-1F36-1D73A86D4B82}"/>
              </a:ext>
            </a:extLst>
          </p:cNvPr>
          <p:cNvSpPr txBox="1"/>
          <p:nvPr/>
        </p:nvSpPr>
        <p:spPr>
          <a:xfrm>
            <a:off x="229892" y="355818"/>
            <a:ext cx="11506200" cy="2554545"/>
          </a:xfrm>
          <a:prstGeom prst="rect">
            <a:avLst/>
          </a:prstGeom>
          <a:noFill/>
          <a:ln>
            <a:solidFill>
              <a:srgbClr val="FFC000"/>
            </a:solidFill>
          </a:ln>
        </p:spPr>
        <p:txBody>
          <a:bodyPr wrap="square">
            <a:spAutoFit/>
          </a:bodyPr>
          <a:lstStyle/>
          <a:p>
            <a:pPr algn="ctr"/>
            <a:r>
              <a:rPr lang="en-US" sz="4000" b="0" i="0" u="none" strike="noStrike" baseline="0" dirty="0">
                <a:solidFill>
                  <a:schemeClr val="bg1"/>
                </a:solidFill>
                <a:effectLst>
                  <a:outerShdw blurRad="38100" dist="38100" dir="2700000" algn="tl">
                    <a:srgbClr val="000000">
                      <a:alpha val="43137"/>
                    </a:srgbClr>
                  </a:outerShdw>
                </a:effectLst>
              </a:rPr>
              <a:t>2Ti 2:15  </a:t>
            </a:r>
            <a:r>
              <a:rPr lang="en-US" sz="4000" b="0" i="1" u="none" strike="noStrike" baseline="0" dirty="0">
                <a:solidFill>
                  <a:schemeClr val="bg1"/>
                </a:solidFill>
                <a:effectLst>
                  <a:outerShdw blurRad="38100" dist="38100" dir="2700000" algn="tl">
                    <a:srgbClr val="000000">
                      <a:alpha val="43137"/>
                    </a:srgbClr>
                  </a:outerShdw>
                </a:effectLst>
              </a:rPr>
              <a:t>Study</a:t>
            </a:r>
            <a:r>
              <a:rPr lang="en-US" sz="4000" b="0" i="0" u="none" strike="noStrike" baseline="0" dirty="0">
                <a:solidFill>
                  <a:schemeClr val="bg1"/>
                </a:solidFill>
                <a:effectLst>
                  <a:outerShdw blurRad="38100" dist="38100" dir="2700000" algn="tl">
                    <a:srgbClr val="000000">
                      <a:alpha val="43137"/>
                    </a:srgbClr>
                  </a:outerShdw>
                </a:effectLst>
              </a:rPr>
              <a:t> earnestly </a:t>
            </a:r>
          </a:p>
          <a:p>
            <a:pPr algn="ctr"/>
            <a:r>
              <a:rPr lang="en-US" sz="4000" b="0" i="0" u="none" strike="noStrike" baseline="0" dirty="0">
                <a:solidFill>
                  <a:schemeClr val="bg1"/>
                </a:solidFill>
                <a:effectLst>
                  <a:outerShdw blurRad="38100" dist="38100" dir="2700000" algn="tl">
                    <a:srgbClr val="000000">
                      <a:alpha val="43137"/>
                    </a:srgbClr>
                  </a:outerShdw>
                </a:effectLst>
              </a:rPr>
              <a:t>to present yourself approved to God, </a:t>
            </a:r>
          </a:p>
          <a:p>
            <a:pPr algn="ctr"/>
            <a:r>
              <a:rPr lang="en-US" sz="4000" b="0" i="0" u="none" strike="noStrike" baseline="0" dirty="0">
                <a:solidFill>
                  <a:schemeClr val="bg1"/>
                </a:solidFill>
                <a:effectLst>
                  <a:outerShdw blurRad="38100" dist="38100" dir="2700000" algn="tl">
                    <a:srgbClr val="000000">
                      <a:alpha val="43137"/>
                    </a:srgbClr>
                  </a:outerShdw>
                </a:effectLst>
              </a:rPr>
              <a:t>a workman that does not need to be ashamed, rightly dividing the Word of Truth. </a:t>
            </a:r>
            <a:endParaRPr lang="en-US" sz="40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69F43613-D505-132F-DAA8-D299AEF207BA}"/>
              </a:ext>
            </a:extLst>
          </p:cNvPr>
          <p:cNvSpPr txBox="1"/>
          <p:nvPr/>
        </p:nvSpPr>
        <p:spPr>
          <a:xfrm>
            <a:off x="11889783" y="355818"/>
            <a:ext cx="11506199" cy="2554545"/>
          </a:xfrm>
          <a:prstGeom prst="rect">
            <a:avLst/>
          </a:prstGeom>
          <a:noFill/>
          <a:ln>
            <a:solidFill>
              <a:srgbClr val="FFC000"/>
            </a:solidFill>
          </a:ln>
        </p:spPr>
        <p:txBody>
          <a:bodyPr wrap="square">
            <a:spAutoFit/>
          </a:bodyPr>
          <a:lstStyle/>
          <a:p>
            <a:pPr algn="ctr"/>
            <a:r>
              <a:rPr lang="es-ES" sz="4000" b="0" i="0" u="none" strike="noStrike" baseline="0" dirty="0">
                <a:solidFill>
                  <a:schemeClr val="bg1"/>
                </a:solidFill>
                <a:effectLst>
                  <a:outerShdw blurRad="38100" dist="38100" dir="2700000" algn="tl">
                    <a:srgbClr val="000000">
                      <a:alpha val="43137"/>
                    </a:srgbClr>
                  </a:outerShdw>
                </a:effectLst>
              </a:rPr>
              <a:t>2Ti 2:15  Procura con diligencia </a:t>
            </a:r>
          </a:p>
          <a:p>
            <a:pPr algn="ctr"/>
            <a:r>
              <a:rPr lang="es-ES" sz="4000" b="0" i="0" u="none" strike="noStrike" baseline="0" dirty="0">
                <a:solidFill>
                  <a:schemeClr val="bg1"/>
                </a:solidFill>
                <a:effectLst>
                  <a:outerShdw blurRad="38100" dist="38100" dir="2700000" algn="tl">
                    <a:srgbClr val="000000">
                      <a:alpha val="43137"/>
                    </a:srgbClr>
                  </a:outerShdw>
                </a:effectLst>
              </a:rPr>
              <a:t>presentarte a Dios aprobado, </a:t>
            </a:r>
            <a:r>
              <a:rPr lang="es-ES" sz="4000" b="0" i="1" u="none" strike="noStrike" baseline="0" dirty="0">
                <a:solidFill>
                  <a:schemeClr val="bg1"/>
                </a:solidFill>
                <a:effectLst>
                  <a:outerShdw blurRad="38100" dist="38100" dir="2700000" algn="tl">
                    <a:srgbClr val="000000">
                      <a:alpha val="43137"/>
                    </a:srgbClr>
                  </a:outerShdw>
                </a:effectLst>
              </a:rPr>
              <a:t>como</a:t>
            </a:r>
            <a:r>
              <a:rPr lang="es-ES" sz="4000" b="0" i="0" u="none" strike="noStrike" baseline="0" dirty="0">
                <a:solidFill>
                  <a:schemeClr val="bg1"/>
                </a:solidFill>
                <a:effectLst>
                  <a:outerShdw blurRad="38100" dist="38100" dir="2700000" algn="tl">
                    <a:srgbClr val="000000">
                      <a:alpha val="43137"/>
                    </a:srgbClr>
                  </a:outerShdw>
                </a:effectLst>
              </a:rPr>
              <a:t> obrero que no tiene de qué avergonzarse, </a:t>
            </a:r>
          </a:p>
          <a:p>
            <a:pPr algn="ctr"/>
            <a:r>
              <a:rPr lang="es-ES" sz="4000" b="0" i="0" u="none" strike="noStrike" baseline="0" dirty="0">
                <a:solidFill>
                  <a:schemeClr val="bg1"/>
                </a:solidFill>
                <a:effectLst>
                  <a:outerShdw blurRad="38100" dist="38100" dir="2700000" algn="tl">
                    <a:srgbClr val="000000">
                      <a:alpha val="43137"/>
                    </a:srgbClr>
                  </a:outerShdw>
                </a:effectLst>
              </a:rPr>
              <a:t>que maneja con precisión la palabra de verdad. </a:t>
            </a:r>
            <a:endParaRPr lang="en-US" sz="40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E6F3DB16-7223-B469-9D20-6F151EE57EB5}"/>
              </a:ext>
            </a:extLst>
          </p:cNvPr>
          <p:cNvSpPr txBox="1"/>
          <p:nvPr/>
        </p:nvSpPr>
        <p:spPr>
          <a:xfrm>
            <a:off x="4097688" y="5257800"/>
            <a:ext cx="15276808" cy="1077218"/>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G3718  </a:t>
            </a:r>
            <a:r>
              <a:rPr lang="en-US" sz="3200" dirty="0">
                <a:solidFill>
                  <a:schemeClr val="bg1"/>
                </a:solidFill>
                <a:effectLst>
                  <a:outerShdw blurRad="38100" dist="38100" dir="2700000" algn="tl">
                    <a:srgbClr val="000000">
                      <a:alpha val="43137"/>
                    </a:srgbClr>
                  </a:outerShdw>
                </a:effectLst>
              </a:rPr>
              <a:t>rightly dividing </a:t>
            </a:r>
            <a:r>
              <a:rPr lang="en-US" sz="3200" dirty="0">
                <a:effectLst>
                  <a:outerShdw blurRad="38100" dist="38100" dir="2700000" algn="tl">
                    <a:srgbClr val="000000">
                      <a:alpha val="43137"/>
                    </a:srgbClr>
                  </a:outerShdw>
                </a:effectLst>
              </a:rPr>
              <a:t>-  or-thot-om-eh’-o = to make a straight cut, i.e. (figuratively) to dissect, (expound) correctly (the divine message) </a:t>
            </a:r>
          </a:p>
        </p:txBody>
      </p:sp>
      <p:cxnSp>
        <p:nvCxnSpPr>
          <p:cNvPr id="8" name="Straight Connector 7">
            <a:extLst>
              <a:ext uri="{FF2B5EF4-FFF2-40B4-BE49-F238E27FC236}">
                <a16:creationId xmlns:a16="http://schemas.microsoft.com/office/drawing/2014/main" xmlns="" id="{F2C1A39D-594B-C785-78EB-9DEFC7426E04}"/>
              </a:ext>
            </a:extLst>
          </p:cNvPr>
          <p:cNvCxnSpPr>
            <a:cxnSpLocks/>
          </p:cNvCxnSpPr>
          <p:nvPr/>
        </p:nvCxnSpPr>
        <p:spPr>
          <a:xfrm>
            <a:off x="5181600" y="914400"/>
            <a:ext cx="32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851C7E8-6245-3C55-630E-2E4776ABB929}"/>
              </a:ext>
            </a:extLst>
          </p:cNvPr>
          <p:cNvSpPr txBox="1"/>
          <p:nvPr/>
        </p:nvSpPr>
        <p:spPr>
          <a:xfrm>
            <a:off x="4095105" y="3545145"/>
            <a:ext cx="15276808" cy="1077218"/>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G4704 </a:t>
            </a:r>
            <a:r>
              <a:rPr lang="en-US" sz="3200" dirty="0">
                <a:solidFill>
                  <a:schemeClr val="bg1"/>
                </a:solidFill>
                <a:effectLst>
                  <a:outerShdw blurRad="38100" dist="38100" dir="2700000" algn="tl">
                    <a:srgbClr val="000000">
                      <a:alpha val="43137"/>
                    </a:srgbClr>
                  </a:outerShdw>
                </a:effectLst>
              </a:rPr>
              <a:t>study earnestly </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spoo</a:t>
            </a:r>
            <a:r>
              <a:rPr lang="en-US" sz="3200" dirty="0">
                <a:effectLst>
                  <a:outerShdw blurRad="38100" dist="38100" dir="2700000" algn="tl">
                    <a:srgbClr val="000000">
                      <a:alpha val="43137"/>
                    </a:srgbClr>
                  </a:outerShdw>
                </a:effectLst>
              </a:rPr>
              <a:t>-dad'-zo = to use speed, i.e. to make effort, be prompt or earnest:--do (give) diligence, be diligent (forward), </a:t>
            </a:r>
            <a:r>
              <a:rPr lang="en-US" sz="3200" dirty="0" err="1">
                <a:effectLst>
                  <a:outerShdw blurRad="38100" dist="38100" dir="2700000" algn="tl">
                    <a:srgbClr val="000000">
                      <a:alpha val="43137"/>
                    </a:srgbClr>
                  </a:outerShdw>
                </a:effectLst>
              </a:rPr>
              <a:t>endeavour</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labour</a:t>
            </a:r>
            <a:r>
              <a:rPr lang="en-US" sz="3200" dirty="0">
                <a:effectLst>
                  <a:outerShdw blurRad="38100" dist="38100" dir="2700000" algn="tl">
                    <a:srgbClr val="000000">
                      <a:alpha val="43137"/>
                    </a:srgbClr>
                  </a:outerShdw>
                </a:effectLst>
              </a:rPr>
              <a:t>, study. </a:t>
            </a:r>
          </a:p>
        </p:txBody>
      </p:sp>
      <p:cxnSp>
        <p:nvCxnSpPr>
          <p:cNvPr id="12" name="Straight Connector 11">
            <a:extLst>
              <a:ext uri="{FF2B5EF4-FFF2-40B4-BE49-F238E27FC236}">
                <a16:creationId xmlns:a16="http://schemas.microsoft.com/office/drawing/2014/main" xmlns="" id="{F3848FC9-7A29-7D4C-6E74-1B2563BED08E}"/>
              </a:ext>
            </a:extLst>
          </p:cNvPr>
          <p:cNvCxnSpPr>
            <a:cxnSpLocks/>
          </p:cNvCxnSpPr>
          <p:nvPr/>
        </p:nvCxnSpPr>
        <p:spPr>
          <a:xfrm>
            <a:off x="2209800" y="2743200"/>
            <a:ext cx="32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CF60812-2C05-AEEE-A475-B27EA55BC40A}"/>
              </a:ext>
            </a:extLst>
          </p:cNvPr>
          <p:cNvSpPr txBox="1"/>
          <p:nvPr/>
        </p:nvSpPr>
        <p:spPr>
          <a:xfrm>
            <a:off x="162731" y="889841"/>
            <a:ext cx="11600482" cy="5078313"/>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16:16  A little </a:t>
            </a:r>
            <a:r>
              <a:rPr lang="en-US" sz="3600" i="1" dirty="0">
                <a:effectLst>
                  <a:outerShdw blurRad="38100" dist="38100" dir="2700000" algn="tl">
                    <a:srgbClr val="000000">
                      <a:alpha val="43137"/>
                    </a:srgbClr>
                  </a:outerShdw>
                </a:effectLst>
                <a:latin typeface="Rockwell" panose="02060603020205020403" pitchFamily="18" charset="0"/>
              </a:rPr>
              <a:t>while</a:t>
            </a:r>
            <a:r>
              <a:rPr lang="en-US" sz="3600" dirty="0">
                <a:effectLst>
                  <a:outerShdw blurRad="38100" dist="38100" dir="2700000" algn="tl">
                    <a:srgbClr val="000000">
                      <a:alpha val="43137"/>
                    </a:srgbClr>
                  </a:outerShdw>
                </a:effectLst>
                <a:latin typeface="Rockwell" panose="02060603020205020403" pitchFamily="18" charset="0"/>
              </a:rPr>
              <a:t> and you will not see Me; and again a little </a:t>
            </a:r>
            <a:r>
              <a:rPr lang="en-US" sz="3600" i="1" dirty="0">
                <a:effectLst>
                  <a:outerShdw blurRad="38100" dist="38100" dir="2700000" algn="tl">
                    <a:srgbClr val="000000">
                      <a:alpha val="43137"/>
                    </a:srgbClr>
                  </a:outerShdw>
                </a:effectLst>
                <a:latin typeface="Rockwell" panose="02060603020205020403" pitchFamily="18" charset="0"/>
              </a:rPr>
              <a:t>while</a:t>
            </a:r>
            <a:r>
              <a:rPr lang="en-US" sz="3600" dirty="0">
                <a:effectLst>
                  <a:outerShdw blurRad="38100" dist="38100" dir="2700000" algn="tl">
                    <a:srgbClr val="000000">
                      <a:alpha val="43137"/>
                    </a:srgbClr>
                  </a:outerShdw>
                </a:effectLst>
                <a:latin typeface="Rockwell" panose="02060603020205020403" pitchFamily="18" charset="0"/>
              </a:rPr>
              <a:t>, and you will see Me, because </a:t>
            </a:r>
          </a:p>
          <a:p>
            <a:pPr algn="ctr"/>
            <a:r>
              <a:rPr lang="en-US" sz="3600" dirty="0">
                <a:effectLst>
                  <a:outerShdw blurRad="38100" dist="38100" dir="2700000" algn="tl">
                    <a:srgbClr val="000000">
                      <a:alpha val="43137"/>
                    </a:srgbClr>
                  </a:outerShdw>
                </a:effectLst>
                <a:latin typeface="Rockwell" panose="02060603020205020403" pitchFamily="18" charset="0"/>
              </a:rPr>
              <a:t>I go to the Father. </a:t>
            </a:r>
          </a:p>
          <a:p>
            <a:pPr algn="just"/>
            <a:r>
              <a:rPr lang="en-US" sz="3600" dirty="0">
                <a:effectLst>
                  <a:outerShdw blurRad="38100" dist="38100" dir="2700000" algn="tl">
                    <a:srgbClr val="000000">
                      <a:alpha val="43137"/>
                    </a:srgbClr>
                  </a:outerShdw>
                </a:effectLst>
                <a:latin typeface="Rockwell" panose="02060603020205020403" pitchFamily="18" charset="0"/>
              </a:rPr>
              <a:t> 17  Then His disciples said to one another, What is this that He says to us, A little </a:t>
            </a:r>
            <a:r>
              <a:rPr lang="en-US" sz="3600" i="1" dirty="0">
                <a:effectLst>
                  <a:outerShdw blurRad="38100" dist="38100" dir="2700000" algn="tl">
                    <a:srgbClr val="000000">
                      <a:alpha val="43137"/>
                    </a:srgbClr>
                  </a:outerShdw>
                </a:effectLst>
                <a:latin typeface="Rockwell" panose="02060603020205020403" pitchFamily="18" charset="0"/>
              </a:rPr>
              <a:t>while</a:t>
            </a:r>
            <a:r>
              <a:rPr lang="en-US" sz="3600" dirty="0">
                <a:effectLst>
                  <a:outerShdw blurRad="38100" dist="38100" dir="2700000" algn="tl">
                    <a:srgbClr val="000000">
                      <a:alpha val="43137"/>
                    </a:srgbClr>
                  </a:outerShdw>
                </a:effectLst>
                <a:latin typeface="Rockwell" panose="02060603020205020403" pitchFamily="18" charset="0"/>
              </a:rPr>
              <a:t> and you will not see Me, and again a little and you will see Me? And, Because I go to the Father? </a:t>
            </a:r>
          </a:p>
          <a:p>
            <a:pPr algn="just"/>
            <a:r>
              <a:rPr lang="en-US" sz="3600" dirty="0">
                <a:effectLst>
                  <a:outerShdw blurRad="38100" dist="38100" dir="2700000" algn="tl">
                    <a:srgbClr val="000000">
                      <a:alpha val="43137"/>
                    </a:srgbClr>
                  </a:outerShdw>
                </a:effectLst>
                <a:latin typeface="Rockwell" panose="02060603020205020403" pitchFamily="18" charset="0"/>
              </a:rPr>
              <a:t> 18  Therefore they said, </a:t>
            </a:r>
            <a:r>
              <a:rPr lang="en-US" sz="3600" dirty="0">
                <a:latin typeface="Rockwell" panose="02060603020205020403" pitchFamily="18" charset="0"/>
              </a:rPr>
              <a:t>What is this that He says, A little </a:t>
            </a:r>
            <a:r>
              <a:rPr lang="en-US" sz="3600" i="1" dirty="0">
                <a:latin typeface="Rockwell" panose="02060603020205020403" pitchFamily="18" charset="0"/>
              </a:rPr>
              <a:t>while</a:t>
            </a:r>
            <a:r>
              <a:rPr lang="en-US" sz="3600" dirty="0">
                <a:latin typeface="Rockwell" panose="02060603020205020403" pitchFamily="18" charset="0"/>
              </a:rPr>
              <a:t>? We do not know what He is saying.  </a:t>
            </a:r>
            <a:r>
              <a:rPr lang="en-US" sz="2400" i="1" dirty="0">
                <a:solidFill>
                  <a:schemeClr val="bg1"/>
                </a:solidFill>
                <a:latin typeface="Rockwell" panose="02060603020205020403" pitchFamily="18" charset="0"/>
              </a:rPr>
              <a:t>(MKJV)</a:t>
            </a:r>
            <a:endParaRPr lang="en-US" sz="6000" i="1" dirty="0">
              <a:solidFill>
                <a:schemeClr val="bg1"/>
              </a:solidFill>
              <a:effectLst>
                <a:outerShdw blurRad="38100" dist="38100" dir="2700000" algn="tl">
                  <a:srgbClr val="000000">
                    <a:alpha val="43137"/>
                  </a:srgbClr>
                </a:outerShdw>
              </a:effectLst>
              <a:latin typeface="Rockwell" panose="02060603020205020403" pitchFamily="18" charset="0"/>
            </a:endParaRPr>
          </a:p>
        </p:txBody>
      </p:sp>
      <p:sp>
        <p:nvSpPr>
          <p:cNvPr id="5" name="TextBox 4">
            <a:extLst>
              <a:ext uri="{FF2B5EF4-FFF2-40B4-BE49-F238E27FC236}">
                <a16:creationId xmlns:a16="http://schemas.microsoft.com/office/drawing/2014/main" xmlns="" id="{41FC79AF-CCD5-E122-138F-8B85AAD1D2AE}"/>
              </a:ext>
            </a:extLst>
          </p:cNvPr>
          <p:cNvSpPr txBox="1"/>
          <p:nvPr/>
        </p:nvSpPr>
        <p:spPr>
          <a:xfrm>
            <a:off x="11887200" y="889841"/>
            <a:ext cx="11724469"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16:16 "Un </a:t>
            </a:r>
            <a:r>
              <a:rPr lang="en-US" sz="3600" dirty="0" err="1">
                <a:effectLst>
                  <a:outerShdw blurRad="38100" dist="38100" dir="2700000" algn="tl">
                    <a:srgbClr val="000000">
                      <a:alpha val="43137"/>
                    </a:srgbClr>
                  </a:outerShdw>
                </a:effectLst>
                <a:latin typeface="Rockwell" panose="02060603020205020403" pitchFamily="18" charset="0"/>
              </a:rPr>
              <a:t>poquito</a:t>
            </a:r>
            <a:r>
              <a:rPr lang="en-US" sz="3600" dirty="0">
                <a:effectLst>
                  <a:outerShdw blurRad="38100" dist="38100" dir="2700000" algn="tl">
                    <a:srgbClr val="000000">
                      <a:alpha val="43137"/>
                    </a:srgbClr>
                  </a:outerShdw>
                </a:effectLst>
                <a:latin typeface="Rockwell" panose="02060603020205020403" pitchFamily="18" charset="0"/>
              </a:rPr>
              <a:t>, y no me </a:t>
            </a:r>
            <a:r>
              <a:rPr lang="en-US" sz="3600" dirty="0" err="1">
                <a:effectLst>
                  <a:outerShdw blurRad="38100" dist="38100" dir="2700000" algn="tl">
                    <a:srgbClr val="000000">
                      <a:alpha val="43137"/>
                    </a:srgbClr>
                  </a:outerShdw>
                </a:effectLst>
                <a:latin typeface="Rockwell" panose="02060603020205020403" pitchFamily="18" charset="0"/>
              </a:rPr>
              <a:t>veréis</a:t>
            </a:r>
            <a:r>
              <a:rPr lang="en-US" sz="3600" dirty="0">
                <a:effectLst>
                  <a:outerShdw blurRad="38100" dist="38100" dir="2700000" algn="tl">
                    <a:srgbClr val="000000">
                      <a:alpha val="43137"/>
                    </a:srgbClr>
                  </a:outerShdw>
                </a:effectLst>
                <a:latin typeface="Rockwell" panose="02060603020205020403" pitchFamily="18" charset="0"/>
              </a:rPr>
              <a:t>; de nuevo un </a:t>
            </a:r>
            <a:r>
              <a:rPr lang="en-US" sz="3600" dirty="0" err="1">
                <a:effectLst>
                  <a:outerShdw blurRad="38100" dist="38100" dir="2700000" algn="tl">
                    <a:srgbClr val="000000">
                      <a:alpha val="43137"/>
                    </a:srgbClr>
                  </a:outerShdw>
                </a:effectLst>
                <a:latin typeface="Rockwell" panose="02060603020205020403" pitchFamily="18" charset="0"/>
              </a:rPr>
              <a:t>poquito</a:t>
            </a:r>
            <a:r>
              <a:rPr lang="en-US" sz="3600" dirty="0">
                <a:effectLst>
                  <a:outerShdw blurRad="38100" dist="38100" dir="2700000" algn="tl">
                    <a:srgbClr val="000000">
                      <a:alpha val="43137"/>
                    </a:srgbClr>
                  </a:outerShdw>
                </a:effectLst>
                <a:latin typeface="Rockwell" panose="02060603020205020403" pitchFamily="18" charset="0"/>
              </a:rPr>
              <a:t>, y me </a:t>
            </a:r>
            <a:r>
              <a:rPr lang="en-US" sz="3600" dirty="0" err="1">
                <a:effectLst>
                  <a:outerShdw blurRad="38100" dist="38100" dir="2700000" algn="tl">
                    <a:srgbClr val="000000">
                      <a:alpha val="43137"/>
                    </a:srgbClr>
                  </a:outerShdw>
                </a:effectLst>
                <a:latin typeface="Rockwell" panose="02060603020205020403" pitchFamily="18" charset="0"/>
              </a:rPr>
              <a:t>veréis</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17 </a:t>
            </a:r>
            <a:r>
              <a:rPr lang="en-US" sz="3600" dirty="0" err="1">
                <a:effectLst>
                  <a:outerShdw blurRad="38100" dist="38100" dir="2700000" algn="tl">
                    <a:srgbClr val="000000">
                      <a:alpha val="43137"/>
                    </a:srgbClr>
                  </a:outerShdw>
                </a:effectLst>
                <a:latin typeface="Rockwell" panose="02060603020205020403" pitchFamily="18" charset="0"/>
              </a:rPr>
              <a:t>Entonces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algunos</a:t>
            </a:r>
            <a:r>
              <a:rPr lang="en-US" sz="3600" dirty="0">
                <a:effectLst>
                  <a:outerShdw blurRad="38100" dist="38100" dir="2700000" algn="tl">
                    <a:srgbClr val="000000">
                      <a:alpha val="43137"/>
                    </a:srgbClr>
                  </a:outerShdw>
                </a:effectLst>
                <a:latin typeface="Rockwell" panose="02060603020205020403" pitchFamily="18" charset="0"/>
              </a:rPr>
              <a:t> de sus </a:t>
            </a:r>
            <a:r>
              <a:rPr lang="en-US" sz="3600" dirty="0" err="1">
                <a:effectLst>
                  <a:outerShdw blurRad="38100" dist="38100" dir="2700000" algn="tl">
                    <a:srgbClr val="000000">
                      <a:alpha val="43137"/>
                    </a:srgbClr>
                  </a:outerShdw>
                </a:effectLst>
                <a:latin typeface="Rockwell" panose="02060603020205020403" pitchFamily="18" charset="0"/>
              </a:rPr>
              <a:t>discípulos</a:t>
            </a:r>
            <a:r>
              <a:rPr lang="en-US" sz="3600" dirty="0">
                <a:effectLst>
                  <a:outerShdw blurRad="38100" dist="38100" dir="2700000" algn="tl">
                    <a:srgbClr val="000000">
                      <a:alpha val="43137"/>
                    </a:srgbClr>
                  </a:outerShdw>
                </a:effectLst>
                <a:latin typeface="Rockwell" panose="02060603020205020403" pitchFamily="18" charset="0"/>
              </a:rPr>
              <a:t> se </a:t>
            </a:r>
            <a:r>
              <a:rPr lang="en-US" sz="3600" dirty="0" err="1">
                <a:effectLst>
                  <a:outerShdw blurRad="38100" dist="38100" dir="2700000" algn="tl">
                    <a:srgbClr val="000000">
                      <a:alpha val="43137"/>
                    </a:srgbClr>
                  </a:outerShdw>
                </a:effectLst>
                <a:latin typeface="Rockwell" panose="02060603020205020403" pitchFamily="18" charset="0"/>
              </a:rPr>
              <a:t>dijeron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unos</a:t>
            </a:r>
            <a:r>
              <a:rPr lang="en-US" sz="3600" dirty="0">
                <a:effectLst>
                  <a:outerShdw blurRad="38100" dist="38100" dir="2700000" algn="tl">
                    <a:srgbClr val="000000">
                      <a:alpha val="43137"/>
                    </a:srgbClr>
                  </a:outerShdw>
                </a:effectLst>
                <a:latin typeface="Rockwell" panose="02060603020205020403" pitchFamily="18" charset="0"/>
              </a:rPr>
              <a:t> a </a:t>
            </a:r>
            <a:r>
              <a:rPr lang="en-US" sz="3600" dirty="0" err="1">
                <a:effectLst>
                  <a:outerShdw blurRad="38100" dist="38100" dir="2700000" algn="tl">
                    <a:srgbClr val="000000">
                      <a:alpha val="43137"/>
                    </a:srgbClr>
                  </a:outerShdw>
                </a:effectLst>
                <a:latin typeface="Rockwell" panose="02060603020205020403" pitchFamily="18" charset="0"/>
              </a:rPr>
              <a:t>otros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Qué</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significa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esto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nos</a:t>
            </a:r>
            <a:r>
              <a:rPr lang="en-US" sz="3600" dirty="0">
                <a:effectLst>
                  <a:outerShdw blurRad="38100" dist="38100" dir="2700000" algn="tl">
                    <a:srgbClr val="000000">
                      <a:alpha val="43137"/>
                    </a:srgbClr>
                  </a:outerShdw>
                </a:effectLst>
                <a:latin typeface="Rockwell" panose="02060603020205020403" pitchFamily="18" charset="0"/>
              </a:rPr>
              <a:t> dice: "Un </a:t>
            </a:r>
            <a:r>
              <a:rPr lang="en-US" sz="3600" dirty="0" err="1">
                <a:effectLst>
                  <a:outerShdw blurRad="38100" dist="38100" dir="2700000" algn="tl">
                    <a:srgbClr val="000000">
                      <a:alpha val="43137"/>
                    </a:srgbClr>
                  </a:outerShdw>
                </a:effectLst>
                <a:latin typeface="Rockwell" panose="02060603020205020403" pitchFamily="18" charset="0"/>
              </a:rPr>
              <a:t>poquito</a:t>
            </a:r>
            <a:r>
              <a:rPr lang="en-US" sz="3600" dirty="0">
                <a:effectLst>
                  <a:outerShdw blurRad="38100" dist="38100" dir="2700000" algn="tl">
                    <a:srgbClr val="000000">
                      <a:alpha val="43137"/>
                    </a:srgbClr>
                  </a:outerShdw>
                </a:effectLst>
                <a:latin typeface="Rockwell" panose="02060603020205020403" pitchFamily="18" charset="0"/>
              </a:rPr>
              <a:t>, y no me </a:t>
            </a:r>
            <a:r>
              <a:rPr lang="en-US" sz="3600" dirty="0" err="1">
                <a:effectLst>
                  <a:outerShdw blurRad="38100" dist="38100" dir="2700000" algn="tl">
                    <a:srgbClr val="000000">
                      <a:alpha val="43137"/>
                    </a:srgbClr>
                  </a:outerShdw>
                </a:effectLst>
                <a:latin typeface="Rockwell" panose="02060603020205020403" pitchFamily="18" charset="0"/>
              </a:rPr>
              <a:t>veréis</a:t>
            </a:r>
            <a:r>
              <a:rPr lang="en-US" sz="3600" dirty="0">
                <a:effectLst>
                  <a:outerShdw blurRad="38100" dist="38100" dir="2700000" algn="tl">
                    <a:srgbClr val="000000">
                      <a:alpha val="43137"/>
                    </a:srgbClr>
                  </a:outerShdw>
                </a:effectLst>
                <a:latin typeface="Rockwell" panose="02060603020205020403" pitchFamily="18" charset="0"/>
              </a:rPr>
              <a:t>; de nuevo un </a:t>
            </a:r>
            <a:r>
              <a:rPr lang="en-US" sz="3600" dirty="0" err="1">
                <a:effectLst>
                  <a:outerShdw blurRad="38100" dist="38100" dir="2700000" algn="tl">
                    <a:srgbClr val="000000">
                      <a:alpha val="43137"/>
                    </a:srgbClr>
                  </a:outerShdw>
                </a:effectLst>
                <a:latin typeface="Rockwell" panose="02060603020205020403" pitchFamily="18" charset="0"/>
              </a:rPr>
              <a:t>poquito</a:t>
            </a:r>
            <a:r>
              <a:rPr lang="en-US" sz="3600" dirty="0">
                <a:effectLst>
                  <a:outerShdw blurRad="38100" dist="38100" dir="2700000" algn="tl">
                    <a:srgbClr val="000000">
                      <a:alpha val="43137"/>
                    </a:srgbClr>
                  </a:outerShdw>
                </a:effectLst>
                <a:latin typeface="Rockwell" panose="02060603020205020403" pitchFamily="18" charset="0"/>
              </a:rPr>
              <a:t>, y me </a:t>
            </a:r>
            <a:r>
              <a:rPr lang="en-US" sz="3600" dirty="0" err="1">
                <a:effectLst>
                  <a:outerShdw blurRad="38100" dist="38100" dir="2700000" algn="tl">
                    <a:srgbClr val="000000">
                      <a:alpha val="43137"/>
                    </a:srgbClr>
                  </a:outerShdw>
                </a:effectLst>
                <a:latin typeface="Rockwell" panose="02060603020205020403" pitchFamily="18" charset="0"/>
              </a:rPr>
              <a:t>veréis</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voy</a:t>
            </a:r>
            <a:r>
              <a:rPr lang="en-US" sz="3600" dirty="0">
                <a:effectLst>
                  <a:outerShdw blurRad="38100" dist="38100" dir="2700000" algn="tl">
                    <a:srgbClr val="000000">
                      <a:alpha val="43137"/>
                    </a:srgbClr>
                  </a:outerShdw>
                </a:effectLst>
                <a:latin typeface="Rockwell" panose="02060603020205020403" pitchFamily="18" charset="0"/>
              </a:rPr>
              <a:t> al Padre"?</a:t>
            </a:r>
          </a:p>
          <a:p>
            <a:pPr algn="just"/>
            <a:r>
              <a:rPr lang="en-US" sz="3600" dirty="0">
                <a:effectLst>
                  <a:outerShdw blurRad="38100" dist="38100" dir="2700000" algn="tl">
                    <a:srgbClr val="000000">
                      <a:alpha val="43137"/>
                    </a:srgbClr>
                  </a:outerShdw>
                </a:effectLst>
                <a:latin typeface="Rockwell" panose="02060603020205020403" pitchFamily="18" charset="0"/>
              </a:rPr>
              <a:t> 18 --</a:t>
            </a:r>
            <a:r>
              <a:rPr lang="en-US" sz="3600" dirty="0" err="1">
                <a:effectLst>
                  <a:outerShdw blurRad="38100" dist="38100" dir="2700000" algn="tl">
                    <a:srgbClr val="000000">
                      <a:alpha val="43137"/>
                    </a:srgbClr>
                  </a:outerShdw>
                </a:effectLst>
                <a:latin typeface="Rockwell" panose="02060603020205020403" pitchFamily="18" charset="0"/>
              </a:rPr>
              <a:t>Decían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pues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Qué</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significa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esto</a:t>
            </a:r>
            <a:r>
              <a:rPr lang="en-US" sz="3600" dirty="0">
                <a:effectLst>
                  <a:outerShdw blurRad="38100" dist="38100" dir="2700000" algn="tl">
                    <a:srgbClr val="000000">
                      <a:alpha val="43137"/>
                    </a:srgbClr>
                  </a:outerShdw>
                </a:effectLst>
                <a:latin typeface="Rockwell" panose="02060603020205020403" pitchFamily="18" charset="0"/>
              </a:rPr>
              <a:t> que dice: "un </a:t>
            </a:r>
            <a:r>
              <a:rPr lang="en-US" sz="3600" dirty="0" err="1">
                <a:effectLst>
                  <a:outerShdw blurRad="38100" dist="38100" dir="2700000" algn="tl">
                    <a:srgbClr val="000000">
                      <a:alpha val="43137"/>
                    </a:srgbClr>
                  </a:outerShdw>
                </a:effectLst>
                <a:latin typeface="Rockwell" panose="02060603020205020403" pitchFamily="18" charset="0"/>
              </a:rPr>
              <a:t>poquito</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entendemos</a:t>
            </a:r>
            <a:r>
              <a:rPr lang="en-US" sz="3600" dirty="0">
                <a:effectLst>
                  <a:outerShdw blurRad="38100" dist="38100" dir="2700000" algn="tl">
                    <a:srgbClr val="000000">
                      <a:alpha val="43137"/>
                    </a:srgbClr>
                  </a:outerShdw>
                </a:effectLst>
                <a:latin typeface="Rockwell" panose="02060603020205020403" pitchFamily="18" charset="0"/>
              </a:rPr>
              <a:t> lo que </a:t>
            </a:r>
            <a:r>
              <a:rPr lang="en-US" sz="3600" dirty="0" err="1">
                <a:effectLst>
                  <a:outerShdw blurRad="38100" dist="38100" dir="2700000" algn="tl">
                    <a:srgbClr val="000000">
                      <a:alpha val="43137"/>
                    </a:srgbClr>
                  </a:outerShdw>
                </a:effectLst>
                <a:latin typeface="Rockwell" panose="02060603020205020403" pitchFamily="18" charset="0"/>
              </a:rPr>
              <a:t>está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diciendo</a:t>
            </a:r>
            <a:r>
              <a:rPr lang="en-US" sz="3600" dirty="0">
                <a:effectLst>
                  <a:outerShdw blurRad="38100" dist="38100" dir="2700000" algn="tl">
                    <a:srgbClr val="000000">
                      <a:alpha val="43137"/>
                    </a:srgbClr>
                  </a:outerShdw>
                </a:effectLst>
                <a:latin typeface="Rockwell" panose="02060603020205020403" pitchFamily="18" charset="0"/>
              </a:rPr>
              <a:t>.</a:t>
            </a:r>
          </a:p>
        </p:txBody>
      </p:sp>
      <p:cxnSp>
        <p:nvCxnSpPr>
          <p:cNvPr id="2" name="Straight Connector 1">
            <a:extLst>
              <a:ext uri="{FF2B5EF4-FFF2-40B4-BE49-F238E27FC236}">
                <a16:creationId xmlns:a16="http://schemas.microsoft.com/office/drawing/2014/main" xmlns="" id="{BA840033-FB7D-5D5E-580E-5BED7BD5B9F9}"/>
              </a:ext>
            </a:extLst>
          </p:cNvPr>
          <p:cNvCxnSpPr>
            <a:cxnSpLocks/>
          </p:cNvCxnSpPr>
          <p:nvPr/>
        </p:nvCxnSpPr>
        <p:spPr>
          <a:xfrm>
            <a:off x="4201885" y="2590801"/>
            <a:ext cx="3222174"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521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45BAC-4E74-6B41-71EF-5F8DCFD7F91C}"/>
              </a:ext>
            </a:extLst>
          </p:cNvPr>
          <p:cNvSpPr txBox="1"/>
          <p:nvPr/>
        </p:nvSpPr>
        <p:spPr>
          <a:xfrm>
            <a:off x="9144586" y="2105561"/>
            <a:ext cx="5485221"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Belize 2024</a:t>
            </a:r>
          </a:p>
        </p:txBody>
      </p:sp>
      <p:sp>
        <p:nvSpPr>
          <p:cNvPr id="3" name="TextBox 2">
            <a:extLst>
              <a:ext uri="{FF2B5EF4-FFF2-40B4-BE49-F238E27FC236}">
                <a16:creationId xmlns:a16="http://schemas.microsoft.com/office/drawing/2014/main" xmlns="" id="{FFDF1EC0-5B49-D21B-03E5-4FABD8C90A22}"/>
              </a:ext>
            </a:extLst>
          </p:cNvPr>
          <p:cNvSpPr txBox="1"/>
          <p:nvPr/>
        </p:nvSpPr>
        <p:spPr>
          <a:xfrm>
            <a:off x="10019633" y="3581400"/>
            <a:ext cx="3735125"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(Part 2)</a:t>
            </a:r>
          </a:p>
        </p:txBody>
      </p:sp>
    </p:spTree>
    <p:extLst>
      <p:ext uri="{BB962C8B-B14F-4D97-AF65-F5344CB8AC3E}">
        <p14:creationId xmlns:p14="http://schemas.microsoft.com/office/powerpoint/2010/main" val="33833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abeled Map of Belize with States, Capital &amp; Cities">
            <a:extLst>
              <a:ext uri="{FF2B5EF4-FFF2-40B4-BE49-F238E27FC236}">
                <a16:creationId xmlns:a16="http://schemas.microsoft.com/office/drawing/2014/main" xmlns="" id="{BC5BEC0E-34A2-C3D3-D88A-AA87020A7532}"/>
              </a:ext>
            </a:extLst>
          </p:cNvPr>
          <p:cNvSpPr>
            <a:spLocks noChangeAspect="1" noChangeArrowheads="1"/>
          </p:cNvSpPr>
          <p:nvPr/>
        </p:nvSpPr>
        <p:spPr bwMode="auto">
          <a:xfrm>
            <a:off x="11734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Labeled Map of Belize with States, Capital &amp; Cities">
            <a:extLst>
              <a:ext uri="{FF2B5EF4-FFF2-40B4-BE49-F238E27FC236}">
                <a16:creationId xmlns:a16="http://schemas.microsoft.com/office/drawing/2014/main" xmlns="" id="{EC6AAF0C-D196-40E7-EEDC-6A146A8394AF}"/>
              </a:ext>
            </a:extLst>
          </p:cNvPr>
          <p:cNvSpPr>
            <a:spLocks noChangeAspect="1" noChangeArrowheads="1"/>
          </p:cNvSpPr>
          <p:nvPr/>
        </p:nvSpPr>
        <p:spPr bwMode="auto">
          <a:xfrm>
            <a:off x="118872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Kanantik Reef &amp; Jungle Resort : Belize Diving and Adventure Travel">
            <a:extLst>
              <a:ext uri="{FF2B5EF4-FFF2-40B4-BE49-F238E27FC236}">
                <a16:creationId xmlns:a16="http://schemas.microsoft.com/office/drawing/2014/main" xmlns="" id="{61C14E62-61FE-2F1E-BECD-BF7043230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2286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401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uniform&#10;&#10;Description automatically generated">
            <a:extLst>
              <a:ext uri="{FF2B5EF4-FFF2-40B4-BE49-F238E27FC236}">
                <a16:creationId xmlns:a16="http://schemas.microsoft.com/office/drawing/2014/main" xmlns="" id="{422EB425-AD0E-BA1E-7FD6-77CED9DD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11201401" cy="62484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xmlns="" id="{F4D436D2-D0FA-60BD-18B7-ECC24EEF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1970"/>
            <a:ext cx="11201400" cy="6211229"/>
          </a:xfrm>
          <a:prstGeom prst="rect">
            <a:avLst/>
          </a:prstGeom>
        </p:spPr>
      </p:pic>
      <p:sp>
        <p:nvSpPr>
          <p:cNvPr id="2" name="TextBox 1">
            <a:extLst>
              <a:ext uri="{FF2B5EF4-FFF2-40B4-BE49-F238E27FC236}">
                <a16:creationId xmlns:a16="http://schemas.microsoft.com/office/drawing/2014/main" xmlns="" id="{514D83C7-B8FB-F33F-14C4-BD5CCADEAFAB}"/>
              </a:ext>
            </a:extLst>
          </p:cNvPr>
          <p:cNvSpPr txBox="1"/>
          <p:nvPr/>
        </p:nvSpPr>
        <p:spPr>
          <a:xfrm>
            <a:off x="3407142" y="5599092"/>
            <a:ext cx="5301516"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Toledo Christian Academy (TCA)</a:t>
            </a:r>
          </a:p>
          <a:p>
            <a:pPr algn="ctr"/>
            <a:r>
              <a:rPr lang="en-US" sz="2800" dirty="0">
                <a:effectLst>
                  <a:outerShdw blurRad="38100" dist="38100" dir="2700000" algn="tl">
                    <a:srgbClr val="000000">
                      <a:alpha val="43137"/>
                    </a:srgbClr>
                  </a:outerShdw>
                </a:effectLst>
              </a:rPr>
              <a:t>Belize 2024</a:t>
            </a:r>
          </a:p>
        </p:txBody>
      </p:sp>
      <p:sp>
        <p:nvSpPr>
          <p:cNvPr id="3" name="TextBox 2">
            <a:extLst>
              <a:ext uri="{FF2B5EF4-FFF2-40B4-BE49-F238E27FC236}">
                <a16:creationId xmlns:a16="http://schemas.microsoft.com/office/drawing/2014/main" xmlns="" id="{8B2685F4-155F-E514-0338-F1F98CE4F0E6}"/>
              </a:ext>
            </a:extLst>
          </p:cNvPr>
          <p:cNvSpPr txBox="1"/>
          <p:nvPr/>
        </p:nvSpPr>
        <p:spPr>
          <a:xfrm>
            <a:off x="16559452" y="5992810"/>
            <a:ext cx="2314095" cy="523220"/>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TCA Teachers</a:t>
            </a:r>
          </a:p>
        </p:txBody>
      </p:sp>
      <p:cxnSp>
        <p:nvCxnSpPr>
          <p:cNvPr id="6" name="Straight Arrow Connector 5">
            <a:extLst>
              <a:ext uri="{FF2B5EF4-FFF2-40B4-BE49-F238E27FC236}">
                <a16:creationId xmlns:a16="http://schemas.microsoft.com/office/drawing/2014/main" xmlns="" id="{E9CC4D1F-9CDC-5DC3-89F6-E59F43EBCED6}"/>
              </a:ext>
            </a:extLst>
          </p:cNvPr>
          <p:cNvCxnSpPr>
            <a:cxnSpLocks/>
          </p:cNvCxnSpPr>
          <p:nvPr/>
        </p:nvCxnSpPr>
        <p:spPr>
          <a:xfrm flipH="1">
            <a:off x="18592800" y="685800"/>
            <a:ext cx="762000" cy="1371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78E069-79A4-2CAD-6186-7D269DF3C335}"/>
              </a:ext>
            </a:extLst>
          </p:cNvPr>
          <p:cNvSpPr txBox="1"/>
          <p:nvPr/>
        </p:nvSpPr>
        <p:spPr>
          <a:xfrm rot="17986878">
            <a:off x="18013353" y="779535"/>
            <a:ext cx="1391728"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rPr>
              <a:t>Zelda</a:t>
            </a:r>
          </a:p>
        </p:txBody>
      </p:sp>
    </p:spTree>
    <p:extLst>
      <p:ext uri="{BB962C8B-B14F-4D97-AF65-F5344CB8AC3E}">
        <p14:creationId xmlns:p14="http://schemas.microsoft.com/office/powerpoint/2010/main" val="197277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10;&#10;Description automatically generated">
            <a:extLst>
              <a:ext uri="{FF2B5EF4-FFF2-40B4-BE49-F238E27FC236}">
                <a16:creationId xmlns:a16="http://schemas.microsoft.com/office/drawing/2014/main" xmlns="" id="{6BCA58A7-2532-E42B-9B8C-03D3359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9256" y="304800"/>
            <a:ext cx="11201400" cy="6248400"/>
          </a:xfrm>
          <a:prstGeom prst="rect">
            <a:avLst/>
          </a:prstGeom>
        </p:spPr>
      </p:pic>
      <p:pic>
        <p:nvPicPr>
          <p:cNvPr id="9" name="Picture 8" descr="A person standing on a dirt road&#10;&#10;Description automatically generated">
            <a:extLst>
              <a:ext uri="{FF2B5EF4-FFF2-40B4-BE49-F238E27FC236}">
                <a16:creationId xmlns:a16="http://schemas.microsoft.com/office/drawing/2014/main" xmlns="" id="{7CC811CF-87D3-0048-4C06-959F2269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11201400" cy="6248400"/>
          </a:xfrm>
          <a:prstGeom prst="rect">
            <a:avLst/>
          </a:prstGeom>
        </p:spPr>
      </p:pic>
      <p:sp>
        <p:nvSpPr>
          <p:cNvPr id="8" name="TextBox 7">
            <a:extLst>
              <a:ext uri="{FF2B5EF4-FFF2-40B4-BE49-F238E27FC236}">
                <a16:creationId xmlns:a16="http://schemas.microsoft.com/office/drawing/2014/main" xmlns="" id="{E53721A7-7445-A1E1-1FF2-96020AB710CD}"/>
              </a:ext>
            </a:extLst>
          </p:cNvPr>
          <p:cNvSpPr txBox="1"/>
          <p:nvPr/>
        </p:nvSpPr>
        <p:spPr>
          <a:xfrm>
            <a:off x="4686402" y="5466689"/>
            <a:ext cx="2742995"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Principle</a:t>
            </a:r>
          </a:p>
          <a:p>
            <a:pPr algn="ctr"/>
            <a:r>
              <a:rPr lang="en-US" sz="3200" dirty="0">
                <a:effectLst>
                  <a:outerShdw blurRad="38100" dist="38100" dir="2700000" algn="tl">
                    <a:srgbClr val="000000">
                      <a:alpha val="43137"/>
                    </a:srgbClr>
                  </a:outerShdw>
                </a:effectLst>
              </a:rPr>
              <a:t>Charlie Fisher </a:t>
            </a:r>
          </a:p>
        </p:txBody>
      </p:sp>
      <p:sp>
        <p:nvSpPr>
          <p:cNvPr id="10" name="TextBox 9">
            <a:extLst>
              <a:ext uri="{FF2B5EF4-FFF2-40B4-BE49-F238E27FC236}">
                <a16:creationId xmlns:a16="http://schemas.microsoft.com/office/drawing/2014/main" xmlns="" id="{965C7129-F146-D1F0-0A71-438862CDCEFE}"/>
              </a:ext>
            </a:extLst>
          </p:cNvPr>
          <p:cNvSpPr txBox="1"/>
          <p:nvPr/>
        </p:nvSpPr>
        <p:spPr>
          <a:xfrm>
            <a:off x="15961870" y="5466689"/>
            <a:ext cx="3576172"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Administrator</a:t>
            </a:r>
          </a:p>
          <a:p>
            <a:pPr algn="ctr"/>
            <a:r>
              <a:rPr lang="en-US" sz="3200" dirty="0">
                <a:effectLst>
                  <a:outerShdw blurRad="38100" dist="38100" dir="2700000" algn="tl">
                    <a:srgbClr val="000000">
                      <a:alpha val="43137"/>
                    </a:srgbClr>
                  </a:outerShdw>
                </a:effectLst>
              </a:rPr>
              <a:t>Zelda Tanner</a:t>
            </a:r>
          </a:p>
        </p:txBody>
      </p:sp>
    </p:spTree>
    <p:extLst>
      <p:ext uri="{BB962C8B-B14F-4D97-AF65-F5344CB8AC3E}">
        <p14:creationId xmlns:p14="http://schemas.microsoft.com/office/powerpoint/2010/main" val="41218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2EAD51C-A5A3-39E3-3175-61F56DA857EE}"/>
              </a:ext>
            </a:extLst>
          </p:cNvPr>
          <p:cNvGraphicFramePr/>
          <p:nvPr>
            <p:extLst>
              <p:ext uri="{D42A27DB-BD31-4B8C-83A1-F6EECF244321}">
                <p14:modId xmlns:p14="http://schemas.microsoft.com/office/powerpoint/2010/main" val="264752315"/>
              </p:ext>
            </p:extLst>
          </p:nvPr>
        </p:nvGraphicFramePr>
        <p:xfrm>
          <a:off x="3962400" y="152400"/>
          <a:ext cx="1584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xmlns="" id="{B42710F0-1736-6A38-6E47-F942E010E98B}"/>
              </a:ext>
            </a:extLst>
          </p:cNvPr>
          <p:cNvSpPr/>
          <p:nvPr/>
        </p:nvSpPr>
        <p:spPr>
          <a:xfrm>
            <a:off x="2171700" y="228600"/>
            <a:ext cx="3581400" cy="1447800"/>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ffectLst>
                  <a:outerShdw blurRad="38100" dist="38100" dir="2700000" algn="tl">
                    <a:srgbClr val="000000">
                      <a:alpha val="43137"/>
                    </a:srgbClr>
                  </a:outerShdw>
                </a:effectLst>
              </a:rPr>
              <a:t>Amargosa</a:t>
            </a:r>
          </a:p>
          <a:p>
            <a:pPr algn="ctr"/>
            <a:r>
              <a:rPr lang="en-US" sz="2800" dirty="0">
                <a:solidFill>
                  <a:schemeClr val="bg1"/>
                </a:solidFill>
                <a:effectLst>
                  <a:outerShdw blurRad="38100" dist="38100" dir="2700000" algn="tl">
                    <a:srgbClr val="000000">
                      <a:alpha val="43137"/>
                    </a:srgbClr>
                  </a:outerShdw>
                </a:effectLst>
              </a:rPr>
              <a:t>Christian Fellowship</a:t>
            </a:r>
          </a:p>
          <a:p>
            <a:pPr algn="ctr"/>
            <a:r>
              <a:rPr lang="en-US" sz="2800" dirty="0">
                <a:solidFill>
                  <a:schemeClr val="bg1"/>
                </a:solidFill>
                <a:effectLst>
                  <a:outerShdw blurRad="38100" dist="38100" dir="2700000" algn="tl">
                    <a:srgbClr val="000000">
                      <a:alpha val="43137"/>
                    </a:srgbClr>
                  </a:outerShdw>
                </a:effectLst>
              </a:rPr>
              <a:t>1986-1998</a:t>
            </a:r>
          </a:p>
        </p:txBody>
      </p:sp>
      <p:cxnSp>
        <p:nvCxnSpPr>
          <p:cNvPr id="5" name="Straight Arrow Connector 4">
            <a:extLst>
              <a:ext uri="{FF2B5EF4-FFF2-40B4-BE49-F238E27FC236}">
                <a16:creationId xmlns:a16="http://schemas.microsoft.com/office/drawing/2014/main" xmlns="" id="{D8DF9BA0-8A79-3017-CA53-97BD15CDBBFB}"/>
              </a:ext>
            </a:extLst>
          </p:cNvPr>
          <p:cNvCxnSpPr/>
          <p:nvPr/>
        </p:nvCxnSpPr>
        <p:spPr>
          <a:xfrm>
            <a:off x="6019800" y="952500"/>
            <a:ext cx="4495800" cy="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56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2EAD51C-A5A3-39E3-3175-61F56DA857EE}"/>
              </a:ext>
            </a:extLst>
          </p:cNvPr>
          <p:cNvGraphicFramePr/>
          <p:nvPr>
            <p:extLst>
              <p:ext uri="{D42A27DB-BD31-4B8C-83A1-F6EECF244321}">
                <p14:modId xmlns:p14="http://schemas.microsoft.com/office/powerpoint/2010/main" val="4187543689"/>
              </p:ext>
            </p:extLst>
          </p:nvPr>
        </p:nvGraphicFramePr>
        <p:xfrm>
          <a:off x="3962400" y="152400"/>
          <a:ext cx="1584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xmlns="" id="{1615C55B-70CB-5403-FCB4-D1001D3AA416}"/>
              </a:ext>
            </a:extLst>
          </p:cNvPr>
          <p:cNvSpPr/>
          <p:nvPr/>
        </p:nvSpPr>
        <p:spPr>
          <a:xfrm>
            <a:off x="1600200" y="228600"/>
            <a:ext cx="4229100" cy="1447800"/>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ffectLst>
                  <a:outerShdw blurRad="38100" dist="38100" dir="2700000" algn="tl">
                    <a:srgbClr val="000000">
                      <a:alpha val="43137"/>
                    </a:srgbClr>
                  </a:outerShdw>
                </a:effectLst>
              </a:rPr>
              <a:t>Calvary Chapel Mesquite</a:t>
            </a:r>
          </a:p>
          <a:p>
            <a:pPr algn="ctr"/>
            <a:r>
              <a:rPr lang="en-US" sz="2800" dirty="0">
                <a:solidFill>
                  <a:schemeClr val="bg1"/>
                </a:solidFill>
                <a:effectLst>
                  <a:outerShdw blurRad="38100" dist="38100" dir="2700000" algn="tl">
                    <a:srgbClr val="000000">
                      <a:alpha val="43137"/>
                    </a:srgbClr>
                  </a:outerShdw>
                </a:effectLst>
              </a:rPr>
              <a:t>2024</a:t>
            </a:r>
          </a:p>
        </p:txBody>
      </p:sp>
      <p:cxnSp>
        <p:nvCxnSpPr>
          <p:cNvPr id="4" name="Straight Arrow Connector 3">
            <a:extLst>
              <a:ext uri="{FF2B5EF4-FFF2-40B4-BE49-F238E27FC236}">
                <a16:creationId xmlns:a16="http://schemas.microsoft.com/office/drawing/2014/main" xmlns="" id="{40458202-A1B9-EAC5-1EB0-05BEF2A6696D}"/>
              </a:ext>
            </a:extLst>
          </p:cNvPr>
          <p:cNvCxnSpPr/>
          <p:nvPr/>
        </p:nvCxnSpPr>
        <p:spPr>
          <a:xfrm>
            <a:off x="6019800" y="952500"/>
            <a:ext cx="4495800" cy="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28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AB1EA1F-0300-A99B-A003-9595010AE8D6}"/>
              </a:ext>
            </a:extLst>
          </p:cNvPr>
          <p:cNvSpPr txBox="1"/>
          <p:nvPr/>
        </p:nvSpPr>
        <p:spPr>
          <a:xfrm>
            <a:off x="5658921" y="570985"/>
            <a:ext cx="12456552"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Toledo Christian Academy (TCA) </a:t>
            </a:r>
            <a:r>
              <a:rPr lang="en-US" sz="2800" i="1" dirty="0">
                <a:effectLst>
                  <a:outerShdw blurRad="38100" dist="38100" dir="2700000" algn="tl">
                    <a:srgbClr val="000000">
                      <a:alpha val="43137"/>
                    </a:srgbClr>
                  </a:outerShdw>
                </a:effectLst>
              </a:rPr>
              <a:t>Emery Grove - Toledo District</a:t>
            </a:r>
            <a:endParaRPr lang="en-US" sz="4000" i="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41C57DE1-3E92-3CB3-022E-CAEB4DE4D80A}"/>
              </a:ext>
            </a:extLst>
          </p:cNvPr>
          <p:cNvSpPr txBox="1"/>
          <p:nvPr/>
        </p:nvSpPr>
        <p:spPr>
          <a:xfrm>
            <a:off x="6477928" y="1636298"/>
            <a:ext cx="1081853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Servant Leadership Ministries </a:t>
            </a:r>
            <a:r>
              <a:rPr lang="en-US" sz="2800" i="1" dirty="0">
                <a:effectLst>
                  <a:outerShdw blurRad="38100" dist="38100" dir="2700000" algn="tl">
                    <a:srgbClr val="000000">
                      <a:alpha val="43137"/>
                    </a:srgbClr>
                  </a:outerShdw>
                </a:effectLst>
              </a:rPr>
              <a:t>Belmopan -</a:t>
            </a:r>
            <a:r>
              <a:rPr lang="en-US" sz="4000" dirty="0">
                <a:effectLst>
                  <a:outerShdw blurRad="38100" dist="38100" dir="2700000" algn="tl">
                    <a:srgbClr val="000000">
                      <a:alpha val="43137"/>
                    </a:srgbClr>
                  </a:outerShdw>
                </a:effectLst>
              </a:rPr>
              <a:t> </a:t>
            </a:r>
            <a:r>
              <a:rPr lang="en-US" sz="2800" i="1" dirty="0" err="1">
                <a:effectLst>
                  <a:outerShdw blurRad="38100" dist="38100" dir="2700000" algn="tl">
                    <a:srgbClr val="000000">
                      <a:alpha val="43137"/>
                    </a:srgbClr>
                  </a:outerShdw>
                </a:effectLst>
              </a:rPr>
              <a:t>Cayo</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7BBFECE2-2ED6-739E-27EB-65753B7B6B21}"/>
              </a:ext>
            </a:extLst>
          </p:cNvPr>
          <p:cNvSpPr txBox="1"/>
          <p:nvPr/>
        </p:nvSpPr>
        <p:spPr>
          <a:xfrm>
            <a:off x="6836585" y="2721114"/>
            <a:ext cx="1010122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Mennonite Fellowship </a:t>
            </a:r>
            <a:r>
              <a:rPr lang="en-US" sz="2800" i="1" dirty="0">
                <a:effectLst>
                  <a:outerShdw blurRad="38100" dist="38100" dir="2700000" algn="tl">
                    <a:srgbClr val="000000">
                      <a:alpha val="43137"/>
                    </a:srgbClr>
                  </a:outerShdw>
                </a:effectLst>
              </a:rPr>
              <a:t>Spanish Lookout - </a:t>
            </a:r>
            <a:r>
              <a:rPr lang="en-US" sz="2800" i="1" dirty="0" err="1">
                <a:effectLst>
                  <a:outerShdw blurRad="38100" dist="38100" dir="2700000" algn="tl">
                    <a:srgbClr val="000000">
                      <a:alpha val="43137"/>
                    </a:srgbClr>
                  </a:outerShdw>
                </a:effectLst>
              </a:rPr>
              <a:t>Cayo</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1522293B-7AA2-FE9D-6207-FA3A68D5AACF}"/>
              </a:ext>
            </a:extLst>
          </p:cNvPr>
          <p:cNvSpPr txBox="1"/>
          <p:nvPr/>
        </p:nvSpPr>
        <p:spPr>
          <a:xfrm>
            <a:off x="6336575" y="3805931"/>
            <a:ext cx="11101244"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Lighthouse Christian Radio </a:t>
            </a:r>
            <a:r>
              <a:rPr lang="en-US" sz="2800" i="1" dirty="0" err="1">
                <a:effectLst>
                  <a:outerShdw blurRad="38100" dist="38100" dir="2700000" algn="tl">
                    <a:srgbClr val="000000">
                      <a:alpha val="43137"/>
                    </a:srgbClr>
                  </a:outerShdw>
                </a:effectLst>
              </a:rPr>
              <a:t>Ambergros</a:t>
            </a:r>
            <a:r>
              <a:rPr lang="en-US" sz="2800" i="1" dirty="0">
                <a:effectLst>
                  <a:outerShdw blurRad="38100" dist="38100" dir="2700000" algn="tl">
                    <a:srgbClr val="000000">
                      <a:alpha val="43137"/>
                    </a:srgbClr>
                  </a:outerShdw>
                </a:effectLst>
              </a:rPr>
              <a:t> </a:t>
            </a:r>
            <a:r>
              <a:rPr lang="en-US" sz="2800" i="1" dirty="0" err="1">
                <a:effectLst>
                  <a:outerShdw blurRad="38100" dist="38100" dir="2700000" algn="tl">
                    <a:srgbClr val="000000">
                      <a:alpha val="43137"/>
                    </a:srgbClr>
                  </a:outerShdw>
                </a:effectLst>
              </a:rPr>
              <a:t>Caye</a:t>
            </a:r>
            <a:r>
              <a:rPr lang="en-US" sz="2800" i="1" dirty="0">
                <a:effectLst>
                  <a:outerShdw blurRad="38100" dist="38100" dir="2700000" algn="tl">
                    <a:srgbClr val="000000">
                      <a:alpha val="43137"/>
                    </a:srgbClr>
                  </a:outerShdw>
                </a:effectLst>
              </a:rPr>
              <a:t> Belize District</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8E44E603-E41B-718F-9044-CA563C925FA6}"/>
              </a:ext>
            </a:extLst>
          </p:cNvPr>
          <p:cNvSpPr txBox="1"/>
          <p:nvPr/>
        </p:nvSpPr>
        <p:spPr>
          <a:xfrm>
            <a:off x="7718427" y="4902241"/>
            <a:ext cx="833753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Ministries </a:t>
            </a:r>
            <a:r>
              <a:rPr lang="en-US" sz="2800" i="1" dirty="0">
                <a:effectLst>
                  <a:outerShdw blurRad="38100" dist="38100" dir="2700000" algn="tl">
                    <a:srgbClr val="000000">
                      <a:alpha val="43137"/>
                    </a:srgbClr>
                  </a:outerShdw>
                </a:effectLst>
              </a:rPr>
              <a:t>Orange Walk - </a:t>
            </a:r>
            <a:r>
              <a:rPr lang="en-US" sz="2800" i="1" dirty="0" err="1">
                <a:effectLst>
                  <a:outerShdw blurRad="38100" dist="38100" dir="2700000" algn="tl">
                    <a:srgbClr val="000000">
                      <a:alpha val="43137"/>
                    </a:srgbClr>
                  </a:outerShdw>
                </a:effectLst>
              </a:rPr>
              <a:t>Corrozal</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74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lize Kids (and Parents) Being Reached Through WhatsApp! - A Moment with the Millers">
            <a:extLst>
              <a:ext uri="{FF2B5EF4-FFF2-40B4-BE49-F238E27FC236}">
                <a16:creationId xmlns:a16="http://schemas.microsoft.com/office/drawing/2014/main" xmlns="" id="{5CF45521-D2D7-5A87-EE67-B32D915F4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9400" y="266700"/>
            <a:ext cx="7696199" cy="6324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Kanantik Reef &amp; Jungle Resort : Belize Diving and Adventure Travel">
            <a:extLst>
              <a:ext uri="{FF2B5EF4-FFF2-40B4-BE49-F238E27FC236}">
                <a16:creationId xmlns:a16="http://schemas.microsoft.com/office/drawing/2014/main" xmlns="" id="{C3607118-21D5-C226-5F00-73E0FE511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3" y="266700"/>
            <a:ext cx="7696198"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ACA19B2-8B5C-99D7-7CA4-6916D99387B3}"/>
              </a:ext>
            </a:extLst>
          </p:cNvPr>
          <p:cNvSpPr txBox="1"/>
          <p:nvPr/>
        </p:nvSpPr>
        <p:spPr>
          <a:xfrm>
            <a:off x="9996545" y="266700"/>
            <a:ext cx="3781310" cy="1077218"/>
          </a:xfrm>
          <a:prstGeom prst="rect">
            <a:avLst/>
          </a:prstGeom>
          <a:solidFill>
            <a:schemeClr val="tx1"/>
          </a:solid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Belize</a:t>
            </a:r>
          </a:p>
          <a:p>
            <a:pPr algn="ctr"/>
            <a:r>
              <a:rPr lang="en-US" sz="3200" dirty="0">
                <a:solidFill>
                  <a:schemeClr val="bg1"/>
                </a:solidFill>
                <a:effectLst>
                  <a:outerShdw blurRad="38100" dist="38100" dir="2700000" algn="tl">
                    <a:srgbClr val="000000">
                      <a:alpha val="43137"/>
                    </a:srgbClr>
                  </a:outerShdw>
                </a:effectLst>
              </a:rPr>
              <a:t>Central America</a:t>
            </a:r>
          </a:p>
        </p:txBody>
      </p:sp>
      <p:cxnSp>
        <p:nvCxnSpPr>
          <p:cNvPr id="4" name="Straight Connector 3">
            <a:extLst>
              <a:ext uri="{FF2B5EF4-FFF2-40B4-BE49-F238E27FC236}">
                <a16:creationId xmlns:a16="http://schemas.microsoft.com/office/drawing/2014/main" xmlns="" id="{206337E7-0E5B-594D-771C-1B97BEF212F4}"/>
              </a:ext>
            </a:extLst>
          </p:cNvPr>
          <p:cNvCxnSpPr>
            <a:cxnSpLocks/>
          </p:cNvCxnSpPr>
          <p:nvPr/>
        </p:nvCxnSpPr>
        <p:spPr>
          <a:xfrm>
            <a:off x="18669000" y="1181100"/>
            <a:ext cx="0" cy="4495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CC34C33D-13A7-8471-1D33-1FA627981B02}"/>
              </a:ext>
            </a:extLst>
          </p:cNvPr>
          <p:cNvSpPr txBox="1"/>
          <p:nvPr/>
        </p:nvSpPr>
        <p:spPr>
          <a:xfrm>
            <a:off x="17503211" y="5676900"/>
            <a:ext cx="2331578" cy="954107"/>
          </a:xfrm>
          <a:prstGeom prst="rect">
            <a:avLst/>
          </a:prstGeom>
          <a:solidFill>
            <a:schemeClr val="tx1"/>
          </a:solidFill>
        </p:spPr>
        <p:txBody>
          <a:bodyPr wrap="square" rtlCol="0">
            <a:spAutoFit/>
          </a:bodyPr>
          <a:lstStyle/>
          <a:p>
            <a:pPr algn="ctr"/>
            <a:r>
              <a:rPr lang="en-US" sz="2800" dirty="0">
                <a:solidFill>
                  <a:sysClr val="windowText" lastClr="000000"/>
                </a:solidFill>
                <a:effectLst>
                  <a:outerShdw blurRad="38100" dist="38100" dir="2700000" algn="tl">
                    <a:srgbClr val="000000">
                      <a:alpha val="43137"/>
                    </a:srgbClr>
                  </a:outerShdw>
                </a:effectLst>
              </a:rPr>
              <a:t>Punta Gorda  </a:t>
            </a:r>
          </a:p>
          <a:p>
            <a:pPr algn="ctr"/>
            <a:r>
              <a:rPr lang="en-US" sz="2800" dirty="0">
                <a:solidFill>
                  <a:sysClr val="windowText" lastClr="000000"/>
                </a:solidFill>
                <a:effectLst>
                  <a:outerShdw blurRad="38100" dist="38100" dir="2700000" algn="tl">
                    <a:srgbClr val="000000">
                      <a:alpha val="43137"/>
                    </a:srgbClr>
                  </a:outerShdw>
                </a:effectLst>
              </a:rPr>
              <a:t>S</a:t>
            </a:r>
          </a:p>
        </p:txBody>
      </p:sp>
      <p:sp>
        <p:nvSpPr>
          <p:cNvPr id="7" name="TextBox 6">
            <a:extLst>
              <a:ext uri="{FF2B5EF4-FFF2-40B4-BE49-F238E27FC236}">
                <a16:creationId xmlns:a16="http://schemas.microsoft.com/office/drawing/2014/main" xmlns="" id="{D3E1EA8C-8834-7296-DEB2-C759A9E1EF99}"/>
              </a:ext>
            </a:extLst>
          </p:cNvPr>
          <p:cNvSpPr txBox="1"/>
          <p:nvPr/>
        </p:nvSpPr>
        <p:spPr>
          <a:xfrm>
            <a:off x="17935690" y="187286"/>
            <a:ext cx="1466620" cy="954107"/>
          </a:xfrm>
          <a:prstGeom prst="rect">
            <a:avLst/>
          </a:prstGeom>
          <a:solidFill>
            <a:schemeClr val="tx1"/>
          </a:solidFill>
        </p:spPr>
        <p:txBody>
          <a:bodyPr wrap="none" rtlCol="0">
            <a:spAutoFit/>
          </a:bodyPr>
          <a:lstStyle/>
          <a:p>
            <a:pPr algn="ctr"/>
            <a:r>
              <a:rPr lang="en-US" sz="2800" dirty="0">
                <a:solidFill>
                  <a:sysClr val="windowText" lastClr="000000"/>
                </a:solidFill>
                <a:effectLst>
                  <a:outerShdw blurRad="38100" dist="38100" dir="2700000" algn="tl">
                    <a:srgbClr val="000000">
                      <a:alpha val="43137"/>
                    </a:srgbClr>
                  </a:outerShdw>
                </a:effectLst>
              </a:rPr>
              <a:t>Corozal </a:t>
            </a:r>
          </a:p>
          <a:p>
            <a:pPr algn="ctr"/>
            <a:r>
              <a:rPr lang="en-US" sz="2800" dirty="0">
                <a:solidFill>
                  <a:sysClr val="windowText" lastClr="000000"/>
                </a:solidFill>
                <a:effectLst>
                  <a:outerShdw blurRad="38100" dist="38100" dir="2700000" algn="tl">
                    <a:srgbClr val="000000">
                      <a:alpha val="43137"/>
                    </a:srgbClr>
                  </a:outerShdw>
                </a:effectLst>
              </a:rPr>
              <a:t>N</a:t>
            </a:r>
          </a:p>
        </p:txBody>
      </p:sp>
      <p:cxnSp>
        <p:nvCxnSpPr>
          <p:cNvPr id="8" name="Straight Connector 7">
            <a:extLst>
              <a:ext uri="{FF2B5EF4-FFF2-40B4-BE49-F238E27FC236}">
                <a16:creationId xmlns:a16="http://schemas.microsoft.com/office/drawing/2014/main" xmlns="" id="{02AA9B27-3079-570F-BE38-C086F37B3105}"/>
              </a:ext>
            </a:extLst>
          </p:cNvPr>
          <p:cNvCxnSpPr>
            <a:cxnSpLocks/>
          </p:cNvCxnSpPr>
          <p:nvPr/>
        </p:nvCxnSpPr>
        <p:spPr>
          <a:xfrm>
            <a:off x="16611600" y="3124200"/>
            <a:ext cx="411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6903ECA-40DC-3E9E-CBB9-8BFEA1C49A11}"/>
              </a:ext>
            </a:extLst>
          </p:cNvPr>
          <p:cNvSpPr txBox="1"/>
          <p:nvPr/>
        </p:nvSpPr>
        <p:spPr>
          <a:xfrm>
            <a:off x="13481027" y="2647146"/>
            <a:ext cx="2791277" cy="954107"/>
          </a:xfrm>
          <a:prstGeom prst="rect">
            <a:avLst/>
          </a:prstGeom>
          <a:solidFill>
            <a:schemeClr val="tx1"/>
          </a:solid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Spanish Lookout</a:t>
            </a:r>
          </a:p>
          <a:p>
            <a:pPr algn="ctr"/>
            <a:r>
              <a:rPr lang="en-US" sz="2800" dirty="0">
                <a:solidFill>
                  <a:schemeClr val="bg1"/>
                </a:solidFill>
                <a:effectLst>
                  <a:outerShdw blurRad="38100" dist="38100" dir="2700000" algn="tl">
                    <a:srgbClr val="000000">
                      <a:alpha val="43137"/>
                    </a:srgbClr>
                  </a:outerShdw>
                </a:effectLst>
              </a:rPr>
              <a:t>W</a:t>
            </a:r>
          </a:p>
        </p:txBody>
      </p:sp>
      <p:sp>
        <p:nvSpPr>
          <p:cNvPr id="10" name="TextBox 9">
            <a:extLst>
              <a:ext uri="{FF2B5EF4-FFF2-40B4-BE49-F238E27FC236}">
                <a16:creationId xmlns:a16="http://schemas.microsoft.com/office/drawing/2014/main" xmlns="" id="{5F6BEBD2-7CB3-9C12-5472-94A1248B9487}"/>
              </a:ext>
            </a:extLst>
          </p:cNvPr>
          <p:cNvSpPr txBox="1"/>
          <p:nvPr/>
        </p:nvSpPr>
        <p:spPr>
          <a:xfrm>
            <a:off x="20735693" y="2613101"/>
            <a:ext cx="1732975" cy="954107"/>
          </a:xfrm>
          <a:prstGeom prst="rect">
            <a:avLst/>
          </a:prstGeom>
          <a:solidFill>
            <a:schemeClr val="tx1"/>
          </a:solid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San Pedro</a:t>
            </a:r>
          </a:p>
          <a:p>
            <a:pPr algn="ctr"/>
            <a:r>
              <a:rPr lang="en-US" sz="2800" dirty="0">
                <a:solidFill>
                  <a:schemeClr val="bg1"/>
                </a:solidFill>
                <a:effectLst>
                  <a:outerShdw blurRad="38100" dist="38100" dir="2700000" algn="tl">
                    <a:srgbClr val="000000">
                      <a:alpha val="43137"/>
                    </a:srgbClr>
                  </a:outerShdw>
                </a:effectLst>
              </a:rPr>
              <a:t>E</a:t>
            </a:r>
          </a:p>
        </p:txBody>
      </p:sp>
      <p:sp>
        <p:nvSpPr>
          <p:cNvPr id="5" name="Oval 4">
            <a:extLst>
              <a:ext uri="{FF2B5EF4-FFF2-40B4-BE49-F238E27FC236}">
                <a16:creationId xmlns:a16="http://schemas.microsoft.com/office/drawing/2014/main" xmlns="" id="{2117B074-01FA-5D32-71C1-3707610C3B56}"/>
              </a:ext>
            </a:extLst>
          </p:cNvPr>
          <p:cNvSpPr/>
          <p:nvPr/>
        </p:nvSpPr>
        <p:spPr>
          <a:xfrm>
            <a:off x="16487530" y="2971800"/>
            <a:ext cx="2486270" cy="76199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7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A9CF74-4B5B-5C10-F0E3-A582D4A4E4A2}"/>
              </a:ext>
            </a:extLst>
          </p:cNvPr>
          <p:cNvSpPr txBox="1"/>
          <p:nvPr/>
        </p:nvSpPr>
        <p:spPr>
          <a:xfrm>
            <a:off x="8184552" y="2151727"/>
            <a:ext cx="7405296" cy="2554545"/>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Emery Grove</a:t>
            </a:r>
          </a:p>
          <a:p>
            <a:pPr algn="ctr"/>
            <a:r>
              <a:rPr lang="en-US" sz="8000" b="1" dirty="0">
                <a:ln w="22225">
                  <a:solidFill>
                    <a:sysClr val="windowText" lastClr="000000"/>
                  </a:solidFill>
                  <a:prstDash val="solid"/>
                </a:ln>
                <a:solidFill>
                  <a:schemeClr val="accent2">
                    <a:lumMod val="40000"/>
                    <a:lumOff val="60000"/>
                  </a:schemeClr>
                </a:solidFill>
              </a:rPr>
              <a:t>Toledo District</a:t>
            </a:r>
          </a:p>
        </p:txBody>
      </p:sp>
    </p:spTree>
    <p:extLst>
      <p:ext uri="{BB962C8B-B14F-4D97-AF65-F5344CB8AC3E}">
        <p14:creationId xmlns:p14="http://schemas.microsoft.com/office/powerpoint/2010/main" val="3205194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A41A69-FB5E-55A0-CCBE-4BB9308FB56B}"/>
              </a:ext>
            </a:extLst>
          </p:cNvPr>
          <p:cNvSpPr txBox="1"/>
          <p:nvPr/>
        </p:nvSpPr>
        <p:spPr>
          <a:xfrm>
            <a:off x="3314700" y="1905506"/>
            <a:ext cx="17145000" cy="3046988"/>
          </a:xfrm>
          <a:prstGeom prst="rect">
            <a:avLst/>
          </a:prstGeom>
          <a:noFill/>
        </p:spPr>
        <p:txBody>
          <a:bodyPr wrap="square">
            <a:spAutoFit/>
          </a:bodyPr>
          <a:lstStyle/>
          <a:p>
            <a:pPr algn="ctr"/>
            <a:r>
              <a:rPr lang="en-US" sz="9600" b="1" dirty="0">
                <a:ln w="22225">
                  <a:solidFill>
                    <a:sysClr val="windowText" lastClr="000000"/>
                  </a:solidFill>
                  <a:prstDash val="solid"/>
                </a:ln>
                <a:solidFill>
                  <a:schemeClr val="accent2">
                    <a:lumMod val="40000"/>
                    <a:lumOff val="60000"/>
                  </a:schemeClr>
                </a:solidFill>
              </a:rPr>
              <a:t>Toledo Christian Academy (TCA)</a:t>
            </a:r>
          </a:p>
        </p:txBody>
      </p:sp>
    </p:spTree>
    <p:extLst>
      <p:ext uri="{BB962C8B-B14F-4D97-AF65-F5344CB8AC3E}">
        <p14:creationId xmlns:p14="http://schemas.microsoft.com/office/powerpoint/2010/main" val="912484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8A03035-90A4-38B3-AB13-C8D6CD2E0866}"/>
              </a:ext>
            </a:extLst>
          </p:cNvPr>
          <p:cNvSpPr txBox="1"/>
          <p:nvPr/>
        </p:nvSpPr>
        <p:spPr>
          <a:xfrm>
            <a:off x="209228" y="1166842"/>
            <a:ext cx="11553986"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16:19  Then Jesus knew that they desired to ask Him, and said to them, Do you seek answers with one another concerning this, because I said, A little </a:t>
            </a:r>
            <a:r>
              <a:rPr lang="en-US" sz="3600" i="1" dirty="0">
                <a:effectLst>
                  <a:outerShdw blurRad="38100" dist="38100" dir="2700000" algn="tl">
                    <a:srgbClr val="000000">
                      <a:alpha val="43137"/>
                    </a:srgbClr>
                  </a:outerShdw>
                </a:effectLst>
                <a:latin typeface="Rockwell" panose="02060603020205020403" pitchFamily="18" charset="0"/>
              </a:rPr>
              <a:t>while</a:t>
            </a:r>
            <a:r>
              <a:rPr lang="en-US" sz="3600" dirty="0">
                <a:effectLst>
                  <a:outerShdw blurRad="38100" dist="38100" dir="2700000" algn="tl">
                    <a:srgbClr val="000000">
                      <a:alpha val="43137"/>
                    </a:srgbClr>
                  </a:outerShdw>
                </a:effectLst>
                <a:latin typeface="Rockwell" panose="02060603020205020403" pitchFamily="18" charset="0"/>
              </a:rPr>
              <a:t> and you shall not see Me; and again a little while, and you shall see Me? </a:t>
            </a:r>
          </a:p>
          <a:p>
            <a:pPr algn="just"/>
            <a:r>
              <a:rPr lang="en-US" sz="3600" dirty="0">
                <a:effectLst>
                  <a:outerShdw blurRad="38100" dist="38100" dir="2700000" algn="tl">
                    <a:srgbClr val="000000">
                      <a:alpha val="43137"/>
                    </a:srgbClr>
                  </a:outerShdw>
                </a:effectLst>
                <a:latin typeface="Rockwell" panose="02060603020205020403" pitchFamily="18" charset="0"/>
              </a:rPr>
              <a:t> 20  Truly, truly, I say to you that you will weep and lament, but the world will rejoice. And you will be sorrowful, but your sorrow shall be turned into joy. </a:t>
            </a:r>
            <a:endParaRPr lang="en-US" sz="6000" dirty="0">
              <a:effectLst>
                <a:outerShdw blurRad="38100" dist="38100" dir="2700000" algn="tl">
                  <a:srgbClr val="000000">
                    <a:alpha val="43137"/>
                  </a:srgbClr>
                </a:outerShdw>
              </a:effectLst>
              <a:latin typeface="Rockwell" panose="02060603020205020403" pitchFamily="18" charset="0"/>
            </a:endParaRPr>
          </a:p>
        </p:txBody>
      </p:sp>
      <p:sp>
        <p:nvSpPr>
          <p:cNvPr id="5" name="TextBox 4">
            <a:extLst>
              <a:ext uri="{FF2B5EF4-FFF2-40B4-BE49-F238E27FC236}">
                <a16:creationId xmlns:a16="http://schemas.microsoft.com/office/drawing/2014/main" xmlns="" id="{866D4CA8-0025-330E-909F-E60D03972340}"/>
              </a:ext>
            </a:extLst>
          </p:cNvPr>
          <p:cNvSpPr txBox="1"/>
          <p:nvPr/>
        </p:nvSpPr>
        <p:spPr>
          <a:xfrm>
            <a:off x="11887200" y="1166842"/>
            <a:ext cx="11677972"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16:19 Jesús </a:t>
            </a:r>
            <a:r>
              <a:rPr lang="en-US" sz="3600" dirty="0" err="1">
                <a:effectLst>
                  <a:outerShdw blurRad="38100" dist="38100" dir="2700000" algn="tl">
                    <a:srgbClr val="000000">
                      <a:alpha val="43137"/>
                    </a:srgbClr>
                  </a:outerShdw>
                </a:effectLst>
                <a:latin typeface="Rockwell" panose="02060603020205020403" pitchFamily="18" charset="0"/>
              </a:rPr>
              <a:t>comprendió</a:t>
            </a:r>
            <a:r>
              <a:rPr lang="en-US" sz="3600" dirty="0">
                <a:effectLst>
                  <a:outerShdw blurRad="38100" dist="38100" dir="2700000" algn="tl">
                    <a:srgbClr val="000000">
                      <a:alpha val="43137"/>
                    </a:srgbClr>
                  </a:outerShdw>
                </a:effectLst>
                <a:latin typeface="Rockwell" panose="02060603020205020403" pitchFamily="18" charset="0"/>
              </a:rPr>
              <a:t> que le </a:t>
            </a:r>
            <a:r>
              <a:rPr lang="en-US" sz="3600" dirty="0" err="1">
                <a:effectLst>
                  <a:outerShdw blurRad="38100" dist="38100" dir="2700000" algn="tl">
                    <a:srgbClr val="000000">
                      <a:alpha val="43137"/>
                    </a:srgbClr>
                  </a:outerShdw>
                </a:effectLst>
                <a:latin typeface="Rockwell" panose="02060603020205020403" pitchFamily="18" charset="0"/>
              </a:rPr>
              <a:t>querían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preguntar</a:t>
            </a:r>
            <a:r>
              <a:rPr lang="en-US" sz="3600" dirty="0">
                <a:effectLst>
                  <a:outerShdw blurRad="38100" dist="38100" dir="2700000" algn="tl">
                    <a:srgbClr val="000000">
                      <a:alpha val="43137"/>
                    </a:srgbClr>
                  </a:outerShdw>
                </a:effectLst>
                <a:latin typeface="Rockwell" panose="02060603020205020403" pitchFamily="18" charset="0"/>
              </a:rPr>
              <a:t> y les </a:t>
            </a:r>
            <a:r>
              <a:rPr lang="en-US" sz="3600" dirty="0" err="1">
                <a:effectLst>
                  <a:outerShdw blurRad="38100" dist="38100" dir="2700000" algn="tl">
                    <a:srgbClr val="000000">
                      <a:alpha val="43137"/>
                    </a:srgbClr>
                  </a:outerShdw>
                </a:effectLst>
                <a:latin typeface="Rockwell" panose="02060603020205020403" pitchFamily="18" charset="0"/>
              </a:rPr>
              <a:t>dijo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Preguntáis</a:t>
            </a:r>
            <a:r>
              <a:rPr lang="en-US" sz="3600" dirty="0">
                <a:effectLst>
                  <a:outerShdw blurRad="38100" dist="38100" dir="2700000" algn="tl">
                    <a:srgbClr val="000000">
                      <a:alpha val="43137"/>
                    </a:srgbClr>
                  </a:outerShdw>
                </a:effectLst>
                <a:latin typeface="Rockwell" panose="02060603020205020403" pitchFamily="18" charset="0"/>
              </a:rPr>
              <a:t> entre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esto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dije</a:t>
            </a:r>
            <a:r>
              <a:rPr lang="en-US" sz="3600" dirty="0">
                <a:effectLst>
                  <a:outerShdw blurRad="38100" dist="38100" dir="2700000" algn="tl">
                    <a:srgbClr val="000000">
                      <a:alpha val="43137"/>
                    </a:srgbClr>
                  </a:outerShdw>
                </a:effectLst>
                <a:latin typeface="Rockwell" panose="02060603020205020403" pitchFamily="18" charset="0"/>
              </a:rPr>
              <a:t>: "Un </a:t>
            </a:r>
            <a:r>
              <a:rPr lang="en-US" sz="3600" dirty="0" err="1">
                <a:effectLst>
                  <a:outerShdw blurRad="38100" dist="38100" dir="2700000" algn="tl">
                    <a:srgbClr val="000000">
                      <a:alpha val="43137"/>
                    </a:srgbClr>
                  </a:outerShdw>
                </a:effectLst>
                <a:latin typeface="Rockwell" panose="02060603020205020403" pitchFamily="18" charset="0"/>
              </a:rPr>
              <a:t>poquito</a:t>
            </a:r>
            <a:r>
              <a:rPr lang="en-US" sz="3600" dirty="0">
                <a:effectLst>
                  <a:outerShdw blurRad="38100" dist="38100" dir="2700000" algn="tl">
                    <a:srgbClr val="000000">
                      <a:alpha val="43137"/>
                    </a:srgbClr>
                  </a:outerShdw>
                </a:effectLst>
                <a:latin typeface="Rockwell" panose="02060603020205020403" pitchFamily="18" charset="0"/>
              </a:rPr>
              <a:t>, y no me </a:t>
            </a:r>
            <a:r>
              <a:rPr lang="en-US" sz="3600" dirty="0" err="1">
                <a:effectLst>
                  <a:outerShdw blurRad="38100" dist="38100" dir="2700000" algn="tl">
                    <a:srgbClr val="000000">
                      <a:alpha val="43137"/>
                    </a:srgbClr>
                  </a:outerShdw>
                </a:effectLst>
                <a:latin typeface="Rockwell" panose="02060603020205020403" pitchFamily="18" charset="0"/>
              </a:rPr>
              <a:t>veréis</a:t>
            </a:r>
            <a:r>
              <a:rPr lang="en-US" sz="3600" dirty="0">
                <a:effectLst>
                  <a:outerShdw blurRad="38100" dist="38100" dir="2700000" algn="tl">
                    <a:srgbClr val="000000">
                      <a:alpha val="43137"/>
                    </a:srgbClr>
                  </a:outerShdw>
                </a:effectLst>
                <a:latin typeface="Rockwell" panose="02060603020205020403" pitchFamily="18" charset="0"/>
              </a:rPr>
              <a:t>; y de nuevo un </a:t>
            </a:r>
            <a:r>
              <a:rPr lang="en-US" sz="3600" dirty="0" err="1">
                <a:effectLst>
                  <a:outerShdw blurRad="38100" dist="38100" dir="2700000" algn="tl">
                    <a:srgbClr val="000000">
                      <a:alpha val="43137"/>
                    </a:srgbClr>
                  </a:outerShdw>
                </a:effectLst>
                <a:latin typeface="Rockwell" panose="02060603020205020403" pitchFamily="18" charset="0"/>
              </a:rPr>
              <a:t>poquito</a:t>
            </a:r>
            <a:r>
              <a:rPr lang="en-US" sz="3600" dirty="0">
                <a:effectLst>
                  <a:outerShdw blurRad="38100" dist="38100" dir="2700000" algn="tl">
                    <a:srgbClr val="000000">
                      <a:alpha val="43137"/>
                    </a:srgbClr>
                  </a:outerShdw>
                </a:effectLst>
                <a:latin typeface="Rockwell" panose="02060603020205020403" pitchFamily="18" charset="0"/>
              </a:rPr>
              <a:t>, y me </a:t>
            </a:r>
            <a:r>
              <a:rPr lang="en-US" sz="3600" dirty="0" err="1">
                <a:effectLst>
                  <a:outerShdw blurRad="38100" dist="38100" dir="2700000" algn="tl">
                    <a:srgbClr val="000000">
                      <a:alpha val="43137"/>
                    </a:srgbClr>
                  </a:outerShdw>
                </a:effectLst>
                <a:latin typeface="Rockwell" panose="02060603020205020403" pitchFamily="18" charset="0"/>
              </a:rPr>
              <a:t>veréis</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20 De </a:t>
            </a:r>
            <a:r>
              <a:rPr lang="en-US" sz="3600" dirty="0" err="1">
                <a:effectLst>
                  <a:outerShdw blurRad="38100" dist="38100" dir="2700000" algn="tl">
                    <a:srgbClr val="000000">
                      <a:alpha val="43137"/>
                    </a:srgbClr>
                  </a:outerShdw>
                </a:effectLst>
                <a:latin typeface="Rockwell" panose="02060603020205020403" pitchFamily="18" charset="0"/>
              </a:rPr>
              <a:t>cierto</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cierto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digo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lloraréis</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lamentaréis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se </a:t>
            </a:r>
            <a:r>
              <a:rPr lang="en-US" sz="3600" dirty="0" err="1">
                <a:effectLst>
                  <a:outerShdw blurRad="38100" dist="38100" dir="2700000" algn="tl">
                    <a:srgbClr val="000000">
                      <a:alpha val="43137"/>
                    </a:srgbClr>
                  </a:outerShdw>
                </a:effectLst>
                <a:latin typeface="Rockwell" panose="02060603020205020403" pitchFamily="18" charset="0"/>
              </a:rPr>
              <a:t>alegrará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tendréis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angustia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vuestra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angustia</a:t>
            </a:r>
            <a:r>
              <a:rPr lang="en-US" sz="3600" dirty="0">
                <a:effectLst>
                  <a:outerShdw blurRad="38100" dist="38100" dir="2700000" algn="tl">
                    <a:srgbClr val="000000">
                      <a:alpha val="43137"/>
                    </a:srgbClr>
                  </a:outerShdw>
                </a:effectLst>
                <a:latin typeface="Rockwell" panose="02060603020205020403" pitchFamily="18" charset="0"/>
              </a:rPr>
              <a:t> se </a:t>
            </a:r>
            <a:r>
              <a:rPr lang="en-US" sz="3600" dirty="0" err="1">
                <a:effectLst>
                  <a:outerShdw blurRad="38100" dist="38100" dir="2700000" algn="tl">
                    <a:srgbClr val="000000">
                      <a:alpha val="43137"/>
                    </a:srgbClr>
                  </a:outerShdw>
                </a:effectLst>
                <a:latin typeface="Rockwell" panose="02060603020205020403" pitchFamily="18" charset="0"/>
              </a:rPr>
              <a:t>convertirá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gozo</a:t>
            </a:r>
            <a:r>
              <a:rPr lang="en-US" sz="3600" dirty="0">
                <a:effectLst>
                  <a:outerShdw blurRad="38100" dist="38100" dir="2700000" algn="tl">
                    <a:srgbClr val="000000">
                      <a:alpha val="43137"/>
                    </a:srgbClr>
                  </a:outerShdw>
                </a:effectLst>
                <a:latin typeface="Rockwell" panose="02060603020205020403" pitchFamily="18" charset="0"/>
              </a:rPr>
              <a:t>.</a:t>
            </a:r>
          </a:p>
        </p:txBody>
      </p:sp>
      <p:sp>
        <p:nvSpPr>
          <p:cNvPr id="2" name="TextBox 1">
            <a:extLst>
              <a:ext uri="{FF2B5EF4-FFF2-40B4-BE49-F238E27FC236}">
                <a16:creationId xmlns:a16="http://schemas.microsoft.com/office/drawing/2014/main" xmlns="" id="{0A344F14-A7AF-7DBC-25D9-8EED8BEC67AD}"/>
              </a:ext>
            </a:extLst>
          </p:cNvPr>
          <p:cNvSpPr txBox="1"/>
          <p:nvPr/>
        </p:nvSpPr>
        <p:spPr>
          <a:xfrm>
            <a:off x="7433022" y="5887639"/>
            <a:ext cx="8660384" cy="646331"/>
          </a:xfrm>
          <a:prstGeom prst="rect">
            <a:avLst/>
          </a:prstGeom>
          <a:noFill/>
        </p:spPr>
        <p:txBody>
          <a:bodyPr wrap="none" rtlCol="0">
            <a:spAutoFit/>
          </a:bodyPr>
          <a:lstStyle/>
          <a:p>
            <a:r>
              <a:rPr lang="en-US" sz="3600" i="1" dirty="0">
                <a:solidFill>
                  <a:schemeClr val="bg1"/>
                </a:solidFill>
                <a:effectLst>
                  <a:outerShdw blurRad="38100" dist="38100" dir="2700000" algn="tl">
                    <a:srgbClr val="000000">
                      <a:alpha val="43137"/>
                    </a:srgbClr>
                  </a:outerShdw>
                </a:effectLst>
                <a:latin typeface="Rockwell" panose="02060603020205020403" pitchFamily="18" charset="0"/>
              </a:rPr>
              <a:t>(following the victory of HIS resurrection)</a:t>
            </a:r>
          </a:p>
        </p:txBody>
      </p:sp>
    </p:spTree>
    <p:extLst>
      <p:ext uri="{BB962C8B-B14F-4D97-AF65-F5344CB8AC3E}">
        <p14:creationId xmlns:p14="http://schemas.microsoft.com/office/powerpoint/2010/main" val="296335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uniform&#10;&#10;Description automatically generated">
            <a:extLst>
              <a:ext uri="{FF2B5EF4-FFF2-40B4-BE49-F238E27FC236}">
                <a16:creationId xmlns:a16="http://schemas.microsoft.com/office/drawing/2014/main" xmlns="" id="{422EB425-AD0E-BA1E-7FD6-77CED9DD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11201401" cy="62484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xmlns="" id="{F4D436D2-D0FA-60BD-18B7-ECC24EEF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1970"/>
            <a:ext cx="11201400" cy="6211229"/>
          </a:xfrm>
          <a:prstGeom prst="rect">
            <a:avLst/>
          </a:prstGeom>
        </p:spPr>
      </p:pic>
      <p:sp>
        <p:nvSpPr>
          <p:cNvPr id="2" name="TextBox 1">
            <a:extLst>
              <a:ext uri="{FF2B5EF4-FFF2-40B4-BE49-F238E27FC236}">
                <a16:creationId xmlns:a16="http://schemas.microsoft.com/office/drawing/2014/main" xmlns="" id="{514D83C7-B8FB-F33F-14C4-BD5CCADEAFAB}"/>
              </a:ext>
            </a:extLst>
          </p:cNvPr>
          <p:cNvSpPr txBox="1"/>
          <p:nvPr/>
        </p:nvSpPr>
        <p:spPr>
          <a:xfrm>
            <a:off x="3407142" y="5599092"/>
            <a:ext cx="5301516"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Toledo Christian Academy (TCA)</a:t>
            </a:r>
          </a:p>
          <a:p>
            <a:pPr algn="ctr"/>
            <a:r>
              <a:rPr lang="en-US" sz="2800" dirty="0">
                <a:effectLst>
                  <a:outerShdw blurRad="38100" dist="38100" dir="2700000" algn="tl">
                    <a:srgbClr val="000000">
                      <a:alpha val="43137"/>
                    </a:srgbClr>
                  </a:outerShdw>
                </a:effectLst>
              </a:rPr>
              <a:t>Belize 2024</a:t>
            </a:r>
          </a:p>
        </p:txBody>
      </p:sp>
      <p:sp>
        <p:nvSpPr>
          <p:cNvPr id="3" name="TextBox 2">
            <a:extLst>
              <a:ext uri="{FF2B5EF4-FFF2-40B4-BE49-F238E27FC236}">
                <a16:creationId xmlns:a16="http://schemas.microsoft.com/office/drawing/2014/main" xmlns="" id="{8B2685F4-155F-E514-0338-F1F98CE4F0E6}"/>
              </a:ext>
            </a:extLst>
          </p:cNvPr>
          <p:cNvSpPr txBox="1"/>
          <p:nvPr/>
        </p:nvSpPr>
        <p:spPr>
          <a:xfrm>
            <a:off x="16559452" y="5992810"/>
            <a:ext cx="2314095" cy="523220"/>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TCA Teachers</a:t>
            </a:r>
          </a:p>
        </p:txBody>
      </p:sp>
      <p:cxnSp>
        <p:nvCxnSpPr>
          <p:cNvPr id="6" name="Straight Arrow Connector 5">
            <a:extLst>
              <a:ext uri="{FF2B5EF4-FFF2-40B4-BE49-F238E27FC236}">
                <a16:creationId xmlns:a16="http://schemas.microsoft.com/office/drawing/2014/main" xmlns="" id="{E9CC4D1F-9CDC-5DC3-89F6-E59F43EBCED6}"/>
              </a:ext>
            </a:extLst>
          </p:cNvPr>
          <p:cNvCxnSpPr>
            <a:cxnSpLocks/>
          </p:cNvCxnSpPr>
          <p:nvPr/>
        </p:nvCxnSpPr>
        <p:spPr>
          <a:xfrm flipH="1">
            <a:off x="18592800" y="685800"/>
            <a:ext cx="762000" cy="1371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78E069-79A4-2CAD-6186-7D269DF3C335}"/>
              </a:ext>
            </a:extLst>
          </p:cNvPr>
          <p:cNvSpPr txBox="1"/>
          <p:nvPr/>
        </p:nvSpPr>
        <p:spPr>
          <a:xfrm rot="17986878">
            <a:off x="18013353" y="779535"/>
            <a:ext cx="1391728"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rPr>
              <a:t>Zelda</a:t>
            </a:r>
          </a:p>
        </p:txBody>
      </p:sp>
    </p:spTree>
    <p:extLst>
      <p:ext uri="{BB962C8B-B14F-4D97-AF65-F5344CB8AC3E}">
        <p14:creationId xmlns:p14="http://schemas.microsoft.com/office/powerpoint/2010/main" val="303262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10;&#10;Description automatically generated">
            <a:extLst>
              <a:ext uri="{FF2B5EF4-FFF2-40B4-BE49-F238E27FC236}">
                <a16:creationId xmlns:a16="http://schemas.microsoft.com/office/drawing/2014/main" xmlns="" id="{6BCA58A7-2532-E42B-9B8C-03D3359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9256" y="304800"/>
            <a:ext cx="11201400" cy="6248400"/>
          </a:xfrm>
          <a:prstGeom prst="rect">
            <a:avLst/>
          </a:prstGeom>
        </p:spPr>
      </p:pic>
      <p:pic>
        <p:nvPicPr>
          <p:cNvPr id="9" name="Picture 8" descr="A person standing on a dirt road&#10;&#10;Description automatically generated">
            <a:extLst>
              <a:ext uri="{FF2B5EF4-FFF2-40B4-BE49-F238E27FC236}">
                <a16:creationId xmlns:a16="http://schemas.microsoft.com/office/drawing/2014/main" xmlns="" id="{7CC811CF-87D3-0048-4C06-959F2269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11201400" cy="6248400"/>
          </a:xfrm>
          <a:prstGeom prst="rect">
            <a:avLst/>
          </a:prstGeom>
        </p:spPr>
      </p:pic>
      <p:sp>
        <p:nvSpPr>
          <p:cNvPr id="8" name="TextBox 7">
            <a:extLst>
              <a:ext uri="{FF2B5EF4-FFF2-40B4-BE49-F238E27FC236}">
                <a16:creationId xmlns:a16="http://schemas.microsoft.com/office/drawing/2014/main" xmlns="" id="{E53721A7-7445-A1E1-1FF2-96020AB710CD}"/>
              </a:ext>
            </a:extLst>
          </p:cNvPr>
          <p:cNvSpPr txBox="1"/>
          <p:nvPr/>
        </p:nvSpPr>
        <p:spPr>
          <a:xfrm>
            <a:off x="4686402" y="5466689"/>
            <a:ext cx="2742995"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Principle</a:t>
            </a:r>
          </a:p>
          <a:p>
            <a:pPr algn="ctr"/>
            <a:r>
              <a:rPr lang="en-US" sz="3200" dirty="0">
                <a:effectLst>
                  <a:outerShdw blurRad="38100" dist="38100" dir="2700000" algn="tl">
                    <a:srgbClr val="000000">
                      <a:alpha val="43137"/>
                    </a:srgbClr>
                  </a:outerShdw>
                </a:effectLst>
              </a:rPr>
              <a:t>Charlie Fisher </a:t>
            </a:r>
          </a:p>
        </p:txBody>
      </p:sp>
      <p:sp>
        <p:nvSpPr>
          <p:cNvPr id="10" name="TextBox 9">
            <a:extLst>
              <a:ext uri="{FF2B5EF4-FFF2-40B4-BE49-F238E27FC236}">
                <a16:creationId xmlns:a16="http://schemas.microsoft.com/office/drawing/2014/main" xmlns="" id="{965C7129-F146-D1F0-0A71-438862CDCEFE}"/>
              </a:ext>
            </a:extLst>
          </p:cNvPr>
          <p:cNvSpPr txBox="1"/>
          <p:nvPr/>
        </p:nvSpPr>
        <p:spPr>
          <a:xfrm>
            <a:off x="15961870" y="5466689"/>
            <a:ext cx="3576172"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Administrator</a:t>
            </a:r>
          </a:p>
          <a:p>
            <a:pPr algn="ctr"/>
            <a:r>
              <a:rPr lang="en-US" sz="3200" dirty="0">
                <a:effectLst>
                  <a:outerShdw blurRad="38100" dist="38100" dir="2700000" algn="tl">
                    <a:srgbClr val="000000">
                      <a:alpha val="43137"/>
                    </a:srgbClr>
                  </a:outerShdw>
                </a:effectLst>
              </a:rPr>
              <a:t>Zelda Tanner</a:t>
            </a:r>
          </a:p>
        </p:txBody>
      </p:sp>
    </p:spTree>
    <p:extLst>
      <p:ext uri="{BB962C8B-B14F-4D97-AF65-F5344CB8AC3E}">
        <p14:creationId xmlns:p14="http://schemas.microsoft.com/office/powerpoint/2010/main" val="18513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F800DC-E2AC-DCF2-95F2-615ED10B6B31}"/>
              </a:ext>
            </a:extLst>
          </p:cNvPr>
          <p:cNvSpPr txBox="1"/>
          <p:nvPr/>
        </p:nvSpPr>
        <p:spPr>
          <a:xfrm>
            <a:off x="6562216" y="1905506"/>
            <a:ext cx="10649968" cy="3046988"/>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rPr>
              <a:t>Belize Life Center </a:t>
            </a:r>
          </a:p>
          <a:p>
            <a:pPr algn="ctr"/>
            <a:r>
              <a:rPr lang="en-US" sz="9600" b="1" dirty="0">
                <a:ln w="22225">
                  <a:solidFill>
                    <a:sysClr val="windowText" lastClr="000000"/>
                  </a:solidFill>
                  <a:prstDash val="solid"/>
                </a:ln>
                <a:solidFill>
                  <a:schemeClr val="accent2">
                    <a:lumMod val="40000"/>
                    <a:lumOff val="60000"/>
                  </a:schemeClr>
                </a:solidFill>
              </a:rPr>
              <a:t>(BLC)</a:t>
            </a:r>
          </a:p>
        </p:txBody>
      </p:sp>
    </p:spTree>
    <p:extLst>
      <p:ext uri="{BB962C8B-B14F-4D97-AF65-F5344CB8AC3E}">
        <p14:creationId xmlns:p14="http://schemas.microsoft.com/office/powerpoint/2010/main" val="1340190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in grass&#10;&#10;Description automatically generated">
            <a:extLst>
              <a:ext uri="{FF2B5EF4-FFF2-40B4-BE49-F238E27FC236}">
                <a16:creationId xmlns:a16="http://schemas.microsoft.com/office/drawing/2014/main" xmlns="" id="{197F8C05-4FCF-27D8-2DD3-A7127A71C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11430000" cy="6248400"/>
          </a:xfrm>
          <a:prstGeom prst="rect">
            <a:avLst/>
          </a:prstGeom>
        </p:spPr>
      </p:pic>
      <p:pic>
        <p:nvPicPr>
          <p:cNvPr id="1026" name="Picture 2" descr="No photo description available.">
            <a:extLst>
              <a:ext uri="{FF2B5EF4-FFF2-40B4-BE49-F238E27FC236}">
                <a16:creationId xmlns:a16="http://schemas.microsoft.com/office/drawing/2014/main" xmlns="" id="{1B9E0E98-EA4C-AA07-22F4-B4292FDE9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2" y="304800"/>
            <a:ext cx="11429998" cy="624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6DD27098-C31F-402D-6239-B8EC8A634118}"/>
              </a:ext>
            </a:extLst>
          </p:cNvPr>
          <p:cNvSpPr txBox="1"/>
          <p:nvPr/>
        </p:nvSpPr>
        <p:spPr>
          <a:xfrm>
            <a:off x="3853758" y="5599093"/>
            <a:ext cx="4332083"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BLC Pastor</a:t>
            </a:r>
          </a:p>
          <a:p>
            <a:pPr algn="ctr"/>
            <a:r>
              <a:rPr lang="en-US" sz="2800" dirty="0">
                <a:effectLst>
                  <a:outerShdw blurRad="38100" dist="38100" dir="2700000" algn="tl">
                    <a:srgbClr val="000000">
                      <a:alpha val="43137"/>
                    </a:srgbClr>
                  </a:outerShdw>
                </a:effectLst>
              </a:rPr>
              <a:t>Evans and </a:t>
            </a:r>
            <a:r>
              <a:rPr lang="en-US" sz="2800" dirty="0" err="1">
                <a:effectLst>
                  <a:outerShdw blurRad="38100" dist="38100" dir="2700000" algn="tl">
                    <a:srgbClr val="000000">
                      <a:alpha val="43137"/>
                    </a:srgbClr>
                  </a:outerShdw>
                </a:effectLst>
              </a:rPr>
              <a:t>Bonsha</a:t>
            </a:r>
            <a:r>
              <a:rPr lang="en-US" sz="2800" dirty="0">
                <a:effectLst>
                  <a:outerShdw blurRad="38100" dist="38100" dir="2700000" algn="tl">
                    <a:srgbClr val="000000">
                      <a:alpha val="43137"/>
                    </a:srgbClr>
                  </a:outerShdw>
                </a:effectLst>
              </a:rPr>
              <a:t> Mangar </a:t>
            </a:r>
          </a:p>
        </p:txBody>
      </p:sp>
      <p:sp>
        <p:nvSpPr>
          <p:cNvPr id="8" name="TextBox 7">
            <a:extLst>
              <a:ext uri="{FF2B5EF4-FFF2-40B4-BE49-F238E27FC236}">
                <a16:creationId xmlns:a16="http://schemas.microsoft.com/office/drawing/2014/main" xmlns="" id="{F5169F61-E5F4-74E1-8555-5892B22260E2}"/>
              </a:ext>
            </a:extLst>
          </p:cNvPr>
          <p:cNvSpPr txBox="1"/>
          <p:nvPr/>
        </p:nvSpPr>
        <p:spPr>
          <a:xfrm>
            <a:off x="16408815" y="5599092"/>
            <a:ext cx="2691571"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BLC Leader</a:t>
            </a:r>
          </a:p>
          <a:p>
            <a:pPr algn="ctr"/>
            <a:r>
              <a:rPr lang="en-US" sz="2800" dirty="0">
                <a:effectLst>
                  <a:outerShdw blurRad="38100" dist="38100" dir="2700000" algn="tl">
                    <a:srgbClr val="000000">
                      <a:alpha val="43137"/>
                    </a:srgbClr>
                  </a:outerShdw>
                </a:effectLst>
              </a:rPr>
              <a:t>Kenton Parham </a:t>
            </a:r>
          </a:p>
        </p:txBody>
      </p:sp>
    </p:spTree>
    <p:extLst>
      <p:ext uri="{BB962C8B-B14F-4D97-AF65-F5344CB8AC3E}">
        <p14:creationId xmlns:p14="http://schemas.microsoft.com/office/powerpoint/2010/main" val="32518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xmlns="" id="{4149971E-B05D-3EFF-0720-55A5B0097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0220" y="221398"/>
            <a:ext cx="11277600" cy="638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xmlns="" id="{8C72F429-1FA4-7013-9200-7790C4D10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90" y="254852"/>
            <a:ext cx="11312910" cy="6348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7007293-F74B-A489-31E9-8493E90C0BEF}"/>
              </a:ext>
            </a:extLst>
          </p:cNvPr>
          <p:cNvSpPr txBox="1"/>
          <p:nvPr/>
        </p:nvSpPr>
        <p:spPr>
          <a:xfrm>
            <a:off x="15621000" y="5498808"/>
            <a:ext cx="4936159"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Terrence &amp; Andera Punjabi</a:t>
            </a:r>
          </a:p>
          <a:p>
            <a:pPr algn="ctr"/>
            <a:r>
              <a:rPr lang="en-US" sz="3200" dirty="0">
                <a:effectLst>
                  <a:outerShdw blurRad="38100" dist="38100" dir="2700000" algn="tl">
                    <a:srgbClr val="000000">
                      <a:alpha val="43137"/>
                    </a:srgbClr>
                  </a:outerShdw>
                </a:effectLst>
              </a:rPr>
              <a:t>FMI - Mapusa, India</a:t>
            </a:r>
          </a:p>
        </p:txBody>
      </p:sp>
      <p:sp>
        <p:nvSpPr>
          <p:cNvPr id="3" name="TextBox 2">
            <a:extLst>
              <a:ext uri="{FF2B5EF4-FFF2-40B4-BE49-F238E27FC236}">
                <a16:creationId xmlns:a16="http://schemas.microsoft.com/office/drawing/2014/main" xmlns="" id="{47D831C8-8610-9160-CCD2-D773AB044FE0}"/>
              </a:ext>
            </a:extLst>
          </p:cNvPr>
          <p:cNvSpPr txBox="1"/>
          <p:nvPr/>
        </p:nvSpPr>
        <p:spPr>
          <a:xfrm>
            <a:off x="3894015" y="5498808"/>
            <a:ext cx="4673460"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Abdon (James) Sanchez </a:t>
            </a:r>
          </a:p>
          <a:p>
            <a:pPr algn="ctr"/>
            <a:r>
              <a:rPr lang="en-US" sz="3200" dirty="0">
                <a:effectLst>
                  <a:outerShdw blurRad="38100" dist="38100" dir="2700000" algn="tl">
                    <a:srgbClr val="000000">
                      <a:alpha val="43137"/>
                    </a:srgbClr>
                  </a:outerShdw>
                </a:effectLst>
              </a:rPr>
              <a:t>San Pedro Town</a:t>
            </a:r>
          </a:p>
        </p:txBody>
      </p:sp>
    </p:spTree>
    <p:extLst>
      <p:ext uri="{BB962C8B-B14F-4D97-AF65-F5344CB8AC3E}">
        <p14:creationId xmlns:p14="http://schemas.microsoft.com/office/powerpoint/2010/main" val="29860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A9CF74-4B5B-5C10-F0E3-A582D4A4E4A2}"/>
              </a:ext>
            </a:extLst>
          </p:cNvPr>
          <p:cNvSpPr txBox="1"/>
          <p:nvPr/>
        </p:nvSpPr>
        <p:spPr>
          <a:xfrm>
            <a:off x="8020276" y="2151727"/>
            <a:ext cx="7733848" cy="2554545"/>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Ambergris </a:t>
            </a:r>
            <a:r>
              <a:rPr lang="en-US" sz="8000" b="1" dirty="0" err="1">
                <a:ln w="22225">
                  <a:solidFill>
                    <a:sysClr val="windowText" lastClr="000000"/>
                  </a:solidFill>
                  <a:prstDash val="solid"/>
                </a:ln>
                <a:solidFill>
                  <a:schemeClr val="accent2">
                    <a:lumMod val="40000"/>
                    <a:lumOff val="60000"/>
                  </a:schemeClr>
                </a:solidFill>
              </a:rPr>
              <a:t>Caye</a:t>
            </a:r>
            <a:endParaRPr lang="en-US" sz="8000" b="1" dirty="0">
              <a:ln w="22225">
                <a:solidFill>
                  <a:sysClr val="windowText" lastClr="000000"/>
                </a:solidFill>
                <a:prstDash val="solid"/>
              </a:ln>
              <a:solidFill>
                <a:schemeClr val="accent2">
                  <a:lumMod val="40000"/>
                  <a:lumOff val="60000"/>
                </a:schemeClr>
              </a:solidFill>
            </a:endParaRPr>
          </a:p>
          <a:p>
            <a:pPr algn="ctr"/>
            <a:r>
              <a:rPr lang="en-US" sz="8000" b="1" dirty="0">
                <a:ln w="22225">
                  <a:solidFill>
                    <a:sysClr val="windowText" lastClr="000000"/>
                  </a:solidFill>
                  <a:prstDash val="solid"/>
                </a:ln>
                <a:solidFill>
                  <a:schemeClr val="accent2">
                    <a:lumMod val="40000"/>
                    <a:lumOff val="60000"/>
                  </a:schemeClr>
                </a:solidFill>
              </a:rPr>
              <a:t>San Pedro Town</a:t>
            </a:r>
          </a:p>
        </p:txBody>
      </p:sp>
    </p:spTree>
    <p:extLst>
      <p:ext uri="{BB962C8B-B14F-4D97-AF65-F5344CB8AC3E}">
        <p14:creationId xmlns:p14="http://schemas.microsoft.com/office/powerpoint/2010/main" val="96613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taking a selfie&#10;&#10;Description automatically generated">
            <a:extLst>
              <a:ext uri="{FF2B5EF4-FFF2-40B4-BE49-F238E27FC236}">
                <a16:creationId xmlns:a16="http://schemas.microsoft.com/office/drawing/2014/main" xmlns="" id="{38988CB9-B047-F916-2B16-1EC3C433D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358698"/>
            <a:ext cx="11201399" cy="6096000"/>
          </a:xfrm>
          <a:prstGeom prst="rect">
            <a:avLst/>
          </a:prstGeom>
        </p:spPr>
      </p:pic>
      <p:sp>
        <p:nvSpPr>
          <p:cNvPr id="13" name="TextBox 12">
            <a:extLst>
              <a:ext uri="{FF2B5EF4-FFF2-40B4-BE49-F238E27FC236}">
                <a16:creationId xmlns:a16="http://schemas.microsoft.com/office/drawing/2014/main" xmlns="" id="{36BBC7A8-1987-2969-A903-A69033006ABA}"/>
              </a:ext>
            </a:extLst>
          </p:cNvPr>
          <p:cNvSpPr txBox="1"/>
          <p:nvPr/>
        </p:nvSpPr>
        <p:spPr>
          <a:xfrm>
            <a:off x="3398558" y="5410200"/>
            <a:ext cx="5166286" cy="830997"/>
          </a:xfrm>
          <a:prstGeom prst="rect">
            <a:avLst/>
          </a:prstGeom>
          <a:solidFill>
            <a:schemeClr val="bg1"/>
          </a:solidFill>
        </p:spPr>
        <p:txBody>
          <a:bodyPr wrap="none" rtlCol="0">
            <a:spAutoFit/>
          </a:bodyPr>
          <a:lstStyle/>
          <a:p>
            <a:pPr algn="ctr"/>
            <a:r>
              <a:rPr lang="en-US" sz="2400" dirty="0">
                <a:effectLst>
                  <a:outerShdw blurRad="38100" dist="38100" dir="2700000" algn="tl">
                    <a:srgbClr val="000000">
                      <a:alpha val="43137"/>
                    </a:srgbClr>
                  </a:outerShdw>
                </a:effectLst>
              </a:rPr>
              <a:t>Lighthouse Christian Radio – director</a:t>
            </a:r>
          </a:p>
          <a:p>
            <a:pPr algn="ctr"/>
            <a:r>
              <a:rPr lang="en-US" sz="2400" dirty="0">
                <a:effectLst>
                  <a:outerShdw blurRad="38100" dist="38100" dir="2700000" algn="tl">
                    <a:srgbClr val="000000">
                      <a:alpha val="43137"/>
                    </a:srgbClr>
                  </a:outerShdw>
                </a:effectLst>
              </a:rPr>
              <a:t>Clive Welsh </a:t>
            </a:r>
          </a:p>
        </p:txBody>
      </p:sp>
      <p:pic>
        <p:nvPicPr>
          <p:cNvPr id="17" name="Picture 16" descr="A person sitting at a desk with a computer&#10;&#10;Description automatically generated">
            <a:extLst>
              <a:ext uri="{FF2B5EF4-FFF2-40B4-BE49-F238E27FC236}">
                <a16:creationId xmlns:a16="http://schemas.microsoft.com/office/drawing/2014/main" xmlns="" id="{7A09BD7F-A497-1511-6D6C-C8147E84E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0" y="369849"/>
            <a:ext cx="11201400" cy="6118302"/>
          </a:xfrm>
          <a:prstGeom prst="rect">
            <a:avLst/>
          </a:prstGeom>
        </p:spPr>
      </p:pic>
      <p:sp>
        <p:nvSpPr>
          <p:cNvPr id="18" name="TextBox 17">
            <a:extLst>
              <a:ext uri="{FF2B5EF4-FFF2-40B4-BE49-F238E27FC236}">
                <a16:creationId xmlns:a16="http://schemas.microsoft.com/office/drawing/2014/main" xmlns="" id="{C8359172-EE98-8C03-D8FF-FF3848426892}"/>
              </a:ext>
            </a:extLst>
          </p:cNvPr>
          <p:cNvSpPr txBox="1"/>
          <p:nvPr/>
        </p:nvSpPr>
        <p:spPr>
          <a:xfrm>
            <a:off x="14901459" y="5410200"/>
            <a:ext cx="5782481" cy="830997"/>
          </a:xfrm>
          <a:prstGeom prst="rect">
            <a:avLst/>
          </a:prstGeom>
          <a:solidFill>
            <a:schemeClr val="bg1"/>
          </a:solidFill>
        </p:spPr>
        <p:txBody>
          <a:bodyPr wrap="none" rtlCol="0">
            <a:spAutoFit/>
          </a:bodyPr>
          <a:lstStyle/>
          <a:p>
            <a:pPr algn="ctr"/>
            <a:r>
              <a:rPr lang="en-US" sz="2400" dirty="0">
                <a:effectLst>
                  <a:outerShdw blurRad="38100" dist="38100" dir="2700000" algn="tl">
                    <a:srgbClr val="000000">
                      <a:alpha val="43137"/>
                    </a:srgbClr>
                  </a:outerShdw>
                </a:effectLst>
              </a:rPr>
              <a:t>Lighthouse Christian Radio – programmer</a:t>
            </a:r>
          </a:p>
          <a:p>
            <a:pPr algn="ctr"/>
            <a:r>
              <a:rPr lang="en-US" sz="2400" dirty="0">
                <a:effectLst>
                  <a:outerShdw blurRad="38100" dist="38100" dir="2700000" algn="tl">
                    <a:srgbClr val="000000">
                      <a:alpha val="43137"/>
                    </a:srgbClr>
                  </a:outerShdw>
                </a:effectLst>
              </a:rPr>
              <a:t>Elmer Montero </a:t>
            </a:r>
          </a:p>
        </p:txBody>
      </p:sp>
    </p:spTree>
    <p:extLst>
      <p:ext uri="{BB962C8B-B14F-4D97-AF65-F5344CB8AC3E}">
        <p14:creationId xmlns:p14="http://schemas.microsoft.com/office/powerpoint/2010/main" val="41431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men sitting at a table&#10;&#10;Description automatically generated">
            <a:extLst>
              <a:ext uri="{FF2B5EF4-FFF2-40B4-BE49-F238E27FC236}">
                <a16:creationId xmlns:a16="http://schemas.microsoft.com/office/drawing/2014/main" xmlns="" id="{3BD442B6-CFF5-2DD7-2801-6684A9A09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802" y="421888"/>
            <a:ext cx="11182813" cy="6096000"/>
          </a:xfrm>
          <a:prstGeom prst="rect">
            <a:avLst/>
          </a:prstGeom>
        </p:spPr>
      </p:pic>
      <p:sp>
        <p:nvSpPr>
          <p:cNvPr id="14" name="TextBox 13">
            <a:extLst>
              <a:ext uri="{FF2B5EF4-FFF2-40B4-BE49-F238E27FC236}">
                <a16:creationId xmlns:a16="http://schemas.microsoft.com/office/drawing/2014/main" xmlns="" id="{339D234C-A38C-425E-C2D6-FAC2B1E36690}"/>
              </a:ext>
            </a:extLst>
          </p:cNvPr>
          <p:cNvSpPr txBox="1"/>
          <p:nvPr/>
        </p:nvSpPr>
        <p:spPr>
          <a:xfrm>
            <a:off x="15286096" y="5461114"/>
            <a:ext cx="4842223"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LCR Discipleship Program</a:t>
            </a:r>
          </a:p>
          <a:p>
            <a:pPr algn="ctr"/>
            <a:r>
              <a:rPr lang="en-US" sz="3200" dirty="0">
                <a:effectLst>
                  <a:outerShdw blurRad="38100" dist="38100" dir="2700000" algn="tl">
                    <a:srgbClr val="000000">
                      <a:alpha val="43137"/>
                    </a:srgbClr>
                  </a:outerShdw>
                </a:effectLst>
              </a:rPr>
              <a:t>Carlos &amp; Jaime</a:t>
            </a:r>
          </a:p>
        </p:txBody>
      </p:sp>
      <p:pic>
        <p:nvPicPr>
          <p:cNvPr id="16" name="Picture 15" descr="A person and child posing for a picture&#10;&#10;Description automatically generated">
            <a:extLst>
              <a:ext uri="{FF2B5EF4-FFF2-40B4-BE49-F238E27FC236}">
                <a16:creationId xmlns:a16="http://schemas.microsoft.com/office/drawing/2014/main" xmlns="" id="{2E520058-207F-7675-E799-3D96E982EC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3353" y="-2121519"/>
            <a:ext cx="6122020" cy="11182814"/>
          </a:xfrm>
          <a:prstGeom prst="rect">
            <a:avLst/>
          </a:prstGeom>
        </p:spPr>
      </p:pic>
      <p:sp>
        <p:nvSpPr>
          <p:cNvPr id="2" name="TextBox 1">
            <a:extLst>
              <a:ext uri="{FF2B5EF4-FFF2-40B4-BE49-F238E27FC236}">
                <a16:creationId xmlns:a16="http://schemas.microsoft.com/office/drawing/2014/main" xmlns="" id="{54D84C3D-7219-7A9A-C73D-614D3D588E8B}"/>
              </a:ext>
            </a:extLst>
          </p:cNvPr>
          <p:cNvSpPr txBox="1"/>
          <p:nvPr/>
        </p:nvSpPr>
        <p:spPr>
          <a:xfrm>
            <a:off x="3442594" y="5371904"/>
            <a:ext cx="6152454"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LCR Discipleship Program Leader</a:t>
            </a:r>
          </a:p>
          <a:p>
            <a:pPr algn="ctr"/>
            <a:r>
              <a:rPr lang="en-US" sz="3200" dirty="0">
                <a:effectLst>
                  <a:outerShdw blurRad="38100" dist="38100" dir="2700000" algn="tl">
                    <a:srgbClr val="000000">
                      <a:alpha val="43137"/>
                    </a:srgbClr>
                  </a:outerShdw>
                </a:effectLst>
              </a:rPr>
              <a:t>Wil </a:t>
            </a:r>
            <a:r>
              <a:rPr lang="en-US" sz="3200" dirty="0" err="1">
                <a:effectLst>
                  <a:outerShdw blurRad="38100" dist="38100" dir="2700000" algn="tl">
                    <a:srgbClr val="000000">
                      <a:alpha val="43137"/>
                    </a:srgbClr>
                  </a:outerShdw>
                </a:effectLst>
              </a:rPr>
              <a:t>Almazan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66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00761A-0C63-7233-4466-CC1F41B15909}"/>
              </a:ext>
            </a:extLst>
          </p:cNvPr>
          <p:cNvSpPr txBox="1"/>
          <p:nvPr/>
        </p:nvSpPr>
        <p:spPr>
          <a:xfrm>
            <a:off x="6681347" y="1072927"/>
            <a:ext cx="10411696" cy="923330"/>
          </a:xfrm>
          <a:prstGeom prst="rect">
            <a:avLst/>
          </a:prstGeom>
          <a:noFill/>
        </p:spPr>
        <p:txBody>
          <a:bodyPr wrap="none" rtlCol="0">
            <a:spAutoFit/>
          </a:bodyPr>
          <a:lstStyle/>
          <a:p>
            <a:r>
              <a:rPr lang="en-US" sz="54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Belize probable future ministry</a:t>
            </a:r>
          </a:p>
        </p:txBody>
      </p:sp>
      <p:sp>
        <p:nvSpPr>
          <p:cNvPr id="3" name="TextBox 2">
            <a:extLst>
              <a:ext uri="{FF2B5EF4-FFF2-40B4-BE49-F238E27FC236}">
                <a16:creationId xmlns:a16="http://schemas.microsoft.com/office/drawing/2014/main" xmlns="" id="{337E3A14-2364-A806-61CB-3EBA067EB49C}"/>
              </a:ext>
            </a:extLst>
          </p:cNvPr>
          <p:cNvSpPr txBox="1"/>
          <p:nvPr/>
        </p:nvSpPr>
        <p:spPr>
          <a:xfrm>
            <a:off x="2241287" y="2683104"/>
            <a:ext cx="19291820"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*Spanish Lookout Mennonite community			</a:t>
            </a:r>
            <a:r>
              <a:rPr lang="en-US" sz="4000" dirty="0" err="1">
                <a:effectLst>
                  <a:outerShdw blurRad="38100" dist="38100" dir="2700000" algn="tl">
                    <a:srgbClr val="000000">
                      <a:alpha val="43137"/>
                    </a:srgbClr>
                  </a:outerShdw>
                </a:effectLst>
              </a:rPr>
              <a:t>Cayo</a:t>
            </a:r>
            <a:r>
              <a:rPr lang="en-US" sz="4000" dirty="0">
                <a:effectLst>
                  <a:outerShdw blurRad="38100" dist="38100" dir="2700000" algn="tl">
                    <a:srgbClr val="000000">
                      <a:alpha val="43137"/>
                    </a:srgbClr>
                  </a:outerShdw>
                </a:effectLst>
              </a:rPr>
              <a:t> District (western most district)</a:t>
            </a:r>
          </a:p>
        </p:txBody>
      </p:sp>
      <p:sp>
        <p:nvSpPr>
          <p:cNvPr id="4" name="TextBox 3">
            <a:extLst>
              <a:ext uri="{FF2B5EF4-FFF2-40B4-BE49-F238E27FC236}">
                <a16:creationId xmlns:a16="http://schemas.microsoft.com/office/drawing/2014/main" xmlns="" id="{FE7A24BB-1BE5-D4BD-BA6E-9D6554A33CD3}"/>
              </a:ext>
            </a:extLst>
          </p:cNvPr>
          <p:cNvSpPr txBox="1"/>
          <p:nvPr/>
        </p:nvSpPr>
        <p:spPr>
          <a:xfrm>
            <a:off x="5455210" y="3880145"/>
            <a:ext cx="12863971"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Corozal			Corozal District	(northern most district)</a:t>
            </a:r>
          </a:p>
        </p:txBody>
      </p:sp>
      <p:sp>
        <p:nvSpPr>
          <p:cNvPr id="5" name="TextBox 4">
            <a:extLst>
              <a:ext uri="{FF2B5EF4-FFF2-40B4-BE49-F238E27FC236}">
                <a16:creationId xmlns:a16="http://schemas.microsoft.com/office/drawing/2014/main" xmlns="" id="{11A3E33A-25AB-331E-C9F5-24748A918D12}"/>
              </a:ext>
            </a:extLst>
          </p:cNvPr>
          <p:cNvSpPr txBox="1"/>
          <p:nvPr/>
        </p:nvSpPr>
        <p:spPr>
          <a:xfrm>
            <a:off x="5065393" y="5077187"/>
            <a:ext cx="1364360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Southern Toledo Technical Institute			Toledo District</a:t>
            </a:r>
          </a:p>
        </p:txBody>
      </p:sp>
    </p:spTree>
    <p:extLst>
      <p:ext uri="{BB962C8B-B14F-4D97-AF65-F5344CB8AC3E}">
        <p14:creationId xmlns:p14="http://schemas.microsoft.com/office/powerpoint/2010/main" val="948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ACDC9FF-0328-721F-1440-01888AA517E8}"/>
              </a:ext>
            </a:extLst>
          </p:cNvPr>
          <p:cNvSpPr txBox="1"/>
          <p:nvPr/>
        </p:nvSpPr>
        <p:spPr>
          <a:xfrm>
            <a:off x="228600" y="920621"/>
            <a:ext cx="11506200" cy="5632311"/>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Mt 28:18 And Jesus came and spoke to them, saying, All authority is given to Me in Heaven and in earth.</a:t>
            </a:r>
          </a:p>
          <a:p>
            <a:pPr algn="just"/>
            <a:r>
              <a:rPr lang="en-US" sz="4000" dirty="0">
                <a:solidFill>
                  <a:schemeClr val="bg1"/>
                </a:solidFill>
                <a:effectLst>
                  <a:outerShdw blurRad="38100" dist="38100" dir="2700000" algn="tl">
                    <a:srgbClr val="000000">
                      <a:alpha val="43137"/>
                    </a:srgbClr>
                  </a:outerShdw>
                </a:effectLst>
              </a:rPr>
              <a:t> 19 Therefore go and teach all nations, baptizing them in the name of the Father and of the Son and of the Holy Spirit,</a:t>
            </a:r>
          </a:p>
          <a:p>
            <a:pPr algn="just"/>
            <a:r>
              <a:rPr lang="en-US" sz="4000" dirty="0">
                <a:solidFill>
                  <a:schemeClr val="bg1"/>
                </a:solidFill>
                <a:effectLst>
                  <a:outerShdw blurRad="38100" dist="38100" dir="2700000" algn="tl">
                    <a:srgbClr val="000000">
                      <a:alpha val="43137"/>
                    </a:srgbClr>
                  </a:outerShdw>
                </a:effectLst>
              </a:rPr>
              <a:t> 20 teaching them to observe all things, whatever I commanded you. And behold, </a:t>
            </a:r>
          </a:p>
          <a:p>
            <a:pPr algn="ctr"/>
            <a:r>
              <a:rPr lang="en-US" sz="4000" dirty="0">
                <a:solidFill>
                  <a:schemeClr val="bg1"/>
                </a:solidFill>
                <a:effectLst>
                  <a:outerShdw blurRad="38100" dist="38100" dir="2700000" algn="tl">
                    <a:srgbClr val="000000">
                      <a:alpha val="43137"/>
                    </a:srgbClr>
                  </a:outerShdw>
                </a:effectLst>
              </a:rPr>
              <a:t>I am with you all the days </a:t>
            </a:r>
          </a:p>
          <a:p>
            <a:pPr algn="ctr"/>
            <a:r>
              <a:rPr lang="en-US" sz="4000" dirty="0">
                <a:solidFill>
                  <a:schemeClr val="bg1"/>
                </a:solidFill>
                <a:effectLst>
                  <a:outerShdw blurRad="38100" dist="38100" dir="2700000" algn="tl">
                    <a:srgbClr val="000000">
                      <a:alpha val="43137"/>
                    </a:srgbClr>
                  </a:outerShdw>
                </a:effectLst>
              </a:rPr>
              <a:t>until the end of the world.</a:t>
            </a:r>
          </a:p>
        </p:txBody>
      </p:sp>
      <p:sp>
        <p:nvSpPr>
          <p:cNvPr id="5" name="TextBox 4">
            <a:extLst>
              <a:ext uri="{FF2B5EF4-FFF2-40B4-BE49-F238E27FC236}">
                <a16:creationId xmlns:a16="http://schemas.microsoft.com/office/drawing/2014/main" xmlns="" id="{0474E62F-1E51-8491-FB54-9D9599115FCF}"/>
              </a:ext>
            </a:extLst>
          </p:cNvPr>
          <p:cNvSpPr txBox="1"/>
          <p:nvPr/>
        </p:nvSpPr>
        <p:spPr>
          <a:xfrm>
            <a:off x="11887200" y="612844"/>
            <a:ext cx="11658600" cy="5632311"/>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Mt 28:18 Jesús se </a:t>
            </a:r>
            <a:r>
              <a:rPr lang="en-US" sz="4000" dirty="0" err="1">
                <a:solidFill>
                  <a:schemeClr val="bg1"/>
                </a:solidFill>
                <a:effectLst>
                  <a:outerShdw blurRad="38100" dist="38100" dir="2700000" algn="tl">
                    <a:srgbClr val="000000">
                      <a:alpha val="43137"/>
                    </a:srgbClr>
                  </a:outerShdw>
                </a:effectLst>
              </a:rPr>
              <a:t>acercó</a:t>
            </a:r>
            <a:r>
              <a:rPr lang="en-US" sz="4000" dirty="0">
                <a:solidFill>
                  <a:schemeClr val="bg1"/>
                </a:solidFill>
                <a:effectLst>
                  <a:outerShdw blurRad="38100" dist="38100" dir="2700000" algn="tl">
                    <a:srgbClr val="000000">
                      <a:alpha val="43137"/>
                    </a:srgbClr>
                  </a:outerShdw>
                </a:effectLst>
              </a:rPr>
              <a:t> a </a:t>
            </a:r>
            <a:r>
              <a:rPr lang="en-US" sz="4000" dirty="0" err="1">
                <a:solidFill>
                  <a:schemeClr val="bg1"/>
                </a:solidFill>
                <a:effectLst>
                  <a:outerShdw blurRad="38100" dist="38100" dir="2700000" algn="tl">
                    <a:srgbClr val="000000">
                      <a:alpha val="43137"/>
                    </a:srgbClr>
                  </a:outerShdw>
                </a:effectLst>
              </a:rPr>
              <a:t>ellos</a:t>
            </a:r>
            <a:r>
              <a:rPr lang="en-US" sz="4000" dirty="0">
                <a:solidFill>
                  <a:schemeClr val="bg1"/>
                </a:solidFill>
                <a:effectLst>
                  <a:outerShdw blurRad="38100" dist="38100" dir="2700000" algn="tl">
                    <a:srgbClr val="000000">
                      <a:alpha val="43137"/>
                    </a:srgbClr>
                  </a:outerShdw>
                </a:effectLst>
              </a:rPr>
              <a:t> y les </a:t>
            </a:r>
            <a:r>
              <a:rPr lang="en-US" sz="4000" dirty="0" err="1">
                <a:solidFill>
                  <a:schemeClr val="bg1"/>
                </a:solidFill>
                <a:effectLst>
                  <a:outerShdw blurRad="38100" dist="38100" dir="2700000" algn="tl">
                    <a:srgbClr val="000000">
                      <a:alpha val="43137"/>
                    </a:srgbClr>
                  </a:outerShdw>
                </a:effectLst>
              </a:rPr>
              <a:t>habló</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diciendo</a:t>
            </a:r>
            <a:r>
              <a:rPr lang="en-US" sz="4000" dirty="0">
                <a:solidFill>
                  <a:schemeClr val="bg1"/>
                </a:solidFill>
                <a:effectLst>
                  <a:outerShdw blurRad="38100" dist="38100" dir="2700000" algn="tl">
                    <a:srgbClr val="000000">
                      <a:alpha val="43137"/>
                    </a:srgbClr>
                  </a:outerShdw>
                </a:effectLst>
              </a:rPr>
              <a:t>: "Toda </a:t>
            </a:r>
            <a:r>
              <a:rPr lang="en-US" sz="4000" dirty="0" err="1">
                <a:solidFill>
                  <a:schemeClr val="bg1"/>
                </a:solidFill>
                <a:effectLst>
                  <a:outerShdw blurRad="38100" dist="38100" dir="2700000" algn="tl">
                    <a:srgbClr val="000000">
                      <a:alpha val="43137"/>
                    </a:srgbClr>
                  </a:outerShdw>
                </a:effectLst>
              </a:rPr>
              <a:t>autoridad</a:t>
            </a:r>
            <a:r>
              <a:rPr lang="en-US" sz="4000" dirty="0">
                <a:solidFill>
                  <a:schemeClr val="bg1"/>
                </a:solidFill>
                <a:effectLst>
                  <a:outerShdw blurRad="38100" dist="38100" dir="2700000" algn="tl">
                    <a:srgbClr val="000000">
                      <a:alpha val="43137"/>
                    </a:srgbClr>
                  </a:outerShdw>
                </a:effectLst>
              </a:rPr>
              <a:t> me ha </a:t>
            </a:r>
            <a:r>
              <a:rPr lang="en-US" sz="4000" dirty="0" err="1">
                <a:solidFill>
                  <a:schemeClr val="bg1"/>
                </a:solidFill>
                <a:effectLst>
                  <a:outerShdw blurRad="38100" dist="38100" dir="2700000" algn="tl">
                    <a:srgbClr val="000000">
                      <a:alpha val="43137"/>
                    </a:srgbClr>
                  </a:outerShdw>
                </a:effectLst>
              </a:rPr>
              <a:t>sido</a:t>
            </a:r>
            <a:r>
              <a:rPr lang="en-US" sz="4000" dirty="0">
                <a:solidFill>
                  <a:schemeClr val="bg1"/>
                </a:solidFill>
                <a:effectLst>
                  <a:outerShdw blurRad="38100" dist="38100" dir="2700000" algn="tl">
                    <a:srgbClr val="000000">
                      <a:alpha val="43137"/>
                    </a:srgbClr>
                  </a:outerShdw>
                </a:effectLst>
              </a:rPr>
              <a:t> dada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la tierra.</a:t>
            </a:r>
          </a:p>
          <a:p>
            <a:pPr algn="just"/>
            <a:r>
              <a:rPr lang="en-US" sz="4000" dirty="0">
                <a:solidFill>
                  <a:schemeClr val="bg1"/>
                </a:solidFill>
                <a:effectLst>
                  <a:outerShdw blurRad="38100" dist="38100" dir="2700000" algn="tl">
                    <a:srgbClr val="000000">
                      <a:alpha val="43137"/>
                    </a:srgbClr>
                  </a:outerShdw>
                </a:effectLst>
              </a:rPr>
              <a:t> 19 Por tanto, id y </a:t>
            </a:r>
            <a:r>
              <a:rPr lang="en-US" sz="4000" dirty="0" err="1">
                <a:solidFill>
                  <a:schemeClr val="bg1"/>
                </a:solidFill>
                <a:effectLst>
                  <a:outerShdw blurRad="38100" dist="38100" dir="2700000" algn="tl">
                    <a:srgbClr val="000000">
                      <a:alpha val="43137"/>
                    </a:srgbClr>
                  </a:outerShdw>
                </a:effectLst>
              </a:rPr>
              <a:t>haced</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discípulos</a:t>
            </a:r>
            <a:r>
              <a:rPr lang="en-US" sz="4000" dirty="0">
                <a:solidFill>
                  <a:schemeClr val="bg1"/>
                </a:solidFill>
                <a:effectLst>
                  <a:outerShdw blurRad="38100" dist="38100" dir="2700000" algn="tl">
                    <a:srgbClr val="000000">
                      <a:alpha val="43137"/>
                    </a:srgbClr>
                  </a:outerShdw>
                </a:effectLst>
              </a:rPr>
              <a:t> a </a:t>
            </a:r>
            <a:r>
              <a:rPr lang="en-US" sz="4000" dirty="0" err="1">
                <a:solidFill>
                  <a:schemeClr val="bg1"/>
                </a:solidFill>
                <a:effectLst>
                  <a:outerShdw blurRad="38100" dist="38100" dir="2700000" algn="tl">
                    <a:srgbClr val="000000">
                      <a:alpha val="43137"/>
                    </a:srgbClr>
                  </a:outerShdw>
                </a:effectLst>
              </a:rPr>
              <a:t>todas</a:t>
            </a:r>
            <a:r>
              <a:rPr lang="en-US" sz="4000" dirty="0">
                <a:solidFill>
                  <a:schemeClr val="bg1"/>
                </a:solidFill>
                <a:effectLst>
                  <a:outerShdw blurRad="38100" dist="38100" dir="2700000" algn="tl">
                    <a:srgbClr val="000000">
                      <a:alpha val="43137"/>
                    </a:srgbClr>
                  </a:outerShdw>
                </a:effectLst>
              </a:rPr>
              <a:t> las </a:t>
            </a:r>
            <a:r>
              <a:rPr lang="en-US" sz="4000" dirty="0" err="1">
                <a:solidFill>
                  <a:schemeClr val="bg1"/>
                </a:solidFill>
                <a:effectLst>
                  <a:outerShdw blurRad="38100" dist="38100" dir="2700000" algn="tl">
                    <a:srgbClr val="000000">
                      <a:alpha val="43137"/>
                    </a:srgbClr>
                  </a:outerShdw>
                </a:effectLst>
              </a:rPr>
              <a:t>naciones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bautizándoles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nombre</a:t>
            </a:r>
            <a:r>
              <a:rPr lang="en-US" sz="4000" dirty="0">
                <a:solidFill>
                  <a:schemeClr val="bg1"/>
                </a:solidFill>
                <a:effectLst>
                  <a:outerShdw blurRad="38100" dist="38100" dir="2700000" algn="tl">
                    <a:srgbClr val="000000">
                      <a:alpha val="43137"/>
                    </a:srgbClr>
                  </a:outerShdw>
                </a:effectLst>
              </a:rPr>
              <a:t> del Padre, del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y del </a:t>
            </a:r>
            <a:r>
              <a:rPr lang="en-US" sz="4000" dirty="0" err="1">
                <a:solidFill>
                  <a:schemeClr val="bg1"/>
                </a:solidFill>
                <a:effectLst>
                  <a:outerShdw blurRad="38100" dist="38100" dir="2700000" algn="tl">
                    <a:srgbClr val="000000">
                      <a:alpha val="43137"/>
                    </a:srgbClr>
                  </a:outerShdw>
                </a:effectLst>
              </a:rPr>
              <a:t>Espíritu</a:t>
            </a:r>
            <a:r>
              <a:rPr lang="en-US" sz="4000" dirty="0">
                <a:solidFill>
                  <a:schemeClr val="bg1"/>
                </a:solidFill>
                <a:effectLst>
                  <a:outerShdw blurRad="38100" dist="38100" dir="2700000" algn="tl">
                    <a:srgbClr val="000000">
                      <a:alpha val="43137"/>
                    </a:srgbClr>
                  </a:outerShdw>
                </a:effectLst>
              </a:rPr>
              <a:t> Santo,</a:t>
            </a:r>
          </a:p>
          <a:p>
            <a:pPr algn="just"/>
            <a:r>
              <a:rPr lang="en-US" sz="4000" dirty="0">
                <a:solidFill>
                  <a:schemeClr val="bg1"/>
                </a:solidFill>
                <a:effectLst>
                  <a:outerShdw blurRad="38100" dist="38100" dir="2700000" algn="tl">
                    <a:srgbClr val="000000">
                      <a:alpha val="43137"/>
                    </a:srgbClr>
                  </a:outerShdw>
                </a:effectLst>
              </a:rPr>
              <a:t> 20 y </a:t>
            </a:r>
            <a:r>
              <a:rPr lang="en-US" sz="4000" dirty="0" err="1">
                <a:solidFill>
                  <a:schemeClr val="bg1"/>
                </a:solidFill>
                <a:effectLst>
                  <a:outerShdw blurRad="38100" dist="38100" dir="2700000" algn="tl">
                    <a:srgbClr val="000000">
                      <a:alpha val="43137"/>
                    </a:srgbClr>
                  </a:outerShdw>
                </a:effectLst>
              </a:rPr>
              <a:t>enseñándoles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guarden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todas</a:t>
            </a:r>
            <a:r>
              <a:rPr lang="en-US" sz="4000" dirty="0">
                <a:solidFill>
                  <a:schemeClr val="bg1"/>
                </a:solidFill>
                <a:effectLst>
                  <a:outerShdw blurRad="38100" dist="38100" dir="2700000" algn="tl">
                    <a:srgbClr val="000000">
                      <a:alpha val="43137"/>
                    </a:srgbClr>
                  </a:outerShdw>
                </a:effectLst>
              </a:rPr>
              <a:t> las </a:t>
            </a:r>
            <a:r>
              <a:rPr lang="en-US" sz="4000" dirty="0" err="1">
                <a:solidFill>
                  <a:schemeClr val="bg1"/>
                </a:solidFill>
                <a:effectLst>
                  <a:outerShdw blurRad="38100" dist="38100" dir="2700000" algn="tl">
                    <a:srgbClr val="000000">
                      <a:alpha val="43137"/>
                    </a:srgbClr>
                  </a:outerShdw>
                </a:effectLst>
              </a:rPr>
              <a:t>cosas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he </a:t>
            </a:r>
            <a:r>
              <a:rPr lang="en-US" sz="4000" dirty="0" err="1">
                <a:solidFill>
                  <a:schemeClr val="bg1"/>
                </a:solidFill>
                <a:effectLst>
                  <a:outerShdw blurRad="38100" dist="38100" dir="2700000" algn="tl">
                    <a:srgbClr val="000000">
                      <a:alpha val="43137"/>
                    </a:srgbClr>
                  </a:outerShdw>
                </a:effectLst>
              </a:rPr>
              <a:t>mandado</a:t>
            </a:r>
            <a:r>
              <a:rPr lang="en-US" sz="4000" dirty="0">
                <a:solidFill>
                  <a:schemeClr val="bg1"/>
                </a:solidFill>
                <a:effectLst>
                  <a:outerShdw blurRad="38100" dist="38100" dir="2700000" algn="tl">
                    <a:srgbClr val="000000">
                      <a:alpha val="43137"/>
                    </a:srgbClr>
                  </a:outerShdw>
                </a:effectLst>
              </a:rPr>
              <a:t>. Y he </a:t>
            </a:r>
            <a:r>
              <a:rPr lang="en-US" sz="4000" dirty="0" err="1">
                <a:solidFill>
                  <a:schemeClr val="bg1"/>
                </a:solidFill>
                <a:effectLst>
                  <a:outerShdw blurRad="38100" dist="38100" dir="2700000" algn="tl">
                    <a:srgbClr val="000000">
                      <a:alpha val="43137"/>
                    </a:srgbClr>
                  </a:outerShdw>
                </a:effectLst>
              </a:rPr>
              <a:t>aquí</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yo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estoy</a:t>
            </a:r>
            <a:r>
              <a:rPr lang="en-US" sz="4000" dirty="0">
                <a:solidFill>
                  <a:schemeClr val="bg1"/>
                </a:solidFill>
                <a:effectLst>
                  <a:outerShdw blurRad="38100" dist="38100" dir="2700000" algn="tl">
                    <a:srgbClr val="000000">
                      <a:alpha val="43137"/>
                    </a:srgbClr>
                  </a:outerShdw>
                </a:effectLst>
              </a:rPr>
              <a:t> con </a:t>
            </a:r>
            <a:r>
              <a:rPr lang="en-US" sz="4000" dirty="0" err="1">
                <a:solidFill>
                  <a:schemeClr val="bg1"/>
                </a:solidFill>
                <a:effectLst>
                  <a:outerShdw blurRad="38100" dist="38100" dir="2700000" algn="tl">
                    <a:srgbClr val="000000">
                      <a:alpha val="43137"/>
                    </a:srgbClr>
                  </a:outerShdw>
                </a:effectLst>
              </a:rPr>
              <a:t>vosotros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todos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días, hasta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fin del </a:t>
            </a:r>
            <a:r>
              <a:rPr lang="en-US" sz="4000" dirty="0" err="1">
                <a:solidFill>
                  <a:schemeClr val="bg1"/>
                </a:solidFill>
                <a:effectLst>
                  <a:outerShdw blurRad="38100" dist="38100" dir="2700000" algn="tl">
                    <a:srgbClr val="000000">
                      <a:alpha val="43137"/>
                    </a:srgbClr>
                  </a:outerShdw>
                </a:effectLst>
              </a:rPr>
              <a:t>mundo</a:t>
            </a:r>
            <a:r>
              <a:rPr lang="en-US" sz="4000" dirty="0">
                <a:solidFill>
                  <a:schemeClr val="bg1"/>
                </a:solidFill>
                <a:effectLst>
                  <a:outerShdw blurRad="38100" dist="38100" dir="2700000" algn="tl">
                    <a:srgbClr val="000000">
                      <a:alpha val="43137"/>
                    </a:srgbClr>
                  </a:outerShdw>
                </a:effectLst>
              </a:rPr>
              <a:t>."</a:t>
            </a:r>
          </a:p>
        </p:txBody>
      </p:sp>
      <p:cxnSp>
        <p:nvCxnSpPr>
          <p:cNvPr id="6" name="Straight Connector 5">
            <a:extLst>
              <a:ext uri="{FF2B5EF4-FFF2-40B4-BE49-F238E27FC236}">
                <a16:creationId xmlns:a16="http://schemas.microsoft.com/office/drawing/2014/main" xmlns="" id="{1CAE90EF-92C5-FD0D-8472-693174C1A94D}"/>
              </a:ext>
            </a:extLst>
          </p:cNvPr>
          <p:cNvCxnSpPr>
            <a:cxnSpLocks/>
          </p:cNvCxnSpPr>
          <p:nvPr/>
        </p:nvCxnSpPr>
        <p:spPr>
          <a:xfrm>
            <a:off x="3200400" y="5791200"/>
            <a:ext cx="556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8B60DE5-3ECF-43A0-11FA-154975C82082}"/>
              </a:ext>
            </a:extLst>
          </p:cNvPr>
          <p:cNvCxnSpPr>
            <a:cxnSpLocks/>
          </p:cNvCxnSpPr>
          <p:nvPr/>
        </p:nvCxnSpPr>
        <p:spPr>
          <a:xfrm>
            <a:off x="3200400" y="6400800"/>
            <a:ext cx="556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5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577C8BD-82C2-CCAF-7F3E-429C4FFEB714}"/>
              </a:ext>
            </a:extLst>
          </p:cNvPr>
          <p:cNvSpPr txBox="1"/>
          <p:nvPr/>
        </p:nvSpPr>
        <p:spPr>
          <a:xfrm>
            <a:off x="147233" y="1443841"/>
            <a:ext cx="11739967" cy="3970318"/>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16:21  The woman has grief when she bears, because her hour has come. But when she brings forth the child, she no longer remembers the anguish, because of the joy that a man is born into the world. </a:t>
            </a:r>
          </a:p>
          <a:p>
            <a:pPr algn="just"/>
            <a:r>
              <a:rPr lang="en-US" sz="3600" dirty="0">
                <a:effectLst>
                  <a:outerShdw blurRad="38100" dist="38100" dir="2700000" algn="tl">
                    <a:srgbClr val="000000">
                      <a:alpha val="43137"/>
                    </a:srgbClr>
                  </a:outerShdw>
                </a:effectLst>
                <a:latin typeface="Rockwell" panose="02060603020205020403" pitchFamily="18" charset="0"/>
              </a:rPr>
              <a:t> 22  And therefore you now have sorrow. But I will see you again, and your heart will rejoice, </a:t>
            </a:r>
          </a:p>
          <a:p>
            <a:pPr algn="ctr"/>
            <a:r>
              <a:rPr lang="en-US" sz="3600" dirty="0">
                <a:effectLst>
                  <a:outerShdw blurRad="38100" dist="38100" dir="2700000" algn="tl">
                    <a:srgbClr val="000000">
                      <a:alpha val="43137"/>
                    </a:srgbClr>
                  </a:outerShdw>
                </a:effectLst>
                <a:latin typeface="Rockwell" panose="02060603020205020403" pitchFamily="18" charset="0"/>
              </a:rPr>
              <a:t>and no one will take your joy from you. </a:t>
            </a:r>
            <a:endParaRPr lang="en-US" sz="8800" dirty="0">
              <a:effectLst>
                <a:outerShdw blurRad="38100" dist="38100" dir="2700000" algn="tl">
                  <a:srgbClr val="000000">
                    <a:alpha val="43137"/>
                  </a:srgbClr>
                </a:outerShdw>
              </a:effectLst>
              <a:latin typeface="Rockwell" panose="02060603020205020403" pitchFamily="18" charset="0"/>
            </a:endParaRPr>
          </a:p>
        </p:txBody>
      </p:sp>
      <p:sp>
        <p:nvSpPr>
          <p:cNvPr id="5" name="TextBox 4">
            <a:extLst>
              <a:ext uri="{FF2B5EF4-FFF2-40B4-BE49-F238E27FC236}">
                <a16:creationId xmlns:a16="http://schemas.microsoft.com/office/drawing/2014/main" xmlns="" id="{CF55FE53-AA0E-0083-493B-1A3DC52C5F66}"/>
              </a:ext>
            </a:extLst>
          </p:cNvPr>
          <p:cNvSpPr txBox="1"/>
          <p:nvPr/>
        </p:nvSpPr>
        <p:spPr>
          <a:xfrm>
            <a:off x="12046057" y="1443841"/>
            <a:ext cx="11581110" cy="3970318"/>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16:21 La </a:t>
            </a:r>
            <a:r>
              <a:rPr lang="en-US" sz="3600" dirty="0" err="1">
                <a:effectLst>
                  <a:outerShdw blurRad="38100" dist="38100" dir="2700000" algn="tl">
                    <a:srgbClr val="000000">
                      <a:alpha val="43137"/>
                    </a:srgbClr>
                  </a:outerShdw>
                </a:effectLst>
                <a:latin typeface="Rockwell" panose="02060603020205020403" pitchFamily="18" charset="0"/>
              </a:rPr>
              <a:t>mujer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cuando</a:t>
            </a:r>
            <a:r>
              <a:rPr lang="en-US" sz="3600" dirty="0">
                <a:effectLst>
                  <a:outerShdw blurRad="38100" dist="38100" dir="2700000" algn="tl">
                    <a:srgbClr val="000000">
                      <a:alpha val="43137"/>
                    </a:srgbClr>
                  </a:outerShdw>
                </a:effectLst>
                <a:latin typeface="Rockwell" panose="02060603020205020403" pitchFamily="18" charset="0"/>
              </a:rPr>
              <a:t> da a luz, </a:t>
            </a:r>
            <a:r>
              <a:rPr lang="en-US" sz="3600" dirty="0" err="1">
                <a:effectLst>
                  <a:outerShdw blurRad="38100" dist="38100" dir="2700000" algn="tl">
                    <a:srgbClr val="000000">
                      <a:alpha val="43137"/>
                    </a:srgbClr>
                  </a:outerShdw>
                </a:effectLst>
                <a:latin typeface="Rockwell" panose="02060603020205020403" pitchFamily="18" charset="0"/>
              </a:rPr>
              <a:t>tiene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angustia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ha </a:t>
            </a:r>
            <a:r>
              <a:rPr lang="en-US" sz="3600" dirty="0" err="1">
                <a:effectLst>
                  <a:outerShdw blurRad="38100" dist="38100" dir="2700000" algn="tl">
                    <a:srgbClr val="000000">
                      <a:alpha val="43137"/>
                    </a:srgbClr>
                  </a:outerShdw>
                </a:effectLst>
                <a:latin typeface="Rockwell" panose="02060603020205020403" pitchFamily="18" charset="0"/>
              </a:rPr>
              <a:t>llegado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su</a:t>
            </a:r>
            <a:r>
              <a:rPr lang="en-US" sz="3600" dirty="0">
                <a:effectLst>
                  <a:outerShdw blurRad="38100" dist="38100" dir="2700000" algn="tl">
                    <a:srgbClr val="000000">
                      <a:alpha val="43137"/>
                    </a:srgbClr>
                  </a:outerShdw>
                </a:effectLst>
                <a:latin typeface="Rockwell" panose="02060603020205020403" pitchFamily="18" charset="0"/>
              </a:rPr>
              <a:t> hora. Pero </a:t>
            </a:r>
            <a:r>
              <a:rPr lang="en-US" sz="3600" dirty="0" err="1">
                <a:effectLst>
                  <a:outerShdw blurRad="38100" dist="38100" dir="2700000" algn="tl">
                    <a:srgbClr val="000000">
                      <a:alpha val="43137"/>
                    </a:srgbClr>
                  </a:outerShdw>
                </a:effectLst>
                <a:latin typeface="Rockwell" panose="02060603020205020403" pitchFamily="18" charset="0"/>
              </a:rPr>
              <a:t>después</a:t>
            </a:r>
            <a:r>
              <a:rPr lang="en-US" sz="3600" dirty="0">
                <a:effectLst>
                  <a:outerShdw blurRad="38100" dist="38100" dir="2700000" algn="tl">
                    <a:srgbClr val="000000">
                      <a:alpha val="43137"/>
                    </a:srgbClr>
                  </a:outerShdw>
                </a:effectLst>
                <a:latin typeface="Rockwell" panose="02060603020205020403" pitchFamily="18" charset="0"/>
              </a:rPr>
              <a:t> que ha dado a luz un </a:t>
            </a:r>
            <a:r>
              <a:rPr lang="en-US" sz="3600" dirty="0" err="1">
                <a:effectLst>
                  <a:outerShdw blurRad="38100" dist="38100" dir="2700000" algn="tl">
                    <a:srgbClr val="000000">
                      <a:alpha val="43137"/>
                    </a:srgbClr>
                  </a:outerShdw>
                </a:effectLst>
                <a:latin typeface="Rockwell" panose="02060603020205020403" pitchFamily="18" charset="0"/>
              </a:rPr>
              <a:t>niño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ya</a:t>
            </a:r>
            <a:r>
              <a:rPr lang="en-US" sz="3600" dirty="0">
                <a:effectLst>
                  <a:outerShdw blurRad="38100" dist="38100" dir="2700000" algn="tl">
                    <a:srgbClr val="000000">
                      <a:alpha val="43137"/>
                    </a:srgbClr>
                  </a:outerShdw>
                </a:effectLst>
                <a:latin typeface="Rockwell" panose="02060603020205020403" pitchFamily="18" charset="0"/>
              </a:rPr>
              <a:t> no se </a:t>
            </a:r>
            <a:r>
              <a:rPr lang="en-US" sz="3600" dirty="0" err="1">
                <a:effectLst>
                  <a:outerShdw blurRad="38100" dist="38100" dir="2700000" algn="tl">
                    <a:srgbClr val="000000">
                      <a:alpha val="43137"/>
                    </a:srgbClr>
                  </a:outerShdw>
                </a:effectLst>
                <a:latin typeface="Rockwell" panose="02060603020205020403" pitchFamily="18" charset="0"/>
              </a:rPr>
              <a:t>acuerda</a:t>
            </a:r>
            <a:r>
              <a:rPr lang="en-US" sz="3600" dirty="0">
                <a:effectLst>
                  <a:outerShdw blurRad="38100" dist="38100" dir="2700000" algn="tl">
                    <a:srgbClr val="000000">
                      <a:alpha val="43137"/>
                    </a:srgbClr>
                  </a:outerShdw>
                </a:effectLst>
                <a:latin typeface="Rockwell" panose="02060603020205020403" pitchFamily="18" charset="0"/>
              </a:rPr>
              <a:t> del dolor,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gozo</a:t>
            </a:r>
            <a:r>
              <a:rPr lang="en-US" sz="3600" dirty="0">
                <a:effectLst>
                  <a:outerShdw blurRad="38100" dist="38100" dir="2700000" algn="tl">
                    <a:srgbClr val="000000">
                      <a:alpha val="43137"/>
                    </a:srgbClr>
                  </a:outerShdw>
                </a:effectLst>
                <a:latin typeface="Rockwell" panose="02060603020205020403" pitchFamily="18" charset="0"/>
              </a:rPr>
              <a:t> de que ha </a:t>
            </a:r>
            <a:r>
              <a:rPr lang="en-US" sz="3600" dirty="0" err="1">
                <a:effectLst>
                  <a:outerShdw blurRad="38100" dist="38100" dir="2700000" algn="tl">
                    <a:srgbClr val="000000">
                      <a:alpha val="43137"/>
                    </a:srgbClr>
                  </a:outerShdw>
                </a:effectLst>
                <a:latin typeface="Rockwell" panose="02060603020205020403" pitchFamily="18" charset="0"/>
              </a:rPr>
              <a:t>nacido</a:t>
            </a:r>
            <a:r>
              <a:rPr lang="en-US" sz="3600" dirty="0">
                <a:effectLst>
                  <a:outerShdw blurRad="38100" dist="38100" dir="2700000" algn="tl">
                    <a:srgbClr val="000000">
                      <a:alpha val="43137"/>
                    </a:srgbClr>
                  </a:outerShdw>
                </a:effectLst>
                <a:latin typeface="Rockwell" panose="02060603020205020403" pitchFamily="18" charset="0"/>
              </a:rPr>
              <a:t> un hombre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22 También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cierto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tenéis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angustia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veré</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otra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vez</a:t>
            </a:r>
            <a:r>
              <a:rPr lang="en-US" sz="3600" dirty="0">
                <a:effectLst>
                  <a:outerShdw blurRad="38100" dist="38100" dir="2700000" algn="tl">
                    <a:srgbClr val="000000">
                      <a:alpha val="43137"/>
                    </a:srgbClr>
                  </a:outerShdw>
                </a:effectLst>
                <a:latin typeface="Rockwell" panose="02060603020205020403" pitchFamily="18" charset="0"/>
              </a:rPr>
              <a:t>. Se </a:t>
            </a:r>
            <a:r>
              <a:rPr lang="en-US" sz="3600" dirty="0" err="1">
                <a:effectLst>
                  <a:outerShdw blurRad="38100" dist="38100" dir="2700000" algn="tl">
                    <a:srgbClr val="000000">
                      <a:alpha val="43137"/>
                    </a:srgbClr>
                  </a:outerShdw>
                </a:effectLst>
                <a:latin typeface="Rockwell" panose="02060603020205020403" pitchFamily="18" charset="0"/>
              </a:rPr>
              <a:t>gozará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mucho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vuestro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corazón</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nadie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quitará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vuestro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gozo</a:t>
            </a:r>
            <a:r>
              <a:rPr lang="en-US" sz="3600" dirty="0">
                <a:effectLst>
                  <a:outerShdw blurRad="38100" dist="38100" dir="2700000" algn="tl">
                    <a:srgbClr val="000000">
                      <a:alpha val="43137"/>
                    </a:srgbClr>
                  </a:outerShdw>
                </a:effectLst>
                <a:latin typeface="Rockwell" panose="02060603020205020403" pitchFamily="18" charset="0"/>
              </a:rPr>
              <a:t>.</a:t>
            </a:r>
          </a:p>
        </p:txBody>
      </p:sp>
      <p:cxnSp>
        <p:nvCxnSpPr>
          <p:cNvPr id="4" name="Straight Connector 3">
            <a:extLst>
              <a:ext uri="{FF2B5EF4-FFF2-40B4-BE49-F238E27FC236}">
                <a16:creationId xmlns:a16="http://schemas.microsoft.com/office/drawing/2014/main" xmlns="" id="{45FC335B-4BEE-4740-3804-E52EF3326736}"/>
              </a:ext>
            </a:extLst>
          </p:cNvPr>
          <p:cNvCxnSpPr>
            <a:cxnSpLocks/>
          </p:cNvCxnSpPr>
          <p:nvPr/>
        </p:nvCxnSpPr>
        <p:spPr>
          <a:xfrm>
            <a:off x="2886007" y="5293409"/>
            <a:ext cx="6939918"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394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E0E44-2D40-3CD7-2398-99E0F611181E}"/>
              </a:ext>
            </a:extLst>
          </p:cNvPr>
          <p:cNvSpPr txBox="1"/>
          <p:nvPr/>
        </p:nvSpPr>
        <p:spPr>
          <a:xfrm>
            <a:off x="6711744" y="1166842"/>
            <a:ext cx="10350911" cy="4524315"/>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The Gospel</a:t>
            </a:r>
          </a:p>
          <a:p>
            <a:pPr algn="ctr"/>
            <a:r>
              <a:rPr lang="en-US" sz="9600" b="1" i="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“Good News”</a:t>
            </a:r>
          </a:p>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according to John</a:t>
            </a:r>
          </a:p>
        </p:txBody>
      </p:sp>
    </p:spTree>
    <p:extLst>
      <p:ext uri="{BB962C8B-B14F-4D97-AF65-F5344CB8AC3E}">
        <p14:creationId xmlns:p14="http://schemas.microsoft.com/office/powerpoint/2010/main" val="54525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48A1DB0-4738-C35C-DDDB-96140F9DD13C}"/>
              </a:ext>
            </a:extLst>
          </p:cNvPr>
          <p:cNvSpPr txBox="1"/>
          <p:nvPr/>
        </p:nvSpPr>
        <p:spPr>
          <a:xfrm>
            <a:off x="198895" y="335845"/>
            <a:ext cx="11658600" cy="6186309"/>
          </a:xfrm>
          <a:prstGeom prst="rect">
            <a:avLst/>
          </a:prstGeom>
          <a:noFill/>
          <a:ln>
            <a:solidFill>
              <a:srgbClr val="FFC000"/>
            </a:solidFill>
          </a:ln>
        </p:spPr>
        <p:txBody>
          <a:bodyPr wrap="square">
            <a:spAutoFit/>
          </a:bodyPr>
          <a:lstStyle/>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Jn</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1:43  The next day Jesus decided to go to Galilee. He found Philip and said to him, “Come, follow me.”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44  Philip was from Bethsaida, Andrew and Peter’s hometown.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45  Philip went to look for Nathanael and told him, “We have found the very person Moses and the prophets wrote about! His name is Jesus, the son of Joseph from Nazareth.”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46  “Nazareth!” exclaimed Nathanael. “Can anything good come from Nazareth?” “Come and see for yourself,” Philip replied. </a:t>
            </a:r>
            <a:endParaRPr lang="en-US" sz="3600" dirty="0">
              <a:solidFill>
                <a:schemeClr val="bg1"/>
              </a:solidFill>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xmlns="" id="{1A2DB52E-5A4A-6A3B-1708-CA31C5493DC8}"/>
              </a:ext>
            </a:extLst>
          </p:cNvPr>
          <p:cNvCxnSpPr>
            <a:cxnSpLocks/>
          </p:cNvCxnSpPr>
          <p:nvPr/>
        </p:nvCxnSpPr>
        <p:spPr>
          <a:xfrm>
            <a:off x="5791200" y="3657600"/>
            <a:ext cx="594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63D3B50-7792-4CDF-2AB2-7AA5B8B862ED}"/>
              </a:ext>
            </a:extLst>
          </p:cNvPr>
          <p:cNvCxnSpPr>
            <a:cxnSpLocks/>
          </p:cNvCxnSpPr>
          <p:nvPr/>
        </p:nvCxnSpPr>
        <p:spPr>
          <a:xfrm>
            <a:off x="304800" y="4191000"/>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B0CD312-D71E-7BD0-D9A3-2D7C9ED96666}"/>
              </a:ext>
            </a:extLst>
          </p:cNvPr>
          <p:cNvCxnSpPr>
            <a:cxnSpLocks/>
          </p:cNvCxnSpPr>
          <p:nvPr/>
        </p:nvCxnSpPr>
        <p:spPr>
          <a:xfrm>
            <a:off x="4953000" y="41910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BD4A104-55DC-C148-9B87-774FCEAED0D3}"/>
              </a:ext>
            </a:extLst>
          </p:cNvPr>
          <p:cNvSpPr txBox="1"/>
          <p:nvPr/>
        </p:nvSpPr>
        <p:spPr>
          <a:xfrm>
            <a:off x="2379077" y="4180075"/>
            <a:ext cx="2384435"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(Yeshuah =</a:t>
            </a:r>
          </a:p>
        </p:txBody>
      </p:sp>
      <p:sp>
        <p:nvSpPr>
          <p:cNvPr id="11" name="TextBox 10">
            <a:extLst>
              <a:ext uri="{FF2B5EF4-FFF2-40B4-BE49-F238E27FC236}">
                <a16:creationId xmlns:a16="http://schemas.microsoft.com/office/drawing/2014/main" xmlns="" id="{B2CEEE09-63B1-CE1D-652A-3ADA59B88F1D}"/>
              </a:ext>
            </a:extLst>
          </p:cNvPr>
          <p:cNvSpPr txBox="1"/>
          <p:nvPr/>
        </p:nvSpPr>
        <p:spPr>
          <a:xfrm>
            <a:off x="4648200" y="4180075"/>
            <a:ext cx="5600444"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Yah saves, delivers, rescues)</a:t>
            </a:r>
          </a:p>
        </p:txBody>
      </p:sp>
      <p:sp>
        <p:nvSpPr>
          <p:cNvPr id="13" name="TextBox 12">
            <a:extLst>
              <a:ext uri="{FF2B5EF4-FFF2-40B4-BE49-F238E27FC236}">
                <a16:creationId xmlns:a16="http://schemas.microsoft.com/office/drawing/2014/main" xmlns="" id="{9B658233-834E-358D-B31D-EA1DB01EC869}"/>
              </a:ext>
            </a:extLst>
          </p:cNvPr>
          <p:cNvSpPr txBox="1"/>
          <p:nvPr/>
        </p:nvSpPr>
        <p:spPr>
          <a:xfrm>
            <a:off x="11969860" y="335845"/>
            <a:ext cx="11605645" cy="4524315"/>
          </a:xfrm>
          <a:prstGeom prst="rect">
            <a:avLst/>
          </a:prstGeom>
          <a:noFill/>
          <a:ln>
            <a:solidFill>
              <a:srgbClr val="FFC000"/>
            </a:solidFill>
          </a:ln>
        </p:spPr>
        <p:txBody>
          <a:bodyPr wrap="square">
            <a:spAutoFit/>
          </a:bodyPr>
          <a:lstStyle/>
          <a:p>
            <a:pPr algn="just"/>
            <a:r>
              <a:rPr lang="en-US" sz="3600" dirty="0">
                <a:solidFill>
                  <a:schemeClr val="bg1"/>
                </a:solidFill>
                <a:effectLst>
                  <a:outerShdw blurRad="38100" dist="38100" dir="2700000" algn="tl">
                    <a:srgbClr val="000000">
                      <a:alpha val="43137"/>
                    </a:srgbClr>
                  </a:outerShdw>
                </a:effectLst>
              </a:rPr>
              <a:t>Jn 1:43 Al día </a:t>
            </a:r>
            <a:r>
              <a:rPr lang="en-US" sz="3600" dirty="0" err="1">
                <a:solidFill>
                  <a:schemeClr val="bg1"/>
                </a:solidFill>
                <a:effectLst>
                  <a:outerShdw blurRad="38100" dist="38100" dir="2700000" algn="tl">
                    <a:srgbClr val="000000">
                      <a:alpha val="43137"/>
                    </a:srgbClr>
                  </a:outerShdw>
                </a:effectLst>
              </a:rPr>
              <a:t>siguiente</a:t>
            </a:r>
            <a:r>
              <a:rPr lang="en-US" sz="3600" dirty="0">
                <a:solidFill>
                  <a:schemeClr val="bg1"/>
                </a:solidFill>
                <a:effectLst>
                  <a:outerShdw blurRad="38100" dist="38100" dir="2700000" algn="tl">
                    <a:srgbClr val="000000">
                      <a:alpha val="43137"/>
                    </a:srgbClr>
                  </a:outerShdw>
                </a:effectLst>
              </a:rPr>
              <a:t>, Jesús </a:t>
            </a:r>
            <a:r>
              <a:rPr lang="en-US" sz="3600" dirty="0" err="1">
                <a:solidFill>
                  <a:schemeClr val="bg1"/>
                </a:solidFill>
                <a:effectLst>
                  <a:outerShdw blurRad="38100" dist="38100" dir="2700000" algn="tl">
                    <a:srgbClr val="000000">
                      <a:alpha val="43137"/>
                    </a:srgbClr>
                  </a:outerShdw>
                </a:effectLst>
              </a:rPr>
              <a:t>quiso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salir</a:t>
            </a:r>
            <a:r>
              <a:rPr lang="en-US" sz="3600" dirty="0">
                <a:solidFill>
                  <a:schemeClr val="bg1"/>
                </a:solidFill>
                <a:effectLst>
                  <a:outerShdw blurRad="38100" dist="38100" dir="2700000" algn="tl">
                    <a:srgbClr val="000000">
                      <a:alpha val="43137"/>
                    </a:srgbClr>
                  </a:outerShdw>
                </a:effectLst>
              </a:rPr>
              <a:t> para Galilea y </a:t>
            </a:r>
            <a:r>
              <a:rPr lang="en-US" sz="3600" dirty="0" err="1">
                <a:solidFill>
                  <a:schemeClr val="bg1"/>
                </a:solidFill>
                <a:effectLst>
                  <a:outerShdw blurRad="38100" dist="38100" dir="2700000" algn="tl">
                    <a:srgbClr val="000000">
                      <a:alpha val="43137"/>
                    </a:srgbClr>
                  </a:outerShdw>
                </a:effectLst>
              </a:rPr>
              <a:t>encontró</a:t>
            </a:r>
            <a:r>
              <a:rPr lang="en-US" sz="3600" dirty="0">
                <a:solidFill>
                  <a:schemeClr val="bg1"/>
                </a:solidFill>
                <a:effectLst>
                  <a:outerShdw blurRad="38100" dist="38100" dir="2700000" algn="tl">
                    <a:srgbClr val="000000">
                      <a:alpha val="43137"/>
                    </a:srgbClr>
                  </a:outerShdw>
                </a:effectLst>
              </a:rPr>
              <a:t> a Felipe. Y Jesús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Sígueme</a:t>
            </a:r>
            <a:r>
              <a:rPr lang="en-US" sz="3600" dirty="0">
                <a:solidFill>
                  <a:schemeClr val="bg1"/>
                </a:solidFill>
                <a:effectLst>
                  <a:outerShdw blurRad="38100" dist="38100" dir="2700000" algn="tl">
                    <a:srgbClr val="000000">
                      <a:alpha val="43137"/>
                    </a:srgbClr>
                  </a:outerShdw>
                </a:effectLst>
              </a:rPr>
              <a:t>.</a:t>
            </a:r>
          </a:p>
          <a:p>
            <a:pPr algn="just"/>
            <a:r>
              <a:rPr lang="en-US" sz="3600" dirty="0">
                <a:solidFill>
                  <a:schemeClr val="bg1"/>
                </a:solidFill>
                <a:effectLst>
                  <a:outerShdw blurRad="38100" dist="38100" dir="2700000" algn="tl">
                    <a:srgbClr val="000000">
                      <a:alpha val="43137"/>
                    </a:srgbClr>
                  </a:outerShdw>
                </a:effectLst>
              </a:rPr>
              <a:t> 44 Felipe era de </a:t>
            </a:r>
            <a:r>
              <a:rPr lang="en-US" sz="3600" dirty="0" err="1">
                <a:solidFill>
                  <a:schemeClr val="bg1"/>
                </a:solidFill>
                <a:effectLst>
                  <a:outerShdw blurRad="38100" dist="38100" dir="2700000" algn="tl">
                    <a:srgbClr val="000000">
                      <a:alpha val="43137"/>
                    </a:srgbClr>
                  </a:outerShdw>
                </a:effectLst>
              </a:rPr>
              <a:t>Betsaida</a:t>
            </a:r>
            <a:r>
              <a:rPr lang="en-US" sz="3600" dirty="0">
                <a:solidFill>
                  <a:schemeClr val="bg1"/>
                </a:solidFill>
                <a:effectLst>
                  <a:outerShdw blurRad="38100" dist="38100" dir="2700000" algn="tl">
                    <a:srgbClr val="000000">
                      <a:alpha val="43137"/>
                    </a:srgbClr>
                  </a:outerShdw>
                </a:effectLst>
              </a:rPr>
              <a:t>, la ciudad de Andrés y de Pedro.</a:t>
            </a:r>
          </a:p>
          <a:p>
            <a:pPr algn="just"/>
            <a:r>
              <a:rPr lang="en-US" sz="3600" dirty="0">
                <a:solidFill>
                  <a:schemeClr val="bg1"/>
                </a:solidFill>
                <a:effectLst>
                  <a:outerShdw blurRad="38100" dist="38100" dir="2700000" algn="tl">
                    <a:srgbClr val="000000">
                      <a:alpha val="43137"/>
                    </a:srgbClr>
                  </a:outerShdw>
                </a:effectLst>
              </a:rPr>
              <a:t> 45 Felipe </a:t>
            </a:r>
            <a:r>
              <a:rPr lang="en-US" sz="3600" dirty="0" err="1">
                <a:solidFill>
                  <a:schemeClr val="bg1"/>
                </a:solidFill>
                <a:effectLst>
                  <a:outerShdw blurRad="38100" dist="38100" dir="2700000" algn="tl">
                    <a:srgbClr val="000000">
                      <a:alpha val="43137"/>
                    </a:srgbClr>
                  </a:outerShdw>
                </a:effectLst>
              </a:rPr>
              <a:t>encontró</a:t>
            </a:r>
            <a:r>
              <a:rPr lang="en-US" sz="3600" dirty="0">
                <a:solidFill>
                  <a:schemeClr val="bg1"/>
                </a:solidFill>
                <a:effectLst>
                  <a:outerShdw blurRad="38100" dist="38100" dir="2700000" algn="tl">
                    <a:srgbClr val="000000">
                      <a:alpha val="43137"/>
                    </a:srgbClr>
                  </a:outerShdw>
                </a:effectLst>
              </a:rPr>
              <a:t> a Natanael y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Hemos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encontrado</a:t>
            </a:r>
            <a:r>
              <a:rPr lang="en-US" sz="3600" dirty="0">
                <a:solidFill>
                  <a:schemeClr val="bg1"/>
                </a:solidFill>
                <a:effectLst>
                  <a:outerShdw blurRad="38100" dist="38100" dir="2700000" algn="tl">
                    <a:srgbClr val="000000">
                      <a:alpha val="43137"/>
                    </a:srgbClr>
                  </a:outerShdw>
                </a:effectLst>
              </a:rPr>
              <a:t> a </a:t>
            </a:r>
            <a:r>
              <a:rPr lang="en-US" sz="3600" dirty="0" err="1">
                <a:solidFill>
                  <a:schemeClr val="bg1"/>
                </a:solidFill>
                <a:effectLst>
                  <a:outerShdw blurRad="38100" dist="38100" dir="2700000" algn="tl">
                    <a:srgbClr val="000000">
                      <a:alpha val="43137"/>
                    </a:srgbClr>
                  </a:outerShdw>
                </a:effectLst>
              </a:rPr>
              <a:t>aquel</a:t>
            </a:r>
            <a:r>
              <a:rPr lang="en-US" sz="3600" dirty="0">
                <a:solidFill>
                  <a:schemeClr val="bg1"/>
                </a:solidFill>
                <a:effectLst>
                  <a:outerShdw blurRad="38100" dist="38100" dir="2700000" algn="tl">
                    <a:srgbClr val="000000">
                      <a:alpha val="43137"/>
                    </a:srgbClr>
                  </a:outerShdw>
                </a:effectLst>
              </a:rPr>
              <a:t> de </a:t>
            </a:r>
            <a:r>
              <a:rPr lang="en-US" sz="3600" dirty="0" err="1">
                <a:solidFill>
                  <a:schemeClr val="bg1"/>
                </a:solidFill>
                <a:effectLst>
                  <a:outerShdw blurRad="38100" dist="38100" dir="2700000" algn="tl">
                    <a:srgbClr val="000000">
                      <a:alpha val="43137"/>
                    </a:srgbClr>
                  </a:outerShdw>
                </a:effectLst>
              </a:rPr>
              <a:t>quien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Moisés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escribió</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en</a:t>
            </a:r>
            <a:r>
              <a:rPr lang="en-US" sz="3600" dirty="0">
                <a:solidFill>
                  <a:schemeClr val="bg1"/>
                </a:solidFill>
                <a:effectLst>
                  <a:outerShdw blurRad="38100" dist="38100" dir="2700000" algn="tl">
                    <a:srgbClr val="000000">
                      <a:alpha val="43137"/>
                    </a:srgbClr>
                  </a:outerShdw>
                </a:effectLst>
              </a:rPr>
              <a:t> la Ley, y </a:t>
            </a:r>
            <a:r>
              <a:rPr lang="en-US" sz="3600" dirty="0" err="1">
                <a:solidFill>
                  <a:schemeClr val="bg1"/>
                </a:solidFill>
                <a:effectLst>
                  <a:outerShdw blurRad="38100" dist="38100" dir="2700000" algn="tl">
                    <a:srgbClr val="000000">
                      <a:alpha val="43137"/>
                    </a:srgbClr>
                  </a:outerShdw>
                </a:effectLst>
              </a:rPr>
              <a:t>también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los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Profetas</a:t>
            </a:r>
            <a:r>
              <a:rPr lang="en-US" sz="3600" dirty="0">
                <a:solidFill>
                  <a:schemeClr val="bg1"/>
                </a:solidFill>
                <a:effectLst>
                  <a:outerShdw blurRad="38100" dist="38100" dir="2700000" algn="tl">
                    <a:srgbClr val="000000">
                      <a:alpha val="43137"/>
                    </a:srgbClr>
                  </a:outerShdw>
                </a:effectLst>
              </a:rPr>
              <a:t>: a Jesús de </a:t>
            </a:r>
            <a:r>
              <a:rPr lang="en-US" sz="3600" dirty="0" err="1">
                <a:solidFill>
                  <a:schemeClr val="bg1"/>
                </a:solidFill>
                <a:effectLst>
                  <a:outerShdw blurRad="38100" dist="38100" dir="2700000" algn="tl">
                    <a:srgbClr val="000000">
                      <a:alpha val="43137"/>
                    </a:srgbClr>
                  </a:outerShdw>
                </a:effectLst>
              </a:rPr>
              <a:t>Nazaret</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hijo</a:t>
            </a:r>
            <a:r>
              <a:rPr lang="en-US" sz="3600" dirty="0">
                <a:solidFill>
                  <a:schemeClr val="bg1"/>
                </a:solidFill>
                <a:effectLst>
                  <a:outerShdw blurRad="38100" dist="38100" dir="2700000" algn="tl">
                    <a:srgbClr val="000000">
                      <a:alpha val="43137"/>
                    </a:srgbClr>
                  </a:outerShdw>
                </a:effectLst>
              </a:rPr>
              <a:t> de José.</a:t>
            </a:r>
          </a:p>
          <a:p>
            <a:pPr algn="just"/>
            <a:r>
              <a:rPr lang="en-US" sz="3600" dirty="0">
                <a:solidFill>
                  <a:schemeClr val="bg1"/>
                </a:solidFill>
                <a:effectLst>
                  <a:outerShdw blurRad="38100" dist="38100" dir="2700000" algn="tl">
                    <a:srgbClr val="000000">
                      <a:alpha val="43137"/>
                    </a:srgbClr>
                  </a:outerShdw>
                </a:effectLst>
              </a:rPr>
              <a:t> 46 Y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Natanael: --¿De </a:t>
            </a:r>
            <a:r>
              <a:rPr lang="en-US" sz="3600" dirty="0" err="1">
                <a:solidFill>
                  <a:schemeClr val="bg1"/>
                </a:solidFill>
                <a:effectLst>
                  <a:outerShdw blurRad="38100" dist="38100" dir="2700000" algn="tl">
                    <a:srgbClr val="000000">
                      <a:alpha val="43137"/>
                    </a:srgbClr>
                  </a:outerShdw>
                </a:effectLst>
              </a:rPr>
              <a:t>Nazaret</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puede</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haber</a:t>
            </a:r>
            <a:r>
              <a:rPr lang="en-US" sz="3600" dirty="0">
                <a:solidFill>
                  <a:schemeClr val="bg1"/>
                </a:solidFill>
                <a:effectLst>
                  <a:outerShdw blurRad="38100" dist="38100" dir="2700000" algn="tl">
                    <a:srgbClr val="000000">
                      <a:alpha val="43137"/>
                    </a:srgbClr>
                  </a:outerShdw>
                </a:effectLst>
              </a:rPr>
              <a:t> algo de bueno?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Felipe: --Ven y </a:t>
            </a:r>
            <a:r>
              <a:rPr lang="en-US" sz="3600" dirty="0" err="1">
                <a:solidFill>
                  <a:schemeClr val="bg1"/>
                </a:solidFill>
                <a:effectLst>
                  <a:outerShdw blurRad="38100" dist="38100" dir="2700000" algn="tl">
                    <a:srgbClr val="000000">
                      <a:alpha val="43137"/>
                    </a:srgbClr>
                  </a:outerShdw>
                </a:effectLst>
              </a:rPr>
              <a:t>ve</a:t>
            </a:r>
            <a:r>
              <a:rPr lang="en-US" sz="36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208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9567DBD-9015-8991-EC0B-E67326D6399D}"/>
              </a:ext>
            </a:extLst>
          </p:cNvPr>
          <p:cNvSpPr txBox="1"/>
          <p:nvPr/>
        </p:nvSpPr>
        <p:spPr>
          <a:xfrm>
            <a:off x="182105" y="920621"/>
            <a:ext cx="11734800" cy="5016758"/>
          </a:xfrm>
          <a:prstGeom prst="rect">
            <a:avLst/>
          </a:prstGeom>
          <a:noFill/>
          <a:ln>
            <a:solidFill>
              <a:srgbClr val="FFC000"/>
            </a:solidFill>
          </a:ln>
        </p:spPr>
        <p:txBody>
          <a:bodyPr wrap="square">
            <a:spAutoFit/>
          </a:bodyPr>
          <a:lstStyle/>
          <a:p>
            <a:pPr marR="0" algn="just"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 1:47  As they approached, Jesus said, “Now here is a genuine son of Israel—a man of complete integrity.”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48  “How do you know about me?” Nathanael asked. Jesus replied, “I could see you under the fig tree before Philip found you.”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49  Then Nathanael exclaimed, “Rabbi, you are the Son of God—the King of Israel!” </a:t>
            </a:r>
          </a:p>
        </p:txBody>
      </p:sp>
      <p:cxnSp>
        <p:nvCxnSpPr>
          <p:cNvPr id="4" name="Straight Connector 3">
            <a:extLst>
              <a:ext uri="{FF2B5EF4-FFF2-40B4-BE49-F238E27FC236}">
                <a16:creationId xmlns:a16="http://schemas.microsoft.com/office/drawing/2014/main" xmlns="" id="{AEA503A2-EE5C-7DFE-575A-F10D33B0DD5A}"/>
              </a:ext>
            </a:extLst>
          </p:cNvPr>
          <p:cNvCxnSpPr>
            <a:cxnSpLocks/>
          </p:cNvCxnSpPr>
          <p:nvPr/>
        </p:nvCxnSpPr>
        <p:spPr>
          <a:xfrm>
            <a:off x="304800" y="5791200"/>
            <a:ext cx="243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BD42120-2638-454E-1193-5ECDC48DACDA}"/>
              </a:ext>
            </a:extLst>
          </p:cNvPr>
          <p:cNvCxnSpPr>
            <a:cxnSpLocks/>
          </p:cNvCxnSpPr>
          <p:nvPr/>
        </p:nvCxnSpPr>
        <p:spPr>
          <a:xfrm>
            <a:off x="3200400" y="5791200"/>
            <a:ext cx="3733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DC2F05A-99DD-8C16-AA68-1FC237197ED7}"/>
              </a:ext>
            </a:extLst>
          </p:cNvPr>
          <p:cNvSpPr txBox="1"/>
          <p:nvPr/>
        </p:nvSpPr>
        <p:spPr>
          <a:xfrm>
            <a:off x="7391400" y="5277078"/>
            <a:ext cx="2138471"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(Messiah)</a:t>
            </a:r>
          </a:p>
        </p:txBody>
      </p:sp>
      <p:cxnSp>
        <p:nvCxnSpPr>
          <p:cNvPr id="10" name="Straight Connector 9">
            <a:extLst>
              <a:ext uri="{FF2B5EF4-FFF2-40B4-BE49-F238E27FC236}">
                <a16:creationId xmlns:a16="http://schemas.microsoft.com/office/drawing/2014/main" xmlns="" id="{A876E215-A08B-8095-1033-4C309E108057}"/>
              </a:ext>
            </a:extLst>
          </p:cNvPr>
          <p:cNvCxnSpPr>
            <a:cxnSpLocks/>
          </p:cNvCxnSpPr>
          <p:nvPr/>
        </p:nvCxnSpPr>
        <p:spPr>
          <a:xfrm>
            <a:off x="7772400" y="5253831"/>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D0B67A31-F5BA-0794-E306-82E9CA15843A}"/>
              </a:ext>
            </a:extLst>
          </p:cNvPr>
          <p:cNvSpPr txBox="1"/>
          <p:nvPr/>
        </p:nvSpPr>
        <p:spPr>
          <a:xfrm>
            <a:off x="12039600" y="920621"/>
            <a:ext cx="11552695" cy="5016758"/>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Jn 1:47 Jesús </a:t>
            </a:r>
            <a:r>
              <a:rPr lang="en-US" sz="4000" dirty="0" err="1">
                <a:solidFill>
                  <a:schemeClr val="bg1"/>
                </a:solidFill>
                <a:effectLst>
                  <a:outerShdw blurRad="38100" dist="38100" dir="2700000" algn="tl">
                    <a:srgbClr val="000000">
                      <a:alpha val="43137"/>
                    </a:srgbClr>
                  </a:outerShdw>
                </a:effectLst>
              </a:rPr>
              <a:t>vio</a:t>
            </a:r>
            <a:r>
              <a:rPr lang="en-US" sz="4000" dirty="0">
                <a:solidFill>
                  <a:schemeClr val="bg1"/>
                </a:solidFill>
                <a:effectLst>
                  <a:outerShdw blurRad="38100" dist="38100" dir="2700000" algn="tl">
                    <a:srgbClr val="000000">
                      <a:alpha val="43137"/>
                    </a:srgbClr>
                  </a:outerShdw>
                </a:effectLst>
              </a:rPr>
              <a:t> que Natanael </a:t>
            </a:r>
            <a:r>
              <a:rPr lang="en-US" sz="4000" dirty="0" err="1">
                <a:solidFill>
                  <a:schemeClr val="bg1"/>
                </a:solidFill>
                <a:effectLst>
                  <a:outerShdw blurRad="38100" dist="38100" dir="2700000" algn="tl">
                    <a:srgbClr val="000000">
                      <a:alpha val="43137"/>
                    </a:srgbClr>
                  </a:outerShdw>
                </a:effectLst>
              </a:rPr>
              <a:t>venía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hacia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él</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él</a:t>
            </a:r>
            <a:r>
              <a:rPr lang="en-US" sz="4000" dirty="0">
                <a:solidFill>
                  <a:schemeClr val="bg1"/>
                </a:solidFill>
                <a:effectLst>
                  <a:outerShdw blurRad="38100" dist="38100" dir="2700000" algn="tl">
                    <a:srgbClr val="000000">
                      <a:alpha val="43137"/>
                    </a:srgbClr>
                  </a:outerShdw>
                </a:effectLst>
              </a:rPr>
              <a:t>: --¡He </a:t>
            </a:r>
            <a:r>
              <a:rPr lang="en-US" sz="4000" dirty="0" err="1">
                <a:solidFill>
                  <a:schemeClr val="bg1"/>
                </a:solidFill>
                <a:effectLst>
                  <a:outerShdw blurRad="38100" dist="38100" dir="2700000" algn="tl">
                    <a:srgbClr val="000000">
                      <a:alpha val="43137"/>
                    </a:srgbClr>
                  </a:outerShdw>
                </a:effectLst>
              </a:rPr>
              <a:t>aquí</a:t>
            </a:r>
            <a:r>
              <a:rPr lang="en-US" sz="4000" dirty="0">
                <a:solidFill>
                  <a:schemeClr val="bg1"/>
                </a:solidFill>
                <a:effectLst>
                  <a:outerShdw blurRad="38100" dist="38100" dir="2700000" algn="tl">
                    <a:srgbClr val="000000">
                      <a:alpha val="43137"/>
                    </a:srgbClr>
                  </a:outerShdw>
                </a:effectLst>
              </a:rPr>
              <a:t> un </a:t>
            </a:r>
            <a:r>
              <a:rPr lang="en-US" sz="4000" dirty="0" err="1">
                <a:solidFill>
                  <a:schemeClr val="bg1"/>
                </a:solidFill>
                <a:effectLst>
                  <a:outerShdw blurRad="38100" dist="38100" dir="2700000" algn="tl">
                    <a:srgbClr val="000000">
                      <a:alpha val="43137"/>
                    </a:srgbClr>
                  </a:outerShdw>
                </a:effectLst>
              </a:rPr>
              <a:t>verdadero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israelita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quien</a:t>
            </a:r>
            <a:r>
              <a:rPr lang="en-US" sz="4000" dirty="0">
                <a:solidFill>
                  <a:schemeClr val="bg1"/>
                </a:solidFill>
                <a:effectLst>
                  <a:outerShdw blurRad="38100" dist="38100" dir="2700000" algn="tl">
                    <a:srgbClr val="000000">
                      <a:alpha val="43137"/>
                    </a:srgbClr>
                  </a:outerShdw>
                </a:effectLst>
              </a:rPr>
              <a:t> no hay </a:t>
            </a:r>
            <a:r>
              <a:rPr lang="en-US" sz="4000" dirty="0" err="1">
                <a:solidFill>
                  <a:schemeClr val="bg1"/>
                </a:solidFill>
                <a:effectLst>
                  <a:outerShdw blurRad="38100" dist="38100" dir="2700000" algn="tl">
                    <a:srgbClr val="000000">
                      <a:alpha val="43137"/>
                    </a:srgbClr>
                  </a:outerShdw>
                </a:effectLst>
              </a:rPr>
              <a:t>engaño</a:t>
            </a:r>
            <a:r>
              <a:rPr lang="en-US" sz="4000" dirty="0">
                <a:solidFill>
                  <a:schemeClr val="bg1"/>
                </a:solidFill>
                <a:effectLst>
                  <a:outerShdw blurRad="38100" dist="38100" dir="2700000" algn="tl">
                    <a:srgbClr val="000000">
                      <a:alpha val="43137"/>
                    </a:srgbClr>
                  </a:outerShdw>
                </a:effectLst>
              </a:rPr>
              <a:t>!</a:t>
            </a:r>
          </a:p>
          <a:p>
            <a:pPr algn="just"/>
            <a:r>
              <a:rPr lang="en-US" sz="4000" dirty="0">
                <a:solidFill>
                  <a:schemeClr val="bg1"/>
                </a:solidFill>
                <a:effectLst>
                  <a:outerShdw blurRad="38100" dist="38100" dir="2700000" algn="tl">
                    <a:srgbClr val="000000">
                      <a:alpha val="43137"/>
                    </a:srgbClr>
                  </a:outerShdw>
                </a:effectLst>
              </a:rPr>
              <a:t> 48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Natanael: --¿De </a:t>
            </a:r>
            <a:r>
              <a:rPr lang="en-US" sz="4000" dirty="0" err="1">
                <a:solidFill>
                  <a:schemeClr val="bg1"/>
                </a:solidFill>
                <a:effectLst>
                  <a:outerShdw blurRad="38100" dist="38100" dir="2700000" algn="tl">
                    <a:srgbClr val="000000">
                      <a:alpha val="43137"/>
                    </a:srgbClr>
                  </a:outerShdw>
                </a:effectLst>
              </a:rPr>
              <a:t>dónde</a:t>
            </a:r>
            <a:r>
              <a:rPr lang="en-US" sz="4000" dirty="0">
                <a:solidFill>
                  <a:schemeClr val="bg1"/>
                </a:solidFill>
                <a:effectLst>
                  <a:outerShdw blurRad="38100" dist="38100" dir="2700000" algn="tl">
                    <a:srgbClr val="000000">
                      <a:alpha val="43137"/>
                    </a:srgbClr>
                  </a:outerShdw>
                </a:effectLst>
              </a:rPr>
              <a:t> me </a:t>
            </a:r>
            <a:r>
              <a:rPr lang="en-US" sz="4000" dirty="0" err="1">
                <a:solidFill>
                  <a:schemeClr val="bg1"/>
                </a:solidFill>
                <a:effectLst>
                  <a:outerShdw blurRad="38100" dist="38100" dir="2700000" algn="tl">
                    <a:srgbClr val="000000">
                      <a:alpha val="43137"/>
                    </a:srgbClr>
                  </a:outerShdw>
                </a:effectLst>
              </a:rPr>
              <a:t>conoces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Jesús y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--Antes que Felipe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llamara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cuando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estabas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debajo</a:t>
            </a:r>
            <a:r>
              <a:rPr lang="en-US" sz="4000" dirty="0">
                <a:solidFill>
                  <a:schemeClr val="bg1"/>
                </a:solidFill>
                <a:effectLst>
                  <a:outerShdw blurRad="38100" dist="38100" dir="2700000" algn="tl">
                    <a:srgbClr val="000000">
                      <a:alpha val="43137"/>
                    </a:srgbClr>
                  </a:outerShdw>
                </a:effectLst>
              </a:rPr>
              <a:t> de la </a:t>
            </a:r>
            <a:r>
              <a:rPr lang="en-US" sz="4000" dirty="0" err="1">
                <a:solidFill>
                  <a:schemeClr val="bg1"/>
                </a:solidFill>
                <a:effectLst>
                  <a:outerShdw blurRad="38100" dist="38100" dir="2700000" algn="tl">
                    <a:srgbClr val="000000">
                      <a:alpha val="43137"/>
                    </a:srgbClr>
                  </a:outerShdw>
                </a:effectLst>
              </a:rPr>
              <a:t>higuera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vi.</a:t>
            </a:r>
          </a:p>
          <a:p>
            <a:pPr algn="just"/>
            <a:r>
              <a:rPr lang="en-US" sz="4000" dirty="0">
                <a:solidFill>
                  <a:schemeClr val="bg1"/>
                </a:solidFill>
                <a:effectLst>
                  <a:outerShdw blurRad="38100" dist="38100" dir="2700000" algn="tl">
                    <a:srgbClr val="000000">
                      <a:alpha val="43137"/>
                    </a:srgbClr>
                  </a:outerShdw>
                </a:effectLst>
              </a:rPr>
              <a:t> 49 Le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Natanael: --</a:t>
            </a:r>
            <a:r>
              <a:rPr lang="en-US" sz="4000" dirty="0" err="1">
                <a:solidFill>
                  <a:schemeClr val="bg1"/>
                </a:solidFill>
                <a:effectLst>
                  <a:outerShdw blurRad="38100" dist="38100" dir="2700000" algn="tl">
                    <a:srgbClr val="000000">
                      <a:alpha val="43137"/>
                    </a:srgbClr>
                  </a:outerShdw>
                </a:effectLst>
              </a:rPr>
              <a:t>Rabí</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tú</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eres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 Dios! ¡Tú </a:t>
            </a:r>
            <a:r>
              <a:rPr lang="en-US" sz="4000" dirty="0" err="1">
                <a:solidFill>
                  <a:schemeClr val="bg1"/>
                </a:solidFill>
                <a:effectLst>
                  <a:outerShdw blurRad="38100" dist="38100" dir="2700000" algn="tl">
                    <a:srgbClr val="000000">
                      <a:alpha val="43137"/>
                    </a:srgbClr>
                  </a:outerShdw>
                </a:effectLst>
              </a:rPr>
              <a:t>eres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rey</a:t>
            </a:r>
            <a:r>
              <a:rPr lang="en-US" sz="4000" dirty="0">
                <a:solidFill>
                  <a:schemeClr val="bg1"/>
                </a:solidFill>
                <a:effectLst>
                  <a:outerShdw blurRad="38100" dist="38100" dir="2700000" algn="tl">
                    <a:srgbClr val="000000">
                      <a:alpha val="43137"/>
                    </a:srgbClr>
                  </a:outerShdw>
                </a:effectLst>
              </a:rPr>
              <a:t> de Israel!</a:t>
            </a:r>
          </a:p>
        </p:txBody>
      </p:sp>
    </p:spTree>
    <p:extLst>
      <p:ext uri="{BB962C8B-B14F-4D97-AF65-F5344CB8AC3E}">
        <p14:creationId xmlns:p14="http://schemas.microsoft.com/office/powerpoint/2010/main" val="37085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6017" y="612842"/>
            <a:ext cx="11506200" cy="5632311"/>
          </a:xfrm>
          <a:prstGeom prst="rect">
            <a:avLst/>
          </a:prstGeom>
          <a:noFill/>
          <a:ln>
            <a:solidFill>
              <a:srgbClr val="FFC000"/>
            </a:solidFill>
          </a:ln>
        </p:spPr>
        <p:txBody>
          <a:bodyPr wrap="square">
            <a:spAutoFit/>
          </a:bodyPr>
          <a:lstStyle/>
          <a:p>
            <a:pPr marR="0" algn="ctr" rtl="0"/>
            <a:r>
              <a:rPr lang="en-US" sz="4000" dirty="0">
                <a:solidFill>
                  <a:schemeClr val="bg1"/>
                </a:solidFill>
                <a:effectLst>
                  <a:outerShdw blurRad="38100" dist="38100" dir="2700000" algn="tl">
                    <a:srgbClr val="000000">
                      <a:alpha val="43137"/>
                    </a:srgbClr>
                  </a:outerShdw>
                </a:effectLst>
              </a:rPr>
              <a:t>Jn 1:50 Jesus answered and said to him, </a:t>
            </a:r>
          </a:p>
          <a:p>
            <a:pPr marR="0" algn="ctr" rtl="0"/>
            <a:r>
              <a:rPr lang="en-US" sz="4000" dirty="0">
                <a:solidFill>
                  <a:schemeClr val="bg1"/>
                </a:solidFill>
                <a:effectLst>
                  <a:outerShdw blurRad="38100" dist="38100" dir="2700000" algn="tl">
                    <a:srgbClr val="000000">
                      <a:alpha val="43137"/>
                    </a:srgbClr>
                  </a:outerShdw>
                </a:effectLst>
              </a:rPr>
              <a:t>"Because I said to you, </a:t>
            </a:r>
          </a:p>
          <a:p>
            <a:pPr marR="0" algn="ctr" rtl="0"/>
            <a:r>
              <a:rPr lang="en-US" sz="4000" dirty="0">
                <a:solidFill>
                  <a:schemeClr val="bg1"/>
                </a:solidFill>
                <a:effectLst>
                  <a:outerShdw blurRad="38100" dist="38100" dir="2700000" algn="tl">
                    <a:srgbClr val="000000">
                      <a:alpha val="43137"/>
                    </a:srgbClr>
                  </a:outerShdw>
                </a:effectLst>
              </a:rPr>
              <a:t>'I saw you under the fig tree,' do you believe? You will see greater things than these."</a:t>
            </a:r>
          </a:p>
          <a:p>
            <a:pPr marR="0" algn="ctr" rtl="0"/>
            <a:r>
              <a:rPr lang="en-US" sz="4000" dirty="0">
                <a:solidFill>
                  <a:schemeClr val="bg1"/>
                </a:solidFill>
                <a:effectLst>
                  <a:outerShdw blurRad="38100" dist="38100" dir="2700000" algn="tl">
                    <a:srgbClr val="000000">
                      <a:alpha val="43137"/>
                    </a:srgbClr>
                  </a:outerShdw>
                </a:effectLst>
              </a:rPr>
              <a:t>51 And He said to him, </a:t>
            </a:r>
          </a:p>
          <a:p>
            <a:pPr marR="0" algn="ctr" rtl="0"/>
            <a:r>
              <a:rPr lang="en-US" sz="4000" dirty="0">
                <a:solidFill>
                  <a:schemeClr val="bg1"/>
                </a:solidFill>
                <a:effectLst>
                  <a:outerShdw blurRad="38100" dist="38100" dir="2700000" algn="tl">
                    <a:srgbClr val="000000">
                      <a:alpha val="43137"/>
                    </a:srgbClr>
                  </a:outerShdw>
                </a:effectLst>
              </a:rPr>
              <a:t>"Most assuredly, I say to you, </a:t>
            </a:r>
          </a:p>
          <a:p>
            <a:pPr marR="0" algn="ctr" rtl="0"/>
            <a:r>
              <a:rPr lang="en-US" sz="4000" dirty="0">
                <a:solidFill>
                  <a:schemeClr val="bg1"/>
                </a:solidFill>
                <a:effectLst>
                  <a:outerShdw blurRad="38100" dist="38100" dir="2700000" algn="tl">
                    <a:srgbClr val="000000">
                      <a:alpha val="43137"/>
                    </a:srgbClr>
                  </a:outerShdw>
                </a:effectLst>
              </a:rPr>
              <a:t>hereafter you shall see heaven open, </a:t>
            </a:r>
          </a:p>
          <a:p>
            <a:pPr marR="0" algn="ctr" rtl="0"/>
            <a:r>
              <a:rPr lang="en-US" sz="4000" dirty="0">
                <a:solidFill>
                  <a:schemeClr val="bg1"/>
                </a:solidFill>
                <a:effectLst>
                  <a:outerShdw blurRad="38100" dist="38100" dir="2700000" algn="tl">
                    <a:srgbClr val="000000">
                      <a:alpha val="43137"/>
                    </a:srgbClr>
                  </a:outerShdw>
                </a:effectLst>
              </a:rPr>
              <a:t>and the angels of God ascending and descending upon the Son of Man.“ </a:t>
            </a:r>
            <a:r>
              <a:rPr lang="en-US" i="1" dirty="0">
                <a:effectLst>
                  <a:outerShdw blurRad="38100" dist="38100" dir="2700000" algn="tl">
                    <a:srgbClr val="000000">
                      <a:alpha val="43137"/>
                    </a:srgbClr>
                  </a:outerShdw>
                </a:effectLst>
              </a:rPr>
              <a:t>(NKJV)</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34A0EA8-4D09-98A1-47F5-822582922E0C}"/>
              </a:ext>
            </a:extLst>
          </p:cNvPr>
          <p:cNvSpPr txBox="1"/>
          <p:nvPr/>
        </p:nvSpPr>
        <p:spPr>
          <a:xfrm>
            <a:off x="11887200" y="619300"/>
            <a:ext cx="11658600" cy="5632311"/>
          </a:xfrm>
          <a:prstGeom prst="rect">
            <a:avLst/>
          </a:prstGeom>
          <a:noFill/>
          <a:ln>
            <a:solidFill>
              <a:srgbClr val="FFC000"/>
            </a:solidFill>
          </a:ln>
        </p:spPr>
        <p:txBody>
          <a:bodyPr wrap="square">
            <a:spAutoFit/>
          </a:bodyPr>
          <a:lstStyle/>
          <a:p>
            <a:pPr algn="ctr"/>
            <a:r>
              <a:rPr lang="es-ES" sz="4000" dirty="0">
                <a:solidFill>
                  <a:schemeClr val="bg1"/>
                </a:solidFill>
                <a:effectLst>
                  <a:outerShdw blurRad="38100" dist="38100" dir="2700000" algn="tl">
                    <a:srgbClr val="000000">
                      <a:alpha val="43137"/>
                    </a:srgbClr>
                  </a:outerShdw>
                </a:effectLst>
              </a:rPr>
              <a:t>Jn 1:50 Respondió Jesús y le dijo: --¿</a:t>
            </a:r>
          </a:p>
          <a:p>
            <a:pPr algn="ctr"/>
            <a:r>
              <a:rPr lang="es-ES" sz="4000" dirty="0">
                <a:solidFill>
                  <a:schemeClr val="bg1"/>
                </a:solidFill>
                <a:effectLst>
                  <a:outerShdw blurRad="38100" dist="38100" dir="2700000" algn="tl">
                    <a:srgbClr val="000000">
                      <a:alpha val="43137"/>
                    </a:srgbClr>
                  </a:outerShdw>
                </a:effectLst>
              </a:rPr>
              <a:t>Crees porque te dije: </a:t>
            </a:r>
          </a:p>
          <a:p>
            <a:pPr algn="ctr"/>
            <a:r>
              <a:rPr lang="es-ES" sz="4000" dirty="0">
                <a:solidFill>
                  <a:schemeClr val="bg1"/>
                </a:solidFill>
                <a:effectLst>
                  <a:outerShdw blurRad="38100" dist="38100" dir="2700000" algn="tl">
                    <a:srgbClr val="000000">
                      <a:alpha val="43137"/>
                    </a:srgbClr>
                  </a:outerShdw>
                </a:effectLst>
              </a:rPr>
              <a:t>"Te vi debajo de la higuera"? ¡Cosas mayores que éstas verás!</a:t>
            </a:r>
            <a:endParaRPr lang="en-US" sz="4000" dirty="0">
              <a:solidFill>
                <a:schemeClr val="bg1"/>
              </a:solidFill>
              <a:effectLst>
                <a:outerShdw blurRad="38100" dist="38100" dir="2700000" algn="tl">
                  <a:srgbClr val="000000">
                    <a:alpha val="43137"/>
                  </a:srgbClr>
                </a:outerShdw>
              </a:effectLst>
            </a:endParaRPr>
          </a:p>
          <a:p>
            <a:pPr algn="ctr"/>
            <a:r>
              <a:rPr lang="en-US" sz="4000" dirty="0">
                <a:solidFill>
                  <a:schemeClr val="bg1"/>
                </a:solidFill>
                <a:effectLst>
                  <a:outerShdw blurRad="38100" dist="38100" dir="2700000" algn="tl">
                    <a:srgbClr val="000000">
                      <a:alpha val="43137"/>
                    </a:srgbClr>
                  </a:outerShdw>
                </a:effectLst>
              </a:rPr>
              <a:t>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p>
          <a:p>
            <a:pPr algn="ct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
        <p:nvSpPr>
          <p:cNvPr id="2" name="TextBox 1">
            <a:extLst>
              <a:ext uri="{FF2B5EF4-FFF2-40B4-BE49-F238E27FC236}">
                <a16:creationId xmlns:a16="http://schemas.microsoft.com/office/drawing/2014/main" xmlns="" id="{A9DA6E4D-7967-E45B-B33B-DF32492B0C54}"/>
              </a:ext>
            </a:extLst>
          </p:cNvPr>
          <p:cNvSpPr txBox="1"/>
          <p:nvPr/>
        </p:nvSpPr>
        <p:spPr>
          <a:xfrm>
            <a:off x="9144000" y="5562600"/>
            <a:ext cx="1907510" cy="584775"/>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rPr>
              <a:t>-Ge 28:12-</a:t>
            </a:r>
          </a:p>
        </p:txBody>
      </p:sp>
    </p:spTree>
    <p:extLst>
      <p:ext uri="{BB962C8B-B14F-4D97-AF65-F5344CB8AC3E}">
        <p14:creationId xmlns:p14="http://schemas.microsoft.com/office/powerpoint/2010/main" val="1909539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EC10D97E-FAE0-1920-4871-2327DFFEF714}"/>
              </a:ext>
            </a:extLst>
          </p:cNvPr>
          <p:cNvGraphicFramePr/>
          <p:nvPr/>
        </p:nvGraphicFramePr>
        <p:xfrm>
          <a:off x="14609737" y="895694"/>
          <a:ext cx="8157273" cy="5253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919E0545-CBA3-BA37-8668-2BA1F84EAF28}"/>
              </a:ext>
            </a:extLst>
          </p:cNvPr>
          <p:cNvSpPr txBox="1"/>
          <p:nvPr/>
        </p:nvSpPr>
        <p:spPr>
          <a:xfrm>
            <a:off x="228600" y="2270960"/>
            <a:ext cx="7654680" cy="2862322"/>
          </a:xfrm>
          <a:prstGeom prst="rect">
            <a:avLst/>
          </a:prstGeom>
          <a:noFill/>
          <a:ln>
            <a:solidFill>
              <a:srgbClr val="FFC000"/>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Jn 1:1 In the beginning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the Word, </a:t>
            </a:r>
          </a:p>
          <a:p>
            <a:pPr algn="ctr"/>
            <a:r>
              <a:rPr lang="en-US" sz="3600" dirty="0">
                <a:solidFill>
                  <a:schemeClr val="bg1"/>
                </a:solidFill>
                <a:effectLst>
                  <a:outerShdw blurRad="38100" dist="38100" dir="2700000" algn="tl">
                    <a:srgbClr val="000000">
                      <a:alpha val="43137"/>
                    </a:srgbClr>
                  </a:outerShdw>
                </a:effectLst>
              </a:rPr>
              <a:t>and the Word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with God, </a:t>
            </a:r>
          </a:p>
          <a:p>
            <a:pPr algn="ctr"/>
            <a:r>
              <a:rPr lang="en-US" sz="3600" dirty="0">
                <a:solidFill>
                  <a:schemeClr val="bg1"/>
                </a:solidFill>
                <a:effectLst>
                  <a:outerShdw blurRad="38100" dist="38100" dir="2700000" algn="tl">
                    <a:srgbClr val="000000">
                      <a:alpha val="43137"/>
                    </a:srgbClr>
                  </a:outerShdw>
                </a:effectLst>
              </a:rPr>
              <a:t>and the Word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God.</a:t>
            </a:r>
          </a:p>
          <a:p>
            <a:pPr algn="ctr"/>
            <a:r>
              <a:rPr lang="en-US" sz="3600" dirty="0">
                <a:solidFill>
                  <a:schemeClr val="bg1"/>
                </a:solidFill>
                <a:effectLst>
                  <a:outerShdw blurRad="38100" dist="38100" dir="2700000" algn="tl">
                    <a:srgbClr val="000000">
                      <a:alpha val="43137"/>
                    </a:srgbClr>
                  </a:outerShdw>
                </a:effectLst>
              </a:rPr>
              <a:t> 2 He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in the beginning with God.</a:t>
            </a:r>
          </a:p>
          <a:p>
            <a:pPr algn="ctr"/>
            <a:r>
              <a:rPr lang="en-US" sz="3600" i="1" dirty="0">
                <a:solidFill>
                  <a:schemeClr val="bg1"/>
                </a:solidFill>
                <a:effectLst>
                  <a:outerShdw blurRad="38100" dist="38100" dir="2700000" algn="tl">
                    <a:srgbClr val="000000">
                      <a:alpha val="43137"/>
                    </a:srgbClr>
                  </a:outerShdw>
                </a:effectLst>
              </a:rPr>
              <a:t>(Re 1:8, 22:13)</a:t>
            </a:r>
          </a:p>
        </p:txBody>
      </p:sp>
      <p:sp>
        <p:nvSpPr>
          <p:cNvPr id="12" name="TextBox 11">
            <a:extLst>
              <a:ext uri="{FF2B5EF4-FFF2-40B4-BE49-F238E27FC236}">
                <a16:creationId xmlns:a16="http://schemas.microsoft.com/office/drawing/2014/main" xmlns="" id="{0767B0A9-C4B8-0F1A-0400-C1BF3D260890}"/>
              </a:ext>
            </a:extLst>
          </p:cNvPr>
          <p:cNvSpPr txBox="1"/>
          <p:nvPr/>
        </p:nvSpPr>
        <p:spPr>
          <a:xfrm>
            <a:off x="8059860" y="2287252"/>
            <a:ext cx="7654680" cy="2862322"/>
          </a:xfrm>
          <a:prstGeom prst="rect">
            <a:avLst/>
          </a:prstGeom>
          <a:noFill/>
          <a:ln>
            <a:solidFill>
              <a:srgbClr val="FFC000"/>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Jn 1:1 En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principio era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a:t>
            </a:r>
          </a:p>
          <a:p>
            <a:pPr algn="ctr"/>
            <a:r>
              <a:rPr lang="en-US" sz="3600" dirty="0">
                <a:solidFill>
                  <a:schemeClr val="bg1"/>
                </a:solidFill>
                <a:effectLst>
                  <a:outerShdw blurRad="38100" dist="38100" dir="2700000" algn="tl">
                    <a:srgbClr val="000000">
                      <a:alpha val="43137"/>
                    </a:srgbClr>
                  </a:outerShdw>
                </a:effectLst>
              </a:rPr>
              <a:t>y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era con Dios, </a:t>
            </a:r>
          </a:p>
          <a:p>
            <a:pPr algn="ctr"/>
            <a:r>
              <a:rPr lang="en-US" sz="3600" dirty="0">
                <a:solidFill>
                  <a:schemeClr val="bg1"/>
                </a:solidFill>
                <a:effectLst>
                  <a:outerShdw blurRad="38100" dist="38100" dir="2700000" algn="tl">
                    <a:srgbClr val="000000">
                      <a:alpha val="43137"/>
                    </a:srgbClr>
                  </a:outerShdw>
                </a:effectLst>
              </a:rPr>
              <a:t>y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era Dios.</a:t>
            </a:r>
          </a:p>
          <a:p>
            <a:pPr algn="ctr"/>
            <a:r>
              <a:rPr lang="en-US" sz="3600" dirty="0">
                <a:solidFill>
                  <a:schemeClr val="bg1"/>
                </a:solidFill>
                <a:effectLst>
                  <a:outerShdw blurRad="38100" dist="38100" dir="2700000" algn="tl">
                    <a:srgbClr val="000000">
                      <a:alpha val="43137"/>
                    </a:srgbClr>
                  </a:outerShdw>
                </a:effectLst>
              </a:rPr>
              <a:t> 2 El era </a:t>
            </a:r>
            <a:r>
              <a:rPr lang="en-US" sz="3600" dirty="0" err="1">
                <a:solidFill>
                  <a:schemeClr val="bg1"/>
                </a:solidFill>
                <a:effectLst>
                  <a:outerShdw blurRad="38100" dist="38100" dir="2700000" algn="tl">
                    <a:srgbClr val="000000">
                      <a:alpha val="43137"/>
                    </a:srgbClr>
                  </a:outerShdw>
                </a:effectLst>
              </a:rPr>
              <a:t>en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principio con Dios.</a:t>
            </a:r>
          </a:p>
          <a:p>
            <a:pPr algn="ctr"/>
            <a:r>
              <a:rPr lang="en-US" sz="3600" i="1" dirty="0">
                <a:solidFill>
                  <a:schemeClr val="bg1"/>
                </a:solidFill>
                <a:effectLst>
                  <a:outerShdw blurRad="38100" dist="38100" dir="2700000" algn="tl">
                    <a:srgbClr val="000000">
                      <a:alpha val="43137"/>
                    </a:srgbClr>
                  </a:outerShdw>
                </a:effectLst>
              </a:rPr>
              <a:t>(Re 1:8, 22:13)</a:t>
            </a:r>
          </a:p>
        </p:txBody>
      </p:sp>
      <p:cxnSp>
        <p:nvCxnSpPr>
          <p:cNvPr id="17" name="Straight Connector 16">
            <a:extLst>
              <a:ext uri="{FF2B5EF4-FFF2-40B4-BE49-F238E27FC236}">
                <a16:creationId xmlns:a16="http://schemas.microsoft.com/office/drawing/2014/main" xmlns="" id="{5EB179A3-880C-93E6-5142-55F8A58AB26E}"/>
              </a:ext>
            </a:extLst>
          </p:cNvPr>
          <p:cNvCxnSpPr>
            <a:cxnSpLocks/>
          </p:cNvCxnSpPr>
          <p:nvPr/>
        </p:nvCxnSpPr>
        <p:spPr>
          <a:xfrm>
            <a:off x="18688373" y="885139"/>
            <a:ext cx="0" cy="5079967"/>
          </a:xfrm>
          <a:prstGeom prst="line">
            <a:avLst/>
          </a:prstGeom>
          <a:ln w="57150">
            <a:solidFill>
              <a:srgbClr val="C00000"/>
            </a:solidFill>
            <a:prstDash val="solid"/>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xmlns="" id="{EF77E6D2-5E4F-8BBE-C7C7-3A91C9CDEFA4}"/>
              </a:ext>
            </a:extLst>
          </p:cNvPr>
          <p:cNvSpPr txBox="1"/>
          <p:nvPr/>
        </p:nvSpPr>
        <p:spPr>
          <a:xfrm>
            <a:off x="17248235" y="144350"/>
            <a:ext cx="2880276"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Heaven above</a:t>
            </a:r>
          </a:p>
        </p:txBody>
      </p:sp>
      <p:sp>
        <p:nvSpPr>
          <p:cNvPr id="24" name="TextBox 23">
            <a:extLst>
              <a:ext uri="{FF2B5EF4-FFF2-40B4-BE49-F238E27FC236}">
                <a16:creationId xmlns:a16="http://schemas.microsoft.com/office/drawing/2014/main" xmlns="" id="{4FF735E1-A01C-0FBA-689F-5E25322059BA}"/>
              </a:ext>
            </a:extLst>
          </p:cNvPr>
          <p:cNvSpPr txBox="1"/>
          <p:nvPr/>
        </p:nvSpPr>
        <p:spPr>
          <a:xfrm>
            <a:off x="17433510" y="5931466"/>
            <a:ext cx="2509726"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Earth below</a:t>
            </a:r>
          </a:p>
        </p:txBody>
      </p:sp>
      <p:cxnSp>
        <p:nvCxnSpPr>
          <p:cNvPr id="26" name="Straight Connector 25">
            <a:extLst>
              <a:ext uri="{FF2B5EF4-FFF2-40B4-BE49-F238E27FC236}">
                <a16:creationId xmlns:a16="http://schemas.microsoft.com/office/drawing/2014/main" xmlns="" id="{0B8B7943-F90E-B954-D2B3-52906CA6C642}"/>
              </a:ext>
            </a:extLst>
          </p:cNvPr>
          <p:cNvCxnSpPr>
            <a:cxnSpLocks/>
          </p:cNvCxnSpPr>
          <p:nvPr/>
        </p:nvCxnSpPr>
        <p:spPr>
          <a:xfrm>
            <a:off x="16977101" y="2786647"/>
            <a:ext cx="3422543"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xmlns="" id="{7991A972-F0E5-84B5-854D-3E213BCF0C09}"/>
              </a:ext>
            </a:extLst>
          </p:cNvPr>
          <p:cNvSpPr txBox="1"/>
          <p:nvPr/>
        </p:nvSpPr>
        <p:spPr>
          <a:xfrm>
            <a:off x="17813814" y="2317126"/>
            <a:ext cx="1752403" cy="1862048"/>
          </a:xfrm>
          <a:prstGeom prst="rect">
            <a:avLst/>
          </a:prstGeom>
          <a:noFill/>
        </p:spPr>
        <p:txBody>
          <a:bodyPr wrap="none" rtlCol="0">
            <a:spAutoFit/>
          </a:bodyPr>
          <a:lstStyle/>
          <a:p>
            <a:r>
              <a:rPr lang="en-US" sz="11500" dirty="0">
                <a:solidFill>
                  <a:schemeClr val="bg1"/>
                </a:solidFill>
                <a:effectLst>
                  <a:outerShdw blurRad="38100" dist="38100" dir="2700000" algn="tl">
                    <a:srgbClr val="000000">
                      <a:alpha val="43137"/>
                    </a:srgbClr>
                  </a:outerShdw>
                </a:effectLst>
              </a:rPr>
              <a:t>א</a:t>
            </a:r>
            <a:r>
              <a:rPr lang="he-IL" sz="11500" dirty="0">
                <a:solidFill>
                  <a:schemeClr val="bg1"/>
                </a:solidFill>
                <a:effectLst>
                  <a:outerShdw blurRad="38100" dist="38100" dir="2700000" algn="tl">
                    <a:srgbClr val="000000">
                      <a:alpha val="43137"/>
                    </a:srgbClr>
                  </a:outerShdw>
                </a:effectLst>
              </a:rPr>
              <a:t>ת</a:t>
            </a:r>
            <a:endParaRPr lang="en-US" sz="115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0365CA8E-F028-5A50-40F7-3A1D04498BFA}"/>
              </a:ext>
            </a:extLst>
          </p:cNvPr>
          <p:cNvSpPr txBox="1"/>
          <p:nvPr/>
        </p:nvSpPr>
        <p:spPr>
          <a:xfrm>
            <a:off x="17830604" y="1560742"/>
            <a:ext cx="1715534" cy="1323439"/>
          </a:xfrm>
          <a:prstGeom prst="rect">
            <a:avLst/>
          </a:prstGeom>
          <a:noFill/>
        </p:spPr>
        <p:txBody>
          <a:bodyPr wrap="none" rtlCol="0">
            <a:spAutoFit/>
          </a:bodyPr>
          <a:lstStyle/>
          <a:p>
            <a:r>
              <a:rPr lang="en-US" sz="8000" b="1" dirty="0">
                <a:solidFill>
                  <a:schemeClr val="bg1"/>
                </a:solidFill>
                <a:effectLst>
                  <a:outerShdw blurRad="38100" dist="38100" dir="2700000" algn="tl">
                    <a:srgbClr val="000000">
                      <a:alpha val="43137"/>
                    </a:srgbClr>
                  </a:outerShdw>
                </a:effectLst>
                <a:latin typeface="Symbol" panose="05050102010706020507" pitchFamily="18" charset="2"/>
              </a:rPr>
              <a:t>AW</a:t>
            </a:r>
            <a:endParaRPr lang="en-US" sz="8000" b="1" dirty="0">
              <a:latin typeface="Symbol" panose="05050102010706020507" pitchFamily="18" charset="2"/>
            </a:endParaRPr>
          </a:p>
        </p:txBody>
      </p:sp>
      <p:sp>
        <p:nvSpPr>
          <p:cNvPr id="5" name="TextBox 4">
            <a:extLst>
              <a:ext uri="{FF2B5EF4-FFF2-40B4-BE49-F238E27FC236}">
                <a16:creationId xmlns:a16="http://schemas.microsoft.com/office/drawing/2014/main" xmlns="" id="{18548322-D450-6CA8-2B8B-CF35956549B2}"/>
              </a:ext>
            </a:extLst>
          </p:cNvPr>
          <p:cNvSpPr txBox="1"/>
          <p:nvPr/>
        </p:nvSpPr>
        <p:spPr>
          <a:xfrm>
            <a:off x="17813814" y="2132613"/>
            <a:ext cx="2015295" cy="1323439"/>
          </a:xfrm>
          <a:prstGeom prst="rect">
            <a:avLst/>
          </a:prstGeom>
          <a:solidFill>
            <a:srgbClr val="C00000"/>
          </a:solidFill>
        </p:spPr>
        <p:txBody>
          <a:bodyPr wrap="none" rtlCol="0">
            <a:spAutoFit/>
          </a:bodyPr>
          <a:lstStyle/>
          <a:p>
            <a:r>
              <a:rPr lang="en-US" sz="8000" dirty="0">
                <a:effectLst>
                  <a:outerShdw blurRad="38100" dist="38100" dir="2700000" algn="tl">
                    <a:srgbClr val="000000">
                      <a:alpha val="43137"/>
                    </a:srgbClr>
                  </a:outerShdw>
                </a:effectLst>
                <a:latin typeface="Protosinaitic 1" panose="02000000000000000000" pitchFamily="2" charset="0"/>
              </a:rPr>
              <a:t>ta</a:t>
            </a:r>
          </a:p>
        </p:txBody>
      </p:sp>
    </p:spTree>
    <p:extLst>
      <p:ext uri="{BB962C8B-B14F-4D97-AF65-F5344CB8AC3E}">
        <p14:creationId xmlns:p14="http://schemas.microsoft.com/office/powerpoint/2010/main" val="10510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3" grpId="0"/>
      <p:bldP spid="24" grpId="0"/>
      <p:bldP spid="2" grpId="0"/>
      <p:bldP spid="3"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591AA29-B401-4BB3-B6B3-74802B5BB684}"/>
              </a:ext>
            </a:extLst>
          </p:cNvPr>
          <p:cNvSpPr txBox="1"/>
          <p:nvPr/>
        </p:nvSpPr>
        <p:spPr>
          <a:xfrm>
            <a:off x="3039766" y="711658"/>
            <a:ext cx="17694867" cy="1323439"/>
          </a:xfrm>
          <a:prstGeom prst="rect">
            <a:avLst/>
          </a:prstGeom>
          <a:noFill/>
        </p:spPr>
        <p:txBody>
          <a:bodyPr wrap="square">
            <a:spAutoFit/>
          </a:bodyPr>
          <a:lstStyle/>
          <a:p>
            <a:r>
              <a:rPr lang="he-IL" sz="8000" b="0" i="0" dirty="0">
                <a:effectLst>
                  <a:outerShdw blurRad="38100" dist="38100" dir="2700000" algn="tl">
                    <a:srgbClr val="000000">
                      <a:alpha val="43137"/>
                    </a:srgbClr>
                  </a:outerShdw>
                </a:effectLst>
                <a:latin typeface="blbHebrew"/>
              </a:rPr>
              <a:t>1:1  בְּרֵאשִׁית בָּרָא </a:t>
            </a:r>
            <a:r>
              <a:rPr lang="he-IL" sz="8000" b="0" i="0" dirty="0" err="1">
                <a:effectLst>
                  <a:outerShdw blurRad="38100" dist="38100" dir="2700000" algn="tl">
                    <a:srgbClr val="000000">
                      <a:alpha val="43137"/>
                    </a:srgbClr>
                  </a:outerShdw>
                </a:effectLst>
                <a:latin typeface="blbHebrew"/>
              </a:rPr>
              <a:t>אֱלֹהִים</a:t>
            </a:r>
            <a:r>
              <a:rPr lang="he-IL" sz="8000" b="0" i="0" dirty="0">
                <a:effectLst>
                  <a:outerShdw blurRad="38100" dist="38100" dir="2700000" algn="tl">
                    <a:srgbClr val="000000">
                      <a:alpha val="43137"/>
                    </a:srgbClr>
                  </a:outerShdw>
                </a:effectLst>
                <a:latin typeface="blbHebrew"/>
              </a:rPr>
              <a:t>       הַשָּׁמַיִם  וְ      הָאָֽרֶץ׃</a:t>
            </a:r>
            <a:endParaRPr lang="en-US" sz="800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8CD67966-9999-4ABE-B94A-5D70C686E47C}"/>
              </a:ext>
            </a:extLst>
          </p:cNvPr>
          <p:cNvSpPr txBox="1"/>
          <p:nvPr/>
        </p:nvSpPr>
        <p:spPr>
          <a:xfrm>
            <a:off x="7067227" y="4262034"/>
            <a:ext cx="184731" cy="646331"/>
          </a:xfrm>
          <a:prstGeom prst="rect">
            <a:avLst/>
          </a:prstGeom>
          <a:noFill/>
        </p:spPr>
        <p:txBody>
          <a:bodyPr wrap="none" rtlCol="0">
            <a:spAutoFit/>
          </a:bodyPr>
          <a:lstStyle/>
          <a:p>
            <a:endParaRPr lang="en-US" sz="360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xmlns="" id="{3F21BD02-B23E-4336-A062-0534D586855A}"/>
              </a:ext>
            </a:extLst>
          </p:cNvPr>
          <p:cNvSpPr txBox="1"/>
          <p:nvPr/>
        </p:nvSpPr>
        <p:spPr>
          <a:xfrm>
            <a:off x="4209010" y="122668"/>
            <a:ext cx="13403028" cy="707886"/>
          </a:xfrm>
          <a:prstGeom prst="rect">
            <a:avLst/>
          </a:prstGeom>
          <a:noFill/>
        </p:spPr>
        <p:txBody>
          <a:bodyPr wrap="none" rtlCol="0">
            <a:spAutoFit/>
          </a:bodyPr>
          <a:lstStyle/>
          <a:p>
            <a:r>
              <a:rPr lang="en-US" sz="4000" dirty="0">
                <a:solidFill>
                  <a:schemeClr val="bg1"/>
                </a:solidFill>
                <a:effectLst>
                  <a:outerShdw blurRad="38100" dist="38100" dir="2700000" algn="tl">
                    <a:srgbClr val="000000">
                      <a:alpha val="43137"/>
                    </a:srgbClr>
                  </a:outerShdw>
                </a:effectLst>
              </a:rPr>
              <a:t>7              6                 5              </a:t>
            </a:r>
            <a:r>
              <a:rPr lang="en-US" sz="4000" b="1" dirty="0">
                <a:solidFill>
                  <a:schemeClr val="bg1"/>
                </a:solidFill>
                <a:effectLst>
                  <a:outerShdw blurRad="38100" dist="38100" dir="2700000" algn="tl">
                    <a:srgbClr val="000000">
                      <a:alpha val="43137"/>
                    </a:srgbClr>
                  </a:outerShdw>
                </a:effectLst>
              </a:rPr>
              <a:t>4 </a:t>
            </a:r>
            <a:r>
              <a:rPr lang="en-US" sz="4000" dirty="0">
                <a:solidFill>
                  <a:schemeClr val="bg1"/>
                </a:solidFill>
                <a:effectLst>
                  <a:outerShdw blurRad="38100" dist="38100" dir="2700000" algn="tl">
                    <a:srgbClr val="000000">
                      <a:alpha val="43137"/>
                    </a:srgbClr>
                  </a:outerShdw>
                </a:effectLst>
              </a:rPr>
              <a:t>              3             2                 1</a:t>
            </a:r>
          </a:p>
        </p:txBody>
      </p:sp>
      <p:sp>
        <p:nvSpPr>
          <p:cNvPr id="10" name="TextBox 9">
            <a:extLst>
              <a:ext uri="{FF2B5EF4-FFF2-40B4-BE49-F238E27FC236}">
                <a16:creationId xmlns:a16="http://schemas.microsoft.com/office/drawing/2014/main" xmlns="" id="{3AFCA425-9B7F-411D-A890-FF92CEFC81DB}"/>
              </a:ext>
            </a:extLst>
          </p:cNvPr>
          <p:cNvSpPr txBox="1"/>
          <p:nvPr/>
        </p:nvSpPr>
        <p:spPr>
          <a:xfrm>
            <a:off x="11887199" y="3611085"/>
            <a:ext cx="6902121" cy="707886"/>
          </a:xfrm>
          <a:prstGeom prst="rect">
            <a:avLst/>
          </a:prstGeom>
          <a:noFill/>
          <a:ln>
            <a:solidFill>
              <a:schemeClr val="bg1"/>
            </a:solidFill>
          </a:ln>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3 words                      </a:t>
            </a:r>
          </a:p>
        </p:txBody>
      </p:sp>
      <p:sp>
        <p:nvSpPr>
          <p:cNvPr id="11" name="TextBox 10">
            <a:extLst>
              <a:ext uri="{FF2B5EF4-FFF2-40B4-BE49-F238E27FC236}">
                <a16:creationId xmlns:a16="http://schemas.microsoft.com/office/drawing/2014/main" xmlns="" id="{F5267B63-BF81-4A60-9C73-32A18D8D866B}"/>
              </a:ext>
            </a:extLst>
          </p:cNvPr>
          <p:cNvSpPr txBox="1"/>
          <p:nvPr/>
        </p:nvSpPr>
        <p:spPr>
          <a:xfrm>
            <a:off x="3505200" y="3611085"/>
            <a:ext cx="6705600" cy="707886"/>
          </a:xfrm>
          <a:prstGeom prst="rect">
            <a:avLst/>
          </a:prstGeom>
          <a:noFill/>
          <a:ln>
            <a:solidFill>
              <a:schemeClr val="bg1"/>
            </a:solidFill>
          </a:ln>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3 words                      </a:t>
            </a:r>
          </a:p>
        </p:txBody>
      </p:sp>
      <p:sp>
        <p:nvSpPr>
          <p:cNvPr id="6" name="TextBox 5">
            <a:extLst>
              <a:ext uri="{FF2B5EF4-FFF2-40B4-BE49-F238E27FC236}">
                <a16:creationId xmlns:a16="http://schemas.microsoft.com/office/drawing/2014/main" xmlns="" id="{4D2DB70F-0188-C8B8-14BE-0B185D9658B0}"/>
              </a:ext>
            </a:extLst>
          </p:cNvPr>
          <p:cNvSpPr txBox="1"/>
          <p:nvPr/>
        </p:nvSpPr>
        <p:spPr>
          <a:xfrm>
            <a:off x="3505200" y="2137154"/>
            <a:ext cx="1496505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ha </a:t>
            </a:r>
            <a:r>
              <a:rPr lang="en-US" sz="4000" dirty="0" err="1">
                <a:effectLst>
                  <a:outerShdw blurRad="38100" dist="38100" dir="2700000" algn="tl">
                    <a:srgbClr val="000000">
                      <a:alpha val="43137"/>
                    </a:srgbClr>
                  </a:outerShdw>
                </a:effectLst>
              </a:rPr>
              <a:t>eretz</a:t>
            </a:r>
            <a:r>
              <a:rPr lang="en-US" sz="4000" dirty="0">
                <a:effectLst>
                  <a:outerShdw blurRad="38100" dist="38100" dir="2700000" algn="tl">
                    <a:srgbClr val="000000">
                      <a:alpha val="43137"/>
                    </a:srgbClr>
                  </a:outerShdw>
                </a:effectLst>
              </a:rPr>
              <a:t>                 ha </a:t>
            </a:r>
            <a:r>
              <a:rPr lang="en-US" sz="4000" dirty="0" err="1">
                <a:effectLst>
                  <a:outerShdw blurRad="38100" dist="38100" dir="2700000" algn="tl">
                    <a:srgbClr val="000000">
                      <a:alpha val="43137"/>
                    </a:srgbClr>
                  </a:outerShdw>
                </a:effectLst>
              </a:rPr>
              <a:t>shamayim</a:t>
            </a:r>
            <a:r>
              <a:rPr lang="en-US" sz="4000" dirty="0">
                <a:effectLst>
                  <a:outerShdw blurRad="38100" dist="38100" dir="2700000" algn="tl">
                    <a:srgbClr val="000000">
                      <a:alpha val="43137"/>
                    </a:srgbClr>
                  </a:outerShdw>
                </a:effectLst>
              </a:rPr>
              <a:t>              Elohim      bara        bereshit</a:t>
            </a:r>
          </a:p>
        </p:txBody>
      </p:sp>
      <p:sp>
        <p:nvSpPr>
          <p:cNvPr id="8" name="TextBox 7">
            <a:extLst>
              <a:ext uri="{FF2B5EF4-FFF2-40B4-BE49-F238E27FC236}">
                <a16:creationId xmlns:a16="http://schemas.microsoft.com/office/drawing/2014/main" xmlns="" id="{413EDCCC-D10E-B0A3-13AD-5A5E89BE33E6}"/>
              </a:ext>
            </a:extLst>
          </p:cNvPr>
          <p:cNvSpPr txBox="1"/>
          <p:nvPr/>
        </p:nvSpPr>
        <p:spPr>
          <a:xfrm>
            <a:off x="3505200" y="2951774"/>
            <a:ext cx="1528412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the earth       and        the heavens                     God        created    in beginning</a:t>
            </a:r>
          </a:p>
        </p:txBody>
      </p:sp>
      <p:cxnSp>
        <p:nvCxnSpPr>
          <p:cNvPr id="12" name="Straight Arrow Connector 11">
            <a:extLst>
              <a:ext uri="{FF2B5EF4-FFF2-40B4-BE49-F238E27FC236}">
                <a16:creationId xmlns:a16="http://schemas.microsoft.com/office/drawing/2014/main" xmlns="" id="{A2419B7F-A93C-BE98-A9A3-17F819B9131A}"/>
              </a:ext>
            </a:extLst>
          </p:cNvPr>
          <p:cNvCxnSpPr>
            <a:cxnSpLocks/>
          </p:cNvCxnSpPr>
          <p:nvPr/>
        </p:nvCxnSpPr>
        <p:spPr>
          <a:xfrm flipH="1" flipV="1">
            <a:off x="20734633" y="1409540"/>
            <a:ext cx="1600200" cy="79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116D1743-EE01-8D20-CA33-AA3E70E09910}"/>
              </a:ext>
            </a:extLst>
          </p:cNvPr>
          <p:cNvSpPr txBox="1"/>
          <p:nvPr/>
        </p:nvSpPr>
        <p:spPr>
          <a:xfrm>
            <a:off x="10703035" y="2170270"/>
            <a:ext cx="569387" cy="646331"/>
          </a:xfrm>
          <a:prstGeom prst="rect">
            <a:avLst/>
          </a:prstGeom>
          <a:noFill/>
        </p:spPr>
        <p:txBody>
          <a:bodyPr wrap="none" rtlCol="0">
            <a:spAutoFit/>
          </a:bodyPr>
          <a:lstStyle/>
          <a:p>
            <a:r>
              <a:rPr lang="en-US" sz="3600" dirty="0">
                <a:solidFill>
                  <a:srgbClr val="C00000"/>
                </a:solidFill>
                <a:effectLst>
                  <a:outerShdw blurRad="38100" dist="38100" dir="2700000" algn="tl">
                    <a:srgbClr val="000000">
                      <a:alpha val="43137"/>
                    </a:srgbClr>
                  </a:outerShdw>
                </a:effectLst>
              </a:rPr>
              <a:t>et</a:t>
            </a:r>
            <a:endParaRPr lang="en-US" sz="3600" dirty="0"/>
          </a:p>
        </p:txBody>
      </p:sp>
      <p:sp>
        <p:nvSpPr>
          <p:cNvPr id="23" name="TextBox 22">
            <a:extLst>
              <a:ext uri="{FF2B5EF4-FFF2-40B4-BE49-F238E27FC236}">
                <a16:creationId xmlns:a16="http://schemas.microsoft.com/office/drawing/2014/main" xmlns="" id="{90C0F8DF-0B22-31C5-EC19-E0EF0FB428B7}"/>
              </a:ext>
            </a:extLst>
          </p:cNvPr>
          <p:cNvSpPr txBox="1"/>
          <p:nvPr/>
        </p:nvSpPr>
        <p:spPr>
          <a:xfrm>
            <a:off x="6021302" y="2159938"/>
            <a:ext cx="88505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v </a:t>
            </a:r>
            <a:r>
              <a:rPr lang="en-US" sz="3600" dirty="0">
                <a:solidFill>
                  <a:srgbClr val="C00000"/>
                </a:solidFill>
                <a:effectLst>
                  <a:outerShdw blurRad="38100" dist="38100" dir="2700000" algn="tl">
                    <a:srgbClr val="000000">
                      <a:alpha val="43137"/>
                    </a:srgbClr>
                  </a:outerShdw>
                </a:effectLst>
              </a:rPr>
              <a:t>et</a:t>
            </a:r>
            <a:endParaRPr lang="en-US" sz="36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xmlns="" id="{31022923-BF63-FABB-0D54-DB54F60EA0A9}"/>
              </a:ext>
            </a:extLst>
          </p:cNvPr>
          <p:cNvSpPr txBox="1"/>
          <p:nvPr/>
        </p:nvSpPr>
        <p:spPr>
          <a:xfrm>
            <a:off x="5715000" y="755819"/>
            <a:ext cx="1191352" cy="1323439"/>
          </a:xfrm>
          <a:prstGeom prst="rect">
            <a:avLst/>
          </a:prstGeom>
          <a:noFill/>
        </p:spPr>
        <p:txBody>
          <a:bodyPr wrap="none" rtlCol="0">
            <a:spAutoFit/>
          </a:bodyPr>
          <a:lstStyle/>
          <a:p>
            <a:r>
              <a:rPr lang="he-IL" sz="8000" b="0" i="0" dirty="0">
                <a:solidFill>
                  <a:srgbClr val="C00000"/>
                </a:solidFill>
                <a:effectLst>
                  <a:outerShdw blurRad="38100" dist="38100" dir="2700000" algn="tl">
                    <a:srgbClr val="000000">
                      <a:alpha val="43137"/>
                    </a:srgbClr>
                  </a:outerShdw>
                </a:effectLst>
                <a:latin typeface="blbHebrew"/>
              </a:rPr>
              <a:t>אֵת</a:t>
            </a:r>
            <a:endParaRPr lang="en-US" sz="8000" dirty="0">
              <a:solidFill>
                <a:srgbClr val="C00000"/>
              </a:solidFill>
            </a:endParaRPr>
          </a:p>
        </p:txBody>
      </p:sp>
      <p:sp>
        <p:nvSpPr>
          <p:cNvPr id="25" name="TextBox 24">
            <a:extLst>
              <a:ext uri="{FF2B5EF4-FFF2-40B4-BE49-F238E27FC236}">
                <a16:creationId xmlns:a16="http://schemas.microsoft.com/office/drawing/2014/main" xmlns="" id="{A40BC6F7-CB92-5A0E-F73D-87B2E4491EF2}"/>
              </a:ext>
            </a:extLst>
          </p:cNvPr>
          <p:cNvSpPr txBox="1"/>
          <p:nvPr/>
        </p:nvSpPr>
        <p:spPr>
          <a:xfrm>
            <a:off x="10314848" y="715672"/>
            <a:ext cx="1191352" cy="1323439"/>
          </a:xfrm>
          <a:prstGeom prst="rect">
            <a:avLst/>
          </a:prstGeom>
          <a:noFill/>
        </p:spPr>
        <p:txBody>
          <a:bodyPr wrap="none" rtlCol="0">
            <a:spAutoFit/>
          </a:bodyPr>
          <a:lstStyle/>
          <a:p>
            <a:r>
              <a:rPr lang="he-IL" sz="8000" b="0" i="0" dirty="0">
                <a:solidFill>
                  <a:srgbClr val="C00000"/>
                </a:solidFill>
                <a:effectLst>
                  <a:outerShdw blurRad="38100" dist="38100" dir="2700000" algn="tl">
                    <a:srgbClr val="000000">
                      <a:alpha val="43137"/>
                    </a:srgbClr>
                  </a:outerShdw>
                </a:effectLst>
                <a:latin typeface="blbHebrew"/>
              </a:rPr>
              <a:t>ְאֵת</a:t>
            </a:r>
            <a:endParaRPr lang="en-US" sz="8000" dirty="0">
              <a:solidFill>
                <a:srgbClr val="C00000"/>
              </a:solidFill>
            </a:endParaRPr>
          </a:p>
        </p:txBody>
      </p:sp>
      <p:sp>
        <p:nvSpPr>
          <p:cNvPr id="28" name="Oval 27">
            <a:extLst>
              <a:ext uri="{FF2B5EF4-FFF2-40B4-BE49-F238E27FC236}">
                <a16:creationId xmlns:a16="http://schemas.microsoft.com/office/drawing/2014/main" xmlns="" id="{6B014C93-59DF-A80A-FC92-F0CF9535FE83}"/>
              </a:ext>
            </a:extLst>
          </p:cNvPr>
          <p:cNvSpPr/>
          <p:nvPr/>
        </p:nvSpPr>
        <p:spPr>
          <a:xfrm>
            <a:off x="10210800" y="843534"/>
            <a:ext cx="1600200" cy="13965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3263980C-D24D-1528-796A-CC4A33DF8806}"/>
              </a:ext>
            </a:extLst>
          </p:cNvPr>
          <p:cNvSpPr txBox="1"/>
          <p:nvPr/>
        </p:nvSpPr>
        <p:spPr>
          <a:xfrm>
            <a:off x="4653552" y="4554422"/>
            <a:ext cx="14467294"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As </a:t>
            </a:r>
            <a:r>
              <a:rPr lang="en-US" sz="4000" dirty="0">
                <a:solidFill>
                  <a:srgbClr val="C00000"/>
                </a:solidFill>
                <a:effectLst>
                  <a:outerShdw blurRad="38100" dist="38100" dir="2700000" algn="tl">
                    <a:srgbClr val="000000">
                      <a:alpha val="43137"/>
                    </a:srgbClr>
                  </a:outerShdw>
                </a:effectLst>
              </a:rPr>
              <a:t>Creator</a:t>
            </a:r>
            <a:r>
              <a:rPr lang="en-US" sz="4000" dirty="0">
                <a:effectLst>
                  <a:outerShdw blurRad="38100" dist="38100" dir="2700000" algn="tl">
                    <a:srgbClr val="000000">
                      <a:alpha val="43137"/>
                    </a:srgbClr>
                  </a:outerShdw>
                </a:effectLst>
              </a:rPr>
              <a:t>, He is before the creation of the heavens and the earth</a:t>
            </a:r>
          </a:p>
        </p:txBody>
      </p:sp>
      <p:sp>
        <p:nvSpPr>
          <p:cNvPr id="30" name="TextBox 29">
            <a:extLst>
              <a:ext uri="{FF2B5EF4-FFF2-40B4-BE49-F238E27FC236}">
                <a16:creationId xmlns:a16="http://schemas.microsoft.com/office/drawing/2014/main" xmlns="" id="{9E502020-FB77-73D1-C336-2B6099C605B3}"/>
              </a:ext>
            </a:extLst>
          </p:cNvPr>
          <p:cNvSpPr txBox="1"/>
          <p:nvPr/>
        </p:nvSpPr>
        <p:spPr>
          <a:xfrm>
            <a:off x="5248330" y="5262308"/>
            <a:ext cx="1327773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As </a:t>
            </a:r>
            <a:r>
              <a:rPr lang="en-US" sz="4000" dirty="0">
                <a:solidFill>
                  <a:srgbClr val="C00000"/>
                </a:solidFill>
                <a:effectLst>
                  <a:outerShdw blurRad="38100" dist="38100" dir="2700000" algn="tl">
                    <a:srgbClr val="000000">
                      <a:alpha val="43137"/>
                    </a:srgbClr>
                  </a:outerShdw>
                </a:effectLst>
              </a:rPr>
              <a:t>Savior</a:t>
            </a:r>
            <a:r>
              <a:rPr lang="en-US" sz="4000" dirty="0">
                <a:effectLst>
                  <a:outerShdw blurRad="38100" dist="38100" dir="2700000" algn="tl">
                    <a:srgbClr val="000000">
                      <a:alpha val="43137"/>
                    </a:srgbClr>
                  </a:outerShdw>
                </a:effectLst>
              </a:rPr>
              <a:t>, He is the way between the heavens and the earth</a:t>
            </a:r>
          </a:p>
        </p:txBody>
      </p:sp>
      <p:sp>
        <p:nvSpPr>
          <p:cNvPr id="31" name="Oval 30">
            <a:extLst>
              <a:ext uri="{FF2B5EF4-FFF2-40B4-BE49-F238E27FC236}">
                <a16:creationId xmlns:a16="http://schemas.microsoft.com/office/drawing/2014/main" xmlns="" id="{509D750A-8B92-C344-18D1-03DE7A21BF99}"/>
              </a:ext>
            </a:extLst>
          </p:cNvPr>
          <p:cNvSpPr/>
          <p:nvPr/>
        </p:nvSpPr>
        <p:spPr>
          <a:xfrm>
            <a:off x="5715000" y="854814"/>
            <a:ext cx="1191352" cy="13965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E3B51606-4BD1-4C32-6D7E-ABC35C7DB299}"/>
              </a:ext>
            </a:extLst>
          </p:cNvPr>
          <p:cNvSpPr txBox="1"/>
          <p:nvPr/>
        </p:nvSpPr>
        <p:spPr>
          <a:xfrm>
            <a:off x="9237886" y="5862534"/>
            <a:ext cx="2153923" cy="707886"/>
          </a:xfrm>
          <a:prstGeom prst="rect">
            <a:avLst/>
          </a:prstGeom>
          <a:noFill/>
        </p:spPr>
        <p:txBody>
          <a:bodyPr wrap="none" rtlCol="0">
            <a:spAutoFit/>
          </a:bodyPr>
          <a:lstStyle/>
          <a:p>
            <a:r>
              <a:rPr lang="en-US" sz="4000" dirty="0">
                <a:solidFill>
                  <a:srgbClr val="C00000"/>
                </a:solidFill>
                <a:effectLst>
                  <a:outerShdw blurRad="38100" dist="38100" dir="2700000" algn="tl">
                    <a:srgbClr val="000000">
                      <a:alpha val="43137"/>
                    </a:srgbClr>
                  </a:outerShdw>
                </a:effectLst>
              </a:rPr>
              <a:t>4</a:t>
            </a:r>
            <a:r>
              <a:rPr lang="en-US" sz="4000" dirty="0">
                <a:effectLst>
                  <a:outerShdw blurRad="38100" dist="38100" dir="2700000" algn="tl">
                    <a:srgbClr val="000000">
                      <a:alpha val="43137"/>
                    </a:srgbClr>
                  </a:outerShdw>
                </a:effectLst>
              </a:rPr>
              <a:t> = grace</a:t>
            </a:r>
          </a:p>
        </p:txBody>
      </p:sp>
      <p:sp>
        <p:nvSpPr>
          <p:cNvPr id="33" name="TextBox 32">
            <a:extLst>
              <a:ext uri="{FF2B5EF4-FFF2-40B4-BE49-F238E27FC236}">
                <a16:creationId xmlns:a16="http://schemas.microsoft.com/office/drawing/2014/main" xmlns="" id="{B33FE16E-6010-532F-D24E-69B409D953E0}"/>
              </a:ext>
            </a:extLst>
          </p:cNvPr>
          <p:cNvSpPr txBox="1"/>
          <p:nvPr/>
        </p:nvSpPr>
        <p:spPr>
          <a:xfrm>
            <a:off x="12486640" y="5862534"/>
            <a:ext cx="1991251" cy="707886"/>
          </a:xfrm>
          <a:prstGeom prst="rect">
            <a:avLst/>
          </a:prstGeom>
          <a:noFill/>
        </p:spPr>
        <p:txBody>
          <a:bodyPr wrap="none" rtlCol="0">
            <a:spAutoFit/>
          </a:bodyPr>
          <a:lstStyle/>
          <a:p>
            <a:r>
              <a:rPr lang="en-US" sz="4000" dirty="0">
                <a:solidFill>
                  <a:srgbClr val="C00000"/>
                </a:solidFill>
                <a:effectLst>
                  <a:outerShdw blurRad="38100" dist="38100" dir="2700000" algn="tl">
                    <a:srgbClr val="000000">
                      <a:alpha val="43137"/>
                    </a:srgbClr>
                  </a:outerShdw>
                </a:effectLst>
              </a:rPr>
              <a:t>6</a:t>
            </a:r>
            <a:r>
              <a:rPr lang="en-US" sz="4000" dirty="0">
                <a:effectLst>
                  <a:outerShdw blurRad="38100" dist="38100" dir="2700000" algn="tl">
                    <a:srgbClr val="000000">
                      <a:alpha val="43137"/>
                    </a:srgbClr>
                  </a:outerShdw>
                </a:effectLst>
              </a:rPr>
              <a:t> = man</a:t>
            </a:r>
          </a:p>
        </p:txBody>
      </p:sp>
    </p:spTree>
    <p:extLst>
      <p:ext uri="{BB962C8B-B14F-4D97-AF65-F5344CB8AC3E}">
        <p14:creationId xmlns:p14="http://schemas.microsoft.com/office/powerpoint/2010/main" val="13892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6" grpId="0"/>
      <p:bldP spid="8" grpId="0"/>
      <p:bldP spid="22" grpId="0"/>
      <p:bldP spid="23" grpId="0"/>
      <p:bldP spid="24" grpId="0"/>
      <p:bldP spid="25" grpId="0"/>
      <p:bldP spid="28" grpId="0" animBg="1"/>
      <p:bldP spid="29" grpId="0"/>
      <p:bldP spid="30" grpId="0"/>
      <p:bldP spid="31" grpId="0" animBg="1"/>
      <p:bldP spid="32"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8600" y="1143000"/>
            <a:ext cx="11506200" cy="4401205"/>
          </a:xfrm>
          <a:prstGeom prst="rect">
            <a:avLst/>
          </a:prstGeom>
          <a:noFill/>
          <a:ln>
            <a:solidFill>
              <a:srgbClr val="FFC000"/>
            </a:solidFill>
          </a:ln>
        </p:spPr>
        <p:txBody>
          <a:bodyPr wrap="square">
            <a:spAutoFit/>
          </a:bodyPr>
          <a:lstStyle/>
          <a:p>
            <a:pPr marR="0" algn="just"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 1:50  Jesus asked him, “Do you believe this just because I told you I had seen you under the fig tree? You will see greater things than this.”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51  Then he said, “I tell you the truth, you will all see heaven open and the angels of God going up and down on the Son of Man, the one who is the stairway between heaven and earth.” </a:t>
            </a:r>
            <a:r>
              <a:rPr lang="en-US" sz="2800" b="0" i="1" u="none" strike="noStrike" baseline="0" dirty="0">
                <a:effectLst>
                  <a:outerShdw blurRad="38100" dist="38100" dir="2700000" algn="tl">
                    <a:srgbClr val="000000">
                      <a:alpha val="43137"/>
                    </a:srgbClr>
                  </a:outerShdw>
                </a:effectLst>
                <a:latin typeface="Constantia" panose="02030602050306030303" pitchFamily="18" charset="0"/>
              </a:rPr>
              <a:t>(</a:t>
            </a:r>
            <a:r>
              <a:rPr lang="en-US" sz="2800" i="1" dirty="0">
                <a:effectLst>
                  <a:outerShdw blurRad="38100" dist="38100" dir="2700000" algn="tl">
                    <a:srgbClr val="000000">
                      <a:alpha val="43137"/>
                    </a:srgbClr>
                  </a:outerShdw>
                </a:effectLst>
                <a:latin typeface="Constantia" panose="02030602050306030303" pitchFamily="18" charset="0"/>
              </a:rPr>
              <a:t>NLT</a:t>
            </a:r>
            <a:r>
              <a:rPr lang="en-US" sz="2800" b="0" i="1" u="none" strike="noStrike" baseline="0" dirty="0">
                <a:effectLst>
                  <a:outerShdw blurRad="38100" dist="38100" dir="2700000" algn="tl">
                    <a:srgbClr val="000000">
                      <a:alpha val="43137"/>
                    </a:srgbClr>
                  </a:outerShdw>
                </a:effectLst>
                <a:latin typeface="Constantia" panose="02030602050306030303" pitchFamily="18" charset="0"/>
              </a:rPr>
              <a:t>)</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34A0EA8-4D09-98A1-47F5-822582922E0C}"/>
              </a:ext>
            </a:extLst>
          </p:cNvPr>
          <p:cNvSpPr txBox="1"/>
          <p:nvPr/>
        </p:nvSpPr>
        <p:spPr>
          <a:xfrm>
            <a:off x="11887200" y="1143000"/>
            <a:ext cx="11658600" cy="3785652"/>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Jn 1:50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Jesús y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Crees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porque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dije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vi </a:t>
            </a:r>
            <a:r>
              <a:rPr lang="en-US" sz="4000" dirty="0" err="1">
                <a:solidFill>
                  <a:schemeClr val="bg1"/>
                </a:solidFill>
                <a:effectLst>
                  <a:outerShdw blurRad="38100" dist="38100" dir="2700000" algn="tl">
                    <a:srgbClr val="000000">
                      <a:alpha val="43137"/>
                    </a:srgbClr>
                  </a:outerShdw>
                </a:effectLst>
              </a:rPr>
              <a:t>debajo</a:t>
            </a:r>
            <a:r>
              <a:rPr lang="en-US" sz="4000" dirty="0">
                <a:solidFill>
                  <a:schemeClr val="bg1"/>
                </a:solidFill>
                <a:effectLst>
                  <a:outerShdw blurRad="38100" dist="38100" dir="2700000" algn="tl">
                    <a:srgbClr val="000000">
                      <a:alpha val="43137"/>
                    </a:srgbClr>
                  </a:outerShdw>
                </a:effectLst>
              </a:rPr>
              <a:t> de la </a:t>
            </a:r>
            <a:r>
              <a:rPr lang="en-US" sz="4000" dirty="0" err="1">
                <a:solidFill>
                  <a:schemeClr val="bg1"/>
                </a:solidFill>
                <a:effectLst>
                  <a:outerShdw blurRad="38100" dist="38100" dir="2700000" algn="tl">
                    <a:srgbClr val="000000">
                      <a:alpha val="43137"/>
                    </a:srgbClr>
                  </a:outerShdw>
                </a:effectLst>
              </a:rPr>
              <a:t>higuera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Cosas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mayores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éstas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verás</a:t>
            </a:r>
            <a:r>
              <a:rPr lang="en-US" sz="4000" dirty="0">
                <a:solidFill>
                  <a:schemeClr val="bg1"/>
                </a:solidFill>
                <a:effectLst>
                  <a:outerShdw blurRad="38100" dist="38100" dir="2700000" algn="tl">
                    <a:srgbClr val="000000">
                      <a:alpha val="43137"/>
                    </a:srgbClr>
                  </a:outerShdw>
                </a:effectLst>
              </a:rPr>
              <a:t>!</a:t>
            </a:r>
          </a:p>
          <a:p>
            <a:pPr algn="just"/>
            <a:r>
              <a:rPr lang="en-US" sz="4000" dirty="0">
                <a:solidFill>
                  <a:schemeClr val="bg1"/>
                </a:solidFill>
                <a:effectLst>
                  <a:outerShdw blurRad="38100" dist="38100" dir="2700000" algn="tl">
                    <a:srgbClr val="000000">
                      <a:alpha val="43137"/>
                    </a:srgbClr>
                  </a:outerShdw>
                </a:effectLst>
              </a:rPr>
              <a:t> 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Tree>
    <p:extLst>
      <p:ext uri="{BB962C8B-B14F-4D97-AF65-F5344CB8AC3E}">
        <p14:creationId xmlns:p14="http://schemas.microsoft.com/office/powerpoint/2010/main" val="2297541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8600" y="1228397"/>
            <a:ext cx="11506200" cy="4401205"/>
          </a:xfrm>
          <a:prstGeom prst="rect">
            <a:avLst/>
          </a:prstGeom>
          <a:noFill/>
          <a:ln>
            <a:solidFill>
              <a:srgbClr val="FFC000"/>
            </a:solidFill>
          </a:ln>
        </p:spPr>
        <p:txBody>
          <a:bodyPr wrap="square">
            <a:spAutoFit/>
          </a:bodyPr>
          <a:lstStyle/>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a:t>
            </a:r>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1:</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51  Then he said,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“I tell you the truth,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you will all see heaven open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the angels of God going up and down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on the Son of Man,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the one who is the stairway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between heaven and earth.” </a:t>
            </a:r>
            <a:r>
              <a:rPr lang="en-US" sz="2000" b="0" i="1" u="none" strike="noStrike" baseline="0" dirty="0">
                <a:effectLst>
                  <a:outerShdw blurRad="38100" dist="38100" dir="2700000" algn="tl">
                    <a:srgbClr val="000000">
                      <a:alpha val="43137"/>
                    </a:srgbClr>
                  </a:outerShdw>
                </a:effectLst>
                <a:latin typeface="Constantia" panose="02030602050306030303" pitchFamily="18" charset="0"/>
              </a:rPr>
              <a:t>(NLT) </a:t>
            </a:r>
            <a:endParaRPr lang="en-US" sz="4000" i="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xmlns="" id="{BF5B85AC-A3F6-CC76-E021-CA1ED653B83F}"/>
              </a:ext>
            </a:extLst>
          </p:cNvPr>
          <p:cNvSpPr txBox="1"/>
          <p:nvPr/>
        </p:nvSpPr>
        <p:spPr>
          <a:xfrm>
            <a:off x="11887200" y="1843949"/>
            <a:ext cx="11658600" cy="3170099"/>
          </a:xfrm>
          <a:prstGeom prst="rect">
            <a:avLst/>
          </a:prstGeom>
          <a:noFill/>
          <a:ln>
            <a:solidFill>
              <a:srgbClr val="FFC000"/>
            </a:solidFill>
          </a:ln>
        </p:spPr>
        <p:txBody>
          <a:bodyPr wrap="square">
            <a:spAutoFit/>
          </a:bodyPr>
          <a:lstStyle/>
          <a:p>
            <a:pPr algn="ctr"/>
            <a:r>
              <a:rPr lang="en-US" sz="4000" dirty="0">
                <a:solidFill>
                  <a:schemeClr val="bg1"/>
                </a:solidFill>
                <a:effectLst>
                  <a:outerShdw blurRad="38100" dist="38100" dir="2700000" algn="tl">
                    <a:srgbClr val="000000">
                      <a:alpha val="43137"/>
                    </a:srgbClr>
                  </a:outerShdw>
                </a:effectLst>
              </a:rPr>
              <a:t>Jn 1:51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p>
          <a:p>
            <a:pPr algn="ct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Tree>
    <p:extLst>
      <p:ext uri="{BB962C8B-B14F-4D97-AF65-F5344CB8AC3E}">
        <p14:creationId xmlns:p14="http://schemas.microsoft.com/office/powerpoint/2010/main" val="1833057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airway to heaven images 3d">
            <a:extLst>
              <a:ext uri="{FF2B5EF4-FFF2-40B4-BE49-F238E27FC236}">
                <a16:creationId xmlns:a16="http://schemas.microsoft.com/office/drawing/2014/main" xmlns="" id="{E1343C38-1D68-4382-9EE9-C4AE2BCC4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irway to Heaven Background">
            <a:extLst>
              <a:ext uri="{FF2B5EF4-FFF2-40B4-BE49-F238E27FC236}">
                <a16:creationId xmlns:a16="http://schemas.microsoft.com/office/drawing/2014/main" xmlns="" id="{6F5C130D-DC7F-4941-9496-54AC66657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himera People">
            <a:extLst>
              <a:ext uri="{FF2B5EF4-FFF2-40B4-BE49-F238E27FC236}">
                <a16:creationId xmlns:a16="http://schemas.microsoft.com/office/drawing/2014/main" xmlns="" id="{037A65E9-1879-4649-97A3-D477FEC3D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8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424350E-421A-468F-AABC-0DC575F3DE88}"/>
              </a:ext>
            </a:extLst>
          </p:cNvPr>
          <p:cNvSpPr txBox="1"/>
          <p:nvPr/>
        </p:nvSpPr>
        <p:spPr>
          <a:xfrm>
            <a:off x="8568407" y="228600"/>
            <a:ext cx="6637586"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Ge 28:12-15 “Jacob’s ladder”</a:t>
            </a:r>
          </a:p>
        </p:txBody>
      </p:sp>
    </p:spTree>
    <p:extLst>
      <p:ext uri="{BB962C8B-B14F-4D97-AF65-F5344CB8AC3E}">
        <p14:creationId xmlns:p14="http://schemas.microsoft.com/office/powerpoint/2010/main" val="121419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46FA21-68F5-401B-EC5C-F1C1266F5F79}"/>
              </a:ext>
            </a:extLst>
          </p:cNvPr>
          <p:cNvSpPr txBox="1"/>
          <p:nvPr/>
        </p:nvSpPr>
        <p:spPr>
          <a:xfrm>
            <a:off x="1177871" y="1174536"/>
            <a:ext cx="21793200" cy="4508927"/>
          </a:xfrm>
          <a:prstGeom prst="rect">
            <a:avLst/>
          </a:prstGeom>
          <a:noFill/>
          <a:effectLst>
            <a:glow rad="139700">
              <a:schemeClr val="accent2">
                <a:satMod val="175000"/>
                <a:alpha val="40000"/>
              </a:schemeClr>
            </a:glow>
            <a:outerShdw blurRad="50800" dist="38100" dir="16200000" rotWithShape="0">
              <a:prstClr val="black">
                <a:alpha val="40000"/>
              </a:prstClr>
            </a:outerShd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700" b="1" spc="50" dirty="0">
                <a:ln w="11430"/>
                <a:solidFill>
                  <a:srgbClr val="FF0000"/>
                </a:solidFill>
                <a:effectLst>
                  <a:outerShdw blurRad="76200" dist="50800" dir="5400000" algn="tl" rotWithShape="0">
                    <a:srgbClr val="000000">
                      <a:alpha val="65000"/>
                    </a:srgbClr>
                  </a:outerShdw>
                </a:effectLst>
                <a:latin typeface="Papyrus" pitchFamily="66" charset="0"/>
              </a:rPr>
              <a:t>He is Risen!</a:t>
            </a:r>
            <a:r>
              <a:rPr lang="en-US" sz="16600" b="1" spc="50" dirty="0">
                <a:ln w="11430"/>
                <a:solidFill>
                  <a:srgbClr val="FF0000"/>
                </a:solidFill>
                <a:effectLst>
                  <a:outerShdw blurRad="76200" dist="50800" dir="5400000" algn="tl" rotWithShape="0">
                    <a:srgbClr val="000000">
                      <a:alpha val="65000"/>
                    </a:srgbClr>
                  </a:outerShdw>
                </a:effectLst>
                <a:latin typeface="Papyrus" pitchFamily="66" charset="0"/>
              </a:rPr>
              <a:t>!!</a:t>
            </a:r>
          </a:p>
        </p:txBody>
      </p:sp>
    </p:spTree>
    <p:extLst>
      <p:ext uri="{BB962C8B-B14F-4D97-AF65-F5344CB8AC3E}">
        <p14:creationId xmlns:p14="http://schemas.microsoft.com/office/powerpoint/2010/main" val="336883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EC0F1F-4328-2093-AAF6-4878A9D4BF89}"/>
              </a:ext>
            </a:extLst>
          </p:cNvPr>
          <p:cNvSpPr txBox="1"/>
          <p:nvPr/>
        </p:nvSpPr>
        <p:spPr>
          <a:xfrm>
            <a:off x="173006" y="470156"/>
            <a:ext cx="11600481"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16:23  And in that day you shall ask Me nothing. Truly, truly, I say to you, Whatever you shall ask the Father in My name, He will give you. </a:t>
            </a:r>
          </a:p>
          <a:p>
            <a:pPr algn="just"/>
            <a:r>
              <a:rPr lang="en-US" sz="3600" dirty="0">
                <a:effectLst>
                  <a:outerShdw blurRad="38100" dist="38100" dir="2700000" algn="tl">
                    <a:srgbClr val="000000">
                      <a:alpha val="43137"/>
                    </a:srgbClr>
                  </a:outerShdw>
                </a:effectLst>
                <a:latin typeface="Rockwell" panose="02060603020205020403" pitchFamily="18" charset="0"/>
              </a:rPr>
              <a:t> 24  Before now you have asked nothing in My name; ask and you shall receive, that your joy may be full. </a:t>
            </a:r>
          </a:p>
          <a:p>
            <a:pPr algn="just"/>
            <a:r>
              <a:rPr lang="en-US" sz="3600" dirty="0">
                <a:effectLst>
                  <a:outerShdw blurRad="38100" dist="38100" dir="2700000" algn="tl">
                    <a:srgbClr val="000000">
                      <a:alpha val="43137"/>
                    </a:srgbClr>
                  </a:outerShdw>
                </a:effectLst>
                <a:latin typeface="Rockwell" panose="02060603020205020403" pitchFamily="18" charset="0"/>
              </a:rPr>
              <a:t> 25  I have spoken these things to you in parables, but the time is coming when I shall no more speak to you in parables, but I will show you plainly of the Father. </a:t>
            </a:r>
            <a:endParaRPr lang="en-US" sz="6000" dirty="0">
              <a:effectLst>
                <a:outerShdw blurRad="38100" dist="38100" dir="2700000" algn="tl">
                  <a:srgbClr val="000000">
                    <a:alpha val="43137"/>
                  </a:srgbClr>
                </a:outerShdw>
              </a:effectLst>
              <a:latin typeface="Rockwell" panose="02060603020205020403" pitchFamily="18" charset="0"/>
            </a:endParaRPr>
          </a:p>
        </p:txBody>
      </p:sp>
      <p:sp>
        <p:nvSpPr>
          <p:cNvPr id="5" name="TextBox 4">
            <a:extLst>
              <a:ext uri="{FF2B5EF4-FFF2-40B4-BE49-F238E27FC236}">
                <a16:creationId xmlns:a16="http://schemas.microsoft.com/office/drawing/2014/main" xmlns="" id="{41506FD6-D388-1759-C771-19837B3218A4}"/>
              </a:ext>
            </a:extLst>
          </p:cNvPr>
          <p:cNvSpPr txBox="1"/>
          <p:nvPr/>
        </p:nvSpPr>
        <p:spPr>
          <a:xfrm>
            <a:off x="11887200" y="193158"/>
            <a:ext cx="11708969" cy="5078313"/>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16:23 En </a:t>
            </a:r>
            <a:r>
              <a:rPr lang="en-US" sz="3600" dirty="0" err="1">
                <a:effectLst>
                  <a:outerShdw blurRad="38100" dist="38100" dir="2700000" algn="tl">
                    <a:srgbClr val="000000">
                      <a:alpha val="43137"/>
                    </a:srgbClr>
                  </a:outerShdw>
                </a:effectLst>
                <a:latin typeface="Rockwell" panose="02060603020205020403" pitchFamily="18" charset="0"/>
              </a:rPr>
              <a:t>aquel</a:t>
            </a:r>
            <a:r>
              <a:rPr lang="en-US" sz="3600" dirty="0">
                <a:effectLst>
                  <a:outerShdw blurRad="38100" dist="38100" dir="2700000" algn="tl">
                    <a:srgbClr val="000000">
                      <a:alpha val="43137"/>
                    </a:srgbClr>
                  </a:outerShdw>
                </a:effectLst>
                <a:latin typeface="Rockwell" panose="02060603020205020403" pitchFamily="18" charset="0"/>
              </a:rPr>
              <a:t> día no me </a:t>
            </a:r>
            <a:r>
              <a:rPr lang="en-US" sz="3600" dirty="0" err="1">
                <a:effectLst>
                  <a:outerShdw blurRad="38100" dist="38100" dir="2700000" algn="tl">
                    <a:srgbClr val="000000">
                      <a:alpha val="43137"/>
                    </a:srgbClr>
                  </a:outerShdw>
                </a:effectLst>
                <a:latin typeface="Rockwell" panose="02060603020205020403" pitchFamily="18" charset="0"/>
              </a:rPr>
              <a:t>preguntaréis</a:t>
            </a:r>
            <a:r>
              <a:rPr lang="en-US" sz="3600" dirty="0">
                <a:effectLst>
                  <a:outerShdw blurRad="38100" dist="38100" dir="2700000" algn="tl">
                    <a:srgbClr val="000000">
                      <a:alpha val="43137"/>
                    </a:srgbClr>
                  </a:outerShdw>
                </a:effectLst>
                <a:latin typeface="Rockwell" panose="02060603020205020403" pitchFamily="18" charset="0"/>
              </a:rPr>
              <a:t> nada. De </a:t>
            </a:r>
            <a:r>
              <a:rPr lang="en-US" sz="3600" dirty="0" err="1">
                <a:effectLst>
                  <a:outerShdw blurRad="38100" dist="38100" dir="2700000" algn="tl">
                    <a:srgbClr val="000000">
                      <a:alpha val="43137"/>
                    </a:srgbClr>
                  </a:outerShdw>
                </a:effectLst>
                <a:latin typeface="Rockwell" panose="02060603020205020403" pitchFamily="18" charset="0"/>
              </a:rPr>
              <a:t>cierto</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cierto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digo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todo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cuanto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pidáis</a:t>
            </a:r>
            <a:r>
              <a:rPr lang="en-US" sz="3600" dirty="0">
                <a:effectLst>
                  <a:outerShdw blurRad="38100" dist="38100" dir="2700000" algn="tl">
                    <a:srgbClr val="000000">
                      <a:alpha val="43137"/>
                    </a:srgbClr>
                  </a:outerShdw>
                </a:effectLst>
                <a:latin typeface="Rockwell" panose="02060603020205020403" pitchFamily="18" charset="0"/>
              </a:rPr>
              <a:t> al Padre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mi </a:t>
            </a:r>
            <a:r>
              <a:rPr lang="en-US" sz="3600" dirty="0" err="1">
                <a:effectLst>
                  <a:outerShdw blurRad="38100" dist="38100" dir="2700000" algn="tl">
                    <a:srgbClr val="000000">
                      <a:alpha val="43137"/>
                    </a:srgbClr>
                  </a:outerShdw>
                </a:effectLst>
                <a:latin typeface="Rockwell" panose="02060603020205020403" pitchFamily="18" charset="0"/>
              </a:rPr>
              <a:t>nombre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él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lo </a:t>
            </a:r>
            <a:r>
              <a:rPr lang="en-US" sz="3600" dirty="0" err="1">
                <a:effectLst>
                  <a:outerShdw blurRad="38100" dist="38100" dir="2700000" algn="tl">
                    <a:srgbClr val="000000">
                      <a:alpha val="43137"/>
                    </a:srgbClr>
                  </a:outerShdw>
                </a:effectLst>
                <a:latin typeface="Rockwell" panose="02060603020205020403" pitchFamily="18" charset="0"/>
              </a:rPr>
              <a:t>dará</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24 Hasta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habéis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pedido</a:t>
            </a:r>
            <a:r>
              <a:rPr lang="en-US" sz="3600" dirty="0">
                <a:effectLst>
                  <a:outerShdw blurRad="38100" dist="38100" dir="2700000" algn="tl">
                    <a:srgbClr val="000000">
                      <a:alpha val="43137"/>
                    </a:srgbClr>
                  </a:outerShdw>
                </a:effectLst>
                <a:latin typeface="Rockwell" panose="02060603020205020403" pitchFamily="18" charset="0"/>
              </a:rPr>
              <a:t> nada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mi </a:t>
            </a:r>
            <a:r>
              <a:rPr lang="en-US" sz="3600" dirty="0" err="1">
                <a:effectLst>
                  <a:outerShdw blurRad="38100" dist="38100" dir="2700000" algn="tl">
                    <a:srgbClr val="000000">
                      <a:alpha val="43137"/>
                    </a:srgbClr>
                  </a:outerShdw>
                </a:effectLst>
                <a:latin typeface="Rockwell" panose="02060603020205020403" pitchFamily="18" charset="0"/>
              </a:rPr>
              <a:t>nombre</a:t>
            </a:r>
            <a:r>
              <a:rPr lang="en-US" sz="3600" dirty="0">
                <a:effectLst>
                  <a:outerShdw blurRad="38100" dist="38100" dir="2700000" algn="tl">
                    <a:srgbClr val="000000">
                      <a:alpha val="43137"/>
                    </a:srgbClr>
                  </a:outerShdw>
                </a:effectLst>
                <a:latin typeface="Rockwell" panose="02060603020205020403" pitchFamily="18" charset="0"/>
              </a:rPr>
              <a:t>. Pedid y </a:t>
            </a:r>
            <a:r>
              <a:rPr lang="en-US" sz="3600" dirty="0" err="1">
                <a:effectLst>
                  <a:outerShdw blurRad="38100" dist="38100" dir="2700000" algn="tl">
                    <a:srgbClr val="000000">
                      <a:alpha val="43137"/>
                    </a:srgbClr>
                  </a:outerShdw>
                </a:effectLst>
                <a:latin typeface="Rockwell" panose="02060603020205020403" pitchFamily="18" charset="0"/>
              </a:rPr>
              <a:t>recibiréis</a:t>
            </a:r>
            <a:r>
              <a:rPr lang="en-US" sz="3600" dirty="0">
                <a:effectLst>
                  <a:outerShdw blurRad="38100" dist="38100" dir="2700000" algn="tl">
                    <a:srgbClr val="000000">
                      <a:alpha val="43137"/>
                    </a:srgbClr>
                  </a:outerShdw>
                </a:effectLst>
                <a:latin typeface="Rockwell" panose="02060603020205020403" pitchFamily="18" charset="0"/>
              </a:rPr>
              <a:t>, para que </a:t>
            </a:r>
            <a:r>
              <a:rPr lang="en-US" sz="3600" dirty="0" err="1">
                <a:effectLst>
                  <a:outerShdw blurRad="38100" dist="38100" dir="2700000" algn="tl">
                    <a:srgbClr val="000000">
                      <a:alpha val="43137"/>
                    </a:srgbClr>
                  </a:outerShdw>
                </a:effectLst>
                <a:latin typeface="Rockwell" panose="02060603020205020403" pitchFamily="18" charset="0"/>
              </a:rPr>
              <a:t>vuestro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gozo</a:t>
            </a:r>
            <a:r>
              <a:rPr lang="en-US" sz="3600" dirty="0">
                <a:effectLst>
                  <a:outerShdw blurRad="38100" dist="38100" dir="2700000" algn="tl">
                    <a:srgbClr val="000000">
                      <a:alpha val="43137"/>
                    </a:srgbClr>
                  </a:outerShdw>
                </a:effectLst>
                <a:latin typeface="Rockwell" panose="02060603020205020403" pitchFamily="18" charset="0"/>
              </a:rPr>
              <a:t> sea </a:t>
            </a:r>
            <a:r>
              <a:rPr lang="en-US" sz="3600" dirty="0" err="1">
                <a:effectLst>
                  <a:outerShdw blurRad="38100" dist="38100" dir="2700000" algn="tl">
                    <a:srgbClr val="000000">
                      <a:alpha val="43137"/>
                    </a:srgbClr>
                  </a:outerShdw>
                </a:effectLst>
                <a:latin typeface="Rockwell" panose="02060603020205020403" pitchFamily="18" charset="0"/>
              </a:rPr>
              <a:t>completo</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25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hablado</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estas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cosas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figuras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viene</a:t>
            </a:r>
            <a:r>
              <a:rPr lang="en-US" sz="3600" dirty="0">
                <a:effectLst>
                  <a:outerShdw blurRad="38100" dist="38100" dir="2700000" algn="tl">
                    <a:srgbClr val="000000">
                      <a:alpha val="43137"/>
                    </a:srgbClr>
                  </a:outerShdw>
                </a:effectLst>
                <a:latin typeface="Rockwell" panose="02060603020205020403" pitchFamily="18" charset="0"/>
              </a:rPr>
              <a:t> la hora </a:t>
            </a:r>
            <a:r>
              <a:rPr lang="en-US" sz="3600" dirty="0" err="1">
                <a:effectLst>
                  <a:outerShdw blurRad="38100" dist="38100" dir="2700000" algn="tl">
                    <a:srgbClr val="000000">
                      <a:alpha val="43137"/>
                    </a:srgbClr>
                  </a:outerShdw>
                </a:effectLst>
                <a:latin typeface="Rockwell" panose="02060603020205020403" pitchFamily="18" charset="0"/>
              </a:rPr>
              <a:t>cuando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ya</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hablaré</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más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figuras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sino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claramente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anunciaré</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acerca</a:t>
            </a:r>
            <a:r>
              <a:rPr lang="en-US" sz="3600" dirty="0">
                <a:effectLst>
                  <a:outerShdw blurRad="38100" dist="38100" dir="2700000" algn="tl">
                    <a:srgbClr val="000000">
                      <a:alpha val="43137"/>
                    </a:srgbClr>
                  </a:outerShdw>
                </a:effectLst>
                <a:latin typeface="Rockwell" panose="02060603020205020403" pitchFamily="18" charset="0"/>
              </a:rPr>
              <a:t> del Padre.</a:t>
            </a:r>
          </a:p>
        </p:txBody>
      </p:sp>
      <p:sp>
        <p:nvSpPr>
          <p:cNvPr id="2" name="TextBox 1">
            <a:extLst>
              <a:ext uri="{FF2B5EF4-FFF2-40B4-BE49-F238E27FC236}">
                <a16:creationId xmlns:a16="http://schemas.microsoft.com/office/drawing/2014/main" xmlns="" id="{C7710B2A-9E27-40DE-5E84-15314A63A21F}"/>
              </a:ext>
            </a:extLst>
          </p:cNvPr>
          <p:cNvSpPr txBox="1"/>
          <p:nvPr/>
        </p:nvSpPr>
        <p:spPr>
          <a:xfrm>
            <a:off x="5978471" y="5617131"/>
            <a:ext cx="11590032" cy="646331"/>
          </a:xfrm>
          <a:prstGeom prst="rect">
            <a:avLst/>
          </a:prstGeom>
          <a:noFill/>
        </p:spPr>
        <p:txBody>
          <a:bodyPr wrap="none" rtlCol="0">
            <a:spAutoFit/>
          </a:bodyPr>
          <a:lstStyle/>
          <a:p>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(Yeshuah = Yehovah is my  Deliverer, Rescuer, Savior)</a:t>
            </a:r>
          </a:p>
        </p:txBody>
      </p:sp>
      <p:cxnSp>
        <p:nvCxnSpPr>
          <p:cNvPr id="6" name="Straight Connector 5">
            <a:extLst>
              <a:ext uri="{FF2B5EF4-FFF2-40B4-BE49-F238E27FC236}">
                <a16:creationId xmlns:a16="http://schemas.microsoft.com/office/drawing/2014/main" xmlns="" id="{00849828-1771-767F-75D2-7676522598F5}"/>
              </a:ext>
            </a:extLst>
          </p:cNvPr>
          <p:cNvCxnSpPr/>
          <p:nvPr/>
        </p:nvCxnSpPr>
        <p:spPr>
          <a:xfrm>
            <a:off x="2286001" y="2177142"/>
            <a:ext cx="174171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xmlns="" id="{B70837DD-C0C9-1AF4-AD30-1C1FA94EC5E8}"/>
              </a:ext>
            </a:extLst>
          </p:cNvPr>
          <p:cNvCxnSpPr/>
          <p:nvPr/>
        </p:nvCxnSpPr>
        <p:spPr>
          <a:xfrm>
            <a:off x="9710057" y="2732313"/>
            <a:ext cx="1741714"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4095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EC252CA-A508-C1E2-DB83-97AC9F7D0C08}"/>
              </a:ext>
            </a:extLst>
          </p:cNvPr>
          <p:cNvSpPr txBox="1"/>
          <p:nvPr/>
        </p:nvSpPr>
        <p:spPr>
          <a:xfrm>
            <a:off x="147232" y="920621"/>
            <a:ext cx="11631479" cy="5016758"/>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15:12 But if Christ is proclaimed, that He was raised from the dead, how do some among you say that there is no resurrection of the dead?</a:t>
            </a:r>
          </a:p>
          <a:p>
            <a:pPr algn="just"/>
            <a:r>
              <a:rPr lang="en-US" sz="4000" dirty="0">
                <a:effectLst>
                  <a:outerShdw blurRad="38100" dist="38100" dir="2700000" algn="tl">
                    <a:srgbClr val="000000">
                      <a:alpha val="43137"/>
                    </a:srgbClr>
                  </a:outerShdw>
                </a:effectLst>
              </a:rPr>
              <a:t> 13 But if there is no resurrection of the dead, neither has Christ been raised.</a:t>
            </a:r>
          </a:p>
          <a:p>
            <a:pPr algn="ctr"/>
            <a:r>
              <a:rPr lang="en-US" sz="4000" dirty="0">
                <a:effectLst>
                  <a:outerShdw blurRad="38100" dist="38100" dir="2700000" algn="tl">
                    <a:srgbClr val="000000">
                      <a:alpha val="43137"/>
                    </a:srgbClr>
                  </a:outerShdw>
                </a:effectLst>
              </a:rPr>
              <a:t> 14 And if Christ has not been raised, </a:t>
            </a:r>
          </a:p>
          <a:p>
            <a:pPr algn="ctr"/>
            <a:r>
              <a:rPr lang="en-US" sz="4000" dirty="0">
                <a:effectLst>
                  <a:outerShdw blurRad="38100" dist="38100" dir="2700000" algn="tl">
                    <a:srgbClr val="000000">
                      <a:alpha val="43137"/>
                    </a:srgbClr>
                  </a:outerShdw>
                </a:effectLst>
              </a:rPr>
              <a:t>then our proclamation is worthless, </a:t>
            </a:r>
          </a:p>
          <a:p>
            <a:pPr algn="ctr"/>
            <a:r>
              <a:rPr lang="en-US" sz="4000" dirty="0">
                <a:effectLst>
                  <a:outerShdw blurRad="38100" dist="38100" dir="2700000" algn="tl">
                    <a:srgbClr val="000000">
                      <a:alpha val="43137"/>
                    </a:srgbClr>
                  </a:outerShdw>
                </a:effectLst>
              </a:rPr>
              <a:t>and your faith is also worthless.</a:t>
            </a:r>
          </a:p>
        </p:txBody>
      </p:sp>
      <p:sp>
        <p:nvSpPr>
          <p:cNvPr id="7" name="TextBox 6">
            <a:extLst>
              <a:ext uri="{FF2B5EF4-FFF2-40B4-BE49-F238E27FC236}">
                <a16:creationId xmlns:a16="http://schemas.microsoft.com/office/drawing/2014/main" xmlns="" id="{EB075FE9-FEEF-417F-D11F-1CCD9BBD4FE1}"/>
              </a:ext>
            </a:extLst>
          </p:cNvPr>
          <p:cNvSpPr txBox="1"/>
          <p:nvPr/>
        </p:nvSpPr>
        <p:spPr>
          <a:xfrm>
            <a:off x="11995691" y="920621"/>
            <a:ext cx="11631477" cy="5016758"/>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15:12 </a:t>
            </a:r>
            <a:r>
              <a:rPr lang="en-US" sz="4000" dirty="0" err="1">
                <a:effectLst>
                  <a:outerShdw blurRad="38100" dist="38100" dir="2700000" algn="tl">
                    <a:srgbClr val="000000">
                      <a:alpha val="43137"/>
                    </a:srgbClr>
                  </a:outerShdw>
                </a:effectLst>
              </a:rPr>
              <a:t>Ahora</a:t>
            </a:r>
            <a:r>
              <a:rPr lang="en-US" sz="4000" dirty="0">
                <a:effectLst>
                  <a:outerShdw blurRad="38100" dist="38100" dir="2700000" algn="tl">
                    <a:srgbClr val="000000">
                      <a:alpha val="43137"/>
                    </a:srgbClr>
                  </a:outerShdw>
                </a:effectLst>
              </a:rPr>
              <a:t> bien,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Cristo es </a:t>
            </a:r>
            <a:r>
              <a:rPr lang="en-US" sz="4000" dirty="0" err="1">
                <a:effectLst>
                  <a:outerShdw blurRad="38100" dist="38100" dir="2700000" algn="tl">
                    <a:srgbClr val="000000">
                      <a:alpha val="43137"/>
                    </a:srgbClr>
                  </a:outerShdw>
                </a:effectLst>
              </a:rPr>
              <a:t>predicado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que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de entre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cómo</a:t>
            </a:r>
            <a:r>
              <a:rPr lang="en-US" sz="4000" dirty="0">
                <a:effectLst>
                  <a:outerShdw blurRad="38100" dist="38100" dir="2700000" algn="tl">
                    <a:srgbClr val="000000">
                      <a:alpha val="43137"/>
                    </a:srgbClr>
                  </a:outerShdw>
                </a:effectLst>
              </a:rPr>
              <a:t> es que </a:t>
            </a:r>
            <a:r>
              <a:rPr lang="en-US" sz="4000" dirty="0" err="1">
                <a:effectLst>
                  <a:outerShdw blurRad="38100" dist="38100" dir="2700000" algn="tl">
                    <a:srgbClr val="000000">
                      <a:alpha val="43137"/>
                    </a:srgbClr>
                  </a:outerShdw>
                </a:effectLst>
              </a:rPr>
              <a:t>algunos</a:t>
            </a:r>
            <a:r>
              <a:rPr lang="en-US" sz="4000" dirty="0">
                <a:effectLst>
                  <a:outerShdw blurRad="38100" dist="38100" dir="2700000" algn="tl">
                    <a:srgbClr val="000000">
                      <a:alpha val="43137"/>
                    </a:srgbClr>
                  </a:outerShdw>
                </a:effectLst>
              </a:rPr>
              <a:t> entre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dicen</a:t>
            </a:r>
            <a:r>
              <a:rPr lang="en-US" sz="4000" dirty="0">
                <a:effectLst>
                  <a:outerShdw blurRad="38100" dist="38100" dir="2700000" algn="tl">
                    <a:srgbClr val="000000">
                      <a:alpha val="43137"/>
                    </a:srgbClr>
                  </a:outerShdw>
                </a:effectLst>
              </a:rPr>
              <a:t> que no hay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13 </a:t>
            </a:r>
            <a:r>
              <a:rPr lang="en-US" sz="4000" dirty="0" err="1">
                <a:effectLst>
                  <a:outerShdw blurRad="38100" dist="38100" dir="2700000" algn="tl">
                    <a:srgbClr val="000000">
                      <a:alpha val="43137"/>
                    </a:srgbClr>
                  </a:outerShdw>
                </a:effectLst>
              </a:rPr>
              <a:t>Porque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no hay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tampoco</a:t>
            </a:r>
            <a:r>
              <a:rPr lang="en-US" sz="4000" dirty="0">
                <a:effectLst>
                  <a:outerShdw blurRad="38100" dist="38100" dir="2700000" algn="tl">
                    <a:srgbClr val="000000">
                      <a:alpha val="43137"/>
                    </a:srgbClr>
                  </a:outerShdw>
                </a:effectLst>
              </a:rPr>
              <a:t> Cristo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14 Y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Cristo no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vana</a:t>
            </a:r>
            <a:r>
              <a:rPr lang="en-US" sz="4000" dirty="0">
                <a:effectLst>
                  <a:outerShdw blurRad="38100" dist="38100" dir="2700000" algn="tl">
                    <a:srgbClr val="000000">
                      <a:alpha val="43137"/>
                    </a:srgbClr>
                  </a:outerShdw>
                </a:effectLst>
              </a:rPr>
              <a:t> es </a:t>
            </a:r>
            <a:r>
              <a:rPr lang="en-US" sz="4000" dirty="0" err="1">
                <a:effectLst>
                  <a:outerShdw blurRad="38100" dist="38100" dir="2700000" algn="tl">
                    <a:srgbClr val="000000">
                      <a:alpha val="43137"/>
                    </a:srgbClr>
                  </a:outerShdw>
                </a:effectLst>
              </a:rPr>
              <a:t>nuestra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predicación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vana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es </a:t>
            </a:r>
            <a:r>
              <a:rPr lang="en-US" sz="4000" dirty="0" err="1">
                <a:effectLst>
                  <a:outerShdw blurRad="38100" dist="38100" dir="2700000" algn="tl">
                    <a:srgbClr val="000000">
                      <a:alpha val="43137"/>
                    </a:srgbClr>
                  </a:outerShdw>
                </a:effectLst>
              </a:rPr>
              <a:t>vuestra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fe</a:t>
            </a:r>
            <a:r>
              <a:rPr lang="en-US" sz="4000" dirty="0">
                <a:effectLst>
                  <a:outerShdw blurRad="38100" dist="38100" dir="2700000" algn="tl">
                    <a:srgbClr val="000000">
                      <a:alpha val="43137"/>
                    </a:srgbClr>
                  </a:outerShdw>
                </a:effectLst>
              </a:rPr>
              <a:t>.</a:t>
            </a:r>
          </a:p>
        </p:txBody>
      </p:sp>
      <p:cxnSp>
        <p:nvCxnSpPr>
          <p:cNvPr id="3" name="Straight Connector 2">
            <a:extLst>
              <a:ext uri="{FF2B5EF4-FFF2-40B4-BE49-F238E27FC236}">
                <a16:creationId xmlns:a16="http://schemas.microsoft.com/office/drawing/2014/main" xmlns="" id="{66463B17-A4C5-50C9-E528-A2AA83749EC7}"/>
              </a:ext>
            </a:extLst>
          </p:cNvPr>
          <p:cNvCxnSpPr/>
          <p:nvPr/>
        </p:nvCxnSpPr>
        <p:spPr>
          <a:xfrm>
            <a:off x="3259807" y="5207431"/>
            <a:ext cx="64627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CA02A155-AB4B-EBD2-1834-7E49294B72CD}"/>
              </a:ext>
            </a:extLst>
          </p:cNvPr>
          <p:cNvCxnSpPr>
            <a:cxnSpLocks/>
          </p:cNvCxnSpPr>
          <p:nvPr/>
        </p:nvCxnSpPr>
        <p:spPr>
          <a:xfrm>
            <a:off x="3498740" y="5809282"/>
            <a:ext cx="5984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8C90BBF-6747-271C-FCD6-6771916D811D}"/>
              </a:ext>
            </a:extLst>
          </p:cNvPr>
          <p:cNvSpPr txBox="1"/>
          <p:nvPr/>
        </p:nvSpPr>
        <p:spPr>
          <a:xfrm>
            <a:off x="108489" y="889842"/>
            <a:ext cx="11670224" cy="5078313"/>
          </a:xfrm>
          <a:prstGeom prst="rect">
            <a:avLst/>
          </a:prstGeom>
          <a:noFill/>
          <a:ln>
            <a:solidFill>
              <a:schemeClr val="tx1"/>
            </a:solidFill>
          </a:ln>
        </p:spPr>
        <p:txBody>
          <a:bodyPr wrap="square">
            <a:spAutoFit/>
          </a:bodyPr>
          <a:lstStyle/>
          <a:p>
            <a:pPr algn="just"/>
            <a:r>
              <a:rPr lang="en-US" sz="3600" dirty="0">
                <a:effectLst>
                  <a:outerShdw blurRad="38100" dist="38100" dir="2700000" algn="tl">
                    <a:srgbClr val="000000">
                      <a:alpha val="43137"/>
                    </a:srgbClr>
                  </a:outerShdw>
                </a:effectLst>
              </a:rPr>
              <a:t>1Co 15:15 And we are also found to be false witnesses of God, because we testified of God that He raised Christ; whom He did not raise if the dead are not raised.</a:t>
            </a:r>
          </a:p>
          <a:p>
            <a:pPr algn="just"/>
            <a:r>
              <a:rPr lang="en-US" sz="3600" dirty="0">
                <a:effectLst>
                  <a:outerShdw blurRad="38100" dist="38100" dir="2700000" algn="tl">
                    <a:srgbClr val="000000">
                      <a:alpha val="43137"/>
                    </a:srgbClr>
                  </a:outerShdw>
                </a:effectLst>
              </a:rPr>
              <a:t> 16 For if the dead are not raised, then Christ is not raised.</a:t>
            </a:r>
          </a:p>
          <a:p>
            <a:pPr algn="just"/>
            <a:r>
              <a:rPr lang="en-US" sz="3600" dirty="0">
                <a:effectLst>
                  <a:outerShdw blurRad="38100" dist="38100" dir="2700000" algn="tl">
                    <a:srgbClr val="000000">
                      <a:alpha val="43137"/>
                    </a:srgbClr>
                  </a:outerShdw>
                </a:effectLst>
              </a:rPr>
              <a:t> 17 And if Christ is not raised, your faith is foolish; you are yet in your sins.</a:t>
            </a:r>
          </a:p>
          <a:p>
            <a:pPr algn="just"/>
            <a:r>
              <a:rPr lang="en-US" sz="3600" dirty="0">
                <a:effectLst>
                  <a:outerShdw blurRad="38100" dist="38100" dir="2700000" algn="tl">
                    <a:srgbClr val="000000">
                      <a:alpha val="43137"/>
                    </a:srgbClr>
                  </a:outerShdw>
                </a:effectLst>
              </a:rPr>
              <a:t> 18 Then also those that fell asleep in Christ were lost.</a:t>
            </a:r>
          </a:p>
          <a:p>
            <a:pPr algn="ctr"/>
            <a:r>
              <a:rPr lang="en-US" sz="3600" dirty="0">
                <a:effectLst>
                  <a:outerShdw blurRad="38100" dist="38100" dir="2700000" algn="tl">
                    <a:srgbClr val="000000">
                      <a:alpha val="43137"/>
                    </a:srgbClr>
                  </a:outerShdw>
                </a:effectLst>
              </a:rPr>
              <a:t> 19 If in this life only we have hope in Christ, </a:t>
            </a:r>
          </a:p>
          <a:p>
            <a:pPr algn="ctr"/>
            <a:r>
              <a:rPr lang="en-US" sz="3600" dirty="0">
                <a:effectLst>
                  <a:outerShdw blurRad="38100" dist="38100" dir="2700000" algn="tl">
                    <a:srgbClr val="000000">
                      <a:alpha val="43137"/>
                    </a:srgbClr>
                  </a:outerShdw>
                </a:effectLst>
              </a:rPr>
              <a:t>we are of all men most miserable.</a:t>
            </a:r>
          </a:p>
        </p:txBody>
      </p:sp>
      <p:sp>
        <p:nvSpPr>
          <p:cNvPr id="5" name="TextBox 4">
            <a:extLst>
              <a:ext uri="{FF2B5EF4-FFF2-40B4-BE49-F238E27FC236}">
                <a16:creationId xmlns:a16="http://schemas.microsoft.com/office/drawing/2014/main" xmlns="" id="{CD77E4DD-065D-68F2-F138-A76EC20591B6}"/>
              </a:ext>
            </a:extLst>
          </p:cNvPr>
          <p:cNvSpPr txBox="1"/>
          <p:nvPr/>
        </p:nvSpPr>
        <p:spPr>
          <a:xfrm>
            <a:off x="11995688" y="58846"/>
            <a:ext cx="11670222" cy="6740307"/>
          </a:xfrm>
          <a:prstGeom prst="rect">
            <a:avLst/>
          </a:prstGeom>
          <a:noFill/>
          <a:ln>
            <a:solidFill>
              <a:schemeClr val="tx1"/>
            </a:solidFill>
          </a:ln>
        </p:spPr>
        <p:txBody>
          <a:bodyPr wrap="square">
            <a:spAutoFit/>
          </a:bodyPr>
          <a:lstStyle/>
          <a:p>
            <a:pPr algn="just"/>
            <a:r>
              <a:rPr lang="en-US" sz="3600" dirty="0">
                <a:effectLst>
                  <a:outerShdw blurRad="38100" dist="38100" dir="2700000" algn="tl">
                    <a:srgbClr val="000000">
                      <a:alpha val="43137"/>
                    </a:srgbClr>
                  </a:outerShdw>
                </a:effectLst>
              </a:rPr>
              <a:t>1Co 15:15 Y </a:t>
            </a:r>
            <a:r>
              <a:rPr lang="en-US" sz="3600" dirty="0" err="1">
                <a:effectLst>
                  <a:outerShdw blurRad="38100" dist="38100" dir="2700000" algn="tl">
                    <a:srgbClr val="000000">
                      <a:alpha val="43137"/>
                    </a:srgbClr>
                  </a:outerShdw>
                </a:effectLst>
              </a:rPr>
              <a:t>aun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somos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hallados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falsos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testigos</a:t>
            </a:r>
            <a:r>
              <a:rPr lang="en-US" sz="3600" dirty="0">
                <a:effectLst>
                  <a:outerShdw blurRad="38100" dist="38100" dir="2700000" algn="tl">
                    <a:srgbClr val="000000">
                      <a:alpha val="43137"/>
                    </a:srgbClr>
                  </a:outerShdw>
                </a:effectLst>
              </a:rPr>
              <a:t> de Dios, </a:t>
            </a:r>
            <a:r>
              <a:rPr lang="en-US" sz="3600" dirty="0" err="1">
                <a:effectLst>
                  <a:outerShdw blurRad="38100" dist="38100" dir="2700000" algn="tl">
                    <a:srgbClr val="000000">
                      <a:alpha val="43137"/>
                    </a:srgbClr>
                  </a:outerShdw>
                </a:effectLst>
              </a:rPr>
              <a:t>porque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hemos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atestiguado</a:t>
            </a:r>
            <a:r>
              <a:rPr lang="en-US" sz="3600" dirty="0">
                <a:effectLst>
                  <a:outerShdw blurRad="38100" dist="38100" dir="2700000" algn="tl">
                    <a:srgbClr val="000000">
                      <a:alpha val="43137"/>
                    </a:srgbClr>
                  </a:outerShdw>
                </a:effectLst>
              </a:rPr>
              <a:t> de Dios que </a:t>
            </a:r>
            <a:r>
              <a:rPr lang="en-US" sz="3600" dirty="0" err="1">
                <a:effectLst>
                  <a:outerShdw blurRad="38100" dist="38100" dir="2700000" algn="tl">
                    <a:srgbClr val="000000">
                      <a:alpha val="43137"/>
                    </a:srgbClr>
                  </a:outerShdw>
                </a:effectLst>
              </a:rPr>
              <a:t>resucitó</a:t>
            </a:r>
            <a:r>
              <a:rPr lang="en-US" sz="3600" dirty="0">
                <a:effectLst>
                  <a:outerShdw blurRad="38100" dist="38100" dir="2700000" algn="tl">
                    <a:srgbClr val="000000">
                      <a:alpha val="43137"/>
                    </a:srgbClr>
                  </a:outerShdw>
                </a:effectLst>
              </a:rPr>
              <a:t> a Cristo, al </a:t>
            </a:r>
            <a:r>
              <a:rPr lang="en-US" sz="3600" dirty="0" err="1">
                <a:effectLst>
                  <a:outerShdw blurRad="38100" dist="38100" dir="2700000" algn="tl">
                    <a:srgbClr val="000000">
                      <a:alpha val="43137"/>
                    </a:srgbClr>
                  </a:outerShdw>
                </a:effectLst>
              </a:rPr>
              <a:t>cual</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resucitó</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se </a:t>
            </a:r>
            <a:r>
              <a:rPr lang="en-US" sz="3600" dirty="0" err="1">
                <a:effectLst>
                  <a:outerShdw blurRad="38100" dist="38100" dir="2700000" algn="tl">
                    <a:srgbClr val="000000">
                      <a:alpha val="43137"/>
                    </a:srgbClr>
                  </a:outerShdw>
                </a:effectLst>
              </a:rPr>
              <a:t>toma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por</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sentado</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muertos</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resucitan</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16 </a:t>
            </a:r>
            <a:r>
              <a:rPr lang="en-US" sz="3600" dirty="0" err="1">
                <a:effectLst>
                  <a:outerShdw blurRad="38100" dist="38100" dir="2700000" algn="tl">
                    <a:srgbClr val="000000">
                      <a:alpha val="43137"/>
                    </a:srgbClr>
                  </a:outerShdw>
                </a:effectLst>
              </a:rPr>
              <a:t>Porque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muertos</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tampoco</a:t>
            </a:r>
            <a:r>
              <a:rPr lang="en-US" sz="3600" dirty="0">
                <a:effectLst>
                  <a:outerShdw blurRad="38100" dist="38100" dir="2700000" algn="tl">
                    <a:srgbClr val="000000">
                      <a:alpha val="43137"/>
                    </a:srgbClr>
                  </a:outerShdw>
                </a:effectLst>
              </a:rPr>
              <a:t> Cristo ha </a:t>
            </a:r>
            <a:r>
              <a:rPr lang="en-US" sz="3600" dirty="0" err="1">
                <a:effectLst>
                  <a:outerShdw blurRad="38100" dist="38100" dir="2700000" algn="tl">
                    <a:srgbClr val="000000">
                      <a:alpha val="43137"/>
                    </a:srgbClr>
                  </a:outerShdw>
                </a:effectLst>
              </a:rPr>
              <a:t>resucitado</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17 y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Cristo no ha </a:t>
            </a:r>
            <a:r>
              <a:rPr lang="en-US" sz="3600" dirty="0" err="1">
                <a:effectLst>
                  <a:outerShdw blurRad="38100" dist="38100" dir="2700000" algn="tl">
                    <a:srgbClr val="000000">
                      <a:alpha val="43137"/>
                    </a:srgbClr>
                  </a:outerShdw>
                </a:effectLst>
              </a:rPr>
              <a:t>resucitado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vuestra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fe</a:t>
            </a:r>
            <a:r>
              <a:rPr lang="en-US" sz="3600" dirty="0">
                <a:effectLst>
                  <a:outerShdw blurRad="38100" dist="38100" dir="2700000" algn="tl">
                    <a:srgbClr val="000000">
                      <a:alpha val="43137"/>
                    </a:srgbClr>
                  </a:outerShdw>
                </a:effectLst>
              </a:rPr>
              <a:t> es </a:t>
            </a:r>
            <a:r>
              <a:rPr lang="en-US" sz="3600" dirty="0" err="1">
                <a:effectLst>
                  <a:outerShdw blurRad="38100" dist="38100" dir="2700000" algn="tl">
                    <a:srgbClr val="000000">
                      <a:alpha val="43137"/>
                    </a:srgbClr>
                  </a:outerShdw>
                </a:effectLst>
              </a:rPr>
              <a:t>inútil</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todavía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estáis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vuestros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pecados</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18 En </a:t>
            </a:r>
            <a:r>
              <a:rPr lang="en-US" sz="3600" dirty="0" err="1">
                <a:effectLst>
                  <a:outerShdw blurRad="38100" dist="38100" dir="2700000" algn="tl">
                    <a:srgbClr val="000000">
                      <a:alpha val="43137"/>
                    </a:srgbClr>
                  </a:outerShdw>
                </a:effectLst>
              </a:rPr>
              <a:t>tal</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caso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también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han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dormido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Cristo </a:t>
            </a:r>
            <a:r>
              <a:rPr lang="en-US" sz="3600" dirty="0" err="1">
                <a:effectLst>
                  <a:outerShdw blurRad="38100" dist="38100" dir="2700000" algn="tl">
                    <a:srgbClr val="000000">
                      <a:alpha val="43137"/>
                    </a:srgbClr>
                  </a:outerShdw>
                </a:effectLst>
              </a:rPr>
              <a:t>han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perecido</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19 ¡Si </a:t>
            </a:r>
            <a:r>
              <a:rPr lang="en-US" sz="3600" dirty="0" err="1">
                <a:effectLst>
                  <a:outerShdw blurRad="38100" dist="38100" dir="2700000" algn="tl">
                    <a:srgbClr val="000000">
                      <a:alpha val="43137"/>
                    </a:srgbClr>
                  </a:outerShdw>
                </a:effectLst>
              </a:rPr>
              <a:t>sólo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vida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hemos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tenido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esperanza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Cristo, </a:t>
            </a:r>
            <a:r>
              <a:rPr lang="en-US" sz="3600" dirty="0" err="1">
                <a:effectLst>
                  <a:outerShdw blurRad="38100" dist="38100" dir="2700000" algn="tl">
                    <a:srgbClr val="000000">
                      <a:alpha val="43137"/>
                    </a:srgbClr>
                  </a:outerShdw>
                </a:effectLst>
              </a:rPr>
              <a:t>somos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más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miserables</a:t>
            </a:r>
            <a:r>
              <a:rPr lang="en-US" sz="3600" dirty="0">
                <a:effectLst>
                  <a:outerShdw blurRad="38100" dist="38100" dir="2700000" algn="tl">
                    <a:srgbClr val="000000">
                      <a:alpha val="43137"/>
                    </a:srgbClr>
                  </a:outerShdw>
                </a:effectLst>
              </a:rPr>
              <a:t> de </a:t>
            </a:r>
            <a:r>
              <a:rPr lang="en-US" sz="3600" dirty="0" err="1">
                <a:effectLst>
                  <a:outerShdw blurRad="38100" dist="38100" dir="2700000" algn="tl">
                    <a:srgbClr val="000000">
                      <a:alpha val="43137"/>
                    </a:srgbClr>
                  </a:outerShdw>
                </a:effectLst>
              </a:rPr>
              <a:t>todos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hombres!</a:t>
            </a:r>
          </a:p>
        </p:txBody>
      </p:sp>
      <p:cxnSp>
        <p:nvCxnSpPr>
          <p:cNvPr id="2" name="Straight Connector 1">
            <a:extLst>
              <a:ext uri="{FF2B5EF4-FFF2-40B4-BE49-F238E27FC236}">
                <a16:creationId xmlns:a16="http://schemas.microsoft.com/office/drawing/2014/main" xmlns="" id="{7658FA02-AE8E-4B61-19C6-9DB076423C72}"/>
              </a:ext>
            </a:extLst>
          </p:cNvPr>
          <p:cNvCxnSpPr>
            <a:cxnSpLocks/>
          </p:cNvCxnSpPr>
          <p:nvPr/>
        </p:nvCxnSpPr>
        <p:spPr>
          <a:xfrm>
            <a:off x="2209800" y="5257800"/>
            <a:ext cx="784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5A336B3-5F58-71AC-1BB4-8D3173E451F9}"/>
              </a:ext>
            </a:extLst>
          </p:cNvPr>
          <p:cNvCxnSpPr>
            <a:cxnSpLocks/>
          </p:cNvCxnSpPr>
          <p:nvPr/>
        </p:nvCxnSpPr>
        <p:spPr>
          <a:xfrm>
            <a:off x="2663770" y="5791200"/>
            <a:ext cx="65596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13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A55044-FAFD-C581-CF47-4F93877AA4FA}"/>
              </a:ext>
            </a:extLst>
          </p:cNvPr>
          <p:cNvSpPr txBox="1"/>
          <p:nvPr/>
        </p:nvSpPr>
        <p:spPr>
          <a:xfrm>
            <a:off x="162734" y="610135"/>
            <a:ext cx="11615980"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15:20 But now Christ has risen from the dead and has become the FIRSTFRUIT of those who slept.</a:t>
            </a:r>
          </a:p>
          <a:p>
            <a:pPr algn="just"/>
            <a:r>
              <a:rPr lang="en-US" sz="4000" dirty="0">
                <a:effectLst>
                  <a:outerShdw blurRad="38100" dist="38100" dir="2700000" algn="tl">
                    <a:srgbClr val="000000">
                      <a:alpha val="43137"/>
                    </a:srgbClr>
                  </a:outerShdw>
                </a:effectLst>
              </a:rPr>
              <a:t> 21 For since death is through man, the resurrection of the dead also is through a Man.</a:t>
            </a:r>
          </a:p>
          <a:p>
            <a:pPr algn="just"/>
            <a:r>
              <a:rPr lang="en-US" sz="4000" dirty="0">
                <a:effectLst>
                  <a:outerShdw blurRad="38100" dist="38100" dir="2700000" algn="tl">
                    <a:srgbClr val="000000">
                      <a:alpha val="43137"/>
                    </a:srgbClr>
                  </a:outerShdw>
                </a:effectLst>
              </a:rPr>
              <a:t> 22 For as in Adam all die, even so in Christ all will be made alive.</a:t>
            </a:r>
          </a:p>
          <a:p>
            <a:pPr algn="just"/>
            <a:r>
              <a:rPr lang="en-US" sz="4000" dirty="0">
                <a:effectLst>
                  <a:outerShdw blurRad="38100" dist="38100" dir="2700000" algn="tl">
                    <a:srgbClr val="000000">
                      <a:alpha val="43137"/>
                    </a:srgbClr>
                  </a:outerShdw>
                </a:effectLst>
              </a:rPr>
              <a:t> 23 But each in his own order: Christ the first-fruit, and afterward they who are Christ's at His coming;</a:t>
            </a:r>
          </a:p>
        </p:txBody>
      </p:sp>
      <p:sp>
        <p:nvSpPr>
          <p:cNvPr id="5" name="TextBox 4">
            <a:extLst>
              <a:ext uri="{FF2B5EF4-FFF2-40B4-BE49-F238E27FC236}">
                <a16:creationId xmlns:a16="http://schemas.microsoft.com/office/drawing/2014/main" xmlns="" id="{9414B7C1-9F8E-FB47-A99F-56E3F1FDBE5A}"/>
              </a:ext>
            </a:extLst>
          </p:cNvPr>
          <p:cNvSpPr txBox="1"/>
          <p:nvPr/>
        </p:nvSpPr>
        <p:spPr>
          <a:xfrm>
            <a:off x="11995688" y="610135"/>
            <a:ext cx="11615978"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15:20 Pero </a:t>
            </a:r>
            <a:r>
              <a:rPr lang="en-US" sz="4000" dirty="0" err="1">
                <a:effectLst>
                  <a:outerShdw blurRad="38100" dist="38100" dir="2700000" algn="tl">
                    <a:srgbClr val="000000">
                      <a:alpha val="43137"/>
                    </a:srgbClr>
                  </a:outerShdw>
                </a:effectLst>
              </a:rPr>
              <a:t>ahora</a:t>
            </a:r>
            <a:r>
              <a:rPr lang="en-US" sz="4000" dirty="0">
                <a:effectLst>
                  <a:outerShdw blurRad="38100" dist="38100" dir="2700000" algn="tl">
                    <a:srgbClr val="000000">
                      <a:alpha val="43137"/>
                    </a:srgbClr>
                  </a:outerShdw>
                </a:effectLst>
              </a:rPr>
              <a:t>, Cristo </a:t>
            </a:r>
            <a:r>
              <a:rPr lang="en-US" sz="4000" dirty="0" err="1">
                <a:effectLst>
                  <a:outerShdw blurRad="38100" dist="38100" dir="2700000" algn="tl">
                    <a:srgbClr val="000000">
                      <a:alpha val="43137"/>
                    </a:srgbClr>
                  </a:outerShdw>
                </a:effectLst>
              </a:rPr>
              <a:t>sí</a:t>
            </a:r>
            <a:r>
              <a:rPr lang="en-US" sz="4000" dirty="0">
                <a:effectLst>
                  <a:outerShdw blurRad="38100" dist="38100" dir="2700000" algn="tl">
                    <a:srgbClr val="000000">
                      <a:alpha val="43137"/>
                    </a:srgbClr>
                  </a:outerShdw>
                </a:effectLst>
              </a:rPr>
              <a:t>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de entre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primicias</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durmieron</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21 </a:t>
            </a:r>
            <a:r>
              <a:rPr lang="en-US" sz="4000" dirty="0" err="1">
                <a:effectLst>
                  <a:outerShdw blurRad="38100" dist="38100" dir="2700000" algn="tl">
                    <a:srgbClr val="000000">
                      <a:alpha val="43137"/>
                    </a:srgbClr>
                  </a:outerShdw>
                </a:effectLst>
              </a:rPr>
              <a:t>Puesto</a:t>
            </a:r>
            <a:r>
              <a:rPr lang="en-US" sz="4000" dirty="0">
                <a:effectLst>
                  <a:outerShdw blurRad="38100" dist="38100" dir="2700000" algn="tl">
                    <a:srgbClr val="000000">
                      <a:alpha val="43137"/>
                    </a:srgbClr>
                  </a:outerShdw>
                </a:effectLst>
              </a:rPr>
              <a:t> que la </a:t>
            </a:r>
            <a:r>
              <a:rPr lang="en-US" sz="4000" dirty="0" err="1">
                <a:effectLst>
                  <a:outerShdw blurRad="38100" dist="38100" dir="2700000" algn="tl">
                    <a:srgbClr val="000000">
                      <a:alpha val="43137"/>
                    </a:srgbClr>
                  </a:outerShdw>
                </a:effectLst>
              </a:rPr>
              <a:t>muerte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entró</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por</a:t>
            </a:r>
            <a:r>
              <a:rPr lang="en-US" sz="4000" dirty="0">
                <a:effectLst>
                  <a:outerShdw blurRad="38100" dist="38100" dir="2700000" algn="tl">
                    <a:srgbClr val="000000">
                      <a:alpha val="43137"/>
                    </a:srgbClr>
                  </a:outerShdw>
                </a:effectLst>
              </a:rPr>
              <a:t> medio de un hombre,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por</a:t>
            </a:r>
            <a:r>
              <a:rPr lang="en-US" sz="4000" dirty="0">
                <a:effectLst>
                  <a:outerShdw blurRad="38100" dist="38100" dir="2700000" algn="tl">
                    <a:srgbClr val="000000">
                      <a:alpha val="43137"/>
                    </a:srgbClr>
                  </a:outerShdw>
                </a:effectLst>
              </a:rPr>
              <a:t> medio de un hombre ha </a:t>
            </a:r>
            <a:r>
              <a:rPr lang="en-US" sz="4000" dirty="0" err="1">
                <a:effectLst>
                  <a:outerShdw blurRad="38100" dist="38100" dir="2700000" algn="tl">
                    <a:srgbClr val="000000">
                      <a:alpha val="43137"/>
                    </a:srgbClr>
                  </a:outerShdw>
                </a:effectLst>
              </a:rPr>
              <a:t>venido</a:t>
            </a:r>
            <a:r>
              <a:rPr lang="en-US" sz="4000" dirty="0">
                <a:effectLst>
                  <a:outerShdw blurRad="38100" dist="38100" dir="2700000" algn="tl">
                    <a:srgbClr val="000000">
                      <a:alpha val="43137"/>
                    </a:srgbClr>
                  </a:outerShdw>
                </a:effectLst>
              </a:rPr>
              <a:t> la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22 </a:t>
            </a:r>
            <a:r>
              <a:rPr lang="en-US" sz="4000" dirty="0" err="1">
                <a:effectLst>
                  <a:outerShdw blurRad="38100" dist="38100" dir="2700000" algn="tl">
                    <a:srgbClr val="000000">
                      <a:alpha val="43137"/>
                    </a:srgbClr>
                  </a:outerShdw>
                </a:effectLst>
              </a:rPr>
              <a:t>Porque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así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Adán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así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Cristo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serán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vivificados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23 Pero </a:t>
            </a:r>
            <a:r>
              <a:rPr lang="en-US" sz="4000" dirty="0" err="1">
                <a:effectLst>
                  <a:outerShdw blurRad="38100" dist="38100" dir="2700000" algn="tl">
                    <a:srgbClr val="000000">
                      <a:alpha val="43137"/>
                    </a:srgbClr>
                  </a:outerShdw>
                </a:effectLst>
              </a:rPr>
              <a:t>cada</a:t>
            </a:r>
            <a:r>
              <a:rPr lang="en-US" sz="4000" dirty="0">
                <a:effectLst>
                  <a:outerShdw blurRad="38100" dist="38100" dir="2700000" algn="tl">
                    <a:srgbClr val="000000">
                      <a:alpha val="43137"/>
                    </a:srgbClr>
                  </a:outerShdw>
                </a:effectLst>
              </a:rPr>
              <a:t> uno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su</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orden</a:t>
            </a:r>
            <a:r>
              <a:rPr lang="en-US" sz="4000" dirty="0">
                <a:effectLst>
                  <a:outerShdw blurRad="38100" dist="38100" dir="2700000" algn="tl">
                    <a:srgbClr val="000000">
                      <a:alpha val="43137"/>
                    </a:srgbClr>
                  </a:outerShdw>
                </a:effectLst>
              </a:rPr>
              <a:t>: Cristo, las </a:t>
            </a:r>
            <a:r>
              <a:rPr lang="en-US" sz="4000" dirty="0" err="1">
                <a:effectLst>
                  <a:outerShdw blurRad="38100" dist="38100" dir="2700000" algn="tl">
                    <a:srgbClr val="000000">
                      <a:alpha val="43137"/>
                    </a:srgbClr>
                  </a:outerShdw>
                </a:effectLst>
              </a:rPr>
              <a:t>primicias</a:t>
            </a:r>
            <a:r>
              <a:rPr lang="en-US" sz="4000" dirty="0">
                <a:effectLst>
                  <a:outerShdw blurRad="38100" dist="38100" dir="2700000" algn="tl">
                    <a:srgbClr val="000000">
                      <a:alpha val="43137"/>
                    </a:srgbClr>
                  </a:outerShdw>
                </a:effectLst>
              </a:rPr>
              <a:t>; luego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que son de Cristo,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su</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venida</a:t>
            </a:r>
            <a:r>
              <a:rPr lang="en-US" sz="4000" dirty="0">
                <a:effectLst>
                  <a:outerShdw blurRad="38100" dist="38100" dir="2700000" algn="tl">
                    <a:srgbClr val="000000">
                      <a:alpha val="43137"/>
                    </a:srgbClr>
                  </a:outerShdw>
                </a:effectLst>
              </a:rPr>
              <a:t>.</a:t>
            </a:r>
          </a:p>
        </p:txBody>
      </p:sp>
      <p:sp>
        <p:nvSpPr>
          <p:cNvPr id="2" name="Rectangle 1">
            <a:extLst>
              <a:ext uri="{FF2B5EF4-FFF2-40B4-BE49-F238E27FC236}">
                <a16:creationId xmlns:a16="http://schemas.microsoft.com/office/drawing/2014/main" xmlns="" id="{C7829E2F-AAE5-9C70-BAB1-8BB0CFC2F455}"/>
              </a:ext>
            </a:extLst>
          </p:cNvPr>
          <p:cNvSpPr/>
          <p:nvPr/>
        </p:nvSpPr>
        <p:spPr>
          <a:xfrm>
            <a:off x="5181600" y="1219200"/>
            <a:ext cx="3270143" cy="619932"/>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5DEF4C4-A987-DC37-63C3-D1A08EEE9504}"/>
              </a:ext>
            </a:extLst>
          </p:cNvPr>
          <p:cNvCxnSpPr>
            <a:cxnSpLocks/>
          </p:cNvCxnSpPr>
          <p:nvPr/>
        </p:nvCxnSpPr>
        <p:spPr>
          <a:xfrm>
            <a:off x="7299700" y="5486400"/>
            <a:ext cx="42930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1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p:cNvCxnSpPr>
          <p:nvPr/>
        </p:nvCxnSpPr>
        <p:spPr>
          <a:xfrm>
            <a:off x="290462" y="4762451"/>
            <a:ext cx="23220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2238271" y="3904519"/>
            <a:ext cx="0" cy="1197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53624" y="2801595"/>
            <a:ext cx="4727673" cy="646331"/>
          </a:xfrm>
          <a:prstGeom prst="rect">
            <a:avLst/>
          </a:prstGeom>
          <a:noFill/>
          <a:ln>
            <a:solidFill>
              <a:schemeClr val="bg1"/>
            </a:solidFill>
          </a:ln>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FIRSTFRUITS</a:t>
            </a:r>
          </a:p>
        </p:txBody>
      </p:sp>
      <p:sp>
        <p:nvSpPr>
          <p:cNvPr id="8" name="TextBox 7"/>
          <p:cNvSpPr txBox="1"/>
          <p:nvPr/>
        </p:nvSpPr>
        <p:spPr>
          <a:xfrm>
            <a:off x="336842" y="2802303"/>
            <a:ext cx="3802858" cy="646331"/>
          </a:xfrm>
          <a:prstGeom prst="rect">
            <a:avLst/>
          </a:prstGeom>
          <a:noFill/>
          <a:ln>
            <a:solidFill>
              <a:schemeClr val="bg1"/>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rPr>
              <a:t>PASSOVER</a:t>
            </a:r>
          </a:p>
        </p:txBody>
      </p:sp>
      <p:cxnSp>
        <p:nvCxnSpPr>
          <p:cNvPr id="9" name="Straight Connector 8"/>
          <p:cNvCxnSpPr>
            <a:cxnSpLocks/>
          </p:cNvCxnSpPr>
          <p:nvPr/>
        </p:nvCxnSpPr>
        <p:spPr>
          <a:xfrm>
            <a:off x="8287143" y="4436940"/>
            <a:ext cx="0" cy="7168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14717461" y="3853446"/>
            <a:ext cx="1" cy="1299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266186" y="2802815"/>
            <a:ext cx="4014263" cy="646331"/>
          </a:xfrm>
          <a:prstGeom prst="rect">
            <a:avLst/>
          </a:prstGeom>
          <a:noFill/>
          <a:ln>
            <a:solidFill>
              <a:schemeClr val="bg1"/>
            </a:solidFill>
          </a:ln>
        </p:spPr>
        <p:txBody>
          <a:bodyPr wrap="square" rtlCol="0">
            <a:spAutoFit/>
          </a:bodyPr>
          <a:lstStyle/>
          <a:p>
            <a:pPr algn="ctr"/>
            <a:r>
              <a:rPr lang="en-US" sz="3600" b="1" dirty="0">
                <a:solidFill>
                  <a:srgbClr val="00B0F0"/>
                </a:solidFill>
                <a:effectLst>
                  <a:outerShdw blurRad="38100" dist="38100" dir="2700000" algn="tl">
                    <a:srgbClr val="000000">
                      <a:alpha val="43137"/>
                    </a:srgbClr>
                  </a:outerShdw>
                </a:effectLst>
              </a:rPr>
              <a:t>PENTECOST</a:t>
            </a:r>
          </a:p>
        </p:txBody>
      </p:sp>
      <p:cxnSp>
        <p:nvCxnSpPr>
          <p:cNvPr id="14" name="Straight Connector 13"/>
          <p:cNvCxnSpPr>
            <a:cxnSpLocks/>
          </p:cNvCxnSpPr>
          <p:nvPr/>
        </p:nvCxnSpPr>
        <p:spPr>
          <a:xfrm flipH="1">
            <a:off x="21232132" y="4122152"/>
            <a:ext cx="14524" cy="1030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C8D0A3F-74FB-2852-3FA8-588D5D654E1A}"/>
              </a:ext>
            </a:extLst>
          </p:cNvPr>
          <p:cNvSpPr txBox="1"/>
          <p:nvPr/>
        </p:nvSpPr>
        <p:spPr>
          <a:xfrm>
            <a:off x="6385714" y="2807645"/>
            <a:ext cx="3802858" cy="1200329"/>
          </a:xfrm>
          <a:prstGeom prst="rect">
            <a:avLst/>
          </a:prstGeom>
          <a:noFill/>
          <a:ln>
            <a:solidFill>
              <a:schemeClr val="bg1"/>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rPr>
              <a:t>Unleavened</a:t>
            </a:r>
          </a:p>
          <a:p>
            <a:pPr algn="ctr"/>
            <a:r>
              <a:rPr lang="en-US" sz="3600" b="1" i="1" dirty="0">
                <a:solidFill>
                  <a:srgbClr val="FF0000"/>
                </a:solidFill>
                <a:effectLst>
                  <a:outerShdw blurRad="38100" dist="38100" dir="2700000" algn="tl">
                    <a:srgbClr val="000000">
                      <a:alpha val="43137"/>
                    </a:srgbClr>
                  </a:outerShdw>
                </a:effectLst>
              </a:rPr>
              <a:t>Bread </a:t>
            </a:r>
          </a:p>
        </p:txBody>
      </p:sp>
      <p:sp>
        <p:nvSpPr>
          <p:cNvPr id="16" name="TextBox 15">
            <a:extLst>
              <a:ext uri="{FF2B5EF4-FFF2-40B4-BE49-F238E27FC236}">
                <a16:creationId xmlns:a16="http://schemas.microsoft.com/office/drawing/2014/main" xmlns="" id="{63461229-669B-95DD-C0F1-8546D7FA7702}"/>
              </a:ext>
            </a:extLst>
          </p:cNvPr>
          <p:cNvSpPr txBox="1"/>
          <p:nvPr/>
        </p:nvSpPr>
        <p:spPr>
          <a:xfrm>
            <a:off x="290462" y="5102331"/>
            <a:ext cx="3895618"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crucified on </a:t>
            </a:r>
          </a:p>
          <a:p>
            <a:pPr algn="ctr"/>
            <a:r>
              <a:rPr lang="en-US" sz="3600" b="1" i="1" dirty="0">
                <a:solidFill>
                  <a:srgbClr val="FF0000"/>
                </a:solidFill>
                <a:effectLst>
                  <a:outerShdw blurRad="38100" dist="38100" dir="2700000" algn="tl">
                    <a:srgbClr val="000000">
                      <a:alpha val="43137"/>
                    </a:srgbClr>
                  </a:outerShdw>
                </a:effectLst>
              </a:rPr>
              <a:t>PASSOVER</a:t>
            </a:r>
          </a:p>
        </p:txBody>
      </p:sp>
      <p:sp>
        <p:nvSpPr>
          <p:cNvPr id="17" name="TextBox 16">
            <a:extLst>
              <a:ext uri="{FF2B5EF4-FFF2-40B4-BE49-F238E27FC236}">
                <a16:creationId xmlns:a16="http://schemas.microsoft.com/office/drawing/2014/main" xmlns="" id="{27D14680-0D7C-81E7-5F17-C6600304AA11}"/>
              </a:ext>
            </a:extLst>
          </p:cNvPr>
          <p:cNvSpPr txBox="1"/>
          <p:nvPr/>
        </p:nvSpPr>
        <p:spPr>
          <a:xfrm>
            <a:off x="6658102" y="5103674"/>
            <a:ext cx="3329629" cy="1754326"/>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buried on </a:t>
            </a:r>
          </a:p>
          <a:p>
            <a:pPr algn="ctr"/>
            <a:r>
              <a:rPr lang="en-US" sz="3600" b="1" i="1" dirty="0">
                <a:solidFill>
                  <a:srgbClr val="FF0000"/>
                </a:solidFill>
                <a:effectLst>
                  <a:outerShdw blurRad="38100" dist="38100" dir="2700000" algn="tl">
                    <a:srgbClr val="000000">
                      <a:alpha val="43137"/>
                    </a:srgbClr>
                  </a:outerShdw>
                </a:effectLst>
              </a:rPr>
              <a:t>UNLEAVENED </a:t>
            </a:r>
          </a:p>
          <a:p>
            <a:pPr algn="ctr"/>
            <a:r>
              <a:rPr lang="en-US" sz="3600" b="1" i="1" dirty="0">
                <a:solidFill>
                  <a:srgbClr val="FF0000"/>
                </a:solidFill>
                <a:effectLst>
                  <a:outerShdw blurRad="38100" dist="38100" dir="2700000" algn="tl">
                    <a:srgbClr val="000000">
                      <a:alpha val="43137"/>
                    </a:srgbClr>
                  </a:outerShdw>
                </a:effectLst>
              </a:rPr>
              <a:t>BREAD</a:t>
            </a:r>
          </a:p>
        </p:txBody>
      </p:sp>
      <p:sp>
        <p:nvSpPr>
          <p:cNvPr id="18" name="TextBox 17">
            <a:extLst>
              <a:ext uri="{FF2B5EF4-FFF2-40B4-BE49-F238E27FC236}">
                <a16:creationId xmlns:a16="http://schemas.microsoft.com/office/drawing/2014/main" xmlns="" id="{84372026-1345-B3B4-CCD0-A33ADEE8F61D}"/>
              </a:ext>
            </a:extLst>
          </p:cNvPr>
          <p:cNvSpPr txBox="1"/>
          <p:nvPr/>
        </p:nvSpPr>
        <p:spPr>
          <a:xfrm>
            <a:off x="12506761" y="5102331"/>
            <a:ext cx="4421402"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resurrected on </a:t>
            </a:r>
          </a:p>
          <a:p>
            <a:pPr algn="ctr"/>
            <a:r>
              <a:rPr lang="en-US" sz="3600" b="1" dirty="0">
                <a:solidFill>
                  <a:srgbClr val="FF0000"/>
                </a:solidFill>
                <a:effectLst>
                  <a:outerShdw blurRad="38100" dist="38100" dir="2700000" algn="tl">
                    <a:srgbClr val="000000">
                      <a:alpha val="43137"/>
                    </a:srgbClr>
                  </a:outerShdw>
                </a:effectLst>
              </a:rPr>
              <a:t>FIRSTFRUITS</a:t>
            </a:r>
          </a:p>
        </p:txBody>
      </p:sp>
      <p:sp>
        <p:nvSpPr>
          <p:cNvPr id="20" name="TextBox 19">
            <a:extLst>
              <a:ext uri="{FF2B5EF4-FFF2-40B4-BE49-F238E27FC236}">
                <a16:creationId xmlns:a16="http://schemas.microsoft.com/office/drawing/2014/main" xmlns="" id="{B0DC5C2F-52A3-175E-B018-41AC656268D3}"/>
              </a:ext>
            </a:extLst>
          </p:cNvPr>
          <p:cNvSpPr txBox="1"/>
          <p:nvPr/>
        </p:nvSpPr>
        <p:spPr>
          <a:xfrm>
            <a:off x="19565960" y="5103674"/>
            <a:ext cx="3414716" cy="1754326"/>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initiate</a:t>
            </a:r>
          </a:p>
          <a:p>
            <a:pPr algn="ctr"/>
            <a:r>
              <a:rPr lang="en-US" sz="3600" dirty="0">
                <a:solidFill>
                  <a:schemeClr val="bg1"/>
                </a:solidFill>
                <a:effectLst>
                  <a:outerShdw blurRad="38100" dist="38100" dir="2700000" algn="tl">
                    <a:srgbClr val="000000">
                      <a:alpha val="43137"/>
                    </a:srgbClr>
                  </a:outerShdw>
                </a:effectLst>
              </a:rPr>
              <a:t> His Church on </a:t>
            </a:r>
          </a:p>
          <a:p>
            <a:pPr algn="ctr"/>
            <a:r>
              <a:rPr lang="en-US" sz="3600" b="1" dirty="0">
                <a:solidFill>
                  <a:srgbClr val="00B0F0"/>
                </a:solidFill>
                <a:effectLst>
                  <a:outerShdw blurRad="38100" dist="38100" dir="2700000" algn="tl">
                    <a:srgbClr val="000000">
                      <a:alpha val="43137"/>
                    </a:srgbClr>
                  </a:outerShdw>
                </a:effectLst>
              </a:rPr>
              <a:t>PENTECOST</a:t>
            </a:r>
          </a:p>
        </p:txBody>
      </p:sp>
      <p:sp>
        <p:nvSpPr>
          <p:cNvPr id="21" name="TextBox 20">
            <a:extLst>
              <a:ext uri="{FF2B5EF4-FFF2-40B4-BE49-F238E27FC236}">
                <a16:creationId xmlns:a16="http://schemas.microsoft.com/office/drawing/2014/main" xmlns="" id="{0964A04B-53EC-AB94-A027-A9C3305885AE}"/>
              </a:ext>
            </a:extLst>
          </p:cNvPr>
          <p:cNvSpPr txBox="1"/>
          <p:nvPr/>
        </p:nvSpPr>
        <p:spPr>
          <a:xfrm>
            <a:off x="132573" y="123990"/>
            <a:ext cx="11615980" cy="2308324"/>
          </a:xfrm>
          <a:prstGeom prst="rect">
            <a:avLst/>
          </a:prstGeom>
          <a:noFill/>
          <a:ln>
            <a:solidFill>
              <a:schemeClr val="tx1"/>
            </a:solidFill>
          </a:ln>
        </p:spPr>
        <p:txBody>
          <a:bodyPr wrap="square">
            <a:spAutoFit/>
          </a:bodyPr>
          <a:lstStyle/>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Lv 23:2  Speak to the sons of Israel and say to them, The feasts of Jehovah, </a:t>
            </a:r>
          </a:p>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which you shall proclaim, holy convocations, </a:t>
            </a:r>
          </a:p>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even these are My appointed feasts. </a:t>
            </a:r>
            <a:endParaRPr lang="en-US" sz="66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xmlns="" id="{BEBB588B-F2D7-8D8F-C013-1E423F705977}"/>
              </a:ext>
            </a:extLst>
          </p:cNvPr>
          <p:cNvSpPr txBox="1"/>
          <p:nvPr/>
        </p:nvSpPr>
        <p:spPr>
          <a:xfrm>
            <a:off x="11887200" y="183396"/>
            <a:ext cx="11739966" cy="2308324"/>
          </a:xfrm>
          <a:prstGeom prst="rect">
            <a:avLst/>
          </a:prstGeom>
          <a:noFill/>
          <a:ln>
            <a:solidFill>
              <a:schemeClr val="tx1"/>
            </a:solidFill>
          </a:ln>
        </p:spPr>
        <p:txBody>
          <a:bodyPr wrap="square">
            <a:spAutoFit/>
          </a:bodyPr>
          <a:lstStyle/>
          <a:p>
            <a:pPr algn="ctr"/>
            <a:r>
              <a:rPr lang="en-US" sz="3600" dirty="0">
                <a:effectLst>
                  <a:outerShdw blurRad="38100" dist="38100" dir="2700000" algn="tl">
                    <a:srgbClr val="000000">
                      <a:alpha val="43137"/>
                    </a:srgbClr>
                  </a:outerShdw>
                </a:effectLst>
              </a:rPr>
              <a:t>Lv 23:2 "Habla a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hijos</a:t>
            </a:r>
            <a:r>
              <a:rPr lang="en-US" sz="3600" dirty="0">
                <a:effectLst>
                  <a:outerShdw blurRad="38100" dist="38100" dir="2700000" algn="tl">
                    <a:srgbClr val="000000">
                      <a:alpha val="43137"/>
                    </a:srgbClr>
                  </a:outerShdw>
                </a:effectLst>
              </a:rPr>
              <a:t> de Israel y </a:t>
            </a:r>
            <a:r>
              <a:rPr lang="en-US" sz="3600" dirty="0" err="1">
                <a:effectLst>
                  <a:outerShdw blurRad="38100" dist="38100" dir="2700000" algn="tl">
                    <a:srgbClr val="000000">
                      <a:alpha val="43137"/>
                    </a:srgbClr>
                  </a:outerShdw>
                </a:effectLst>
              </a:rPr>
              <a:t>diles</a:t>
            </a:r>
            <a:r>
              <a:rPr lang="en-US" sz="3600" dirty="0">
                <a:effectLst>
                  <a:outerShdw blurRad="38100" dist="38100" dir="2700000" algn="tl">
                    <a:srgbClr val="000000">
                      <a:alpha val="43137"/>
                    </a:srgbClr>
                  </a:outerShdw>
                </a:effectLst>
              </a:rPr>
              <a:t> que las fiestas </a:t>
            </a:r>
            <a:r>
              <a:rPr lang="en-US" sz="3600" dirty="0" err="1">
                <a:effectLst>
                  <a:outerShdw blurRad="38100" dist="38100" dir="2700000" algn="tl">
                    <a:srgbClr val="000000">
                      <a:alpha val="43137"/>
                    </a:srgbClr>
                  </a:outerShdw>
                </a:effectLst>
              </a:rPr>
              <a:t>solemnes</a:t>
            </a:r>
            <a:r>
              <a:rPr lang="en-US" sz="3600" dirty="0">
                <a:effectLst>
                  <a:outerShdw blurRad="38100" dist="38100" dir="2700000" algn="tl">
                    <a:srgbClr val="000000">
                      <a:alpha val="43137"/>
                    </a:srgbClr>
                  </a:outerShdw>
                </a:effectLst>
              </a:rPr>
              <a:t> de Jehovah, </a:t>
            </a:r>
          </a:p>
          <a:p>
            <a:pPr algn="ctr"/>
            <a:r>
              <a:rPr lang="en-US" sz="3600" dirty="0">
                <a:effectLst>
                  <a:outerShdw blurRad="38100" dist="38100" dir="2700000" algn="tl">
                    <a:srgbClr val="000000">
                      <a:alpha val="43137"/>
                    </a:srgbClr>
                  </a:outerShdw>
                </a:effectLst>
              </a:rPr>
              <a:t>mis fiestas </a:t>
            </a:r>
            <a:r>
              <a:rPr lang="en-US" sz="3600" dirty="0" err="1">
                <a:effectLst>
                  <a:outerShdw blurRad="38100" dist="38100" dir="2700000" algn="tl">
                    <a:srgbClr val="000000">
                      <a:alpha val="43137"/>
                    </a:srgbClr>
                  </a:outerShdw>
                </a:effectLst>
              </a:rPr>
              <a:t>solemnes</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proclamaréis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como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asambleas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sagradas</a:t>
            </a:r>
            <a:r>
              <a:rPr lang="en-US" sz="3600" dirty="0">
                <a:effectLst>
                  <a:outerShdw blurRad="38100" dist="38100" dir="2700000" algn="tl">
                    <a:srgbClr val="000000">
                      <a:alpha val="43137"/>
                    </a:srgbClr>
                  </a:outerShdw>
                </a:effectLst>
              </a:rPr>
              <a:t>, son </a:t>
            </a:r>
            <a:r>
              <a:rPr lang="en-US" sz="3600" dirty="0" err="1">
                <a:effectLst>
                  <a:outerShdw blurRad="38100" dist="38100" dir="2700000" algn="tl">
                    <a:srgbClr val="000000">
                      <a:alpha val="43137"/>
                    </a:srgbClr>
                  </a:outerShdw>
                </a:effectLst>
              </a:rPr>
              <a:t>éstas</a:t>
            </a:r>
            <a:r>
              <a:rPr lang="en-US" sz="3600" dirty="0">
                <a:effectLst>
                  <a:outerShdw blurRad="38100" dist="38100" dir="2700000" algn="tl">
                    <a:srgbClr val="000000">
                      <a:alpha val="43137"/>
                    </a:srgbClr>
                  </a:outerShdw>
                </a:effectLst>
              </a:rPr>
              <a:t>:</a:t>
            </a:r>
          </a:p>
        </p:txBody>
      </p:sp>
      <p:sp>
        <p:nvSpPr>
          <p:cNvPr id="25" name="TextBox 24">
            <a:extLst>
              <a:ext uri="{FF2B5EF4-FFF2-40B4-BE49-F238E27FC236}">
                <a16:creationId xmlns:a16="http://schemas.microsoft.com/office/drawing/2014/main" xmlns="" id="{2B08596C-3881-596A-C79D-05A3521F67AD}"/>
              </a:ext>
            </a:extLst>
          </p:cNvPr>
          <p:cNvSpPr txBox="1"/>
          <p:nvPr/>
        </p:nvSpPr>
        <p:spPr>
          <a:xfrm>
            <a:off x="12732886" y="2817231"/>
            <a:ext cx="518091" cy="1015663"/>
          </a:xfrm>
          <a:prstGeom prst="rect">
            <a:avLst/>
          </a:prstGeom>
          <a:noFill/>
        </p:spPr>
        <p:txBody>
          <a:bodyPr wrap="none" rtlCol="0">
            <a:spAutoFit/>
          </a:bodyPr>
          <a:lstStyle/>
          <a:p>
            <a:r>
              <a:rPr lang="en-US" sz="6000" dirty="0">
                <a:solidFill>
                  <a:schemeClr val="bg1"/>
                </a:solidFill>
                <a:effectLst>
                  <a:outerShdw blurRad="38100" dist="38100" dir="2700000" algn="tl">
                    <a:srgbClr val="000000">
                      <a:alpha val="43137"/>
                    </a:srgbClr>
                  </a:outerShdw>
                </a:effectLst>
              </a:rPr>
              <a:t>*</a:t>
            </a:r>
          </a:p>
        </p:txBody>
      </p:sp>
      <p:cxnSp>
        <p:nvCxnSpPr>
          <p:cNvPr id="26" name="Straight Connector 25">
            <a:extLst>
              <a:ext uri="{FF2B5EF4-FFF2-40B4-BE49-F238E27FC236}">
                <a16:creationId xmlns:a16="http://schemas.microsoft.com/office/drawing/2014/main" xmlns="" id="{393AEE12-8AF7-F33A-16FB-886510454F47}"/>
              </a:ext>
            </a:extLst>
          </p:cNvPr>
          <p:cNvCxnSpPr>
            <a:cxnSpLocks/>
          </p:cNvCxnSpPr>
          <p:nvPr/>
        </p:nvCxnSpPr>
        <p:spPr>
          <a:xfrm>
            <a:off x="5334000" y="2286000"/>
            <a:ext cx="39365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9" grpId="0" animBg="1"/>
      <p:bldP spid="16" grpId="0"/>
      <p:bldP spid="17" grpId="0"/>
      <p:bldP spid="18" grpId="0"/>
      <p:bldP spid="20" grpId="0"/>
      <p:bldP spid="2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1F05B8-57FF-4F8E-EF4F-EFD8080A178A}"/>
              </a:ext>
            </a:extLst>
          </p:cNvPr>
          <p:cNvSpPr txBox="1"/>
          <p:nvPr/>
        </p:nvSpPr>
        <p:spPr>
          <a:xfrm>
            <a:off x="4587766" y="2705725"/>
            <a:ext cx="14598868" cy="1446550"/>
          </a:xfrm>
          <a:prstGeom prst="rect">
            <a:avLst/>
          </a:prstGeom>
          <a:noFill/>
        </p:spPr>
        <p:txBody>
          <a:bodyPr wrap="none" rtlCol="0">
            <a:spAutoFit/>
          </a:bodyPr>
          <a:lstStyle/>
          <a:p>
            <a:r>
              <a:rPr lang="en-US" sz="8800" b="1" dirty="0">
                <a:effectLst>
                  <a:outerShdw blurRad="38100" dist="38100" dir="2700000" algn="tl">
                    <a:srgbClr val="000000">
                      <a:alpha val="43137"/>
                    </a:srgbClr>
                  </a:outerShdw>
                </a:effectLst>
              </a:rPr>
              <a:t>“the GREAT COMISSION”</a:t>
            </a:r>
          </a:p>
        </p:txBody>
      </p:sp>
    </p:spTree>
    <p:extLst>
      <p:ext uri="{BB962C8B-B14F-4D97-AF65-F5344CB8AC3E}">
        <p14:creationId xmlns:p14="http://schemas.microsoft.com/office/powerpoint/2010/main" val="400760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0FF3DC-3A3E-0DFC-A56D-54EA63726F09}"/>
              </a:ext>
            </a:extLst>
          </p:cNvPr>
          <p:cNvSpPr txBox="1"/>
          <p:nvPr/>
        </p:nvSpPr>
        <p:spPr>
          <a:xfrm>
            <a:off x="123986" y="612844"/>
            <a:ext cx="11639228"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Mt 28:18 And Jesus came and spoke to them, saying, all authority is given to Me in Heaven and in earth.</a:t>
            </a:r>
          </a:p>
          <a:p>
            <a:pPr algn="just"/>
            <a:r>
              <a:rPr lang="en-US" sz="4000" dirty="0">
                <a:effectLst>
                  <a:outerShdw blurRad="38100" dist="38100" dir="2700000" algn="tl">
                    <a:srgbClr val="000000">
                      <a:alpha val="43137"/>
                    </a:srgbClr>
                  </a:outerShdw>
                </a:effectLst>
              </a:rPr>
              <a:t> 19 Therefore go and teach all nations, baptizing them in the name of the Father and of the Son and of the Holy Spirit,</a:t>
            </a:r>
          </a:p>
          <a:p>
            <a:pPr algn="just"/>
            <a:r>
              <a:rPr lang="en-US" sz="4000" dirty="0">
                <a:effectLst>
                  <a:outerShdw blurRad="38100" dist="38100" dir="2700000" algn="tl">
                    <a:srgbClr val="000000">
                      <a:alpha val="43137"/>
                    </a:srgbClr>
                  </a:outerShdw>
                </a:effectLst>
              </a:rPr>
              <a:t> 20 teaching them to observe all things, whatever I commanded you. And behold, I am with you all the days until the end of the world.</a:t>
            </a:r>
          </a:p>
        </p:txBody>
      </p:sp>
      <p:sp>
        <p:nvSpPr>
          <p:cNvPr id="4" name="TextBox 3">
            <a:extLst>
              <a:ext uri="{FF2B5EF4-FFF2-40B4-BE49-F238E27FC236}">
                <a16:creationId xmlns:a16="http://schemas.microsoft.com/office/drawing/2014/main" xmlns="" id="{4B8E5C50-2FF8-A568-05ED-70CDD7BD555B}"/>
              </a:ext>
            </a:extLst>
          </p:cNvPr>
          <p:cNvSpPr txBox="1"/>
          <p:nvPr/>
        </p:nvSpPr>
        <p:spPr>
          <a:xfrm>
            <a:off x="12011188" y="612844"/>
            <a:ext cx="11639226"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Mt 28:18 Jesús se </a:t>
            </a:r>
            <a:r>
              <a:rPr lang="en-US" sz="4000" dirty="0" err="1">
                <a:effectLst>
                  <a:outerShdw blurRad="38100" dist="38100" dir="2700000" algn="tl">
                    <a:srgbClr val="000000">
                      <a:alpha val="43137"/>
                    </a:srgbClr>
                  </a:outerShdw>
                </a:effectLst>
              </a:rPr>
              <a:t>acercó</a:t>
            </a:r>
            <a:r>
              <a:rPr lang="en-US" sz="4000" dirty="0">
                <a:effectLst>
                  <a:outerShdw blurRad="38100" dist="38100" dir="2700000" algn="tl">
                    <a:srgbClr val="000000">
                      <a:alpha val="43137"/>
                    </a:srgbClr>
                  </a:outerShdw>
                </a:effectLst>
              </a:rPr>
              <a:t> a </a:t>
            </a:r>
            <a:r>
              <a:rPr lang="en-US" sz="4000" dirty="0" err="1">
                <a:effectLst>
                  <a:outerShdw blurRad="38100" dist="38100" dir="2700000" algn="tl">
                    <a:srgbClr val="000000">
                      <a:alpha val="43137"/>
                    </a:srgbClr>
                  </a:outerShdw>
                </a:effectLst>
              </a:rPr>
              <a:t>ellos</a:t>
            </a:r>
            <a:r>
              <a:rPr lang="en-US" sz="4000" dirty="0">
                <a:effectLst>
                  <a:outerShdw blurRad="38100" dist="38100" dir="2700000" algn="tl">
                    <a:srgbClr val="000000">
                      <a:alpha val="43137"/>
                    </a:srgbClr>
                  </a:outerShdw>
                </a:effectLst>
              </a:rPr>
              <a:t> y les </a:t>
            </a:r>
            <a:r>
              <a:rPr lang="en-US" sz="4000" dirty="0" err="1">
                <a:effectLst>
                  <a:outerShdw blurRad="38100" dist="38100" dir="2700000" algn="tl">
                    <a:srgbClr val="000000">
                      <a:alpha val="43137"/>
                    </a:srgbClr>
                  </a:outerShdw>
                </a:effectLst>
              </a:rPr>
              <a:t>habló</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diciendo</a:t>
            </a:r>
            <a:r>
              <a:rPr lang="en-US" sz="4000" dirty="0">
                <a:effectLst>
                  <a:outerShdw blurRad="38100" dist="38100" dir="2700000" algn="tl">
                    <a:srgbClr val="000000">
                      <a:alpha val="43137"/>
                    </a:srgbClr>
                  </a:outerShdw>
                </a:effectLst>
              </a:rPr>
              <a:t>: "Toda </a:t>
            </a:r>
            <a:r>
              <a:rPr lang="en-US" sz="4000" dirty="0" err="1">
                <a:effectLst>
                  <a:outerShdw blurRad="38100" dist="38100" dir="2700000" algn="tl">
                    <a:srgbClr val="000000">
                      <a:alpha val="43137"/>
                    </a:srgbClr>
                  </a:outerShdw>
                </a:effectLst>
              </a:rPr>
              <a:t>autoridad</a:t>
            </a:r>
            <a:r>
              <a:rPr lang="en-US" sz="4000" dirty="0">
                <a:effectLst>
                  <a:outerShdw blurRad="38100" dist="38100" dir="2700000" algn="tl">
                    <a:srgbClr val="000000">
                      <a:alpha val="43137"/>
                    </a:srgbClr>
                  </a:outerShdw>
                </a:effectLst>
              </a:rPr>
              <a:t> me ha </a:t>
            </a:r>
            <a:r>
              <a:rPr lang="en-US" sz="4000" dirty="0" err="1">
                <a:effectLst>
                  <a:outerShdw blurRad="38100" dist="38100" dir="2700000" algn="tl">
                    <a:srgbClr val="000000">
                      <a:alpha val="43137"/>
                    </a:srgbClr>
                  </a:outerShdw>
                </a:effectLst>
              </a:rPr>
              <a:t>sido</a:t>
            </a:r>
            <a:r>
              <a:rPr lang="en-US" sz="4000" dirty="0">
                <a:effectLst>
                  <a:outerShdw blurRad="38100" dist="38100" dir="2700000" algn="tl">
                    <a:srgbClr val="000000">
                      <a:alpha val="43137"/>
                    </a:srgbClr>
                  </a:outerShdw>
                </a:effectLst>
              </a:rPr>
              <a:t> dada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cielo</a:t>
            </a:r>
            <a:r>
              <a:rPr lang="en-US" sz="4000" dirty="0">
                <a:effectLst>
                  <a:outerShdw blurRad="38100" dist="38100" dir="2700000" algn="tl">
                    <a:srgbClr val="000000">
                      <a:alpha val="43137"/>
                    </a:srgbClr>
                  </a:outerShdw>
                </a:effectLst>
              </a:rPr>
              <a:t> y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la tierra.</a:t>
            </a:r>
          </a:p>
          <a:p>
            <a:pPr algn="just"/>
            <a:r>
              <a:rPr lang="en-US" sz="4000" dirty="0">
                <a:effectLst>
                  <a:outerShdw blurRad="38100" dist="38100" dir="2700000" algn="tl">
                    <a:srgbClr val="000000">
                      <a:alpha val="43137"/>
                    </a:srgbClr>
                  </a:outerShdw>
                </a:effectLst>
              </a:rPr>
              <a:t> 19 Por tanto, id y </a:t>
            </a:r>
            <a:r>
              <a:rPr lang="en-US" sz="4000" dirty="0" err="1">
                <a:effectLst>
                  <a:outerShdw blurRad="38100" dist="38100" dir="2700000" algn="tl">
                    <a:srgbClr val="000000">
                      <a:alpha val="43137"/>
                    </a:srgbClr>
                  </a:outerShdw>
                </a:effectLst>
              </a:rPr>
              <a:t>haced</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discípulos</a:t>
            </a:r>
            <a:r>
              <a:rPr lang="en-US" sz="4000" dirty="0">
                <a:effectLst>
                  <a:outerShdw blurRad="38100" dist="38100" dir="2700000" algn="tl">
                    <a:srgbClr val="000000">
                      <a:alpha val="43137"/>
                    </a:srgbClr>
                  </a:outerShdw>
                </a:effectLst>
              </a:rPr>
              <a:t> a </a:t>
            </a:r>
            <a:r>
              <a:rPr lang="en-US" sz="4000" dirty="0" err="1">
                <a:effectLst>
                  <a:outerShdw blurRad="38100" dist="38100" dir="2700000" algn="tl">
                    <a:srgbClr val="000000">
                      <a:alpha val="43137"/>
                    </a:srgbClr>
                  </a:outerShdw>
                </a:effectLst>
              </a:rPr>
              <a:t>todas</a:t>
            </a:r>
            <a:r>
              <a:rPr lang="en-US" sz="4000" dirty="0">
                <a:effectLst>
                  <a:outerShdw blurRad="38100" dist="38100" dir="2700000" algn="tl">
                    <a:srgbClr val="000000">
                      <a:alpha val="43137"/>
                    </a:srgbClr>
                  </a:outerShdw>
                </a:effectLst>
              </a:rPr>
              <a:t> las </a:t>
            </a:r>
            <a:r>
              <a:rPr lang="en-US" sz="4000" dirty="0" err="1">
                <a:effectLst>
                  <a:outerShdw blurRad="38100" dist="38100" dir="2700000" algn="tl">
                    <a:srgbClr val="000000">
                      <a:alpha val="43137"/>
                    </a:srgbClr>
                  </a:outerShdw>
                </a:effectLst>
              </a:rPr>
              <a:t>naciones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bautizándoles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nombre</a:t>
            </a:r>
            <a:r>
              <a:rPr lang="en-US" sz="4000" dirty="0">
                <a:effectLst>
                  <a:outerShdw blurRad="38100" dist="38100" dir="2700000" algn="tl">
                    <a:srgbClr val="000000">
                      <a:alpha val="43137"/>
                    </a:srgbClr>
                  </a:outerShdw>
                </a:effectLst>
              </a:rPr>
              <a:t> del Padre, del </a:t>
            </a:r>
            <a:r>
              <a:rPr lang="en-US" sz="4000" dirty="0" err="1">
                <a:effectLst>
                  <a:outerShdw blurRad="38100" dist="38100" dir="2700000" algn="tl">
                    <a:srgbClr val="000000">
                      <a:alpha val="43137"/>
                    </a:srgbClr>
                  </a:outerShdw>
                </a:effectLst>
              </a:rPr>
              <a:t>Hijo</a:t>
            </a:r>
            <a:r>
              <a:rPr lang="en-US" sz="4000" dirty="0">
                <a:effectLst>
                  <a:outerShdw blurRad="38100" dist="38100" dir="2700000" algn="tl">
                    <a:srgbClr val="000000">
                      <a:alpha val="43137"/>
                    </a:srgbClr>
                  </a:outerShdw>
                </a:effectLst>
              </a:rPr>
              <a:t> y del </a:t>
            </a:r>
            <a:r>
              <a:rPr lang="en-US" sz="4000" dirty="0" err="1">
                <a:effectLst>
                  <a:outerShdw blurRad="38100" dist="38100" dir="2700000" algn="tl">
                    <a:srgbClr val="000000">
                      <a:alpha val="43137"/>
                    </a:srgbClr>
                  </a:outerShdw>
                </a:effectLst>
              </a:rPr>
              <a:t>Espíritu</a:t>
            </a:r>
            <a:r>
              <a:rPr lang="en-US" sz="4000" dirty="0">
                <a:effectLst>
                  <a:outerShdw blurRad="38100" dist="38100" dir="2700000" algn="tl">
                    <a:srgbClr val="000000">
                      <a:alpha val="43137"/>
                    </a:srgbClr>
                  </a:outerShdw>
                </a:effectLst>
              </a:rPr>
              <a:t> Santo,</a:t>
            </a:r>
          </a:p>
          <a:p>
            <a:pPr algn="just"/>
            <a:r>
              <a:rPr lang="en-US" sz="4000" dirty="0">
                <a:effectLst>
                  <a:outerShdw blurRad="38100" dist="38100" dir="2700000" algn="tl">
                    <a:srgbClr val="000000">
                      <a:alpha val="43137"/>
                    </a:srgbClr>
                  </a:outerShdw>
                </a:effectLst>
              </a:rPr>
              <a:t> 20 y </a:t>
            </a:r>
            <a:r>
              <a:rPr lang="en-US" sz="4000" dirty="0" err="1">
                <a:effectLst>
                  <a:outerShdw blurRad="38100" dist="38100" dir="2700000" algn="tl">
                    <a:srgbClr val="000000">
                      <a:alpha val="43137"/>
                    </a:srgbClr>
                  </a:outerShdw>
                </a:effectLst>
              </a:rPr>
              <a:t>enseñándoles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guarden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todas</a:t>
            </a:r>
            <a:r>
              <a:rPr lang="en-US" sz="4000" dirty="0">
                <a:effectLst>
                  <a:outerShdw blurRad="38100" dist="38100" dir="2700000" algn="tl">
                    <a:srgbClr val="000000">
                      <a:alpha val="43137"/>
                    </a:srgbClr>
                  </a:outerShdw>
                </a:effectLst>
              </a:rPr>
              <a:t> las </a:t>
            </a:r>
            <a:r>
              <a:rPr lang="en-US" sz="4000" dirty="0" err="1">
                <a:effectLst>
                  <a:outerShdw blurRad="38100" dist="38100" dir="2700000" algn="tl">
                    <a:srgbClr val="000000">
                      <a:alpha val="43137"/>
                    </a:srgbClr>
                  </a:outerShdw>
                </a:effectLst>
              </a:rPr>
              <a:t>cosas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os</a:t>
            </a:r>
            <a:r>
              <a:rPr lang="en-US" sz="4000" dirty="0">
                <a:effectLst>
                  <a:outerShdw blurRad="38100" dist="38100" dir="2700000" algn="tl">
                    <a:srgbClr val="000000">
                      <a:alpha val="43137"/>
                    </a:srgbClr>
                  </a:outerShdw>
                </a:effectLst>
              </a:rPr>
              <a:t> he </a:t>
            </a:r>
            <a:r>
              <a:rPr lang="en-US" sz="4000" dirty="0" err="1">
                <a:effectLst>
                  <a:outerShdw blurRad="38100" dist="38100" dir="2700000" algn="tl">
                    <a:srgbClr val="000000">
                      <a:alpha val="43137"/>
                    </a:srgbClr>
                  </a:outerShdw>
                </a:effectLst>
              </a:rPr>
              <a:t>mandado</a:t>
            </a:r>
            <a:r>
              <a:rPr lang="en-US" sz="4000" dirty="0">
                <a:effectLst>
                  <a:outerShdw blurRad="38100" dist="38100" dir="2700000" algn="tl">
                    <a:srgbClr val="000000">
                      <a:alpha val="43137"/>
                    </a:srgbClr>
                  </a:outerShdw>
                </a:effectLst>
              </a:rPr>
              <a:t>. Y he </a:t>
            </a:r>
            <a:r>
              <a:rPr lang="en-US" sz="4000" dirty="0" err="1">
                <a:effectLst>
                  <a:outerShdw blurRad="38100" dist="38100" dir="2700000" algn="tl">
                    <a:srgbClr val="000000">
                      <a:alpha val="43137"/>
                    </a:srgbClr>
                  </a:outerShdw>
                </a:effectLst>
              </a:rPr>
              <a:t>aquí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yo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estoy</a:t>
            </a:r>
            <a:r>
              <a:rPr lang="en-US" sz="4000" dirty="0">
                <a:effectLst>
                  <a:outerShdw blurRad="38100" dist="38100" dir="2700000" algn="tl">
                    <a:srgbClr val="000000">
                      <a:alpha val="43137"/>
                    </a:srgbClr>
                  </a:outerShdw>
                </a:effectLst>
              </a:rPr>
              <a:t> con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días, hasta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fin del </a:t>
            </a:r>
            <a:r>
              <a:rPr lang="en-US" sz="4000" dirty="0" err="1">
                <a:effectLst>
                  <a:outerShdw blurRad="38100" dist="38100" dir="2700000" algn="tl">
                    <a:srgbClr val="000000">
                      <a:alpha val="43137"/>
                    </a:srgbClr>
                  </a:outerShdw>
                </a:effectLst>
              </a:rPr>
              <a:t>mundo</a:t>
            </a:r>
            <a:r>
              <a:rPr lang="en-US" sz="4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89550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1F63DB3-45C7-2326-2D07-DBAD18823B4C}"/>
              </a:ext>
            </a:extLst>
          </p:cNvPr>
          <p:cNvSpPr txBox="1"/>
          <p:nvPr/>
        </p:nvSpPr>
        <p:spPr>
          <a:xfrm>
            <a:off x="139486" y="1843950"/>
            <a:ext cx="11608230" cy="3170099"/>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1:4 And having met with them, </a:t>
            </a:r>
          </a:p>
          <a:p>
            <a:pPr algn="ctr"/>
            <a:r>
              <a:rPr lang="en-US" sz="4000" dirty="0">
                <a:effectLst>
                  <a:outerShdw blurRad="38100" dist="38100" dir="2700000" algn="tl">
                    <a:srgbClr val="000000">
                      <a:alpha val="43137"/>
                    </a:srgbClr>
                  </a:outerShdw>
                </a:effectLst>
              </a:rPr>
              <a:t>He commanded them </a:t>
            </a:r>
          </a:p>
          <a:p>
            <a:pPr algn="ctr"/>
            <a:r>
              <a:rPr lang="en-US" sz="4000" dirty="0">
                <a:effectLst>
                  <a:outerShdw blurRad="38100" dist="38100" dir="2700000" algn="tl">
                    <a:srgbClr val="000000">
                      <a:alpha val="43137"/>
                    </a:srgbClr>
                  </a:outerShdw>
                </a:effectLst>
              </a:rPr>
              <a:t>not to depart from Jerusalem, </a:t>
            </a:r>
          </a:p>
          <a:p>
            <a:pPr algn="ctr"/>
            <a:r>
              <a:rPr lang="en-US" sz="4000" dirty="0">
                <a:effectLst>
                  <a:outerShdw blurRad="38100" dist="38100" dir="2700000" algn="tl">
                    <a:srgbClr val="000000">
                      <a:alpha val="43137"/>
                    </a:srgbClr>
                  </a:outerShdw>
                </a:effectLst>
              </a:rPr>
              <a:t>but to await the promise of the Father </a:t>
            </a:r>
          </a:p>
          <a:p>
            <a:pPr algn="ctr"/>
            <a:r>
              <a:rPr lang="en-US" sz="4000" dirty="0">
                <a:effectLst>
                  <a:outerShdw blurRad="38100" dist="38100" dir="2700000" algn="tl">
                    <a:srgbClr val="000000">
                      <a:alpha val="43137"/>
                    </a:srgbClr>
                  </a:outerShdw>
                </a:effectLst>
              </a:rPr>
              <a:t>which you heard from Me.</a:t>
            </a:r>
          </a:p>
        </p:txBody>
      </p:sp>
      <p:sp>
        <p:nvSpPr>
          <p:cNvPr id="4" name="TextBox 3">
            <a:extLst>
              <a:ext uri="{FF2B5EF4-FFF2-40B4-BE49-F238E27FC236}">
                <a16:creationId xmlns:a16="http://schemas.microsoft.com/office/drawing/2014/main" xmlns="" id="{CA79D73A-3E68-B58F-7CF6-2029DFE98038}"/>
              </a:ext>
            </a:extLst>
          </p:cNvPr>
          <p:cNvSpPr txBox="1"/>
          <p:nvPr/>
        </p:nvSpPr>
        <p:spPr>
          <a:xfrm>
            <a:off x="12026686" y="1843950"/>
            <a:ext cx="11608228" cy="3170099"/>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1:4 Y </a:t>
            </a:r>
            <a:r>
              <a:rPr lang="en-US" sz="4000" dirty="0" err="1">
                <a:effectLst>
                  <a:outerShdw blurRad="38100" dist="38100" dir="2700000" algn="tl">
                    <a:srgbClr val="000000">
                      <a:alpha val="43137"/>
                    </a:srgbClr>
                  </a:outerShdw>
                </a:effectLst>
              </a:rPr>
              <a:t>estando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juntos</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les </a:t>
            </a:r>
            <a:r>
              <a:rPr lang="en-US" sz="4000" dirty="0" err="1">
                <a:effectLst>
                  <a:outerShdw blurRad="38100" dist="38100" dir="2700000" algn="tl">
                    <a:srgbClr val="000000">
                      <a:alpha val="43137"/>
                    </a:srgbClr>
                  </a:outerShdw>
                </a:effectLst>
              </a:rPr>
              <a:t>mandó</a:t>
            </a:r>
            <a:r>
              <a:rPr lang="en-US" sz="4000" dirty="0">
                <a:effectLst>
                  <a:outerShdw blurRad="38100" dist="38100" dir="2700000" algn="tl">
                    <a:srgbClr val="000000">
                      <a:alpha val="43137"/>
                    </a:srgbClr>
                  </a:outerShdw>
                </a:effectLst>
              </a:rPr>
              <a:t> que no se </a:t>
            </a:r>
            <a:r>
              <a:rPr lang="en-US" sz="4000" dirty="0" err="1">
                <a:effectLst>
                  <a:outerShdw blurRad="38100" dist="38100" dir="2700000" algn="tl">
                    <a:srgbClr val="000000">
                      <a:alpha val="43137"/>
                    </a:srgbClr>
                  </a:outerShdw>
                </a:effectLst>
              </a:rPr>
              <a:t>fuesen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Jerusalén</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sino</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esperasen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cumplimiento</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de la </a:t>
            </a:r>
            <a:r>
              <a:rPr lang="en-US" sz="4000" dirty="0" err="1">
                <a:effectLst>
                  <a:outerShdw blurRad="38100" dist="38100" dir="2700000" algn="tl">
                    <a:srgbClr val="000000">
                      <a:alpha val="43137"/>
                    </a:srgbClr>
                  </a:outerShdw>
                </a:effectLst>
              </a:rPr>
              <a:t>promesa</a:t>
            </a:r>
            <a:r>
              <a:rPr lang="en-US" sz="4000" dirty="0">
                <a:effectLst>
                  <a:outerShdw blurRad="38100" dist="38100" dir="2700000" algn="tl">
                    <a:srgbClr val="000000">
                      <a:alpha val="43137"/>
                    </a:srgbClr>
                  </a:outerShdw>
                </a:effectLst>
              </a:rPr>
              <a:t> del Padre, </a:t>
            </a:r>
          </a:p>
          <a:p>
            <a:pPr algn="ctr"/>
            <a:r>
              <a:rPr lang="en-US" sz="4000" dirty="0">
                <a:effectLst>
                  <a:outerShdw blurRad="38100" dist="38100" dir="2700000" algn="tl">
                    <a:srgbClr val="000000">
                      <a:alpha val="43137"/>
                    </a:srgbClr>
                  </a:outerShdw>
                </a:effectLst>
              </a:rPr>
              <a:t>"de la </a:t>
            </a:r>
            <a:r>
              <a:rPr lang="en-US" sz="4000" dirty="0" err="1">
                <a:effectLst>
                  <a:outerShdw blurRad="38100" dist="38100" dir="2700000" algn="tl">
                    <a:srgbClr val="000000">
                      <a:alpha val="43137"/>
                    </a:srgbClr>
                  </a:outerShdw>
                </a:effectLst>
              </a:rPr>
              <a:t>cual</a:t>
            </a:r>
            <a:r>
              <a:rPr lang="en-US" sz="4000" dirty="0">
                <a:effectLst>
                  <a:outerShdw blurRad="38100" dist="38100" dir="2700000" algn="tl">
                    <a:srgbClr val="000000">
                      <a:alpha val="43137"/>
                    </a:srgbClr>
                  </a:outerShdw>
                </a:effectLst>
              </a:rPr>
              <a:t> me </a:t>
            </a:r>
            <a:r>
              <a:rPr lang="en-US" sz="4000" dirty="0" err="1">
                <a:effectLst>
                  <a:outerShdw blurRad="38100" dist="38100" dir="2700000" algn="tl">
                    <a:srgbClr val="000000">
                      <a:alpha val="43137"/>
                    </a:srgbClr>
                  </a:outerShdw>
                </a:effectLst>
              </a:rPr>
              <a:t>oísteis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hablar</a:t>
            </a:r>
            <a:r>
              <a:rPr lang="en-US" sz="4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08583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B0B525-EEF8-8EFE-3B1F-7A9256DFA5FE}"/>
              </a:ext>
            </a:extLst>
          </p:cNvPr>
          <p:cNvSpPr txBox="1"/>
          <p:nvPr/>
        </p:nvSpPr>
        <p:spPr>
          <a:xfrm>
            <a:off x="154983" y="1228397"/>
            <a:ext cx="11608231" cy="4401205"/>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1:8 But you shall receive power, </a:t>
            </a:r>
          </a:p>
          <a:p>
            <a:pPr algn="ctr"/>
            <a:r>
              <a:rPr lang="en-US" sz="4000" dirty="0">
                <a:effectLst>
                  <a:outerShdw blurRad="38100" dist="38100" dir="2700000" algn="tl">
                    <a:srgbClr val="000000">
                      <a:alpha val="43137"/>
                    </a:srgbClr>
                  </a:outerShdw>
                </a:effectLst>
              </a:rPr>
              <a:t>the Holy Spirit coming upon you. </a:t>
            </a:r>
          </a:p>
          <a:p>
            <a:pPr algn="ctr"/>
            <a:r>
              <a:rPr lang="en-US" sz="4000" dirty="0">
                <a:effectLst>
                  <a:outerShdw blurRad="38100" dist="38100" dir="2700000" algn="tl">
                    <a:srgbClr val="000000">
                      <a:alpha val="43137"/>
                    </a:srgbClr>
                  </a:outerShdw>
                </a:effectLst>
              </a:rPr>
              <a:t>And you shall be witnesses to Me </a:t>
            </a:r>
          </a:p>
          <a:p>
            <a:pPr algn="ctr"/>
            <a:r>
              <a:rPr lang="en-US" sz="4000" dirty="0">
                <a:effectLst>
                  <a:outerShdw blurRad="38100" dist="38100" dir="2700000" algn="tl">
                    <a:srgbClr val="000000">
                      <a:alpha val="43137"/>
                    </a:srgbClr>
                  </a:outerShdw>
                </a:effectLst>
              </a:rPr>
              <a:t>both in Jerusalem </a:t>
            </a:r>
          </a:p>
          <a:p>
            <a:pPr algn="ctr"/>
            <a:r>
              <a:rPr lang="en-US" sz="4000" dirty="0">
                <a:effectLst>
                  <a:outerShdw blurRad="38100" dist="38100" dir="2700000" algn="tl">
                    <a:srgbClr val="000000">
                      <a:alpha val="43137"/>
                    </a:srgbClr>
                  </a:outerShdw>
                </a:effectLst>
              </a:rPr>
              <a:t>and in all Judea,</a:t>
            </a:r>
          </a:p>
          <a:p>
            <a:pPr algn="ctr"/>
            <a:r>
              <a:rPr lang="en-US" sz="4000" dirty="0">
                <a:effectLst>
                  <a:outerShdw blurRad="38100" dist="38100" dir="2700000" algn="tl">
                    <a:srgbClr val="000000">
                      <a:alpha val="43137"/>
                    </a:srgbClr>
                  </a:outerShdw>
                </a:effectLst>
              </a:rPr>
              <a:t> and in Samaria, </a:t>
            </a:r>
          </a:p>
          <a:p>
            <a:pPr algn="ctr"/>
            <a:r>
              <a:rPr lang="en-US" sz="4000" dirty="0">
                <a:effectLst>
                  <a:outerShdw blurRad="38100" dist="38100" dir="2700000" algn="tl">
                    <a:srgbClr val="000000">
                      <a:alpha val="43137"/>
                    </a:srgbClr>
                  </a:outerShdw>
                </a:effectLst>
              </a:rPr>
              <a:t>and to the end of the earth.</a:t>
            </a:r>
          </a:p>
        </p:txBody>
      </p:sp>
      <p:sp>
        <p:nvSpPr>
          <p:cNvPr id="4" name="TextBox 3">
            <a:extLst>
              <a:ext uri="{FF2B5EF4-FFF2-40B4-BE49-F238E27FC236}">
                <a16:creationId xmlns:a16="http://schemas.microsoft.com/office/drawing/2014/main" xmlns="" id="{749CF0BB-BD16-7FCF-5CDA-74497ECDAD1D}"/>
              </a:ext>
            </a:extLst>
          </p:cNvPr>
          <p:cNvSpPr txBox="1"/>
          <p:nvPr/>
        </p:nvSpPr>
        <p:spPr>
          <a:xfrm>
            <a:off x="12011188" y="1228397"/>
            <a:ext cx="11608229" cy="4401205"/>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1:8 Pero </a:t>
            </a:r>
            <a:r>
              <a:rPr lang="en-US" sz="4000" dirty="0" err="1">
                <a:effectLst>
                  <a:outerShdw blurRad="38100" dist="38100" dir="2700000" algn="tl">
                    <a:srgbClr val="000000">
                      <a:alpha val="43137"/>
                    </a:srgbClr>
                  </a:outerShdw>
                </a:effectLst>
              </a:rPr>
              <a:t>recibiréis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poder</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cuando</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Espíritu</a:t>
            </a:r>
            <a:r>
              <a:rPr lang="en-US" sz="4000" dirty="0">
                <a:effectLst>
                  <a:outerShdw blurRad="38100" dist="38100" dir="2700000" algn="tl">
                    <a:srgbClr val="000000">
                      <a:alpha val="43137"/>
                    </a:srgbClr>
                  </a:outerShdw>
                </a:effectLst>
              </a:rPr>
              <a:t> Santo </a:t>
            </a:r>
            <a:r>
              <a:rPr lang="en-US" sz="4000" dirty="0" err="1">
                <a:effectLst>
                  <a:outerShdw blurRad="38100" dist="38100" dir="2700000" algn="tl">
                    <a:srgbClr val="000000">
                      <a:alpha val="43137"/>
                    </a:srgbClr>
                  </a:outerShdw>
                </a:effectLst>
              </a:rPr>
              <a:t>haya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venido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sobre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y me </a:t>
            </a:r>
            <a:r>
              <a:rPr lang="en-US" sz="4000" dirty="0" err="1">
                <a:effectLst>
                  <a:outerShdw blurRad="38100" dist="38100" dir="2700000" algn="tl">
                    <a:srgbClr val="000000">
                      <a:alpha val="43137"/>
                    </a:srgbClr>
                  </a:outerShdw>
                </a:effectLst>
              </a:rPr>
              <a:t>seréis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testigos</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Jerusalén</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toda</a:t>
            </a:r>
            <a:r>
              <a:rPr lang="en-US" sz="4000" dirty="0">
                <a:effectLst>
                  <a:outerShdw blurRad="38100" dist="38100" dir="2700000" algn="tl">
                    <a:srgbClr val="000000">
                      <a:alpha val="43137"/>
                    </a:srgbClr>
                  </a:outerShdw>
                </a:effectLst>
              </a:rPr>
              <a:t> Judea,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Samaria </a:t>
            </a:r>
          </a:p>
          <a:p>
            <a:pPr algn="ctr"/>
            <a:r>
              <a:rPr lang="en-US" sz="4000" dirty="0">
                <a:effectLst>
                  <a:outerShdw blurRad="38100" dist="38100" dir="2700000" algn="tl">
                    <a:srgbClr val="000000">
                      <a:alpha val="43137"/>
                    </a:srgbClr>
                  </a:outerShdw>
                </a:effectLst>
              </a:rPr>
              <a:t>y hasta lo </a:t>
            </a:r>
            <a:r>
              <a:rPr lang="en-US" sz="4000" dirty="0" err="1">
                <a:effectLst>
                  <a:outerShdw blurRad="38100" dist="38100" dir="2700000" algn="tl">
                    <a:srgbClr val="000000">
                      <a:alpha val="43137"/>
                    </a:srgbClr>
                  </a:outerShdw>
                </a:effectLst>
              </a:rPr>
              <a:t>último</a:t>
            </a:r>
            <a:r>
              <a:rPr lang="en-US" sz="4000" dirty="0">
                <a:effectLst>
                  <a:outerShdw blurRad="38100" dist="38100" dir="2700000" algn="tl">
                    <a:srgbClr val="000000">
                      <a:alpha val="43137"/>
                    </a:srgbClr>
                  </a:outerShdw>
                </a:effectLst>
              </a:rPr>
              <a:t> de la tierra.</a:t>
            </a:r>
          </a:p>
        </p:txBody>
      </p:sp>
    </p:spTree>
    <p:extLst>
      <p:ext uri="{BB962C8B-B14F-4D97-AF65-F5344CB8AC3E}">
        <p14:creationId xmlns:p14="http://schemas.microsoft.com/office/powerpoint/2010/main" val="420421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8ECEDC1-0E00-9087-10C7-A5661D658652}"/>
              </a:ext>
            </a:extLst>
          </p:cNvPr>
          <p:cNvSpPr txBox="1"/>
          <p:nvPr/>
        </p:nvSpPr>
        <p:spPr>
          <a:xfrm>
            <a:off x="116237" y="1443841"/>
            <a:ext cx="11662475" cy="3970318"/>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16:26  At that day you will ask in My name; and I do not say to you that I will pray to the Father for you, </a:t>
            </a:r>
          </a:p>
          <a:p>
            <a:pPr algn="just"/>
            <a:r>
              <a:rPr lang="en-US" sz="3600" dirty="0">
                <a:effectLst>
                  <a:outerShdw blurRad="38100" dist="38100" dir="2700000" algn="tl">
                    <a:srgbClr val="000000">
                      <a:alpha val="43137"/>
                    </a:srgbClr>
                  </a:outerShdw>
                </a:effectLst>
                <a:latin typeface="Rockwell" panose="02060603020205020403" pitchFamily="18" charset="0"/>
              </a:rPr>
              <a:t> 27  for the Father Himself loves you, because you have loved Me and have believed that I came out from God. </a:t>
            </a:r>
          </a:p>
          <a:p>
            <a:pPr algn="just"/>
            <a:r>
              <a:rPr lang="en-US" sz="3600" dirty="0">
                <a:effectLst>
                  <a:outerShdw blurRad="38100" dist="38100" dir="2700000" algn="tl">
                    <a:srgbClr val="000000">
                      <a:alpha val="43137"/>
                    </a:srgbClr>
                  </a:outerShdw>
                </a:effectLst>
                <a:latin typeface="Rockwell" panose="02060603020205020403" pitchFamily="18" charset="0"/>
              </a:rPr>
              <a:t> 28  I came forth from the Father, and have come into the world. Again I leave the world and</a:t>
            </a:r>
          </a:p>
          <a:p>
            <a:pPr algn="ctr"/>
            <a:r>
              <a:rPr lang="en-US" sz="3600" dirty="0">
                <a:effectLst>
                  <a:outerShdw blurRad="38100" dist="38100" dir="2700000" algn="tl">
                    <a:srgbClr val="000000">
                      <a:alpha val="43137"/>
                    </a:srgbClr>
                  </a:outerShdw>
                </a:effectLst>
                <a:latin typeface="Rockwell" panose="02060603020205020403" pitchFamily="18" charset="0"/>
              </a:rPr>
              <a:t> go to the Father. </a:t>
            </a:r>
            <a:endParaRPr lang="en-US" sz="6000" dirty="0">
              <a:effectLst>
                <a:outerShdw blurRad="38100" dist="38100" dir="2700000" algn="tl">
                  <a:srgbClr val="000000">
                    <a:alpha val="43137"/>
                  </a:srgbClr>
                </a:outerShdw>
              </a:effectLst>
              <a:latin typeface="Rockwell" panose="02060603020205020403" pitchFamily="18" charset="0"/>
            </a:endParaRPr>
          </a:p>
        </p:txBody>
      </p:sp>
      <p:sp>
        <p:nvSpPr>
          <p:cNvPr id="5" name="TextBox 4">
            <a:extLst>
              <a:ext uri="{FF2B5EF4-FFF2-40B4-BE49-F238E27FC236}">
                <a16:creationId xmlns:a16="http://schemas.microsoft.com/office/drawing/2014/main" xmlns="" id="{918B8067-7A88-B261-8CEE-9A08DD8F3DBE}"/>
              </a:ext>
            </a:extLst>
          </p:cNvPr>
          <p:cNvSpPr txBox="1"/>
          <p:nvPr/>
        </p:nvSpPr>
        <p:spPr>
          <a:xfrm>
            <a:off x="11887200" y="1443841"/>
            <a:ext cx="11770963" cy="3970318"/>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16:26 En </a:t>
            </a:r>
            <a:r>
              <a:rPr lang="en-US" sz="3600" dirty="0" err="1">
                <a:effectLst>
                  <a:outerShdw blurRad="38100" dist="38100" dir="2700000" algn="tl">
                    <a:srgbClr val="000000">
                      <a:alpha val="43137"/>
                    </a:srgbClr>
                  </a:outerShdw>
                </a:effectLst>
                <a:latin typeface="Rockwell" panose="02060603020205020403" pitchFamily="18" charset="0"/>
              </a:rPr>
              <a:t>aquel</a:t>
            </a:r>
            <a:r>
              <a:rPr lang="en-US" sz="3600" dirty="0">
                <a:effectLst>
                  <a:outerShdw blurRad="38100" dist="38100" dir="2700000" algn="tl">
                    <a:srgbClr val="000000">
                      <a:alpha val="43137"/>
                    </a:srgbClr>
                  </a:outerShdw>
                </a:effectLst>
                <a:latin typeface="Rockwell" panose="02060603020205020403" pitchFamily="18" charset="0"/>
              </a:rPr>
              <a:t> día </a:t>
            </a:r>
            <a:r>
              <a:rPr lang="en-US" sz="3600" dirty="0" err="1">
                <a:effectLst>
                  <a:outerShdw blurRad="38100" dist="38100" dir="2700000" algn="tl">
                    <a:srgbClr val="000000">
                      <a:alpha val="43137"/>
                    </a:srgbClr>
                  </a:outerShdw>
                </a:effectLst>
                <a:latin typeface="Rockwell" panose="02060603020205020403" pitchFamily="18" charset="0"/>
              </a:rPr>
              <a:t>pediréis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mi </a:t>
            </a:r>
            <a:r>
              <a:rPr lang="en-US" sz="3600" dirty="0" err="1">
                <a:effectLst>
                  <a:outerShdw blurRad="38100" dist="38100" dir="2700000" algn="tl">
                    <a:srgbClr val="000000">
                      <a:alpha val="43137"/>
                    </a:srgbClr>
                  </a:outerShdw>
                </a:effectLst>
                <a:latin typeface="Rockwell" panose="02060603020205020403" pitchFamily="18" charset="0"/>
              </a:rPr>
              <a:t>nombre</a:t>
            </a:r>
            <a:r>
              <a:rPr lang="en-US" sz="3600" dirty="0">
                <a:effectLst>
                  <a:outerShdw blurRad="38100" dist="38100" dir="2700000" algn="tl">
                    <a:srgbClr val="000000">
                      <a:alpha val="43137"/>
                    </a:srgbClr>
                  </a:outerShdw>
                </a:effectLst>
                <a:latin typeface="Rockwell" panose="02060603020205020403" pitchFamily="18" charset="0"/>
              </a:rPr>
              <a:t>, y no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digo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rogaré</a:t>
            </a:r>
            <a:r>
              <a:rPr lang="en-US" sz="3600" dirty="0">
                <a:effectLst>
                  <a:outerShdw blurRad="38100" dist="38100" dir="2700000" algn="tl">
                    <a:srgbClr val="000000">
                      <a:alpha val="43137"/>
                    </a:srgbClr>
                  </a:outerShdw>
                </a:effectLst>
                <a:latin typeface="Rockwell" panose="02060603020205020403" pitchFamily="18" charset="0"/>
              </a:rPr>
              <a:t> al Padre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27 </a:t>
            </a:r>
            <a:r>
              <a:rPr lang="en-US" sz="3600" dirty="0" err="1">
                <a:effectLst>
                  <a:outerShdw blurRad="38100" dist="38100" dir="2700000" algn="tl">
                    <a:srgbClr val="000000">
                      <a:alpha val="43137"/>
                    </a:srgbClr>
                  </a:outerShdw>
                </a:effectLst>
                <a:latin typeface="Rockwell" panose="02060603020205020403" pitchFamily="18" charset="0"/>
              </a:rPr>
              <a:t>pues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Padre </a:t>
            </a:r>
            <a:r>
              <a:rPr lang="en-US" sz="3600" dirty="0" err="1">
                <a:effectLst>
                  <a:outerShdw blurRad="38100" dist="38100" dir="2700000" algn="tl">
                    <a:srgbClr val="000000">
                      <a:alpha val="43137"/>
                    </a:srgbClr>
                  </a:outerShdw>
                </a:effectLst>
                <a:latin typeface="Rockwell" panose="02060603020205020403" pitchFamily="18" charset="0"/>
              </a:rPr>
              <a:t>mismo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ama,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me </a:t>
            </a:r>
            <a:r>
              <a:rPr lang="en-US" sz="3600" dirty="0" err="1">
                <a:effectLst>
                  <a:outerShdw blurRad="38100" dist="38100" dir="2700000" algn="tl">
                    <a:srgbClr val="000000">
                      <a:alpha val="43137"/>
                    </a:srgbClr>
                  </a:outerShdw>
                </a:effectLst>
                <a:latin typeface="Rockwell" panose="02060603020205020403" pitchFamily="18" charset="0"/>
              </a:rPr>
              <a:t>habéis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amado</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habéis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creído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salido</a:t>
            </a:r>
            <a:r>
              <a:rPr lang="en-US" sz="3600" dirty="0">
                <a:effectLst>
                  <a:outerShdw blurRad="38100" dist="38100" dir="2700000" algn="tl">
                    <a:srgbClr val="000000">
                      <a:alpha val="43137"/>
                    </a:srgbClr>
                  </a:outerShdw>
                </a:effectLst>
                <a:latin typeface="Rockwell" panose="02060603020205020403" pitchFamily="18" charset="0"/>
              </a:rPr>
              <a:t> de la </a:t>
            </a:r>
            <a:r>
              <a:rPr lang="en-US" sz="3600" dirty="0" err="1">
                <a:effectLst>
                  <a:outerShdw blurRad="38100" dist="38100" dir="2700000" algn="tl">
                    <a:srgbClr val="000000">
                      <a:alpha val="43137"/>
                    </a:srgbClr>
                  </a:outerShdw>
                </a:effectLst>
                <a:latin typeface="Rockwell" panose="02060603020205020403" pitchFamily="18" charset="0"/>
              </a:rPr>
              <a:t>presencia</a:t>
            </a:r>
            <a:r>
              <a:rPr lang="en-US" sz="3600" dirty="0">
                <a:effectLst>
                  <a:outerShdw blurRad="38100" dist="38100" dir="2700000" algn="tl">
                    <a:srgbClr val="000000">
                      <a:alpha val="43137"/>
                    </a:srgbClr>
                  </a:outerShdw>
                </a:effectLst>
                <a:latin typeface="Rockwell" panose="02060603020205020403" pitchFamily="18" charset="0"/>
              </a:rPr>
              <a:t> de Dios.</a:t>
            </a:r>
          </a:p>
          <a:p>
            <a:pPr algn="just"/>
            <a:r>
              <a:rPr lang="en-US" sz="3600" dirty="0">
                <a:effectLst>
                  <a:outerShdw blurRad="38100" dist="38100" dir="2700000" algn="tl">
                    <a:srgbClr val="000000">
                      <a:alpha val="43137"/>
                    </a:srgbClr>
                  </a:outerShdw>
                </a:effectLst>
                <a:latin typeface="Rockwell" panose="02060603020205020403" pitchFamily="18" charset="0"/>
              </a:rPr>
              <a:t> 28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salí</a:t>
            </a:r>
            <a:r>
              <a:rPr lang="en-US" sz="3600" dirty="0">
                <a:effectLst>
                  <a:outerShdw blurRad="38100" dist="38100" dir="2700000" algn="tl">
                    <a:srgbClr val="000000">
                      <a:alpha val="43137"/>
                    </a:srgbClr>
                  </a:outerShdw>
                </a:effectLst>
                <a:latin typeface="Rockwell" panose="02060603020205020403" pitchFamily="18" charset="0"/>
              </a:rPr>
              <a:t> de la </a:t>
            </a:r>
            <a:r>
              <a:rPr lang="en-US" sz="3600" dirty="0" err="1">
                <a:effectLst>
                  <a:outerShdw blurRad="38100" dist="38100" dir="2700000" algn="tl">
                    <a:srgbClr val="000000">
                      <a:alpha val="43137"/>
                    </a:srgbClr>
                  </a:outerShdw>
                </a:effectLst>
                <a:latin typeface="Rockwell" panose="02060603020205020403" pitchFamily="18" charset="0"/>
              </a:rPr>
              <a:t>presencia</a:t>
            </a:r>
            <a:r>
              <a:rPr lang="en-US" sz="3600" dirty="0">
                <a:effectLst>
                  <a:outerShdw blurRad="38100" dist="38100" dir="2700000" algn="tl">
                    <a:srgbClr val="000000">
                      <a:alpha val="43137"/>
                    </a:srgbClr>
                  </a:outerShdw>
                </a:effectLst>
                <a:latin typeface="Rockwell" panose="02060603020205020403" pitchFamily="18" charset="0"/>
              </a:rPr>
              <a:t> del Padre y he </a:t>
            </a:r>
            <a:r>
              <a:rPr lang="en-US" sz="3600" dirty="0" err="1">
                <a:effectLst>
                  <a:outerShdw blurRad="38100" dist="38100" dir="2700000" algn="tl">
                    <a:srgbClr val="000000">
                      <a:alpha val="43137"/>
                    </a:srgbClr>
                  </a:outerShdw>
                </a:effectLst>
                <a:latin typeface="Rockwell" panose="02060603020205020403" pitchFamily="18" charset="0"/>
              </a:rPr>
              <a:t>venido</a:t>
            </a:r>
            <a:r>
              <a:rPr lang="en-US" sz="3600" dirty="0">
                <a:effectLst>
                  <a:outerShdw blurRad="38100" dist="38100" dir="2700000" algn="tl">
                    <a:srgbClr val="000000">
                      <a:alpha val="43137"/>
                    </a:srgbClr>
                  </a:outerShdw>
                </a:effectLst>
                <a:latin typeface="Rockwell" panose="02060603020205020403" pitchFamily="18" charset="0"/>
              </a:rPr>
              <a:t> al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otra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vez</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dejo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voy</a:t>
            </a:r>
            <a:r>
              <a:rPr lang="en-US" sz="3600" dirty="0">
                <a:effectLst>
                  <a:outerShdw blurRad="38100" dist="38100" dir="2700000" algn="tl">
                    <a:srgbClr val="000000">
                      <a:alpha val="43137"/>
                    </a:srgbClr>
                  </a:outerShdw>
                </a:effectLst>
                <a:latin typeface="Rockwell" panose="02060603020205020403" pitchFamily="18" charset="0"/>
              </a:rPr>
              <a:t> al Padre.</a:t>
            </a:r>
          </a:p>
        </p:txBody>
      </p:sp>
      <p:cxnSp>
        <p:nvCxnSpPr>
          <p:cNvPr id="2" name="Straight Connector 1">
            <a:extLst>
              <a:ext uri="{FF2B5EF4-FFF2-40B4-BE49-F238E27FC236}">
                <a16:creationId xmlns:a16="http://schemas.microsoft.com/office/drawing/2014/main" xmlns="" id="{B71A7569-3957-03C0-7382-908184A11E47}"/>
              </a:ext>
            </a:extLst>
          </p:cNvPr>
          <p:cNvCxnSpPr/>
          <p:nvPr/>
        </p:nvCxnSpPr>
        <p:spPr>
          <a:xfrm>
            <a:off x="7815944" y="2024743"/>
            <a:ext cx="1741714"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xmlns="" id="{A023067D-2E2F-37F0-364C-232F1C780C23}"/>
              </a:ext>
            </a:extLst>
          </p:cNvPr>
          <p:cNvCxnSpPr>
            <a:cxnSpLocks/>
          </p:cNvCxnSpPr>
          <p:nvPr/>
        </p:nvCxnSpPr>
        <p:spPr>
          <a:xfrm>
            <a:off x="4363511" y="5283899"/>
            <a:ext cx="3222174" cy="0"/>
          </a:xfrm>
          <a:prstGeom prst="line">
            <a:avLst/>
          </a:prstGeom>
          <a:ln w="38100"/>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xmlns="" id="{9B925EBC-0C3B-9FE6-B0DA-EE5A1D041754}"/>
              </a:ext>
            </a:extLst>
          </p:cNvPr>
          <p:cNvSpPr txBox="1"/>
          <p:nvPr/>
        </p:nvSpPr>
        <p:spPr>
          <a:xfrm>
            <a:off x="8074617" y="4637568"/>
            <a:ext cx="1632178" cy="646331"/>
          </a:xfrm>
          <a:prstGeom prst="rect">
            <a:avLst/>
          </a:prstGeom>
          <a:noFill/>
        </p:spPr>
        <p:txBody>
          <a:bodyPr wrap="none" rtlCol="0">
            <a:spAutoFit/>
          </a:bodyPr>
          <a:lstStyle/>
          <a:p>
            <a:r>
              <a:rPr lang="en-US" sz="3600" i="1" dirty="0">
                <a:solidFill>
                  <a:schemeClr val="bg1"/>
                </a:solidFill>
                <a:effectLst>
                  <a:outerShdw blurRad="38100" dist="38100" dir="2700000" algn="tl">
                    <a:srgbClr val="000000">
                      <a:alpha val="43137"/>
                    </a:srgbClr>
                  </a:outerShdw>
                </a:effectLst>
                <a:latin typeface="Rockwell" panose="02060603020205020403" pitchFamily="18" charset="0"/>
              </a:rPr>
              <a:t>(11</a:t>
            </a:r>
            <a:r>
              <a:rPr lang="en-US" sz="3600" i="1" baseline="30000" dirty="0">
                <a:solidFill>
                  <a:schemeClr val="bg1"/>
                </a:solidFill>
                <a:effectLst>
                  <a:outerShdw blurRad="38100" dist="38100" dir="2700000" algn="tl">
                    <a:srgbClr val="000000">
                      <a:alpha val="43137"/>
                    </a:srgbClr>
                  </a:outerShdw>
                </a:effectLst>
                <a:latin typeface="Rockwell" panose="02060603020205020403" pitchFamily="18" charset="0"/>
              </a:rPr>
              <a:t>th</a:t>
            </a:r>
            <a:r>
              <a:rPr lang="en-US" sz="3600" i="1" dirty="0">
                <a:solidFill>
                  <a:schemeClr val="bg1"/>
                </a:solidFill>
                <a:effectLst>
                  <a:outerShdw blurRad="38100" dist="38100" dir="2700000" algn="tl">
                    <a:srgbClr val="000000">
                      <a:alpha val="43137"/>
                    </a:srgbClr>
                  </a:outerShdw>
                </a:effectLst>
                <a:latin typeface="Rockwell" panose="02060603020205020403" pitchFamily="18" charset="0"/>
              </a:rPr>
              <a:t> x)</a:t>
            </a:r>
          </a:p>
        </p:txBody>
      </p:sp>
    </p:spTree>
    <p:extLst>
      <p:ext uri="{BB962C8B-B14F-4D97-AF65-F5344CB8AC3E}">
        <p14:creationId xmlns:p14="http://schemas.microsoft.com/office/powerpoint/2010/main" val="259110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69A0C39-1BD9-F2FA-6EFE-BC565B14C672}"/>
              </a:ext>
            </a:extLst>
          </p:cNvPr>
          <p:cNvSpPr txBox="1"/>
          <p:nvPr/>
        </p:nvSpPr>
        <p:spPr>
          <a:xfrm>
            <a:off x="147234" y="1720840"/>
            <a:ext cx="11631478" cy="3416320"/>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16:29  The disciples said to Him, Lo, now You speak plainly and speak no parable. </a:t>
            </a:r>
          </a:p>
          <a:p>
            <a:pPr algn="just"/>
            <a:r>
              <a:rPr lang="en-US" sz="3600" dirty="0">
                <a:effectLst>
                  <a:outerShdw blurRad="38100" dist="38100" dir="2700000" algn="tl">
                    <a:srgbClr val="000000">
                      <a:alpha val="43137"/>
                    </a:srgbClr>
                  </a:outerShdw>
                </a:effectLst>
                <a:latin typeface="Rockwell" panose="02060603020205020403" pitchFamily="18" charset="0"/>
              </a:rPr>
              <a:t> 30  Now we know that You know all things and do not need that anyone should ask You. By this we believe that You have come forth from God. </a:t>
            </a:r>
          </a:p>
          <a:p>
            <a:pPr algn="just"/>
            <a:r>
              <a:rPr lang="en-US" sz="3600" dirty="0">
                <a:effectLst>
                  <a:outerShdw blurRad="38100" dist="38100" dir="2700000" algn="tl">
                    <a:srgbClr val="000000">
                      <a:alpha val="43137"/>
                    </a:srgbClr>
                  </a:outerShdw>
                </a:effectLst>
                <a:latin typeface="Rockwell" panose="02060603020205020403" pitchFamily="18" charset="0"/>
              </a:rPr>
              <a:t> 31  Jesus answered them, Do you now believe? </a:t>
            </a:r>
            <a:endParaRPr lang="en-US" sz="6000" dirty="0">
              <a:effectLst>
                <a:outerShdw blurRad="38100" dist="38100" dir="2700000" algn="tl">
                  <a:srgbClr val="000000">
                    <a:alpha val="43137"/>
                  </a:srgbClr>
                </a:outerShdw>
              </a:effectLst>
              <a:latin typeface="Rockwell" panose="02060603020205020403" pitchFamily="18" charset="0"/>
            </a:endParaRPr>
          </a:p>
        </p:txBody>
      </p:sp>
      <p:sp>
        <p:nvSpPr>
          <p:cNvPr id="5" name="TextBox 4">
            <a:extLst>
              <a:ext uri="{FF2B5EF4-FFF2-40B4-BE49-F238E27FC236}">
                <a16:creationId xmlns:a16="http://schemas.microsoft.com/office/drawing/2014/main" xmlns="" id="{05801CF1-31AD-9742-EDBA-3D45D3871D2F}"/>
              </a:ext>
            </a:extLst>
          </p:cNvPr>
          <p:cNvSpPr txBox="1"/>
          <p:nvPr/>
        </p:nvSpPr>
        <p:spPr>
          <a:xfrm>
            <a:off x="11887200" y="1720840"/>
            <a:ext cx="11739966" cy="3416320"/>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16:29 Le </a:t>
            </a:r>
            <a:r>
              <a:rPr lang="en-US" sz="3600" dirty="0" err="1">
                <a:effectLst>
                  <a:outerShdw blurRad="38100" dist="38100" dir="2700000" algn="tl">
                    <a:srgbClr val="000000">
                      <a:alpha val="43137"/>
                    </a:srgbClr>
                  </a:outerShdw>
                </a:effectLst>
                <a:latin typeface="Rockwell" panose="02060603020205020403" pitchFamily="18" charset="0"/>
              </a:rPr>
              <a:t>dijeron</a:t>
            </a:r>
            <a:r>
              <a:rPr lang="en-US" sz="3600" dirty="0">
                <a:effectLst>
                  <a:outerShdw blurRad="38100" dist="38100" dir="2700000" algn="tl">
                    <a:srgbClr val="000000">
                      <a:alpha val="43137"/>
                    </a:srgbClr>
                  </a:outerShdw>
                </a:effectLst>
                <a:latin typeface="Rockwell" panose="02060603020205020403" pitchFamily="18" charset="0"/>
              </a:rPr>
              <a:t> sus </a:t>
            </a:r>
            <a:r>
              <a:rPr lang="en-US" sz="3600" dirty="0" err="1">
                <a:effectLst>
                  <a:outerShdw blurRad="38100" dist="38100" dir="2700000" algn="tl">
                    <a:srgbClr val="000000">
                      <a:alpha val="43137"/>
                    </a:srgbClr>
                  </a:outerShdw>
                </a:effectLst>
                <a:latin typeface="Rockwell" panose="02060603020205020403" pitchFamily="18" charset="0"/>
              </a:rPr>
              <a:t>discípulos</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aquí</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hablas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claramente</a:t>
            </a:r>
            <a:r>
              <a:rPr lang="en-US" sz="3600" dirty="0">
                <a:effectLst>
                  <a:outerShdw blurRad="38100" dist="38100" dir="2700000" algn="tl">
                    <a:srgbClr val="000000">
                      <a:alpha val="43137"/>
                    </a:srgbClr>
                  </a:outerShdw>
                </a:effectLst>
                <a:latin typeface="Rockwell" panose="02060603020205020403" pitchFamily="18" charset="0"/>
              </a:rPr>
              <a:t> y no </a:t>
            </a:r>
            <a:r>
              <a:rPr lang="en-US" sz="3600" dirty="0" err="1">
                <a:effectLst>
                  <a:outerShdw blurRad="38100" dist="38100" dir="2700000" algn="tl">
                    <a:srgbClr val="000000">
                      <a:alpha val="43137"/>
                    </a:srgbClr>
                  </a:outerShdw>
                </a:effectLst>
                <a:latin typeface="Rockwell" panose="02060603020205020403" pitchFamily="18" charset="0"/>
              </a:rPr>
              <a:t>hablas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ninguna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figura</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30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entendemos</a:t>
            </a:r>
            <a:r>
              <a:rPr lang="en-US" sz="3600" dirty="0">
                <a:effectLst>
                  <a:outerShdw blurRad="38100" dist="38100" dir="2700000" algn="tl">
                    <a:srgbClr val="000000">
                      <a:alpha val="43137"/>
                    </a:srgbClr>
                  </a:outerShdw>
                </a:effectLst>
                <a:latin typeface="Rockwell" panose="02060603020205020403" pitchFamily="18" charset="0"/>
              </a:rPr>
              <a:t> que sabes </a:t>
            </a:r>
            <a:r>
              <a:rPr lang="en-US" sz="3600" dirty="0" err="1">
                <a:effectLst>
                  <a:outerShdw blurRad="38100" dist="38100" dir="2700000" algn="tl">
                    <a:srgbClr val="000000">
                      <a:alpha val="43137"/>
                    </a:srgbClr>
                  </a:outerShdw>
                </a:effectLst>
                <a:latin typeface="Rockwell" panose="02060603020205020403" pitchFamily="18" charset="0"/>
              </a:rPr>
              <a:t>todas</a:t>
            </a:r>
            <a:r>
              <a:rPr lang="en-US" sz="3600" dirty="0">
                <a:effectLst>
                  <a:outerShdw blurRad="38100" dist="38100" dir="2700000" algn="tl">
                    <a:srgbClr val="000000">
                      <a:alpha val="43137"/>
                    </a:srgbClr>
                  </a:outerShdw>
                </a:effectLst>
                <a:latin typeface="Rockwell" panose="02060603020205020403" pitchFamily="18" charset="0"/>
              </a:rPr>
              <a:t> las </a:t>
            </a:r>
            <a:r>
              <a:rPr lang="en-US" sz="3600" dirty="0" err="1">
                <a:effectLst>
                  <a:outerShdw blurRad="38100" dist="38100" dir="2700000" algn="tl">
                    <a:srgbClr val="000000">
                      <a:alpha val="43137"/>
                    </a:srgbClr>
                  </a:outerShdw>
                </a:effectLst>
                <a:latin typeface="Rockwell" panose="02060603020205020403" pitchFamily="18" charset="0"/>
              </a:rPr>
              <a:t>cosas</a:t>
            </a:r>
            <a:r>
              <a:rPr lang="en-US" sz="3600" dirty="0">
                <a:effectLst>
                  <a:outerShdw blurRad="38100" dist="38100" dir="2700000" algn="tl">
                    <a:srgbClr val="000000">
                      <a:alpha val="43137"/>
                    </a:srgbClr>
                  </a:outerShdw>
                </a:effectLst>
                <a:latin typeface="Rockwell" panose="02060603020205020403" pitchFamily="18" charset="0"/>
              </a:rPr>
              <a:t>, y no </a:t>
            </a:r>
            <a:r>
              <a:rPr lang="en-US" sz="3600" dirty="0" err="1">
                <a:effectLst>
                  <a:outerShdw blurRad="38100" dist="38100" dir="2700000" algn="tl">
                    <a:srgbClr val="000000">
                      <a:alpha val="43137"/>
                    </a:srgbClr>
                  </a:outerShdw>
                </a:effectLst>
                <a:latin typeface="Rockwell" panose="02060603020205020403" pitchFamily="18" charset="0"/>
              </a:rPr>
              <a:t>necesitas</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nadie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te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pregunte</a:t>
            </a:r>
            <a:r>
              <a:rPr lang="en-US" sz="3600" dirty="0">
                <a:effectLst>
                  <a:outerShdw blurRad="38100" dist="38100" dir="2700000" algn="tl">
                    <a:srgbClr val="000000">
                      <a:alpha val="43137"/>
                    </a:srgbClr>
                  </a:outerShdw>
                </a:effectLst>
                <a:latin typeface="Rockwell" panose="02060603020205020403" pitchFamily="18" charset="0"/>
              </a:rPr>
              <a:t>. En </a:t>
            </a:r>
            <a:r>
              <a:rPr lang="en-US" sz="3600" dirty="0" err="1">
                <a:effectLst>
                  <a:outerShdw blurRad="38100" dist="38100" dir="2700000" algn="tl">
                    <a:srgbClr val="000000">
                      <a:alpha val="43137"/>
                    </a:srgbClr>
                  </a:outerShdw>
                </a:effectLst>
                <a:latin typeface="Rockwell" panose="02060603020205020403" pitchFamily="18" charset="0"/>
              </a:rPr>
              <a:t>esto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creemos</a:t>
            </a:r>
            <a:r>
              <a:rPr lang="en-US" sz="3600" dirty="0">
                <a:effectLst>
                  <a:outerShdw blurRad="38100" dist="38100" dir="2700000" algn="tl">
                    <a:srgbClr val="000000">
                      <a:alpha val="43137"/>
                    </a:srgbClr>
                  </a:outerShdw>
                </a:effectLst>
                <a:latin typeface="Rockwell" panose="02060603020205020403" pitchFamily="18" charset="0"/>
              </a:rPr>
              <a:t> que has </a:t>
            </a:r>
            <a:r>
              <a:rPr lang="en-US" sz="3600" dirty="0" err="1">
                <a:effectLst>
                  <a:outerShdw blurRad="38100" dist="38100" dir="2700000" algn="tl">
                    <a:srgbClr val="000000">
                      <a:alpha val="43137"/>
                    </a:srgbClr>
                  </a:outerShdw>
                </a:effectLst>
                <a:latin typeface="Rockwell" panose="02060603020205020403" pitchFamily="18" charset="0"/>
              </a:rPr>
              <a:t>salido</a:t>
            </a:r>
            <a:r>
              <a:rPr lang="en-US" sz="3600" dirty="0">
                <a:effectLst>
                  <a:outerShdw blurRad="38100" dist="38100" dir="2700000" algn="tl">
                    <a:srgbClr val="000000">
                      <a:alpha val="43137"/>
                    </a:srgbClr>
                  </a:outerShdw>
                </a:effectLst>
                <a:latin typeface="Rockwell" panose="02060603020205020403" pitchFamily="18" charset="0"/>
              </a:rPr>
              <a:t> de Dios.</a:t>
            </a:r>
          </a:p>
          <a:p>
            <a:pPr algn="just"/>
            <a:r>
              <a:rPr lang="en-US" sz="3600" dirty="0">
                <a:effectLst>
                  <a:outerShdw blurRad="38100" dist="38100" dir="2700000" algn="tl">
                    <a:srgbClr val="000000">
                      <a:alpha val="43137"/>
                    </a:srgbClr>
                  </a:outerShdw>
                </a:effectLst>
                <a:latin typeface="Rockwell" panose="02060603020205020403" pitchFamily="18" charset="0"/>
              </a:rPr>
              <a:t> 31 Jesús les </a:t>
            </a:r>
            <a:r>
              <a:rPr lang="en-US" sz="3600" dirty="0" err="1">
                <a:effectLst>
                  <a:outerShdw blurRad="38100" dist="38100" dir="2700000" algn="tl">
                    <a:srgbClr val="000000">
                      <a:alpha val="43137"/>
                    </a:srgbClr>
                  </a:outerShdw>
                </a:effectLst>
                <a:latin typeface="Rockwell" panose="02060603020205020403" pitchFamily="18" charset="0"/>
              </a:rPr>
              <a:t>respondió</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creéis</a:t>
            </a:r>
            <a:r>
              <a:rPr lang="en-US" sz="3600" dirty="0">
                <a:effectLst>
                  <a:outerShdw blurRad="38100" dist="38100" dir="2700000" algn="tl">
                    <a:srgbClr val="000000">
                      <a:alpha val="43137"/>
                    </a:srgbClr>
                  </a:outerShdw>
                </a:effectLst>
                <a:latin typeface="Rockwell" panose="02060603020205020403" pitchFamily="18" charset="0"/>
              </a:rPr>
              <a:t>?</a:t>
            </a:r>
          </a:p>
        </p:txBody>
      </p:sp>
    </p:spTree>
    <p:extLst>
      <p:ext uri="{BB962C8B-B14F-4D97-AF65-F5344CB8AC3E}">
        <p14:creationId xmlns:p14="http://schemas.microsoft.com/office/powerpoint/2010/main" val="2733554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62980F5-E5F5-11A7-67BE-3C38576F5A38}"/>
              </a:ext>
            </a:extLst>
          </p:cNvPr>
          <p:cNvSpPr txBox="1"/>
          <p:nvPr/>
        </p:nvSpPr>
        <p:spPr>
          <a:xfrm>
            <a:off x="116238" y="1136064"/>
            <a:ext cx="11770962"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16:32  Behold, the hour comes, yea, has now come, that you will be scattered, each man to </a:t>
            </a:r>
            <a:r>
              <a:rPr lang="en-US" sz="3600" i="1" dirty="0">
                <a:effectLst>
                  <a:outerShdw blurRad="38100" dist="38100" dir="2700000" algn="tl">
                    <a:srgbClr val="000000">
                      <a:alpha val="43137"/>
                    </a:srgbClr>
                  </a:outerShdw>
                </a:effectLst>
                <a:latin typeface="Rockwell" panose="02060603020205020403" pitchFamily="18" charset="0"/>
              </a:rPr>
              <a:t>his</a:t>
            </a:r>
            <a:r>
              <a:rPr lang="en-US" sz="3600" dirty="0">
                <a:effectLst>
                  <a:outerShdw blurRad="38100" dist="38100" dir="2700000" algn="tl">
                    <a:srgbClr val="000000">
                      <a:alpha val="43137"/>
                    </a:srgbClr>
                  </a:outerShdw>
                </a:effectLst>
                <a:latin typeface="Rockwell" panose="02060603020205020403" pitchFamily="18" charset="0"/>
              </a:rPr>
              <a:t> own things, and you will leave Me alone. And yet I am not alone, because the Father is with Me. </a:t>
            </a:r>
          </a:p>
          <a:p>
            <a:pPr algn="just"/>
            <a:r>
              <a:rPr lang="en-US" sz="3600" dirty="0">
                <a:effectLst>
                  <a:outerShdw blurRad="38100" dist="38100" dir="2700000" algn="tl">
                    <a:srgbClr val="000000">
                      <a:alpha val="43137"/>
                    </a:srgbClr>
                  </a:outerShdw>
                </a:effectLst>
                <a:latin typeface="Rockwell" panose="02060603020205020403" pitchFamily="18" charset="0"/>
              </a:rPr>
              <a:t> 33  I have spoken these things to you so that you might have peace in Me. In the world you shall have tribulation, but be of good cheer. </a:t>
            </a:r>
          </a:p>
          <a:p>
            <a:pPr algn="ctr"/>
            <a:r>
              <a:rPr lang="en-US" sz="3600" dirty="0">
                <a:effectLst>
                  <a:outerShdw blurRad="38100" dist="38100" dir="2700000" algn="tl">
                    <a:srgbClr val="000000">
                      <a:alpha val="43137"/>
                    </a:srgbClr>
                  </a:outerShdw>
                </a:effectLst>
                <a:latin typeface="Rockwell" panose="02060603020205020403" pitchFamily="18" charset="0"/>
              </a:rPr>
              <a:t>I have overcome the world. </a:t>
            </a:r>
            <a:endParaRPr lang="en-US" sz="6600" dirty="0">
              <a:effectLst>
                <a:outerShdw blurRad="38100" dist="38100" dir="2700000" algn="tl">
                  <a:srgbClr val="000000">
                    <a:alpha val="43137"/>
                  </a:srgbClr>
                </a:outerShdw>
              </a:effectLst>
              <a:latin typeface="Rockwell" panose="02060603020205020403" pitchFamily="18" charset="0"/>
            </a:endParaRPr>
          </a:p>
        </p:txBody>
      </p:sp>
      <p:sp>
        <p:nvSpPr>
          <p:cNvPr id="5" name="TextBox 4">
            <a:extLst>
              <a:ext uri="{FF2B5EF4-FFF2-40B4-BE49-F238E27FC236}">
                <a16:creationId xmlns:a16="http://schemas.microsoft.com/office/drawing/2014/main" xmlns="" id="{F004620B-D4B9-E35E-BFF5-34F5F4DA12F3}"/>
              </a:ext>
            </a:extLst>
          </p:cNvPr>
          <p:cNvSpPr txBox="1"/>
          <p:nvPr/>
        </p:nvSpPr>
        <p:spPr>
          <a:xfrm>
            <a:off x="11995688" y="1136064"/>
            <a:ext cx="11662474" cy="4585871"/>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16:32 He </a:t>
            </a:r>
            <a:r>
              <a:rPr lang="en-US" sz="3600" dirty="0" err="1">
                <a:effectLst>
                  <a:outerShdw blurRad="38100" dist="38100" dir="2700000" algn="tl">
                    <a:srgbClr val="000000">
                      <a:alpha val="43137"/>
                    </a:srgbClr>
                  </a:outerShdw>
                </a:effectLst>
                <a:latin typeface="Rockwell" panose="02060603020205020403" pitchFamily="18" charset="0"/>
              </a:rPr>
              <a:t>aquí</a:t>
            </a:r>
            <a:r>
              <a:rPr lang="en-US" sz="3600" dirty="0">
                <a:effectLst>
                  <a:outerShdw blurRad="38100" dist="38100" dir="2700000" algn="tl">
                    <a:srgbClr val="000000">
                      <a:alpha val="43137"/>
                    </a:srgbClr>
                  </a:outerShdw>
                </a:effectLst>
                <a:latin typeface="Rockwell" panose="02060603020205020403" pitchFamily="18" charset="0"/>
              </a:rPr>
              <a:t> la hora </a:t>
            </a:r>
            <a:r>
              <a:rPr lang="en-US" sz="3600" dirty="0" err="1">
                <a:effectLst>
                  <a:outerShdw blurRad="38100" dist="38100" dir="2700000" algn="tl">
                    <a:srgbClr val="000000">
                      <a:alpha val="43137"/>
                    </a:srgbClr>
                  </a:outerShdw>
                </a:effectLst>
                <a:latin typeface="Rockwell" panose="02060603020205020403" pitchFamily="18" charset="0"/>
              </a:rPr>
              <a:t>viene</a:t>
            </a:r>
            <a:r>
              <a:rPr lang="en-US" sz="3600" dirty="0">
                <a:effectLst>
                  <a:outerShdw blurRad="38100" dist="38100" dir="2700000" algn="tl">
                    <a:srgbClr val="000000">
                      <a:alpha val="43137"/>
                    </a:srgbClr>
                  </a:outerShdw>
                </a:effectLst>
                <a:latin typeface="Rockwell" panose="02060603020205020403" pitchFamily="18" charset="0"/>
              </a:rPr>
              <a:t>, y ha </a:t>
            </a:r>
            <a:r>
              <a:rPr lang="en-US" sz="3600" dirty="0" err="1">
                <a:effectLst>
                  <a:outerShdw blurRad="38100" dist="38100" dir="2700000" algn="tl">
                    <a:srgbClr val="000000">
                      <a:alpha val="43137"/>
                    </a:srgbClr>
                  </a:outerShdw>
                </a:effectLst>
                <a:latin typeface="Rockwell" panose="02060603020205020403" pitchFamily="18" charset="0"/>
              </a:rPr>
              <a:t>llegado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seréis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esparcidos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cada</a:t>
            </a:r>
            <a:r>
              <a:rPr lang="en-US" sz="3600" dirty="0">
                <a:effectLst>
                  <a:outerShdw blurRad="38100" dist="38100" dir="2700000" algn="tl">
                    <a:srgbClr val="000000">
                      <a:alpha val="43137"/>
                    </a:srgbClr>
                  </a:outerShdw>
                </a:effectLst>
                <a:latin typeface="Rockwell" panose="02060603020205020403" pitchFamily="18" charset="0"/>
              </a:rPr>
              <a:t> uno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su</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lado</a:t>
            </a:r>
            <a:r>
              <a:rPr lang="en-US" sz="3600" dirty="0">
                <a:effectLst>
                  <a:outerShdw blurRad="38100" dist="38100" dir="2700000" algn="tl">
                    <a:srgbClr val="000000">
                      <a:alpha val="43137"/>
                    </a:srgbClr>
                  </a:outerShdw>
                </a:effectLst>
                <a:latin typeface="Rockwell" panose="02060603020205020403" pitchFamily="18" charset="0"/>
              </a:rPr>
              <a:t> y me </a:t>
            </a:r>
            <a:r>
              <a:rPr lang="en-US" sz="3600" dirty="0" err="1">
                <a:effectLst>
                  <a:outerShdw blurRad="38100" dist="38100" dir="2700000" algn="tl">
                    <a:srgbClr val="000000">
                      <a:alpha val="43137"/>
                    </a:srgbClr>
                  </a:outerShdw>
                </a:effectLst>
                <a:latin typeface="Rockwell" panose="02060603020205020403" pitchFamily="18" charset="0"/>
              </a:rPr>
              <a:t>dejaréis</a:t>
            </a:r>
            <a:r>
              <a:rPr lang="en-US" sz="3600" dirty="0">
                <a:effectLst>
                  <a:outerShdw blurRad="38100" dist="38100" dir="2700000" algn="tl">
                    <a:srgbClr val="000000">
                      <a:alpha val="43137"/>
                    </a:srgbClr>
                  </a:outerShdw>
                </a:effectLst>
                <a:latin typeface="Rockwell" panose="02060603020205020403" pitchFamily="18" charset="0"/>
              </a:rPr>
              <a:t> solo. Pero no </a:t>
            </a:r>
            <a:r>
              <a:rPr lang="en-US" sz="3600" dirty="0" err="1">
                <a:effectLst>
                  <a:outerShdw blurRad="38100" dist="38100" dir="2700000" algn="tl">
                    <a:srgbClr val="000000">
                      <a:alpha val="43137"/>
                    </a:srgbClr>
                  </a:outerShdw>
                </a:effectLst>
                <a:latin typeface="Rockwell" panose="02060603020205020403" pitchFamily="18" charset="0"/>
              </a:rPr>
              <a:t>estoy</a:t>
            </a:r>
            <a:r>
              <a:rPr lang="en-US" sz="3600" dirty="0">
                <a:effectLst>
                  <a:outerShdw blurRad="38100" dist="38100" dir="2700000" algn="tl">
                    <a:srgbClr val="000000">
                      <a:alpha val="43137"/>
                    </a:srgbClr>
                  </a:outerShdw>
                </a:effectLst>
                <a:latin typeface="Rockwell" panose="02060603020205020403" pitchFamily="18" charset="0"/>
              </a:rPr>
              <a:t> solo,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Padre </a:t>
            </a:r>
            <a:r>
              <a:rPr lang="en-US" sz="3600" dirty="0" err="1">
                <a:effectLst>
                  <a:outerShdw blurRad="38100" dist="38100" dir="2700000" algn="tl">
                    <a:srgbClr val="000000">
                      <a:alpha val="43137"/>
                    </a:srgbClr>
                  </a:outerShdw>
                </a:effectLst>
                <a:latin typeface="Rockwell" panose="02060603020205020403" pitchFamily="18" charset="0"/>
              </a:rPr>
              <a:t>está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conmigo</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33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hablado</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estas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cosas</a:t>
            </a:r>
            <a:r>
              <a:rPr lang="en-US" sz="3600" dirty="0">
                <a:effectLst>
                  <a:outerShdw blurRad="38100" dist="38100" dir="2700000" algn="tl">
                    <a:srgbClr val="000000">
                      <a:alpha val="43137"/>
                    </a:srgbClr>
                  </a:outerShdw>
                </a:effectLst>
                <a:latin typeface="Rockwell" panose="02060603020205020403" pitchFamily="18" charset="0"/>
              </a:rPr>
              <a:t> para que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mí</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tengáis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paz</a:t>
            </a:r>
            <a:r>
              <a:rPr lang="en-US" sz="3600" dirty="0">
                <a:effectLst>
                  <a:outerShdw blurRad="38100" dist="38100" dir="2700000" algn="tl">
                    <a:srgbClr val="000000">
                      <a:alpha val="43137"/>
                    </a:srgbClr>
                  </a:outerShdw>
                </a:effectLst>
                <a:latin typeface="Rockwell" panose="02060603020205020403" pitchFamily="18" charset="0"/>
              </a:rPr>
              <a:t>. En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tendréis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aflicción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tened</a:t>
            </a:r>
            <a:r>
              <a:rPr lang="en-US" sz="3600" dirty="0">
                <a:effectLst>
                  <a:outerShdw blurRad="38100" dist="38100" dir="2700000" algn="tl">
                    <a:srgbClr val="000000">
                      <a:alpha val="43137"/>
                    </a:srgbClr>
                  </a:outerShdw>
                </a:effectLst>
                <a:latin typeface="Rockwell" panose="02060603020205020403" pitchFamily="18" charset="0"/>
              </a:rPr>
              <a:t> valor; </a:t>
            </a:r>
          </a:p>
          <a:p>
            <a:pPr algn="ctr"/>
            <a:r>
              <a:rPr lang="en-US" sz="4000" dirty="0" err="1">
                <a:effectLst>
                  <a:outerShdw blurRad="38100" dist="38100" dir="2700000" algn="tl">
                    <a:srgbClr val="000000">
                      <a:alpha val="43137"/>
                    </a:srgbClr>
                  </a:outerShdw>
                </a:effectLst>
                <a:latin typeface="Rockwell" panose="02060603020205020403" pitchFamily="18" charset="0"/>
              </a:rPr>
              <a:t>yo</a:t>
            </a:r>
            <a:r>
              <a:rPr lang="en-US" sz="4000" dirty="0">
                <a:effectLst>
                  <a:outerShdw blurRad="38100" dist="38100" dir="2700000" algn="tl">
                    <a:srgbClr val="000000">
                      <a:alpha val="43137"/>
                    </a:srgbClr>
                  </a:outerShdw>
                </a:effectLst>
                <a:latin typeface="Rockwell" panose="02060603020205020403" pitchFamily="18" charset="0"/>
              </a:rPr>
              <a:t> he </a:t>
            </a:r>
            <a:r>
              <a:rPr lang="en-US" sz="4000" dirty="0" err="1">
                <a:effectLst>
                  <a:outerShdw blurRad="38100" dist="38100" dir="2700000" algn="tl">
                    <a:srgbClr val="000000">
                      <a:alpha val="43137"/>
                    </a:srgbClr>
                  </a:outerShdw>
                </a:effectLst>
                <a:latin typeface="Rockwell" panose="02060603020205020403" pitchFamily="18" charset="0"/>
              </a:rPr>
              <a:t>vencido</a:t>
            </a:r>
            <a:r>
              <a:rPr lang="en-US" sz="4000" dirty="0">
                <a:effectLst>
                  <a:outerShdw blurRad="38100" dist="38100" dir="2700000" algn="tl">
                    <a:srgbClr val="000000">
                      <a:alpha val="43137"/>
                    </a:srgbClr>
                  </a:outerShdw>
                </a:effectLst>
                <a:latin typeface="Rockwell" panose="02060603020205020403" pitchFamily="18" charset="0"/>
              </a:rPr>
              <a:t> al </a:t>
            </a:r>
            <a:r>
              <a:rPr lang="en-US" sz="4000" dirty="0" err="1">
                <a:effectLst>
                  <a:outerShdw blurRad="38100" dist="38100" dir="2700000" algn="tl">
                    <a:srgbClr val="000000">
                      <a:alpha val="43137"/>
                    </a:srgbClr>
                  </a:outerShdw>
                </a:effectLst>
                <a:latin typeface="Rockwell" panose="02060603020205020403" pitchFamily="18" charset="0"/>
              </a:rPr>
              <a:t>mundo</a:t>
            </a:r>
            <a:r>
              <a:rPr lang="en-US" sz="4000" dirty="0">
                <a:effectLst>
                  <a:outerShdw blurRad="38100" dist="38100" dir="2700000" algn="tl">
                    <a:srgbClr val="000000">
                      <a:alpha val="43137"/>
                    </a:srgbClr>
                  </a:outerShdw>
                </a:effectLst>
                <a:latin typeface="Rockwell" panose="02060603020205020403" pitchFamily="18" charset="0"/>
              </a:rPr>
              <a:t>!</a:t>
            </a:r>
          </a:p>
        </p:txBody>
      </p:sp>
      <p:cxnSp>
        <p:nvCxnSpPr>
          <p:cNvPr id="2" name="Straight Connector 1">
            <a:extLst>
              <a:ext uri="{FF2B5EF4-FFF2-40B4-BE49-F238E27FC236}">
                <a16:creationId xmlns:a16="http://schemas.microsoft.com/office/drawing/2014/main" xmlns="" id="{8C42BC2F-1DCE-BD63-E0B6-0E1B86399561}"/>
              </a:ext>
            </a:extLst>
          </p:cNvPr>
          <p:cNvCxnSpPr>
            <a:cxnSpLocks/>
          </p:cNvCxnSpPr>
          <p:nvPr/>
        </p:nvCxnSpPr>
        <p:spPr>
          <a:xfrm>
            <a:off x="3107040" y="5551891"/>
            <a:ext cx="5508172"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187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BD69E8-DF17-ECC2-F8DB-DE4F83939B15}"/>
              </a:ext>
            </a:extLst>
          </p:cNvPr>
          <p:cNvSpPr txBox="1"/>
          <p:nvPr/>
        </p:nvSpPr>
        <p:spPr>
          <a:xfrm>
            <a:off x="11390108" y="2644170"/>
            <a:ext cx="994183" cy="1569660"/>
          </a:xfrm>
          <a:prstGeom prst="rect">
            <a:avLst/>
          </a:prstGeom>
          <a:noFill/>
        </p:spPr>
        <p:txBody>
          <a:bodyPr wrap="none" rtlCol="0">
            <a:spAutoFit/>
          </a:bodyPr>
          <a:lstStyle/>
          <a:p>
            <a:r>
              <a:rPr lang="en-US" sz="9600" dirty="0">
                <a:solidFill>
                  <a:srgbClr val="FFFF00"/>
                </a:solidFill>
                <a:effectLst>
                  <a:outerShdw blurRad="38100" dist="38100" dir="2700000" algn="tl">
                    <a:srgbClr val="000000">
                      <a:alpha val="43137"/>
                    </a:srgbClr>
                  </a:outerShdw>
                </a:effectLst>
              </a:rPr>
              <a:t>X</a:t>
            </a:r>
          </a:p>
        </p:txBody>
      </p:sp>
    </p:spTree>
    <p:extLst>
      <p:ext uri="{BB962C8B-B14F-4D97-AF65-F5344CB8AC3E}">
        <p14:creationId xmlns:p14="http://schemas.microsoft.com/office/powerpoint/2010/main" val="305858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extLst>
    <a:ext uri="{05A4C25C-085E-4340-85A3-A5531E510DB2}">
      <thm15:themeFamily xmlns:thm15="http://schemas.microsoft.com/office/thememl/2012/main" xmlns="" name="Theme1" id="{AB5F0B47-197D-488C-BDB9-575A1B2757D5}" vid="{6E0A9611-3708-4BB3-9B26-AE7B0DE9AB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TotalTime>4704</TotalTime>
  <Words>2911</Words>
  <Application>Microsoft Office PowerPoint</Application>
  <PresentationFormat>Custom</PresentationFormat>
  <Paragraphs>353</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Jackson</dc:creator>
  <cp:lastModifiedBy>CCM A-V Booth</cp:lastModifiedBy>
  <cp:revision>346</cp:revision>
  <cp:lastPrinted>2025-10-05T14:41:39Z</cp:lastPrinted>
  <dcterms:created xsi:type="dcterms:W3CDTF">2008-09-21T05:00:23Z</dcterms:created>
  <dcterms:modified xsi:type="dcterms:W3CDTF">2025-10-05T17:35:09Z</dcterms:modified>
</cp:coreProperties>
</file>