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5"/>
  </p:notesMasterIdLst>
  <p:handoutMasterIdLst>
    <p:handoutMasterId r:id="rId6"/>
  </p:handoutMasterIdLst>
  <p:sldIdLst>
    <p:sldId id="1727" r:id="rId2"/>
    <p:sldId id="2161" r:id="rId3"/>
    <p:sldId id="2168" r:id="rId4"/>
  </p:sldIdLst>
  <p:sldSz cx="237744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748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4660"/>
  </p:normalViewPr>
  <p:slideViewPr>
    <p:cSldViewPr>
      <p:cViewPr varScale="1">
        <p:scale>
          <a:sx n="44" d="100"/>
          <a:sy n="44" d="100"/>
        </p:scale>
        <p:origin x="-168" y="-912"/>
      </p:cViewPr>
      <p:guideLst>
        <p:guide orient="horz" pos="2160"/>
        <p:guide pos="7488"/>
      </p:guideLst>
    </p:cSldViewPr>
  </p:slideViewPr>
  <p:notesTextViewPr>
    <p:cViewPr>
      <p:scale>
        <a:sx n="100" d="100"/>
        <a:sy n="100" d="100"/>
      </p:scale>
      <p:origin x="0" y="0"/>
    </p:cViewPr>
  </p:notesTextViewPr>
  <p:notesViewPr>
    <p:cSldViewPr>
      <p:cViewPr varScale="1">
        <p:scale>
          <a:sx n="77" d="100"/>
          <a:sy n="77" d="100"/>
        </p:scale>
        <p:origin x="393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A94B0F13-B58A-8F09-AD60-B6839AA62298}"/>
              </a:ext>
            </a:extLst>
          </p:cNvPr>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B2AB843F-A5EE-96F2-2722-2541360320AC}"/>
              </a:ext>
            </a:extLst>
          </p:cNvPr>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CB5A2F4F-03C0-45C5-94F3-30DDF3EDC62C}" type="datetimeFigureOut">
              <a:rPr lang="en-US" smtClean="0"/>
              <a:t>6/8/2025</a:t>
            </a:fld>
            <a:endParaRPr lang="en-US"/>
          </a:p>
        </p:txBody>
      </p:sp>
      <p:sp>
        <p:nvSpPr>
          <p:cNvPr id="4" name="Footer Placeholder 3">
            <a:extLst>
              <a:ext uri="{FF2B5EF4-FFF2-40B4-BE49-F238E27FC236}">
                <a16:creationId xmlns="" xmlns:a16="http://schemas.microsoft.com/office/drawing/2014/main" id="{936C6E23-E591-753F-D52E-EDE17BAAF1C1}"/>
              </a:ext>
            </a:extLst>
          </p:cNvPr>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2EE4F783-433C-E5CD-7D0C-CF5F87F8548D}"/>
              </a:ext>
            </a:extLst>
          </p:cNvPr>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BBD35CAB-7061-477C-A4CA-F6921BEFAC9F}" type="slidenum">
              <a:rPr lang="en-US" smtClean="0"/>
              <a:t>‹#›</a:t>
            </a:fld>
            <a:endParaRPr lang="en-US"/>
          </a:p>
        </p:txBody>
      </p:sp>
    </p:spTree>
    <p:extLst>
      <p:ext uri="{BB962C8B-B14F-4D97-AF65-F5344CB8AC3E}">
        <p14:creationId xmlns:p14="http://schemas.microsoft.com/office/powerpoint/2010/main" val="2872079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D8016D62-ADE4-4420-996E-7F29DFF2B025}" type="datetimeFigureOut">
              <a:rPr lang="en-US" smtClean="0"/>
              <a:t>6/8/2025</a:t>
            </a:fld>
            <a:endParaRPr lang="en-US"/>
          </a:p>
        </p:txBody>
      </p:sp>
      <p:sp>
        <p:nvSpPr>
          <p:cNvPr id="4" name="Slide Image Placeholder 3"/>
          <p:cNvSpPr>
            <a:spLocks noGrp="1" noRot="1" noChangeAspect="1"/>
          </p:cNvSpPr>
          <p:nvPr>
            <p:ph type="sldImg" idx="2"/>
          </p:nvPr>
        </p:nvSpPr>
        <p:spPr>
          <a:xfrm>
            <a:off x="-1939925" y="1173163"/>
            <a:ext cx="109823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E09D8A1-C26C-4621-9BB0-5F8C65B1D727}" type="slidenum">
              <a:rPr lang="en-US" smtClean="0"/>
              <a:t>‹#›</a:t>
            </a:fld>
            <a:endParaRPr lang="en-US"/>
          </a:p>
        </p:txBody>
      </p:sp>
    </p:spTree>
    <p:extLst>
      <p:ext uri="{BB962C8B-B14F-4D97-AF65-F5344CB8AC3E}">
        <p14:creationId xmlns:p14="http://schemas.microsoft.com/office/powerpoint/2010/main" val="244237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188720" y="3699804"/>
            <a:ext cx="2159508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1188720" y="1433732"/>
            <a:ext cx="2159508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3805428"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242292"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1804905" y="3526302"/>
            <a:ext cx="118872"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sz="1800"/>
          </a:p>
        </p:txBody>
      </p:sp>
      <p:sp>
        <p:nvSpPr>
          <p:cNvPr id="15" name="Date Placeholder 14"/>
          <p:cNvSpPr>
            <a:spLocks noGrp="1"/>
          </p:cNvSpPr>
          <p:nvPr>
            <p:ph type="dt" sz="half" idx="10"/>
          </p:nvPr>
        </p:nvSpPr>
        <p:spPr/>
        <p:txBody>
          <a:bodyPr/>
          <a:lstStyle/>
          <a:p>
            <a:fld id="{54F3470F-D258-44B9-8116-60D5796A262E}" type="datetimeFigureOut">
              <a:rPr lang="en-US" smtClean="0"/>
              <a:pPr/>
              <a:t>6/8/2025</a:t>
            </a:fld>
            <a:endParaRPr lang="en-US"/>
          </a:p>
        </p:txBody>
      </p:sp>
      <p:sp>
        <p:nvSpPr>
          <p:cNvPr id="16" name="Slide Number Placeholder 15"/>
          <p:cNvSpPr>
            <a:spLocks noGrp="1"/>
          </p:cNvSpPr>
          <p:nvPr>
            <p:ph type="sldNum" sz="quarter" idx="11"/>
          </p:nvPr>
        </p:nvSpPr>
        <p:spPr/>
        <p:txBody>
          <a:bodyPr/>
          <a:lstStyle/>
          <a:p>
            <a:fld id="{8B9BE581-5BF1-421F-B0B6-51B4EC2FB15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65182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F3470F-D258-44B9-8116-60D5796A262E}" type="datetimeFigureOut">
              <a:rPr lang="en-US" smtClean="0"/>
              <a:pPr/>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BE581-5BF1-421F-B0B6-51B4EC2FB158}" type="slidenum">
              <a:rPr lang="en-US" smtClean="0"/>
              <a:pPr/>
              <a:t>‹#›</a:t>
            </a:fld>
            <a:endParaRPr lang="en-US"/>
          </a:p>
        </p:txBody>
      </p:sp>
    </p:spTree>
    <p:extLst>
      <p:ext uri="{BB962C8B-B14F-4D97-AF65-F5344CB8AC3E}">
        <p14:creationId xmlns:p14="http://schemas.microsoft.com/office/powerpoint/2010/main" val="384338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236440" y="274639"/>
            <a:ext cx="5349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88720" y="274639"/>
            <a:ext cx="1565148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4F3470F-D258-44B9-8116-60D5796A262E}" type="datetimeFigureOut">
              <a:rPr lang="en-US" smtClean="0"/>
              <a:pPr/>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BE581-5BF1-421F-B0B6-51B4EC2FB158}" type="slidenum">
              <a:rPr lang="en-US" smtClean="0"/>
              <a:pPr/>
              <a:t>‹#›</a:t>
            </a:fld>
            <a:endParaRPr lang="en-US"/>
          </a:p>
        </p:txBody>
      </p:sp>
    </p:spTree>
    <p:extLst>
      <p:ext uri="{BB962C8B-B14F-4D97-AF65-F5344CB8AC3E}">
        <p14:creationId xmlns:p14="http://schemas.microsoft.com/office/powerpoint/2010/main" val="292955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1188720" y="1524000"/>
            <a:ext cx="213969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54F3470F-D258-44B9-8116-60D5796A262E}" type="datetimeFigureOut">
              <a:rPr lang="en-US" smtClean="0"/>
              <a:pPr/>
              <a:t>6/8/2025</a:t>
            </a:fld>
            <a:endParaRPr lang="en-US"/>
          </a:p>
        </p:txBody>
      </p:sp>
      <p:sp>
        <p:nvSpPr>
          <p:cNvPr id="15" name="Slide Number Placeholder 14"/>
          <p:cNvSpPr>
            <a:spLocks noGrp="1"/>
          </p:cNvSpPr>
          <p:nvPr>
            <p:ph type="sldNum" sz="quarter" idx="15"/>
          </p:nvPr>
        </p:nvSpPr>
        <p:spPr/>
        <p:txBody>
          <a:bodyPr/>
          <a:lstStyle>
            <a:lvl1pPr algn="ctr">
              <a:defRPr/>
            </a:lvl1pPr>
          </a:lstStyle>
          <a:p>
            <a:fld id="{8B9BE581-5BF1-421F-B0B6-51B4EC2FB15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08963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4F3470F-D258-44B9-8116-60D5796A262E}" type="datetimeFigureOut">
              <a:rPr lang="en-US" smtClean="0"/>
              <a:pPr/>
              <a:t>6/8/2025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BE581-5BF1-421F-B0B6-51B4EC2FB158}" type="slidenum">
              <a:rPr lang="en-US" smtClean="0"/>
              <a:pPr/>
              <a:t>‹#›</a:t>
            </a:fld>
            <a:endParaRPr lang="en-US"/>
          </a:p>
        </p:txBody>
      </p:sp>
      <p:sp>
        <p:nvSpPr>
          <p:cNvPr id="2" name="Title 1"/>
          <p:cNvSpPr>
            <a:spLocks noGrp="1"/>
          </p:cNvSpPr>
          <p:nvPr>
            <p:ph type="title"/>
          </p:nvPr>
        </p:nvSpPr>
        <p:spPr>
          <a:xfrm>
            <a:off x="1783080" y="3505200"/>
            <a:ext cx="2060448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1783080" y="4958864"/>
            <a:ext cx="2060448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1783080" y="4916993"/>
            <a:ext cx="2060448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228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4F3470F-D258-44B9-8116-60D5796A262E}" type="datetimeFigureOut">
              <a:rPr lang="en-US" smtClean="0"/>
              <a:pPr/>
              <a:t>6/8/2025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BE581-5BF1-421F-B0B6-51B4EC2FB158}"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11887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120853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29072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B9BE581-5BF1-421F-B0B6-51B4EC2FB15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54F3470F-D258-44B9-8116-60D5796A262E}" type="datetimeFigureOut">
              <a:rPr lang="en-US" smtClean="0"/>
              <a:pPr/>
              <a:t>6/8/2025</a:t>
            </a:fld>
            <a:endParaRPr lang="en-US"/>
          </a:p>
        </p:txBody>
      </p:sp>
      <p:sp>
        <p:nvSpPr>
          <p:cNvPr id="3" name="Text Placeholder 2"/>
          <p:cNvSpPr>
            <a:spLocks noGrp="1"/>
          </p:cNvSpPr>
          <p:nvPr>
            <p:ph type="body" idx="1"/>
          </p:nvPr>
        </p:nvSpPr>
        <p:spPr>
          <a:xfrm>
            <a:off x="1188720" y="1399593"/>
            <a:ext cx="10504489"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1188720"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12089449"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1188720" y="155448"/>
            <a:ext cx="2139696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12085320" y="1399593"/>
            <a:ext cx="10504489"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1463657"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362688"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894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4F3470F-D258-44B9-8116-60D5796A262E}" type="datetimeFigureOut">
              <a:rPr lang="en-US" smtClean="0"/>
              <a:pPr/>
              <a:t>6/8/2025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BE581-5BF1-421F-B0B6-51B4EC2FB158}"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33303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3470F-D258-44B9-8116-60D5796A262E}" type="datetimeFigureOut">
              <a:rPr lang="en-US" smtClean="0"/>
              <a:pPr/>
              <a:t>6/8/2025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BE581-5BF1-421F-B0B6-51B4EC2FB158}" type="slidenum">
              <a:rPr lang="en-US" smtClean="0"/>
              <a:pPr/>
              <a:t>‹#›</a:t>
            </a:fld>
            <a:endParaRPr lang="en-US"/>
          </a:p>
        </p:txBody>
      </p:sp>
    </p:spTree>
    <p:extLst>
      <p:ext uri="{BB962C8B-B14F-4D97-AF65-F5344CB8AC3E}">
        <p14:creationId xmlns:p14="http://schemas.microsoft.com/office/powerpoint/2010/main" val="969008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1188720" y="457200"/>
            <a:ext cx="1624584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7632680" y="1600200"/>
            <a:ext cx="5159045"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17632680" y="457200"/>
            <a:ext cx="515112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54F3470F-D258-44B9-8116-60D5796A262E}" type="datetimeFigureOut">
              <a:rPr lang="en-US" smtClean="0"/>
              <a:pPr/>
              <a:t>6/8/2025</a:t>
            </a:fld>
            <a:endParaRPr lang="en-US"/>
          </a:p>
        </p:txBody>
      </p:sp>
      <p:sp>
        <p:nvSpPr>
          <p:cNvPr id="9" name="Slide Number Placeholder 8"/>
          <p:cNvSpPr>
            <a:spLocks noGrp="1"/>
          </p:cNvSpPr>
          <p:nvPr>
            <p:ph type="sldNum" sz="quarter" idx="15"/>
          </p:nvPr>
        </p:nvSpPr>
        <p:spPr/>
        <p:txBody>
          <a:bodyPr/>
          <a:lstStyle/>
          <a:p>
            <a:fld id="{8B9BE581-5BF1-421F-B0B6-51B4EC2FB15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extLst>
      <p:ext uri="{BB962C8B-B14F-4D97-AF65-F5344CB8AC3E}">
        <p14:creationId xmlns:p14="http://schemas.microsoft.com/office/powerpoint/2010/main" val="665748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36440" y="457200"/>
            <a:ext cx="534924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1188720" y="457200"/>
            <a:ext cx="1565148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17236440" y="1600200"/>
            <a:ext cx="534924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54F3470F-D258-44B9-8116-60D5796A262E}" type="datetimeFigureOut">
              <a:rPr lang="en-US" smtClean="0"/>
              <a:pPr/>
              <a:t>6/8/2025</a:t>
            </a:fld>
            <a:endParaRPr lang="en-US"/>
          </a:p>
        </p:txBody>
      </p:sp>
      <p:sp>
        <p:nvSpPr>
          <p:cNvPr id="9" name="Slide Number Placeholder 8"/>
          <p:cNvSpPr>
            <a:spLocks noGrp="1"/>
          </p:cNvSpPr>
          <p:nvPr>
            <p:ph type="sldNum" sz="quarter" idx="11"/>
          </p:nvPr>
        </p:nvSpPr>
        <p:spPr/>
        <p:txBody>
          <a:bodyPr/>
          <a:lstStyle/>
          <a:p>
            <a:fld id="{8B9BE581-5BF1-421F-B0B6-51B4EC2FB15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587151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1188720" y="1447800"/>
            <a:ext cx="2139696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15057120" y="6203667"/>
            <a:ext cx="6736080" cy="384048"/>
          </a:xfrm>
          <a:prstGeom prst="rect">
            <a:avLst/>
          </a:prstGeom>
        </p:spPr>
        <p:txBody>
          <a:bodyPr vert="horz" anchor="ctr" anchorCtr="0"/>
          <a:lstStyle>
            <a:lvl1pPr algn="l" eaLnBrk="1" latinLnBrk="0" hangingPunct="1">
              <a:defRPr kumimoji="0" sz="1200">
                <a:solidFill>
                  <a:schemeClr val="tx2"/>
                </a:solidFill>
              </a:defRPr>
            </a:lvl1pPr>
          </a:lstStyle>
          <a:p>
            <a:fld id="{54F3470F-D258-44B9-8116-60D5796A262E}" type="datetimeFigureOut">
              <a:rPr lang="en-US" smtClean="0"/>
              <a:pPr/>
              <a:t>6/8/2025</a:t>
            </a:fld>
            <a:endParaRPr lang="en-US"/>
          </a:p>
        </p:txBody>
      </p:sp>
      <p:sp>
        <p:nvSpPr>
          <p:cNvPr id="10" name="Footer Placeholder 9"/>
          <p:cNvSpPr>
            <a:spLocks noGrp="1"/>
          </p:cNvSpPr>
          <p:nvPr>
            <p:ph type="ftr" sz="quarter" idx="3"/>
          </p:nvPr>
        </p:nvSpPr>
        <p:spPr>
          <a:xfrm>
            <a:off x="5547360" y="6203667"/>
            <a:ext cx="931164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21867495" y="6181531"/>
            <a:ext cx="158496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B9BE581-5BF1-421F-B0B6-51B4EC2FB158}" type="slidenum">
              <a:rPr lang="en-US" smtClean="0"/>
              <a:pPr/>
              <a:t>‹#›</a:t>
            </a:fld>
            <a:endParaRPr lang="en-US"/>
          </a:p>
        </p:txBody>
      </p:sp>
      <p:sp>
        <p:nvSpPr>
          <p:cNvPr id="5" name="Title Placeholder 4"/>
          <p:cNvSpPr>
            <a:spLocks noGrp="1"/>
          </p:cNvSpPr>
          <p:nvPr>
            <p:ph type="title"/>
          </p:nvPr>
        </p:nvSpPr>
        <p:spPr>
          <a:xfrm>
            <a:off x="1188720" y="152400"/>
            <a:ext cx="21396960" cy="1219200"/>
          </a:xfrm>
          <a:prstGeom prst="rect">
            <a:avLst/>
          </a:prstGeom>
          <a:ln w="6350" cap="rnd">
            <a:noFill/>
          </a:ln>
        </p:spPr>
        <p:txBody>
          <a:bodyPr vert="horz" anchor="b" anchorCtr="0">
            <a:normAutofit/>
          </a:bodyPr>
          <a:lstStyle/>
          <a:p>
            <a:r>
              <a:rPr kumimoji="0" lang="en-US"/>
              <a:t>Click to edit Master title style</a:t>
            </a:r>
          </a:p>
        </p:txBody>
      </p:sp>
    </p:spTree>
    <p:extLst>
      <p:ext uri="{BB962C8B-B14F-4D97-AF65-F5344CB8AC3E}">
        <p14:creationId xmlns:p14="http://schemas.microsoft.com/office/powerpoint/2010/main" val="281948728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7F8E0E44-2D40-3CD7-2398-99E0F611181E}"/>
              </a:ext>
            </a:extLst>
          </p:cNvPr>
          <p:cNvSpPr txBox="1"/>
          <p:nvPr/>
        </p:nvSpPr>
        <p:spPr>
          <a:xfrm>
            <a:off x="6711744" y="1166842"/>
            <a:ext cx="10350911" cy="4524315"/>
          </a:xfrm>
          <a:prstGeom prst="rect">
            <a:avLst/>
          </a:prstGeom>
          <a:noFill/>
        </p:spPr>
        <p:txBody>
          <a:bodyPr wrap="none" rtlCol="0">
            <a:spAutoFit/>
          </a:bodyPr>
          <a:lstStyle/>
          <a:p>
            <a:pPr algn="ctr"/>
            <a:r>
              <a:rPr lang="en-US" sz="96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The Gospel</a:t>
            </a:r>
          </a:p>
          <a:p>
            <a:pPr algn="ctr"/>
            <a:r>
              <a:rPr lang="en-US" sz="9600" b="1" i="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“Good News”</a:t>
            </a:r>
          </a:p>
          <a:p>
            <a:pPr algn="ctr"/>
            <a:r>
              <a:rPr lang="en-US" sz="96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according to John</a:t>
            </a:r>
          </a:p>
        </p:txBody>
      </p:sp>
    </p:spTree>
    <p:extLst>
      <p:ext uri="{BB962C8B-B14F-4D97-AF65-F5344CB8AC3E}">
        <p14:creationId xmlns:p14="http://schemas.microsoft.com/office/powerpoint/2010/main" val="161858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9F6838C-4164-DBC6-22C1-8B43288F96C6}"/>
              </a:ext>
            </a:extLst>
          </p:cNvPr>
          <p:cNvSpPr txBox="1"/>
          <p:nvPr/>
        </p:nvSpPr>
        <p:spPr>
          <a:xfrm>
            <a:off x="195943" y="920621"/>
            <a:ext cx="11691257" cy="5016758"/>
          </a:xfrm>
          <a:prstGeom prst="rect">
            <a:avLst/>
          </a:prstGeom>
          <a:noFill/>
          <a:ln>
            <a:solidFill>
              <a:srgbClr val="FFC000"/>
            </a:solidFill>
          </a:ln>
        </p:spPr>
        <p:txBody>
          <a:bodyPr wrap="square">
            <a:spAutoFit/>
          </a:bodyPr>
          <a:lstStyle/>
          <a:p>
            <a:pPr algn="just"/>
            <a:r>
              <a:rPr lang="en-US" sz="4000" dirty="0">
                <a:effectLst>
                  <a:outerShdw blurRad="38100" dist="38100" dir="2700000" algn="tl">
                    <a:srgbClr val="000000">
                      <a:alpha val="43137"/>
                    </a:srgbClr>
                  </a:outerShdw>
                </a:effectLst>
              </a:rPr>
              <a:t>Joh 13:1 Now before the feast of the Passover, when Jesus knew that His hour had come that He should depart from this world to the Father, having loved His own who were in the world, He loved them to the end.</a:t>
            </a:r>
          </a:p>
          <a:p>
            <a:pPr algn="just"/>
            <a:r>
              <a:rPr lang="en-US" sz="4000" dirty="0">
                <a:effectLst>
                  <a:outerShdw blurRad="38100" dist="38100" dir="2700000" algn="tl">
                    <a:srgbClr val="000000">
                      <a:alpha val="43137"/>
                    </a:srgbClr>
                  </a:outerShdw>
                </a:effectLst>
              </a:rPr>
              <a:t> 2 And supper being ended, the devil having already put it into the heart of Judas Iscariot, Simon's son, to betray Him,</a:t>
            </a:r>
          </a:p>
        </p:txBody>
      </p:sp>
      <p:sp>
        <p:nvSpPr>
          <p:cNvPr id="5" name="TextBox 4">
            <a:extLst>
              <a:ext uri="{FF2B5EF4-FFF2-40B4-BE49-F238E27FC236}">
                <a16:creationId xmlns="" xmlns:a16="http://schemas.microsoft.com/office/drawing/2014/main" id="{384A8D3E-EA61-B2F1-0E80-5BAF1C43AB15}"/>
              </a:ext>
            </a:extLst>
          </p:cNvPr>
          <p:cNvSpPr txBox="1"/>
          <p:nvPr/>
        </p:nvSpPr>
        <p:spPr>
          <a:xfrm>
            <a:off x="12006942" y="920621"/>
            <a:ext cx="11571515" cy="4401205"/>
          </a:xfrm>
          <a:prstGeom prst="rect">
            <a:avLst/>
          </a:prstGeom>
          <a:noFill/>
          <a:ln>
            <a:solidFill>
              <a:srgbClr val="FFC000"/>
            </a:solidFill>
          </a:ln>
        </p:spPr>
        <p:txBody>
          <a:bodyPr wrap="square">
            <a:spAutoFit/>
          </a:bodyPr>
          <a:lstStyle/>
          <a:p>
            <a:pPr algn="just"/>
            <a:r>
              <a:rPr lang="en-US" sz="4000" dirty="0">
                <a:effectLst>
                  <a:outerShdw blurRad="38100" dist="38100" dir="2700000" algn="tl">
                    <a:srgbClr val="000000">
                      <a:alpha val="43137"/>
                    </a:srgbClr>
                  </a:outerShdw>
                </a:effectLst>
              </a:rPr>
              <a:t>Joh 13:1 ANTES de la fiesta de la Pascua, </a:t>
            </a:r>
            <a:r>
              <a:rPr lang="en-US" sz="4000" dirty="0" err="1">
                <a:effectLst>
                  <a:outerShdw blurRad="38100" dist="38100" dir="2700000" algn="tl">
                    <a:srgbClr val="000000">
                      <a:alpha val="43137"/>
                    </a:srgbClr>
                  </a:outerShdw>
                </a:effectLst>
              </a:rPr>
              <a:t>sabiendo</a:t>
            </a:r>
            <a:r>
              <a:rPr lang="en-US" sz="4000" dirty="0">
                <a:effectLst>
                  <a:outerShdw blurRad="38100" dist="38100" dir="2700000" algn="tl">
                    <a:srgbClr val="000000">
                      <a:alpha val="43137"/>
                    </a:srgbClr>
                  </a:outerShdw>
                </a:effectLst>
              </a:rPr>
              <a:t> Jesús que </a:t>
            </a:r>
            <a:r>
              <a:rPr lang="en-US" sz="4000" dirty="0" err="1">
                <a:effectLst>
                  <a:outerShdw blurRad="38100" dist="38100" dir="2700000" algn="tl">
                    <a:srgbClr val="000000">
                      <a:alpha val="43137"/>
                    </a:srgbClr>
                  </a:outerShdw>
                </a:effectLst>
              </a:rPr>
              <a:t>su</a:t>
            </a:r>
            <a:r>
              <a:rPr lang="en-US" sz="4000" dirty="0">
                <a:effectLst>
                  <a:outerShdw blurRad="38100" dist="38100" dir="2700000" algn="tl">
                    <a:srgbClr val="000000">
                      <a:alpha val="43137"/>
                    </a:srgbClr>
                  </a:outerShdw>
                </a:effectLst>
              </a:rPr>
              <a:t> hora </a:t>
            </a:r>
            <a:r>
              <a:rPr lang="en-US" sz="4000" dirty="0" err="1">
                <a:effectLst>
                  <a:outerShdw blurRad="38100" dist="38100" dir="2700000" algn="tl">
                    <a:srgbClr val="000000">
                      <a:alpha val="43137"/>
                    </a:srgbClr>
                  </a:outerShdw>
                </a:effectLst>
              </a:rPr>
              <a:t>había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venido</a:t>
            </a:r>
            <a:r>
              <a:rPr lang="en-US" sz="4000" dirty="0">
                <a:effectLst>
                  <a:outerShdw blurRad="38100" dist="38100" dir="2700000" algn="tl">
                    <a:srgbClr val="000000">
                      <a:alpha val="43137"/>
                    </a:srgbClr>
                  </a:outerShdw>
                </a:effectLst>
              </a:rPr>
              <a:t> para que </a:t>
            </a:r>
            <a:r>
              <a:rPr lang="en-US" sz="4000" dirty="0" err="1">
                <a:effectLst>
                  <a:outerShdw blurRad="38100" dist="38100" dir="2700000" algn="tl">
                    <a:srgbClr val="000000">
                      <a:alpha val="43137"/>
                    </a:srgbClr>
                  </a:outerShdw>
                </a:effectLst>
              </a:rPr>
              <a:t>pasase</a:t>
            </a:r>
            <a:r>
              <a:rPr lang="en-US" sz="4000" dirty="0">
                <a:effectLst>
                  <a:outerShdw blurRad="38100" dist="38100" dir="2700000" algn="tl">
                    <a:srgbClr val="000000">
                      <a:alpha val="43137"/>
                    </a:srgbClr>
                  </a:outerShdw>
                </a:effectLst>
              </a:rPr>
              <a:t> de </a:t>
            </a:r>
            <a:r>
              <a:rPr lang="en-US" sz="4000" dirty="0" err="1">
                <a:effectLst>
                  <a:outerShdw blurRad="38100" dist="38100" dir="2700000" algn="tl">
                    <a:srgbClr val="000000">
                      <a:alpha val="43137"/>
                    </a:srgbClr>
                  </a:outerShdw>
                </a:effectLst>
              </a:rPr>
              <a:t>este</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mundo</a:t>
            </a:r>
            <a:r>
              <a:rPr lang="en-US" sz="4000" dirty="0">
                <a:effectLst>
                  <a:outerShdw blurRad="38100" dist="38100" dir="2700000" algn="tl">
                    <a:srgbClr val="000000">
                      <a:alpha val="43137"/>
                    </a:srgbClr>
                  </a:outerShdw>
                </a:effectLst>
              </a:rPr>
              <a:t> al Padre, </a:t>
            </a:r>
            <a:r>
              <a:rPr lang="en-US" sz="4000" dirty="0" err="1">
                <a:effectLst>
                  <a:outerShdw blurRad="38100" dist="38100" dir="2700000" algn="tl">
                    <a:srgbClr val="000000">
                      <a:alpha val="43137"/>
                    </a:srgbClr>
                  </a:outerShdw>
                </a:effectLst>
              </a:rPr>
              <a:t>como</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había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amado</a:t>
            </a:r>
            <a:r>
              <a:rPr lang="en-US" sz="4000" dirty="0">
                <a:effectLst>
                  <a:outerShdw blurRad="38100" dist="38100" dir="2700000" algn="tl">
                    <a:srgbClr val="000000">
                      <a:alpha val="43137"/>
                    </a:srgbClr>
                  </a:outerShdw>
                </a:effectLst>
              </a:rPr>
              <a:t> á </a:t>
            </a:r>
            <a:r>
              <a:rPr lang="en-US" sz="4000" dirty="0" err="1">
                <a:effectLst>
                  <a:outerShdw blurRad="38100" dist="38100" dir="2700000" algn="tl">
                    <a:srgbClr val="000000">
                      <a:alpha val="43137"/>
                    </a:srgbClr>
                  </a:outerShdw>
                </a:effectLst>
              </a:rPr>
              <a:t>los</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suyos</a:t>
            </a:r>
            <a:r>
              <a:rPr lang="en-US" sz="4000" dirty="0">
                <a:effectLst>
                  <a:outerShdw blurRad="38100" dist="38100" dir="2700000" algn="tl">
                    <a:srgbClr val="000000">
                      <a:alpha val="43137"/>
                    </a:srgbClr>
                  </a:outerShdw>
                </a:effectLst>
              </a:rPr>
              <a:t> que </a:t>
            </a:r>
            <a:r>
              <a:rPr lang="en-US" sz="4000" dirty="0" err="1">
                <a:effectLst>
                  <a:outerShdw blurRad="38100" dist="38100" dir="2700000" algn="tl">
                    <a:srgbClr val="000000">
                      <a:alpha val="43137"/>
                    </a:srgbClr>
                  </a:outerShdw>
                </a:effectLst>
              </a:rPr>
              <a:t>estaban</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en</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el</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mundo</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amólos</a:t>
            </a:r>
            <a:r>
              <a:rPr lang="en-US" sz="4000" dirty="0">
                <a:effectLst>
                  <a:outerShdw blurRad="38100" dist="38100" dir="2700000" algn="tl">
                    <a:srgbClr val="000000">
                      <a:alpha val="43137"/>
                    </a:srgbClr>
                  </a:outerShdw>
                </a:effectLst>
              </a:rPr>
              <a:t> hasta </a:t>
            </a:r>
            <a:r>
              <a:rPr lang="en-US" sz="4000" dirty="0" err="1">
                <a:effectLst>
                  <a:outerShdw blurRad="38100" dist="38100" dir="2700000" algn="tl">
                    <a:srgbClr val="000000">
                      <a:alpha val="43137"/>
                    </a:srgbClr>
                  </a:outerShdw>
                </a:effectLst>
              </a:rPr>
              <a:t>el</a:t>
            </a:r>
            <a:r>
              <a:rPr lang="en-US" sz="4000" dirty="0">
                <a:effectLst>
                  <a:outerShdw blurRad="38100" dist="38100" dir="2700000" algn="tl">
                    <a:srgbClr val="000000">
                      <a:alpha val="43137"/>
                    </a:srgbClr>
                  </a:outerShdw>
                </a:effectLst>
              </a:rPr>
              <a:t> fin.</a:t>
            </a:r>
          </a:p>
          <a:p>
            <a:pPr algn="just"/>
            <a:r>
              <a:rPr lang="en-US" sz="4000" dirty="0">
                <a:effectLst>
                  <a:outerShdw blurRad="38100" dist="38100" dir="2700000" algn="tl">
                    <a:srgbClr val="000000">
                      <a:alpha val="43137"/>
                    </a:srgbClr>
                  </a:outerShdw>
                </a:effectLst>
              </a:rPr>
              <a:t> 2 Y la </a:t>
            </a:r>
            <a:r>
              <a:rPr lang="en-US" sz="4000" dirty="0" err="1">
                <a:effectLst>
                  <a:outerShdw blurRad="38100" dist="38100" dir="2700000" algn="tl">
                    <a:srgbClr val="000000">
                      <a:alpha val="43137"/>
                    </a:srgbClr>
                  </a:outerShdw>
                </a:effectLst>
              </a:rPr>
              <a:t>cena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acabada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como</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el</a:t>
            </a:r>
            <a:r>
              <a:rPr lang="en-US" sz="4000" dirty="0">
                <a:effectLst>
                  <a:outerShdw blurRad="38100" dist="38100" dir="2700000" algn="tl">
                    <a:srgbClr val="000000">
                      <a:alpha val="43137"/>
                    </a:srgbClr>
                  </a:outerShdw>
                </a:effectLst>
              </a:rPr>
              <a:t> diablo </a:t>
            </a:r>
            <a:r>
              <a:rPr lang="en-US" sz="4000" dirty="0" err="1">
                <a:effectLst>
                  <a:outerShdw blurRad="38100" dist="38100" dir="2700000" algn="tl">
                    <a:srgbClr val="000000">
                      <a:alpha val="43137"/>
                    </a:srgbClr>
                  </a:outerShdw>
                </a:effectLst>
              </a:rPr>
              <a:t>ya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había</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metido</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en</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el</a:t>
            </a:r>
            <a:r>
              <a:rPr lang="en-US" sz="4000" dirty="0">
                <a:effectLst>
                  <a:outerShdw blurRad="38100" dist="38100" dir="2700000" algn="tl">
                    <a:srgbClr val="000000">
                      <a:alpha val="43137"/>
                    </a:srgbClr>
                  </a:outerShdw>
                </a:effectLst>
              </a:rPr>
              <a:t> </a:t>
            </a:r>
            <a:r>
              <a:rPr lang="en-US" sz="4000" dirty="0" err="1">
                <a:effectLst>
                  <a:outerShdw blurRad="38100" dist="38100" dir="2700000" algn="tl">
                    <a:srgbClr val="000000">
                      <a:alpha val="43137"/>
                    </a:srgbClr>
                  </a:outerShdw>
                </a:effectLst>
              </a:rPr>
              <a:t>corazón</a:t>
            </a:r>
            <a:r>
              <a:rPr lang="en-US" sz="4000" dirty="0">
                <a:effectLst>
                  <a:outerShdw blurRad="38100" dist="38100" dir="2700000" algn="tl">
                    <a:srgbClr val="000000">
                      <a:alpha val="43137"/>
                    </a:srgbClr>
                  </a:outerShdw>
                </a:effectLst>
              </a:rPr>
              <a:t> de Judas, </a:t>
            </a:r>
            <a:r>
              <a:rPr lang="en-US" sz="4000" dirty="0" err="1">
                <a:effectLst>
                  <a:outerShdw blurRad="38100" dist="38100" dir="2700000" algn="tl">
                    <a:srgbClr val="000000">
                      <a:alpha val="43137"/>
                    </a:srgbClr>
                  </a:outerShdw>
                </a:effectLst>
              </a:rPr>
              <a:t>hijo</a:t>
            </a:r>
            <a:r>
              <a:rPr lang="en-US" sz="4000" dirty="0">
                <a:effectLst>
                  <a:outerShdw blurRad="38100" dist="38100" dir="2700000" algn="tl">
                    <a:srgbClr val="000000">
                      <a:alpha val="43137"/>
                    </a:srgbClr>
                  </a:outerShdw>
                </a:effectLst>
              </a:rPr>
              <a:t> de Simón </a:t>
            </a:r>
            <a:r>
              <a:rPr lang="en-US" sz="4000" dirty="0" err="1">
                <a:effectLst>
                  <a:outerShdw blurRad="38100" dist="38100" dir="2700000" algn="tl">
                    <a:srgbClr val="000000">
                      <a:alpha val="43137"/>
                    </a:srgbClr>
                  </a:outerShdw>
                </a:effectLst>
              </a:rPr>
              <a:t>Iscariote</a:t>
            </a:r>
            <a:r>
              <a:rPr lang="en-US" sz="4000" dirty="0">
                <a:effectLst>
                  <a:outerShdw blurRad="38100" dist="38100" dir="2700000" algn="tl">
                    <a:srgbClr val="000000">
                      <a:alpha val="43137"/>
                    </a:srgbClr>
                  </a:outerShdw>
                </a:effectLst>
              </a:rPr>
              <a:t>, que le </a:t>
            </a:r>
            <a:r>
              <a:rPr lang="en-US" sz="4000" dirty="0" err="1">
                <a:effectLst>
                  <a:outerShdw blurRad="38100" dist="38100" dir="2700000" algn="tl">
                    <a:srgbClr val="000000">
                      <a:alpha val="43137"/>
                    </a:srgbClr>
                  </a:outerShdw>
                </a:effectLst>
              </a:rPr>
              <a:t>entregase</a:t>
            </a:r>
            <a:r>
              <a:rPr lang="en-US" sz="4000" dirty="0">
                <a:effectLst>
                  <a:outerShdw blurRad="38100" dist="38100" dir="2700000" algn="tl">
                    <a:srgbClr val="000000">
                      <a:alpha val="43137"/>
                    </a:srgbClr>
                  </a:outerShdw>
                </a:effectLst>
              </a:rPr>
              <a:t>,</a:t>
            </a:r>
          </a:p>
        </p:txBody>
      </p:sp>
      <p:sp>
        <p:nvSpPr>
          <p:cNvPr id="6" name="TextBox 5">
            <a:extLst>
              <a:ext uri="{FF2B5EF4-FFF2-40B4-BE49-F238E27FC236}">
                <a16:creationId xmlns="" xmlns:a16="http://schemas.microsoft.com/office/drawing/2014/main" id="{3864574A-922D-D3A9-6C78-C16A929D2ED8}"/>
              </a:ext>
            </a:extLst>
          </p:cNvPr>
          <p:cNvSpPr txBox="1"/>
          <p:nvPr/>
        </p:nvSpPr>
        <p:spPr>
          <a:xfrm>
            <a:off x="2133600" y="3289346"/>
            <a:ext cx="2577116" cy="707886"/>
          </a:xfrm>
          <a:prstGeom prst="rect">
            <a:avLst/>
          </a:prstGeom>
          <a:noFill/>
        </p:spPr>
        <p:txBody>
          <a:bodyPr wrap="none" rtlCol="0">
            <a:spAutoFit/>
          </a:bodyPr>
          <a:lstStyle/>
          <a:p>
            <a:r>
              <a:rPr lang="en-US" sz="4000" i="1" dirty="0">
                <a:solidFill>
                  <a:schemeClr val="bg1"/>
                </a:solidFill>
                <a:effectLst>
                  <a:outerShdw blurRad="38100" dist="38100" dir="2700000" algn="tl">
                    <a:srgbClr val="000000">
                      <a:alpha val="43137"/>
                    </a:srgbClr>
                  </a:outerShdw>
                </a:effectLst>
              </a:rPr>
              <a:t>(Joh 14:1-3)</a:t>
            </a:r>
          </a:p>
        </p:txBody>
      </p:sp>
      <p:cxnSp>
        <p:nvCxnSpPr>
          <p:cNvPr id="8" name="Straight Connector 7">
            <a:extLst>
              <a:ext uri="{FF2B5EF4-FFF2-40B4-BE49-F238E27FC236}">
                <a16:creationId xmlns="" xmlns:a16="http://schemas.microsoft.com/office/drawing/2014/main" id="{D62F068E-2804-E504-2A05-7E14F514914E}"/>
              </a:ext>
            </a:extLst>
          </p:cNvPr>
          <p:cNvCxnSpPr/>
          <p:nvPr/>
        </p:nvCxnSpPr>
        <p:spPr>
          <a:xfrm>
            <a:off x="195943" y="2764971"/>
            <a:ext cx="8360228"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 xmlns:a16="http://schemas.microsoft.com/office/drawing/2014/main" id="{CFAE6DED-2670-6402-FBD3-3440F5F25351}"/>
              </a:ext>
            </a:extLst>
          </p:cNvPr>
          <p:cNvCxnSpPr>
            <a:cxnSpLocks/>
          </p:cNvCxnSpPr>
          <p:nvPr/>
        </p:nvCxnSpPr>
        <p:spPr>
          <a:xfrm>
            <a:off x="7271657" y="4625140"/>
            <a:ext cx="1284514" cy="0"/>
          </a:xfrm>
          <a:prstGeom prst="line">
            <a:avLst/>
          </a:prstGeom>
          <a:ln w="38100"/>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 xmlns:a16="http://schemas.microsoft.com/office/drawing/2014/main" id="{9C396894-9B66-53E0-F4E6-4FFB91633190}"/>
              </a:ext>
            </a:extLst>
          </p:cNvPr>
          <p:cNvSpPr txBox="1"/>
          <p:nvPr/>
        </p:nvSpPr>
        <p:spPr>
          <a:xfrm>
            <a:off x="2944222" y="5188574"/>
            <a:ext cx="8654870" cy="707886"/>
          </a:xfrm>
          <a:prstGeom prst="rect">
            <a:avLst/>
          </a:prstGeom>
          <a:noFill/>
        </p:spPr>
        <p:txBody>
          <a:bodyPr wrap="none" rtlCol="0">
            <a:spAutoFit/>
          </a:bodyPr>
          <a:lstStyle/>
          <a:p>
            <a:r>
              <a:rPr lang="en-US" sz="4000" i="1" dirty="0">
                <a:solidFill>
                  <a:schemeClr val="bg1"/>
                </a:solidFill>
                <a:effectLst>
                  <a:outerShdw blurRad="38100" dist="38100" dir="2700000" algn="tl">
                    <a:srgbClr val="000000">
                      <a:alpha val="43137"/>
                    </a:srgbClr>
                  </a:outerShdw>
                </a:effectLst>
              </a:rPr>
              <a:t>(diabolos = slanderer, accuser “Satan”)</a:t>
            </a:r>
          </a:p>
        </p:txBody>
      </p:sp>
      <p:cxnSp>
        <p:nvCxnSpPr>
          <p:cNvPr id="12" name="Straight Connector 11">
            <a:extLst>
              <a:ext uri="{FF2B5EF4-FFF2-40B4-BE49-F238E27FC236}">
                <a16:creationId xmlns="" xmlns:a16="http://schemas.microsoft.com/office/drawing/2014/main" id="{1C30F545-6208-318C-23E4-EA0F533345B1}"/>
              </a:ext>
            </a:extLst>
          </p:cNvPr>
          <p:cNvCxnSpPr>
            <a:cxnSpLocks/>
          </p:cNvCxnSpPr>
          <p:nvPr/>
        </p:nvCxnSpPr>
        <p:spPr>
          <a:xfrm>
            <a:off x="5127171" y="5147654"/>
            <a:ext cx="3135085" cy="0"/>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4470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1805128-D488-F53D-28CB-7AD6E69BEAA8}"/>
              </a:ext>
            </a:extLst>
          </p:cNvPr>
          <p:cNvSpPr txBox="1"/>
          <p:nvPr/>
        </p:nvSpPr>
        <p:spPr>
          <a:xfrm>
            <a:off x="5072742" y="455397"/>
            <a:ext cx="13628915"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 one of the twelve - Mt 26:14,47, Mk 14:10, 43, Lk 22:47, Jn 6:71</a:t>
            </a:r>
          </a:p>
        </p:txBody>
      </p:sp>
      <p:sp>
        <p:nvSpPr>
          <p:cNvPr id="5" name="TextBox 4">
            <a:extLst>
              <a:ext uri="{FF2B5EF4-FFF2-40B4-BE49-F238E27FC236}">
                <a16:creationId xmlns="" xmlns:a16="http://schemas.microsoft.com/office/drawing/2014/main" id="{C9D733F8-5F85-E566-8DCE-0F19C2F5816F}"/>
              </a:ext>
            </a:extLst>
          </p:cNvPr>
          <p:cNvSpPr txBox="1"/>
          <p:nvPr/>
        </p:nvSpPr>
        <p:spPr>
          <a:xfrm>
            <a:off x="1045022" y="1422012"/>
            <a:ext cx="21684347"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the betrayer/traitor - Mt 10:4, 26:25* </a:t>
            </a:r>
            <a:r>
              <a:rPr lang="en-US" sz="4000" i="1" dirty="0">
                <a:solidFill>
                  <a:schemeClr val="bg1"/>
                </a:solidFill>
                <a:effectLst>
                  <a:outerShdw blurRad="38100" dist="38100" dir="2700000" algn="tl">
                    <a:srgbClr val="000000">
                      <a:alpha val="43137"/>
                    </a:srgbClr>
                  </a:outerShdw>
                </a:effectLst>
              </a:rPr>
              <a:t>(he knows Yeshuah knows), </a:t>
            </a:r>
            <a:r>
              <a:rPr lang="en-US" sz="4000" dirty="0">
                <a:solidFill>
                  <a:schemeClr val="bg1"/>
                </a:solidFill>
                <a:effectLst>
                  <a:outerShdw blurRad="38100" dist="38100" dir="2700000" algn="tl">
                    <a:srgbClr val="000000">
                      <a:alpha val="43137"/>
                    </a:srgbClr>
                  </a:outerShdw>
                </a:effectLst>
              </a:rPr>
              <a:t>27:3, Mk 3:19, 14:10, Lk 6:16, Jn 12:4</a:t>
            </a:r>
          </a:p>
        </p:txBody>
      </p:sp>
      <p:sp>
        <p:nvSpPr>
          <p:cNvPr id="7" name="TextBox 6">
            <a:extLst>
              <a:ext uri="{FF2B5EF4-FFF2-40B4-BE49-F238E27FC236}">
                <a16:creationId xmlns="" xmlns:a16="http://schemas.microsoft.com/office/drawing/2014/main" id="{BB100D9B-3933-2E68-59C0-D5E1D4339AF8}"/>
              </a:ext>
            </a:extLst>
          </p:cNvPr>
          <p:cNvSpPr txBox="1"/>
          <p:nvPr/>
        </p:nvSpPr>
        <p:spPr>
          <a:xfrm>
            <a:off x="9231082" y="2388627"/>
            <a:ext cx="5312229"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 he was a thief Jn 12:5-6</a:t>
            </a:r>
          </a:p>
        </p:txBody>
      </p:sp>
      <p:sp>
        <p:nvSpPr>
          <p:cNvPr id="9" name="TextBox 8">
            <a:extLst>
              <a:ext uri="{FF2B5EF4-FFF2-40B4-BE49-F238E27FC236}">
                <a16:creationId xmlns="" xmlns:a16="http://schemas.microsoft.com/office/drawing/2014/main" id="{72D8EE5F-C9DF-D128-A591-4E171D59F318}"/>
              </a:ext>
            </a:extLst>
          </p:cNvPr>
          <p:cNvSpPr txBox="1"/>
          <p:nvPr/>
        </p:nvSpPr>
        <p:spPr>
          <a:xfrm>
            <a:off x="5943596" y="3429000"/>
            <a:ext cx="11887200"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 led the guards to Yeshuah's location Mt 26:47, Jn 18:3</a:t>
            </a:r>
          </a:p>
        </p:txBody>
      </p:sp>
      <p:sp>
        <p:nvSpPr>
          <p:cNvPr id="11" name="TextBox 10">
            <a:extLst>
              <a:ext uri="{FF2B5EF4-FFF2-40B4-BE49-F238E27FC236}">
                <a16:creationId xmlns="" xmlns:a16="http://schemas.microsoft.com/office/drawing/2014/main" id="{621B1E43-F9B9-EE78-0EF3-F7816305371E}"/>
              </a:ext>
            </a:extLst>
          </p:cNvPr>
          <p:cNvSpPr txBox="1"/>
          <p:nvPr/>
        </p:nvSpPr>
        <p:spPr>
          <a:xfrm>
            <a:off x="7826823" y="4469373"/>
            <a:ext cx="8120746"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the "kiss" was the signal Lk 22:47-48</a:t>
            </a:r>
          </a:p>
        </p:txBody>
      </p:sp>
      <p:sp>
        <p:nvSpPr>
          <p:cNvPr id="13" name="TextBox 12">
            <a:extLst>
              <a:ext uri="{FF2B5EF4-FFF2-40B4-BE49-F238E27FC236}">
                <a16:creationId xmlns="" xmlns:a16="http://schemas.microsoft.com/office/drawing/2014/main" id="{08716F53-5416-E62F-C08C-94E5354FAE1D}"/>
              </a:ext>
            </a:extLst>
          </p:cNvPr>
          <p:cNvSpPr txBox="1"/>
          <p:nvPr/>
        </p:nvSpPr>
        <p:spPr>
          <a:xfrm>
            <a:off x="6955968" y="5509746"/>
            <a:ext cx="9862456" cy="707886"/>
          </a:xfrm>
          <a:prstGeom prst="rect">
            <a:avLst/>
          </a:prstGeom>
          <a:noFill/>
        </p:spPr>
        <p:txBody>
          <a:bodyPr wrap="square">
            <a:spAutoFit/>
          </a:bodyPr>
          <a:lstStyle/>
          <a:p>
            <a:r>
              <a:rPr lang="en-US" sz="4000" dirty="0">
                <a:solidFill>
                  <a:schemeClr val="bg1"/>
                </a:solidFill>
                <a:effectLst>
                  <a:outerShdw blurRad="38100" dist="38100" dir="2700000" algn="tl">
                    <a:srgbClr val="000000">
                      <a:alpha val="43137"/>
                    </a:srgbClr>
                  </a:outerShdw>
                </a:effectLst>
              </a:rPr>
              <a:t>he was remorseful but not repentant Mt 27:3 </a:t>
            </a:r>
          </a:p>
        </p:txBody>
      </p:sp>
    </p:spTree>
    <p:extLst>
      <p:ext uri="{BB962C8B-B14F-4D97-AF65-F5344CB8AC3E}">
        <p14:creationId xmlns:p14="http://schemas.microsoft.com/office/powerpoint/2010/main" val="267689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extLst>
    <a:ext uri="{05A4C25C-085E-4340-85A3-A5531E510DB2}">
      <thm15:themeFamily xmlns="" xmlns:thm15="http://schemas.microsoft.com/office/thememl/2012/main" name="Theme1" id="{AB5F0B47-197D-488C-BDB9-575A1B2757D5}" vid="{6E0A9611-3708-4BB3-9B26-AE7B0DE9AB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Theme1</Template>
  <TotalTime>3213</TotalTime>
  <Words>247</Words>
  <Application>Microsoft Office PowerPoint</Application>
  <PresentationFormat>Custom</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Theme1</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Rick Jackson</dc:creator>
  <cp:lastModifiedBy>CCM A-V Booth</cp:lastModifiedBy>
  <cp:revision>296</cp:revision>
  <cp:lastPrinted>2025-06-01T14:43:45Z</cp:lastPrinted>
  <dcterms:created xsi:type="dcterms:W3CDTF">2008-09-21T05:00:23Z</dcterms:created>
  <dcterms:modified xsi:type="dcterms:W3CDTF">2025-06-08T17:39:16Z</dcterms:modified>
</cp:coreProperties>
</file>