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heic" ContentType="image/heic"/>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60"/>
  </p:notesMasterIdLst>
  <p:handoutMasterIdLst>
    <p:handoutMasterId r:id="rId61"/>
  </p:handoutMasterIdLst>
  <p:sldIdLst>
    <p:sldId id="1727" r:id="rId2"/>
    <p:sldId id="2239" r:id="rId3"/>
    <p:sldId id="2242" r:id="rId4"/>
    <p:sldId id="2250" r:id="rId5"/>
    <p:sldId id="2243" r:id="rId6"/>
    <p:sldId id="2244" r:id="rId7"/>
    <p:sldId id="2245" r:id="rId8"/>
    <p:sldId id="2246" r:id="rId9"/>
    <p:sldId id="2247" r:id="rId10"/>
    <p:sldId id="2055" r:id="rId11"/>
    <p:sldId id="2083" r:id="rId12"/>
    <p:sldId id="2052" r:id="rId13"/>
    <p:sldId id="2051" r:id="rId14"/>
    <p:sldId id="2049" r:id="rId15"/>
    <p:sldId id="2050" r:id="rId16"/>
    <p:sldId id="2048" r:id="rId17"/>
    <p:sldId id="1709" r:id="rId18"/>
    <p:sldId id="1817" r:id="rId19"/>
    <p:sldId id="1717" r:id="rId20"/>
    <p:sldId id="1710" r:id="rId21"/>
    <p:sldId id="1823" r:id="rId22"/>
    <p:sldId id="1716" r:id="rId23"/>
    <p:sldId id="1706" r:id="rId24"/>
    <p:sldId id="1818" r:id="rId25"/>
    <p:sldId id="1820" r:id="rId26"/>
    <p:sldId id="1816" r:id="rId27"/>
    <p:sldId id="1819" r:id="rId28"/>
    <p:sldId id="1715" r:id="rId29"/>
    <p:sldId id="1711" r:id="rId30"/>
    <p:sldId id="1718" r:id="rId31"/>
    <p:sldId id="1821" r:id="rId32"/>
    <p:sldId id="1705" r:id="rId33"/>
    <p:sldId id="1719" r:id="rId34"/>
    <p:sldId id="1707" r:id="rId35"/>
    <p:sldId id="1708" r:id="rId36"/>
    <p:sldId id="1712" r:id="rId37"/>
    <p:sldId id="1704" r:id="rId38"/>
    <p:sldId id="1713" r:id="rId39"/>
    <p:sldId id="1714" r:id="rId40"/>
    <p:sldId id="1720" r:id="rId41"/>
    <p:sldId id="884" r:id="rId42"/>
    <p:sldId id="1679" r:id="rId43"/>
    <p:sldId id="1692" r:id="rId44"/>
    <p:sldId id="1701" r:id="rId45"/>
    <p:sldId id="1700" r:id="rId46"/>
    <p:sldId id="1699" r:id="rId47"/>
    <p:sldId id="1693" r:id="rId48"/>
    <p:sldId id="1702" r:id="rId49"/>
    <p:sldId id="710" r:id="rId50"/>
    <p:sldId id="1610" r:id="rId51"/>
    <p:sldId id="1608" r:id="rId52"/>
    <p:sldId id="1611" r:id="rId53"/>
    <p:sldId id="1612" r:id="rId54"/>
    <p:sldId id="270" r:id="rId55"/>
    <p:sldId id="1602" r:id="rId56"/>
    <p:sldId id="1603" r:id="rId57"/>
    <p:sldId id="1601" r:id="rId58"/>
    <p:sldId id="1604" r:id="rId59"/>
  </p:sldIdLst>
  <p:sldSz cx="237744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748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660"/>
  </p:normalViewPr>
  <p:slideViewPr>
    <p:cSldViewPr>
      <p:cViewPr varScale="1">
        <p:scale>
          <a:sx n="44" d="100"/>
          <a:sy n="44" d="100"/>
        </p:scale>
        <p:origin x="-168" y="-912"/>
      </p:cViewPr>
      <p:guideLst>
        <p:guide orient="horz" pos="2160"/>
        <p:guide pos="7488"/>
      </p:guideLst>
    </p:cSldViewPr>
  </p:slideViewPr>
  <p:notesTextViewPr>
    <p:cViewPr>
      <p:scale>
        <a:sx n="100" d="100"/>
        <a:sy n="100" d="100"/>
      </p:scale>
      <p:origin x="0" y="0"/>
    </p:cViewPr>
  </p:notesTextViewPr>
  <p:notesViewPr>
    <p:cSldViewPr>
      <p:cViewPr varScale="1">
        <p:scale>
          <a:sx n="77" d="100"/>
          <a:sy n="77"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1998</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1999-2004</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2004-?</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Trav n Liz</a:t>
          </a:r>
        </a:p>
        <a:p>
          <a:r>
            <a:rPr lang="en-US" sz="2800" dirty="0">
              <a:solidFill>
                <a:schemeClr val="bg1"/>
              </a:solidFill>
              <a:effectLst>
                <a:outerShdw blurRad="38100" dist="38100" dir="2700000" algn="tl">
                  <a:srgbClr val="000000">
                    <a:alpha val="43137"/>
                  </a:srgbClr>
                </a:outerShdw>
              </a:effectLst>
            </a:rPr>
            <a:t>2012-2014 </a:t>
          </a:r>
        </a:p>
        <a:p>
          <a:r>
            <a:rPr lang="en-US" sz="2800" dirty="0">
              <a:solidFill>
                <a:schemeClr val="bg1"/>
              </a:solidFill>
              <a:effectLst>
                <a:outerShdw blurRad="38100" dist="38100" dir="2700000" algn="tl">
                  <a:srgbClr val="000000">
                    <a:alpha val="43137"/>
                  </a:srgbClr>
                </a:outerShdw>
              </a:effectLst>
            </a:rPr>
            <a:t>ST Teams</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44671" custRadScaleInc="202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67185" custRadScaleRad="134348" custRadScaleInc="-2179">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2024</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2024 - ?</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BLC</a:t>
          </a:r>
        </a:p>
        <a:p>
          <a:r>
            <a:rPr lang="en-US" sz="2800" dirty="0">
              <a:solidFill>
                <a:schemeClr val="bg1"/>
              </a:solidFill>
              <a:effectLst>
                <a:outerShdw blurRad="38100" dist="38100" dir="2700000" algn="tl">
                  <a:srgbClr val="000000">
                    <a:alpha val="43137"/>
                  </a:srgbClr>
                </a:outerShdw>
              </a:effectLst>
            </a:rPr>
            <a:t>2024 - ?</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Missions</a:t>
          </a:r>
        </a:p>
        <a:p>
          <a:r>
            <a:rPr lang="en-US" sz="2800" dirty="0">
              <a:solidFill>
                <a:schemeClr val="bg1"/>
              </a:solidFill>
              <a:effectLst>
                <a:outerShdw blurRad="38100" dist="38100" dir="2700000" algn="tl">
                  <a:srgbClr val="000000">
                    <a:alpha val="43137"/>
                  </a:srgbClr>
                </a:outerShdw>
              </a:effectLst>
            </a:rPr>
            <a:t>2024 - ?</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29342" custRadScaleInc="226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13495" custRadScaleRad="137413" custRadScaleInc="-2131">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76120-3F25-4FE9-BAEC-C22555D91616}"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52FC9E87-46F3-482A-847C-02D905FF494B}">
      <dgm:prSet phldrT="[Text]"/>
      <dgm:spPr/>
      <dgm:t>
        <a:bodyPr/>
        <a:lstStyle/>
        <a:p>
          <a:r>
            <a:rPr lang="en-US" dirty="0"/>
            <a:t>present</a:t>
          </a:r>
        </a:p>
      </dgm:t>
    </dgm:pt>
    <dgm:pt modelId="{3B128B3A-0CD3-4579-B4E4-0258CFDF3FEC}" type="parTrans" cxnId="{121B6E1C-1556-4C48-9BFA-B18836382D55}">
      <dgm:prSet/>
      <dgm:spPr/>
      <dgm:t>
        <a:bodyPr/>
        <a:lstStyle/>
        <a:p>
          <a:endParaRPr lang="en-US"/>
        </a:p>
      </dgm:t>
    </dgm:pt>
    <dgm:pt modelId="{E7929CF1-109B-4CBA-B089-21D2A267D8B3}" type="sibTrans" cxnId="{121B6E1C-1556-4C48-9BFA-B18836382D55}">
      <dgm:prSet/>
      <dgm:spPr/>
      <dgm:t>
        <a:bodyPr/>
        <a:lstStyle/>
        <a:p>
          <a:endParaRPr lang="en-US"/>
        </a:p>
      </dgm:t>
    </dgm:pt>
    <dgm:pt modelId="{4B0110B2-5B41-4F3F-B303-641A046926C1}">
      <dgm:prSet phldrT="[Text]"/>
      <dgm:spPr/>
      <dgm:t>
        <a:bodyPr/>
        <a:lstStyle/>
        <a:p>
          <a:r>
            <a:rPr lang="en-US" dirty="0"/>
            <a:t>future</a:t>
          </a:r>
        </a:p>
      </dgm:t>
    </dgm:pt>
    <dgm:pt modelId="{D3F9CCC1-A6D7-4A6E-8E30-BCA0D1A2EE34}" type="parTrans" cxnId="{6FCB6AD6-F1C1-4968-A67B-961FAFDB52BB}">
      <dgm:prSet/>
      <dgm:spPr/>
      <dgm:t>
        <a:bodyPr/>
        <a:lstStyle/>
        <a:p>
          <a:endParaRPr lang="en-US"/>
        </a:p>
      </dgm:t>
    </dgm:pt>
    <dgm:pt modelId="{00441D7C-DD66-416D-8111-417181D9A761}" type="sibTrans" cxnId="{6FCB6AD6-F1C1-4968-A67B-961FAFDB52BB}">
      <dgm:prSet/>
      <dgm:spPr/>
      <dgm:t>
        <a:bodyPr/>
        <a:lstStyle/>
        <a:p>
          <a:endParaRPr lang="en-US"/>
        </a:p>
      </dgm:t>
    </dgm:pt>
    <dgm:pt modelId="{565639D9-2CE4-4B21-BB62-3D2B22C6D025}">
      <dgm:prSet phldrT="[Text]"/>
      <dgm:spPr/>
      <dgm:t>
        <a:bodyPr/>
        <a:lstStyle/>
        <a:p>
          <a:r>
            <a:rPr lang="en-US" dirty="0"/>
            <a:t>present </a:t>
          </a:r>
        </a:p>
      </dgm:t>
    </dgm:pt>
    <dgm:pt modelId="{36B26AB4-1276-4EBD-B015-3A7CA5B81E6A}" type="parTrans" cxnId="{6389E528-57F2-485D-8432-4768344B3D2B}">
      <dgm:prSet/>
      <dgm:spPr/>
      <dgm:t>
        <a:bodyPr/>
        <a:lstStyle/>
        <a:p>
          <a:endParaRPr lang="en-US"/>
        </a:p>
      </dgm:t>
    </dgm:pt>
    <dgm:pt modelId="{C3C8B0BE-6B2D-4894-BD87-7A55823666F3}" type="sibTrans" cxnId="{6389E528-57F2-485D-8432-4768344B3D2B}">
      <dgm:prSet/>
      <dgm:spPr/>
      <dgm:t>
        <a:bodyPr/>
        <a:lstStyle/>
        <a:p>
          <a:endParaRPr lang="en-US"/>
        </a:p>
      </dgm:t>
    </dgm:pt>
    <dgm:pt modelId="{71B2561D-C2CB-4679-9B1A-55B21102E2B4}">
      <dgm:prSet phldrT="[Text]"/>
      <dgm:spPr/>
      <dgm:t>
        <a:bodyPr/>
        <a:lstStyle/>
        <a:p>
          <a:r>
            <a:rPr lang="en-US" dirty="0"/>
            <a:t>future</a:t>
          </a:r>
        </a:p>
      </dgm:t>
    </dgm:pt>
    <dgm:pt modelId="{C3E0AE7D-2097-476C-A687-710E03078CD1}" type="parTrans" cxnId="{F2A6A406-D502-4EEE-992B-D9A3E1131AC8}">
      <dgm:prSet/>
      <dgm:spPr/>
      <dgm:t>
        <a:bodyPr/>
        <a:lstStyle/>
        <a:p>
          <a:endParaRPr lang="en-US"/>
        </a:p>
      </dgm:t>
    </dgm:pt>
    <dgm:pt modelId="{A7C550E7-630E-4F30-87CC-D0934081EB7F}" type="sibTrans" cxnId="{F2A6A406-D502-4EEE-992B-D9A3E1131AC8}">
      <dgm:prSet/>
      <dgm:spPr/>
      <dgm:t>
        <a:bodyPr/>
        <a:lstStyle/>
        <a:p>
          <a:endParaRPr lang="en-US"/>
        </a:p>
      </dgm:t>
    </dgm:pt>
    <dgm:pt modelId="{4AAE8774-0707-4E54-A547-C211E1DC5089}">
      <dgm:prSet phldrT="[Text]"/>
      <dgm:spPr/>
      <dgm:t>
        <a:bodyPr/>
        <a:lstStyle/>
        <a:p>
          <a:r>
            <a:rPr lang="en-US" dirty="0"/>
            <a:t>past</a:t>
          </a:r>
        </a:p>
      </dgm:t>
    </dgm:pt>
    <dgm:pt modelId="{A2B72739-E11B-4C5B-A58F-85E3F1125DA3}" type="parTrans" cxnId="{78B73C42-BF66-4445-9277-E0E05746EA68}">
      <dgm:prSet/>
      <dgm:spPr/>
      <dgm:t>
        <a:bodyPr/>
        <a:lstStyle/>
        <a:p>
          <a:endParaRPr lang="en-US"/>
        </a:p>
      </dgm:t>
    </dgm:pt>
    <dgm:pt modelId="{2CF912C7-E9CD-478D-946C-413FB45BE6EE}" type="sibTrans" cxnId="{78B73C42-BF66-4445-9277-E0E05746EA68}">
      <dgm:prSet/>
      <dgm:spPr/>
      <dgm:t>
        <a:bodyPr/>
        <a:lstStyle/>
        <a:p>
          <a:endParaRPr lang="en-US"/>
        </a:p>
      </dgm:t>
    </dgm:pt>
    <dgm:pt modelId="{7E8779AA-BFE7-4A33-9D21-893FF274A2E9}" type="pres">
      <dgm:prSet presAssocID="{31276120-3F25-4FE9-BAEC-C22555D91616}" presName="cycle" presStyleCnt="0">
        <dgm:presLayoutVars>
          <dgm:dir/>
          <dgm:resizeHandles val="exact"/>
        </dgm:presLayoutVars>
      </dgm:prSet>
      <dgm:spPr/>
      <dgm:t>
        <a:bodyPr/>
        <a:lstStyle/>
        <a:p>
          <a:endParaRPr lang="en-US"/>
        </a:p>
      </dgm:t>
    </dgm:pt>
    <dgm:pt modelId="{82A60283-90FE-4469-BB0C-F803813092C1}" type="pres">
      <dgm:prSet presAssocID="{52FC9E87-46F3-482A-847C-02D905FF494B}" presName="dummy" presStyleCnt="0"/>
      <dgm:spPr/>
    </dgm:pt>
    <dgm:pt modelId="{B5F1A257-E445-42DF-87A6-201D573DE79E}" type="pres">
      <dgm:prSet presAssocID="{52FC9E87-46F3-482A-847C-02D905FF494B}" presName="node" presStyleLbl="revTx" presStyleIdx="0" presStyleCnt="5">
        <dgm:presLayoutVars>
          <dgm:bulletEnabled val="1"/>
        </dgm:presLayoutVars>
      </dgm:prSet>
      <dgm:spPr/>
      <dgm:t>
        <a:bodyPr/>
        <a:lstStyle/>
        <a:p>
          <a:endParaRPr lang="en-US"/>
        </a:p>
      </dgm:t>
    </dgm:pt>
    <dgm:pt modelId="{AD82A6D3-689F-493C-ADE9-9AEC0DEAFB35}" type="pres">
      <dgm:prSet presAssocID="{E7929CF1-109B-4CBA-B089-21D2A267D8B3}" presName="sibTrans" presStyleLbl="node1" presStyleIdx="0" presStyleCnt="5"/>
      <dgm:spPr/>
      <dgm:t>
        <a:bodyPr/>
        <a:lstStyle/>
        <a:p>
          <a:endParaRPr lang="en-US"/>
        </a:p>
      </dgm:t>
    </dgm:pt>
    <dgm:pt modelId="{A316FEE3-8069-402C-881C-057F9DFD34C0}" type="pres">
      <dgm:prSet presAssocID="{4B0110B2-5B41-4F3F-B303-641A046926C1}" presName="dummy" presStyleCnt="0"/>
      <dgm:spPr/>
    </dgm:pt>
    <dgm:pt modelId="{7B853921-423A-4558-81EC-DE2BC4D78810}" type="pres">
      <dgm:prSet presAssocID="{4B0110B2-5B41-4F3F-B303-641A046926C1}" presName="node" presStyleLbl="revTx" presStyleIdx="1" presStyleCnt="5">
        <dgm:presLayoutVars>
          <dgm:bulletEnabled val="1"/>
        </dgm:presLayoutVars>
      </dgm:prSet>
      <dgm:spPr/>
      <dgm:t>
        <a:bodyPr/>
        <a:lstStyle/>
        <a:p>
          <a:endParaRPr lang="en-US"/>
        </a:p>
      </dgm:t>
    </dgm:pt>
    <dgm:pt modelId="{93C90A2C-451C-46F4-8BFC-50465423EA12}" type="pres">
      <dgm:prSet presAssocID="{00441D7C-DD66-416D-8111-417181D9A761}" presName="sibTrans" presStyleLbl="node1" presStyleIdx="1" presStyleCnt="5"/>
      <dgm:spPr/>
      <dgm:t>
        <a:bodyPr/>
        <a:lstStyle/>
        <a:p>
          <a:endParaRPr lang="en-US"/>
        </a:p>
      </dgm:t>
    </dgm:pt>
    <dgm:pt modelId="{06C66A97-220C-4F6B-BC18-4F065FD8C66C}" type="pres">
      <dgm:prSet presAssocID="{565639D9-2CE4-4B21-BB62-3D2B22C6D025}" presName="dummy" presStyleCnt="0"/>
      <dgm:spPr/>
    </dgm:pt>
    <dgm:pt modelId="{A4772CC4-E860-4333-8383-5C1CA81521E6}" type="pres">
      <dgm:prSet presAssocID="{565639D9-2CE4-4B21-BB62-3D2B22C6D025}" presName="node" presStyleLbl="revTx" presStyleIdx="2" presStyleCnt="5" custRadScaleRad="100011" custRadScaleInc="3418">
        <dgm:presLayoutVars>
          <dgm:bulletEnabled val="1"/>
        </dgm:presLayoutVars>
      </dgm:prSet>
      <dgm:spPr/>
      <dgm:t>
        <a:bodyPr/>
        <a:lstStyle/>
        <a:p>
          <a:endParaRPr lang="en-US"/>
        </a:p>
      </dgm:t>
    </dgm:pt>
    <dgm:pt modelId="{6A2BBA98-029A-42BA-90C4-B18AC2117DE8}" type="pres">
      <dgm:prSet presAssocID="{C3C8B0BE-6B2D-4894-BD87-7A55823666F3}" presName="sibTrans" presStyleLbl="node1" presStyleIdx="2" presStyleCnt="5"/>
      <dgm:spPr/>
      <dgm:t>
        <a:bodyPr/>
        <a:lstStyle/>
        <a:p>
          <a:endParaRPr lang="en-US"/>
        </a:p>
      </dgm:t>
    </dgm:pt>
    <dgm:pt modelId="{18CC6B32-1C20-48DB-A462-FAF5A4BA432A}" type="pres">
      <dgm:prSet presAssocID="{71B2561D-C2CB-4679-9B1A-55B21102E2B4}" presName="dummy" presStyleCnt="0"/>
      <dgm:spPr/>
    </dgm:pt>
    <dgm:pt modelId="{617F6676-1047-4873-9606-D6AD2377409F}" type="pres">
      <dgm:prSet presAssocID="{71B2561D-C2CB-4679-9B1A-55B21102E2B4}" presName="node" presStyleLbl="revTx" presStyleIdx="3" presStyleCnt="5">
        <dgm:presLayoutVars>
          <dgm:bulletEnabled val="1"/>
        </dgm:presLayoutVars>
      </dgm:prSet>
      <dgm:spPr/>
      <dgm:t>
        <a:bodyPr/>
        <a:lstStyle/>
        <a:p>
          <a:endParaRPr lang="en-US"/>
        </a:p>
      </dgm:t>
    </dgm:pt>
    <dgm:pt modelId="{4271DA82-12C6-49F3-9E19-9CBD66B9DFBD}" type="pres">
      <dgm:prSet presAssocID="{A7C550E7-630E-4F30-87CC-D0934081EB7F}" presName="sibTrans" presStyleLbl="node1" presStyleIdx="3" presStyleCnt="5"/>
      <dgm:spPr/>
      <dgm:t>
        <a:bodyPr/>
        <a:lstStyle/>
        <a:p>
          <a:endParaRPr lang="en-US"/>
        </a:p>
      </dgm:t>
    </dgm:pt>
    <dgm:pt modelId="{D503358A-CCAE-41F8-BA4F-2E411AE02DE7}" type="pres">
      <dgm:prSet presAssocID="{4AAE8774-0707-4E54-A547-C211E1DC5089}" presName="dummy" presStyleCnt="0"/>
      <dgm:spPr/>
    </dgm:pt>
    <dgm:pt modelId="{D86D373E-E2B3-43B5-BA82-900747FC1CAA}" type="pres">
      <dgm:prSet presAssocID="{4AAE8774-0707-4E54-A547-C211E1DC5089}" presName="node" presStyleLbl="revTx" presStyleIdx="4" presStyleCnt="5">
        <dgm:presLayoutVars>
          <dgm:bulletEnabled val="1"/>
        </dgm:presLayoutVars>
      </dgm:prSet>
      <dgm:spPr/>
      <dgm:t>
        <a:bodyPr/>
        <a:lstStyle/>
        <a:p>
          <a:endParaRPr lang="en-US"/>
        </a:p>
      </dgm:t>
    </dgm:pt>
    <dgm:pt modelId="{73C1A9B9-36A5-4A16-B781-0EF1D17467FD}" type="pres">
      <dgm:prSet presAssocID="{2CF912C7-E9CD-478D-946C-413FB45BE6EE}" presName="sibTrans" presStyleLbl="node1" presStyleIdx="4" presStyleCnt="5"/>
      <dgm:spPr/>
      <dgm:t>
        <a:bodyPr/>
        <a:lstStyle/>
        <a:p>
          <a:endParaRPr lang="en-US"/>
        </a:p>
      </dgm:t>
    </dgm:pt>
  </dgm:ptLst>
  <dgm:cxnLst>
    <dgm:cxn modelId="{45AA9E10-BC5C-4B8D-8032-3A88E8DE0F28}" type="presOf" srcId="{31276120-3F25-4FE9-BAEC-C22555D91616}" destId="{7E8779AA-BFE7-4A33-9D21-893FF274A2E9}" srcOrd="0" destOrd="0" presId="urn:microsoft.com/office/officeart/2005/8/layout/cycle1"/>
    <dgm:cxn modelId="{6FCB6AD6-F1C1-4968-A67B-961FAFDB52BB}" srcId="{31276120-3F25-4FE9-BAEC-C22555D91616}" destId="{4B0110B2-5B41-4F3F-B303-641A046926C1}" srcOrd="1" destOrd="0" parTransId="{D3F9CCC1-A6D7-4A6E-8E30-BCA0D1A2EE34}" sibTransId="{00441D7C-DD66-416D-8111-417181D9A761}"/>
    <dgm:cxn modelId="{78B73C42-BF66-4445-9277-E0E05746EA68}" srcId="{31276120-3F25-4FE9-BAEC-C22555D91616}" destId="{4AAE8774-0707-4E54-A547-C211E1DC5089}" srcOrd="4" destOrd="0" parTransId="{A2B72739-E11B-4C5B-A58F-85E3F1125DA3}" sibTransId="{2CF912C7-E9CD-478D-946C-413FB45BE6EE}"/>
    <dgm:cxn modelId="{6EDAE96B-E867-4C8C-880F-59D6E80F25E6}" type="presOf" srcId="{2CF912C7-E9CD-478D-946C-413FB45BE6EE}" destId="{73C1A9B9-36A5-4A16-B781-0EF1D17467FD}" srcOrd="0" destOrd="0" presId="urn:microsoft.com/office/officeart/2005/8/layout/cycle1"/>
    <dgm:cxn modelId="{838E755A-E100-4AE0-85F6-D8C76FD9D45B}" type="presOf" srcId="{00441D7C-DD66-416D-8111-417181D9A761}" destId="{93C90A2C-451C-46F4-8BFC-50465423EA12}" srcOrd="0" destOrd="0" presId="urn:microsoft.com/office/officeart/2005/8/layout/cycle1"/>
    <dgm:cxn modelId="{875B4693-C419-4340-A79C-0B6F72E108C4}" type="presOf" srcId="{4AAE8774-0707-4E54-A547-C211E1DC5089}" destId="{D86D373E-E2B3-43B5-BA82-900747FC1CAA}" srcOrd="0" destOrd="0" presId="urn:microsoft.com/office/officeart/2005/8/layout/cycle1"/>
    <dgm:cxn modelId="{01AA7361-19C2-418B-ACAD-ACBFDDA85F08}" type="presOf" srcId="{71B2561D-C2CB-4679-9B1A-55B21102E2B4}" destId="{617F6676-1047-4873-9606-D6AD2377409F}" srcOrd="0" destOrd="0" presId="urn:microsoft.com/office/officeart/2005/8/layout/cycle1"/>
    <dgm:cxn modelId="{F379B0A0-8B4B-4DCE-B2E8-C986FAB2C6BD}" type="presOf" srcId="{E7929CF1-109B-4CBA-B089-21D2A267D8B3}" destId="{AD82A6D3-689F-493C-ADE9-9AEC0DEAFB35}" srcOrd="0" destOrd="0" presId="urn:microsoft.com/office/officeart/2005/8/layout/cycle1"/>
    <dgm:cxn modelId="{6389E528-57F2-485D-8432-4768344B3D2B}" srcId="{31276120-3F25-4FE9-BAEC-C22555D91616}" destId="{565639D9-2CE4-4B21-BB62-3D2B22C6D025}" srcOrd="2" destOrd="0" parTransId="{36B26AB4-1276-4EBD-B015-3A7CA5B81E6A}" sibTransId="{C3C8B0BE-6B2D-4894-BD87-7A55823666F3}"/>
    <dgm:cxn modelId="{3892314C-2D77-421B-9E5C-B2335AE95D83}" type="presOf" srcId="{C3C8B0BE-6B2D-4894-BD87-7A55823666F3}" destId="{6A2BBA98-029A-42BA-90C4-B18AC2117DE8}" srcOrd="0" destOrd="0" presId="urn:microsoft.com/office/officeart/2005/8/layout/cycle1"/>
    <dgm:cxn modelId="{121B6E1C-1556-4C48-9BFA-B18836382D55}" srcId="{31276120-3F25-4FE9-BAEC-C22555D91616}" destId="{52FC9E87-46F3-482A-847C-02D905FF494B}" srcOrd="0" destOrd="0" parTransId="{3B128B3A-0CD3-4579-B4E4-0258CFDF3FEC}" sibTransId="{E7929CF1-109B-4CBA-B089-21D2A267D8B3}"/>
    <dgm:cxn modelId="{B4B25CAA-9945-4366-A6ED-698BC15D3E3B}" type="presOf" srcId="{52FC9E87-46F3-482A-847C-02D905FF494B}" destId="{B5F1A257-E445-42DF-87A6-201D573DE79E}" srcOrd="0" destOrd="0" presId="urn:microsoft.com/office/officeart/2005/8/layout/cycle1"/>
    <dgm:cxn modelId="{5C83B760-B55C-4984-91AA-7E779BA6F382}" type="presOf" srcId="{A7C550E7-630E-4F30-87CC-D0934081EB7F}" destId="{4271DA82-12C6-49F3-9E19-9CBD66B9DFBD}" srcOrd="0" destOrd="0" presId="urn:microsoft.com/office/officeart/2005/8/layout/cycle1"/>
    <dgm:cxn modelId="{7F2233F5-0DFE-4C15-82B9-6966240EA272}" type="presOf" srcId="{4B0110B2-5B41-4F3F-B303-641A046926C1}" destId="{7B853921-423A-4558-81EC-DE2BC4D78810}" srcOrd="0" destOrd="0" presId="urn:microsoft.com/office/officeart/2005/8/layout/cycle1"/>
    <dgm:cxn modelId="{F2A6A406-D502-4EEE-992B-D9A3E1131AC8}" srcId="{31276120-3F25-4FE9-BAEC-C22555D91616}" destId="{71B2561D-C2CB-4679-9B1A-55B21102E2B4}" srcOrd="3" destOrd="0" parTransId="{C3E0AE7D-2097-476C-A687-710E03078CD1}" sibTransId="{A7C550E7-630E-4F30-87CC-D0934081EB7F}"/>
    <dgm:cxn modelId="{40B71D08-49C4-429C-B684-378EBC366869}" type="presOf" srcId="{565639D9-2CE4-4B21-BB62-3D2B22C6D025}" destId="{A4772CC4-E860-4333-8383-5C1CA81521E6}" srcOrd="0" destOrd="0" presId="urn:microsoft.com/office/officeart/2005/8/layout/cycle1"/>
    <dgm:cxn modelId="{D6055E50-D5A2-48D0-8ECD-D2B4E3788DA6}" type="presParOf" srcId="{7E8779AA-BFE7-4A33-9D21-893FF274A2E9}" destId="{82A60283-90FE-4469-BB0C-F803813092C1}" srcOrd="0" destOrd="0" presId="urn:microsoft.com/office/officeart/2005/8/layout/cycle1"/>
    <dgm:cxn modelId="{FB3CE889-F916-4BCB-A860-3E5953C8B484}" type="presParOf" srcId="{7E8779AA-BFE7-4A33-9D21-893FF274A2E9}" destId="{B5F1A257-E445-42DF-87A6-201D573DE79E}" srcOrd="1" destOrd="0" presId="urn:microsoft.com/office/officeart/2005/8/layout/cycle1"/>
    <dgm:cxn modelId="{4EA72633-F741-4A66-BB83-98F9BB042AF1}" type="presParOf" srcId="{7E8779AA-BFE7-4A33-9D21-893FF274A2E9}" destId="{AD82A6D3-689F-493C-ADE9-9AEC0DEAFB35}" srcOrd="2" destOrd="0" presId="urn:microsoft.com/office/officeart/2005/8/layout/cycle1"/>
    <dgm:cxn modelId="{23F6BB3A-992C-4A64-9B9B-6B3A734DAB2D}" type="presParOf" srcId="{7E8779AA-BFE7-4A33-9D21-893FF274A2E9}" destId="{A316FEE3-8069-402C-881C-057F9DFD34C0}" srcOrd="3" destOrd="0" presId="urn:microsoft.com/office/officeart/2005/8/layout/cycle1"/>
    <dgm:cxn modelId="{C861B9C3-1525-4C0E-BD59-0843A793386B}" type="presParOf" srcId="{7E8779AA-BFE7-4A33-9D21-893FF274A2E9}" destId="{7B853921-423A-4558-81EC-DE2BC4D78810}" srcOrd="4" destOrd="0" presId="urn:microsoft.com/office/officeart/2005/8/layout/cycle1"/>
    <dgm:cxn modelId="{51217CC8-2C86-4248-B891-2BD8A709067B}" type="presParOf" srcId="{7E8779AA-BFE7-4A33-9D21-893FF274A2E9}" destId="{93C90A2C-451C-46F4-8BFC-50465423EA12}" srcOrd="5" destOrd="0" presId="urn:microsoft.com/office/officeart/2005/8/layout/cycle1"/>
    <dgm:cxn modelId="{A9ED5832-12B8-4845-8B90-FAD0554FCE87}" type="presParOf" srcId="{7E8779AA-BFE7-4A33-9D21-893FF274A2E9}" destId="{06C66A97-220C-4F6B-BC18-4F065FD8C66C}" srcOrd="6" destOrd="0" presId="urn:microsoft.com/office/officeart/2005/8/layout/cycle1"/>
    <dgm:cxn modelId="{50244046-E3A9-4498-A843-119DBDEE635E}" type="presParOf" srcId="{7E8779AA-BFE7-4A33-9D21-893FF274A2E9}" destId="{A4772CC4-E860-4333-8383-5C1CA81521E6}" srcOrd="7" destOrd="0" presId="urn:microsoft.com/office/officeart/2005/8/layout/cycle1"/>
    <dgm:cxn modelId="{42B620FF-27D1-47EF-B6AF-DAEA0AF25435}" type="presParOf" srcId="{7E8779AA-BFE7-4A33-9D21-893FF274A2E9}" destId="{6A2BBA98-029A-42BA-90C4-B18AC2117DE8}" srcOrd="8" destOrd="0" presId="urn:microsoft.com/office/officeart/2005/8/layout/cycle1"/>
    <dgm:cxn modelId="{2E059590-6E25-48F6-9BD9-A59C0AB2F316}" type="presParOf" srcId="{7E8779AA-BFE7-4A33-9D21-893FF274A2E9}" destId="{18CC6B32-1C20-48DB-A462-FAF5A4BA432A}" srcOrd="9" destOrd="0" presId="urn:microsoft.com/office/officeart/2005/8/layout/cycle1"/>
    <dgm:cxn modelId="{98861539-EBC3-4F82-9047-C0D14CBD566D}" type="presParOf" srcId="{7E8779AA-BFE7-4A33-9D21-893FF274A2E9}" destId="{617F6676-1047-4873-9606-D6AD2377409F}" srcOrd="10" destOrd="0" presId="urn:microsoft.com/office/officeart/2005/8/layout/cycle1"/>
    <dgm:cxn modelId="{88E2BAC5-BF49-4529-9F11-55396F1CF13F}" type="presParOf" srcId="{7E8779AA-BFE7-4A33-9D21-893FF274A2E9}" destId="{4271DA82-12C6-49F3-9E19-9CBD66B9DFBD}" srcOrd="11" destOrd="0" presId="urn:microsoft.com/office/officeart/2005/8/layout/cycle1"/>
    <dgm:cxn modelId="{E2DB022B-66B4-4F61-8F97-EF013BC1B535}" type="presParOf" srcId="{7E8779AA-BFE7-4A33-9D21-893FF274A2E9}" destId="{D503358A-CCAE-41F8-BA4F-2E411AE02DE7}" srcOrd="12" destOrd="0" presId="urn:microsoft.com/office/officeart/2005/8/layout/cycle1"/>
    <dgm:cxn modelId="{5F100B9E-5C56-4DB1-BE47-265A91952075}" type="presParOf" srcId="{7E8779AA-BFE7-4A33-9D21-893FF274A2E9}" destId="{D86D373E-E2B3-43B5-BA82-900747FC1CAA}" srcOrd="13" destOrd="0" presId="urn:microsoft.com/office/officeart/2005/8/layout/cycle1"/>
    <dgm:cxn modelId="{66B08037-5315-478D-89CB-37F332BF65F2}" type="presParOf" srcId="{7E8779AA-BFE7-4A33-9D21-893FF274A2E9}" destId="{73C1A9B9-36A5-4A16-B781-0EF1D17467F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94B0F13-B58A-8F09-AD60-B6839AA62298}"/>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2AB843F-A5EE-96F2-2722-2541360320A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B5A2F4F-03C0-45C5-94F3-30DDF3EDC62C}" type="datetimeFigureOut">
              <a:rPr lang="en-US" smtClean="0"/>
              <a:t>9/14/2025</a:t>
            </a:fld>
            <a:endParaRPr lang="en-US"/>
          </a:p>
        </p:txBody>
      </p:sp>
      <p:sp>
        <p:nvSpPr>
          <p:cNvPr id="4" name="Footer Placeholder 3">
            <a:extLst>
              <a:ext uri="{FF2B5EF4-FFF2-40B4-BE49-F238E27FC236}">
                <a16:creationId xmlns:a16="http://schemas.microsoft.com/office/drawing/2014/main" xmlns="" id="{936C6E23-E591-753F-D52E-EDE17BAAF1C1}"/>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EE4F783-433C-E5CD-7D0C-CF5F87F8548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BD35CAB-7061-477C-A4CA-F6921BEFAC9F}" type="slidenum">
              <a:rPr lang="en-US" smtClean="0"/>
              <a:t>‹#›</a:t>
            </a:fld>
            <a:endParaRPr lang="en-US"/>
          </a:p>
        </p:txBody>
      </p:sp>
    </p:spTree>
    <p:extLst>
      <p:ext uri="{BB962C8B-B14F-4D97-AF65-F5344CB8AC3E}">
        <p14:creationId xmlns:p14="http://schemas.microsoft.com/office/powerpoint/2010/main" val="287207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D8016D62-ADE4-4420-996E-7F29DFF2B025}" type="datetimeFigureOut">
              <a:rPr lang="en-US" smtClean="0"/>
              <a:t>9/14/2025</a:t>
            </a:fld>
            <a:endParaRPr lang="en-US"/>
          </a:p>
        </p:txBody>
      </p:sp>
      <p:sp>
        <p:nvSpPr>
          <p:cNvPr id="4" name="Slide Image Placeholder 3"/>
          <p:cNvSpPr>
            <a:spLocks noGrp="1" noRot="1" noChangeAspect="1"/>
          </p:cNvSpPr>
          <p:nvPr>
            <p:ph type="sldImg" idx="2"/>
          </p:nvPr>
        </p:nvSpPr>
        <p:spPr>
          <a:xfrm>
            <a:off x="-1939925" y="1173163"/>
            <a:ext cx="109823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E09D8A1-C26C-4621-9BB0-5F8C65B1D727}" type="slidenum">
              <a:rPr lang="en-US" smtClean="0"/>
              <a:t>‹#›</a:t>
            </a:fld>
            <a:endParaRPr lang="en-US"/>
          </a:p>
        </p:txBody>
      </p:sp>
    </p:spTree>
    <p:extLst>
      <p:ext uri="{BB962C8B-B14F-4D97-AF65-F5344CB8AC3E}">
        <p14:creationId xmlns:p14="http://schemas.microsoft.com/office/powerpoint/2010/main" val="244237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9D8A1-C26C-4621-9BB0-5F8C65B1D727}" type="slidenum">
              <a:rPr lang="en-US" smtClean="0"/>
              <a:t>28</a:t>
            </a:fld>
            <a:endParaRPr lang="en-US"/>
          </a:p>
        </p:txBody>
      </p:sp>
    </p:spTree>
    <p:extLst>
      <p:ext uri="{BB962C8B-B14F-4D97-AF65-F5344CB8AC3E}">
        <p14:creationId xmlns:p14="http://schemas.microsoft.com/office/powerpoint/2010/main" val="372610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188720" y="3699804"/>
            <a:ext cx="2159508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1188720" y="1433732"/>
            <a:ext cx="2159508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3805428"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242292"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1804905" y="3526302"/>
            <a:ext cx="118872"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54F3470F-D258-44B9-8116-60D5796A262E}" type="datetimeFigureOut">
              <a:rPr lang="en-US" smtClean="0"/>
              <a:pPr/>
              <a:t>9/14/2025</a:t>
            </a:fld>
            <a:endParaRPr lang="en-US"/>
          </a:p>
        </p:txBody>
      </p:sp>
      <p:sp>
        <p:nvSpPr>
          <p:cNvPr id="16" name="Slide Number Placeholder 15"/>
          <p:cNvSpPr>
            <a:spLocks noGrp="1"/>
          </p:cNvSpPr>
          <p:nvPr>
            <p:ph type="sldNum" sz="quarter" idx="11"/>
          </p:nvPr>
        </p:nvSpPr>
        <p:spPr/>
        <p:txBody>
          <a:bodyPr/>
          <a:lstStyle/>
          <a:p>
            <a:fld id="{8B9BE581-5BF1-421F-B0B6-51B4EC2FB15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518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38433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36440" y="274639"/>
            <a:ext cx="5349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88720" y="274639"/>
            <a:ext cx="1565148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292955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1188720" y="1524000"/>
            <a:ext cx="213969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54F3470F-D258-44B9-8116-60D5796A262E}" type="datetimeFigureOut">
              <a:rPr lang="en-US" smtClean="0"/>
              <a:pPr/>
              <a:t>9/14/2025</a:t>
            </a:fld>
            <a:endParaRPr lang="en-US"/>
          </a:p>
        </p:txBody>
      </p:sp>
      <p:sp>
        <p:nvSpPr>
          <p:cNvPr id="15" name="Slide Number Placeholder 14"/>
          <p:cNvSpPr>
            <a:spLocks noGrp="1"/>
          </p:cNvSpPr>
          <p:nvPr>
            <p:ph type="sldNum" sz="quarter" idx="15"/>
          </p:nvPr>
        </p:nvSpPr>
        <p:spPr/>
        <p:txBody>
          <a:bodyPr/>
          <a:lstStyle>
            <a:lvl1pPr algn="ctr">
              <a:defRPr/>
            </a:lvl1pPr>
          </a:lstStyle>
          <a:p>
            <a:fld id="{8B9BE581-5BF1-421F-B0B6-51B4EC2FB15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8963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F3470F-D258-44B9-8116-60D5796A262E}"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a:xfrm>
            <a:off x="1783080" y="3505200"/>
            <a:ext cx="2060448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1783080" y="4958864"/>
            <a:ext cx="2060448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1783080" y="4916993"/>
            <a:ext cx="2060448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22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4F3470F-D258-44B9-8116-60D5796A262E}"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11887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120853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90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B9BE581-5BF1-421F-B0B6-51B4EC2FB158}"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4F3470F-D258-44B9-8116-60D5796A262E}" type="datetimeFigureOut">
              <a:rPr lang="en-US" smtClean="0"/>
              <a:pPr/>
              <a:t>9/14/2025</a:t>
            </a:fld>
            <a:endParaRPr lang="en-US"/>
          </a:p>
        </p:txBody>
      </p:sp>
      <p:sp>
        <p:nvSpPr>
          <p:cNvPr id="3" name="Text Placeholder 2"/>
          <p:cNvSpPr>
            <a:spLocks noGrp="1"/>
          </p:cNvSpPr>
          <p:nvPr>
            <p:ph type="body" idx="1"/>
          </p:nvPr>
        </p:nvSpPr>
        <p:spPr>
          <a:xfrm>
            <a:off x="1188720" y="1399593"/>
            <a:ext cx="1050448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1188720"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12089449"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1188720" y="155448"/>
            <a:ext cx="2139696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12085320" y="1399593"/>
            <a:ext cx="10504489"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1463657"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62688"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94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F3470F-D258-44B9-8116-60D5796A262E}"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33303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3470F-D258-44B9-8116-60D5796A262E}"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96900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1188720" y="457200"/>
            <a:ext cx="1624584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17632680" y="1600200"/>
            <a:ext cx="5159045"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17632680" y="457200"/>
            <a:ext cx="515112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54F3470F-D258-44B9-8116-60D5796A262E}" type="datetimeFigureOut">
              <a:rPr lang="en-US" smtClean="0"/>
              <a:pPr/>
              <a:t>9/14/2025</a:t>
            </a:fld>
            <a:endParaRPr lang="en-US"/>
          </a:p>
        </p:txBody>
      </p:sp>
      <p:sp>
        <p:nvSpPr>
          <p:cNvPr id="9" name="Slide Number Placeholder 8"/>
          <p:cNvSpPr>
            <a:spLocks noGrp="1"/>
          </p:cNvSpPr>
          <p:nvPr>
            <p:ph type="sldNum" sz="quarter" idx="15"/>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6574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36440" y="457200"/>
            <a:ext cx="534924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1188720" y="457200"/>
            <a:ext cx="1565148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17236440" y="1600200"/>
            <a:ext cx="534924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54F3470F-D258-44B9-8116-60D5796A262E}" type="datetimeFigureOut">
              <a:rPr lang="en-US" smtClean="0"/>
              <a:pPr/>
              <a:t>9/14/2025</a:t>
            </a:fld>
            <a:endParaRPr lang="en-US"/>
          </a:p>
        </p:txBody>
      </p:sp>
      <p:sp>
        <p:nvSpPr>
          <p:cNvPr id="9" name="Slide Number Placeholder 8"/>
          <p:cNvSpPr>
            <a:spLocks noGrp="1"/>
          </p:cNvSpPr>
          <p:nvPr>
            <p:ph type="sldNum" sz="quarter" idx="11"/>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871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188720" y="1447800"/>
            <a:ext cx="2139696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15057120" y="6203667"/>
            <a:ext cx="6736080" cy="384048"/>
          </a:xfrm>
          <a:prstGeom prst="rect">
            <a:avLst/>
          </a:prstGeom>
        </p:spPr>
        <p:txBody>
          <a:bodyPr vert="horz" anchor="ctr" anchorCtr="0"/>
          <a:lstStyle>
            <a:lvl1pPr algn="l" eaLnBrk="1" latinLnBrk="0" hangingPunct="1">
              <a:defRPr kumimoji="0" sz="1200">
                <a:solidFill>
                  <a:schemeClr val="tx2"/>
                </a:solidFill>
              </a:defRPr>
            </a:lvl1pPr>
          </a:lstStyle>
          <a:p>
            <a:fld id="{54F3470F-D258-44B9-8116-60D5796A262E}" type="datetimeFigureOut">
              <a:rPr lang="en-US" smtClean="0"/>
              <a:pPr/>
              <a:t>9/14/2025</a:t>
            </a:fld>
            <a:endParaRPr lang="en-US"/>
          </a:p>
        </p:txBody>
      </p:sp>
      <p:sp>
        <p:nvSpPr>
          <p:cNvPr id="10" name="Footer Placeholder 9"/>
          <p:cNvSpPr>
            <a:spLocks noGrp="1"/>
          </p:cNvSpPr>
          <p:nvPr>
            <p:ph type="ftr" sz="quarter" idx="3"/>
          </p:nvPr>
        </p:nvSpPr>
        <p:spPr>
          <a:xfrm>
            <a:off x="5547360" y="6203667"/>
            <a:ext cx="931164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21867495" y="6181531"/>
            <a:ext cx="158496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B9BE581-5BF1-421F-B0B6-51B4EC2FB158}" type="slidenum">
              <a:rPr lang="en-US" smtClean="0"/>
              <a:pPr/>
              <a:t>‹#›</a:t>
            </a:fld>
            <a:endParaRPr lang="en-US"/>
          </a:p>
        </p:txBody>
      </p:sp>
      <p:sp>
        <p:nvSpPr>
          <p:cNvPr id="5" name="Title Placeholder 4"/>
          <p:cNvSpPr>
            <a:spLocks noGrp="1"/>
          </p:cNvSpPr>
          <p:nvPr>
            <p:ph type="title"/>
          </p:nvPr>
        </p:nvSpPr>
        <p:spPr>
          <a:xfrm>
            <a:off x="1188720" y="152400"/>
            <a:ext cx="2139696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81948728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heic"/></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711744" y="1166842"/>
            <a:ext cx="1035091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according to John</a:t>
            </a:r>
          </a:p>
        </p:txBody>
      </p:sp>
    </p:spTree>
    <p:extLst>
      <p:ext uri="{BB962C8B-B14F-4D97-AF65-F5344CB8AC3E}">
        <p14:creationId xmlns:p14="http://schemas.microsoft.com/office/powerpoint/2010/main" val="16185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BD69E8-DF17-ECC2-F8DB-DE4F83939B15}"/>
              </a:ext>
            </a:extLst>
          </p:cNvPr>
          <p:cNvSpPr txBox="1"/>
          <p:nvPr/>
        </p:nvSpPr>
        <p:spPr>
          <a:xfrm>
            <a:off x="11390108" y="2644170"/>
            <a:ext cx="994183" cy="1569660"/>
          </a:xfrm>
          <a:prstGeom prst="rect">
            <a:avLst/>
          </a:prstGeom>
          <a:noFill/>
        </p:spPr>
        <p:txBody>
          <a:bodyPr wrap="none" rtlCol="0">
            <a:spAutoFit/>
          </a:bodyPr>
          <a:lstStyle/>
          <a:p>
            <a:r>
              <a:rPr lang="en-US" sz="9600" dirty="0">
                <a:solidFill>
                  <a:srgbClr val="FFFF0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305858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4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C73FF6-618A-FAE3-97D7-47D8D4136969}"/>
              </a:ext>
            </a:extLst>
          </p:cNvPr>
          <p:cNvSpPr txBox="1"/>
          <p:nvPr/>
        </p:nvSpPr>
        <p:spPr>
          <a:xfrm>
            <a:off x="8274801" y="2497976"/>
            <a:ext cx="7224798" cy="1862048"/>
          </a:xfrm>
          <a:prstGeom prst="rect">
            <a:avLst/>
          </a:prstGeom>
          <a:noFill/>
        </p:spPr>
        <p:txBody>
          <a:bodyPr wrap="none" rtlCol="0">
            <a:spAutoFit/>
          </a:bodyPr>
          <a:lstStyle/>
          <a:p>
            <a:r>
              <a:rPr lang="en-US" sz="11500" dirty="0">
                <a:effectLst>
                  <a:outerShdw blurRad="38100" dist="38100" dir="2700000" algn="tl">
                    <a:srgbClr val="000000">
                      <a:alpha val="43137"/>
                    </a:srgbClr>
                  </a:outerShdw>
                </a:effectLst>
              </a:rPr>
              <a:t>Belize 2025</a:t>
            </a:r>
          </a:p>
        </p:txBody>
      </p:sp>
    </p:spTree>
    <p:extLst>
      <p:ext uri="{BB962C8B-B14F-4D97-AF65-F5344CB8AC3E}">
        <p14:creationId xmlns:p14="http://schemas.microsoft.com/office/powerpoint/2010/main" val="280882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le Fracture Imaging">
            <a:extLst>
              <a:ext uri="{FF2B5EF4-FFF2-40B4-BE49-F238E27FC236}">
                <a16:creationId xmlns:a16="http://schemas.microsoft.com/office/drawing/2014/main" xmlns="" id="{23422552-F4A3-7DCF-9D30-55690CFD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381000"/>
            <a:ext cx="11277600" cy="6095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eg with a black cast on it&#10;&#10;AI-generated content may be incorrect.">
            <a:extLst>
              <a:ext uri="{FF2B5EF4-FFF2-40B4-BE49-F238E27FC236}">
                <a16:creationId xmlns:a16="http://schemas.microsoft.com/office/drawing/2014/main" xmlns="" id="{04213E49-D6AA-1895-BE65-41E832999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8000" y="-2209799"/>
            <a:ext cx="6096000" cy="11277600"/>
          </a:xfrm>
          <a:prstGeom prst="rect">
            <a:avLst/>
          </a:prstGeom>
        </p:spPr>
      </p:pic>
    </p:spTree>
    <p:extLst>
      <p:ext uri="{BB962C8B-B14F-4D97-AF65-F5344CB8AC3E}">
        <p14:creationId xmlns:p14="http://schemas.microsoft.com/office/powerpoint/2010/main" val="21152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wood with a white frame&#10;&#10;AI-generated content may be incorrect.">
            <a:extLst>
              <a:ext uri="{FF2B5EF4-FFF2-40B4-BE49-F238E27FC236}">
                <a16:creationId xmlns:a16="http://schemas.microsoft.com/office/drawing/2014/main" xmlns="" id="{A298E869-8C8B-70E3-8A98-566DC5D78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04797"/>
            <a:ext cx="7467600" cy="6248400"/>
          </a:xfrm>
          <a:prstGeom prst="rect">
            <a:avLst/>
          </a:prstGeom>
        </p:spPr>
      </p:pic>
      <p:pic>
        <p:nvPicPr>
          <p:cNvPr id="6" name="Picture 5" descr="A person standing in a kitchen&#10;&#10;AI-generated content may be incorrect.">
            <a:extLst>
              <a:ext uri="{FF2B5EF4-FFF2-40B4-BE49-F238E27FC236}">
                <a16:creationId xmlns:a16="http://schemas.microsoft.com/office/drawing/2014/main" xmlns="" id="{B07C2CBD-E155-9301-7840-0B6509E1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
            <a:ext cx="7467599" cy="6248401"/>
          </a:xfrm>
          <a:prstGeom prst="rect">
            <a:avLst/>
          </a:prstGeom>
        </p:spPr>
      </p:pic>
      <p:pic>
        <p:nvPicPr>
          <p:cNvPr id="7" name="Picture 6" descr="A close-up of an electrical panel&#10;&#10;AI-generated content may be incorrect.">
            <a:extLst>
              <a:ext uri="{FF2B5EF4-FFF2-40B4-BE49-F238E27FC236}">
                <a16:creationId xmlns:a16="http://schemas.microsoft.com/office/drawing/2014/main" xmlns="" id="{757C064B-237C-2131-1CD7-C6E735925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998" y="325241"/>
            <a:ext cx="7467600" cy="6248401"/>
          </a:xfrm>
          <a:prstGeom prst="rect">
            <a:avLst/>
          </a:prstGeom>
        </p:spPr>
      </p:pic>
    </p:spTree>
    <p:extLst>
      <p:ext uri="{BB962C8B-B14F-4D97-AF65-F5344CB8AC3E}">
        <p14:creationId xmlns:p14="http://schemas.microsoft.com/office/powerpoint/2010/main" val="3017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arn with a red roof&#10;&#10;AI-generated content may be incorrect.">
            <a:extLst>
              <a:ext uri="{FF2B5EF4-FFF2-40B4-BE49-F238E27FC236}">
                <a16:creationId xmlns:a16="http://schemas.microsoft.com/office/drawing/2014/main" xmlns="" id="{0676CD91-DB47-4645-9DC4-3D9C9D26B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1985"/>
            <a:ext cx="5715000" cy="5867400"/>
          </a:xfrm>
          <a:prstGeom prst="rect">
            <a:avLst/>
          </a:prstGeom>
        </p:spPr>
      </p:pic>
      <p:pic>
        <p:nvPicPr>
          <p:cNvPr id="7" name="Picture 6" descr="A wooden barn with a fence and grass&#10;&#10;AI-generated content may be incorrect.">
            <a:extLst>
              <a:ext uri="{FF2B5EF4-FFF2-40B4-BE49-F238E27FC236}">
                <a16:creationId xmlns:a16="http://schemas.microsoft.com/office/drawing/2014/main" xmlns="" id="{945411DF-56C3-323D-187E-6301416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446" y="551985"/>
            <a:ext cx="5715000" cy="5867400"/>
          </a:xfrm>
          <a:prstGeom prst="rect">
            <a:avLst/>
          </a:prstGeom>
        </p:spPr>
      </p:pic>
      <p:pic>
        <p:nvPicPr>
          <p:cNvPr id="9" name="Picture 8" descr="A room with a window and a table&#10;&#10;AI-generated content may be incorrect.">
            <a:extLst>
              <a:ext uri="{FF2B5EF4-FFF2-40B4-BE49-F238E27FC236}">
                <a16:creationId xmlns:a16="http://schemas.microsoft.com/office/drawing/2014/main" xmlns="" id="{A0A7CABC-D378-1C85-2332-A14F457AC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4602" y="551985"/>
            <a:ext cx="5791198" cy="5895278"/>
          </a:xfrm>
          <a:prstGeom prst="rect">
            <a:avLst/>
          </a:prstGeom>
        </p:spPr>
      </p:pic>
      <p:pic>
        <p:nvPicPr>
          <p:cNvPr id="11" name="Picture 10" descr="A blue house with a tree in the back&#10;&#10;AI-generated content may be incorrect.">
            <a:extLst>
              <a:ext uri="{FF2B5EF4-FFF2-40B4-BE49-F238E27FC236}">
                <a16:creationId xmlns:a16="http://schemas.microsoft.com/office/drawing/2014/main" xmlns="" id="{B46D6993-DF77-E19A-367D-93D4BAD6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5524" y="551985"/>
            <a:ext cx="5715000" cy="5895278"/>
          </a:xfrm>
          <a:prstGeom prst="rect">
            <a:avLst/>
          </a:prstGeom>
        </p:spPr>
      </p:pic>
    </p:spTree>
    <p:extLst>
      <p:ext uri="{BB962C8B-B14F-4D97-AF65-F5344CB8AC3E}">
        <p14:creationId xmlns:p14="http://schemas.microsoft.com/office/powerpoint/2010/main" val="14421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xmlns="" id="{47645161-ADB3-9B81-CCC3-2439B1C180FD}"/>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B753E1D8-9E57-16DE-8DB7-E633EAE51AF9}"/>
              </a:ext>
            </a:extLst>
          </p:cNvPr>
          <p:cNvSpPr txBox="1"/>
          <p:nvPr/>
        </p:nvSpPr>
        <p:spPr>
          <a:xfrm>
            <a:off x="235105" y="480417"/>
            <a:ext cx="11353800" cy="2554545"/>
          </a:xfrm>
          <a:prstGeom prst="rect">
            <a:avLst/>
          </a:prstGeom>
          <a:noFill/>
          <a:ln>
            <a:solidFill>
              <a:srgbClr val="FFC000"/>
            </a:solidFill>
          </a:ln>
        </p:spPr>
        <p:txBody>
          <a:bodyPr wrap="square">
            <a:spAutoFit/>
          </a:bodyPr>
          <a:lstStyle/>
          <a:p>
            <a:pPr algn="ctr"/>
            <a:r>
              <a:rPr lang="en-US" sz="4000" b="0" i="0" u="none" strike="noStrike" baseline="0" dirty="0" err="1">
                <a:effectLst>
                  <a:outerShdw blurRad="38100" dist="38100" dir="2700000" algn="tl">
                    <a:srgbClr val="000000">
                      <a:alpha val="43137"/>
                    </a:srgbClr>
                  </a:outerShdw>
                </a:effectLst>
              </a:rPr>
              <a:t>Ezr</a:t>
            </a:r>
            <a:r>
              <a:rPr lang="en-US" sz="4000" b="0" i="0" u="none" strike="noStrike" baseline="0" dirty="0">
                <a:effectLst>
                  <a:outerShdw blurRad="38100" dist="38100" dir="2700000" algn="tl">
                    <a:srgbClr val="000000">
                      <a:alpha val="43137"/>
                    </a:srgbClr>
                  </a:outerShdw>
                </a:effectLst>
              </a:rPr>
              <a:t> 7:10  For Ezra had prepared his heart </a:t>
            </a:r>
          </a:p>
          <a:p>
            <a:pPr algn="ctr"/>
            <a:r>
              <a:rPr lang="en-US" sz="4000" b="0" i="0" u="none" strike="noStrike" baseline="0" dirty="0">
                <a:effectLst>
                  <a:outerShdw blurRad="38100" dist="38100" dir="2700000" algn="tl">
                    <a:srgbClr val="000000">
                      <a:alpha val="43137"/>
                    </a:srgbClr>
                  </a:outerShdw>
                </a:effectLst>
              </a:rPr>
              <a:t>to seek the Law of Jehovah, </a:t>
            </a:r>
          </a:p>
          <a:p>
            <a:pPr algn="ctr"/>
            <a:r>
              <a:rPr lang="en-US" sz="4000" b="0" i="0" u="none" strike="noStrike" baseline="0" dirty="0">
                <a:effectLst>
                  <a:outerShdw blurRad="38100" dist="38100" dir="2700000" algn="tl">
                    <a:srgbClr val="000000">
                      <a:alpha val="43137"/>
                    </a:srgbClr>
                  </a:outerShdw>
                </a:effectLst>
              </a:rPr>
              <a:t>and to do </a:t>
            </a:r>
            <a:r>
              <a:rPr lang="en-US" sz="4000" b="0" i="1" u="none" strike="noStrike" baseline="0" dirty="0">
                <a:effectLst>
                  <a:outerShdw blurRad="38100" dist="38100" dir="2700000" algn="tl">
                    <a:srgbClr val="000000">
                      <a:alpha val="43137"/>
                    </a:srgbClr>
                  </a:outerShdw>
                </a:effectLst>
              </a:rPr>
              <a:t>it</a:t>
            </a:r>
            <a:r>
              <a:rPr lang="en-US" sz="4000" b="0" i="0" u="none" strike="noStrike" baseline="0" dirty="0">
                <a:effectLst>
                  <a:outerShdw blurRad="38100" dist="38100" dir="2700000" algn="tl">
                    <a:srgbClr val="000000">
                      <a:alpha val="43137"/>
                    </a:srgbClr>
                  </a:outerShdw>
                </a:effectLst>
              </a:rPr>
              <a:t>, </a:t>
            </a:r>
          </a:p>
          <a:p>
            <a:pPr algn="ctr"/>
            <a:r>
              <a:rPr lang="en-US" sz="4000" b="0" i="0" u="none" strike="noStrike" baseline="0" dirty="0">
                <a:effectLst>
                  <a:outerShdw blurRad="38100" dist="38100" dir="2700000" algn="tl">
                    <a:srgbClr val="000000">
                      <a:alpha val="43137"/>
                    </a:srgbClr>
                  </a:outerShdw>
                </a:effectLst>
              </a:rPr>
              <a:t>and to teach statutes and judgments in Israel. </a:t>
            </a:r>
            <a:endParaRPr lang="en-US" sz="4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xmlns="" id="{8A9477D6-F0CD-2167-9079-C824D044CEA6}"/>
              </a:ext>
            </a:extLst>
          </p:cNvPr>
          <p:cNvSpPr txBox="1"/>
          <p:nvPr/>
        </p:nvSpPr>
        <p:spPr>
          <a:xfrm>
            <a:off x="244398" y="3846256"/>
            <a:ext cx="11344507" cy="2554545"/>
          </a:xfrm>
          <a:prstGeom prst="rect">
            <a:avLst/>
          </a:prstGeom>
          <a:noFill/>
          <a:ln>
            <a:solidFill>
              <a:srgbClr val="FFC000"/>
            </a:solidFill>
          </a:ln>
        </p:spPr>
        <p:txBody>
          <a:bodyPr wrap="square">
            <a:spAutoFit/>
          </a:bodyPr>
          <a:lstStyle/>
          <a:p>
            <a:pPr algn="ctr"/>
            <a:r>
              <a:rPr lang="en-US" sz="4000" b="0" i="0" u="none" strike="noStrike" baseline="0" dirty="0">
                <a:effectLst>
                  <a:outerShdw blurRad="38100" dist="38100" dir="2700000" algn="tl">
                    <a:srgbClr val="000000">
                      <a:alpha val="43137"/>
                    </a:srgbClr>
                  </a:outerShdw>
                </a:effectLst>
              </a:rPr>
              <a:t>2Ti 2:2  And the things that you have heard </a:t>
            </a:r>
          </a:p>
          <a:p>
            <a:pPr algn="ctr"/>
            <a:r>
              <a:rPr lang="en-US" sz="4000" b="0" i="0" u="none" strike="noStrike" baseline="0" dirty="0">
                <a:effectLst>
                  <a:outerShdw blurRad="38100" dist="38100" dir="2700000" algn="tl">
                    <a:srgbClr val="000000">
                      <a:alpha val="43137"/>
                    </a:srgbClr>
                  </a:outerShdw>
                </a:effectLst>
              </a:rPr>
              <a:t>from me among many witnesses,</a:t>
            </a:r>
          </a:p>
          <a:p>
            <a:pPr algn="ctr"/>
            <a:r>
              <a:rPr lang="en-US" sz="4000" b="0" i="0" u="none" strike="noStrike" baseline="0" dirty="0">
                <a:effectLst>
                  <a:outerShdw blurRad="38100" dist="38100" dir="2700000" algn="tl">
                    <a:srgbClr val="000000">
                      <a:alpha val="43137"/>
                    </a:srgbClr>
                  </a:outerShdw>
                </a:effectLst>
              </a:rPr>
              <a:t> commit the same to faithful men </a:t>
            </a:r>
          </a:p>
          <a:p>
            <a:pPr algn="ctr"/>
            <a:r>
              <a:rPr lang="en-US" sz="4000" b="0" i="0" u="none" strike="noStrike" baseline="0" dirty="0">
                <a:effectLst>
                  <a:outerShdw blurRad="38100" dist="38100" dir="2700000" algn="tl">
                    <a:srgbClr val="000000">
                      <a:alpha val="43137"/>
                    </a:srgbClr>
                  </a:outerShdw>
                </a:effectLst>
              </a:rPr>
              <a:t>who will be able to teach others also. </a:t>
            </a:r>
            <a:endParaRPr lang="en-US" sz="4000"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xmlns="" id="{F745DF41-E106-B72D-1AC0-EBF0EEA290A6}"/>
              </a:ext>
            </a:extLst>
          </p:cNvPr>
          <p:cNvSpPr txBox="1"/>
          <p:nvPr/>
        </p:nvSpPr>
        <p:spPr>
          <a:xfrm>
            <a:off x="11887200" y="3862983"/>
            <a:ext cx="11642802" cy="2554545"/>
          </a:xfrm>
          <a:prstGeom prst="rect">
            <a:avLst/>
          </a:prstGeom>
          <a:noFill/>
          <a:ln>
            <a:solidFill>
              <a:srgbClr val="FFC000"/>
            </a:solidFill>
          </a:ln>
        </p:spPr>
        <p:txBody>
          <a:bodyPr wrap="square">
            <a:spAutoFit/>
          </a:bodyPr>
          <a:lstStyle/>
          <a:p>
            <a:pPr algn="ctr"/>
            <a:r>
              <a:rPr lang="es-ES" sz="4000" b="0" i="0" u="none" strike="noStrike" baseline="0" dirty="0">
                <a:effectLst>
                  <a:outerShdw blurRad="38100" dist="38100" dir="2700000" algn="tl">
                    <a:srgbClr val="000000">
                      <a:alpha val="43137"/>
                    </a:srgbClr>
                  </a:outerShdw>
                </a:effectLst>
              </a:rPr>
              <a:t>2Ti 2:2  Y lo que has oído </a:t>
            </a:r>
          </a:p>
          <a:p>
            <a:pPr algn="ctr"/>
            <a:r>
              <a:rPr lang="es-ES" sz="4000" b="0" i="0" u="none" strike="noStrike" baseline="0" dirty="0">
                <a:effectLst>
                  <a:outerShdw blurRad="38100" dist="38100" dir="2700000" algn="tl">
                    <a:srgbClr val="000000">
                      <a:alpha val="43137"/>
                    </a:srgbClr>
                  </a:outerShdw>
                </a:effectLst>
              </a:rPr>
              <a:t>de mí entre muchos testigos, </a:t>
            </a:r>
          </a:p>
          <a:p>
            <a:pPr algn="ctr"/>
            <a:r>
              <a:rPr lang="es-ES" sz="4000" b="0" i="0" u="none" strike="noStrike" baseline="0" dirty="0">
                <a:effectLst>
                  <a:outerShdw blurRad="38100" dist="38100" dir="2700000" algn="tl">
                    <a:srgbClr val="000000">
                      <a:alpha val="43137"/>
                    </a:srgbClr>
                  </a:outerShdw>
                </a:effectLst>
              </a:rPr>
              <a:t>esto encarga á los hombres fieles que serán idóneos para enseñar también á otros. </a:t>
            </a:r>
            <a:endParaRPr lang="en-US" sz="4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xmlns="" id="{F2048431-57FA-633E-F3B7-CBAF1E59AFF8}"/>
              </a:ext>
            </a:extLst>
          </p:cNvPr>
          <p:cNvSpPr txBox="1"/>
          <p:nvPr/>
        </p:nvSpPr>
        <p:spPr>
          <a:xfrm>
            <a:off x="11887200" y="487851"/>
            <a:ext cx="11642802" cy="2554545"/>
          </a:xfrm>
          <a:prstGeom prst="rect">
            <a:avLst/>
          </a:prstGeom>
          <a:noFill/>
          <a:ln>
            <a:solidFill>
              <a:srgbClr val="FFC000"/>
            </a:solidFill>
          </a:ln>
        </p:spPr>
        <p:txBody>
          <a:bodyPr wrap="square">
            <a:spAutoFit/>
          </a:bodyPr>
          <a:lstStyle/>
          <a:p>
            <a:pPr algn="ctr"/>
            <a:r>
              <a:rPr lang="es-ES" sz="4000" b="0" i="0" u="none" strike="noStrike" baseline="0" dirty="0" err="1">
                <a:effectLst>
                  <a:outerShdw blurRad="38100" dist="38100" dir="2700000" algn="tl">
                    <a:srgbClr val="000000">
                      <a:alpha val="43137"/>
                    </a:srgbClr>
                  </a:outerShdw>
                </a:effectLst>
              </a:rPr>
              <a:t>Ezr</a:t>
            </a:r>
            <a:r>
              <a:rPr lang="es-ES" sz="4000" b="0" i="0" u="none" strike="noStrike" baseline="0" dirty="0">
                <a:effectLst>
                  <a:outerShdw blurRad="38100" dist="38100" dir="2700000" algn="tl">
                    <a:srgbClr val="000000">
                      <a:alpha val="43137"/>
                    </a:srgbClr>
                  </a:outerShdw>
                </a:effectLst>
              </a:rPr>
              <a:t> 7:10  Porque Esdras había preparado su corazón para inquirir la ley de Jehová, </a:t>
            </a:r>
          </a:p>
          <a:p>
            <a:pPr algn="ctr"/>
            <a:r>
              <a:rPr lang="es-ES" sz="4000" b="0" i="0" u="none" strike="noStrike" baseline="0" dirty="0">
                <a:effectLst>
                  <a:outerShdw blurRad="38100" dist="38100" dir="2700000" algn="tl">
                    <a:srgbClr val="000000">
                      <a:alpha val="43137"/>
                    </a:srgbClr>
                  </a:outerShdw>
                </a:effectLst>
              </a:rPr>
              <a:t>y para </a:t>
            </a:r>
          </a:p>
          <a:p>
            <a:pPr algn="ctr"/>
            <a:r>
              <a:rPr lang="es-ES" sz="4000" b="0" i="0" u="none" strike="noStrike" baseline="0" dirty="0">
                <a:effectLst>
                  <a:outerShdw blurRad="38100" dist="38100" dir="2700000" algn="tl">
                    <a:srgbClr val="000000">
                      <a:alpha val="43137"/>
                    </a:srgbClr>
                  </a:outerShdw>
                </a:effectLst>
              </a:rPr>
              <a:t>hacer y enseñar á Israel mandamientos y juicios. </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03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80547" y="3581400"/>
            <a:ext cx="3613297"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1)</a:t>
            </a:r>
          </a:p>
        </p:txBody>
      </p:sp>
    </p:spTree>
    <p:extLst>
      <p:ext uri="{BB962C8B-B14F-4D97-AF65-F5344CB8AC3E}">
        <p14:creationId xmlns:p14="http://schemas.microsoft.com/office/powerpoint/2010/main" val="30346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C9203A-FF0B-3662-8E43-D58E76968F82}"/>
              </a:ext>
            </a:extLst>
          </p:cNvPr>
          <p:cNvSpPr txBox="1"/>
          <p:nvPr/>
        </p:nvSpPr>
        <p:spPr>
          <a:xfrm>
            <a:off x="304800" y="243244"/>
            <a:ext cx="11582400" cy="6494085"/>
          </a:xfrm>
          <a:prstGeom prst="rect">
            <a:avLst/>
          </a:prstGeom>
          <a:noFill/>
          <a:ln>
            <a:solidFill>
              <a:srgbClr val="FFC000"/>
            </a:solidFill>
          </a:ln>
        </p:spPr>
        <p:txBody>
          <a:bodyPr wrap="square">
            <a:spAutoFit/>
          </a:bodyPr>
          <a:lstStyle/>
          <a:p>
            <a:pPr marR="0" algn="just"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Joh 4:34  Then Jesus explained: “My nourishment comes from doing the will of God, who sent me, and from finishing his work.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35  You know the saying, ‘Four months between planting and harvest.’           But I say, wake up and look around.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fields are already ripe for harvest.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36  The harvesters are paid good wages, and the fruit they harvest is people brought to eternal life. What joy awaits both the planter and the harvester alike!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37  You know the saying, ‘One plants and another harvests.’ And it’s true. </a:t>
            </a:r>
          </a:p>
          <a:p>
            <a:pPr marR="0" algn="ctr"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38  I sent you to harvest where you didn’t plant;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others had already done the work,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now you will get to gather the harvest.” </a:t>
            </a:r>
            <a:endParaRPr lang="en-US" sz="4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70451397-929D-EA1A-56E7-7E44DCD9143E}"/>
              </a:ext>
            </a:extLst>
          </p:cNvPr>
          <p:cNvSpPr txBox="1"/>
          <p:nvPr/>
        </p:nvSpPr>
        <p:spPr>
          <a:xfrm>
            <a:off x="12039600" y="304800"/>
            <a:ext cx="11582400" cy="6370975"/>
          </a:xfrm>
          <a:prstGeom prst="rect">
            <a:avLst/>
          </a:prstGeom>
          <a:noFill/>
          <a:ln>
            <a:solidFill>
              <a:srgbClr val="FFC000"/>
            </a:solidFill>
          </a:ln>
        </p:spPr>
        <p:txBody>
          <a:bodyPr wrap="square">
            <a:spAutoFit/>
          </a:bodyPr>
          <a:lstStyle/>
          <a:p>
            <a:pPr algn="just"/>
            <a:r>
              <a:rPr lang="en-US" sz="3400" dirty="0">
                <a:solidFill>
                  <a:schemeClr val="bg1"/>
                </a:solidFill>
                <a:effectLst>
                  <a:outerShdw blurRad="38100" dist="38100" dir="2700000" algn="tl">
                    <a:srgbClr val="000000">
                      <a:alpha val="43137"/>
                    </a:srgbClr>
                  </a:outerShdw>
                </a:effectLst>
              </a:rPr>
              <a:t>Joh 4:34 Jesús les </a:t>
            </a:r>
            <a:r>
              <a:rPr lang="en-US" sz="3400" dirty="0" err="1">
                <a:solidFill>
                  <a:schemeClr val="bg1"/>
                </a:solidFill>
                <a:effectLst>
                  <a:outerShdw blurRad="38100" dist="38100" dir="2700000" algn="tl">
                    <a:srgbClr val="000000">
                      <a:alpha val="43137"/>
                    </a:srgbClr>
                  </a:outerShdw>
                </a:effectLst>
              </a:rPr>
              <a:t>dijo</a:t>
            </a:r>
            <a:r>
              <a:rPr lang="en-US" sz="3400" dirty="0">
                <a:solidFill>
                  <a:schemeClr val="bg1"/>
                </a:solidFill>
                <a:effectLst>
                  <a:outerShdw blurRad="38100" dist="38100" dir="2700000" algn="tl">
                    <a:srgbClr val="000000">
                      <a:alpha val="43137"/>
                    </a:srgbClr>
                  </a:outerShdw>
                </a:effectLst>
              </a:rPr>
              <a:t>: --Mi comida es que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haga</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voluntad</a:t>
            </a:r>
            <a:r>
              <a:rPr lang="en-US" sz="3400" dirty="0">
                <a:solidFill>
                  <a:schemeClr val="bg1"/>
                </a:solidFill>
                <a:effectLst>
                  <a:outerShdw blurRad="38100" dist="38100" dir="2700000" algn="tl">
                    <a:srgbClr val="000000">
                      <a:alpha val="43137"/>
                    </a:srgbClr>
                  </a:outerShdw>
                </a:effectLst>
              </a:rPr>
              <a:t> del que me </a:t>
            </a:r>
            <a:r>
              <a:rPr lang="en-US" sz="3400" dirty="0" err="1">
                <a:solidFill>
                  <a:schemeClr val="bg1"/>
                </a:solidFill>
                <a:effectLst>
                  <a:outerShdw blurRad="38100" dist="38100" dir="2700000" algn="tl">
                    <a:srgbClr val="000000">
                      <a:alpha val="43137"/>
                    </a:srgbClr>
                  </a:outerShdw>
                </a:effectLst>
              </a:rPr>
              <a:t>envió</a:t>
            </a:r>
            <a:r>
              <a:rPr lang="en-US" sz="3400" dirty="0">
                <a:solidFill>
                  <a:schemeClr val="bg1"/>
                </a:solidFill>
                <a:effectLst>
                  <a:outerShdw blurRad="38100" dist="38100" dir="2700000" algn="tl">
                    <a:srgbClr val="000000">
                      <a:alpha val="43137"/>
                    </a:srgbClr>
                  </a:outerShdw>
                </a:effectLst>
              </a:rPr>
              <a:t> y que </a:t>
            </a:r>
            <a:r>
              <a:rPr lang="en-US" sz="3400" dirty="0" err="1">
                <a:solidFill>
                  <a:schemeClr val="bg1"/>
                </a:solidFill>
                <a:effectLst>
                  <a:outerShdw blurRad="38100" dist="38100" dir="2700000" algn="tl">
                    <a:srgbClr val="000000">
                      <a:alpha val="43137"/>
                    </a:srgbClr>
                  </a:outerShdw>
                </a:effectLst>
              </a:rPr>
              <a:t>acabe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su</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obra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35 ¿No </a:t>
            </a:r>
            <a:r>
              <a:rPr lang="en-US" sz="3400" dirty="0" err="1">
                <a:solidFill>
                  <a:schemeClr val="bg1"/>
                </a:solidFill>
                <a:effectLst>
                  <a:outerShdw blurRad="38100" dist="38100" dir="2700000" algn="tl">
                    <a:srgbClr val="000000">
                      <a:alpha val="43137"/>
                    </a:srgbClr>
                  </a:outerShdw>
                </a:effectLst>
              </a:rPr>
              <a:t>decís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Todavía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faltan</a:t>
            </a:r>
            <a:r>
              <a:rPr lang="en-US" sz="3400" dirty="0">
                <a:solidFill>
                  <a:schemeClr val="bg1"/>
                </a:solidFill>
                <a:effectLst>
                  <a:outerShdw blurRad="38100" dist="38100" dir="2700000" algn="tl">
                    <a:srgbClr val="000000">
                      <a:alpha val="43137"/>
                    </a:srgbClr>
                  </a:outerShdw>
                </a:effectLst>
              </a:rPr>
              <a:t> cuatro meses para que </a:t>
            </a:r>
            <a:r>
              <a:rPr lang="en-US" sz="3400" dirty="0" err="1">
                <a:solidFill>
                  <a:schemeClr val="bg1"/>
                </a:solidFill>
                <a:effectLst>
                  <a:outerShdw blurRad="38100" dist="38100" dir="2700000" algn="tl">
                    <a:srgbClr val="000000">
                      <a:alpha val="43137"/>
                    </a:srgbClr>
                  </a:outerShdw>
                </a:effectLst>
              </a:rPr>
              <a:t>llegue</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aquí</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digo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Alzad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vuestros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ojos</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mirad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los</a:t>
            </a:r>
            <a:r>
              <a:rPr lang="en-US" sz="3400" dirty="0">
                <a:solidFill>
                  <a:schemeClr val="bg1"/>
                </a:solidFill>
                <a:effectLst>
                  <a:outerShdw blurRad="38100" dist="38100" dir="2700000" algn="tl">
                    <a:srgbClr val="000000">
                      <a:alpha val="43137"/>
                    </a:srgbClr>
                  </a:outerShdw>
                </a:effectLst>
              </a:rPr>
              <a:t> campos, que </a:t>
            </a:r>
            <a:r>
              <a:rPr lang="en-US" sz="3400" dirty="0" err="1">
                <a:solidFill>
                  <a:schemeClr val="bg1"/>
                </a:solidFill>
                <a:effectLst>
                  <a:outerShdw blurRad="38100" dist="38100" dir="2700000" algn="tl">
                    <a:srgbClr val="000000">
                      <a:alpha val="43137"/>
                    </a:srgbClr>
                  </a:outerShdw>
                </a:effectLst>
              </a:rPr>
              <a:t>ya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están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blancos</a:t>
            </a:r>
            <a:r>
              <a:rPr lang="en-US" sz="3400" dirty="0">
                <a:solidFill>
                  <a:schemeClr val="bg1"/>
                </a:solidFill>
                <a:effectLst>
                  <a:outerShdw blurRad="38100" dist="38100" dir="2700000" algn="tl">
                    <a:srgbClr val="000000">
                      <a:alpha val="43137"/>
                    </a:srgbClr>
                  </a:outerShdw>
                </a:effectLst>
              </a:rPr>
              <a:t> para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36 El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recibe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salario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recoge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fruto</a:t>
            </a:r>
            <a:r>
              <a:rPr lang="en-US" sz="3400" dirty="0">
                <a:solidFill>
                  <a:schemeClr val="bg1"/>
                </a:solidFill>
                <a:effectLst>
                  <a:outerShdw blurRad="38100" dist="38100" dir="2700000" algn="tl">
                    <a:srgbClr val="000000">
                      <a:alpha val="43137"/>
                    </a:srgbClr>
                  </a:outerShdw>
                </a:effectLst>
              </a:rPr>
              <a:t> para </a:t>
            </a:r>
            <a:r>
              <a:rPr lang="en-US" sz="3400" dirty="0" err="1">
                <a:solidFill>
                  <a:schemeClr val="bg1"/>
                </a:solidFill>
                <a:effectLst>
                  <a:outerShdw blurRad="38100" dist="38100" dir="2700000" algn="tl">
                    <a:srgbClr val="000000">
                      <a:alpha val="43137"/>
                    </a:srgbClr>
                  </a:outerShdw>
                </a:effectLst>
              </a:rPr>
              <a:t>vida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eterna</a:t>
            </a:r>
            <a:r>
              <a:rPr lang="en-US" sz="3400" dirty="0">
                <a:solidFill>
                  <a:schemeClr val="bg1"/>
                </a:solidFill>
                <a:effectLst>
                  <a:outerShdw blurRad="38100" dist="38100" dir="2700000" algn="tl">
                    <a:srgbClr val="000000">
                      <a:alpha val="43137"/>
                    </a:srgbClr>
                  </a:outerShdw>
                </a:effectLst>
              </a:rPr>
              <a:t>, para que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se </a:t>
            </a:r>
            <a:r>
              <a:rPr lang="en-US" sz="3400" dirty="0" err="1">
                <a:solidFill>
                  <a:schemeClr val="bg1"/>
                </a:solidFill>
                <a:effectLst>
                  <a:outerShdw blurRad="38100" dist="38100" dir="2700000" algn="tl">
                    <a:srgbClr val="000000">
                      <a:alpha val="43137"/>
                    </a:srgbClr>
                  </a:outerShdw>
                </a:effectLst>
              </a:rPr>
              <a:t>gocen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juntos</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37 </a:t>
            </a:r>
            <a:r>
              <a:rPr lang="en-US" sz="3400" dirty="0" err="1">
                <a:solidFill>
                  <a:schemeClr val="bg1"/>
                </a:solidFill>
                <a:effectLst>
                  <a:outerShdw blurRad="38100" dist="38100" dir="2700000" algn="tl">
                    <a:srgbClr val="000000">
                      <a:alpha val="43137"/>
                    </a:srgbClr>
                  </a:outerShdw>
                </a:effectLst>
              </a:rPr>
              <a:t>Porque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verdadero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dicho</a:t>
            </a:r>
            <a:r>
              <a:rPr lang="en-US" sz="3400" dirty="0">
                <a:solidFill>
                  <a:schemeClr val="bg1"/>
                </a:solidFill>
                <a:effectLst>
                  <a:outerShdw blurRad="38100" dist="38100" dir="2700000" algn="tl">
                    <a:srgbClr val="000000">
                      <a:alpha val="43137"/>
                    </a:srgbClr>
                  </a:outerShdw>
                </a:effectLst>
              </a:rPr>
              <a:t>: "Uno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otro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38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enviado</a:t>
            </a:r>
            <a:r>
              <a:rPr lang="en-US" sz="3400" dirty="0">
                <a:solidFill>
                  <a:schemeClr val="bg1"/>
                </a:solidFill>
                <a:effectLst>
                  <a:outerShdw blurRad="38100" dist="38100" dir="2700000" algn="tl">
                    <a:srgbClr val="000000">
                      <a:alpha val="43137"/>
                    </a:srgbClr>
                  </a:outerShdw>
                </a:effectLst>
              </a:rPr>
              <a:t> a segar lo que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no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entrado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sus </a:t>
            </a:r>
            <a:r>
              <a:rPr lang="en-US" sz="3400" dirty="0" err="1">
                <a:solidFill>
                  <a:schemeClr val="bg1"/>
                </a:solidFill>
                <a:effectLst>
                  <a:outerShdw blurRad="38100" dist="38100" dir="2700000" algn="tl">
                    <a:srgbClr val="000000">
                      <a:alpha val="43137"/>
                    </a:srgbClr>
                  </a:outerShdw>
                </a:effectLst>
              </a:rPr>
              <a:t>labores</a:t>
            </a:r>
            <a:r>
              <a:rPr lang="en-US" sz="3400" dirty="0">
                <a:solidFill>
                  <a:schemeClr val="bg1"/>
                </a:solidFill>
                <a:effectLst>
                  <a:outerShdw blurRad="38100" dist="38100" dir="2700000" algn="tl">
                    <a:srgbClr val="000000">
                      <a:alpha val="43137"/>
                    </a:srgbClr>
                  </a:outerShdw>
                </a:effectLst>
              </a:rPr>
              <a:t>.</a:t>
            </a:r>
          </a:p>
        </p:txBody>
      </p:sp>
      <p:cxnSp>
        <p:nvCxnSpPr>
          <p:cNvPr id="4" name="Straight Connector 3">
            <a:extLst>
              <a:ext uri="{FF2B5EF4-FFF2-40B4-BE49-F238E27FC236}">
                <a16:creationId xmlns:a16="http://schemas.microsoft.com/office/drawing/2014/main" xmlns="" id="{515C076D-4CDE-F995-1A6B-F4BA6D9DE389}"/>
              </a:ext>
            </a:extLst>
          </p:cNvPr>
          <p:cNvCxnSpPr>
            <a:cxnSpLocks/>
          </p:cNvCxnSpPr>
          <p:nvPr/>
        </p:nvCxnSpPr>
        <p:spPr>
          <a:xfrm>
            <a:off x="3695700" y="2209800"/>
            <a:ext cx="5219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59088A7-F8C6-9CF1-5EA8-B64E123B82AF}"/>
              </a:ext>
            </a:extLst>
          </p:cNvPr>
          <p:cNvCxnSpPr>
            <a:cxnSpLocks/>
          </p:cNvCxnSpPr>
          <p:nvPr/>
        </p:nvCxnSpPr>
        <p:spPr>
          <a:xfrm>
            <a:off x="2895600" y="27432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85FB3EB-B374-7E55-D241-2B74AA160591}"/>
              </a:ext>
            </a:extLst>
          </p:cNvPr>
          <p:cNvCxnSpPr>
            <a:cxnSpLocks/>
          </p:cNvCxnSpPr>
          <p:nvPr/>
        </p:nvCxnSpPr>
        <p:spPr>
          <a:xfrm>
            <a:off x="2743200" y="5638800"/>
            <a:ext cx="7429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251A19E-FED9-9012-3C4F-6252A1C20C21}"/>
              </a:ext>
            </a:extLst>
          </p:cNvPr>
          <p:cNvCxnSpPr>
            <a:cxnSpLocks/>
          </p:cNvCxnSpPr>
          <p:nvPr/>
        </p:nvCxnSpPr>
        <p:spPr>
          <a:xfrm>
            <a:off x="3170695" y="6096000"/>
            <a:ext cx="57447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0D9B78-3A67-8AA9-8245-0D2D0E0CDF2F}"/>
              </a:ext>
            </a:extLst>
          </p:cNvPr>
          <p:cNvCxnSpPr>
            <a:cxnSpLocks/>
          </p:cNvCxnSpPr>
          <p:nvPr/>
        </p:nvCxnSpPr>
        <p:spPr>
          <a:xfrm>
            <a:off x="3170695" y="6675775"/>
            <a:ext cx="63543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1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E4C033-AF5A-64EC-F349-397A6A0C869D}"/>
              </a:ext>
            </a:extLst>
          </p:cNvPr>
          <p:cNvSpPr txBox="1"/>
          <p:nvPr/>
        </p:nvSpPr>
        <p:spPr>
          <a:xfrm>
            <a:off x="457199" y="351234"/>
            <a:ext cx="11277600" cy="6124754"/>
          </a:xfrm>
          <a:prstGeom prst="rect">
            <a:avLst/>
          </a:prstGeom>
          <a:noFill/>
          <a:ln>
            <a:solidFill>
              <a:srgbClr val="FFC000"/>
            </a:solidFill>
          </a:ln>
        </p:spPr>
        <p:txBody>
          <a:bodyPr wrap="square">
            <a:spAutoFit/>
          </a:bodyPr>
          <a:lstStyle/>
          <a:p>
            <a:pPr marR="0" algn="just"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Ez 7:6  this Ezra went up from Babylon. And he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was</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 ready scribe in the Law of Moses, which Jehovah, the God of Israel had given. And the king granted him all he asked, according to the hand of Jehovah his God on him.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7  And there went up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some</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of the sons of Israel, and of the priests, and the Levites, and the singers, and the gatekeepers, and the temple slaves, to Jerusalem in the seventh year of Artaxerxes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8  And he came to Jerusalem in the fifth month, in the seventh year of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9  For on the first of the first month he began to go up from Babylon, and on the first of the fifth month he came to Jerusalem, according to the good hand of his God on him. </a:t>
            </a:r>
          </a:p>
          <a:p>
            <a:pPr marR="0" algn="ctr" rtl="0"/>
            <a:r>
              <a:rPr lang="en-US" sz="2800" b="1"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1"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10</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For Ezra had prepared his heart to seek the Law of Jehovah, </a:t>
            </a:r>
          </a:p>
          <a:p>
            <a:pPr marR="0" algn="ctr"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to do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it</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and to teach statutes and judgments in Israel. </a:t>
            </a:r>
            <a:endParaRPr lang="en-US" sz="2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EB486D7A-D9D9-99B1-5462-D696678785DE}"/>
              </a:ext>
            </a:extLst>
          </p:cNvPr>
          <p:cNvSpPr txBox="1"/>
          <p:nvPr/>
        </p:nvSpPr>
        <p:spPr>
          <a:xfrm>
            <a:off x="12039603" y="356400"/>
            <a:ext cx="11506197" cy="5693866"/>
          </a:xfrm>
          <a:prstGeom prst="rect">
            <a:avLst/>
          </a:prstGeom>
          <a:noFill/>
          <a:ln>
            <a:solidFill>
              <a:srgbClr val="FFC000"/>
            </a:solidFill>
          </a:ln>
        </p:spPr>
        <p:txBody>
          <a:bodyPr wrap="square">
            <a:spAutoFit/>
          </a:bodyPr>
          <a:lstStyle/>
          <a:p>
            <a:r>
              <a:rPr lang="en-US" sz="2800" dirty="0">
                <a:solidFill>
                  <a:schemeClr val="bg1"/>
                </a:solidFill>
                <a:effectLst>
                  <a:outerShdw blurRad="38100" dist="38100" dir="2700000" algn="tl">
                    <a:srgbClr val="000000">
                      <a:alpha val="43137"/>
                    </a:srgbClr>
                  </a:outerShdw>
                </a:effectLst>
              </a:rPr>
              <a:t>Ez 7:6 </a:t>
            </a:r>
            <a:r>
              <a:rPr lang="en-US" sz="2800" dirty="0" err="1">
                <a:solidFill>
                  <a:schemeClr val="bg1"/>
                </a:solidFill>
                <a:effectLst>
                  <a:outerShdw blurRad="38100" dist="38100" dir="2700000" algn="tl">
                    <a:srgbClr val="000000">
                      <a:alpha val="43137"/>
                    </a:srgbClr>
                  </a:outerShdw>
                </a:effectLst>
              </a:rPr>
              <a:t>este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quien</a:t>
            </a:r>
            <a:r>
              <a:rPr lang="en-US" sz="2800" dirty="0">
                <a:solidFill>
                  <a:schemeClr val="bg1"/>
                </a:solidFill>
                <a:effectLst>
                  <a:outerShdw blurRad="38100" dist="38100" dir="2700000" algn="tl">
                    <a:srgbClr val="000000">
                      <a:alpha val="43137"/>
                    </a:srgbClr>
                  </a:outerShdw>
                </a:effectLst>
              </a:rPr>
              <a:t> era </a:t>
            </a:r>
            <a:r>
              <a:rPr lang="en-US" sz="2800" dirty="0" err="1">
                <a:solidFill>
                  <a:schemeClr val="bg1"/>
                </a:solidFill>
                <a:effectLst>
                  <a:outerShdw blurRad="38100" dist="38100" dir="2700000" algn="tl">
                    <a:srgbClr val="000000">
                      <a:alpha val="43137"/>
                    </a:srgbClr>
                  </a:outerShdw>
                </a:effectLst>
              </a:rPr>
              <a:t>escriba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versado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la ley de </a:t>
            </a:r>
            <a:r>
              <a:rPr lang="en-US" sz="2800" dirty="0" err="1">
                <a:solidFill>
                  <a:schemeClr val="bg1"/>
                </a:solidFill>
                <a:effectLst>
                  <a:outerShdw blurRad="38100" dist="38100" dir="2700000" algn="tl">
                    <a:srgbClr val="000000">
                      <a:alpha val="43137"/>
                    </a:srgbClr>
                  </a:outerShdw>
                </a:effectLst>
              </a:rPr>
              <a:t>Moisés</a:t>
            </a:r>
            <a:r>
              <a:rPr lang="en-US" sz="2800" dirty="0">
                <a:solidFill>
                  <a:schemeClr val="bg1"/>
                </a:solidFill>
                <a:effectLst>
                  <a:outerShdw blurRad="38100" dist="38100" dir="2700000" algn="tl">
                    <a:srgbClr val="000000">
                      <a:alpha val="43137"/>
                    </a:srgbClr>
                  </a:outerShdw>
                </a:effectLst>
              </a:rPr>
              <a:t>, que Jehovah Dios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dado, </a:t>
            </a:r>
            <a:r>
              <a:rPr lang="en-US" sz="2800" dirty="0" err="1">
                <a:solidFill>
                  <a:schemeClr val="bg1"/>
                </a:solidFill>
                <a:effectLst>
                  <a:outerShdw blurRad="38100" dist="38100" dir="2700000" algn="tl">
                    <a:srgbClr val="000000">
                      <a:alpha val="43137"/>
                    </a:srgbClr>
                  </a:outerShdw>
                </a:effectLst>
              </a:rPr>
              <a:t>subió</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le </a:t>
            </a:r>
            <a:r>
              <a:rPr lang="en-US" sz="2800" dirty="0" err="1">
                <a:solidFill>
                  <a:schemeClr val="bg1"/>
                </a:solidFill>
                <a:effectLst>
                  <a:outerShdw blurRad="38100" dist="38100" dir="2700000" algn="tl">
                    <a:srgbClr val="000000">
                      <a:alpha val="43137"/>
                    </a:srgbClr>
                  </a:outerShdw>
                </a:effectLst>
              </a:rPr>
              <a:t>concedió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todo</a:t>
            </a:r>
            <a:r>
              <a:rPr lang="en-US" sz="2800" dirty="0">
                <a:solidFill>
                  <a:schemeClr val="bg1"/>
                </a:solidFill>
                <a:effectLst>
                  <a:outerShdw blurRad="38100" dist="38100" dir="2700000" algn="tl">
                    <a:srgbClr val="000000">
                      <a:alpha val="43137"/>
                    </a:srgbClr>
                  </a:outerShdw>
                </a:effectLst>
              </a:rPr>
              <a:t> lo que </a:t>
            </a:r>
            <a:r>
              <a:rPr lang="en-US" sz="2800" dirty="0" err="1">
                <a:solidFill>
                  <a:schemeClr val="bg1"/>
                </a:solidFill>
                <a:effectLst>
                  <a:outerShdw blurRad="38100" dist="38100" dir="2700000" algn="tl">
                    <a:srgbClr val="000000">
                      <a:alpha val="43137"/>
                    </a:srgbClr>
                  </a:outerShdw>
                </a:effectLst>
              </a:rPr>
              <a:t>pidió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mano de Jehovah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7 En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Artajerjes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también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subieron</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hijos</a:t>
            </a:r>
            <a:r>
              <a:rPr lang="en-US" sz="2800" dirty="0">
                <a:solidFill>
                  <a:schemeClr val="bg1"/>
                </a:solidFill>
                <a:effectLst>
                  <a:outerShdw blurRad="38100" dist="38100" dir="2700000" algn="tl">
                    <a:srgbClr val="000000">
                      <a:alpha val="43137"/>
                    </a:srgbClr>
                  </a:outerShdw>
                </a:effectLst>
              </a:rPr>
              <a:t> de Israel y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sacerdotes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levitas</a:t>
            </a:r>
            <a:r>
              <a:rPr lang="en-US" sz="2800" dirty="0">
                <a:solidFill>
                  <a:schemeClr val="bg1"/>
                </a:solidFill>
                <a:effectLst>
                  <a:outerShdw blurRad="38100" dist="38100" dir="2700000" algn="tl">
                    <a:srgbClr val="000000">
                      <a:alpha val="43137"/>
                    </a:srgbClr>
                  </a:outerShdw>
                </a:effectLst>
              </a:rPr>
              <a:t>, cantores, </a:t>
            </a:r>
            <a:r>
              <a:rPr lang="en-US" sz="2800" dirty="0" err="1">
                <a:solidFill>
                  <a:schemeClr val="bg1"/>
                </a:solidFill>
                <a:effectLst>
                  <a:outerShdw blurRad="38100" dist="38100" dir="2700000" algn="tl">
                    <a:srgbClr val="000000">
                      <a:alpha val="43137"/>
                    </a:srgbClr>
                  </a:outerShdw>
                </a:effectLst>
              </a:rPr>
              <a:t>porteros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servidores</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templo</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8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del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9 El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primero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iniciado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viaje</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retorno</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a:t>
            </a:r>
            <a:r>
              <a:rPr lang="en-US" sz="2800" dirty="0" err="1">
                <a:solidFill>
                  <a:schemeClr val="bg1"/>
                </a:solidFill>
                <a:effectLst>
                  <a:outerShdw blurRad="38100" dist="38100" dir="2700000" algn="tl">
                    <a:srgbClr val="000000">
                      <a:alpha val="43137"/>
                    </a:srgbClr>
                  </a:outerShdw>
                </a:effectLst>
              </a:rPr>
              <a:t>bondadosa</a:t>
            </a:r>
            <a:r>
              <a:rPr lang="en-US" sz="2800" dirty="0">
                <a:solidFill>
                  <a:schemeClr val="bg1"/>
                </a:solidFill>
                <a:effectLst>
                  <a:outerShdw blurRad="38100" dist="38100" dir="2700000" algn="tl">
                    <a:srgbClr val="000000">
                      <a:alpha val="43137"/>
                    </a:srgbClr>
                  </a:outerShdw>
                </a:effectLst>
              </a:rPr>
              <a:t> mano de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10 </a:t>
            </a:r>
            <a:r>
              <a:rPr lang="en-US" sz="2800" dirty="0" err="1">
                <a:solidFill>
                  <a:schemeClr val="bg1"/>
                </a:solidFill>
                <a:effectLst>
                  <a:outerShdw blurRad="38100" dist="38100" dir="2700000" algn="tl">
                    <a:srgbClr val="000000">
                      <a:alpha val="43137"/>
                    </a:srgbClr>
                  </a:outerShdw>
                </a:effectLst>
              </a:rPr>
              <a:t>Porque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preparado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corazón</a:t>
            </a:r>
            <a:r>
              <a:rPr lang="en-US" sz="2800" dirty="0">
                <a:solidFill>
                  <a:schemeClr val="bg1"/>
                </a:solidFill>
                <a:effectLst>
                  <a:outerShdw blurRad="38100" dist="38100" dir="2700000" algn="tl">
                    <a:srgbClr val="000000">
                      <a:alpha val="43137"/>
                    </a:srgbClr>
                  </a:outerShdw>
                </a:effectLst>
              </a:rPr>
              <a:t> para </a:t>
            </a:r>
            <a:r>
              <a:rPr lang="en-US" sz="2800" dirty="0" err="1">
                <a:solidFill>
                  <a:schemeClr val="bg1"/>
                </a:solidFill>
                <a:effectLst>
                  <a:outerShdw blurRad="38100" dist="38100" dir="2700000" algn="tl">
                    <a:srgbClr val="000000">
                      <a:alpha val="43137"/>
                    </a:srgbClr>
                  </a:outerShdw>
                </a:effectLst>
              </a:rPr>
              <a:t>escudriñar</a:t>
            </a:r>
            <a:r>
              <a:rPr lang="en-US" sz="2800" dirty="0">
                <a:solidFill>
                  <a:schemeClr val="bg1"/>
                </a:solidFill>
                <a:effectLst>
                  <a:outerShdw blurRad="38100" dist="38100" dir="2700000" algn="tl">
                    <a:srgbClr val="000000">
                      <a:alpha val="43137"/>
                    </a:srgbClr>
                  </a:outerShdw>
                </a:effectLst>
              </a:rPr>
              <a:t> la ley de Jehovah y para </a:t>
            </a:r>
            <a:r>
              <a:rPr lang="en-US" sz="2800" dirty="0" err="1">
                <a:solidFill>
                  <a:schemeClr val="bg1"/>
                </a:solidFill>
                <a:effectLst>
                  <a:outerShdw blurRad="38100" dist="38100" dir="2700000" algn="tl">
                    <a:srgbClr val="000000">
                      <a:alpha val="43137"/>
                    </a:srgbClr>
                  </a:outerShdw>
                </a:effectLst>
              </a:rPr>
              <a:t>cumplirla</a:t>
            </a:r>
            <a:r>
              <a:rPr lang="en-US" sz="2800" dirty="0">
                <a:solidFill>
                  <a:schemeClr val="bg1"/>
                </a:solidFill>
                <a:effectLst>
                  <a:outerShdw blurRad="38100" dist="38100" dir="2700000" algn="tl">
                    <a:srgbClr val="000000">
                      <a:alpha val="43137"/>
                    </a:srgbClr>
                  </a:outerShdw>
                </a:effectLst>
              </a:rPr>
              <a:t>, a fin de </a:t>
            </a:r>
            <a:r>
              <a:rPr lang="en-US" sz="2800" dirty="0" err="1">
                <a:solidFill>
                  <a:schemeClr val="bg1"/>
                </a:solidFill>
                <a:effectLst>
                  <a:outerShdw blurRad="38100" dist="38100" dir="2700000" algn="tl">
                    <a:srgbClr val="000000">
                      <a:alpha val="43137"/>
                    </a:srgbClr>
                  </a:outerShdw>
                </a:effectLst>
              </a:rPr>
              <a:t>enseñar</a:t>
            </a:r>
            <a:r>
              <a:rPr lang="en-US" sz="2800" dirty="0">
                <a:solidFill>
                  <a:schemeClr val="bg1"/>
                </a:solidFill>
                <a:effectLst>
                  <a:outerShdw blurRad="38100" dist="38100" dir="2700000" algn="tl">
                    <a:srgbClr val="000000">
                      <a:alpha val="43137"/>
                    </a:srgbClr>
                  </a:outerShdw>
                </a:effectLst>
              </a:rPr>
              <a:t> a Israel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estatutos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decretos</a:t>
            </a:r>
            <a:r>
              <a:rPr lang="en-US" sz="2800" dirty="0">
                <a:solidFill>
                  <a:schemeClr val="bg1"/>
                </a:solidFill>
                <a:effectLst>
                  <a:outerShdw blurRad="38100" dist="38100" dir="2700000" algn="tl">
                    <a:srgbClr val="000000">
                      <a:alpha val="43137"/>
                    </a:srgbClr>
                  </a:outerShdw>
                </a:effectLst>
              </a:rPr>
              <a:t>.</a:t>
            </a:r>
          </a:p>
        </p:txBody>
      </p:sp>
      <p:cxnSp>
        <p:nvCxnSpPr>
          <p:cNvPr id="7" name="Straight Connector 6">
            <a:extLst>
              <a:ext uri="{FF2B5EF4-FFF2-40B4-BE49-F238E27FC236}">
                <a16:creationId xmlns:a16="http://schemas.microsoft.com/office/drawing/2014/main" xmlns="" id="{854AE184-215E-0886-CD53-7C6988D0193C}"/>
              </a:ext>
            </a:extLst>
          </p:cNvPr>
          <p:cNvCxnSpPr>
            <a:cxnSpLocks/>
          </p:cNvCxnSpPr>
          <p:nvPr/>
        </p:nvCxnSpPr>
        <p:spPr>
          <a:xfrm>
            <a:off x="6781800" y="59436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4533C51-6204-FD63-8EBA-0184AA33CB6F}"/>
              </a:ext>
            </a:extLst>
          </p:cNvPr>
          <p:cNvCxnSpPr>
            <a:cxnSpLocks/>
          </p:cNvCxnSpPr>
          <p:nvPr/>
        </p:nvCxnSpPr>
        <p:spPr>
          <a:xfrm>
            <a:off x="2286000" y="63246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307C3E9-E444-7495-A24A-93C4C8DE297E}"/>
              </a:ext>
            </a:extLst>
          </p:cNvPr>
          <p:cNvCxnSpPr>
            <a:cxnSpLocks/>
          </p:cNvCxnSpPr>
          <p:nvPr/>
        </p:nvCxnSpPr>
        <p:spPr>
          <a:xfrm>
            <a:off x="4267200" y="63246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9BB374-7587-A21E-6BB2-CFB973E2D2B3}"/>
              </a:ext>
            </a:extLst>
          </p:cNvPr>
          <p:cNvSpPr txBox="1"/>
          <p:nvPr/>
        </p:nvSpPr>
        <p:spPr>
          <a:xfrm>
            <a:off x="1240971" y="2367171"/>
            <a:ext cx="9013371" cy="2123658"/>
          </a:xfrm>
          <a:prstGeom prst="rect">
            <a:avLst/>
          </a:prstGeom>
          <a:noFill/>
          <a:ln>
            <a:solidFill>
              <a:srgbClr val="FFC000"/>
            </a:solidFill>
          </a:ln>
        </p:spPr>
        <p:txBody>
          <a:bodyPr wrap="square">
            <a:spAutoFit/>
          </a:bodyPr>
          <a:lstStyle/>
          <a:p>
            <a:pPr algn="ctr"/>
            <a:r>
              <a:rPr lang="en-US" sz="4400" i="1" dirty="0">
                <a:effectLst>
                  <a:outerShdw blurRad="38100" dist="38100" dir="2700000" algn="tl">
                    <a:srgbClr val="000000">
                      <a:alpha val="43137"/>
                    </a:srgbClr>
                  </a:outerShdw>
                </a:effectLst>
                <a:latin typeface="Rockwell" panose="02060603020205020403" pitchFamily="18" charset="0"/>
              </a:rPr>
              <a:t>Joh 14:31b</a:t>
            </a:r>
          </a:p>
          <a:p>
            <a:pPr algn="ctr"/>
            <a:r>
              <a:rPr lang="en-US" sz="4400" i="1" dirty="0">
                <a:effectLst>
                  <a:outerShdw blurRad="38100" dist="38100" dir="2700000" algn="tl">
                    <a:srgbClr val="000000">
                      <a:alpha val="43137"/>
                    </a:srgbClr>
                  </a:outerShdw>
                </a:effectLst>
                <a:latin typeface="Rockwell" panose="02060603020205020403" pitchFamily="18" charset="0"/>
              </a:rPr>
              <a:t>Arise, </a:t>
            </a:r>
          </a:p>
          <a:p>
            <a:pPr algn="ctr"/>
            <a:r>
              <a:rPr lang="en-US" sz="4400" i="1" dirty="0">
                <a:effectLst>
                  <a:outerShdw blurRad="38100" dist="38100" dir="2700000" algn="tl">
                    <a:srgbClr val="000000">
                      <a:alpha val="43137"/>
                    </a:srgbClr>
                  </a:outerShdw>
                </a:effectLst>
                <a:latin typeface="Rockwell" panose="02060603020205020403" pitchFamily="18" charset="0"/>
              </a:rPr>
              <a:t>let us go away from here.</a:t>
            </a:r>
            <a:endParaRPr lang="en-US" sz="4400" i="1" dirty="0">
              <a:latin typeface="Rockwell" panose="02060603020205020403" pitchFamily="18" charset="0"/>
            </a:endParaRPr>
          </a:p>
        </p:txBody>
      </p:sp>
      <p:sp>
        <p:nvSpPr>
          <p:cNvPr id="7" name="TextBox 6">
            <a:extLst>
              <a:ext uri="{FF2B5EF4-FFF2-40B4-BE49-F238E27FC236}">
                <a16:creationId xmlns:a16="http://schemas.microsoft.com/office/drawing/2014/main" xmlns="" id="{1474D87C-1FD5-6C4D-F5AD-7D2C25E82C0A}"/>
              </a:ext>
            </a:extLst>
          </p:cNvPr>
          <p:cNvSpPr txBox="1"/>
          <p:nvPr/>
        </p:nvSpPr>
        <p:spPr>
          <a:xfrm>
            <a:off x="13520059" y="2367171"/>
            <a:ext cx="9013370" cy="2123658"/>
          </a:xfrm>
          <a:prstGeom prst="rect">
            <a:avLst/>
          </a:prstGeom>
          <a:noFill/>
          <a:ln>
            <a:solidFill>
              <a:srgbClr val="FFC000"/>
            </a:solidFill>
          </a:ln>
        </p:spPr>
        <p:txBody>
          <a:bodyPr wrap="square">
            <a:spAutoFit/>
          </a:bodyPr>
          <a:lstStyle/>
          <a:p>
            <a:pPr algn="ctr"/>
            <a:r>
              <a:rPr lang="en-US" sz="4400" i="1" dirty="0">
                <a:effectLst>
                  <a:outerShdw blurRad="38100" dist="38100" dir="2700000" algn="tl">
                    <a:srgbClr val="000000">
                      <a:alpha val="43137"/>
                    </a:srgbClr>
                  </a:outerShdw>
                </a:effectLst>
                <a:latin typeface="Rockwell" panose="02060603020205020403" pitchFamily="18" charset="0"/>
              </a:rPr>
              <a:t>Joh 14:31b</a:t>
            </a:r>
          </a:p>
          <a:p>
            <a:pPr algn="ctr"/>
            <a:r>
              <a:rPr lang="en-US" sz="4400" i="1" dirty="0" err="1">
                <a:effectLst>
                  <a:outerShdw blurRad="38100" dist="38100" dir="2700000" algn="tl">
                    <a:srgbClr val="000000">
                      <a:alpha val="43137"/>
                    </a:srgbClr>
                  </a:outerShdw>
                </a:effectLst>
                <a:latin typeface="Rockwell" panose="02060603020205020403" pitchFamily="18" charset="0"/>
              </a:rPr>
              <a:t>Levantaos</a:t>
            </a:r>
            <a:r>
              <a:rPr lang="en-US" sz="4400" i="1" dirty="0">
                <a:effectLst>
                  <a:outerShdw blurRad="38100" dist="38100" dir="2700000" algn="tl">
                    <a:srgbClr val="000000">
                      <a:alpha val="43137"/>
                    </a:srgbClr>
                  </a:outerShdw>
                </a:effectLst>
                <a:latin typeface="Rockwell" panose="02060603020205020403" pitchFamily="18" charset="0"/>
              </a:rPr>
              <a:t>, </a:t>
            </a:r>
          </a:p>
          <a:p>
            <a:pPr algn="ctr"/>
            <a:r>
              <a:rPr lang="en-US" sz="4400" i="1" dirty="0" err="1">
                <a:effectLst>
                  <a:outerShdw blurRad="38100" dist="38100" dir="2700000" algn="tl">
                    <a:srgbClr val="000000">
                      <a:alpha val="43137"/>
                    </a:srgbClr>
                  </a:outerShdw>
                </a:effectLst>
                <a:latin typeface="Rockwell" panose="02060603020205020403" pitchFamily="18" charset="0"/>
              </a:rPr>
              <a:t>vamos</a:t>
            </a:r>
            <a:r>
              <a:rPr lang="en-US" sz="4400" i="1" dirty="0">
                <a:effectLst>
                  <a:outerShdw blurRad="38100" dist="38100" dir="2700000" algn="tl">
                    <a:srgbClr val="000000">
                      <a:alpha val="43137"/>
                    </a:srgbClr>
                  </a:outerShdw>
                </a:effectLst>
                <a:latin typeface="Rockwell" panose="02060603020205020403" pitchFamily="18" charset="0"/>
              </a:rPr>
              <a:t> de </a:t>
            </a:r>
            <a:r>
              <a:rPr lang="en-US" sz="4400" i="1" dirty="0" err="1">
                <a:effectLst>
                  <a:outerShdw blurRad="38100" dist="38100" dir="2700000" algn="tl">
                    <a:srgbClr val="000000">
                      <a:alpha val="43137"/>
                    </a:srgbClr>
                  </a:outerShdw>
                </a:effectLst>
                <a:latin typeface="Rockwell" panose="02060603020205020403" pitchFamily="18" charset="0"/>
              </a:rPr>
              <a:t>aquí</a:t>
            </a:r>
            <a:r>
              <a:rPr lang="en-US" sz="4400" i="1" dirty="0">
                <a:effectLst>
                  <a:outerShdw blurRad="38100" dist="38100" dir="2700000" algn="tl">
                    <a:srgbClr val="000000">
                      <a:alpha val="43137"/>
                    </a:srgbClr>
                  </a:outerShdw>
                </a:effectLst>
                <a:latin typeface="Rockwell" panose="02060603020205020403" pitchFamily="18" charset="0"/>
              </a:rPr>
              <a:t>,</a:t>
            </a:r>
            <a:endParaRPr lang="en-US" sz="4400" i="1" dirty="0">
              <a:latin typeface="Rockwell" panose="02060603020205020403" pitchFamily="18" charset="0"/>
            </a:endParaRPr>
          </a:p>
        </p:txBody>
      </p:sp>
    </p:spTree>
    <p:extLst>
      <p:ext uri="{BB962C8B-B14F-4D97-AF65-F5344CB8AC3E}">
        <p14:creationId xmlns:p14="http://schemas.microsoft.com/office/powerpoint/2010/main" val="3824235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821083-8376-0F64-1F36-1D73A86D4B82}"/>
              </a:ext>
            </a:extLst>
          </p:cNvPr>
          <p:cNvSpPr txBox="1"/>
          <p:nvPr/>
        </p:nvSpPr>
        <p:spPr>
          <a:xfrm>
            <a:off x="229892" y="355818"/>
            <a:ext cx="11506200" cy="2554545"/>
          </a:xfrm>
          <a:prstGeom prst="rect">
            <a:avLst/>
          </a:prstGeom>
          <a:noFill/>
          <a:ln>
            <a:solidFill>
              <a:srgbClr val="FFC000"/>
            </a:solidFill>
          </a:ln>
        </p:spPr>
        <p:txBody>
          <a:bodyPr wrap="square">
            <a:spAutoFit/>
          </a:bodyPr>
          <a:lstStyle/>
          <a:p>
            <a:pPr algn="ctr"/>
            <a:r>
              <a:rPr lang="en-US" sz="4000" b="0" i="0" u="none" strike="noStrike" baseline="0" dirty="0">
                <a:solidFill>
                  <a:schemeClr val="bg1"/>
                </a:solidFill>
                <a:effectLst>
                  <a:outerShdw blurRad="38100" dist="38100" dir="2700000" algn="tl">
                    <a:srgbClr val="000000">
                      <a:alpha val="43137"/>
                    </a:srgbClr>
                  </a:outerShdw>
                </a:effectLst>
              </a:rPr>
              <a:t>2Ti 2:15  </a:t>
            </a:r>
            <a:r>
              <a:rPr lang="en-US" sz="4000" b="0" i="1" u="none" strike="noStrike" baseline="0" dirty="0">
                <a:solidFill>
                  <a:schemeClr val="bg1"/>
                </a:solidFill>
                <a:effectLst>
                  <a:outerShdw blurRad="38100" dist="38100" dir="2700000" algn="tl">
                    <a:srgbClr val="000000">
                      <a:alpha val="43137"/>
                    </a:srgbClr>
                  </a:outerShdw>
                </a:effectLst>
              </a:rPr>
              <a:t>Study</a:t>
            </a:r>
            <a:r>
              <a:rPr lang="en-US" sz="4000" b="0" i="0" u="none" strike="noStrike" baseline="0" dirty="0">
                <a:solidFill>
                  <a:schemeClr val="bg1"/>
                </a:solidFill>
                <a:effectLst>
                  <a:outerShdw blurRad="38100" dist="38100" dir="2700000" algn="tl">
                    <a:srgbClr val="000000">
                      <a:alpha val="43137"/>
                    </a:srgbClr>
                  </a:outerShdw>
                </a:effectLst>
              </a:rPr>
              <a:t> earnestly </a:t>
            </a:r>
          </a:p>
          <a:p>
            <a:pPr algn="ctr"/>
            <a:r>
              <a:rPr lang="en-US" sz="4000" b="0" i="0" u="none" strike="noStrike" baseline="0" dirty="0">
                <a:solidFill>
                  <a:schemeClr val="bg1"/>
                </a:solidFill>
                <a:effectLst>
                  <a:outerShdw blurRad="38100" dist="38100" dir="2700000" algn="tl">
                    <a:srgbClr val="000000">
                      <a:alpha val="43137"/>
                    </a:srgbClr>
                  </a:outerShdw>
                </a:effectLst>
              </a:rPr>
              <a:t>to present yourself approved to God, </a:t>
            </a:r>
          </a:p>
          <a:p>
            <a:pPr algn="ctr"/>
            <a:r>
              <a:rPr lang="en-US" sz="4000" b="0" i="0" u="none" strike="noStrike" baseline="0" dirty="0">
                <a:solidFill>
                  <a:schemeClr val="bg1"/>
                </a:solidFill>
                <a:effectLst>
                  <a:outerShdw blurRad="38100" dist="38100" dir="2700000" algn="tl">
                    <a:srgbClr val="000000">
                      <a:alpha val="43137"/>
                    </a:srgbClr>
                  </a:outerShdw>
                </a:effectLst>
              </a:rPr>
              <a:t>a workman that does not need to be ashamed, rightly dividing the Word of Truth. </a:t>
            </a:r>
            <a:endParaRPr lang="en-US" sz="40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69F43613-D505-132F-DAA8-D299AEF207BA}"/>
              </a:ext>
            </a:extLst>
          </p:cNvPr>
          <p:cNvSpPr txBox="1"/>
          <p:nvPr/>
        </p:nvSpPr>
        <p:spPr>
          <a:xfrm>
            <a:off x="11889783" y="355818"/>
            <a:ext cx="11506199" cy="2554545"/>
          </a:xfrm>
          <a:prstGeom prst="rect">
            <a:avLst/>
          </a:prstGeom>
          <a:noFill/>
          <a:ln>
            <a:solidFill>
              <a:srgbClr val="FFC000"/>
            </a:solidFill>
          </a:ln>
        </p:spPr>
        <p:txBody>
          <a:bodyPr wrap="square">
            <a:spAutoFit/>
          </a:bodyPr>
          <a:lstStyle/>
          <a:p>
            <a:pPr algn="ctr"/>
            <a:r>
              <a:rPr lang="es-ES" sz="4000" b="0" i="0" u="none" strike="noStrike" baseline="0" dirty="0">
                <a:solidFill>
                  <a:schemeClr val="bg1"/>
                </a:solidFill>
                <a:effectLst>
                  <a:outerShdw blurRad="38100" dist="38100" dir="2700000" algn="tl">
                    <a:srgbClr val="000000">
                      <a:alpha val="43137"/>
                    </a:srgbClr>
                  </a:outerShdw>
                </a:effectLst>
              </a:rPr>
              <a:t>2Ti 2:15  Procura con diligencia </a:t>
            </a:r>
          </a:p>
          <a:p>
            <a:pPr algn="ctr"/>
            <a:r>
              <a:rPr lang="es-ES" sz="4000" b="0" i="0" u="none" strike="noStrike" baseline="0" dirty="0">
                <a:solidFill>
                  <a:schemeClr val="bg1"/>
                </a:solidFill>
                <a:effectLst>
                  <a:outerShdw blurRad="38100" dist="38100" dir="2700000" algn="tl">
                    <a:srgbClr val="000000">
                      <a:alpha val="43137"/>
                    </a:srgbClr>
                  </a:outerShdw>
                </a:effectLst>
              </a:rPr>
              <a:t>presentarte a Dios aprobado, </a:t>
            </a:r>
            <a:r>
              <a:rPr lang="es-ES" sz="4000" b="0" i="1" u="none" strike="noStrike" baseline="0" dirty="0">
                <a:solidFill>
                  <a:schemeClr val="bg1"/>
                </a:solidFill>
                <a:effectLst>
                  <a:outerShdw blurRad="38100" dist="38100" dir="2700000" algn="tl">
                    <a:srgbClr val="000000">
                      <a:alpha val="43137"/>
                    </a:srgbClr>
                  </a:outerShdw>
                </a:effectLst>
              </a:rPr>
              <a:t>como</a:t>
            </a:r>
            <a:r>
              <a:rPr lang="es-ES" sz="4000" b="0" i="0" u="none" strike="noStrike" baseline="0" dirty="0">
                <a:solidFill>
                  <a:schemeClr val="bg1"/>
                </a:solidFill>
                <a:effectLst>
                  <a:outerShdw blurRad="38100" dist="38100" dir="2700000" algn="tl">
                    <a:srgbClr val="000000">
                      <a:alpha val="43137"/>
                    </a:srgbClr>
                  </a:outerShdw>
                </a:effectLst>
              </a:rPr>
              <a:t> obrero que no tiene de qué avergonzarse, </a:t>
            </a:r>
          </a:p>
          <a:p>
            <a:pPr algn="ctr"/>
            <a:r>
              <a:rPr lang="es-ES" sz="4000" b="0" i="0" u="none" strike="noStrike" baseline="0" dirty="0">
                <a:solidFill>
                  <a:schemeClr val="bg1"/>
                </a:solidFill>
                <a:effectLst>
                  <a:outerShdw blurRad="38100" dist="38100" dir="2700000" algn="tl">
                    <a:srgbClr val="000000">
                      <a:alpha val="43137"/>
                    </a:srgbClr>
                  </a:outerShdw>
                </a:effectLst>
              </a:rPr>
              <a:t>que maneja con precisión la palabra de verdad. </a:t>
            </a:r>
            <a:endParaRPr lang="en-US" sz="40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E6F3DB16-7223-B469-9D20-6F151EE57EB5}"/>
              </a:ext>
            </a:extLst>
          </p:cNvPr>
          <p:cNvSpPr txBox="1"/>
          <p:nvPr/>
        </p:nvSpPr>
        <p:spPr>
          <a:xfrm>
            <a:off x="4097688" y="5257800"/>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G3718  </a:t>
            </a:r>
            <a:r>
              <a:rPr lang="en-US" sz="3200" dirty="0">
                <a:solidFill>
                  <a:schemeClr val="bg1"/>
                </a:solidFill>
                <a:effectLst>
                  <a:outerShdw blurRad="38100" dist="38100" dir="2700000" algn="tl">
                    <a:srgbClr val="000000">
                      <a:alpha val="43137"/>
                    </a:srgbClr>
                  </a:outerShdw>
                </a:effectLst>
              </a:rPr>
              <a:t>rightly dividing </a:t>
            </a:r>
            <a:r>
              <a:rPr lang="en-US" sz="3200" dirty="0">
                <a:effectLst>
                  <a:outerShdw blurRad="38100" dist="38100" dir="2700000" algn="tl">
                    <a:srgbClr val="000000">
                      <a:alpha val="43137"/>
                    </a:srgbClr>
                  </a:outerShdw>
                </a:effectLst>
              </a:rPr>
              <a:t>-  or-thot-om-eh’-o = to make a straight cut, i.e. (figuratively) to dissect, (expound) correctly (the divine message) </a:t>
            </a:r>
          </a:p>
        </p:txBody>
      </p:sp>
      <p:cxnSp>
        <p:nvCxnSpPr>
          <p:cNvPr id="8" name="Straight Connector 7">
            <a:extLst>
              <a:ext uri="{FF2B5EF4-FFF2-40B4-BE49-F238E27FC236}">
                <a16:creationId xmlns:a16="http://schemas.microsoft.com/office/drawing/2014/main" xmlns="" id="{F2C1A39D-594B-C785-78EB-9DEFC7426E04}"/>
              </a:ext>
            </a:extLst>
          </p:cNvPr>
          <p:cNvCxnSpPr>
            <a:cxnSpLocks/>
          </p:cNvCxnSpPr>
          <p:nvPr/>
        </p:nvCxnSpPr>
        <p:spPr>
          <a:xfrm>
            <a:off x="5181600" y="9144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851C7E8-6245-3C55-630E-2E4776ABB929}"/>
              </a:ext>
            </a:extLst>
          </p:cNvPr>
          <p:cNvSpPr txBox="1"/>
          <p:nvPr/>
        </p:nvSpPr>
        <p:spPr>
          <a:xfrm>
            <a:off x="4095105" y="3545145"/>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G4704 </a:t>
            </a:r>
            <a:r>
              <a:rPr lang="en-US" sz="3200" dirty="0">
                <a:solidFill>
                  <a:schemeClr val="bg1"/>
                </a:solidFill>
                <a:effectLst>
                  <a:outerShdw blurRad="38100" dist="38100" dir="2700000" algn="tl">
                    <a:srgbClr val="000000">
                      <a:alpha val="43137"/>
                    </a:srgbClr>
                  </a:outerShdw>
                </a:effectLst>
              </a:rPr>
              <a:t>study earnestly </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spoo</a:t>
            </a:r>
            <a:r>
              <a:rPr lang="en-US" sz="3200" dirty="0">
                <a:effectLst>
                  <a:outerShdw blurRad="38100" dist="38100" dir="2700000" algn="tl">
                    <a:srgbClr val="000000">
                      <a:alpha val="43137"/>
                    </a:srgbClr>
                  </a:outerShdw>
                </a:effectLst>
              </a:rPr>
              <a:t>-dad'-zo = to use speed, i.e. to make effort, be prompt or earnest:--do (give) diligence, be diligent (forward), </a:t>
            </a:r>
            <a:r>
              <a:rPr lang="en-US" sz="3200" dirty="0" err="1">
                <a:effectLst>
                  <a:outerShdw blurRad="38100" dist="38100" dir="2700000" algn="tl">
                    <a:srgbClr val="000000">
                      <a:alpha val="43137"/>
                    </a:srgbClr>
                  </a:outerShdw>
                </a:effectLst>
              </a:rPr>
              <a:t>endeavour</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labour</a:t>
            </a:r>
            <a:r>
              <a:rPr lang="en-US" sz="3200" dirty="0">
                <a:effectLst>
                  <a:outerShdw blurRad="38100" dist="38100" dir="2700000" algn="tl">
                    <a:srgbClr val="000000">
                      <a:alpha val="43137"/>
                    </a:srgbClr>
                  </a:outerShdw>
                </a:effectLst>
              </a:rPr>
              <a:t>, study. </a:t>
            </a:r>
          </a:p>
        </p:txBody>
      </p:sp>
      <p:cxnSp>
        <p:nvCxnSpPr>
          <p:cNvPr id="12" name="Straight Connector 11">
            <a:extLst>
              <a:ext uri="{FF2B5EF4-FFF2-40B4-BE49-F238E27FC236}">
                <a16:creationId xmlns:a16="http://schemas.microsoft.com/office/drawing/2014/main" xmlns="" id="{F3848FC9-7A29-7D4C-6E74-1B2563BED08E}"/>
              </a:ext>
            </a:extLst>
          </p:cNvPr>
          <p:cNvCxnSpPr>
            <a:cxnSpLocks/>
          </p:cNvCxnSpPr>
          <p:nvPr/>
        </p:nvCxnSpPr>
        <p:spPr>
          <a:xfrm>
            <a:off x="2209800" y="27432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19633" y="3581400"/>
            <a:ext cx="3735125"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2)</a:t>
            </a:r>
          </a:p>
        </p:txBody>
      </p:sp>
    </p:spTree>
    <p:extLst>
      <p:ext uri="{BB962C8B-B14F-4D97-AF65-F5344CB8AC3E}">
        <p14:creationId xmlns:p14="http://schemas.microsoft.com/office/powerpoint/2010/main" val="33833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beled Map of Belize with States, Capital &amp; Cities">
            <a:extLst>
              <a:ext uri="{FF2B5EF4-FFF2-40B4-BE49-F238E27FC236}">
                <a16:creationId xmlns:a16="http://schemas.microsoft.com/office/drawing/2014/main" xmlns="" id="{BC5BEC0E-34A2-C3D3-D88A-AA87020A7532}"/>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Labeled Map of Belize with States, Capital &amp; Cities">
            <a:extLst>
              <a:ext uri="{FF2B5EF4-FFF2-40B4-BE49-F238E27FC236}">
                <a16:creationId xmlns:a16="http://schemas.microsoft.com/office/drawing/2014/main" xmlns="" id="{EC6AAF0C-D196-40E7-EEDC-6A146A8394AF}"/>
              </a:ext>
            </a:extLst>
          </p:cNvPr>
          <p:cNvSpPr>
            <a:spLocks noChangeAspect="1" noChangeArrowheads="1"/>
          </p:cNvSpPr>
          <p:nvPr/>
        </p:nvSpPr>
        <p:spPr bwMode="auto">
          <a:xfrm>
            <a:off x="118872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Kanantik Reef &amp; Jungle Resort : Belize Diving and Adventure Travel">
            <a:extLst>
              <a:ext uri="{FF2B5EF4-FFF2-40B4-BE49-F238E27FC236}">
                <a16:creationId xmlns:a16="http://schemas.microsoft.com/office/drawing/2014/main" xmlns="" id="{61C14E62-61FE-2F1E-BECD-BF7043230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286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0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19727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41218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264752315"/>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B42710F0-1736-6A38-6E47-F942E010E98B}"/>
              </a:ext>
            </a:extLst>
          </p:cNvPr>
          <p:cNvSpPr/>
          <p:nvPr/>
        </p:nvSpPr>
        <p:spPr>
          <a:xfrm>
            <a:off x="2171700" y="228600"/>
            <a:ext cx="35814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Amargosa</a:t>
            </a:r>
          </a:p>
          <a:p>
            <a:pPr algn="ctr"/>
            <a:r>
              <a:rPr lang="en-US" sz="2800" dirty="0">
                <a:solidFill>
                  <a:schemeClr val="bg1"/>
                </a:solidFill>
                <a:effectLst>
                  <a:outerShdw blurRad="38100" dist="38100" dir="2700000" algn="tl">
                    <a:srgbClr val="000000">
                      <a:alpha val="43137"/>
                    </a:srgbClr>
                  </a:outerShdw>
                </a:effectLst>
              </a:rPr>
              <a:t>Christian Fellowship</a:t>
            </a:r>
          </a:p>
          <a:p>
            <a:pPr algn="ctr"/>
            <a:r>
              <a:rPr lang="en-US" sz="2800" dirty="0">
                <a:solidFill>
                  <a:schemeClr val="bg1"/>
                </a:solidFill>
                <a:effectLst>
                  <a:outerShdw blurRad="38100" dist="38100" dir="2700000" algn="tl">
                    <a:srgbClr val="000000">
                      <a:alpha val="43137"/>
                    </a:srgbClr>
                  </a:outerShdw>
                </a:effectLst>
              </a:rPr>
              <a:t>1986-1998</a:t>
            </a:r>
          </a:p>
        </p:txBody>
      </p:sp>
      <p:cxnSp>
        <p:nvCxnSpPr>
          <p:cNvPr id="5" name="Straight Arrow Connector 4">
            <a:extLst>
              <a:ext uri="{FF2B5EF4-FFF2-40B4-BE49-F238E27FC236}">
                <a16:creationId xmlns:a16="http://schemas.microsoft.com/office/drawing/2014/main" xmlns="" id="{D8DF9BA0-8A79-3017-CA53-97BD15CDBBFB}"/>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4187543689"/>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1615C55B-70CB-5403-FCB4-D1001D3AA416}"/>
              </a:ext>
            </a:extLst>
          </p:cNvPr>
          <p:cNvSpPr/>
          <p:nvPr/>
        </p:nvSpPr>
        <p:spPr>
          <a:xfrm>
            <a:off x="1600200" y="228600"/>
            <a:ext cx="42291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Calvary Chapel Mesquite</a:t>
            </a:r>
          </a:p>
          <a:p>
            <a:pPr algn="ctr"/>
            <a:r>
              <a:rPr lang="en-US" sz="2800" dirty="0">
                <a:solidFill>
                  <a:schemeClr val="bg1"/>
                </a:solidFill>
                <a:effectLst>
                  <a:outerShdw blurRad="38100" dist="38100" dir="2700000" algn="tl">
                    <a:srgbClr val="000000">
                      <a:alpha val="43137"/>
                    </a:srgbClr>
                  </a:outerShdw>
                </a:effectLst>
              </a:rPr>
              <a:t>2024</a:t>
            </a:r>
          </a:p>
        </p:txBody>
      </p:sp>
      <p:cxnSp>
        <p:nvCxnSpPr>
          <p:cNvPr id="4" name="Straight Arrow Connector 3">
            <a:extLst>
              <a:ext uri="{FF2B5EF4-FFF2-40B4-BE49-F238E27FC236}">
                <a16:creationId xmlns:a16="http://schemas.microsoft.com/office/drawing/2014/main" xmlns="" id="{40458202-A1B9-EAC5-1EB0-05BEF2A6696D}"/>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B1EA1F-0300-A99B-A003-9595010AE8D6}"/>
              </a:ext>
            </a:extLst>
          </p:cNvPr>
          <p:cNvSpPr txBox="1"/>
          <p:nvPr/>
        </p:nvSpPr>
        <p:spPr>
          <a:xfrm>
            <a:off x="5658921" y="570985"/>
            <a:ext cx="12456552"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Toledo Christian Academy (TCA) </a:t>
            </a:r>
            <a:r>
              <a:rPr lang="en-US" sz="2800" i="1" dirty="0">
                <a:effectLst>
                  <a:outerShdw blurRad="38100" dist="38100" dir="2700000" algn="tl">
                    <a:srgbClr val="000000">
                      <a:alpha val="43137"/>
                    </a:srgbClr>
                  </a:outerShdw>
                </a:effectLst>
              </a:rPr>
              <a:t>Emery Grove - Toledo District</a:t>
            </a:r>
            <a:endParaRPr lang="en-US" sz="4000"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41C57DE1-3E92-3CB3-022E-CAEB4DE4D80A}"/>
              </a:ext>
            </a:extLst>
          </p:cNvPr>
          <p:cNvSpPr txBox="1"/>
          <p:nvPr/>
        </p:nvSpPr>
        <p:spPr>
          <a:xfrm>
            <a:off x="6477928" y="1636298"/>
            <a:ext cx="10818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Servant Leadership Ministries </a:t>
            </a:r>
            <a:r>
              <a:rPr lang="en-US" sz="2800" i="1" dirty="0">
                <a:effectLst>
                  <a:outerShdw blurRad="38100" dist="38100" dir="2700000" algn="tl">
                    <a:srgbClr val="000000">
                      <a:alpha val="43137"/>
                    </a:srgbClr>
                  </a:outerShdw>
                </a:effectLst>
              </a:rPr>
              <a:t>Belmopan -</a:t>
            </a:r>
            <a:r>
              <a:rPr lang="en-US" sz="4000"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7BBFECE2-2ED6-739E-27EB-65753B7B6B21}"/>
              </a:ext>
            </a:extLst>
          </p:cNvPr>
          <p:cNvSpPr txBox="1"/>
          <p:nvPr/>
        </p:nvSpPr>
        <p:spPr>
          <a:xfrm>
            <a:off x="6836585" y="2721114"/>
            <a:ext cx="1010122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Mennonite Fellowship </a:t>
            </a:r>
            <a:r>
              <a:rPr lang="en-US" sz="2800" i="1" dirty="0">
                <a:effectLst>
                  <a:outerShdw blurRad="38100" dist="38100" dir="2700000" algn="tl">
                    <a:srgbClr val="000000">
                      <a:alpha val="43137"/>
                    </a:srgbClr>
                  </a:outerShdw>
                </a:effectLst>
              </a:rPr>
              <a:t>Spanish Lookout -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1522293B-7AA2-FE9D-6207-FA3A68D5AACF}"/>
              </a:ext>
            </a:extLst>
          </p:cNvPr>
          <p:cNvSpPr txBox="1"/>
          <p:nvPr/>
        </p:nvSpPr>
        <p:spPr>
          <a:xfrm>
            <a:off x="6336575" y="3805931"/>
            <a:ext cx="1110124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Lighthouse Christian Radio </a:t>
            </a:r>
            <a:r>
              <a:rPr lang="en-US" sz="2800" i="1" dirty="0" err="1">
                <a:effectLst>
                  <a:outerShdw blurRad="38100" dist="38100" dir="2700000" algn="tl">
                    <a:srgbClr val="000000">
                      <a:alpha val="43137"/>
                    </a:srgbClr>
                  </a:outerShdw>
                </a:effectLst>
              </a:rPr>
              <a:t>Ambergros</a:t>
            </a:r>
            <a:r>
              <a:rPr lang="en-US" sz="2800" i="1"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Caye</a:t>
            </a:r>
            <a:r>
              <a:rPr lang="en-US" sz="2800" i="1" dirty="0">
                <a:effectLst>
                  <a:outerShdw blurRad="38100" dist="38100" dir="2700000" algn="tl">
                    <a:srgbClr val="000000">
                      <a:alpha val="43137"/>
                    </a:srgbClr>
                  </a:outerShdw>
                </a:effectLst>
              </a:rPr>
              <a:t> Belize District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8E44E603-E41B-718F-9044-CA563C925FA6}"/>
              </a:ext>
            </a:extLst>
          </p:cNvPr>
          <p:cNvSpPr txBox="1"/>
          <p:nvPr/>
        </p:nvSpPr>
        <p:spPr>
          <a:xfrm>
            <a:off x="7718427" y="4902241"/>
            <a:ext cx="8337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Ministries </a:t>
            </a:r>
            <a:r>
              <a:rPr lang="en-US" sz="2800" i="1" dirty="0">
                <a:effectLst>
                  <a:outerShdw blurRad="38100" dist="38100" dir="2700000" algn="tl">
                    <a:srgbClr val="000000">
                      <a:alpha val="43137"/>
                    </a:srgbClr>
                  </a:outerShdw>
                </a:effectLst>
              </a:rPr>
              <a:t>Orange Walk - </a:t>
            </a:r>
            <a:r>
              <a:rPr lang="en-US" sz="2800" i="1" dirty="0" err="1">
                <a:effectLst>
                  <a:outerShdw blurRad="38100" dist="38100" dir="2700000" algn="tl">
                    <a:srgbClr val="000000">
                      <a:alpha val="43137"/>
                    </a:srgbClr>
                  </a:outerShdw>
                </a:effectLst>
              </a:rPr>
              <a:t>Corrozal</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74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lize Kids (and Parents) Being Reached Through WhatsApp! - A Moment with the Millers">
            <a:extLst>
              <a:ext uri="{FF2B5EF4-FFF2-40B4-BE49-F238E27FC236}">
                <a16:creationId xmlns:a16="http://schemas.microsoft.com/office/drawing/2014/main" xmlns="" id="{5CF45521-D2D7-5A87-EE67-B32D915F4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400" y="266700"/>
            <a:ext cx="7696199" cy="632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anantik Reef &amp; Jungle Resort : Belize Diving and Adventure Travel">
            <a:extLst>
              <a:ext uri="{FF2B5EF4-FFF2-40B4-BE49-F238E27FC236}">
                <a16:creationId xmlns:a16="http://schemas.microsoft.com/office/drawing/2014/main" xmlns="" id="{C3607118-21D5-C226-5F00-73E0FE51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3" y="266700"/>
            <a:ext cx="7696198"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ACA19B2-8B5C-99D7-7CA4-6916D99387B3}"/>
              </a:ext>
            </a:extLst>
          </p:cNvPr>
          <p:cNvSpPr txBox="1"/>
          <p:nvPr/>
        </p:nvSpPr>
        <p:spPr>
          <a:xfrm>
            <a:off x="9996545" y="266700"/>
            <a:ext cx="3781310" cy="1077218"/>
          </a:xfrm>
          <a:prstGeom prst="rect">
            <a:avLst/>
          </a:prstGeom>
          <a:solidFill>
            <a:schemeClr val="tx1"/>
          </a:solid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Belize</a:t>
            </a:r>
          </a:p>
          <a:p>
            <a:pPr algn="ctr"/>
            <a:r>
              <a:rPr lang="en-US" sz="3200" dirty="0">
                <a:solidFill>
                  <a:schemeClr val="bg1"/>
                </a:solidFill>
                <a:effectLst>
                  <a:outerShdw blurRad="38100" dist="38100" dir="2700000" algn="tl">
                    <a:srgbClr val="000000">
                      <a:alpha val="43137"/>
                    </a:srgbClr>
                  </a:outerShdw>
                </a:effectLst>
              </a:rPr>
              <a:t>Central America</a:t>
            </a:r>
          </a:p>
        </p:txBody>
      </p:sp>
      <p:cxnSp>
        <p:nvCxnSpPr>
          <p:cNvPr id="4" name="Straight Connector 3">
            <a:extLst>
              <a:ext uri="{FF2B5EF4-FFF2-40B4-BE49-F238E27FC236}">
                <a16:creationId xmlns:a16="http://schemas.microsoft.com/office/drawing/2014/main" xmlns="" id="{206337E7-0E5B-594D-771C-1B97BEF212F4}"/>
              </a:ext>
            </a:extLst>
          </p:cNvPr>
          <p:cNvCxnSpPr>
            <a:cxnSpLocks/>
          </p:cNvCxnSpPr>
          <p:nvPr/>
        </p:nvCxnSpPr>
        <p:spPr>
          <a:xfrm>
            <a:off x="18669000" y="1181100"/>
            <a:ext cx="0" cy="4495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C34C33D-13A7-8471-1D33-1FA627981B02}"/>
              </a:ext>
            </a:extLst>
          </p:cNvPr>
          <p:cNvSpPr txBox="1"/>
          <p:nvPr/>
        </p:nvSpPr>
        <p:spPr>
          <a:xfrm>
            <a:off x="17503211" y="5676900"/>
            <a:ext cx="2331578" cy="954107"/>
          </a:xfrm>
          <a:prstGeom prst="rect">
            <a:avLst/>
          </a:prstGeom>
          <a:solidFill>
            <a:schemeClr val="tx1"/>
          </a:solidFill>
        </p:spPr>
        <p:txBody>
          <a:bodyPr wrap="squar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Punta Gorda  </a:t>
            </a:r>
          </a:p>
          <a:p>
            <a:pPr algn="ctr"/>
            <a:r>
              <a:rPr lang="en-US" sz="2800" dirty="0">
                <a:solidFill>
                  <a:sysClr val="windowText" lastClr="000000"/>
                </a:solidFill>
                <a:effectLst>
                  <a:outerShdw blurRad="38100" dist="38100" dir="2700000" algn="tl">
                    <a:srgbClr val="000000">
                      <a:alpha val="43137"/>
                    </a:srgbClr>
                  </a:outerShdw>
                </a:effectLst>
              </a:rPr>
              <a:t>S</a:t>
            </a:r>
          </a:p>
        </p:txBody>
      </p:sp>
      <p:sp>
        <p:nvSpPr>
          <p:cNvPr id="7" name="TextBox 6">
            <a:extLst>
              <a:ext uri="{FF2B5EF4-FFF2-40B4-BE49-F238E27FC236}">
                <a16:creationId xmlns:a16="http://schemas.microsoft.com/office/drawing/2014/main" xmlns="" id="{D3E1EA8C-8834-7296-DEB2-C759A9E1EF99}"/>
              </a:ext>
            </a:extLst>
          </p:cNvPr>
          <p:cNvSpPr txBox="1"/>
          <p:nvPr/>
        </p:nvSpPr>
        <p:spPr>
          <a:xfrm>
            <a:off x="17935690" y="187286"/>
            <a:ext cx="1466620" cy="954107"/>
          </a:xfrm>
          <a:prstGeom prst="rect">
            <a:avLst/>
          </a:prstGeom>
          <a:solidFill>
            <a:schemeClr val="tx1"/>
          </a:solidFill>
        </p:spPr>
        <p:txBody>
          <a:bodyPr wrap="non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Corozal </a:t>
            </a:r>
          </a:p>
          <a:p>
            <a:pPr algn="ctr"/>
            <a:r>
              <a:rPr lang="en-US" sz="2800" dirty="0">
                <a:solidFill>
                  <a:sysClr val="windowText" lastClr="000000"/>
                </a:solidFill>
                <a:effectLst>
                  <a:outerShdw blurRad="38100" dist="38100" dir="2700000" algn="tl">
                    <a:srgbClr val="000000">
                      <a:alpha val="43137"/>
                    </a:srgbClr>
                  </a:outerShdw>
                </a:effectLst>
              </a:rPr>
              <a:t>N</a:t>
            </a:r>
          </a:p>
        </p:txBody>
      </p:sp>
      <p:cxnSp>
        <p:nvCxnSpPr>
          <p:cNvPr id="8" name="Straight Connector 7">
            <a:extLst>
              <a:ext uri="{FF2B5EF4-FFF2-40B4-BE49-F238E27FC236}">
                <a16:creationId xmlns:a16="http://schemas.microsoft.com/office/drawing/2014/main" xmlns="" id="{02AA9B27-3079-570F-BE38-C086F37B3105}"/>
              </a:ext>
            </a:extLst>
          </p:cNvPr>
          <p:cNvCxnSpPr>
            <a:cxnSpLocks/>
          </p:cNvCxnSpPr>
          <p:nvPr/>
        </p:nvCxnSpPr>
        <p:spPr>
          <a:xfrm>
            <a:off x="16611600" y="3124200"/>
            <a:ext cx="411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6903ECA-40DC-3E9E-CBB9-8BFEA1C49A11}"/>
              </a:ext>
            </a:extLst>
          </p:cNvPr>
          <p:cNvSpPr txBox="1"/>
          <p:nvPr/>
        </p:nvSpPr>
        <p:spPr>
          <a:xfrm>
            <a:off x="13481027" y="2647146"/>
            <a:ext cx="2791277"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Spanish Lookout</a:t>
            </a:r>
          </a:p>
          <a:p>
            <a:pPr algn="ctr"/>
            <a:r>
              <a:rPr lang="en-US" sz="2800" dirty="0">
                <a:solidFill>
                  <a:schemeClr val="bg1"/>
                </a:solidFill>
                <a:effectLst>
                  <a:outerShdw blurRad="38100" dist="38100" dir="2700000" algn="tl">
                    <a:srgbClr val="000000">
                      <a:alpha val="43137"/>
                    </a:srgbClr>
                  </a:outerShdw>
                </a:effectLst>
              </a:rPr>
              <a:t>W</a:t>
            </a:r>
          </a:p>
        </p:txBody>
      </p:sp>
      <p:sp>
        <p:nvSpPr>
          <p:cNvPr id="10" name="TextBox 9">
            <a:extLst>
              <a:ext uri="{FF2B5EF4-FFF2-40B4-BE49-F238E27FC236}">
                <a16:creationId xmlns:a16="http://schemas.microsoft.com/office/drawing/2014/main" xmlns="" id="{5F6BEBD2-7CB3-9C12-5472-94A1248B9487}"/>
              </a:ext>
            </a:extLst>
          </p:cNvPr>
          <p:cNvSpPr txBox="1"/>
          <p:nvPr/>
        </p:nvSpPr>
        <p:spPr>
          <a:xfrm>
            <a:off x="20735693" y="2613101"/>
            <a:ext cx="1732975"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San Pedro</a:t>
            </a:r>
          </a:p>
          <a:p>
            <a:pPr algn="ctr"/>
            <a:r>
              <a:rPr lang="en-US" sz="2800" dirty="0">
                <a:solidFill>
                  <a:schemeClr val="bg1"/>
                </a:solidFill>
                <a:effectLst>
                  <a:outerShdw blurRad="38100" dist="38100" dir="2700000" algn="tl">
                    <a:srgbClr val="000000">
                      <a:alpha val="43137"/>
                    </a:srgbClr>
                  </a:outerShdw>
                </a:effectLst>
              </a:rPr>
              <a:t>E</a:t>
            </a:r>
          </a:p>
        </p:txBody>
      </p:sp>
      <p:sp>
        <p:nvSpPr>
          <p:cNvPr id="5" name="Oval 4">
            <a:extLst>
              <a:ext uri="{FF2B5EF4-FFF2-40B4-BE49-F238E27FC236}">
                <a16:creationId xmlns:a16="http://schemas.microsoft.com/office/drawing/2014/main" xmlns="" id="{2117B074-01FA-5D32-71C1-3707610C3B56}"/>
              </a:ext>
            </a:extLst>
          </p:cNvPr>
          <p:cNvSpPr/>
          <p:nvPr/>
        </p:nvSpPr>
        <p:spPr>
          <a:xfrm>
            <a:off x="16487530" y="2971800"/>
            <a:ext cx="2486270" cy="76199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184552" y="2151727"/>
            <a:ext cx="7405296"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Emery Grove</a:t>
            </a:r>
          </a:p>
          <a:p>
            <a:pPr algn="ctr"/>
            <a:r>
              <a:rPr lang="en-US" sz="8000" b="1" dirty="0">
                <a:ln w="22225">
                  <a:solidFill>
                    <a:sysClr val="windowText" lastClr="000000"/>
                  </a:solidFill>
                  <a:prstDash val="solid"/>
                </a:ln>
                <a:solidFill>
                  <a:schemeClr val="accent2">
                    <a:lumMod val="40000"/>
                    <a:lumOff val="60000"/>
                  </a:schemeClr>
                </a:solidFill>
              </a:rPr>
              <a:t>Toledo District</a:t>
            </a:r>
          </a:p>
        </p:txBody>
      </p:sp>
    </p:spTree>
    <p:extLst>
      <p:ext uri="{BB962C8B-B14F-4D97-AF65-F5344CB8AC3E}">
        <p14:creationId xmlns:p14="http://schemas.microsoft.com/office/powerpoint/2010/main" val="320519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0D9B9C6-AD9C-B8D9-89A3-6FEF18628851}"/>
              </a:ext>
            </a:extLst>
          </p:cNvPr>
          <p:cNvSpPr txBox="1"/>
          <p:nvPr/>
        </p:nvSpPr>
        <p:spPr>
          <a:xfrm>
            <a:off x="141514" y="4616941"/>
            <a:ext cx="23491372"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takes away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G142</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airo</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to lift up; figuratively, to raise, to take up, to bear up, lift up or away</a:t>
            </a:r>
          </a:p>
        </p:txBody>
      </p:sp>
      <p:sp>
        <p:nvSpPr>
          <p:cNvPr id="5" name="TextBox 4">
            <a:extLst>
              <a:ext uri="{FF2B5EF4-FFF2-40B4-BE49-F238E27FC236}">
                <a16:creationId xmlns:a16="http://schemas.microsoft.com/office/drawing/2014/main" xmlns="" id="{8C4F8525-6DB1-6EB0-B118-671D739B44A4}"/>
              </a:ext>
            </a:extLst>
          </p:cNvPr>
          <p:cNvSpPr txBox="1"/>
          <p:nvPr/>
        </p:nvSpPr>
        <p:spPr>
          <a:xfrm>
            <a:off x="283028" y="335746"/>
            <a:ext cx="11604172" cy="3785652"/>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 I am the True Vine, and My Father is the Vinedresser. </a:t>
            </a:r>
            <a:r>
              <a:rPr lang="en-US" sz="3200" i="1" dirty="0">
                <a:solidFill>
                  <a:schemeClr val="bg1"/>
                </a:solidFill>
                <a:effectLst>
                  <a:outerShdw blurRad="38100" dist="38100" dir="2700000" algn="tl">
                    <a:srgbClr val="000000">
                      <a:alpha val="43137"/>
                    </a:srgbClr>
                  </a:outerShdw>
                </a:effectLst>
                <a:latin typeface="Rockwell" panose="02060603020205020403" pitchFamily="18" charset="0"/>
              </a:rPr>
              <a:t>(Husbandman)</a:t>
            </a:r>
          </a:p>
          <a:p>
            <a:pPr algn="just"/>
            <a:r>
              <a:rPr lang="en-US" sz="4000" dirty="0">
                <a:effectLst>
                  <a:outerShdw blurRad="38100" dist="38100" dir="2700000" algn="tl">
                    <a:srgbClr val="000000">
                      <a:alpha val="43137"/>
                    </a:srgbClr>
                  </a:outerShdw>
                </a:effectLst>
                <a:latin typeface="Rockwell" panose="02060603020205020403" pitchFamily="18" charset="0"/>
              </a:rPr>
              <a:t> 2 Every branch in Me that does not bear fruit, </a:t>
            </a:r>
          </a:p>
          <a:p>
            <a:pPr algn="ctr"/>
            <a:r>
              <a:rPr lang="en-US" sz="4000" dirty="0">
                <a:effectLst>
                  <a:outerShdw blurRad="38100" dist="38100" dir="2700000" algn="tl">
                    <a:srgbClr val="000000">
                      <a:alpha val="43137"/>
                    </a:srgbClr>
                  </a:outerShdw>
                </a:effectLst>
                <a:latin typeface="Rockwell" panose="02060603020205020403" pitchFamily="18" charset="0"/>
              </a:rPr>
              <a:t>He takes away. </a:t>
            </a:r>
          </a:p>
          <a:p>
            <a:pPr algn="just"/>
            <a:r>
              <a:rPr lang="en-US" sz="4000" dirty="0">
                <a:effectLst>
                  <a:outerShdw blurRad="38100" dist="38100" dir="2700000" algn="tl">
                    <a:srgbClr val="000000">
                      <a:alpha val="43137"/>
                    </a:srgbClr>
                  </a:outerShdw>
                </a:effectLst>
                <a:latin typeface="Rockwell" panose="02060603020205020403" pitchFamily="18" charset="0"/>
              </a:rPr>
              <a:t>And every one that bears fruit, He prunes it so that it may bring forth more fruit.</a:t>
            </a:r>
            <a:r>
              <a:rPr lang="en-US" sz="4000" dirty="0">
                <a:solidFill>
                  <a:srgbClr val="FFFF00"/>
                </a:solidFill>
                <a:effectLst>
                  <a:outerShdw blurRad="38100" dist="38100" dir="2700000" algn="tl">
                    <a:srgbClr val="000000">
                      <a:alpha val="43137"/>
                    </a:srgbClr>
                  </a:outerShdw>
                </a:effectLst>
                <a:latin typeface="Rockwell" panose="02060603020205020403" pitchFamily="18" charset="0"/>
              </a:rPr>
              <a:t> </a:t>
            </a:r>
          </a:p>
        </p:txBody>
      </p:sp>
      <p:sp>
        <p:nvSpPr>
          <p:cNvPr id="7" name="TextBox 6">
            <a:extLst>
              <a:ext uri="{FF2B5EF4-FFF2-40B4-BE49-F238E27FC236}">
                <a16:creationId xmlns:a16="http://schemas.microsoft.com/office/drawing/2014/main" xmlns="" id="{5B33D586-A531-83A2-2350-7A80462FA385}"/>
              </a:ext>
            </a:extLst>
          </p:cNvPr>
          <p:cNvSpPr txBox="1"/>
          <p:nvPr/>
        </p:nvSpPr>
        <p:spPr>
          <a:xfrm>
            <a:off x="12148457" y="342958"/>
            <a:ext cx="11342915" cy="3785652"/>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 YO soy la vid </a:t>
            </a:r>
            <a:r>
              <a:rPr lang="en-US" sz="4000" dirty="0" err="1">
                <a:effectLst>
                  <a:outerShdw blurRad="38100" dist="38100" dir="2700000" algn="tl">
                    <a:srgbClr val="000000">
                      <a:alpha val="43137"/>
                    </a:srgbClr>
                  </a:outerShdw>
                </a:effectLst>
                <a:latin typeface="Rockwell" panose="02060603020205020403" pitchFamily="18" charset="0"/>
              </a:rPr>
              <a:t>verdadera</a:t>
            </a:r>
            <a:r>
              <a:rPr lang="en-US" sz="4000" dirty="0">
                <a:effectLst>
                  <a:outerShdw blurRad="38100" dist="38100" dir="2700000" algn="tl">
                    <a:srgbClr val="000000">
                      <a:alpha val="43137"/>
                    </a:srgbClr>
                  </a:outerShdw>
                </a:effectLst>
                <a:latin typeface="Rockwell" panose="02060603020205020403" pitchFamily="18" charset="0"/>
              </a:rPr>
              <a:t>, y mi Padre es </a:t>
            </a:r>
            <a:r>
              <a:rPr lang="en-US" sz="4000" dirty="0" err="1">
                <a:effectLst>
                  <a:outerShdw blurRad="38100" dist="38100" dir="2700000" algn="tl">
                    <a:srgbClr val="000000">
                      <a:alpha val="43137"/>
                    </a:srgbClr>
                  </a:outerShdw>
                </a:effectLst>
                <a:latin typeface="Rockwell" panose="02060603020205020403" pitchFamily="18" charset="0"/>
              </a:rPr>
              <a:t>el</a:t>
            </a:r>
            <a:r>
              <a:rPr lang="en-US" sz="4000" dirty="0">
                <a:effectLst>
                  <a:outerShdw blurRad="38100" dist="38100" dir="2700000" algn="tl">
                    <a:srgbClr val="000000">
                      <a:alpha val="43137"/>
                    </a:srgbClr>
                  </a:outerShdw>
                </a:effectLst>
                <a:latin typeface="Rockwell" panose="02060603020205020403" pitchFamily="18" charset="0"/>
              </a:rPr>
              <a:t> labrador.</a:t>
            </a:r>
          </a:p>
          <a:p>
            <a:pPr algn="just"/>
            <a:r>
              <a:rPr lang="en-US" sz="4000" dirty="0">
                <a:effectLst>
                  <a:outerShdw blurRad="38100" dist="38100" dir="2700000" algn="tl">
                    <a:srgbClr val="000000">
                      <a:alpha val="43137"/>
                    </a:srgbClr>
                  </a:outerShdw>
                </a:effectLst>
                <a:latin typeface="Rockwell" panose="02060603020205020403" pitchFamily="18" charset="0"/>
              </a:rPr>
              <a:t> 2 Todo </a:t>
            </a:r>
            <a:r>
              <a:rPr lang="en-US" sz="4000" dirty="0" err="1">
                <a:effectLst>
                  <a:outerShdw blurRad="38100" dist="38100" dir="2700000" algn="tl">
                    <a:srgbClr val="000000">
                      <a:alpha val="43137"/>
                    </a:srgbClr>
                  </a:outerShdw>
                </a:effectLst>
                <a:latin typeface="Rockwell" panose="02060603020205020403" pitchFamily="18" charset="0"/>
              </a:rPr>
              <a:t>pámpano</a:t>
            </a:r>
            <a:r>
              <a:rPr lang="en-US" sz="4000" dirty="0">
                <a:effectLst>
                  <a:outerShdw blurRad="38100" dist="38100" dir="2700000" algn="tl">
                    <a:srgbClr val="000000">
                      <a:alpha val="43137"/>
                    </a:srgbClr>
                  </a:outerShdw>
                </a:effectLst>
                <a:latin typeface="Rockwell" panose="02060603020205020403" pitchFamily="18" charset="0"/>
              </a:rPr>
              <a:t> que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no </a:t>
            </a:r>
            <a:r>
              <a:rPr lang="en-US" sz="4000" dirty="0" err="1">
                <a:effectLst>
                  <a:outerShdw blurRad="38100" dist="38100" dir="2700000" algn="tl">
                    <a:srgbClr val="000000">
                      <a:alpha val="43137"/>
                    </a:srgbClr>
                  </a:outerShdw>
                </a:effectLst>
                <a:latin typeface="Rockwell" panose="02060603020205020403" pitchFamily="18" charset="0"/>
              </a:rPr>
              <a:t>lleva</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a:t>
            </a:r>
          </a:p>
          <a:p>
            <a:pPr algn="ctr"/>
            <a:r>
              <a:rPr lang="en-US" sz="4000" dirty="0">
                <a:effectLst>
                  <a:outerShdw blurRad="38100" dist="38100" dir="2700000" algn="tl">
                    <a:srgbClr val="000000">
                      <a:alpha val="43137"/>
                    </a:srgbClr>
                  </a:outerShdw>
                </a:effectLst>
                <a:latin typeface="Rockwell" panose="02060603020205020403" pitchFamily="18" charset="0"/>
              </a:rPr>
              <a:t>le </a:t>
            </a:r>
            <a:r>
              <a:rPr lang="en-US" sz="4000" dirty="0" err="1">
                <a:effectLst>
                  <a:outerShdw blurRad="38100" dist="38100" dir="2700000" algn="tl">
                    <a:srgbClr val="000000">
                      <a:alpha val="43137"/>
                    </a:srgbClr>
                  </a:outerShdw>
                </a:effectLst>
                <a:latin typeface="Rockwell" panose="02060603020205020403" pitchFamily="18" charset="0"/>
              </a:rPr>
              <a:t>quitará</a:t>
            </a:r>
            <a:r>
              <a:rPr lang="en-US" sz="4000" dirty="0">
                <a:effectLst>
                  <a:outerShdw blurRad="38100" dist="38100" dir="2700000" algn="tl">
                    <a:srgbClr val="000000">
                      <a:alpha val="43137"/>
                    </a:srgbClr>
                  </a:outerShdw>
                </a:effectLst>
                <a:latin typeface="Rockwell" panose="02060603020205020403" pitchFamily="18" charset="0"/>
              </a:rPr>
              <a:t>: </a:t>
            </a:r>
          </a:p>
          <a:p>
            <a:pPr algn="just"/>
            <a:r>
              <a:rPr lang="en-US" sz="4000" dirty="0">
                <a:effectLst>
                  <a:outerShdw blurRad="38100" dist="38100" dir="2700000" algn="tl">
                    <a:srgbClr val="000000">
                      <a:alpha val="43137"/>
                    </a:srgbClr>
                  </a:outerShdw>
                </a:effectLst>
                <a:latin typeface="Rockwell" panose="02060603020205020403" pitchFamily="18" charset="0"/>
              </a:rPr>
              <a:t>y </a:t>
            </a:r>
            <a:r>
              <a:rPr lang="en-US" sz="4000" dirty="0" err="1">
                <a:effectLst>
                  <a:outerShdw blurRad="38100" dist="38100" dir="2700000" algn="tl">
                    <a:srgbClr val="000000">
                      <a:alpha val="43137"/>
                    </a:srgbClr>
                  </a:outerShdw>
                </a:effectLst>
                <a:latin typeface="Rockwell" panose="02060603020205020403" pitchFamily="18" charset="0"/>
              </a:rPr>
              <a:t>todo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aquel</a:t>
            </a:r>
            <a:r>
              <a:rPr lang="en-US" sz="4000" dirty="0">
                <a:effectLst>
                  <a:outerShdw blurRad="38100" dist="38100" dir="2700000" algn="tl">
                    <a:srgbClr val="000000">
                      <a:alpha val="43137"/>
                    </a:srgbClr>
                  </a:outerShdw>
                </a:effectLst>
                <a:latin typeface="Rockwell" panose="02060603020205020403" pitchFamily="18" charset="0"/>
              </a:rPr>
              <a:t> que </a:t>
            </a:r>
            <a:r>
              <a:rPr lang="en-US" sz="4000" dirty="0" err="1">
                <a:effectLst>
                  <a:outerShdw blurRad="38100" dist="38100" dir="2700000" algn="tl">
                    <a:srgbClr val="000000">
                      <a:alpha val="43137"/>
                    </a:srgbClr>
                  </a:outerShdw>
                </a:effectLst>
                <a:latin typeface="Rockwell" panose="02060603020205020403" pitchFamily="18" charset="0"/>
              </a:rPr>
              <a:t>lleva</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le </a:t>
            </a:r>
            <a:r>
              <a:rPr lang="en-US" sz="4000" dirty="0" err="1">
                <a:effectLst>
                  <a:outerShdw blurRad="38100" dist="38100" dir="2700000" algn="tl">
                    <a:srgbClr val="000000">
                      <a:alpha val="43137"/>
                    </a:srgbClr>
                  </a:outerShdw>
                </a:effectLst>
                <a:latin typeface="Rockwell" panose="02060603020205020403" pitchFamily="18" charset="0"/>
              </a:rPr>
              <a:t>limpiará</a:t>
            </a:r>
            <a:r>
              <a:rPr lang="en-US" sz="4000" dirty="0">
                <a:effectLst>
                  <a:outerShdw blurRad="38100" dist="38100" dir="2700000" algn="tl">
                    <a:srgbClr val="000000">
                      <a:alpha val="43137"/>
                    </a:srgbClr>
                  </a:outerShdw>
                </a:effectLst>
                <a:latin typeface="Rockwell" panose="02060603020205020403" pitchFamily="18" charset="0"/>
              </a:rPr>
              <a:t>, para que </a:t>
            </a:r>
            <a:r>
              <a:rPr lang="en-US" sz="4000" dirty="0" err="1">
                <a:effectLst>
                  <a:outerShdw blurRad="38100" dist="38100" dir="2700000" algn="tl">
                    <a:srgbClr val="000000">
                      <a:alpha val="43137"/>
                    </a:srgbClr>
                  </a:outerShdw>
                </a:effectLst>
                <a:latin typeface="Rockwell" panose="02060603020205020403" pitchFamily="18" charset="0"/>
              </a:rPr>
              <a:t>lleve</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más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a:t>
            </a:r>
          </a:p>
        </p:txBody>
      </p:sp>
      <p:cxnSp>
        <p:nvCxnSpPr>
          <p:cNvPr id="9" name="Straight Connector 8">
            <a:extLst>
              <a:ext uri="{FF2B5EF4-FFF2-40B4-BE49-F238E27FC236}">
                <a16:creationId xmlns:a16="http://schemas.microsoft.com/office/drawing/2014/main" xmlns="" id="{FC8CF8F1-3395-8341-881B-02E10EBA2812}"/>
              </a:ext>
            </a:extLst>
          </p:cNvPr>
          <p:cNvCxnSpPr>
            <a:cxnSpLocks/>
          </p:cNvCxnSpPr>
          <p:nvPr/>
        </p:nvCxnSpPr>
        <p:spPr>
          <a:xfrm>
            <a:off x="5279570" y="2830286"/>
            <a:ext cx="22206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6D05E5F9-3021-B524-4E00-34E38FBC562A}"/>
              </a:ext>
            </a:extLst>
          </p:cNvPr>
          <p:cNvSpPr txBox="1"/>
          <p:nvPr/>
        </p:nvSpPr>
        <p:spPr>
          <a:xfrm>
            <a:off x="2927536" y="5667493"/>
            <a:ext cx="7191456" cy="707886"/>
          </a:xfrm>
          <a:prstGeom prst="rect">
            <a:avLst/>
          </a:prstGeom>
          <a:noFill/>
        </p:spPr>
        <p:txBody>
          <a:bodyPr wrap="none" rtlCol="0">
            <a:spAutoFit/>
          </a:bodyPr>
          <a:lstStyle/>
          <a:p>
            <a:r>
              <a:rPr lang="en-US" sz="4000" i="1" dirty="0">
                <a:effectLst>
                  <a:outerShdw blurRad="38100" dist="38100" dir="2700000" algn="tl">
                    <a:srgbClr val="000000">
                      <a:alpha val="43137"/>
                    </a:srgbClr>
                  </a:outerShdw>
                </a:effectLst>
                <a:latin typeface="Rockwell" panose="02060603020205020403" pitchFamily="18" charset="0"/>
              </a:rPr>
              <a:t>Mt 4:6 “they shall bear you up”</a:t>
            </a:r>
          </a:p>
        </p:txBody>
      </p:sp>
      <p:sp>
        <p:nvSpPr>
          <p:cNvPr id="18" name="TextBox 17">
            <a:extLst>
              <a:ext uri="{FF2B5EF4-FFF2-40B4-BE49-F238E27FC236}">
                <a16:creationId xmlns:a16="http://schemas.microsoft.com/office/drawing/2014/main" xmlns="" id="{E836D1FD-9CD5-DA8D-55EA-2C9CEB2EB717}"/>
              </a:ext>
            </a:extLst>
          </p:cNvPr>
          <p:cNvSpPr txBox="1"/>
          <p:nvPr/>
        </p:nvSpPr>
        <p:spPr>
          <a:xfrm>
            <a:off x="14792963" y="5711112"/>
            <a:ext cx="6053901" cy="707886"/>
          </a:xfrm>
          <a:prstGeom prst="rect">
            <a:avLst/>
          </a:prstGeom>
          <a:noFill/>
        </p:spPr>
        <p:txBody>
          <a:bodyPr wrap="none" rtlCol="0">
            <a:spAutoFit/>
          </a:bodyPr>
          <a:lstStyle/>
          <a:p>
            <a:r>
              <a:rPr lang="en-US" sz="4000" i="1" dirty="0">
                <a:effectLst>
                  <a:outerShdw blurRad="38100" dist="38100" dir="2700000" algn="tl">
                    <a:srgbClr val="000000">
                      <a:alpha val="43137"/>
                    </a:srgbClr>
                  </a:outerShdw>
                </a:effectLst>
                <a:latin typeface="Rockwell" panose="02060603020205020403" pitchFamily="18" charset="0"/>
              </a:rPr>
              <a:t>Mt 9:6 “take up your bed”</a:t>
            </a:r>
          </a:p>
        </p:txBody>
      </p:sp>
      <p:cxnSp>
        <p:nvCxnSpPr>
          <p:cNvPr id="19" name="Straight Connector 18">
            <a:extLst>
              <a:ext uri="{FF2B5EF4-FFF2-40B4-BE49-F238E27FC236}">
                <a16:creationId xmlns:a16="http://schemas.microsoft.com/office/drawing/2014/main" xmlns="" id="{8AE38C69-87C7-94B0-1286-70DBDF5EA74A}"/>
              </a:ext>
            </a:extLst>
          </p:cNvPr>
          <p:cNvCxnSpPr>
            <a:cxnSpLocks/>
          </p:cNvCxnSpPr>
          <p:nvPr/>
        </p:nvCxnSpPr>
        <p:spPr>
          <a:xfrm>
            <a:off x="6901540" y="6375379"/>
            <a:ext cx="25799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FE22F10-CA6C-9795-98BF-832C236D05FA}"/>
              </a:ext>
            </a:extLst>
          </p:cNvPr>
          <p:cNvCxnSpPr>
            <a:cxnSpLocks/>
          </p:cNvCxnSpPr>
          <p:nvPr/>
        </p:nvCxnSpPr>
        <p:spPr>
          <a:xfrm>
            <a:off x="16687798" y="6375379"/>
            <a:ext cx="15131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D6723E22-6E54-0DD0-8450-69DF5EC5D655}"/>
              </a:ext>
            </a:extLst>
          </p:cNvPr>
          <p:cNvSpPr/>
          <p:nvPr/>
        </p:nvSpPr>
        <p:spPr>
          <a:xfrm>
            <a:off x="4027714" y="1698171"/>
            <a:ext cx="1545772" cy="50074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CE9A16E1-0EDF-075B-CB86-D37F84BD7EDD}"/>
              </a:ext>
            </a:extLst>
          </p:cNvPr>
          <p:cNvSpPr txBox="1"/>
          <p:nvPr/>
        </p:nvSpPr>
        <p:spPr>
          <a:xfrm>
            <a:off x="8191498" y="3325463"/>
            <a:ext cx="546945" cy="707886"/>
          </a:xfrm>
          <a:prstGeom prst="rect">
            <a:avLst/>
          </a:prstGeom>
          <a:noFill/>
        </p:spPr>
        <p:txBody>
          <a:bodyPr wrap="none" rtlCol="0">
            <a:spAutoFit/>
          </a:bodyPr>
          <a:lstStyle/>
          <a:p>
            <a:r>
              <a:rPr lang="en-US" sz="4000" dirty="0">
                <a:solidFill>
                  <a:srgbClr val="FFFF00"/>
                </a:solidFill>
                <a:effectLst>
                  <a:outerShdw blurRad="38100" dist="38100" dir="2700000" algn="tl">
                    <a:srgbClr val="000000">
                      <a:alpha val="43137"/>
                    </a:srgbClr>
                  </a:outerShdw>
                </a:effectLst>
              </a:rPr>
              <a:t>--</a:t>
            </a:r>
            <a:endParaRPr lang="en-US" sz="4000" dirty="0"/>
          </a:p>
        </p:txBody>
      </p:sp>
    </p:spTree>
    <p:extLst>
      <p:ext uri="{BB962C8B-B14F-4D97-AF65-F5344CB8AC3E}">
        <p14:creationId xmlns:p14="http://schemas.microsoft.com/office/powerpoint/2010/main" val="40777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23"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A41A69-FB5E-55A0-CCBE-4BB9308FB56B}"/>
              </a:ext>
            </a:extLst>
          </p:cNvPr>
          <p:cNvSpPr txBox="1"/>
          <p:nvPr/>
        </p:nvSpPr>
        <p:spPr>
          <a:xfrm>
            <a:off x="3314700" y="1905506"/>
            <a:ext cx="17145000" cy="3046988"/>
          </a:xfrm>
          <a:prstGeom prst="rect">
            <a:avLst/>
          </a:prstGeom>
          <a:noFill/>
        </p:spPr>
        <p:txBody>
          <a:bodyPr wrap="square">
            <a:spAutoFit/>
          </a:bodyPr>
          <a:lstStyle/>
          <a:p>
            <a:pPr algn="ctr"/>
            <a:r>
              <a:rPr lang="en-US" sz="9600" b="1" dirty="0">
                <a:ln w="22225">
                  <a:solidFill>
                    <a:sysClr val="windowText" lastClr="000000"/>
                  </a:solidFill>
                  <a:prstDash val="solid"/>
                </a:ln>
                <a:solidFill>
                  <a:schemeClr val="accent2">
                    <a:lumMod val="40000"/>
                    <a:lumOff val="60000"/>
                  </a:schemeClr>
                </a:solidFill>
              </a:rPr>
              <a:t>Toledo Christian Academy (TCA)</a:t>
            </a:r>
          </a:p>
        </p:txBody>
      </p:sp>
    </p:spTree>
    <p:extLst>
      <p:ext uri="{BB962C8B-B14F-4D97-AF65-F5344CB8AC3E}">
        <p14:creationId xmlns:p14="http://schemas.microsoft.com/office/powerpoint/2010/main" val="912484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30326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18513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F800DC-E2AC-DCF2-95F2-615ED10B6B31}"/>
              </a:ext>
            </a:extLst>
          </p:cNvPr>
          <p:cNvSpPr txBox="1"/>
          <p:nvPr/>
        </p:nvSpPr>
        <p:spPr>
          <a:xfrm>
            <a:off x="6562216" y="1905506"/>
            <a:ext cx="10649968" cy="3046988"/>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rPr>
              <a:t>Belize Life Center </a:t>
            </a:r>
          </a:p>
          <a:p>
            <a:pPr algn="ctr"/>
            <a:r>
              <a:rPr lang="en-US" sz="9600" b="1" dirty="0">
                <a:ln w="22225">
                  <a:solidFill>
                    <a:sysClr val="windowText" lastClr="000000"/>
                  </a:solidFill>
                  <a:prstDash val="solid"/>
                </a:ln>
                <a:solidFill>
                  <a:schemeClr val="accent2">
                    <a:lumMod val="40000"/>
                    <a:lumOff val="60000"/>
                  </a:schemeClr>
                </a:solidFill>
              </a:rPr>
              <a:t>(BLC)</a:t>
            </a:r>
          </a:p>
        </p:txBody>
      </p:sp>
    </p:spTree>
    <p:extLst>
      <p:ext uri="{BB962C8B-B14F-4D97-AF65-F5344CB8AC3E}">
        <p14:creationId xmlns:p14="http://schemas.microsoft.com/office/powerpoint/2010/main" val="1340190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in grass&#10;&#10;Description automatically generated">
            <a:extLst>
              <a:ext uri="{FF2B5EF4-FFF2-40B4-BE49-F238E27FC236}">
                <a16:creationId xmlns:a16="http://schemas.microsoft.com/office/drawing/2014/main" xmlns="" id="{197F8C05-4FCF-27D8-2DD3-A7127A71C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11430000" cy="6248400"/>
          </a:xfrm>
          <a:prstGeom prst="rect">
            <a:avLst/>
          </a:prstGeom>
        </p:spPr>
      </p:pic>
      <p:pic>
        <p:nvPicPr>
          <p:cNvPr id="1026" name="Picture 2" descr="No photo description available.">
            <a:extLst>
              <a:ext uri="{FF2B5EF4-FFF2-40B4-BE49-F238E27FC236}">
                <a16:creationId xmlns:a16="http://schemas.microsoft.com/office/drawing/2014/main" xmlns="" id="{1B9E0E98-EA4C-AA07-22F4-B4292FDE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2" y="304800"/>
            <a:ext cx="11429998" cy="624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DD27098-C31F-402D-6239-B8EC8A634118}"/>
              </a:ext>
            </a:extLst>
          </p:cNvPr>
          <p:cNvSpPr txBox="1"/>
          <p:nvPr/>
        </p:nvSpPr>
        <p:spPr>
          <a:xfrm>
            <a:off x="3853758" y="5599093"/>
            <a:ext cx="4332083"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Pastor</a:t>
            </a:r>
          </a:p>
          <a:p>
            <a:pPr algn="ctr"/>
            <a:r>
              <a:rPr lang="en-US" sz="2800" dirty="0">
                <a:effectLst>
                  <a:outerShdw blurRad="38100" dist="38100" dir="2700000" algn="tl">
                    <a:srgbClr val="000000">
                      <a:alpha val="43137"/>
                    </a:srgbClr>
                  </a:outerShdw>
                </a:effectLst>
              </a:rPr>
              <a:t>Evans and </a:t>
            </a:r>
            <a:r>
              <a:rPr lang="en-US" sz="2800" dirty="0" err="1">
                <a:effectLst>
                  <a:outerShdw blurRad="38100" dist="38100" dir="2700000" algn="tl">
                    <a:srgbClr val="000000">
                      <a:alpha val="43137"/>
                    </a:srgbClr>
                  </a:outerShdw>
                </a:effectLst>
              </a:rPr>
              <a:t>Bonsha</a:t>
            </a:r>
            <a:r>
              <a:rPr lang="en-US" sz="2800" dirty="0">
                <a:effectLst>
                  <a:outerShdw blurRad="38100" dist="38100" dir="2700000" algn="tl">
                    <a:srgbClr val="000000">
                      <a:alpha val="43137"/>
                    </a:srgbClr>
                  </a:outerShdw>
                </a:effectLst>
              </a:rPr>
              <a:t> Mangar </a:t>
            </a:r>
          </a:p>
        </p:txBody>
      </p:sp>
      <p:sp>
        <p:nvSpPr>
          <p:cNvPr id="8" name="TextBox 7">
            <a:extLst>
              <a:ext uri="{FF2B5EF4-FFF2-40B4-BE49-F238E27FC236}">
                <a16:creationId xmlns:a16="http://schemas.microsoft.com/office/drawing/2014/main" xmlns="" id="{F5169F61-E5F4-74E1-8555-5892B22260E2}"/>
              </a:ext>
            </a:extLst>
          </p:cNvPr>
          <p:cNvSpPr txBox="1"/>
          <p:nvPr/>
        </p:nvSpPr>
        <p:spPr>
          <a:xfrm>
            <a:off x="16408815" y="5599092"/>
            <a:ext cx="2691571"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Leader</a:t>
            </a:r>
          </a:p>
          <a:p>
            <a:pPr algn="ctr"/>
            <a:r>
              <a:rPr lang="en-US" sz="2800" dirty="0">
                <a:effectLst>
                  <a:outerShdw blurRad="38100" dist="38100" dir="2700000" algn="tl">
                    <a:srgbClr val="000000">
                      <a:alpha val="43137"/>
                    </a:srgbClr>
                  </a:outerShdw>
                </a:effectLst>
              </a:rPr>
              <a:t>Kenton Parham </a:t>
            </a:r>
          </a:p>
        </p:txBody>
      </p:sp>
    </p:spTree>
    <p:extLst>
      <p:ext uri="{BB962C8B-B14F-4D97-AF65-F5344CB8AC3E}">
        <p14:creationId xmlns:p14="http://schemas.microsoft.com/office/powerpoint/2010/main" val="32518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xmlns="" id="{4149971E-B05D-3EFF-0720-55A5B009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0220" y="221398"/>
            <a:ext cx="11277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xmlns="" id="{8C72F429-1FA4-7013-9200-7790C4D1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0" y="254852"/>
            <a:ext cx="11312910" cy="6348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7007293-F74B-A489-31E9-8493E90C0BEF}"/>
              </a:ext>
            </a:extLst>
          </p:cNvPr>
          <p:cNvSpPr txBox="1"/>
          <p:nvPr/>
        </p:nvSpPr>
        <p:spPr>
          <a:xfrm>
            <a:off x="15621000" y="5498808"/>
            <a:ext cx="4936159"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Terrence &amp; Andera Punjabi</a:t>
            </a:r>
          </a:p>
          <a:p>
            <a:pPr algn="ctr"/>
            <a:r>
              <a:rPr lang="en-US" sz="3200" dirty="0">
                <a:effectLst>
                  <a:outerShdw blurRad="38100" dist="38100" dir="2700000" algn="tl">
                    <a:srgbClr val="000000">
                      <a:alpha val="43137"/>
                    </a:srgbClr>
                  </a:outerShdw>
                </a:effectLst>
              </a:rPr>
              <a:t>FMI - Mapusa, India</a:t>
            </a:r>
          </a:p>
        </p:txBody>
      </p:sp>
      <p:sp>
        <p:nvSpPr>
          <p:cNvPr id="3" name="TextBox 2">
            <a:extLst>
              <a:ext uri="{FF2B5EF4-FFF2-40B4-BE49-F238E27FC236}">
                <a16:creationId xmlns:a16="http://schemas.microsoft.com/office/drawing/2014/main" xmlns="" id="{47D831C8-8610-9160-CCD2-D773AB044FE0}"/>
              </a:ext>
            </a:extLst>
          </p:cNvPr>
          <p:cNvSpPr txBox="1"/>
          <p:nvPr/>
        </p:nvSpPr>
        <p:spPr>
          <a:xfrm>
            <a:off x="3894015" y="5498808"/>
            <a:ext cx="4673460"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Abdon (James) Sanchez </a:t>
            </a:r>
          </a:p>
          <a:p>
            <a:pPr algn="ctr"/>
            <a:r>
              <a:rPr lang="en-US" sz="3200" dirty="0">
                <a:effectLst>
                  <a:outerShdw blurRad="38100" dist="38100" dir="2700000" algn="tl">
                    <a:srgbClr val="000000">
                      <a:alpha val="43137"/>
                    </a:srgbClr>
                  </a:outerShdw>
                </a:effectLst>
              </a:rPr>
              <a:t>San Pedro Town</a:t>
            </a:r>
          </a:p>
        </p:txBody>
      </p:sp>
    </p:spTree>
    <p:extLst>
      <p:ext uri="{BB962C8B-B14F-4D97-AF65-F5344CB8AC3E}">
        <p14:creationId xmlns:p14="http://schemas.microsoft.com/office/powerpoint/2010/main" val="2986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020276" y="2151727"/>
            <a:ext cx="7733848"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Ambergris </a:t>
            </a:r>
            <a:r>
              <a:rPr lang="en-US" sz="8000" b="1" dirty="0" err="1">
                <a:ln w="22225">
                  <a:solidFill>
                    <a:sysClr val="windowText" lastClr="000000"/>
                  </a:solidFill>
                  <a:prstDash val="solid"/>
                </a:ln>
                <a:solidFill>
                  <a:schemeClr val="accent2">
                    <a:lumMod val="40000"/>
                    <a:lumOff val="60000"/>
                  </a:schemeClr>
                </a:solidFill>
              </a:rPr>
              <a:t>Caye</a:t>
            </a:r>
            <a:endParaRPr lang="en-US" sz="8000" b="1" dirty="0">
              <a:ln w="22225">
                <a:solidFill>
                  <a:sysClr val="windowText" lastClr="000000"/>
                </a:solidFill>
                <a:prstDash val="solid"/>
              </a:ln>
              <a:solidFill>
                <a:schemeClr val="accent2">
                  <a:lumMod val="40000"/>
                  <a:lumOff val="60000"/>
                </a:schemeClr>
              </a:solidFill>
            </a:endParaRPr>
          </a:p>
          <a:p>
            <a:pPr algn="ctr"/>
            <a:r>
              <a:rPr lang="en-US" sz="8000" b="1" dirty="0">
                <a:ln w="22225">
                  <a:solidFill>
                    <a:sysClr val="windowText" lastClr="000000"/>
                  </a:solidFill>
                  <a:prstDash val="solid"/>
                </a:ln>
                <a:solidFill>
                  <a:schemeClr val="accent2">
                    <a:lumMod val="40000"/>
                    <a:lumOff val="60000"/>
                  </a:schemeClr>
                </a:solidFill>
              </a:rPr>
              <a:t>San Pedro Town</a:t>
            </a:r>
          </a:p>
        </p:txBody>
      </p:sp>
    </p:spTree>
    <p:extLst>
      <p:ext uri="{BB962C8B-B14F-4D97-AF65-F5344CB8AC3E}">
        <p14:creationId xmlns:p14="http://schemas.microsoft.com/office/powerpoint/2010/main" val="96613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king a selfie&#10;&#10;Description automatically generated">
            <a:extLst>
              <a:ext uri="{FF2B5EF4-FFF2-40B4-BE49-F238E27FC236}">
                <a16:creationId xmlns:a16="http://schemas.microsoft.com/office/drawing/2014/main" xmlns="" id="{38988CB9-B047-F916-2B16-1EC3C433D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358698"/>
            <a:ext cx="11201399" cy="6096000"/>
          </a:xfrm>
          <a:prstGeom prst="rect">
            <a:avLst/>
          </a:prstGeom>
        </p:spPr>
      </p:pic>
      <p:sp>
        <p:nvSpPr>
          <p:cNvPr id="13" name="TextBox 12">
            <a:extLst>
              <a:ext uri="{FF2B5EF4-FFF2-40B4-BE49-F238E27FC236}">
                <a16:creationId xmlns:a16="http://schemas.microsoft.com/office/drawing/2014/main" xmlns="" id="{36BBC7A8-1987-2969-A903-A69033006ABA}"/>
              </a:ext>
            </a:extLst>
          </p:cNvPr>
          <p:cNvSpPr txBox="1"/>
          <p:nvPr/>
        </p:nvSpPr>
        <p:spPr>
          <a:xfrm>
            <a:off x="3398558" y="5410200"/>
            <a:ext cx="5166286"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director</a:t>
            </a:r>
          </a:p>
          <a:p>
            <a:pPr algn="ctr"/>
            <a:r>
              <a:rPr lang="en-US" sz="2400" dirty="0">
                <a:effectLst>
                  <a:outerShdw blurRad="38100" dist="38100" dir="2700000" algn="tl">
                    <a:srgbClr val="000000">
                      <a:alpha val="43137"/>
                    </a:srgbClr>
                  </a:outerShdw>
                </a:effectLst>
              </a:rPr>
              <a:t>Clive Welsh </a:t>
            </a:r>
          </a:p>
        </p:txBody>
      </p:sp>
      <p:pic>
        <p:nvPicPr>
          <p:cNvPr id="17" name="Picture 16" descr="A person sitting at a desk with a computer&#10;&#10;Description automatically generated">
            <a:extLst>
              <a:ext uri="{FF2B5EF4-FFF2-40B4-BE49-F238E27FC236}">
                <a16:creationId xmlns:a16="http://schemas.microsoft.com/office/drawing/2014/main" xmlns="" id="{7A09BD7F-A497-1511-6D6C-C8147E84E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369849"/>
            <a:ext cx="11201400" cy="6118302"/>
          </a:xfrm>
          <a:prstGeom prst="rect">
            <a:avLst/>
          </a:prstGeom>
        </p:spPr>
      </p:pic>
      <p:sp>
        <p:nvSpPr>
          <p:cNvPr id="18" name="TextBox 17">
            <a:extLst>
              <a:ext uri="{FF2B5EF4-FFF2-40B4-BE49-F238E27FC236}">
                <a16:creationId xmlns:a16="http://schemas.microsoft.com/office/drawing/2014/main" xmlns="" id="{C8359172-EE98-8C03-D8FF-FF3848426892}"/>
              </a:ext>
            </a:extLst>
          </p:cNvPr>
          <p:cNvSpPr txBox="1"/>
          <p:nvPr/>
        </p:nvSpPr>
        <p:spPr>
          <a:xfrm>
            <a:off x="14901459" y="5410200"/>
            <a:ext cx="5782481"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programmer</a:t>
            </a:r>
          </a:p>
          <a:p>
            <a:pPr algn="ctr"/>
            <a:r>
              <a:rPr lang="en-US" sz="2400" dirty="0">
                <a:effectLst>
                  <a:outerShdw blurRad="38100" dist="38100" dir="2700000" algn="tl">
                    <a:srgbClr val="000000">
                      <a:alpha val="43137"/>
                    </a:srgbClr>
                  </a:outerShdw>
                </a:effectLst>
              </a:rPr>
              <a:t>Elmer Montero </a:t>
            </a:r>
          </a:p>
        </p:txBody>
      </p:sp>
    </p:spTree>
    <p:extLst>
      <p:ext uri="{BB962C8B-B14F-4D97-AF65-F5344CB8AC3E}">
        <p14:creationId xmlns:p14="http://schemas.microsoft.com/office/powerpoint/2010/main" val="41431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men sitting at a table&#10;&#10;Description automatically generated">
            <a:extLst>
              <a:ext uri="{FF2B5EF4-FFF2-40B4-BE49-F238E27FC236}">
                <a16:creationId xmlns:a16="http://schemas.microsoft.com/office/drawing/2014/main" xmlns="" id="{3BD442B6-CFF5-2DD7-2801-6684A9A0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2" y="421888"/>
            <a:ext cx="11182813" cy="6096000"/>
          </a:xfrm>
          <a:prstGeom prst="rect">
            <a:avLst/>
          </a:prstGeom>
        </p:spPr>
      </p:pic>
      <p:sp>
        <p:nvSpPr>
          <p:cNvPr id="14" name="TextBox 13">
            <a:extLst>
              <a:ext uri="{FF2B5EF4-FFF2-40B4-BE49-F238E27FC236}">
                <a16:creationId xmlns:a16="http://schemas.microsoft.com/office/drawing/2014/main" xmlns="" id="{339D234C-A38C-425E-C2D6-FAC2B1E36690}"/>
              </a:ext>
            </a:extLst>
          </p:cNvPr>
          <p:cNvSpPr txBox="1"/>
          <p:nvPr/>
        </p:nvSpPr>
        <p:spPr>
          <a:xfrm>
            <a:off x="15286096" y="5461114"/>
            <a:ext cx="4842223"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a:t>
            </a:r>
          </a:p>
          <a:p>
            <a:pPr algn="ctr"/>
            <a:r>
              <a:rPr lang="en-US" sz="3200" dirty="0">
                <a:effectLst>
                  <a:outerShdw blurRad="38100" dist="38100" dir="2700000" algn="tl">
                    <a:srgbClr val="000000">
                      <a:alpha val="43137"/>
                    </a:srgbClr>
                  </a:outerShdw>
                </a:effectLst>
              </a:rPr>
              <a:t>Carlos &amp; Jaime</a:t>
            </a:r>
          </a:p>
        </p:txBody>
      </p:sp>
      <p:pic>
        <p:nvPicPr>
          <p:cNvPr id="16" name="Picture 15" descr="A person and child posing for a picture&#10;&#10;Description automatically generated">
            <a:extLst>
              <a:ext uri="{FF2B5EF4-FFF2-40B4-BE49-F238E27FC236}">
                <a16:creationId xmlns:a16="http://schemas.microsoft.com/office/drawing/2014/main" xmlns="" id="{2E520058-207F-7675-E799-3D96E982E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3353" y="-2121519"/>
            <a:ext cx="6122020" cy="11182814"/>
          </a:xfrm>
          <a:prstGeom prst="rect">
            <a:avLst/>
          </a:prstGeom>
        </p:spPr>
      </p:pic>
      <p:sp>
        <p:nvSpPr>
          <p:cNvPr id="2" name="TextBox 1">
            <a:extLst>
              <a:ext uri="{FF2B5EF4-FFF2-40B4-BE49-F238E27FC236}">
                <a16:creationId xmlns:a16="http://schemas.microsoft.com/office/drawing/2014/main" xmlns="" id="{54D84C3D-7219-7A9A-C73D-614D3D588E8B}"/>
              </a:ext>
            </a:extLst>
          </p:cNvPr>
          <p:cNvSpPr txBox="1"/>
          <p:nvPr/>
        </p:nvSpPr>
        <p:spPr>
          <a:xfrm>
            <a:off x="3442594" y="5371904"/>
            <a:ext cx="6152454"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 Leader</a:t>
            </a:r>
          </a:p>
          <a:p>
            <a:pPr algn="ctr"/>
            <a:r>
              <a:rPr lang="en-US" sz="3200" dirty="0">
                <a:effectLst>
                  <a:outerShdw blurRad="38100" dist="38100" dir="2700000" algn="tl">
                    <a:srgbClr val="000000">
                      <a:alpha val="43137"/>
                    </a:srgbClr>
                  </a:outerShdw>
                </a:effectLst>
              </a:rPr>
              <a:t>Wil </a:t>
            </a:r>
            <a:r>
              <a:rPr lang="en-US" sz="3200" dirty="0" err="1">
                <a:effectLst>
                  <a:outerShdw blurRad="38100" dist="38100" dir="2700000" algn="tl">
                    <a:srgbClr val="000000">
                      <a:alpha val="43137"/>
                    </a:srgbClr>
                  </a:outerShdw>
                </a:effectLst>
              </a:rPr>
              <a:t>Almazan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6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00761A-0C63-7233-4466-CC1F41B15909}"/>
              </a:ext>
            </a:extLst>
          </p:cNvPr>
          <p:cNvSpPr txBox="1"/>
          <p:nvPr/>
        </p:nvSpPr>
        <p:spPr>
          <a:xfrm>
            <a:off x="6681347" y="1072927"/>
            <a:ext cx="10411696" cy="923330"/>
          </a:xfrm>
          <a:prstGeom prst="rect">
            <a:avLst/>
          </a:prstGeom>
          <a:noFill/>
        </p:spPr>
        <p:txBody>
          <a:bodyPr wrap="none" rtlCol="0">
            <a:spAutoFit/>
          </a:bodyPr>
          <a:lstStyle/>
          <a:p>
            <a:r>
              <a:rPr lang="en-US" sz="54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Belize probable future ministry</a:t>
            </a:r>
          </a:p>
        </p:txBody>
      </p:sp>
      <p:sp>
        <p:nvSpPr>
          <p:cNvPr id="3" name="TextBox 2">
            <a:extLst>
              <a:ext uri="{FF2B5EF4-FFF2-40B4-BE49-F238E27FC236}">
                <a16:creationId xmlns:a16="http://schemas.microsoft.com/office/drawing/2014/main" xmlns="" id="{337E3A14-2364-A806-61CB-3EBA067EB49C}"/>
              </a:ext>
            </a:extLst>
          </p:cNvPr>
          <p:cNvSpPr txBox="1"/>
          <p:nvPr/>
        </p:nvSpPr>
        <p:spPr>
          <a:xfrm>
            <a:off x="2241287" y="2683104"/>
            <a:ext cx="19291820"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*Spanish Lookout Mennonite community			</a:t>
            </a:r>
            <a:r>
              <a:rPr lang="en-US" sz="4000" dirty="0" err="1">
                <a:effectLst>
                  <a:outerShdw blurRad="38100" dist="38100" dir="2700000" algn="tl">
                    <a:srgbClr val="000000">
                      <a:alpha val="43137"/>
                    </a:srgbClr>
                  </a:outerShdw>
                </a:effectLst>
              </a:rPr>
              <a:t>Cayo</a:t>
            </a:r>
            <a:r>
              <a:rPr lang="en-US" sz="4000" dirty="0">
                <a:effectLst>
                  <a:outerShdw blurRad="38100" dist="38100" dir="2700000" algn="tl">
                    <a:srgbClr val="000000">
                      <a:alpha val="43137"/>
                    </a:srgbClr>
                  </a:outerShdw>
                </a:effectLst>
              </a:rPr>
              <a:t> District (western most district)</a:t>
            </a:r>
          </a:p>
        </p:txBody>
      </p:sp>
      <p:sp>
        <p:nvSpPr>
          <p:cNvPr id="4" name="TextBox 3">
            <a:extLst>
              <a:ext uri="{FF2B5EF4-FFF2-40B4-BE49-F238E27FC236}">
                <a16:creationId xmlns:a16="http://schemas.microsoft.com/office/drawing/2014/main" xmlns="" id="{FE7A24BB-1BE5-D4BD-BA6E-9D6554A33CD3}"/>
              </a:ext>
            </a:extLst>
          </p:cNvPr>
          <p:cNvSpPr txBox="1"/>
          <p:nvPr/>
        </p:nvSpPr>
        <p:spPr>
          <a:xfrm>
            <a:off x="5455210" y="3880145"/>
            <a:ext cx="12863971"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Corozal			Corozal District	(northern most district)</a:t>
            </a:r>
          </a:p>
        </p:txBody>
      </p:sp>
      <p:sp>
        <p:nvSpPr>
          <p:cNvPr id="5" name="TextBox 4">
            <a:extLst>
              <a:ext uri="{FF2B5EF4-FFF2-40B4-BE49-F238E27FC236}">
                <a16:creationId xmlns:a16="http://schemas.microsoft.com/office/drawing/2014/main" xmlns="" id="{11A3E33A-25AB-331E-C9F5-24748A918D12}"/>
              </a:ext>
            </a:extLst>
          </p:cNvPr>
          <p:cNvSpPr txBox="1"/>
          <p:nvPr/>
        </p:nvSpPr>
        <p:spPr>
          <a:xfrm>
            <a:off x="5065393" y="5077187"/>
            <a:ext cx="1364360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Southern Toledo Technical Institute			Toledo District</a:t>
            </a:r>
          </a:p>
        </p:txBody>
      </p:sp>
    </p:spTree>
    <p:extLst>
      <p:ext uri="{BB962C8B-B14F-4D97-AF65-F5344CB8AC3E}">
        <p14:creationId xmlns:p14="http://schemas.microsoft.com/office/powerpoint/2010/main" val="94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AE08EB9-CE18-B628-DBAD-C12AC5E93CEF}"/>
              </a:ext>
            </a:extLst>
          </p:cNvPr>
          <p:cNvSpPr txBox="1"/>
          <p:nvPr/>
        </p:nvSpPr>
        <p:spPr>
          <a:xfrm>
            <a:off x="0" y="1536174"/>
            <a:ext cx="23774400" cy="3785652"/>
          </a:xfrm>
          <a:prstGeom prst="rect">
            <a:avLst/>
          </a:prstGeom>
          <a:noFill/>
        </p:spPr>
        <p:txBody>
          <a:bodyPr wrap="square">
            <a:spAutoFit/>
          </a:bodyPr>
          <a:lstStyle/>
          <a:p>
            <a:r>
              <a:rPr lang="en-US" sz="4000" b="0" i="0" dirty="0">
                <a:solidFill>
                  <a:srgbClr val="333333"/>
                </a:solidFill>
                <a:effectLst>
                  <a:outerShdw blurRad="38100" dist="38100" dir="2700000" algn="tl">
                    <a:srgbClr val="000000">
                      <a:alpha val="43137"/>
                    </a:srgbClr>
                  </a:outerShdw>
                </a:effectLst>
              </a:rPr>
              <a:t>	"As I thought of the Vine and the Branches, what light the blessed Spirit poured direct into my soul…I saw not only that Jesus would never leave me, but that I was a member of His body, of His flesh, and of His bones. The Vine, now I see, is not the root merely, but all-root, stem, branches, twigs, leaves, flowers, fruit; and Jesus is not only that: He is soil and sunshine, air and showers, and ten thousand times more than we have ever dreamed, wished for or needed." </a:t>
            </a:r>
          </a:p>
          <a:p>
            <a:pPr algn="ctr"/>
            <a:r>
              <a:rPr lang="en-US" sz="4000" b="1" u="sng" dirty="0">
                <a:solidFill>
                  <a:srgbClr val="333333"/>
                </a:solidFill>
                <a:effectLst>
                  <a:outerShdw blurRad="38100" dist="38100" dir="2700000" algn="tl">
                    <a:srgbClr val="000000">
                      <a:alpha val="43137"/>
                    </a:srgbClr>
                  </a:outerShdw>
                </a:effectLst>
              </a:rPr>
              <a:t>Hudson Taylor 1832 -1905; China Inland Missions</a:t>
            </a:r>
            <a:endParaRPr lang="en-US" sz="40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6656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CDC9FF-0328-721F-1440-01888AA517E8}"/>
              </a:ext>
            </a:extLst>
          </p:cNvPr>
          <p:cNvSpPr txBox="1"/>
          <p:nvPr/>
        </p:nvSpPr>
        <p:spPr>
          <a:xfrm>
            <a:off x="228600" y="920621"/>
            <a:ext cx="115062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solidFill>
                  <a:schemeClr val="bg1"/>
                </a:solidFill>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solidFill>
                  <a:schemeClr val="bg1"/>
                </a:solidFill>
                <a:effectLst>
                  <a:outerShdw blurRad="38100" dist="38100" dir="2700000" algn="tl">
                    <a:srgbClr val="000000">
                      <a:alpha val="43137"/>
                    </a:srgbClr>
                  </a:outerShdw>
                </a:effectLst>
              </a:rPr>
              <a:t> 20 teaching them to observe all things, whatever I commanded you. And behold, </a:t>
            </a:r>
          </a:p>
          <a:p>
            <a:pPr algn="ctr"/>
            <a:r>
              <a:rPr lang="en-US" sz="4000" dirty="0">
                <a:solidFill>
                  <a:schemeClr val="bg1"/>
                </a:solidFill>
                <a:effectLst>
                  <a:outerShdw blurRad="38100" dist="38100" dir="2700000" algn="tl">
                    <a:srgbClr val="000000">
                      <a:alpha val="43137"/>
                    </a:srgbClr>
                  </a:outerShdw>
                </a:effectLst>
              </a:rPr>
              <a:t>I am with you all the days </a:t>
            </a:r>
          </a:p>
          <a:p>
            <a:pPr algn="ctr"/>
            <a:r>
              <a:rPr lang="en-US" sz="4000" dirty="0">
                <a:solidFill>
                  <a:schemeClr val="bg1"/>
                </a:solidFill>
                <a:effectLst>
                  <a:outerShdw blurRad="38100" dist="38100" dir="2700000" algn="tl">
                    <a:srgbClr val="000000">
                      <a:alpha val="43137"/>
                    </a:srgbClr>
                  </a:outerShdw>
                </a:effectLst>
              </a:rPr>
              <a:t>until the end of the world.</a:t>
            </a:r>
          </a:p>
        </p:txBody>
      </p:sp>
      <p:sp>
        <p:nvSpPr>
          <p:cNvPr id="5" name="TextBox 4">
            <a:extLst>
              <a:ext uri="{FF2B5EF4-FFF2-40B4-BE49-F238E27FC236}">
                <a16:creationId xmlns:a16="http://schemas.microsoft.com/office/drawing/2014/main" xmlns="" id="{0474E62F-1E51-8491-FB54-9D9599115FCF}"/>
              </a:ext>
            </a:extLst>
          </p:cNvPr>
          <p:cNvSpPr txBox="1"/>
          <p:nvPr/>
        </p:nvSpPr>
        <p:spPr>
          <a:xfrm>
            <a:off x="11887200" y="612844"/>
            <a:ext cx="116586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Jesús se </a:t>
            </a:r>
            <a:r>
              <a:rPr lang="en-US" sz="4000" dirty="0" err="1">
                <a:solidFill>
                  <a:schemeClr val="bg1"/>
                </a:solidFill>
                <a:effectLst>
                  <a:outerShdw blurRad="38100" dist="38100" dir="2700000" algn="tl">
                    <a:srgbClr val="000000">
                      <a:alpha val="43137"/>
                    </a:srgbClr>
                  </a:outerShdw>
                </a:effectLst>
              </a:rPr>
              <a:t>acercó</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ellos</a:t>
            </a:r>
            <a:r>
              <a:rPr lang="en-US" sz="4000" dirty="0">
                <a:solidFill>
                  <a:schemeClr val="bg1"/>
                </a:solidFill>
                <a:effectLst>
                  <a:outerShdw blurRad="38100" dist="38100" dir="2700000" algn="tl">
                    <a:srgbClr val="000000">
                      <a:alpha val="43137"/>
                    </a:srgbClr>
                  </a:outerShdw>
                </a:effectLst>
              </a:rPr>
              <a:t> y les </a:t>
            </a:r>
            <a:r>
              <a:rPr lang="en-US" sz="4000" dirty="0" err="1">
                <a:solidFill>
                  <a:schemeClr val="bg1"/>
                </a:solidFill>
                <a:effectLst>
                  <a:outerShdw blurRad="38100" dist="38100" dir="2700000" algn="tl">
                    <a:srgbClr val="000000">
                      <a:alpha val="43137"/>
                    </a:srgbClr>
                  </a:outerShdw>
                </a:effectLst>
              </a:rPr>
              <a:t>habló</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diciendo</a:t>
            </a:r>
            <a:r>
              <a:rPr lang="en-US" sz="4000" dirty="0">
                <a:solidFill>
                  <a:schemeClr val="bg1"/>
                </a:solidFill>
                <a:effectLst>
                  <a:outerShdw blurRad="38100" dist="38100" dir="2700000" algn="tl">
                    <a:srgbClr val="000000">
                      <a:alpha val="43137"/>
                    </a:srgbClr>
                  </a:outerShdw>
                </a:effectLst>
              </a:rPr>
              <a:t>: "Toda </a:t>
            </a:r>
            <a:r>
              <a:rPr lang="en-US" sz="4000" dirty="0" err="1">
                <a:solidFill>
                  <a:schemeClr val="bg1"/>
                </a:solidFill>
                <a:effectLst>
                  <a:outerShdw blurRad="38100" dist="38100" dir="2700000" algn="tl">
                    <a:srgbClr val="000000">
                      <a:alpha val="43137"/>
                    </a:srgbClr>
                  </a:outerShdw>
                </a:effectLst>
              </a:rPr>
              <a:t>autoridad</a:t>
            </a:r>
            <a:r>
              <a:rPr lang="en-US" sz="4000" dirty="0">
                <a:solidFill>
                  <a:schemeClr val="bg1"/>
                </a:solidFill>
                <a:effectLst>
                  <a:outerShdw blurRad="38100" dist="38100" dir="2700000" algn="tl">
                    <a:srgbClr val="000000">
                      <a:alpha val="43137"/>
                    </a:srgbClr>
                  </a:outerShdw>
                </a:effectLst>
              </a:rPr>
              <a:t> me ha </a:t>
            </a:r>
            <a:r>
              <a:rPr lang="en-US" sz="4000" dirty="0" err="1">
                <a:solidFill>
                  <a:schemeClr val="bg1"/>
                </a:solidFill>
                <a:effectLst>
                  <a:outerShdw blurRad="38100" dist="38100" dir="2700000" algn="tl">
                    <a:srgbClr val="000000">
                      <a:alpha val="43137"/>
                    </a:srgbClr>
                  </a:outerShdw>
                </a:effectLst>
              </a:rPr>
              <a:t>sido</a:t>
            </a:r>
            <a:r>
              <a:rPr lang="en-US" sz="4000" dirty="0">
                <a:solidFill>
                  <a:schemeClr val="bg1"/>
                </a:solidFill>
                <a:effectLst>
                  <a:outerShdw blurRad="38100" dist="38100" dir="2700000" algn="tl">
                    <a:srgbClr val="000000">
                      <a:alpha val="43137"/>
                    </a:srgbClr>
                  </a:outerShdw>
                </a:effectLst>
              </a:rPr>
              <a:t> dada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la tierra.</a:t>
            </a:r>
          </a:p>
          <a:p>
            <a:pPr algn="just"/>
            <a:r>
              <a:rPr lang="en-US" sz="4000" dirty="0">
                <a:solidFill>
                  <a:schemeClr val="bg1"/>
                </a:solidFill>
                <a:effectLst>
                  <a:outerShdw blurRad="38100" dist="38100" dir="2700000" algn="tl">
                    <a:srgbClr val="000000">
                      <a:alpha val="43137"/>
                    </a:srgbClr>
                  </a:outerShdw>
                </a:effectLst>
              </a:rPr>
              <a:t> 19 Por tanto, id y </a:t>
            </a:r>
            <a:r>
              <a:rPr lang="en-US" sz="4000" dirty="0" err="1">
                <a:solidFill>
                  <a:schemeClr val="bg1"/>
                </a:solidFill>
                <a:effectLst>
                  <a:outerShdw blurRad="38100" dist="38100" dir="2700000" algn="tl">
                    <a:srgbClr val="000000">
                      <a:alpha val="43137"/>
                    </a:srgbClr>
                  </a:outerShdw>
                </a:effectLst>
              </a:rPr>
              <a:t>haced</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discípulos</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naciones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bautizándoles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nombre</a:t>
            </a:r>
            <a:r>
              <a:rPr lang="en-US" sz="4000" dirty="0">
                <a:solidFill>
                  <a:schemeClr val="bg1"/>
                </a:solidFill>
                <a:effectLst>
                  <a:outerShdw blurRad="38100" dist="38100" dir="2700000" algn="tl">
                    <a:srgbClr val="000000">
                      <a:alpha val="43137"/>
                    </a:srgbClr>
                  </a:outerShdw>
                </a:effectLst>
              </a:rPr>
              <a:t> del Padre, del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y del </a:t>
            </a:r>
            <a:r>
              <a:rPr lang="en-US" sz="4000" dirty="0" err="1">
                <a:solidFill>
                  <a:schemeClr val="bg1"/>
                </a:solidFill>
                <a:effectLst>
                  <a:outerShdw blurRad="38100" dist="38100" dir="2700000" algn="tl">
                    <a:srgbClr val="000000">
                      <a:alpha val="43137"/>
                    </a:srgbClr>
                  </a:outerShdw>
                </a:effectLst>
              </a:rPr>
              <a:t>Espíritu</a:t>
            </a:r>
            <a:r>
              <a:rPr lang="en-US" sz="4000" dirty="0">
                <a:solidFill>
                  <a:schemeClr val="bg1"/>
                </a:solidFill>
                <a:effectLst>
                  <a:outerShdw blurRad="38100" dist="38100" dir="2700000" algn="tl">
                    <a:srgbClr val="000000">
                      <a:alpha val="43137"/>
                    </a:srgbClr>
                  </a:outerShdw>
                </a:effectLst>
              </a:rPr>
              <a:t> Santo,</a:t>
            </a:r>
          </a:p>
          <a:p>
            <a:pPr algn="just"/>
            <a:r>
              <a:rPr lang="en-US" sz="4000" dirty="0">
                <a:solidFill>
                  <a:schemeClr val="bg1"/>
                </a:solidFill>
                <a:effectLst>
                  <a:outerShdw blurRad="38100" dist="38100" dir="2700000" algn="tl">
                    <a:srgbClr val="000000">
                      <a:alpha val="43137"/>
                    </a:srgbClr>
                  </a:outerShdw>
                </a:effectLst>
              </a:rPr>
              <a:t> 20 y </a:t>
            </a:r>
            <a:r>
              <a:rPr lang="en-US" sz="4000" dirty="0" err="1">
                <a:solidFill>
                  <a:schemeClr val="bg1"/>
                </a:solidFill>
                <a:effectLst>
                  <a:outerShdw blurRad="38100" dist="38100" dir="2700000" algn="tl">
                    <a:srgbClr val="000000">
                      <a:alpha val="43137"/>
                    </a:srgbClr>
                  </a:outerShdw>
                </a:effectLst>
              </a:rPr>
              <a:t>enseñándoles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guarden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mandado</a:t>
            </a:r>
            <a:r>
              <a:rPr lang="en-US" sz="4000" dirty="0">
                <a:solidFill>
                  <a:schemeClr val="bg1"/>
                </a:solidFill>
                <a:effectLst>
                  <a:outerShdw blurRad="38100" dist="38100" dir="2700000" algn="tl">
                    <a:srgbClr val="000000">
                      <a:alpha val="43137"/>
                    </a:srgbClr>
                  </a:outerShdw>
                </a:effectLst>
              </a:rPr>
              <a:t>. Y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yo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estoy</a:t>
            </a:r>
            <a:r>
              <a:rPr lang="en-US" sz="4000" dirty="0">
                <a:solidFill>
                  <a:schemeClr val="bg1"/>
                </a:solidFill>
                <a:effectLst>
                  <a:outerShdw blurRad="38100" dist="38100" dir="2700000" algn="tl">
                    <a:srgbClr val="000000">
                      <a:alpha val="43137"/>
                    </a:srgbClr>
                  </a:outerShdw>
                </a:effectLst>
              </a:rPr>
              <a:t> con </a:t>
            </a:r>
            <a:r>
              <a:rPr lang="en-US" sz="4000" dirty="0" err="1">
                <a:solidFill>
                  <a:schemeClr val="bg1"/>
                </a:solidFill>
                <a:effectLst>
                  <a:outerShdw blurRad="38100" dist="38100" dir="2700000" algn="tl">
                    <a:srgbClr val="000000">
                      <a:alpha val="43137"/>
                    </a:srgbClr>
                  </a:outerShdw>
                </a:effectLst>
              </a:rPr>
              <a:t>vosotros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días, hasta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fin del </a:t>
            </a:r>
            <a:r>
              <a:rPr lang="en-US" sz="4000" dirty="0" err="1">
                <a:solidFill>
                  <a:schemeClr val="bg1"/>
                </a:solidFill>
                <a:effectLst>
                  <a:outerShdw blurRad="38100" dist="38100" dir="2700000" algn="tl">
                    <a:srgbClr val="000000">
                      <a:alpha val="43137"/>
                    </a:srgbClr>
                  </a:outerShdw>
                </a:effectLst>
              </a:rPr>
              <a:t>mundo</a:t>
            </a:r>
            <a:r>
              <a:rPr lang="en-US" sz="4000" dirty="0">
                <a:solidFill>
                  <a:schemeClr val="bg1"/>
                </a:solidFill>
                <a:effectLst>
                  <a:outerShdw blurRad="38100" dist="38100" dir="2700000" algn="tl">
                    <a:srgbClr val="000000">
                      <a:alpha val="43137"/>
                    </a:srgbClr>
                  </a:outerShdw>
                </a:effectLst>
              </a:rPr>
              <a:t>."</a:t>
            </a:r>
          </a:p>
        </p:txBody>
      </p:sp>
      <p:cxnSp>
        <p:nvCxnSpPr>
          <p:cNvPr id="6" name="Straight Connector 5">
            <a:extLst>
              <a:ext uri="{FF2B5EF4-FFF2-40B4-BE49-F238E27FC236}">
                <a16:creationId xmlns:a16="http://schemas.microsoft.com/office/drawing/2014/main" xmlns="" id="{1CAE90EF-92C5-FD0D-8472-693174C1A94D}"/>
              </a:ext>
            </a:extLst>
          </p:cNvPr>
          <p:cNvCxnSpPr>
            <a:cxnSpLocks/>
          </p:cNvCxnSpPr>
          <p:nvPr/>
        </p:nvCxnSpPr>
        <p:spPr>
          <a:xfrm>
            <a:off x="3200400" y="57912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8B60DE5-3ECF-43A0-11FA-154975C82082}"/>
              </a:ext>
            </a:extLst>
          </p:cNvPr>
          <p:cNvCxnSpPr>
            <a:cxnSpLocks/>
          </p:cNvCxnSpPr>
          <p:nvPr/>
        </p:nvCxnSpPr>
        <p:spPr>
          <a:xfrm>
            <a:off x="3200400" y="64008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711744" y="1166842"/>
            <a:ext cx="1035091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according to John</a:t>
            </a:r>
          </a:p>
        </p:txBody>
      </p:sp>
    </p:spTree>
    <p:extLst>
      <p:ext uri="{BB962C8B-B14F-4D97-AF65-F5344CB8AC3E}">
        <p14:creationId xmlns:p14="http://schemas.microsoft.com/office/powerpoint/2010/main" val="5452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8A1DB0-4738-C35C-DDDB-96140F9DD13C}"/>
              </a:ext>
            </a:extLst>
          </p:cNvPr>
          <p:cNvSpPr txBox="1"/>
          <p:nvPr/>
        </p:nvSpPr>
        <p:spPr>
          <a:xfrm>
            <a:off x="198895" y="335845"/>
            <a:ext cx="11658600" cy="6186309"/>
          </a:xfrm>
          <a:prstGeom prst="rect">
            <a:avLst/>
          </a:prstGeom>
          <a:noFill/>
          <a:ln>
            <a:solidFill>
              <a:srgbClr val="FFC000"/>
            </a:solidFill>
          </a:ln>
        </p:spPr>
        <p:txBody>
          <a:bodyPr wrap="square">
            <a:spAutoFit/>
          </a:bodyPr>
          <a:lstStyle/>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1:43  The next day Jesus decided to go to Galilee. He found Philip and said to him, “Come, follow me.”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44  Philip was from Bethsaida, Andrew and Peter’s hometown.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45  Philip went to look for Nathanael and told him, “We have found the very person Moses and the prophets wrote about! His name is Jesus, the son of Joseph from Nazareth.”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46  “Nazareth!” exclaimed Nathanael. “Can anything good come from Nazareth?” “Come and see for yourself,” Philip replied. </a:t>
            </a:r>
            <a:endParaRPr lang="en-US" sz="3600" dirty="0">
              <a:solidFill>
                <a:schemeClr val="bg1"/>
              </a:solidFill>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xmlns="" id="{1A2DB52E-5A4A-6A3B-1708-CA31C5493DC8}"/>
              </a:ext>
            </a:extLst>
          </p:cNvPr>
          <p:cNvCxnSpPr>
            <a:cxnSpLocks/>
          </p:cNvCxnSpPr>
          <p:nvPr/>
        </p:nvCxnSpPr>
        <p:spPr>
          <a:xfrm>
            <a:off x="5791200" y="3657600"/>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63D3B50-7792-4CDF-2AB2-7AA5B8B862ED}"/>
              </a:ext>
            </a:extLst>
          </p:cNvPr>
          <p:cNvCxnSpPr>
            <a:cxnSpLocks/>
          </p:cNvCxnSpPr>
          <p:nvPr/>
        </p:nvCxnSpPr>
        <p:spPr>
          <a:xfrm>
            <a:off x="304800" y="41910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B0CD312-D71E-7BD0-D9A3-2D7C9ED96666}"/>
              </a:ext>
            </a:extLst>
          </p:cNvPr>
          <p:cNvCxnSpPr>
            <a:cxnSpLocks/>
          </p:cNvCxnSpPr>
          <p:nvPr/>
        </p:nvCxnSpPr>
        <p:spPr>
          <a:xfrm>
            <a:off x="4953000" y="41910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BD4A104-55DC-C148-9B87-774FCEAED0D3}"/>
              </a:ext>
            </a:extLst>
          </p:cNvPr>
          <p:cNvSpPr txBox="1"/>
          <p:nvPr/>
        </p:nvSpPr>
        <p:spPr>
          <a:xfrm>
            <a:off x="2379077" y="4180075"/>
            <a:ext cx="2384435"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(Yeshuah =</a:t>
            </a:r>
          </a:p>
        </p:txBody>
      </p:sp>
      <p:sp>
        <p:nvSpPr>
          <p:cNvPr id="11" name="TextBox 10">
            <a:extLst>
              <a:ext uri="{FF2B5EF4-FFF2-40B4-BE49-F238E27FC236}">
                <a16:creationId xmlns:a16="http://schemas.microsoft.com/office/drawing/2014/main" xmlns="" id="{B2CEEE09-63B1-CE1D-652A-3ADA59B88F1D}"/>
              </a:ext>
            </a:extLst>
          </p:cNvPr>
          <p:cNvSpPr txBox="1"/>
          <p:nvPr/>
        </p:nvSpPr>
        <p:spPr>
          <a:xfrm>
            <a:off x="4648200" y="4180075"/>
            <a:ext cx="5600444"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Yah saves, delivers, rescues)</a:t>
            </a:r>
          </a:p>
        </p:txBody>
      </p:sp>
      <p:sp>
        <p:nvSpPr>
          <p:cNvPr id="13" name="TextBox 12">
            <a:extLst>
              <a:ext uri="{FF2B5EF4-FFF2-40B4-BE49-F238E27FC236}">
                <a16:creationId xmlns:a16="http://schemas.microsoft.com/office/drawing/2014/main" xmlns="" id="{9B658233-834E-358D-B31D-EA1DB01EC869}"/>
              </a:ext>
            </a:extLst>
          </p:cNvPr>
          <p:cNvSpPr txBox="1"/>
          <p:nvPr/>
        </p:nvSpPr>
        <p:spPr>
          <a:xfrm>
            <a:off x="11969860" y="335845"/>
            <a:ext cx="11605645" cy="4524315"/>
          </a:xfrm>
          <a:prstGeom prst="rect">
            <a:avLst/>
          </a:prstGeom>
          <a:noFill/>
          <a:ln>
            <a:solidFill>
              <a:srgbClr val="FFC000"/>
            </a:solidFill>
          </a:ln>
        </p:spPr>
        <p:txBody>
          <a:bodyPr wrap="square">
            <a:spAutoFit/>
          </a:bodyPr>
          <a:lstStyle/>
          <a:p>
            <a:pPr algn="just"/>
            <a:r>
              <a:rPr lang="en-US" sz="3600" dirty="0">
                <a:solidFill>
                  <a:schemeClr val="bg1"/>
                </a:solidFill>
                <a:effectLst>
                  <a:outerShdw blurRad="38100" dist="38100" dir="2700000" algn="tl">
                    <a:srgbClr val="000000">
                      <a:alpha val="43137"/>
                    </a:srgbClr>
                  </a:outerShdw>
                </a:effectLst>
              </a:rPr>
              <a:t>Jn 1:43 Al día </a:t>
            </a:r>
            <a:r>
              <a:rPr lang="en-US" sz="3600" dirty="0" err="1">
                <a:solidFill>
                  <a:schemeClr val="bg1"/>
                </a:solidFill>
                <a:effectLst>
                  <a:outerShdw blurRad="38100" dist="38100" dir="2700000" algn="tl">
                    <a:srgbClr val="000000">
                      <a:alpha val="43137"/>
                    </a:srgbClr>
                  </a:outerShdw>
                </a:effectLst>
              </a:rPr>
              <a:t>siguiente</a:t>
            </a:r>
            <a:r>
              <a:rPr lang="en-US" sz="3600" dirty="0">
                <a:solidFill>
                  <a:schemeClr val="bg1"/>
                </a:solidFill>
                <a:effectLst>
                  <a:outerShdw blurRad="38100" dist="38100" dir="2700000" algn="tl">
                    <a:srgbClr val="000000">
                      <a:alpha val="43137"/>
                    </a:srgbClr>
                  </a:outerShdw>
                </a:effectLst>
              </a:rPr>
              <a:t>, Jesús </a:t>
            </a:r>
            <a:r>
              <a:rPr lang="en-US" sz="3600" dirty="0" err="1">
                <a:solidFill>
                  <a:schemeClr val="bg1"/>
                </a:solidFill>
                <a:effectLst>
                  <a:outerShdw blurRad="38100" dist="38100" dir="2700000" algn="tl">
                    <a:srgbClr val="000000">
                      <a:alpha val="43137"/>
                    </a:srgbClr>
                  </a:outerShdw>
                </a:effectLst>
              </a:rPr>
              <a:t>quiso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salir</a:t>
            </a:r>
            <a:r>
              <a:rPr lang="en-US" sz="3600" dirty="0">
                <a:solidFill>
                  <a:schemeClr val="bg1"/>
                </a:solidFill>
                <a:effectLst>
                  <a:outerShdw blurRad="38100" dist="38100" dir="2700000" algn="tl">
                    <a:srgbClr val="000000">
                      <a:alpha val="43137"/>
                    </a:srgbClr>
                  </a:outerShdw>
                </a:effectLst>
              </a:rPr>
              <a:t> para Galilea y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Felipe. Y Jesús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Sígueme</a:t>
            </a:r>
            <a:r>
              <a:rPr lang="en-US" sz="3600" dirty="0">
                <a:solidFill>
                  <a:schemeClr val="bg1"/>
                </a:solidFill>
                <a:effectLst>
                  <a:outerShdw blurRad="38100" dist="38100" dir="2700000" algn="tl">
                    <a:srgbClr val="000000">
                      <a:alpha val="43137"/>
                    </a:srgbClr>
                  </a:outerShdw>
                </a:effectLst>
              </a:rPr>
              <a:t>.</a:t>
            </a:r>
          </a:p>
          <a:p>
            <a:pPr algn="just"/>
            <a:r>
              <a:rPr lang="en-US" sz="3600" dirty="0">
                <a:solidFill>
                  <a:schemeClr val="bg1"/>
                </a:solidFill>
                <a:effectLst>
                  <a:outerShdw blurRad="38100" dist="38100" dir="2700000" algn="tl">
                    <a:srgbClr val="000000">
                      <a:alpha val="43137"/>
                    </a:srgbClr>
                  </a:outerShdw>
                </a:effectLst>
              </a:rPr>
              <a:t> 44 Felipe era de </a:t>
            </a:r>
            <a:r>
              <a:rPr lang="en-US" sz="3600" dirty="0" err="1">
                <a:solidFill>
                  <a:schemeClr val="bg1"/>
                </a:solidFill>
                <a:effectLst>
                  <a:outerShdw blurRad="38100" dist="38100" dir="2700000" algn="tl">
                    <a:srgbClr val="000000">
                      <a:alpha val="43137"/>
                    </a:srgbClr>
                  </a:outerShdw>
                </a:effectLst>
              </a:rPr>
              <a:t>Betsaida</a:t>
            </a:r>
            <a:r>
              <a:rPr lang="en-US" sz="3600" dirty="0">
                <a:solidFill>
                  <a:schemeClr val="bg1"/>
                </a:solidFill>
                <a:effectLst>
                  <a:outerShdw blurRad="38100" dist="38100" dir="2700000" algn="tl">
                    <a:srgbClr val="000000">
                      <a:alpha val="43137"/>
                    </a:srgbClr>
                  </a:outerShdw>
                </a:effectLst>
              </a:rPr>
              <a:t>, la ciudad de Andrés y de Pedro.</a:t>
            </a:r>
          </a:p>
          <a:p>
            <a:pPr algn="just"/>
            <a:r>
              <a:rPr lang="en-US" sz="3600" dirty="0">
                <a:solidFill>
                  <a:schemeClr val="bg1"/>
                </a:solidFill>
                <a:effectLst>
                  <a:outerShdw blurRad="38100" dist="38100" dir="2700000" algn="tl">
                    <a:srgbClr val="000000">
                      <a:alpha val="43137"/>
                    </a:srgbClr>
                  </a:outerShdw>
                </a:effectLst>
              </a:rPr>
              <a:t> 45 Felipe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Natanael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Hemos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encontrado</a:t>
            </a:r>
            <a:r>
              <a:rPr lang="en-US" sz="3600" dirty="0">
                <a:solidFill>
                  <a:schemeClr val="bg1"/>
                </a:solidFill>
                <a:effectLst>
                  <a:outerShdw blurRad="38100" dist="38100" dir="2700000" algn="tl">
                    <a:srgbClr val="000000">
                      <a:alpha val="43137"/>
                    </a:srgbClr>
                  </a:outerShdw>
                </a:effectLst>
              </a:rPr>
              <a:t> a </a:t>
            </a:r>
            <a:r>
              <a:rPr lang="en-US" sz="3600" dirty="0" err="1">
                <a:solidFill>
                  <a:schemeClr val="bg1"/>
                </a:solidFill>
                <a:effectLst>
                  <a:outerShdw blurRad="38100" dist="38100" dir="2700000" algn="tl">
                    <a:srgbClr val="000000">
                      <a:alpha val="43137"/>
                    </a:srgbClr>
                  </a:outerShdw>
                </a:effectLst>
              </a:rPr>
              <a:t>aquel</a:t>
            </a:r>
            <a:r>
              <a:rPr lang="en-US" sz="3600" dirty="0">
                <a:solidFill>
                  <a:schemeClr val="bg1"/>
                </a:solidFill>
                <a:effectLst>
                  <a:outerShdw blurRad="38100" dist="38100" dir="2700000" algn="tl">
                    <a:srgbClr val="000000">
                      <a:alpha val="43137"/>
                    </a:srgbClr>
                  </a:outerShdw>
                </a:effectLst>
              </a:rPr>
              <a:t> de </a:t>
            </a:r>
            <a:r>
              <a:rPr lang="en-US" sz="3600" dirty="0" err="1">
                <a:solidFill>
                  <a:schemeClr val="bg1"/>
                </a:solidFill>
                <a:effectLst>
                  <a:outerShdw blurRad="38100" dist="38100" dir="2700000" algn="tl">
                    <a:srgbClr val="000000">
                      <a:alpha val="43137"/>
                    </a:srgbClr>
                  </a:outerShdw>
                </a:effectLst>
              </a:rPr>
              <a:t>quien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Moisés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escribió</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la Ley, y </a:t>
            </a:r>
            <a:r>
              <a:rPr lang="en-US" sz="3600" dirty="0" err="1">
                <a:solidFill>
                  <a:schemeClr val="bg1"/>
                </a:solidFill>
                <a:effectLst>
                  <a:outerShdw blurRad="38100" dist="38100" dir="2700000" algn="tl">
                    <a:srgbClr val="000000">
                      <a:alpha val="43137"/>
                    </a:srgbClr>
                  </a:outerShdw>
                </a:effectLst>
              </a:rPr>
              <a:t>también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los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Profetas</a:t>
            </a:r>
            <a:r>
              <a:rPr lang="en-US" sz="3600" dirty="0">
                <a:solidFill>
                  <a:schemeClr val="bg1"/>
                </a:solidFill>
                <a:effectLst>
                  <a:outerShdw blurRad="38100" dist="38100" dir="2700000" algn="tl">
                    <a:srgbClr val="000000">
                      <a:alpha val="43137"/>
                    </a:srgbClr>
                  </a:outerShdw>
                </a:effectLst>
              </a:rPr>
              <a:t>: a Jesús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hijo</a:t>
            </a:r>
            <a:r>
              <a:rPr lang="en-US" sz="3600" dirty="0">
                <a:solidFill>
                  <a:schemeClr val="bg1"/>
                </a:solidFill>
                <a:effectLst>
                  <a:outerShdw blurRad="38100" dist="38100" dir="2700000" algn="tl">
                    <a:srgbClr val="000000">
                      <a:alpha val="43137"/>
                    </a:srgbClr>
                  </a:outerShdw>
                </a:effectLst>
              </a:rPr>
              <a:t> de José.</a:t>
            </a:r>
          </a:p>
          <a:p>
            <a:pPr algn="just"/>
            <a:r>
              <a:rPr lang="en-US" sz="3600" dirty="0">
                <a:solidFill>
                  <a:schemeClr val="bg1"/>
                </a:solidFill>
                <a:effectLst>
                  <a:outerShdw blurRad="38100" dist="38100" dir="2700000" algn="tl">
                    <a:srgbClr val="000000">
                      <a:alpha val="43137"/>
                    </a:srgbClr>
                  </a:outerShdw>
                </a:effectLst>
              </a:rPr>
              <a:t> 46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Natanael: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puede</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haber</a:t>
            </a:r>
            <a:r>
              <a:rPr lang="en-US" sz="3600" dirty="0">
                <a:solidFill>
                  <a:schemeClr val="bg1"/>
                </a:solidFill>
                <a:effectLst>
                  <a:outerShdw blurRad="38100" dist="38100" dir="2700000" algn="tl">
                    <a:srgbClr val="000000">
                      <a:alpha val="43137"/>
                    </a:srgbClr>
                  </a:outerShdw>
                </a:effectLst>
              </a:rPr>
              <a:t> algo de bueno?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Felipe: --Ven y </a:t>
            </a:r>
            <a:r>
              <a:rPr lang="en-US" sz="3600" dirty="0" err="1">
                <a:solidFill>
                  <a:schemeClr val="bg1"/>
                </a:solidFill>
                <a:effectLst>
                  <a:outerShdw blurRad="38100" dist="38100" dir="2700000" algn="tl">
                    <a:srgbClr val="000000">
                      <a:alpha val="43137"/>
                    </a:srgbClr>
                  </a:outerShdw>
                </a:effectLst>
              </a:rPr>
              <a:t>ve</a:t>
            </a:r>
            <a:r>
              <a:rPr lang="en-US" sz="36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208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567DBD-9015-8991-EC0B-E67326D6399D}"/>
              </a:ext>
            </a:extLst>
          </p:cNvPr>
          <p:cNvSpPr txBox="1"/>
          <p:nvPr/>
        </p:nvSpPr>
        <p:spPr>
          <a:xfrm>
            <a:off x="182105" y="920621"/>
            <a:ext cx="11734800" cy="5016758"/>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1:47  As they approached, Jesus said, “Now here is a genuine son of Israel—a man of complete integrity.”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48  “How do you know about me?” Nathanael asked. Jesus replied, “I could see you under the fig tree before Philip found you.”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49  Then Nathanael exclaimed, “Rabbi, you are the Son of God—the King of Israel!” </a:t>
            </a:r>
          </a:p>
        </p:txBody>
      </p:sp>
      <p:cxnSp>
        <p:nvCxnSpPr>
          <p:cNvPr id="4" name="Straight Connector 3">
            <a:extLst>
              <a:ext uri="{FF2B5EF4-FFF2-40B4-BE49-F238E27FC236}">
                <a16:creationId xmlns:a16="http://schemas.microsoft.com/office/drawing/2014/main" xmlns="" id="{AEA503A2-EE5C-7DFE-575A-F10D33B0DD5A}"/>
              </a:ext>
            </a:extLst>
          </p:cNvPr>
          <p:cNvCxnSpPr>
            <a:cxnSpLocks/>
          </p:cNvCxnSpPr>
          <p:nvPr/>
        </p:nvCxnSpPr>
        <p:spPr>
          <a:xfrm>
            <a:off x="304800" y="579120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D42120-2638-454E-1193-5ECDC48DACDA}"/>
              </a:ext>
            </a:extLst>
          </p:cNvPr>
          <p:cNvCxnSpPr>
            <a:cxnSpLocks/>
          </p:cNvCxnSpPr>
          <p:nvPr/>
        </p:nvCxnSpPr>
        <p:spPr>
          <a:xfrm>
            <a:off x="3200400" y="5791200"/>
            <a:ext cx="3733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DC2F05A-99DD-8C16-AA68-1FC237197ED7}"/>
              </a:ext>
            </a:extLst>
          </p:cNvPr>
          <p:cNvSpPr txBox="1"/>
          <p:nvPr/>
        </p:nvSpPr>
        <p:spPr>
          <a:xfrm>
            <a:off x="7391400" y="5277078"/>
            <a:ext cx="2138471"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(Messiah)</a:t>
            </a:r>
          </a:p>
        </p:txBody>
      </p:sp>
      <p:cxnSp>
        <p:nvCxnSpPr>
          <p:cNvPr id="10" name="Straight Connector 9">
            <a:extLst>
              <a:ext uri="{FF2B5EF4-FFF2-40B4-BE49-F238E27FC236}">
                <a16:creationId xmlns:a16="http://schemas.microsoft.com/office/drawing/2014/main" xmlns="" id="{A876E215-A08B-8095-1033-4C309E108057}"/>
              </a:ext>
            </a:extLst>
          </p:cNvPr>
          <p:cNvCxnSpPr>
            <a:cxnSpLocks/>
          </p:cNvCxnSpPr>
          <p:nvPr/>
        </p:nvCxnSpPr>
        <p:spPr>
          <a:xfrm>
            <a:off x="7772400" y="5253831"/>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0B67A31-F5BA-0794-E306-82E9CA15843A}"/>
              </a:ext>
            </a:extLst>
          </p:cNvPr>
          <p:cNvSpPr txBox="1"/>
          <p:nvPr/>
        </p:nvSpPr>
        <p:spPr>
          <a:xfrm>
            <a:off x="12039600" y="920621"/>
            <a:ext cx="11552695" cy="5016758"/>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1:47 Jesús </a:t>
            </a:r>
            <a:r>
              <a:rPr lang="en-US" sz="4000" dirty="0" err="1">
                <a:solidFill>
                  <a:schemeClr val="bg1"/>
                </a:solidFill>
                <a:effectLst>
                  <a:outerShdw blurRad="38100" dist="38100" dir="2700000" algn="tl">
                    <a:srgbClr val="000000">
                      <a:alpha val="43137"/>
                    </a:srgbClr>
                  </a:outerShdw>
                </a:effectLst>
              </a:rPr>
              <a:t>vio</a:t>
            </a:r>
            <a:r>
              <a:rPr lang="en-US" sz="4000" dirty="0">
                <a:solidFill>
                  <a:schemeClr val="bg1"/>
                </a:solidFill>
                <a:effectLst>
                  <a:outerShdw blurRad="38100" dist="38100" dir="2700000" algn="tl">
                    <a:srgbClr val="000000">
                      <a:alpha val="43137"/>
                    </a:srgbClr>
                  </a:outerShdw>
                </a:effectLst>
              </a:rPr>
              <a:t> que Natanael </a:t>
            </a:r>
            <a:r>
              <a:rPr lang="en-US" sz="4000" dirty="0" err="1">
                <a:solidFill>
                  <a:schemeClr val="bg1"/>
                </a:solidFill>
                <a:effectLst>
                  <a:outerShdw blurRad="38100" dist="38100" dir="2700000" algn="tl">
                    <a:srgbClr val="000000">
                      <a:alpha val="43137"/>
                    </a:srgbClr>
                  </a:outerShdw>
                </a:effectLst>
              </a:rPr>
              <a:t>venía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hacia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un </a:t>
            </a:r>
            <a:r>
              <a:rPr lang="en-US" sz="4000" dirty="0" err="1">
                <a:solidFill>
                  <a:schemeClr val="bg1"/>
                </a:solidFill>
                <a:effectLst>
                  <a:outerShdw blurRad="38100" dist="38100" dir="2700000" algn="tl">
                    <a:srgbClr val="000000">
                      <a:alpha val="43137"/>
                    </a:srgbClr>
                  </a:outerShdw>
                </a:effectLst>
              </a:rPr>
              <a:t>verdadero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israelita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quien</a:t>
            </a:r>
            <a:r>
              <a:rPr lang="en-US" sz="4000" dirty="0">
                <a:solidFill>
                  <a:schemeClr val="bg1"/>
                </a:solidFill>
                <a:effectLst>
                  <a:outerShdw blurRad="38100" dist="38100" dir="2700000" algn="tl">
                    <a:srgbClr val="000000">
                      <a:alpha val="43137"/>
                    </a:srgbClr>
                  </a:outerShdw>
                </a:effectLst>
              </a:rPr>
              <a:t> no hay </a:t>
            </a:r>
            <a:r>
              <a:rPr lang="en-US" sz="4000" dirty="0" err="1">
                <a:solidFill>
                  <a:schemeClr val="bg1"/>
                </a:solidFill>
                <a:effectLst>
                  <a:outerShdw blurRad="38100" dist="38100" dir="2700000" algn="tl">
                    <a:srgbClr val="000000">
                      <a:alpha val="43137"/>
                    </a:srgbClr>
                  </a:outerShdw>
                </a:effectLst>
              </a:rPr>
              <a:t>engaño</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48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Natanael: --¿De </a:t>
            </a:r>
            <a:r>
              <a:rPr lang="en-US" sz="4000" dirty="0" err="1">
                <a:solidFill>
                  <a:schemeClr val="bg1"/>
                </a:solidFill>
                <a:effectLst>
                  <a:outerShdw blurRad="38100" dist="38100" dir="2700000" algn="tl">
                    <a:srgbClr val="000000">
                      <a:alpha val="43137"/>
                    </a:srgbClr>
                  </a:outerShdw>
                </a:effectLst>
              </a:rPr>
              <a:t>dónde</a:t>
            </a:r>
            <a:r>
              <a:rPr lang="en-US" sz="4000" dirty="0">
                <a:solidFill>
                  <a:schemeClr val="bg1"/>
                </a:solidFill>
                <a:effectLst>
                  <a:outerShdw blurRad="38100" dist="38100" dir="2700000" algn="tl">
                    <a:srgbClr val="000000">
                      <a:alpha val="43137"/>
                    </a:srgbClr>
                  </a:outerShdw>
                </a:effectLst>
              </a:rPr>
              <a:t> me </a:t>
            </a:r>
            <a:r>
              <a:rPr lang="en-US" sz="4000" dirty="0" err="1">
                <a:solidFill>
                  <a:schemeClr val="bg1"/>
                </a:solidFill>
                <a:effectLst>
                  <a:outerShdw blurRad="38100" dist="38100" dir="2700000" algn="tl">
                    <a:srgbClr val="000000">
                      <a:alpha val="43137"/>
                    </a:srgbClr>
                  </a:outerShdw>
                </a:effectLst>
              </a:rPr>
              <a:t>conoces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--Antes que Felipe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llamara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cuando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estabas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a:t>
            </a:r>
          </a:p>
          <a:p>
            <a:pPr algn="just"/>
            <a:r>
              <a:rPr lang="en-US" sz="4000" dirty="0">
                <a:solidFill>
                  <a:schemeClr val="bg1"/>
                </a:solidFill>
                <a:effectLst>
                  <a:outerShdw blurRad="38100" dist="38100" dir="2700000" algn="tl">
                    <a:srgbClr val="000000">
                      <a:alpha val="43137"/>
                    </a:srgbClr>
                  </a:outerShdw>
                </a:effectLst>
              </a:rPr>
              <a:t> 49 Le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Natanael: --</a:t>
            </a:r>
            <a:r>
              <a:rPr lang="en-US" sz="4000" dirty="0" err="1">
                <a:solidFill>
                  <a:schemeClr val="bg1"/>
                </a:solidFill>
                <a:effectLst>
                  <a:outerShdw blurRad="38100" dist="38100" dir="2700000" algn="tl">
                    <a:srgbClr val="000000">
                      <a:alpha val="43137"/>
                    </a:srgbClr>
                  </a:outerShdw>
                </a:effectLst>
              </a:rPr>
              <a:t>Rabí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tú</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 Dios! ¡Tú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rey</a:t>
            </a:r>
            <a:r>
              <a:rPr lang="en-US" sz="4000" dirty="0">
                <a:solidFill>
                  <a:schemeClr val="bg1"/>
                </a:solidFill>
                <a:effectLst>
                  <a:outerShdw blurRad="38100" dist="38100" dir="2700000" algn="tl">
                    <a:srgbClr val="000000">
                      <a:alpha val="43137"/>
                    </a:srgbClr>
                  </a:outerShdw>
                </a:effectLst>
              </a:rPr>
              <a:t> de Israel!</a:t>
            </a:r>
          </a:p>
        </p:txBody>
      </p:sp>
    </p:spTree>
    <p:extLst>
      <p:ext uri="{BB962C8B-B14F-4D97-AF65-F5344CB8AC3E}">
        <p14:creationId xmlns:p14="http://schemas.microsoft.com/office/powerpoint/2010/main" val="37085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6017" y="612842"/>
            <a:ext cx="11506200" cy="5632311"/>
          </a:xfrm>
          <a:prstGeom prst="rect">
            <a:avLst/>
          </a:prstGeom>
          <a:noFill/>
          <a:ln>
            <a:solidFill>
              <a:srgbClr val="FFC000"/>
            </a:solidFill>
          </a:ln>
        </p:spPr>
        <p:txBody>
          <a:bodyPr wrap="square">
            <a:spAutoFit/>
          </a:bodyPr>
          <a:lstStyle/>
          <a:p>
            <a:pPr marR="0" algn="ctr" rtl="0"/>
            <a:r>
              <a:rPr lang="en-US" sz="4000" dirty="0">
                <a:solidFill>
                  <a:schemeClr val="bg1"/>
                </a:solidFill>
                <a:effectLst>
                  <a:outerShdw blurRad="38100" dist="38100" dir="2700000" algn="tl">
                    <a:srgbClr val="000000">
                      <a:alpha val="43137"/>
                    </a:srgbClr>
                  </a:outerShdw>
                </a:effectLst>
              </a:rPr>
              <a:t>Jn 1:50 Jesus answered and said to him, </a:t>
            </a:r>
          </a:p>
          <a:p>
            <a:pPr marR="0" algn="ctr" rtl="0"/>
            <a:r>
              <a:rPr lang="en-US" sz="4000" dirty="0">
                <a:solidFill>
                  <a:schemeClr val="bg1"/>
                </a:solidFill>
                <a:effectLst>
                  <a:outerShdw blurRad="38100" dist="38100" dir="2700000" algn="tl">
                    <a:srgbClr val="000000">
                      <a:alpha val="43137"/>
                    </a:srgbClr>
                  </a:outerShdw>
                </a:effectLst>
              </a:rPr>
              <a:t>"Because I said to you, </a:t>
            </a:r>
          </a:p>
          <a:p>
            <a:pPr marR="0" algn="ctr" rtl="0"/>
            <a:r>
              <a:rPr lang="en-US" sz="4000" dirty="0">
                <a:solidFill>
                  <a:schemeClr val="bg1"/>
                </a:solidFill>
                <a:effectLst>
                  <a:outerShdw blurRad="38100" dist="38100" dir="2700000" algn="tl">
                    <a:srgbClr val="000000">
                      <a:alpha val="43137"/>
                    </a:srgbClr>
                  </a:outerShdw>
                </a:effectLst>
              </a:rPr>
              <a:t>'I saw you under the fig tree,' do you believe? You will see greater things than these."</a:t>
            </a:r>
          </a:p>
          <a:p>
            <a:pPr marR="0" algn="ctr" rtl="0"/>
            <a:r>
              <a:rPr lang="en-US" sz="4000" dirty="0">
                <a:solidFill>
                  <a:schemeClr val="bg1"/>
                </a:solidFill>
                <a:effectLst>
                  <a:outerShdw blurRad="38100" dist="38100" dir="2700000" algn="tl">
                    <a:srgbClr val="000000">
                      <a:alpha val="43137"/>
                    </a:srgbClr>
                  </a:outerShdw>
                </a:effectLst>
              </a:rPr>
              <a:t>51 And He said to him, </a:t>
            </a:r>
          </a:p>
          <a:p>
            <a:pPr marR="0" algn="ctr" rtl="0"/>
            <a:r>
              <a:rPr lang="en-US" sz="4000" dirty="0">
                <a:solidFill>
                  <a:schemeClr val="bg1"/>
                </a:solidFill>
                <a:effectLst>
                  <a:outerShdw blurRad="38100" dist="38100" dir="2700000" algn="tl">
                    <a:srgbClr val="000000">
                      <a:alpha val="43137"/>
                    </a:srgbClr>
                  </a:outerShdw>
                </a:effectLst>
              </a:rPr>
              <a:t>"Most assuredly, I say to you, </a:t>
            </a:r>
          </a:p>
          <a:p>
            <a:pPr marR="0" algn="ctr" rtl="0"/>
            <a:r>
              <a:rPr lang="en-US" sz="4000" dirty="0">
                <a:solidFill>
                  <a:schemeClr val="bg1"/>
                </a:solidFill>
                <a:effectLst>
                  <a:outerShdw blurRad="38100" dist="38100" dir="2700000" algn="tl">
                    <a:srgbClr val="000000">
                      <a:alpha val="43137"/>
                    </a:srgbClr>
                  </a:outerShdw>
                </a:effectLst>
              </a:rPr>
              <a:t>hereafter you shall see heaven open, </a:t>
            </a:r>
          </a:p>
          <a:p>
            <a:pPr marR="0" algn="ctr" rtl="0"/>
            <a:r>
              <a:rPr lang="en-US" sz="4000" dirty="0">
                <a:solidFill>
                  <a:schemeClr val="bg1"/>
                </a:solidFill>
                <a:effectLst>
                  <a:outerShdw blurRad="38100" dist="38100" dir="2700000" algn="tl">
                    <a:srgbClr val="000000">
                      <a:alpha val="43137"/>
                    </a:srgbClr>
                  </a:outerShdw>
                </a:effectLst>
              </a:rPr>
              <a:t>and the angels of God ascending and descending upon the Son of Man.“ </a:t>
            </a:r>
            <a:r>
              <a:rPr lang="en-US" i="1" dirty="0">
                <a:effectLst>
                  <a:outerShdw blurRad="38100" dist="38100" dir="2700000" algn="tl">
                    <a:srgbClr val="000000">
                      <a:alpha val="43137"/>
                    </a:srgbClr>
                  </a:outerShdw>
                </a:effectLst>
              </a:rPr>
              <a:t>(NKJV)</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619300"/>
            <a:ext cx="11658600" cy="5632311"/>
          </a:xfrm>
          <a:prstGeom prst="rect">
            <a:avLst/>
          </a:prstGeom>
          <a:noFill/>
          <a:ln>
            <a:solidFill>
              <a:srgbClr val="FFC000"/>
            </a:solidFill>
          </a:ln>
        </p:spPr>
        <p:txBody>
          <a:bodyPr wrap="square">
            <a:spAutoFit/>
          </a:bodyPr>
          <a:lstStyle/>
          <a:p>
            <a:pPr algn="ctr"/>
            <a:r>
              <a:rPr lang="es-ES" sz="4000" dirty="0">
                <a:solidFill>
                  <a:schemeClr val="bg1"/>
                </a:solidFill>
                <a:effectLst>
                  <a:outerShdw blurRad="38100" dist="38100" dir="2700000" algn="tl">
                    <a:srgbClr val="000000">
                      <a:alpha val="43137"/>
                    </a:srgbClr>
                  </a:outerShdw>
                </a:effectLst>
              </a:rPr>
              <a:t>Jn 1:50 Respondió Jesús y le dijo: --¿</a:t>
            </a:r>
          </a:p>
          <a:p>
            <a:pPr algn="ctr"/>
            <a:r>
              <a:rPr lang="es-ES" sz="4000" dirty="0">
                <a:solidFill>
                  <a:schemeClr val="bg1"/>
                </a:solidFill>
                <a:effectLst>
                  <a:outerShdw blurRad="38100" dist="38100" dir="2700000" algn="tl">
                    <a:srgbClr val="000000">
                      <a:alpha val="43137"/>
                    </a:srgbClr>
                  </a:outerShdw>
                </a:effectLst>
              </a:rPr>
              <a:t>Crees porque te dije: </a:t>
            </a:r>
          </a:p>
          <a:p>
            <a:pPr algn="ctr"/>
            <a:r>
              <a:rPr lang="es-ES" sz="4000" dirty="0">
                <a:solidFill>
                  <a:schemeClr val="bg1"/>
                </a:solidFill>
                <a:effectLst>
                  <a:outerShdw blurRad="38100" dist="38100" dir="2700000" algn="tl">
                    <a:srgbClr val="000000">
                      <a:alpha val="43137"/>
                    </a:srgbClr>
                  </a:outerShdw>
                </a:effectLst>
              </a:rPr>
              <a:t>"Te vi debajo de la higuera"? ¡Cosas mayores que éstas verás!</a:t>
            </a:r>
            <a:endParaRPr lang="en-US" sz="4000" dirty="0">
              <a:solidFill>
                <a:schemeClr val="bg1"/>
              </a:solidFill>
              <a:effectLst>
                <a:outerShdw blurRad="38100" dist="38100" dir="2700000" algn="tl">
                  <a:srgbClr val="000000">
                    <a:alpha val="43137"/>
                  </a:srgbClr>
                </a:outerShdw>
              </a:effectLst>
            </a:endParaRPr>
          </a:p>
          <a:p>
            <a:pPr algn="ctr"/>
            <a:r>
              <a:rPr lang="en-US" sz="4000" dirty="0">
                <a:solidFill>
                  <a:schemeClr val="bg1"/>
                </a:solidFill>
                <a:effectLst>
                  <a:outerShdw blurRad="38100" dist="38100" dir="2700000" algn="tl">
                    <a:srgbClr val="000000">
                      <a:alpha val="43137"/>
                    </a:srgbClr>
                  </a:outerShdw>
                </a:effectLst>
              </a:rPr>
              <a:t>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
        <p:nvSpPr>
          <p:cNvPr id="2" name="TextBox 1">
            <a:extLst>
              <a:ext uri="{FF2B5EF4-FFF2-40B4-BE49-F238E27FC236}">
                <a16:creationId xmlns:a16="http://schemas.microsoft.com/office/drawing/2014/main" xmlns="" id="{A9DA6E4D-7967-E45B-B33B-DF32492B0C54}"/>
              </a:ext>
            </a:extLst>
          </p:cNvPr>
          <p:cNvSpPr txBox="1"/>
          <p:nvPr/>
        </p:nvSpPr>
        <p:spPr>
          <a:xfrm>
            <a:off x="9144000" y="5562600"/>
            <a:ext cx="1907510"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rPr>
              <a:t>-Ge 28:12-</a:t>
            </a:r>
          </a:p>
        </p:txBody>
      </p:sp>
    </p:spTree>
    <p:extLst>
      <p:ext uri="{BB962C8B-B14F-4D97-AF65-F5344CB8AC3E}">
        <p14:creationId xmlns:p14="http://schemas.microsoft.com/office/powerpoint/2010/main" val="1909539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EC10D97E-FAE0-1920-4871-2327DFFEF714}"/>
              </a:ext>
            </a:extLst>
          </p:cNvPr>
          <p:cNvGraphicFramePr/>
          <p:nvPr/>
        </p:nvGraphicFramePr>
        <p:xfrm>
          <a:off x="14609737" y="895694"/>
          <a:ext cx="8157273" cy="525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919E0545-CBA3-BA37-8668-2BA1F84EAF28}"/>
              </a:ext>
            </a:extLst>
          </p:cNvPr>
          <p:cNvSpPr txBox="1"/>
          <p:nvPr/>
        </p:nvSpPr>
        <p:spPr>
          <a:xfrm>
            <a:off x="228600" y="2270960"/>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In the beginning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the Word,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with God,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God.</a:t>
            </a:r>
          </a:p>
          <a:p>
            <a:pPr algn="ctr"/>
            <a:r>
              <a:rPr lang="en-US" sz="3600" dirty="0">
                <a:solidFill>
                  <a:schemeClr val="bg1"/>
                </a:solidFill>
                <a:effectLst>
                  <a:outerShdw blurRad="38100" dist="38100" dir="2700000" algn="tl">
                    <a:srgbClr val="000000">
                      <a:alpha val="43137"/>
                    </a:srgbClr>
                  </a:outerShdw>
                </a:effectLst>
              </a:rPr>
              <a:t> 2 He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in the beginning with God.</a:t>
            </a:r>
          </a:p>
          <a:p>
            <a:pPr algn="ctr"/>
            <a:r>
              <a:rPr lang="en-US" sz="3600" i="1" dirty="0">
                <a:solidFill>
                  <a:schemeClr val="bg1"/>
                </a:solidFill>
                <a:effectLst>
                  <a:outerShdw blurRad="38100" dist="38100" dir="2700000" algn="tl">
                    <a:srgbClr val="000000">
                      <a:alpha val="43137"/>
                    </a:srgbClr>
                  </a:outerShdw>
                </a:effectLst>
              </a:rPr>
              <a:t>(Re 1:8, 22:13)</a:t>
            </a:r>
          </a:p>
        </p:txBody>
      </p:sp>
      <p:sp>
        <p:nvSpPr>
          <p:cNvPr id="12" name="TextBox 11">
            <a:extLst>
              <a:ext uri="{FF2B5EF4-FFF2-40B4-BE49-F238E27FC236}">
                <a16:creationId xmlns:a16="http://schemas.microsoft.com/office/drawing/2014/main" xmlns="" id="{0767B0A9-C4B8-0F1A-0400-C1BF3D260890}"/>
              </a:ext>
            </a:extLst>
          </p:cNvPr>
          <p:cNvSpPr txBox="1"/>
          <p:nvPr/>
        </p:nvSpPr>
        <p:spPr>
          <a:xfrm>
            <a:off x="8059860" y="2287252"/>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En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era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con Dios,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Dios.</a:t>
            </a:r>
          </a:p>
          <a:p>
            <a:pPr algn="ctr"/>
            <a:r>
              <a:rPr lang="en-US" sz="3600" dirty="0">
                <a:solidFill>
                  <a:schemeClr val="bg1"/>
                </a:solidFill>
                <a:effectLst>
                  <a:outerShdw blurRad="38100" dist="38100" dir="2700000" algn="tl">
                    <a:srgbClr val="000000">
                      <a:alpha val="43137"/>
                    </a:srgbClr>
                  </a:outerShdw>
                </a:effectLst>
              </a:rPr>
              <a:t> 2 El era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con Dios.</a:t>
            </a:r>
          </a:p>
          <a:p>
            <a:pPr algn="ctr"/>
            <a:r>
              <a:rPr lang="en-US" sz="3600" i="1" dirty="0">
                <a:solidFill>
                  <a:schemeClr val="bg1"/>
                </a:solidFill>
                <a:effectLst>
                  <a:outerShdw blurRad="38100" dist="38100" dir="2700000" algn="tl">
                    <a:srgbClr val="000000">
                      <a:alpha val="43137"/>
                    </a:srgbClr>
                  </a:outerShdw>
                </a:effectLst>
              </a:rPr>
              <a:t>(Re 1:8, 22:13)</a:t>
            </a:r>
          </a:p>
        </p:txBody>
      </p:sp>
      <p:cxnSp>
        <p:nvCxnSpPr>
          <p:cNvPr id="17" name="Straight Connector 16">
            <a:extLst>
              <a:ext uri="{FF2B5EF4-FFF2-40B4-BE49-F238E27FC236}">
                <a16:creationId xmlns:a16="http://schemas.microsoft.com/office/drawing/2014/main" xmlns="" id="{5EB179A3-880C-93E6-5142-55F8A58AB26E}"/>
              </a:ext>
            </a:extLst>
          </p:cNvPr>
          <p:cNvCxnSpPr>
            <a:cxnSpLocks/>
          </p:cNvCxnSpPr>
          <p:nvPr/>
        </p:nvCxnSpPr>
        <p:spPr>
          <a:xfrm>
            <a:off x="18688373" y="885139"/>
            <a:ext cx="0" cy="5079967"/>
          </a:xfrm>
          <a:prstGeom prst="line">
            <a:avLst/>
          </a:prstGeom>
          <a:ln w="57150">
            <a:solidFill>
              <a:srgbClr val="C00000"/>
            </a:solidFill>
            <a:prstDash val="solid"/>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EF77E6D2-5E4F-8BBE-C7C7-3A91C9CDEFA4}"/>
              </a:ext>
            </a:extLst>
          </p:cNvPr>
          <p:cNvSpPr txBox="1"/>
          <p:nvPr/>
        </p:nvSpPr>
        <p:spPr>
          <a:xfrm>
            <a:off x="17248235" y="144350"/>
            <a:ext cx="288027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Heaven above</a:t>
            </a:r>
          </a:p>
        </p:txBody>
      </p:sp>
      <p:sp>
        <p:nvSpPr>
          <p:cNvPr id="24" name="TextBox 23">
            <a:extLst>
              <a:ext uri="{FF2B5EF4-FFF2-40B4-BE49-F238E27FC236}">
                <a16:creationId xmlns:a16="http://schemas.microsoft.com/office/drawing/2014/main" xmlns="" id="{4FF735E1-A01C-0FBA-689F-5E25322059BA}"/>
              </a:ext>
            </a:extLst>
          </p:cNvPr>
          <p:cNvSpPr txBox="1"/>
          <p:nvPr/>
        </p:nvSpPr>
        <p:spPr>
          <a:xfrm>
            <a:off x="17433510" y="5931466"/>
            <a:ext cx="250972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Earth below</a:t>
            </a:r>
          </a:p>
        </p:txBody>
      </p:sp>
      <p:cxnSp>
        <p:nvCxnSpPr>
          <p:cNvPr id="26" name="Straight Connector 25">
            <a:extLst>
              <a:ext uri="{FF2B5EF4-FFF2-40B4-BE49-F238E27FC236}">
                <a16:creationId xmlns:a16="http://schemas.microsoft.com/office/drawing/2014/main" xmlns="" id="{0B8B7943-F90E-B954-D2B3-52906CA6C642}"/>
              </a:ext>
            </a:extLst>
          </p:cNvPr>
          <p:cNvCxnSpPr>
            <a:cxnSpLocks/>
          </p:cNvCxnSpPr>
          <p:nvPr/>
        </p:nvCxnSpPr>
        <p:spPr>
          <a:xfrm>
            <a:off x="16977101" y="2786647"/>
            <a:ext cx="3422543"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xmlns="" id="{7991A972-F0E5-84B5-854D-3E213BCF0C09}"/>
              </a:ext>
            </a:extLst>
          </p:cNvPr>
          <p:cNvSpPr txBox="1"/>
          <p:nvPr/>
        </p:nvSpPr>
        <p:spPr>
          <a:xfrm>
            <a:off x="17813814" y="2317126"/>
            <a:ext cx="1752403" cy="1862048"/>
          </a:xfrm>
          <a:prstGeom prst="rect">
            <a:avLst/>
          </a:prstGeom>
          <a:noFill/>
        </p:spPr>
        <p:txBody>
          <a:bodyPr wrap="none" rtlCol="0">
            <a:spAutoFit/>
          </a:bodyPr>
          <a:lstStyle/>
          <a:p>
            <a:r>
              <a:rPr lang="en-US" sz="11500" dirty="0">
                <a:solidFill>
                  <a:schemeClr val="bg1"/>
                </a:solidFill>
                <a:effectLst>
                  <a:outerShdw blurRad="38100" dist="38100" dir="2700000" algn="tl">
                    <a:srgbClr val="000000">
                      <a:alpha val="43137"/>
                    </a:srgbClr>
                  </a:outerShdw>
                </a:effectLst>
              </a:rPr>
              <a:t>א</a:t>
            </a:r>
            <a:r>
              <a:rPr lang="he-IL" sz="11500" dirty="0">
                <a:solidFill>
                  <a:schemeClr val="bg1"/>
                </a:solidFill>
                <a:effectLst>
                  <a:outerShdw blurRad="38100" dist="38100" dir="2700000" algn="tl">
                    <a:srgbClr val="000000">
                      <a:alpha val="43137"/>
                    </a:srgbClr>
                  </a:outerShdw>
                </a:effectLst>
              </a:rPr>
              <a:t>ת</a:t>
            </a:r>
            <a:endParaRPr lang="en-US" sz="115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0365CA8E-F028-5A50-40F7-3A1D04498BFA}"/>
              </a:ext>
            </a:extLst>
          </p:cNvPr>
          <p:cNvSpPr txBox="1"/>
          <p:nvPr/>
        </p:nvSpPr>
        <p:spPr>
          <a:xfrm>
            <a:off x="17830604" y="1560742"/>
            <a:ext cx="1715534" cy="1323439"/>
          </a:xfrm>
          <a:prstGeom prst="rect">
            <a:avLst/>
          </a:prstGeom>
          <a:noFill/>
        </p:spPr>
        <p:txBody>
          <a:bodyPr wrap="none" rtlCol="0">
            <a:spAutoFit/>
          </a:bodyPr>
          <a:lstStyle/>
          <a:p>
            <a:r>
              <a:rPr lang="en-US" sz="8000" b="1" dirty="0">
                <a:solidFill>
                  <a:schemeClr val="bg1"/>
                </a:solidFill>
                <a:effectLst>
                  <a:outerShdw blurRad="38100" dist="38100" dir="2700000" algn="tl">
                    <a:srgbClr val="000000">
                      <a:alpha val="43137"/>
                    </a:srgbClr>
                  </a:outerShdw>
                </a:effectLst>
                <a:latin typeface="Symbol" panose="05050102010706020507" pitchFamily="18" charset="2"/>
              </a:rPr>
              <a:t>AW</a:t>
            </a:r>
            <a:endParaRPr lang="en-US" sz="8000" b="1" dirty="0">
              <a:latin typeface="Symbol" panose="05050102010706020507" pitchFamily="18" charset="2"/>
            </a:endParaRPr>
          </a:p>
        </p:txBody>
      </p:sp>
      <p:sp>
        <p:nvSpPr>
          <p:cNvPr id="5" name="TextBox 4">
            <a:extLst>
              <a:ext uri="{FF2B5EF4-FFF2-40B4-BE49-F238E27FC236}">
                <a16:creationId xmlns:a16="http://schemas.microsoft.com/office/drawing/2014/main" xmlns="" id="{18548322-D450-6CA8-2B8B-CF35956549B2}"/>
              </a:ext>
            </a:extLst>
          </p:cNvPr>
          <p:cNvSpPr txBox="1"/>
          <p:nvPr/>
        </p:nvSpPr>
        <p:spPr>
          <a:xfrm>
            <a:off x="17813814" y="2132613"/>
            <a:ext cx="2015295" cy="1323439"/>
          </a:xfrm>
          <a:prstGeom prst="rect">
            <a:avLst/>
          </a:prstGeom>
          <a:solidFill>
            <a:srgbClr val="C00000"/>
          </a:solidFill>
        </p:spPr>
        <p:txBody>
          <a:bodyPr wrap="none" rtlCol="0">
            <a:spAutoFit/>
          </a:bodyPr>
          <a:lstStyle/>
          <a:p>
            <a:r>
              <a:rPr lang="en-US" sz="8000" dirty="0">
                <a:effectLst>
                  <a:outerShdw blurRad="38100" dist="38100" dir="2700000" algn="tl">
                    <a:srgbClr val="000000">
                      <a:alpha val="43137"/>
                    </a:srgbClr>
                  </a:outerShdw>
                </a:effectLst>
                <a:latin typeface="Protosinaitic 1" panose="02000000000000000000" pitchFamily="2" charset="0"/>
              </a:rPr>
              <a:t>ta</a:t>
            </a:r>
          </a:p>
        </p:txBody>
      </p:sp>
    </p:spTree>
    <p:extLst>
      <p:ext uri="{BB962C8B-B14F-4D97-AF65-F5344CB8AC3E}">
        <p14:creationId xmlns:p14="http://schemas.microsoft.com/office/powerpoint/2010/main" val="10510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3" grpId="0"/>
      <p:bldP spid="24" grpId="0"/>
      <p:bldP spid="2" grpId="0"/>
      <p:bldP spid="3"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91AA29-B401-4BB3-B6B3-74802B5BB684}"/>
              </a:ext>
            </a:extLst>
          </p:cNvPr>
          <p:cNvSpPr txBox="1"/>
          <p:nvPr/>
        </p:nvSpPr>
        <p:spPr>
          <a:xfrm>
            <a:off x="3039766" y="711658"/>
            <a:ext cx="17694867" cy="1323439"/>
          </a:xfrm>
          <a:prstGeom prst="rect">
            <a:avLst/>
          </a:prstGeom>
          <a:noFill/>
        </p:spPr>
        <p:txBody>
          <a:bodyPr wrap="square">
            <a:spAutoFit/>
          </a:bodyPr>
          <a:lstStyle/>
          <a:p>
            <a:r>
              <a:rPr lang="he-IL" sz="8000" b="0" i="0" dirty="0">
                <a:effectLst>
                  <a:outerShdw blurRad="38100" dist="38100" dir="2700000" algn="tl">
                    <a:srgbClr val="000000">
                      <a:alpha val="43137"/>
                    </a:srgbClr>
                  </a:outerShdw>
                </a:effectLst>
                <a:latin typeface="blbHebrew"/>
              </a:rPr>
              <a:t>1:1  בְּרֵאשִׁית בָּרָא </a:t>
            </a:r>
            <a:r>
              <a:rPr lang="he-IL" sz="8000" b="0" i="0" dirty="0" err="1">
                <a:effectLst>
                  <a:outerShdw blurRad="38100" dist="38100" dir="2700000" algn="tl">
                    <a:srgbClr val="000000">
                      <a:alpha val="43137"/>
                    </a:srgbClr>
                  </a:outerShdw>
                </a:effectLst>
                <a:latin typeface="blbHebrew"/>
              </a:rPr>
              <a:t>אֱלֹהִים</a:t>
            </a:r>
            <a:r>
              <a:rPr lang="he-IL" sz="8000" b="0" i="0" dirty="0">
                <a:effectLst>
                  <a:outerShdw blurRad="38100" dist="38100" dir="2700000" algn="tl">
                    <a:srgbClr val="000000">
                      <a:alpha val="43137"/>
                    </a:srgbClr>
                  </a:outerShdw>
                </a:effectLst>
                <a:latin typeface="blbHebrew"/>
              </a:rPr>
              <a:t>       הַשָּׁמַיִם  וְ      הָאָֽרֶץ׃</a:t>
            </a:r>
            <a:endParaRPr lang="en-US" sz="80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8CD67966-9999-4ABE-B94A-5D70C686E47C}"/>
              </a:ext>
            </a:extLst>
          </p:cNvPr>
          <p:cNvSpPr txBox="1"/>
          <p:nvPr/>
        </p:nvSpPr>
        <p:spPr>
          <a:xfrm>
            <a:off x="7067227" y="4262034"/>
            <a:ext cx="184731" cy="646331"/>
          </a:xfrm>
          <a:prstGeom prst="rect">
            <a:avLst/>
          </a:prstGeom>
          <a:noFill/>
        </p:spPr>
        <p:txBody>
          <a:bodyPr wrap="none" rtlCol="0">
            <a:spAutoFit/>
          </a:bodyPr>
          <a:lstStyle/>
          <a:p>
            <a:endParaRPr lang="en-US" sz="36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F21BD02-B23E-4336-A062-0534D586855A}"/>
              </a:ext>
            </a:extLst>
          </p:cNvPr>
          <p:cNvSpPr txBox="1"/>
          <p:nvPr/>
        </p:nvSpPr>
        <p:spPr>
          <a:xfrm>
            <a:off x="4209010" y="122668"/>
            <a:ext cx="13403028" cy="707886"/>
          </a:xfrm>
          <a:prstGeom prst="rect">
            <a:avLst/>
          </a:prstGeom>
          <a:noFill/>
        </p:spPr>
        <p:txBody>
          <a:bodyPr wrap="none" rtlCol="0">
            <a:spAutoFit/>
          </a:bodyPr>
          <a:lstStyle/>
          <a:p>
            <a:r>
              <a:rPr lang="en-US" sz="4000" dirty="0">
                <a:solidFill>
                  <a:schemeClr val="bg1"/>
                </a:solidFill>
                <a:effectLst>
                  <a:outerShdw blurRad="38100" dist="38100" dir="2700000" algn="tl">
                    <a:srgbClr val="000000">
                      <a:alpha val="43137"/>
                    </a:srgbClr>
                  </a:outerShdw>
                </a:effectLst>
              </a:rPr>
              <a:t>7              6                 5              </a:t>
            </a:r>
            <a:r>
              <a:rPr lang="en-US" sz="4000" b="1" dirty="0">
                <a:solidFill>
                  <a:schemeClr val="bg1"/>
                </a:solidFill>
                <a:effectLst>
                  <a:outerShdw blurRad="38100" dist="38100" dir="2700000" algn="tl">
                    <a:srgbClr val="000000">
                      <a:alpha val="43137"/>
                    </a:srgbClr>
                  </a:outerShdw>
                </a:effectLst>
              </a:rPr>
              <a:t>4 </a:t>
            </a:r>
            <a:r>
              <a:rPr lang="en-US" sz="4000" dirty="0">
                <a:solidFill>
                  <a:schemeClr val="bg1"/>
                </a:solidFill>
                <a:effectLst>
                  <a:outerShdw blurRad="38100" dist="38100" dir="2700000" algn="tl">
                    <a:srgbClr val="000000">
                      <a:alpha val="43137"/>
                    </a:srgbClr>
                  </a:outerShdw>
                </a:effectLst>
              </a:rPr>
              <a:t>              3             2                 1</a:t>
            </a:r>
          </a:p>
        </p:txBody>
      </p:sp>
      <p:sp>
        <p:nvSpPr>
          <p:cNvPr id="10" name="TextBox 9">
            <a:extLst>
              <a:ext uri="{FF2B5EF4-FFF2-40B4-BE49-F238E27FC236}">
                <a16:creationId xmlns:a16="http://schemas.microsoft.com/office/drawing/2014/main" xmlns="" id="{3AFCA425-9B7F-411D-A890-FF92CEFC81DB}"/>
              </a:ext>
            </a:extLst>
          </p:cNvPr>
          <p:cNvSpPr txBox="1"/>
          <p:nvPr/>
        </p:nvSpPr>
        <p:spPr>
          <a:xfrm>
            <a:off x="11887199" y="3611085"/>
            <a:ext cx="6902121"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11" name="TextBox 10">
            <a:extLst>
              <a:ext uri="{FF2B5EF4-FFF2-40B4-BE49-F238E27FC236}">
                <a16:creationId xmlns:a16="http://schemas.microsoft.com/office/drawing/2014/main" xmlns="" id="{F5267B63-BF81-4A60-9C73-32A18D8D866B}"/>
              </a:ext>
            </a:extLst>
          </p:cNvPr>
          <p:cNvSpPr txBox="1"/>
          <p:nvPr/>
        </p:nvSpPr>
        <p:spPr>
          <a:xfrm>
            <a:off x="3505200" y="3611085"/>
            <a:ext cx="6705600"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6" name="TextBox 5">
            <a:extLst>
              <a:ext uri="{FF2B5EF4-FFF2-40B4-BE49-F238E27FC236}">
                <a16:creationId xmlns:a16="http://schemas.microsoft.com/office/drawing/2014/main" xmlns="" id="{4D2DB70F-0188-C8B8-14BE-0B185D9658B0}"/>
              </a:ext>
            </a:extLst>
          </p:cNvPr>
          <p:cNvSpPr txBox="1"/>
          <p:nvPr/>
        </p:nvSpPr>
        <p:spPr>
          <a:xfrm>
            <a:off x="3505200" y="2137154"/>
            <a:ext cx="1496505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ha </a:t>
            </a:r>
            <a:r>
              <a:rPr lang="en-US" sz="4000" dirty="0" err="1">
                <a:effectLst>
                  <a:outerShdw blurRad="38100" dist="38100" dir="2700000" algn="tl">
                    <a:srgbClr val="000000">
                      <a:alpha val="43137"/>
                    </a:srgbClr>
                  </a:outerShdw>
                </a:effectLst>
              </a:rPr>
              <a:t>eretz</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shamayim</a:t>
            </a:r>
            <a:r>
              <a:rPr lang="en-US" sz="4000" dirty="0">
                <a:effectLst>
                  <a:outerShdw blurRad="38100" dist="38100" dir="2700000" algn="tl">
                    <a:srgbClr val="000000">
                      <a:alpha val="43137"/>
                    </a:srgbClr>
                  </a:outerShdw>
                </a:effectLst>
              </a:rPr>
              <a:t>              Elohim      bara        bereshit</a:t>
            </a:r>
          </a:p>
        </p:txBody>
      </p:sp>
      <p:sp>
        <p:nvSpPr>
          <p:cNvPr id="8" name="TextBox 7">
            <a:extLst>
              <a:ext uri="{FF2B5EF4-FFF2-40B4-BE49-F238E27FC236}">
                <a16:creationId xmlns:a16="http://schemas.microsoft.com/office/drawing/2014/main" xmlns="" id="{413EDCCC-D10E-B0A3-13AD-5A5E89BE33E6}"/>
              </a:ext>
            </a:extLst>
          </p:cNvPr>
          <p:cNvSpPr txBox="1"/>
          <p:nvPr/>
        </p:nvSpPr>
        <p:spPr>
          <a:xfrm>
            <a:off x="3505200" y="2951774"/>
            <a:ext cx="1528412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the earth       and        the heavens                     God        created    in beginning</a:t>
            </a:r>
          </a:p>
        </p:txBody>
      </p:sp>
      <p:cxnSp>
        <p:nvCxnSpPr>
          <p:cNvPr id="12" name="Straight Arrow Connector 11">
            <a:extLst>
              <a:ext uri="{FF2B5EF4-FFF2-40B4-BE49-F238E27FC236}">
                <a16:creationId xmlns:a16="http://schemas.microsoft.com/office/drawing/2014/main" xmlns="" id="{A2419B7F-A93C-BE98-A9A3-17F819B9131A}"/>
              </a:ext>
            </a:extLst>
          </p:cNvPr>
          <p:cNvCxnSpPr>
            <a:cxnSpLocks/>
          </p:cNvCxnSpPr>
          <p:nvPr/>
        </p:nvCxnSpPr>
        <p:spPr>
          <a:xfrm flipH="1" flipV="1">
            <a:off x="20734633" y="1409540"/>
            <a:ext cx="1600200" cy="79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116D1743-EE01-8D20-CA33-AA3E70E09910}"/>
              </a:ext>
            </a:extLst>
          </p:cNvPr>
          <p:cNvSpPr txBox="1"/>
          <p:nvPr/>
        </p:nvSpPr>
        <p:spPr>
          <a:xfrm>
            <a:off x="10703035" y="2170270"/>
            <a:ext cx="569387" cy="646331"/>
          </a:xfrm>
          <a:prstGeom prst="rect">
            <a:avLst/>
          </a:prstGeom>
          <a:noFill/>
        </p:spPr>
        <p:txBody>
          <a:bodyPr wrap="none" rtlCol="0">
            <a:spAutoFit/>
          </a:bodyPr>
          <a:lstStyle/>
          <a:p>
            <a:r>
              <a:rPr lang="en-US" sz="3600" dirty="0">
                <a:solidFill>
                  <a:srgbClr val="C00000"/>
                </a:solidFill>
                <a:effectLst>
                  <a:outerShdw blurRad="38100" dist="38100" dir="2700000" algn="tl">
                    <a:srgbClr val="000000">
                      <a:alpha val="43137"/>
                    </a:srgbClr>
                  </a:outerShdw>
                </a:effectLst>
              </a:rPr>
              <a:t>et</a:t>
            </a:r>
            <a:endParaRPr lang="en-US" sz="3600" dirty="0"/>
          </a:p>
        </p:txBody>
      </p:sp>
      <p:sp>
        <p:nvSpPr>
          <p:cNvPr id="23" name="TextBox 22">
            <a:extLst>
              <a:ext uri="{FF2B5EF4-FFF2-40B4-BE49-F238E27FC236}">
                <a16:creationId xmlns:a16="http://schemas.microsoft.com/office/drawing/2014/main" xmlns="" id="{90C0F8DF-0B22-31C5-EC19-E0EF0FB428B7}"/>
              </a:ext>
            </a:extLst>
          </p:cNvPr>
          <p:cNvSpPr txBox="1"/>
          <p:nvPr/>
        </p:nvSpPr>
        <p:spPr>
          <a:xfrm>
            <a:off x="6021302" y="2159938"/>
            <a:ext cx="88505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v </a:t>
            </a:r>
            <a:r>
              <a:rPr lang="en-US" sz="3600" dirty="0">
                <a:solidFill>
                  <a:srgbClr val="C00000"/>
                </a:solidFill>
                <a:effectLst>
                  <a:outerShdw blurRad="38100" dist="38100" dir="2700000" algn="tl">
                    <a:srgbClr val="000000">
                      <a:alpha val="43137"/>
                    </a:srgbClr>
                  </a:outerShdw>
                </a:effectLst>
              </a:rPr>
              <a:t>et</a:t>
            </a:r>
            <a:endParaRPr lang="en-US" sz="3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31022923-BF63-FABB-0D54-DB54F60EA0A9}"/>
              </a:ext>
            </a:extLst>
          </p:cNvPr>
          <p:cNvSpPr txBox="1"/>
          <p:nvPr/>
        </p:nvSpPr>
        <p:spPr>
          <a:xfrm>
            <a:off x="5715000" y="755819"/>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5" name="TextBox 24">
            <a:extLst>
              <a:ext uri="{FF2B5EF4-FFF2-40B4-BE49-F238E27FC236}">
                <a16:creationId xmlns:a16="http://schemas.microsoft.com/office/drawing/2014/main" xmlns="" id="{A40BC6F7-CB92-5A0E-F73D-87B2E4491EF2}"/>
              </a:ext>
            </a:extLst>
          </p:cNvPr>
          <p:cNvSpPr txBox="1"/>
          <p:nvPr/>
        </p:nvSpPr>
        <p:spPr>
          <a:xfrm>
            <a:off x="10314848" y="715672"/>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8" name="Oval 27">
            <a:extLst>
              <a:ext uri="{FF2B5EF4-FFF2-40B4-BE49-F238E27FC236}">
                <a16:creationId xmlns:a16="http://schemas.microsoft.com/office/drawing/2014/main" xmlns="" id="{6B014C93-59DF-A80A-FC92-F0CF9535FE83}"/>
              </a:ext>
            </a:extLst>
          </p:cNvPr>
          <p:cNvSpPr/>
          <p:nvPr/>
        </p:nvSpPr>
        <p:spPr>
          <a:xfrm>
            <a:off x="10210800" y="843534"/>
            <a:ext cx="1600200"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3263980C-D24D-1528-796A-CC4A33DF8806}"/>
              </a:ext>
            </a:extLst>
          </p:cNvPr>
          <p:cNvSpPr txBox="1"/>
          <p:nvPr/>
        </p:nvSpPr>
        <p:spPr>
          <a:xfrm>
            <a:off x="4653552" y="4554422"/>
            <a:ext cx="1446729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Creator</a:t>
            </a:r>
            <a:r>
              <a:rPr lang="en-US" sz="4000" dirty="0">
                <a:effectLst>
                  <a:outerShdw blurRad="38100" dist="38100" dir="2700000" algn="tl">
                    <a:srgbClr val="000000">
                      <a:alpha val="43137"/>
                    </a:srgbClr>
                  </a:outerShdw>
                </a:effectLst>
              </a:rPr>
              <a:t>, He is before the creation of the heavens and the earth</a:t>
            </a:r>
          </a:p>
        </p:txBody>
      </p:sp>
      <p:sp>
        <p:nvSpPr>
          <p:cNvPr id="30" name="TextBox 29">
            <a:extLst>
              <a:ext uri="{FF2B5EF4-FFF2-40B4-BE49-F238E27FC236}">
                <a16:creationId xmlns:a16="http://schemas.microsoft.com/office/drawing/2014/main" xmlns="" id="{9E502020-FB77-73D1-C336-2B6099C605B3}"/>
              </a:ext>
            </a:extLst>
          </p:cNvPr>
          <p:cNvSpPr txBox="1"/>
          <p:nvPr/>
        </p:nvSpPr>
        <p:spPr>
          <a:xfrm>
            <a:off x="5248330" y="5262308"/>
            <a:ext cx="1327773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Savior</a:t>
            </a:r>
            <a:r>
              <a:rPr lang="en-US" sz="4000" dirty="0">
                <a:effectLst>
                  <a:outerShdw blurRad="38100" dist="38100" dir="2700000" algn="tl">
                    <a:srgbClr val="000000">
                      <a:alpha val="43137"/>
                    </a:srgbClr>
                  </a:outerShdw>
                </a:effectLst>
              </a:rPr>
              <a:t>, He is the way between the heavens and the earth</a:t>
            </a:r>
          </a:p>
        </p:txBody>
      </p:sp>
      <p:sp>
        <p:nvSpPr>
          <p:cNvPr id="31" name="Oval 30">
            <a:extLst>
              <a:ext uri="{FF2B5EF4-FFF2-40B4-BE49-F238E27FC236}">
                <a16:creationId xmlns:a16="http://schemas.microsoft.com/office/drawing/2014/main" xmlns="" id="{509D750A-8B92-C344-18D1-03DE7A21BF99}"/>
              </a:ext>
            </a:extLst>
          </p:cNvPr>
          <p:cNvSpPr/>
          <p:nvPr/>
        </p:nvSpPr>
        <p:spPr>
          <a:xfrm>
            <a:off x="5715000" y="854814"/>
            <a:ext cx="1191352"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E3B51606-4BD1-4C32-6D7E-ABC35C7DB299}"/>
              </a:ext>
            </a:extLst>
          </p:cNvPr>
          <p:cNvSpPr txBox="1"/>
          <p:nvPr/>
        </p:nvSpPr>
        <p:spPr>
          <a:xfrm>
            <a:off x="9237886" y="5862534"/>
            <a:ext cx="2153923"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4</a:t>
            </a:r>
            <a:r>
              <a:rPr lang="en-US" sz="4000" dirty="0">
                <a:effectLst>
                  <a:outerShdw blurRad="38100" dist="38100" dir="2700000" algn="tl">
                    <a:srgbClr val="000000">
                      <a:alpha val="43137"/>
                    </a:srgbClr>
                  </a:outerShdw>
                </a:effectLst>
              </a:rPr>
              <a:t> = grace</a:t>
            </a:r>
          </a:p>
        </p:txBody>
      </p:sp>
      <p:sp>
        <p:nvSpPr>
          <p:cNvPr id="33" name="TextBox 32">
            <a:extLst>
              <a:ext uri="{FF2B5EF4-FFF2-40B4-BE49-F238E27FC236}">
                <a16:creationId xmlns:a16="http://schemas.microsoft.com/office/drawing/2014/main" xmlns="" id="{B33FE16E-6010-532F-D24E-69B409D953E0}"/>
              </a:ext>
            </a:extLst>
          </p:cNvPr>
          <p:cNvSpPr txBox="1"/>
          <p:nvPr/>
        </p:nvSpPr>
        <p:spPr>
          <a:xfrm>
            <a:off x="12486640" y="5862534"/>
            <a:ext cx="1991251"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6</a:t>
            </a:r>
            <a:r>
              <a:rPr lang="en-US" sz="4000" dirty="0">
                <a:effectLst>
                  <a:outerShdw blurRad="38100" dist="38100" dir="2700000" algn="tl">
                    <a:srgbClr val="000000">
                      <a:alpha val="43137"/>
                    </a:srgbClr>
                  </a:outerShdw>
                </a:effectLst>
              </a:rPr>
              <a:t> = man</a:t>
            </a:r>
          </a:p>
        </p:txBody>
      </p:sp>
    </p:spTree>
    <p:extLst>
      <p:ext uri="{BB962C8B-B14F-4D97-AF65-F5344CB8AC3E}">
        <p14:creationId xmlns:p14="http://schemas.microsoft.com/office/powerpoint/2010/main" val="1389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6" grpId="0"/>
      <p:bldP spid="8" grpId="0"/>
      <p:bldP spid="22" grpId="0"/>
      <p:bldP spid="23" grpId="0"/>
      <p:bldP spid="24" grpId="0"/>
      <p:bldP spid="25" grpId="0"/>
      <p:bldP spid="28" grpId="0" animBg="1"/>
      <p:bldP spid="29" grpId="0"/>
      <p:bldP spid="30" grpId="0"/>
      <p:bldP spid="31" grpId="0" animBg="1"/>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143000"/>
            <a:ext cx="11506200" cy="4401205"/>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1:50  Jesus asked him, “Do you believe this just because I told you I had seen you under the fig tree? You will see greater things than this.”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“I tell you the truth, you will all see heaven open and the angels of God going up and down on the Son of Man, the one who is the stairway between heaven and earth.” </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r>
              <a:rPr lang="en-US" sz="2800" i="1" dirty="0">
                <a:effectLst>
                  <a:outerShdw blurRad="38100" dist="38100" dir="2700000" algn="tl">
                    <a:srgbClr val="000000">
                      <a:alpha val="43137"/>
                    </a:srgbClr>
                  </a:outerShdw>
                </a:effectLst>
                <a:latin typeface="Constantia" panose="02030602050306030303" pitchFamily="18" charset="0"/>
              </a:rPr>
              <a:t>NLT</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1143000"/>
            <a:ext cx="11658600" cy="3785652"/>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1:50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Crees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porque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dije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mayores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éstas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verás</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2297541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228397"/>
            <a:ext cx="11506200" cy="4401205"/>
          </a:xfrm>
          <a:prstGeom prst="rect">
            <a:avLst/>
          </a:prstGeom>
          <a:noFill/>
          <a:ln>
            <a:solidFill>
              <a:srgbClr val="FFC000"/>
            </a:solidFill>
          </a:ln>
        </p:spPr>
        <p:txBody>
          <a:bodyPr wrap="square">
            <a:spAutoFit/>
          </a:bodyPr>
          <a:lstStyle/>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1:</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 tell you the truth,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you will all see heaven open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the angels of God going up and down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on the Son of Man,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one who is the stairway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between heaven and earth.” </a:t>
            </a:r>
            <a:r>
              <a:rPr lang="en-US" sz="2000" b="0" i="1" u="none" strike="noStrike" baseline="0" dirty="0">
                <a:effectLst>
                  <a:outerShdw blurRad="38100" dist="38100" dir="2700000" algn="tl">
                    <a:srgbClr val="000000">
                      <a:alpha val="43137"/>
                    </a:srgbClr>
                  </a:outerShdw>
                </a:effectLst>
                <a:latin typeface="Constantia" panose="02030602050306030303" pitchFamily="18" charset="0"/>
              </a:rPr>
              <a:t>(NLT) </a:t>
            </a:r>
            <a:endParaRPr lang="en-US" sz="4000" i="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BF5B85AC-A3F6-CC76-E021-CA1ED653B83F}"/>
              </a:ext>
            </a:extLst>
          </p:cNvPr>
          <p:cNvSpPr txBox="1"/>
          <p:nvPr/>
        </p:nvSpPr>
        <p:spPr>
          <a:xfrm>
            <a:off x="11887200" y="1843949"/>
            <a:ext cx="11658600" cy="3170099"/>
          </a:xfrm>
          <a:prstGeom prst="rect">
            <a:avLst/>
          </a:prstGeom>
          <a:noFill/>
          <a:ln>
            <a:solidFill>
              <a:srgbClr val="FFC000"/>
            </a:solidFill>
          </a:ln>
        </p:spPr>
        <p:txBody>
          <a:bodyPr wrap="square">
            <a:spAutoFit/>
          </a:bodyPr>
          <a:lstStyle/>
          <a:p>
            <a:pPr algn="ctr"/>
            <a:r>
              <a:rPr lang="en-US" sz="4000" dirty="0">
                <a:solidFill>
                  <a:schemeClr val="bg1"/>
                </a:solidFill>
                <a:effectLst>
                  <a:outerShdw blurRad="38100" dist="38100" dir="2700000" algn="tl">
                    <a:srgbClr val="000000">
                      <a:alpha val="43137"/>
                    </a:srgbClr>
                  </a:outerShdw>
                </a:effectLst>
              </a:rPr>
              <a:t>Jn 1:51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1833057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irway to heaven images 3d">
            <a:extLst>
              <a:ext uri="{FF2B5EF4-FFF2-40B4-BE49-F238E27FC236}">
                <a16:creationId xmlns:a16="http://schemas.microsoft.com/office/drawing/2014/main" xmlns="" id="{E1343C38-1D68-4382-9EE9-C4AE2BCC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rway to Heaven Background">
            <a:extLst>
              <a:ext uri="{FF2B5EF4-FFF2-40B4-BE49-F238E27FC236}">
                <a16:creationId xmlns:a16="http://schemas.microsoft.com/office/drawing/2014/main" xmlns="" id="{6F5C130D-DC7F-4941-9496-54AC66657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himera People">
            <a:extLst>
              <a:ext uri="{FF2B5EF4-FFF2-40B4-BE49-F238E27FC236}">
                <a16:creationId xmlns:a16="http://schemas.microsoft.com/office/drawing/2014/main" xmlns="" id="{037A65E9-1879-4649-97A3-D477FEC3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8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424350E-421A-468F-AABC-0DC575F3DE88}"/>
              </a:ext>
            </a:extLst>
          </p:cNvPr>
          <p:cNvSpPr txBox="1"/>
          <p:nvPr/>
        </p:nvSpPr>
        <p:spPr>
          <a:xfrm>
            <a:off x="8568407" y="228600"/>
            <a:ext cx="663758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Ge 28:12-15 “Jacob’s ladder”</a:t>
            </a:r>
          </a:p>
        </p:txBody>
      </p:sp>
    </p:spTree>
    <p:extLst>
      <p:ext uri="{BB962C8B-B14F-4D97-AF65-F5344CB8AC3E}">
        <p14:creationId xmlns:p14="http://schemas.microsoft.com/office/powerpoint/2010/main" val="1214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11DC9C2-402D-8CB8-B8C6-321F7D6A166F}"/>
              </a:ext>
            </a:extLst>
          </p:cNvPr>
          <p:cNvSpPr txBox="1"/>
          <p:nvPr/>
        </p:nvSpPr>
        <p:spPr>
          <a:xfrm>
            <a:off x="195943" y="584399"/>
            <a:ext cx="11887200" cy="5016758"/>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15:3 Now you are clean through the Word which I have spoken to you.</a:t>
            </a:r>
          </a:p>
          <a:p>
            <a:pPr algn="just"/>
            <a:r>
              <a:rPr lang="en-US" sz="4000" dirty="0">
                <a:effectLst>
                  <a:outerShdw blurRad="38100" dist="38100" dir="2700000" algn="tl">
                    <a:srgbClr val="000000">
                      <a:alpha val="43137"/>
                    </a:srgbClr>
                  </a:outerShdw>
                </a:effectLst>
                <a:latin typeface="Rockwell" panose="02060603020205020403" pitchFamily="18" charset="0"/>
              </a:rPr>
              <a:t> 4 Abide in Me, and I in you. As the branch cannot bear fruit of itself unless it remains in the vine, so neither can you unless you abide in Me.</a:t>
            </a:r>
          </a:p>
          <a:p>
            <a:pPr algn="just"/>
            <a:r>
              <a:rPr lang="en-US" sz="4000" dirty="0">
                <a:effectLst>
                  <a:outerShdw blurRad="38100" dist="38100" dir="2700000" algn="tl">
                    <a:srgbClr val="000000">
                      <a:alpha val="43137"/>
                    </a:srgbClr>
                  </a:outerShdw>
                </a:effectLst>
                <a:latin typeface="Rockwell" panose="02060603020205020403" pitchFamily="18" charset="0"/>
              </a:rPr>
              <a:t> 5 I am the Vine, you are the branches. He who abides in Me, and I in him, the same brings forth much fruit; for without Me you can do nothing.</a:t>
            </a:r>
          </a:p>
        </p:txBody>
      </p:sp>
      <p:cxnSp>
        <p:nvCxnSpPr>
          <p:cNvPr id="4" name="Straight Connector 3">
            <a:extLst>
              <a:ext uri="{FF2B5EF4-FFF2-40B4-BE49-F238E27FC236}">
                <a16:creationId xmlns:a16="http://schemas.microsoft.com/office/drawing/2014/main" xmlns="" id="{D80A31FD-8800-CCEE-9A2A-538C06C694CE}"/>
              </a:ext>
            </a:extLst>
          </p:cNvPr>
          <p:cNvCxnSpPr>
            <a:cxnSpLocks/>
          </p:cNvCxnSpPr>
          <p:nvPr/>
        </p:nvCxnSpPr>
        <p:spPr>
          <a:xfrm>
            <a:off x="849085" y="2431727"/>
            <a:ext cx="14151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F0CD4E2-7A08-CE70-4017-C7BA6886D0FC}"/>
              </a:ext>
            </a:extLst>
          </p:cNvPr>
          <p:cNvCxnSpPr>
            <a:cxnSpLocks/>
          </p:cNvCxnSpPr>
          <p:nvPr/>
        </p:nvCxnSpPr>
        <p:spPr>
          <a:xfrm>
            <a:off x="6596742" y="3727127"/>
            <a:ext cx="12627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2CAB035-714B-1BD1-9229-1FD35290BF00}"/>
              </a:ext>
            </a:extLst>
          </p:cNvPr>
          <p:cNvCxnSpPr>
            <a:cxnSpLocks/>
          </p:cNvCxnSpPr>
          <p:nvPr/>
        </p:nvCxnSpPr>
        <p:spPr>
          <a:xfrm>
            <a:off x="195943" y="4913670"/>
            <a:ext cx="15348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E08734B-465F-330D-9398-AC0CF76651B4}"/>
              </a:ext>
            </a:extLst>
          </p:cNvPr>
          <p:cNvCxnSpPr>
            <a:cxnSpLocks/>
          </p:cNvCxnSpPr>
          <p:nvPr/>
        </p:nvCxnSpPr>
        <p:spPr>
          <a:xfrm>
            <a:off x="6596742" y="3092778"/>
            <a:ext cx="17852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91A9652-3ACF-905C-D165-4BB96D781361}"/>
              </a:ext>
            </a:extLst>
          </p:cNvPr>
          <p:cNvSpPr txBox="1"/>
          <p:nvPr/>
        </p:nvSpPr>
        <p:spPr>
          <a:xfrm>
            <a:off x="12240987" y="584399"/>
            <a:ext cx="11337470" cy="5632311"/>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15:3 Ya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sois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limpios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por</a:t>
            </a:r>
            <a:r>
              <a:rPr lang="en-US" sz="4000" dirty="0">
                <a:effectLst>
                  <a:outerShdw blurRad="38100" dist="38100" dir="2700000" algn="tl">
                    <a:srgbClr val="000000">
                      <a:alpha val="43137"/>
                    </a:srgbClr>
                  </a:outerShdw>
                </a:effectLst>
                <a:latin typeface="Rockwell" panose="02060603020205020403" pitchFamily="18" charset="0"/>
              </a:rPr>
              <a:t> la palabra que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hablado</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4 Estad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Como </a:t>
            </a:r>
            <a:r>
              <a:rPr lang="en-US" sz="4000" dirty="0" err="1">
                <a:effectLst>
                  <a:outerShdw blurRad="38100" dist="38100" dir="2700000" algn="tl">
                    <a:srgbClr val="000000">
                      <a:alpha val="43137"/>
                    </a:srgbClr>
                  </a:outerShdw>
                </a:effectLst>
                <a:latin typeface="Rockwell" panose="02060603020205020403" pitchFamily="18" charset="0"/>
              </a:rPr>
              <a:t>el</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pámpano</a:t>
            </a:r>
            <a:r>
              <a:rPr lang="en-US" sz="4000" dirty="0">
                <a:effectLst>
                  <a:outerShdw blurRad="38100" dist="38100" dir="2700000" algn="tl">
                    <a:srgbClr val="000000">
                      <a:alpha val="43137"/>
                    </a:srgbClr>
                  </a:outerShdw>
                </a:effectLst>
                <a:latin typeface="Rockwell" panose="02060603020205020403" pitchFamily="18" charset="0"/>
              </a:rPr>
              <a:t> no </a:t>
            </a:r>
            <a:r>
              <a:rPr lang="en-US" sz="4000" dirty="0" err="1">
                <a:effectLst>
                  <a:outerShdw blurRad="38100" dist="38100" dir="2700000" algn="tl">
                    <a:srgbClr val="000000">
                      <a:alpha val="43137"/>
                    </a:srgbClr>
                  </a:outerShdw>
                </a:effectLst>
                <a:latin typeface="Rockwell" panose="02060603020205020403" pitchFamily="18" charset="0"/>
              </a:rPr>
              <a:t>puede</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llevar</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de </a:t>
            </a:r>
            <a:r>
              <a:rPr lang="en-US" sz="4000" dirty="0" err="1">
                <a:effectLst>
                  <a:outerShdw blurRad="38100" dist="38100" dir="2700000" algn="tl">
                    <a:srgbClr val="000000">
                      <a:alpha val="43137"/>
                    </a:srgbClr>
                  </a:outerShdw>
                </a:effectLst>
                <a:latin typeface="Rockwell" panose="02060603020205020403" pitchFamily="18" charset="0"/>
              </a:rPr>
              <a:t>sí</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mismo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si</a:t>
            </a:r>
            <a:r>
              <a:rPr lang="en-US" sz="4000" dirty="0">
                <a:effectLst>
                  <a:outerShdw blurRad="38100" dist="38100" dir="2700000" algn="tl">
                    <a:srgbClr val="000000">
                      <a:alpha val="43137"/>
                    </a:srgbClr>
                  </a:outerShdw>
                </a:effectLst>
                <a:latin typeface="Rockwell" panose="02060603020205020403" pitchFamily="18" charset="0"/>
              </a:rPr>
              <a:t> no </a:t>
            </a:r>
            <a:r>
              <a:rPr lang="en-US" sz="4000" dirty="0" err="1">
                <a:effectLst>
                  <a:outerShdw blurRad="38100" dist="38100" dir="2700000" algn="tl">
                    <a:srgbClr val="000000">
                      <a:alpha val="43137"/>
                    </a:srgbClr>
                  </a:outerShdw>
                </a:effectLst>
                <a:latin typeface="Rockwell" panose="02060603020205020403" pitchFamily="18" charset="0"/>
              </a:rPr>
              <a:t>estuviere</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la vid; </a:t>
            </a:r>
            <a:r>
              <a:rPr lang="en-US" sz="4000" dirty="0" err="1">
                <a:effectLst>
                  <a:outerShdw blurRad="38100" dist="38100" dir="2700000" algn="tl">
                    <a:srgbClr val="000000">
                      <a:alpha val="43137"/>
                    </a:srgbClr>
                  </a:outerShdw>
                </a:effectLst>
                <a:latin typeface="Rockwell" panose="02060603020205020403" pitchFamily="18" charset="0"/>
              </a:rPr>
              <a:t>así</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ni</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si</a:t>
            </a:r>
            <a:r>
              <a:rPr lang="en-US" sz="4000" dirty="0">
                <a:effectLst>
                  <a:outerShdw blurRad="38100" dist="38100" dir="2700000" algn="tl">
                    <a:srgbClr val="000000">
                      <a:alpha val="43137"/>
                    </a:srgbClr>
                  </a:outerShdw>
                </a:effectLst>
                <a:latin typeface="Rockwell" panose="02060603020205020403" pitchFamily="18" charset="0"/>
              </a:rPr>
              <a:t> no </a:t>
            </a:r>
            <a:r>
              <a:rPr lang="en-US" sz="4000" dirty="0" err="1">
                <a:effectLst>
                  <a:outerShdw blurRad="38100" dist="38100" dir="2700000" algn="tl">
                    <a:srgbClr val="000000">
                      <a:alpha val="43137"/>
                    </a:srgbClr>
                  </a:outerShdw>
                </a:effectLst>
                <a:latin typeface="Rockwell" panose="02060603020205020403" pitchFamily="18" charset="0"/>
              </a:rPr>
              <a:t>estuviereis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5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soy la vid,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pámpanos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el</a:t>
            </a:r>
            <a:r>
              <a:rPr lang="en-US" sz="4000" dirty="0">
                <a:effectLst>
                  <a:outerShdw blurRad="38100" dist="38100" dir="2700000" algn="tl">
                    <a:srgbClr val="000000">
                      <a:alpha val="43137"/>
                    </a:srgbClr>
                  </a:outerShdw>
                </a:effectLst>
                <a:latin typeface="Rockwell" panose="02060603020205020403" pitchFamily="18" charset="0"/>
              </a:rPr>
              <a:t> que </a:t>
            </a:r>
            <a:r>
              <a:rPr lang="en-US" sz="4000" dirty="0" err="1">
                <a:effectLst>
                  <a:outerShdw blurRad="38100" dist="38100" dir="2700000" algn="tl">
                    <a:srgbClr val="000000">
                      <a:alpha val="43137"/>
                    </a:srgbClr>
                  </a:outerShdw>
                </a:effectLst>
                <a:latin typeface="Rockwell" panose="02060603020205020403" pitchFamily="18" charset="0"/>
              </a:rPr>
              <a:t>está</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él</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éste</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lleva</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mucho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porque</a:t>
            </a:r>
            <a:r>
              <a:rPr lang="en-US" sz="4000" dirty="0">
                <a:effectLst>
                  <a:outerShdw blurRad="38100" dist="38100" dir="2700000" algn="tl">
                    <a:srgbClr val="000000">
                      <a:alpha val="43137"/>
                    </a:srgbClr>
                  </a:outerShdw>
                </a:effectLst>
                <a:latin typeface="Rockwell" panose="02060603020205020403" pitchFamily="18" charset="0"/>
              </a:rPr>
              <a:t> sin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nada </a:t>
            </a:r>
            <a:r>
              <a:rPr lang="en-US" sz="4000" dirty="0" err="1">
                <a:effectLst>
                  <a:outerShdw blurRad="38100" dist="38100" dir="2700000" algn="tl">
                    <a:srgbClr val="000000">
                      <a:alpha val="43137"/>
                    </a:srgbClr>
                  </a:outerShdw>
                </a:effectLst>
                <a:latin typeface="Rockwell" panose="02060603020205020403" pitchFamily="18" charset="0"/>
              </a:rPr>
              <a:t>podéis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hacer</a:t>
            </a:r>
            <a:r>
              <a:rPr lang="en-US" sz="4000" dirty="0">
                <a:effectLst>
                  <a:outerShdw blurRad="38100" dist="38100" dir="2700000" algn="tl">
                    <a:srgbClr val="000000">
                      <a:alpha val="43137"/>
                    </a:srgbClr>
                  </a:outerShdw>
                </a:effectLst>
                <a:latin typeface="Rockwell" panose="02060603020205020403" pitchFamily="18" charset="0"/>
              </a:rPr>
              <a:t>.</a:t>
            </a:r>
          </a:p>
        </p:txBody>
      </p:sp>
      <p:sp>
        <p:nvSpPr>
          <p:cNvPr id="14" name="Rectangle 13">
            <a:extLst>
              <a:ext uri="{FF2B5EF4-FFF2-40B4-BE49-F238E27FC236}">
                <a16:creationId xmlns:a16="http://schemas.microsoft.com/office/drawing/2014/main" xmlns="" id="{8DE6E8FE-FFB9-B18E-C53E-657F12AC99B9}"/>
              </a:ext>
            </a:extLst>
          </p:cNvPr>
          <p:cNvSpPr/>
          <p:nvPr/>
        </p:nvSpPr>
        <p:spPr>
          <a:xfrm>
            <a:off x="2264228" y="1871870"/>
            <a:ext cx="1545772" cy="55985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7952122B-C6B7-ACC6-AE95-4A02A5EB28B3}"/>
              </a:ext>
            </a:extLst>
          </p:cNvPr>
          <p:cNvSpPr txBox="1"/>
          <p:nvPr/>
        </p:nvSpPr>
        <p:spPr>
          <a:xfrm>
            <a:off x="2715513" y="5862767"/>
            <a:ext cx="5771132" cy="707886"/>
          </a:xfrm>
          <a:prstGeom prst="rect">
            <a:avLst/>
          </a:prstGeom>
          <a:noFill/>
        </p:spPr>
        <p:txBody>
          <a:bodyPr wrap="none" rtlCol="0">
            <a:spAutoFit/>
          </a:bodyPr>
          <a:lstStyle/>
          <a:p>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(1</a:t>
            </a:r>
            <a:r>
              <a:rPr lang="en-US" sz="4000" i="1" baseline="30000" dirty="0">
                <a:solidFill>
                  <a:schemeClr val="bg1"/>
                </a:solidFill>
                <a:effectLst>
                  <a:outerShdw blurRad="38100" dist="38100" dir="2700000" algn="tl">
                    <a:srgbClr val="000000">
                      <a:alpha val="43137"/>
                    </a:srgbClr>
                  </a:outerShdw>
                </a:effectLst>
                <a:latin typeface="Rockwell" panose="02060603020205020403" pitchFamily="18" charset="0"/>
              </a:rPr>
              <a:t>st</a:t>
            </a:r>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 4 uses of 11 in ch.15)</a:t>
            </a:r>
          </a:p>
        </p:txBody>
      </p:sp>
    </p:spTree>
    <p:extLst>
      <p:ext uri="{BB962C8B-B14F-4D97-AF65-F5344CB8AC3E}">
        <p14:creationId xmlns:p14="http://schemas.microsoft.com/office/powerpoint/2010/main" val="158930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46FA21-68F5-401B-EC5C-F1C1266F5F79}"/>
              </a:ext>
            </a:extLst>
          </p:cNvPr>
          <p:cNvSpPr txBox="1"/>
          <p:nvPr/>
        </p:nvSpPr>
        <p:spPr>
          <a:xfrm>
            <a:off x="1177871" y="1174536"/>
            <a:ext cx="21793200" cy="4508927"/>
          </a:xfrm>
          <a:prstGeom prst="rect">
            <a:avLst/>
          </a:prstGeom>
          <a:noFill/>
          <a:effectLst>
            <a:glow rad="139700">
              <a:schemeClr val="accent2">
                <a:satMod val="175000"/>
                <a:alpha val="40000"/>
              </a:schemeClr>
            </a:glow>
            <a:outerShdw blurRad="50800" dist="38100" dir="16200000"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700" b="1" spc="50" dirty="0">
                <a:ln w="11430"/>
                <a:solidFill>
                  <a:srgbClr val="FF0000"/>
                </a:solidFill>
                <a:effectLst>
                  <a:outerShdw blurRad="76200" dist="50800" dir="5400000" algn="tl" rotWithShape="0">
                    <a:srgbClr val="000000">
                      <a:alpha val="65000"/>
                    </a:srgbClr>
                  </a:outerShdw>
                </a:effectLst>
                <a:latin typeface="Papyrus" pitchFamily="66" charset="0"/>
              </a:rPr>
              <a:t>He is Risen!</a:t>
            </a:r>
            <a:r>
              <a:rPr lang="en-US" sz="16600" b="1" spc="50" dirty="0">
                <a:ln w="11430"/>
                <a:solidFill>
                  <a:srgbClr val="FF0000"/>
                </a:solidFill>
                <a:effectLst>
                  <a:outerShdw blurRad="76200" dist="50800" dir="5400000" algn="tl" rotWithShape="0">
                    <a:srgbClr val="000000">
                      <a:alpha val="65000"/>
                    </a:srgbClr>
                  </a:outerShdw>
                </a:effectLst>
                <a:latin typeface="Papyrus" pitchFamily="66" charset="0"/>
              </a:rPr>
              <a:t>!!</a:t>
            </a:r>
          </a:p>
        </p:txBody>
      </p:sp>
    </p:spTree>
    <p:extLst>
      <p:ext uri="{BB962C8B-B14F-4D97-AF65-F5344CB8AC3E}">
        <p14:creationId xmlns:p14="http://schemas.microsoft.com/office/powerpoint/2010/main" val="3368835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EC252CA-A508-C1E2-DB83-97AC9F7D0C08}"/>
              </a:ext>
            </a:extLst>
          </p:cNvPr>
          <p:cNvSpPr txBox="1"/>
          <p:nvPr/>
        </p:nvSpPr>
        <p:spPr>
          <a:xfrm>
            <a:off x="147232" y="920621"/>
            <a:ext cx="11631479"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But if Christ is proclaimed, that He was raised from the dead, how do some among you say that there is no resurrection of the dead?</a:t>
            </a:r>
          </a:p>
          <a:p>
            <a:pPr algn="just"/>
            <a:r>
              <a:rPr lang="en-US" sz="4000" dirty="0">
                <a:effectLst>
                  <a:outerShdw blurRad="38100" dist="38100" dir="2700000" algn="tl">
                    <a:srgbClr val="000000">
                      <a:alpha val="43137"/>
                    </a:srgbClr>
                  </a:outerShdw>
                </a:effectLst>
              </a:rPr>
              <a:t> 13 But if there is no resurrection of the dead, neither has Christ been raised.</a:t>
            </a:r>
          </a:p>
          <a:p>
            <a:pPr algn="ctr"/>
            <a:r>
              <a:rPr lang="en-US" sz="4000" dirty="0">
                <a:effectLst>
                  <a:outerShdw blurRad="38100" dist="38100" dir="2700000" algn="tl">
                    <a:srgbClr val="000000">
                      <a:alpha val="43137"/>
                    </a:srgbClr>
                  </a:outerShdw>
                </a:effectLst>
              </a:rPr>
              <a:t> 14 And if Christ has not been raised, </a:t>
            </a:r>
          </a:p>
          <a:p>
            <a:pPr algn="ctr"/>
            <a:r>
              <a:rPr lang="en-US" sz="4000" dirty="0">
                <a:effectLst>
                  <a:outerShdw blurRad="38100" dist="38100" dir="2700000" algn="tl">
                    <a:srgbClr val="000000">
                      <a:alpha val="43137"/>
                    </a:srgbClr>
                  </a:outerShdw>
                </a:effectLst>
              </a:rPr>
              <a:t>then our proclamation is worthless, </a:t>
            </a:r>
          </a:p>
          <a:p>
            <a:pPr algn="ctr"/>
            <a:r>
              <a:rPr lang="en-US" sz="4000" dirty="0">
                <a:effectLst>
                  <a:outerShdw blurRad="38100" dist="38100" dir="2700000" algn="tl">
                    <a:srgbClr val="000000">
                      <a:alpha val="43137"/>
                    </a:srgbClr>
                  </a:outerShdw>
                </a:effectLst>
              </a:rPr>
              <a:t>and your faith is also worthless.</a:t>
            </a:r>
          </a:p>
        </p:txBody>
      </p:sp>
      <p:sp>
        <p:nvSpPr>
          <p:cNvPr id="7" name="TextBox 6">
            <a:extLst>
              <a:ext uri="{FF2B5EF4-FFF2-40B4-BE49-F238E27FC236}">
                <a16:creationId xmlns:a16="http://schemas.microsoft.com/office/drawing/2014/main" xmlns="" id="{EB075FE9-FEEF-417F-D11F-1CCD9BBD4FE1}"/>
              </a:ext>
            </a:extLst>
          </p:cNvPr>
          <p:cNvSpPr txBox="1"/>
          <p:nvPr/>
        </p:nvSpPr>
        <p:spPr>
          <a:xfrm>
            <a:off x="11995691" y="920621"/>
            <a:ext cx="11631477"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bien,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es </a:t>
            </a:r>
            <a:r>
              <a:rPr lang="en-US" sz="4000" dirty="0" err="1">
                <a:effectLst>
                  <a:outerShdw blurRad="38100" dist="38100" dir="2700000" algn="tl">
                    <a:srgbClr val="000000">
                      <a:alpha val="43137"/>
                    </a:srgbClr>
                  </a:outerShdw>
                </a:effectLst>
              </a:rPr>
              <a:t>predicado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que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cómo</a:t>
            </a:r>
            <a:r>
              <a:rPr lang="en-US" sz="4000" dirty="0">
                <a:effectLst>
                  <a:outerShdw blurRad="38100" dist="38100" dir="2700000" algn="tl">
                    <a:srgbClr val="000000">
                      <a:alpha val="43137"/>
                    </a:srgbClr>
                  </a:outerShdw>
                </a:effectLst>
              </a:rPr>
              <a:t> es que </a:t>
            </a:r>
            <a:r>
              <a:rPr lang="en-US" sz="4000" dirty="0" err="1">
                <a:effectLst>
                  <a:outerShdw blurRad="38100" dist="38100" dir="2700000" algn="tl">
                    <a:srgbClr val="000000">
                      <a:alpha val="43137"/>
                    </a:srgbClr>
                  </a:outerShdw>
                </a:effectLst>
              </a:rPr>
              <a:t>algunos</a:t>
            </a:r>
            <a:r>
              <a:rPr lang="en-US" sz="4000" dirty="0">
                <a:effectLst>
                  <a:outerShdw blurRad="38100" dist="38100" dir="2700000" algn="tl">
                    <a:srgbClr val="000000">
                      <a:alpha val="43137"/>
                    </a:srgbClr>
                  </a:outerShdw>
                </a:effectLst>
              </a:rPr>
              <a:t> entre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dicen</a:t>
            </a:r>
            <a:r>
              <a:rPr lang="en-US" sz="4000" dirty="0">
                <a:effectLst>
                  <a:outerShdw blurRad="38100" dist="38100" dir="2700000" algn="tl">
                    <a:srgbClr val="000000">
                      <a:alpha val="43137"/>
                    </a:srgbClr>
                  </a:outerShdw>
                </a:effectLst>
              </a:rPr>
              <a:t> que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13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tampoco</a:t>
            </a:r>
            <a:r>
              <a:rPr lang="en-US" sz="4000" dirty="0">
                <a:effectLst>
                  <a:outerShdw blurRad="38100" dist="38100" dir="2700000" algn="tl">
                    <a:srgbClr val="000000">
                      <a:alpha val="43137"/>
                    </a:srgbClr>
                  </a:outerShdw>
                </a:effectLst>
              </a:rPr>
              <a:t> Cristo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14 Y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no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nuestra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predicación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vuestra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fe</a:t>
            </a:r>
            <a:r>
              <a:rPr lang="en-US" sz="4000" dirty="0">
                <a:effectLst>
                  <a:outerShdw blurRad="38100" dist="38100" dir="2700000" algn="tl">
                    <a:srgbClr val="000000">
                      <a:alpha val="43137"/>
                    </a:srgbClr>
                  </a:outerShdw>
                </a:effectLst>
              </a:rPr>
              <a:t>.</a:t>
            </a:r>
          </a:p>
        </p:txBody>
      </p:sp>
      <p:cxnSp>
        <p:nvCxnSpPr>
          <p:cNvPr id="3" name="Straight Connector 2">
            <a:extLst>
              <a:ext uri="{FF2B5EF4-FFF2-40B4-BE49-F238E27FC236}">
                <a16:creationId xmlns:a16="http://schemas.microsoft.com/office/drawing/2014/main" xmlns="" id="{66463B17-A4C5-50C9-E528-A2AA83749EC7}"/>
              </a:ext>
            </a:extLst>
          </p:cNvPr>
          <p:cNvCxnSpPr/>
          <p:nvPr/>
        </p:nvCxnSpPr>
        <p:spPr>
          <a:xfrm>
            <a:off x="3259807" y="5207431"/>
            <a:ext cx="64627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A02A155-AB4B-EBD2-1834-7E49294B72CD}"/>
              </a:ext>
            </a:extLst>
          </p:cNvPr>
          <p:cNvCxnSpPr>
            <a:cxnSpLocks/>
          </p:cNvCxnSpPr>
          <p:nvPr/>
        </p:nvCxnSpPr>
        <p:spPr>
          <a:xfrm>
            <a:off x="3498740" y="5809282"/>
            <a:ext cx="5984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8C90BBF-6747-271C-FCD6-6771916D811D}"/>
              </a:ext>
            </a:extLst>
          </p:cNvPr>
          <p:cNvSpPr txBox="1"/>
          <p:nvPr/>
        </p:nvSpPr>
        <p:spPr>
          <a:xfrm>
            <a:off x="108489" y="889842"/>
            <a:ext cx="11670224" cy="5078313"/>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And we are also found to be false witnesses of God, because we testified of God that He raised Christ; whom He did not raise if the dead are not raised.</a:t>
            </a:r>
          </a:p>
          <a:p>
            <a:pPr algn="just"/>
            <a:r>
              <a:rPr lang="en-US" sz="3600" dirty="0">
                <a:effectLst>
                  <a:outerShdw blurRad="38100" dist="38100" dir="2700000" algn="tl">
                    <a:srgbClr val="000000">
                      <a:alpha val="43137"/>
                    </a:srgbClr>
                  </a:outerShdw>
                </a:effectLst>
              </a:rPr>
              <a:t> 16 For if the dead are not raised, then Christ is not raised.</a:t>
            </a:r>
          </a:p>
          <a:p>
            <a:pPr algn="just"/>
            <a:r>
              <a:rPr lang="en-US" sz="3600" dirty="0">
                <a:effectLst>
                  <a:outerShdw blurRad="38100" dist="38100" dir="2700000" algn="tl">
                    <a:srgbClr val="000000">
                      <a:alpha val="43137"/>
                    </a:srgbClr>
                  </a:outerShdw>
                </a:effectLst>
              </a:rPr>
              <a:t> 17 And if Christ is not raised, your faith is foolish; you are yet in your sins.</a:t>
            </a:r>
          </a:p>
          <a:p>
            <a:pPr algn="just"/>
            <a:r>
              <a:rPr lang="en-US" sz="3600" dirty="0">
                <a:effectLst>
                  <a:outerShdw blurRad="38100" dist="38100" dir="2700000" algn="tl">
                    <a:srgbClr val="000000">
                      <a:alpha val="43137"/>
                    </a:srgbClr>
                  </a:outerShdw>
                </a:effectLst>
              </a:rPr>
              <a:t> 18 Then also those that fell asleep in Christ were lost.</a:t>
            </a:r>
          </a:p>
          <a:p>
            <a:pPr algn="ctr"/>
            <a:r>
              <a:rPr lang="en-US" sz="3600" dirty="0">
                <a:effectLst>
                  <a:outerShdw blurRad="38100" dist="38100" dir="2700000" algn="tl">
                    <a:srgbClr val="000000">
                      <a:alpha val="43137"/>
                    </a:srgbClr>
                  </a:outerShdw>
                </a:effectLst>
              </a:rPr>
              <a:t> 19 If in this life only we have hope in Christ, </a:t>
            </a:r>
          </a:p>
          <a:p>
            <a:pPr algn="ctr"/>
            <a:r>
              <a:rPr lang="en-US" sz="3600" dirty="0">
                <a:effectLst>
                  <a:outerShdw blurRad="38100" dist="38100" dir="2700000" algn="tl">
                    <a:srgbClr val="000000">
                      <a:alpha val="43137"/>
                    </a:srgbClr>
                  </a:outerShdw>
                </a:effectLst>
              </a:rPr>
              <a:t>we are of all men most miserable.</a:t>
            </a:r>
          </a:p>
        </p:txBody>
      </p:sp>
      <p:sp>
        <p:nvSpPr>
          <p:cNvPr id="5" name="TextBox 4">
            <a:extLst>
              <a:ext uri="{FF2B5EF4-FFF2-40B4-BE49-F238E27FC236}">
                <a16:creationId xmlns:a16="http://schemas.microsoft.com/office/drawing/2014/main" xmlns="" id="{CD77E4DD-065D-68F2-F138-A76EC20591B6}"/>
              </a:ext>
            </a:extLst>
          </p:cNvPr>
          <p:cNvSpPr txBox="1"/>
          <p:nvPr/>
        </p:nvSpPr>
        <p:spPr>
          <a:xfrm>
            <a:off x="11995688" y="58846"/>
            <a:ext cx="11670222" cy="6740307"/>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Y </a:t>
            </a:r>
            <a:r>
              <a:rPr lang="en-US" sz="3600" dirty="0" err="1">
                <a:effectLst>
                  <a:outerShdw blurRad="38100" dist="38100" dir="2700000" algn="tl">
                    <a:srgbClr val="000000">
                      <a:alpha val="43137"/>
                    </a:srgbClr>
                  </a:outerShdw>
                </a:effectLst>
              </a:rPr>
              <a:t>aun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hallados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falsos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testigos</a:t>
            </a:r>
            <a:r>
              <a:rPr lang="en-US" sz="3600" dirty="0">
                <a:effectLst>
                  <a:outerShdw blurRad="38100" dist="38100" dir="2700000" algn="tl">
                    <a:srgbClr val="000000">
                      <a:alpha val="43137"/>
                    </a:srgbClr>
                  </a:outerShdw>
                </a:effectLst>
              </a:rPr>
              <a:t> de Dios,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atestiguado</a:t>
            </a:r>
            <a:r>
              <a:rPr lang="en-US" sz="3600" dirty="0">
                <a:effectLst>
                  <a:outerShdw blurRad="38100" dist="38100" dir="2700000" algn="tl">
                    <a:srgbClr val="000000">
                      <a:alpha val="43137"/>
                    </a:srgbClr>
                  </a:outerShdw>
                </a:effectLst>
              </a:rPr>
              <a:t> de Dios que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 Cristo, al </a:t>
            </a:r>
            <a:r>
              <a:rPr lang="en-US" sz="3600" dirty="0" err="1">
                <a:effectLst>
                  <a:outerShdw blurRad="38100" dist="38100" dir="2700000" algn="tl">
                    <a:srgbClr val="000000">
                      <a:alpha val="43137"/>
                    </a:srgbClr>
                  </a:outerShdw>
                </a:effectLst>
              </a:rPr>
              <a:t>cual</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se </a:t>
            </a:r>
            <a:r>
              <a:rPr lang="en-US" sz="3600" dirty="0" err="1">
                <a:effectLst>
                  <a:outerShdw blurRad="38100" dist="38100" dir="2700000" algn="tl">
                    <a:srgbClr val="000000">
                      <a:alpha val="43137"/>
                    </a:srgbClr>
                  </a:outerShdw>
                </a:effectLst>
              </a:rPr>
              <a:t>toma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por</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sentado</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16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tampoco</a:t>
            </a:r>
            <a:r>
              <a:rPr lang="en-US" sz="3600" dirty="0">
                <a:effectLst>
                  <a:outerShdw blurRad="38100" dist="38100" dir="2700000" algn="tl">
                    <a:srgbClr val="000000">
                      <a:alpha val="43137"/>
                    </a:srgbClr>
                  </a:outerShdw>
                </a:effectLst>
              </a:rPr>
              <a:t> Cristo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17 y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Cristo no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fe</a:t>
            </a:r>
            <a:r>
              <a:rPr lang="en-US" sz="3600" dirty="0">
                <a:effectLst>
                  <a:outerShdw blurRad="38100" dist="38100" dir="2700000" algn="tl">
                    <a:srgbClr val="000000">
                      <a:alpha val="43137"/>
                    </a:srgbClr>
                  </a:outerShdw>
                </a:effectLst>
              </a:rPr>
              <a:t> es </a:t>
            </a:r>
            <a:r>
              <a:rPr lang="en-US" sz="3600" dirty="0" err="1">
                <a:effectLst>
                  <a:outerShdw blurRad="38100" dist="38100" dir="2700000" algn="tl">
                    <a:srgbClr val="000000">
                      <a:alpha val="43137"/>
                    </a:srgbClr>
                  </a:outerShdw>
                </a:effectLst>
              </a:rPr>
              <a:t>inútil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todavía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estáis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pecados</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18 En </a:t>
            </a:r>
            <a:r>
              <a:rPr lang="en-US" sz="3600" dirty="0" err="1">
                <a:effectLst>
                  <a:outerShdw blurRad="38100" dist="38100" dir="2700000" algn="tl">
                    <a:srgbClr val="000000">
                      <a:alpha val="43137"/>
                    </a:srgbClr>
                  </a:outerShdw>
                </a:effectLst>
              </a:rPr>
              <a:t>tal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caso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también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dormido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perecido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19 ¡Si </a:t>
            </a:r>
            <a:r>
              <a:rPr lang="en-US" sz="3600" dirty="0" err="1">
                <a:effectLst>
                  <a:outerShdw blurRad="38100" dist="38100" dir="2700000" algn="tl">
                    <a:srgbClr val="000000">
                      <a:alpha val="43137"/>
                    </a:srgbClr>
                  </a:outerShdw>
                </a:effectLst>
              </a:rPr>
              <a:t>sólo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vida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tenido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esperanza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más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miserables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todos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hombres!</a:t>
            </a:r>
          </a:p>
        </p:txBody>
      </p:sp>
      <p:cxnSp>
        <p:nvCxnSpPr>
          <p:cNvPr id="2" name="Straight Connector 1">
            <a:extLst>
              <a:ext uri="{FF2B5EF4-FFF2-40B4-BE49-F238E27FC236}">
                <a16:creationId xmlns:a16="http://schemas.microsoft.com/office/drawing/2014/main" xmlns="" id="{7658FA02-AE8E-4B61-19C6-9DB076423C72}"/>
              </a:ext>
            </a:extLst>
          </p:cNvPr>
          <p:cNvCxnSpPr>
            <a:cxnSpLocks/>
          </p:cNvCxnSpPr>
          <p:nvPr/>
        </p:nvCxnSpPr>
        <p:spPr>
          <a:xfrm>
            <a:off x="2209800" y="5257800"/>
            <a:ext cx="784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5A336B3-5F58-71AC-1BB4-8D3173E451F9}"/>
              </a:ext>
            </a:extLst>
          </p:cNvPr>
          <p:cNvCxnSpPr>
            <a:cxnSpLocks/>
          </p:cNvCxnSpPr>
          <p:nvPr/>
        </p:nvCxnSpPr>
        <p:spPr>
          <a:xfrm>
            <a:off x="2663770" y="5791200"/>
            <a:ext cx="65596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A55044-FAFD-C581-CF47-4F93877AA4FA}"/>
              </a:ext>
            </a:extLst>
          </p:cNvPr>
          <p:cNvSpPr txBox="1"/>
          <p:nvPr/>
        </p:nvSpPr>
        <p:spPr>
          <a:xfrm>
            <a:off x="162734" y="610135"/>
            <a:ext cx="11615980"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But now Christ has risen from the dead and has become the FIRSTFRUIT of those who slept.</a:t>
            </a:r>
          </a:p>
          <a:p>
            <a:pPr algn="just"/>
            <a:r>
              <a:rPr lang="en-US" sz="4000" dirty="0">
                <a:effectLst>
                  <a:outerShdw blurRad="38100" dist="38100" dir="2700000" algn="tl">
                    <a:srgbClr val="000000">
                      <a:alpha val="43137"/>
                    </a:srgbClr>
                  </a:outerShdw>
                </a:effectLst>
              </a:rPr>
              <a:t> 21 For since death is through man, the resurrection of the dead also is through a Man.</a:t>
            </a:r>
          </a:p>
          <a:p>
            <a:pPr algn="just"/>
            <a:r>
              <a:rPr lang="en-US" sz="4000" dirty="0">
                <a:effectLst>
                  <a:outerShdw blurRad="38100" dist="38100" dir="2700000" algn="tl">
                    <a:srgbClr val="000000">
                      <a:alpha val="43137"/>
                    </a:srgbClr>
                  </a:outerShdw>
                </a:effectLst>
              </a:rPr>
              <a:t> 22 For as in Adam all die, even so in Christ all will be made alive.</a:t>
            </a:r>
          </a:p>
          <a:p>
            <a:pPr algn="just"/>
            <a:r>
              <a:rPr lang="en-US" sz="4000" dirty="0">
                <a:effectLst>
                  <a:outerShdw blurRad="38100" dist="38100" dir="2700000" algn="tl">
                    <a:srgbClr val="000000">
                      <a:alpha val="43137"/>
                    </a:srgbClr>
                  </a:outerShdw>
                </a:effectLst>
              </a:rPr>
              <a:t> 23 But each in his own order: Christ the first-fruit, and afterward they who are Christ's at His coming;</a:t>
            </a:r>
          </a:p>
        </p:txBody>
      </p:sp>
      <p:sp>
        <p:nvSpPr>
          <p:cNvPr id="5" name="TextBox 4">
            <a:extLst>
              <a:ext uri="{FF2B5EF4-FFF2-40B4-BE49-F238E27FC236}">
                <a16:creationId xmlns:a16="http://schemas.microsoft.com/office/drawing/2014/main" xmlns="" id="{9414B7C1-9F8E-FB47-A99F-56E3F1FDBE5A}"/>
              </a:ext>
            </a:extLst>
          </p:cNvPr>
          <p:cNvSpPr txBox="1"/>
          <p:nvPr/>
        </p:nvSpPr>
        <p:spPr>
          <a:xfrm>
            <a:off x="11995688" y="610135"/>
            <a:ext cx="1161597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Pero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sí</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durmieron</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21 </a:t>
            </a:r>
            <a:r>
              <a:rPr lang="en-US" sz="4000" dirty="0" err="1">
                <a:effectLst>
                  <a:outerShdw blurRad="38100" dist="38100" dir="2700000" algn="tl">
                    <a:srgbClr val="000000">
                      <a:alpha val="43137"/>
                    </a:srgbClr>
                  </a:outerShdw>
                </a:effectLst>
              </a:rPr>
              <a:t>Puesto</a:t>
            </a:r>
            <a:r>
              <a:rPr lang="en-US" sz="4000" dirty="0">
                <a:effectLst>
                  <a:outerShdw blurRad="38100" dist="38100" dir="2700000" algn="tl">
                    <a:srgbClr val="000000">
                      <a:alpha val="43137"/>
                    </a:srgbClr>
                  </a:outerShdw>
                </a:effectLst>
              </a:rPr>
              <a:t> que la </a:t>
            </a:r>
            <a:r>
              <a:rPr lang="en-US" sz="4000" dirty="0" err="1">
                <a:effectLst>
                  <a:outerShdw blurRad="38100" dist="38100" dir="2700000" algn="tl">
                    <a:srgbClr val="000000">
                      <a:alpha val="43137"/>
                    </a:srgbClr>
                  </a:outerShdw>
                </a:effectLst>
              </a:rPr>
              <a:t>muerte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entró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ha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la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22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Adán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serán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vivificados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23 Pero </a:t>
            </a:r>
            <a:r>
              <a:rPr lang="en-US" sz="4000" dirty="0" err="1">
                <a:effectLst>
                  <a:outerShdw blurRad="38100" dist="38100" dir="2700000" algn="tl">
                    <a:srgbClr val="000000">
                      <a:alpha val="43137"/>
                    </a:srgbClr>
                  </a:outerShdw>
                </a:effectLst>
              </a:rPr>
              <a:t>cada</a:t>
            </a:r>
            <a:r>
              <a:rPr lang="en-US" sz="4000" dirty="0">
                <a:effectLst>
                  <a:outerShdw blurRad="38100" dist="38100" dir="2700000" algn="tl">
                    <a:srgbClr val="000000">
                      <a:alpha val="43137"/>
                    </a:srgbClr>
                  </a:outerShdw>
                </a:effectLst>
              </a:rPr>
              <a:t> uno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orden</a:t>
            </a:r>
            <a:r>
              <a:rPr lang="en-US" sz="4000" dirty="0">
                <a:effectLst>
                  <a:outerShdw blurRad="38100" dist="38100" dir="2700000" algn="tl">
                    <a:srgbClr val="000000">
                      <a:alpha val="43137"/>
                    </a:srgbClr>
                  </a:outerShdw>
                </a:effectLst>
              </a:rPr>
              <a:t>: Cristo, las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luego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son de Cristo,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venida</a:t>
            </a:r>
            <a:r>
              <a:rPr lang="en-US" sz="4000" dirty="0">
                <a:effectLst>
                  <a:outerShdw blurRad="38100" dist="38100" dir="2700000" algn="tl">
                    <a:srgbClr val="000000">
                      <a:alpha val="43137"/>
                    </a:srgbClr>
                  </a:outerShdw>
                </a:effectLst>
              </a:rPr>
              <a:t>.</a:t>
            </a:r>
          </a:p>
        </p:txBody>
      </p:sp>
      <p:sp>
        <p:nvSpPr>
          <p:cNvPr id="2" name="Rectangle 1">
            <a:extLst>
              <a:ext uri="{FF2B5EF4-FFF2-40B4-BE49-F238E27FC236}">
                <a16:creationId xmlns:a16="http://schemas.microsoft.com/office/drawing/2014/main" xmlns="" id="{C7829E2F-AAE5-9C70-BAB1-8BB0CFC2F455}"/>
              </a:ext>
            </a:extLst>
          </p:cNvPr>
          <p:cNvSpPr/>
          <p:nvPr/>
        </p:nvSpPr>
        <p:spPr>
          <a:xfrm>
            <a:off x="5181600" y="1219200"/>
            <a:ext cx="3270143" cy="61993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5DEF4C4-A987-DC37-63C3-D1A08EEE9504}"/>
              </a:ext>
            </a:extLst>
          </p:cNvPr>
          <p:cNvCxnSpPr>
            <a:cxnSpLocks/>
          </p:cNvCxnSpPr>
          <p:nvPr/>
        </p:nvCxnSpPr>
        <p:spPr>
          <a:xfrm>
            <a:off x="7299700" y="5486400"/>
            <a:ext cx="42930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290462" y="4762451"/>
            <a:ext cx="23220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238271" y="3904519"/>
            <a:ext cx="0" cy="1197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53624" y="2801595"/>
            <a:ext cx="4727673" cy="646331"/>
          </a:xfrm>
          <a:prstGeom prst="rect">
            <a:avLst/>
          </a:prstGeom>
          <a:noFill/>
          <a:ln>
            <a:solidFill>
              <a:schemeClr val="bg1"/>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8" name="TextBox 7"/>
          <p:cNvSpPr txBox="1"/>
          <p:nvPr/>
        </p:nvSpPr>
        <p:spPr>
          <a:xfrm>
            <a:off x="336842" y="2802303"/>
            <a:ext cx="3802858" cy="646331"/>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PASSOVER</a:t>
            </a:r>
          </a:p>
        </p:txBody>
      </p:sp>
      <p:cxnSp>
        <p:nvCxnSpPr>
          <p:cNvPr id="9" name="Straight Connector 8"/>
          <p:cNvCxnSpPr>
            <a:cxnSpLocks/>
          </p:cNvCxnSpPr>
          <p:nvPr/>
        </p:nvCxnSpPr>
        <p:spPr>
          <a:xfrm>
            <a:off x="8287143" y="4436940"/>
            <a:ext cx="0" cy="7168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14717461" y="3853446"/>
            <a:ext cx="1" cy="1299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266186" y="2802815"/>
            <a:ext cx="4014263" cy="646331"/>
          </a:xfrm>
          <a:prstGeom prst="rect">
            <a:avLst/>
          </a:prstGeom>
          <a:noFill/>
          <a:ln>
            <a:solidFill>
              <a:schemeClr val="bg1"/>
            </a:solidFill>
          </a:ln>
        </p:spPr>
        <p:txBody>
          <a:bodyPr wrap="square" rtlCol="0">
            <a:spAutoFit/>
          </a:bodyPr>
          <a:lstStyle/>
          <a:p>
            <a:pPr algn="ctr"/>
            <a:r>
              <a:rPr lang="en-US" sz="3600" b="1" dirty="0">
                <a:solidFill>
                  <a:srgbClr val="00B0F0"/>
                </a:solidFill>
                <a:effectLst>
                  <a:outerShdw blurRad="38100" dist="38100" dir="2700000" algn="tl">
                    <a:srgbClr val="000000">
                      <a:alpha val="43137"/>
                    </a:srgbClr>
                  </a:outerShdw>
                </a:effectLst>
              </a:rPr>
              <a:t>PENTECOST</a:t>
            </a:r>
          </a:p>
        </p:txBody>
      </p:sp>
      <p:cxnSp>
        <p:nvCxnSpPr>
          <p:cNvPr id="14" name="Straight Connector 13"/>
          <p:cNvCxnSpPr>
            <a:cxnSpLocks/>
          </p:cNvCxnSpPr>
          <p:nvPr/>
        </p:nvCxnSpPr>
        <p:spPr>
          <a:xfrm flipH="1">
            <a:off x="21232132" y="4122152"/>
            <a:ext cx="14524" cy="1030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C8D0A3F-74FB-2852-3FA8-588D5D654E1A}"/>
              </a:ext>
            </a:extLst>
          </p:cNvPr>
          <p:cNvSpPr txBox="1"/>
          <p:nvPr/>
        </p:nvSpPr>
        <p:spPr>
          <a:xfrm>
            <a:off x="6385714" y="2807645"/>
            <a:ext cx="3802858" cy="1200329"/>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Unleavened</a:t>
            </a:r>
          </a:p>
          <a:p>
            <a:pPr algn="ctr"/>
            <a:r>
              <a:rPr lang="en-US" sz="3600" b="1" i="1" dirty="0">
                <a:solidFill>
                  <a:srgbClr val="FF0000"/>
                </a:solidFill>
                <a:effectLst>
                  <a:outerShdw blurRad="38100" dist="38100" dir="2700000" algn="tl">
                    <a:srgbClr val="000000">
                      <a:alpha val="43137"/>
                    </a:srgbClr>
                  </a:outerShdw>
                </a:effectLst>
              </a:rPr>
              <a:t>Bread </a:t>
            </a:r>
          </a:p>
        </p:txBody>
      </p:sp>
      <p:sp>
        <p:nvSpPr>
          <p:cNvPr id="16" name="TextBox 15">
            <a:extLst>
              <a:ext uri="{FF2B5EF4-FFF2-40B4-BE49-F238E27FC236}">
                <a16:creationId xmlns:a16="http://schemas.microsoft.com/office/drawing/2014/main" xmlns="" id="{63461229-669B-95DD-C0F1-8546D7FA7702}"/>
              </a:ext>
            </a:extLst>
          </p:cNvPr>
          <p:cNvSpPr txBox="1"/>
          <p:nvPr/>
        </p:nvSpPr>
        <p:spPr>
          <a:xfrm>
            <a:off x="290462" y="5102331"/>
            <a:ext cx="3895618"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crucified on </a:t>
            </a:r>
          </a:p>
          <a:p>
            <a:pPr algn="ctr"/>
            <a:r>
              <a:rPr lang="en-US" sz="3600" b="1" i="1" dirty="0">
                <a:solidFill>
                  <a:srgbClr val="FF0000"/>
                </a:solidFill>
                <a:effectLst>
                  <a:outerShdw blurRad="38100" dist="38100" dir="2700000" algn="tl">
                    <a:srgbClr val="000000">
                      <a:alpha val="43137"/>
                    </a:srgbClr>
                  </a:outerShdw>
                </a:effectLst>
              </a:rPr>
              <a:t>PASSOVER</a:t>
            </a:r>
          </a:p>
        </p:txBody>
      </p:sp>
      <p:sp>
        <p:nvSpPr>
          <p:cNvPr id="17" name="TextBox 16">
            <a:extLst>
              <a:ext uri="{FF2B5EF4-FFF2-40B4-BE49-F238E27FC236}">
                <a16:creationId xmlns:a16="http://schemas.microsoft.com/office/drawing/2014/main" xmlns="" id="{27D14680-0D7C-81E7-5F17-C6600304AA11}"/>
              </a:ext>
            </a:extLst>
          </p:cNvPr>
          <p:cNvSpPr txBox="1"/>
          <p:nvPr/>
        </p:nvSpPr>
        <p:spPr>
          <a:xfrm>
            <a:off x="6658102" y="5103674"/>
            <a:ext cx="3329629"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buried on </a:t>
            </a:r>
          </a:p>
          <a:p>
            <a:pPr algn="ctr"/>
            <a:r>
              <a:rPr lang="en-US" sz="3600" b="1" i="1" dirty="0">
                <a:solidFill>
                  <a:srgbClr val="FF0000"/>
                </a:solidFill>
                <a:effectLst>
                  <a:outerShdw blurRad="38100" dist="38100" dir="2700000" algn="tl">
                    <a:srgbClr val="000000">
                      <a:alpha val="43137"/>
                    </a:srgbClr>
                  </a:outerShdw>
                </a:effectLst>
              </a:rPr>
              <a:t>UNLEAVENED </a:t>
            </a:r>
          </a:p>
          <a:p>
            <a:pPr algn="ctr"/>
            <a:r>
              <a:rPr lang="en-US" sz="3600" b="1" i="1" dirty="0">
                <a:solidFill>
                  <a:srgbClr val="FF0000"/>
                </a:solidFill>
                <a:effectLst>
                  <a:outerShdw blurRad="38100" dist="38100" dir="2700000" algn="tl">
                    <a:srgbClr val="000000">
                      <a:alpha val="43137"/>
                    </a:srgbClr>
                  </a:outerShdw>
                </a:effectLst>
              </a:rPr>
              <a:t>BREAD</a:t>
            </a:r>
          </a:p>
        </p:txBody>
      </p:sp>
      <p:sp>
        <p:nvSpPr>
          <p:cNvPr id="18" name="TextBox 17">
            <a:extLst>
              <a:ext uri="{FF2B5EF4-FFF2-40B4-BE49-F238E27FC236}">
                <a16:creationId xmlns:a16="http://schemas.microsoft.com/office/drawing/2014/main" xmlns="" id="{84372026-1345-B3B4-CCD0-A33ADEE8F61D}"/>
              </a:ext>
            </a:extLst>
          </p:cNvPr>
          <p:cNvSpPr txBox="1"/>
          <p:nvPr/>
        </p:nvSpPr>
        <p:spPr>
          <a:xfrm>
            <a:off x="12506761" y="5102331"/>
            <a:ext cx="4421402"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resurrected on </a:t>
            </a:r>
          </a:p>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20" name="TextBox 19">
            <a:extLst>
              <a:ext uri="{FF2B5EF4-FFF2-40B4-BE49-F238E27FC236}">
                <a16:creationId xmlns:a16="http://schemas.microsoft.com/office/drawing/2014/main" xmlns="" id="{B0DC5C2F-52A3-175E-B018-41AC656268D3}"/>
              </a:ext>
            </a:extLst>
          </p:cNvPr>
          <p:cNvSpPr txBox="1"/>
          <p:nvPr/>
        </p:nvSpPr>
        <p:spPr>
          <a:xfrm>
            <a:off x="19565960" y="5103674"/>
            <a:ext cx="3414716"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initiate</a:t>
            </a:r>
          </a:p>
          <a:p>
            <a:pPr algn="ctr"/>
            <a:r>
              <a:rPr lang="en-US" sz="3600" dirty="0">
                <a:solidFill>
                  <a:schemeClr val="bg1"/>
                </a:solidFill>
                <a:effectLst>
                  <a:outerShdw blurRad="38100" dist="38100" dir="2700000" algn="tl">
                    <a:srgbClr val="000000">
                      <a:alpha val="43137"/>
                    </a:srgbClr>
                  </a:outerShdw>
                </a:effectLst>
              </a:rPr>
              <a:t> His Church on </a:t>
            </a:r>
          </a:p>
          <a:p>
            <a:pPr algn="ctr"/>
            <a:r>
              <a:rPr lang="en-US" sz="3600" b="1" dirty="0">
                <a:solidFill>
                  <a:srgbClr val="00B0F0"/>
                </a:solidFill>
                <a:effectLst>
                  <a:outerShdw blurRad="38100" dist="38100" dir="2700000" algn="tl">
                    <a:srgbClr val="000000">
                      <a:alpha val="43137"/>
                    </a:srgbClr>
                  </a:outerShdw>
                </a:effectLst>
              </a:rPr>
              <a:t>PENTECOST</a:t>
            </a:r>
          </a:p>
        </p:txBody>
      </p:sp>
      <p:sp>
        <p:nvSpPr>
          <p:cNvPr id="21" name="TextBox 20">
            <a:extLst>
              <a:ext uri="{FF2B5EF4-FFF2-40B4-BE49-F238E27FC236}">
                <a16:creationId xmlns:a16="http://schemas.microsoft.com/office/drawing/2014/main" xmlns="" id="{0964A04B-53EC-AB94-A027-A9C3305885AE}"/>
              </a:ext>
            </a:extLst>
          </p:cNvPr>
          <p:cNvSpPr txBox="1"/>
          <p:nvPr/>
        </p:nvSpPr>
        <p:spPr>
          <a:xfrm>
            <a:off x="132573" y="123990"/>
            <a:ext cx="11615980" cy="2308324"/>
          </a:xfrm>
          <a:prstGeom prst="rect">
            <a:avLst/>
          </a:prstGeom>
          <a:noFill/>
          <a:ln>
            <a:solidFill>
              <a:schemeClr val="tx1"/>
            </a:solidFill>
          </a:ln>
        </p:spPr>
        <p:txBody>
          <a:bodyPr wrap="square">
            <a:spAutoFit/>
          </a:bodyPr>
          <a:lstStyle/>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Lv 23:2  Speak to the sons of Israel and say to them, The feasts of Jehovah,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which you shall proclaim, holy convocations,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even these are My appointed feasts. </a:t>
            </a:r>
            <a:endParaRPr lang="en-US" sz="6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BEBB588B-F2D7-8D8F-C013-1E423F705977}"/>
              </a:ext>
            </a:extLst>
          </p:cNvPr>
          <p:cNvSpPr txBox="1"/>
          <p:nvPr/>
        </p:nvSpPr>
        <p:spPr>
          <a:xfrm>
            <a:off x="11887200" y="183396"/>
            <a:ext cx="11739966" cy="2308324"/>
          </a:xfrm>
          <a:prstGeom prst="rect">
            <a:avLst/>
          </a:prstGeom>
          <a:noFill/>
          <a:ln>
            <a:solidFill>
              <a:schemeClr val="tx1"/>
            </a:solidFill>
          </a:ln>
        </p:spPr>
        <p:txBody>
          <a:bodyPr wrap="square">
            <a:spAutoFit/>
          </a:bodyPr>
          <a:lstStyle/>
          <a:p>
            <a:pPr algn="ctr"/>
            <a:r>
              <a:rPr lang="en-US" sz="3600" dirty="0">
                <a:effectLst>
                  <a:outerShdw blurRad="38100" dist="38100" dir="2700000" algn="tl">
                    <a:srgbClr val="000000">
                      <a:alpha val="43137"/>
                    </a:srgbClr>
                  </a:outerShdw>
                </a:effectLst>
              </a:rPr>
              <a:t>Lv 23:2 "Habla a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hijos</a:t>
            </a:r>
            <a:r>
              <a:rPr lang="en-US" sz="3600" dirty="0">
                <a:effectLst>
                  <a:outerShdw blurRad="38100" dist="38100" dir="2700000" algn="tl">
                    <a:srgbClr val="000000">
                      <a:alpha val="43137"/>
                    </a:srgbClr>
                  </a:outerShdw>
                </a:effectLst>
              </a:rPr>
              <a:t> de Israel y </a:t>
            </a:r>
            <a:r>
              <a:rPr lang="en-US" sz="3600" dirty="0" err="1">
                <a:effectLst>
                  <a:outerShdw blurRad="38100" dist="38100" dir="2700000" algn="tl">
                    <a:srgbClr val="000000">
                      <a:alpha val="43137"/>
                    </a:srgbClr>
                  </a:outerShdw>
                </a:effectLst>
              </a:rPr>
              <a:t>diles</a:t>
            </a:r>
            <a:r>
              <a:rPr lang="en-US" sz="3600" dirty="0">
                <a:effectLst>
                  <a:outerShdw blurRad="38100" dist="38100" dir="2700000" algn="tl">
                    <a:srgbClr val="000000">
                      <a:alpha val="43137"/>
                    </a:srgbClr>
                  </a:outerShdw>
                </a:effectLst>
              </a:rPr>
              <a:t> que las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de Jehovah, </a:t>
            </a:r>
          </a:p>
          <a:p>
            <a:pPr algn="ctr"/>
            <a:r>
              <a:rPr lang="en-US" sz="3600" dirty="0">
                <a:effectLst>
                  <a:outerShdw blurRad="38100" dist="38100" dir="2700000" algn="tl">
                    <a:srgbClr val="000000">
                      <a:alpha val="43137"/>
                    </a:srgbClr>
                  </a:outerShdw>
                </a:effectLst>
              </a:rPr>
              <a:t>mis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proclamaréis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como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asambleas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sagradas</a:t>
            </a:r>
            <a:r>
              <a:rPr lang="en-US" sz="3600" dirty="0">
                <a:effectLst>
                  <a:outerShdw blurRad="38100" dist="38100" dir="2700000" algn="tl">
                    <a:srgbClr val="000000">
                      <a:alpha val="43137"/>
                    </a:srgbClr>
                  </a:outerShdw>
                </a:effectLst>
              </a:rPr>
              <a:t>, son </a:t>
            </a:r>
            <a:r>
              <a:rPr lang="en-US" sz="3600" dirty="0" err="1">
                <a:effectLst>
                  <a:outerShdw blurRad="38100" dist="38100" dir="2700000" algn="tl">
                    <a:srgbClr val="000000">
                      <a:alpha val="43137"/>
                    </a:srgbClr>
                  </a:outerShdw>
                </a:effectLst>
              </a:rPr>
              <a:t>éstas</a:t>
            </a:r>
            <a:r>
              <a:rPr lang="en-US" sz="3600" dirty="0">
                <a:effectLst>
                  <a:outerShdw blurRad="38100" dist="38100" dir="2700000" algn="tl">
                    <a:srgbClr val="000000">
                      <a:alpha val="43137"/>
                    </a:srgbClr>
                  </a:outerShdw>
                </a:effectLst>
              </a:rPr>
              <a:t>:</a:t>
            </a:r>
          </a:p>
        </p:txBody>
      </p:sp>
      <p:sp>
        <p:nvSpPr>
          <p:cNvPr id="25" name="TextBox 24">
            <a:extLst>
              <a:ext uri="{FF2B5EF4-FFF2-40B4-BE49-F238E27FC236}">
                <a16:creationId xmlns:a16="http://schemas.microsoft.com/office/drawing/2014/main" xmlns="" id="{2B08596C-3881-596A-C79D-05A3521F67AD}"/>
              </a:ext>
            </a:extLst>
          </p:cNvPr>
          <p:cNvSpPr txBox="1"/>
          <p:nvPr/>
        </p:nvSpPr>
        <p:spPr>
          <a:xfrm>
            <a:off x="12732886" y="2817231"/>
            <a:ext cx="518091" cy="1015663"/>
          </a:xfrm>
          <a:prstGeom prst="rect">
            <a:avLst/>
          </a:prstGeom>
          <a:noFill/>
        </p:spPr>
        <p:txBody>
          <a:bodyPr wrap="none" rtlCol="0">
            <a:spAutoFit/>
          </a:bodyPr>
          <a:lstStyle/>
          <a:p>
            <a:r>
              <a:rPr lang="en-US" sz="6000" dirty="0">
                <a:solidFill>
                  <a:schemeClr val="bg1"/>
                </a:solidFill>
                <a:effectLst>
                  <a:outerShdw blurRad="38100" dist="38100" dir="2700000" algn="tl">
                    <a:srgbClr val="000000">
                      <a:alpha val="43137"/>
                    </a:srgbClr>
                  </a:outerShdw>
                </a:effectLst>
              </a:rPr>
              <a:t>*</a:t>
            </a:r>
          </a:p>
        </p:txBody>
      </p:sp>
      <p:cxnSp>
        <p:nvCxnSpPr>
          <p:cNvPr id="26" name="Straight Connector 25">
            <a:extLst>
              <a:ext uri="{FF2B5EF4-FFF2-40B4-BE49-F238E27FC236}">
                <a16:creationId xmlns:a16="http://schemas.microsoft.com/office/drawing/2014/main" xmlns="" id="{393AEE12-8AF7-F33A-16FB-886510454F47}"/>
              </a:ext>
            </a:extLst>
          </p:cNvPr>
          <p:cNvCxnSpPr>
            <a:cxnSpLocks/>
          </p:cNvCxnSpPr>
          <p:nvPr/>
        </p:nvCxnSpPr>
        <p:spPr>
          <a:xfrm>
            <a:off x="5334000" y="2286000"/>
            <a:ext cx="3936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9" grpId="0" animBg="1"/>
      <p:bldP spid="16" grpId="0"/>
      <p:bldP spid="17" grpId="0"/>
      <p:bldP spid="18" grpId="0"/>
      <p:bldP spid="20"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1F05B8-57FF-4F8E-EF4F-EFD8080A178A}"/>
              </a:ext>
            </a:extLst>
          </p:cNvPr>
          <p:cNvSpPr txBox="1"/>
          <p:nvPr/>
        </p:nvSpPr>
        <p:spPr>
          <a:xfrm>
            <a:off x="4587766" y="2705725"/>
            <a:ext cx="14598868" cy="1446550"/>
          </a:xfrm>
          <a:prstGeom prst="rect">
            <a:avLst/>
          </a:prstGeom>
          <a:noFill/>
        </p:spPr>
        <p:txBody>
          <a:bodyPr wrap="none" rtlCol="0">
            <a:spAutoFit/>
          </a:bodyPr>
          <a:lstStyle/>
          <a:p>
            <a:r>
              <a:rPr lang="en-US" sz="8800" b="1" dirty="0">
                <a:effectLst>
                  <a:outerShdw blurRad="38100" dist="38100" dir="2700000" algn="tl">
                    <a:srgbClr val="000000">
                      <a:alpha val="43137"/>
                    </a:srgbClr>
                  </a:outerShdw>
                </a:effectLst>
              </a:rPr>
              <a:t>“the GREAT COMISSION”</a:t>
            </a:r>
          </a:p>
        </p:txBody>
      </p:sp>
    </p:spTree>
    <p:extLst>
      <p:ext uri="{BB962C8B-B14F-4D97-AF65-F5344CB8AC3E}">
        <p14:creationId xmlns:p14="http://schemas.microsoft.com/office/powerpoint/2010/main" val="400760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0FF3DC-3A3E-0DFC-A56D-54EA63726F09}"/>
              </a:ext>
            </a:extLst>
          </p:cNvPr>
          <p:cNvSpPr txBox="1"/>
          <p:nvPr/>
        </p:nvSpPr>
        <p:spPr>
          <a:xfrm>
            <a:off x="123986" y="612844"/>
            <a:ext cx="1163922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effectLst>
                  <a:outerShdw blurRad="38100" dist="38100" dir="2700000" algn="tl">
                    <a:srgbClr val="000000">
                      <a:alpha val="43137"/>
                    </a:srgbClr>
                  </a:outerShdw>
                </a:effectLst>
              </a:rPr>
              <a:t> 20 teaching them to observe all things, whatever I commanded you. And behold, I am with you all the days until the end of the world.</a:t>
            </a:r>
          </a:p>
        </p:txBody>
      </p:sp>
      <p:sp>
        <p:nvSpPr>
          <p:cNvPr id="4" name="TextBox 3">
            <a:extLst>
              <a:ext uri="{FF2B5EF4-FFF2-40B4-BE49-F238E27FC236}">
                <a16:creationId xmlns:a16="http://schemas.microsoft.com/office/drawing/2014/main" xmlns="" id="{4B8E5C50-2FF8-A568-05ED-70CDD7BD555B}"/>
              </a:ext>
            </a:extLst>
          </p:cNvPr>
          <p:cNvSpPr txBox="1"/>
          <p:nvPr/>
        </p:nvSpPr>
        <p:spPr>
          <a:xfrm>
            <a:off x="12011188" y="612844"/>
            <a:ext cx="11639226"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Jesús se </a:t>
            </a:r>
            <a:r>
              <a:rPr lang="en-US" sz="4000" dirty="0" err="1">
                <a:effectLst>
                  <a:outerShdw blurRad="38100" dist="38100" dir="2700000" algn="tl">
                    <a:srgbClr val="000000">
                      <a:alpha val="43137"/>
                    </a:srgbClr>
                  </a:outerShdw>
                </a:effectLst>
              </a:rPr>
              <a:t>acercó</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ellos</a:t>
            </a:r>
            <a:r>
              <a:rPr lang="en-US" sz="4000" dirty="0">
                <a:effectLst>
                  <a:outerShdw blurRad="38100" dist="38100" dir="2700000" algn="tl">
                    <a:srgbClr val="000000">
                      <a:alpha val="43137"/>
                    </a:srgbClr>
                  </a:outerShdw>
                </a:effectLst>
              </a:rPr>
              <a:t> y les </a:t>
            </a:r>
            <a:r>
              <a:rPr lang="en-US" sz="4000" dirty="0" err="1">
                <a:effectLst>
                  <a:outerShdw blurRad="38100" dist="38100" dir="2700000" algn="tl">
                    <a:srgbClr val="000000">
                      <a:alpha val="43137"/>
                    </a:srgbClr>
                  </a:outerShdw>
                </a:effectLst>
              </a:rPr>
              <a:t>habló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diciendo</a:t>
            </a:r>
            <a:r>
              <a:rPr lang="en-US" sz="4000" dirty="0">
                <a:effectLst>
                  <a:outerShdw blurRad="38100" dist="38100" dir="2700000" algn="tl">
                    <a:srgbClr val="000000">
                      <a:alpha val="43137"/>
                    </a:srgbClr>
                  </a:outerShdw>
                </a:effectLst>
              </a:rPr>
              <a:t>: "Toda </a:t>
            </a:r>
            <a:r>
              <a:rPr lang="en-US" sz="4000" dirty="0" err="1">
                <a:effectLst>
                  <a:outerShdw blurRad="38100" dist="38100" dir="2700000" algn="tl">
                    <a:srgbClr val="000000">
                      <a:alpha val="43137"/>
                    </a:srgbClr>
                  </a:outerShdw>
                </a:effectLst>
              </a:rPr>
              <a:t>autoridad</a:t>
            </a:r>
            <a:r>
              <a:rPr lang="en-US" sz="4000" dirty="0">
                <a:effectLst>
                  <a:outerShdw blurRad="38100" dist="38100" dir="2700000" algn="tl">
                    <a:srgbClr val="000000">
                      <a:alpha val="43137"/>
                    </a:srgbClr>
                  </a:outerShdw>
                </a:effectLst>
              </a:rPr>
              <a:t> me ha </a:t>
            </a:r>
            <a:r>
              <a:rPr lang="en-US" sz="4000" dirty="0" err="1">
                <a:effectLst>
                  <a:outerShdw blurRad="38100" dist="38100" dir="2700000" algn="tl">
                    <a:srgbClr val="000000">
                      <a:alpha val="43137"/>
                    </a:srgbClr>
                  </a:outerShdw>
                </a:effectLst>
              </a:rPr>
              <a:t>sido</a:t>
            </a:r>
            <a:r>
              <a:rPr lang="en-US" sz="4000" dirty="0">
                <a:effectLst>
                  <a:outerShdw blurRad="38100" dist="38100" dir="2700000" algn="tl">
                    <a:srgbClr val="000000">
                      <a:alpha val="43137"/>
                    </a:srgbClr>
                  </a:outerShdw>
                </a:effectLst>
              </a:rPr>
              <a:t> dada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cielo</a:t>
            </a:r>
            <a:r>
              <a:rPr lang="en-US" sz="4000" dirty="0">
                <a:effectLst>
                  <a:outerShdw blurRad="38100" dist="38100" dir="2700000" algn="tl">
                    <a:srgbClr val="000000">
                      <a:alpha val="43137"/>
                    </a:srgbClr>
                  </a:outerShdw>
                </a:effectLst>
              </a:rPr>
              <a:t> y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la tierra.</a:t>
            </a:r>
          </a:p>
          <a:p>
            <a:pPr algn="just"/>
            <a:r>
              <a:rPr lang="en-US" sz="4000" dirty="0">
                <a:effectLst>
                  <a:outerShdw blurRad="38100" dist="38100" dir="2700000" algn="tl">
                    <a:srgbClr val="000000">
                      <a:alpha val="43137"/>
                    </a:srgbClr>
                  </a:outerShdw>
                </a:effectLst>
              </a:rPr>
              <a:t> 19 Por tanto, id y </a:t>
            </a:r>
            <a:r>
              <a:rPr lang="en-US" sz="4000" dirty="0" err="1">
                <a:effectLst>
                  <a:outerShdw blurRad="38100" dist="38100" dir="2700000" algn="tl">
                    <a:srgbClr val="000000">
                      <a:alpha val="43137"/>
                    </a:srgbClr>
                  </a:outerShdw>
                </a:effectLst>
              </a:rPr>
              <a:t>haced</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discípulos</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naciones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bautizándoles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nombre</a:t>
            </a:r>
            <a:r>
              <a:rPr lang="en-US" sz="4000" dirty="0">
                <a:effectLst>
                  <a:outerShdw blurRad="38100" dist="38100" dir="2700000" algn="tl">
                    <a:srgbClr val="000000">
                      <a:alpha val="43137"/>
                    </a:srgbClr>
                  </a:outerShdw>
                </a:effectLst>
              </a:rPr>
              <a:t> del Padre, del </a:t>
            </a:r>
            <a:r>
              <a:rPr lang="en-US" sz="4000" dirty="0" err="1">
                <a:effectLst>
                  <a:outerShdw blurRad="38100" dist="38100" dir="2700000" algn="tl">
                    <a:srgbClr val="000000">
                      <a:alpha val="43137"/>
                    </a:srgbClr>
                  </a:outerShdw>
                </a:effectLst>
              </a:rPr>
              <a:t>Hijo</a:t>
            </a:r>
            <a:r>
              <a:rPr lang="en-US" sz="4000" dirty="0">
                <a:effectLst>
                  <a:outerShdw blurRad="38100" dist="38100" dir="2700000" algn="tl">
                    <a:srgbClr val="000000">
                      <a:alpha val="43137"/>
                    </a:srgbClr>
                  </a:outerShdw>
                </a:effectLst>
              </a:rPr>
              <a:t> y del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a:t>
            </a:r>
          </a:p>
          <a:p>
            <a:pPr algn="just"/>
            <a:r>
              <a:rPr lang="en-US" sz="4000" dirty="0">
                <a:effectLst>
                  <a:outerShdw blurRad="38100" dist="38100" dir="2700000" algn="tl">
                    <a:srgbClr val="000000">
                      <a:alpha val="43137"/>
                    </a:srgbClr>
                  </a:outerShdw>
                </a:effectLst>
              </a:rPr>
              <a:t> 20 y </a:t>
            </a:r>
            <a:r>
              <a:rPr lang="en-US" sz="4000" dirty="0" err="1">
                <a:effectLst>
                  <a:outerShdw blurRad="38100" dist="38100" dir="2700000" algn="tl">
                    <a:srgbClr val="000000">
                      <a:alpha val="43137"/>
                    </a:srgbClr>
                  </a:outerShdw>
                </a:effectLst>
              </a:rPr>
              <a:t>enseñándoles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guarden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cosas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os</a:t>
            </a:r>
            <a:r>
              <a:rPr lang="en-US" sz="4000" dirty="0">
                <a:effectLst>
                  <a:outerShdw blurRad="38100" dist="38100" dir="2700000" algn="tl">
                    <a:srgbClr val="000000">
                      <a:alpha val="43137"/>
                    </a:srgbClr>
                  </a:outerShdw>
                </a:effectLst>
              </a:rPr>
              <a:t> he </a:t>
            </a:r>
            <a:r>
              <a:rPr lang="en-US" sz="4000" dirty="0" err="1">
                <a:effectLst>
                  <a:outerShdw blurRad="38100" dist="38100" dir="2700000" algn="tl">
                    <a:srgbClr val="000000">
                      <a:alpha val="43137"/>
                    </a:srgbClr>
                  </a:outerShdw>
                </a:effectLst>
              </a:rPr>
              <a:t>mandado</a:t>
            </a:r>
            <a:r>
              <a:rPr lang="en-US" sz="4000" dirty="0">
                <a:effectLst>
                  <a:outerShdw blurRad="38100" dist="38100" dir="2700000" algn="tl">
                    <a:srgbClr val="000000">
                      <a:alpha val="43137"/>
                    </a:srgbClr>
                  </a:outerShdw>
                </a:effectLst>
              </a:rPr>
              <a:t>. Y he </a:t>
            </a:r>
            <a:r>
              <a:rPr lang="en-US" sz="4000" dirty="0" err="1">
                <a:effectLst>
                  <a:outerShdw blurRad="38100" dist="38100" dir="2700000" algn="tl">
                    <a:srgbClr val="000000">
                      <a:alpha val="43137"/>
                    </a:srgbClr>
                  </a:outerShdw>
                </a:effectLst>
              </a:rPr>
              <a:t>aquí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yo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estoy</a:t>
            </a:r>
            <a:r>
              <a:rPr lang="en-US" sz="4000" dirty="0">
                <a:effectLst>
                  <a:outerShdw blurRad="38100" dist="38100" dir="2700000" algn="tl">
                    <a:srgbClr val="000000">
                      <a:alpha val="43137"/>
                    </a:srgbClr>
                  </a:outerShdw>
                </a:effectLst>
              </a:rPr>
              <a:t> con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días, hasta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fin del </a:t>
            </a:r>
            <a:r>
              <a:rPr lang="en-US" sz="4000" dirty="0" err="1">
                <a:effectLst>
                  <a:outerShdw blurRad="38100" dist="38100" dir="2700000" algn="tl">
                    <a:srgbClr val="000000">
                      <a:alpha val="43137"/>
                    </a:srgbClr>
                  </a:outerShdw>
                </a:effectLst>
              </a:rPr>
              <a:t>mundo</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89550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1F63DB3-45C7-2326-2D07-DBAD18823B4C}"/>
              </a:ext>
            </a:extLst>
          </p:cNvPr>
          <p:cNvSpPr txBox="1"/>
          <p:nvPr/>
        </p:nvSpPr>
        <p:spPr>
          <a:xfrm>
            <a:off x="139486" y="1843950"/>
            <a:ext cx="11608230"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And having met with them, </a:t>
            </a:r>
          </a:p>
          <a:p>
            <a:pPr algn="ctr"/>
            <a:r>
              <a:rPr lang="en-US" sz="4000" dirty="0">
                <a:effectLst>
                  <a:outerShdw blurRad="38100" dist="38100" dir="2700000" algn="tl">
                    <a:srgbClr val="000000">
                      <a:alpha val="43137"/>
                    </a:srgbClr>
                  </a:outerShdw>
                </a:effectLst>
              </a:rPr>
              <a:t>He commanded them </a:t>
            </a:r>
          </a:p>
          <a:p>
            <a:pPr algn="ctr"/>
            <a:r>
              <a:rPr lang="en-US" sz="4000" dirty="0">
                <a:effectLst>
                  <a:outerShdw blurRad="38100" dist="38100" dir="2700000" algn="tl">
                    <a:srgbClr val="000000">
                      <a:alpha val="43137"/>
                    </a:srgbClr>
                  </a:outerShdw>
                </a:effectLst>
              </a:rPr>
              <a:t>not to depart from Jerusalem, </a:t>
            </a:r>
          </a:p>
          <a:p>
            <a:pPr algn="ctr"/>
            <a:r>
              <a:rPr lang="en-US" sz="4000" dirty="0">
                <a:effectLst>
                  <a:outerShdw blurRad="38100" dist="38100" dir="2700000" algn="tl">
                    <a:srgbClr val="000000">
                      <a:alpha val="43137"/>
                    </a:srgbClr>
                  </a:outerShdw>
                </a:effectLst>
              </a:rPr>
              <a:t>but to await the promise of the Father </a:t>
            </a:r>
          </a:p>
          <a:p>
            <a:pPr algn="ctr"/>
            <a:r>
              <a:rPr lang="en-US" sz="4000" dirty="0">
                <a:effectLst>
                  <a:outerShdw blurRad="38100" dist="38100" dir="2700000" algn="tl">
                    <a:srgbClr val="000000">
                      <a:alpha val="43137"/>
                    </a:srgbClr>
                  </a:outerShdw>
                </a:effectLst>
              </a:rPr>
              <a:t>which you heard from Me.</a:t>
            </a:r>
          </a:p>
        </p:txBody>
      </p:sp>
      <p:sp>
        <p:nvSpPr>
          <p:cNvPr id="4" name="TextBox 3">
            <a:extLst>
              <a:ext uri="{FF2B5EF4-FFF2-40B4-BE49-F238E27FC236}">
                <a16:creationId xmlns:a16="http://schemas.microsoft.com/office/drawing/2014/main" xmlns="" id="{CA79D73A-3E68-B58F-7CF6-2029DFE98038}"/>
              </a:ext>
            </a:extLst>
          </p:cNvPr>
          <p:cNvSpPr txBox="1"/>
          <p:nvPr/>
        </p:nvSpPr>
        <p:spPr>
          <a:xfrm>
            <a:off x="12026686" y="1843950"/>
            <a:ext cx="11608228"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Y </a:t>
            </a:r>
            <a:r>
              <a:rPr lang="en-US" sz="4000" dirty="0" err="1">
                <a:effectLst>
                  <a:outerShdw blurRad="38100" dist="38100" dir="2700000" algn="tl">
                    <a:srgbClr val="000000">
                      <a:alpha val="43137"/>
                    </a:srgbClr>
                  </a:outerShdw>
                </a:effectLst>
              </a:rPr>
              <a:t>estando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juntos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les </a:t>
            </a:r>
            <a:r>
              <a:rPr lang="en-US" sz="4000" dirty="0" err="1">
                <a:effectLst>
                  <a:outerShdw blurRad="38100" dist="38100" dir="2700000" algn="tl">
                    <a:srgbClr val="000000">
                      <a:alpha val="43137"/>
                    </a:srgbClr>
                  </a:outerShdw>
                </a:effectLst>
              </a:rPr>
              <a:t>mandó</a:t>
            </a:r>
            <a:r>
              <a:rPr lang="en-US" sz="4000" dirty="0">
                <a:effectLst>
                  <a:outerShdw blurRad="38100" dist="38100" dir="2700000" algn="tl">
                    <a:srgbClr val="000000">
                      <a:alpha val="43137"/>
                    </a:srgbClr>
                  </a:outerShdw>
                </a:effectLst>
              </a:rPr>
              <a:t> que no se </a:t>
            </a:r>
            <a:r>
              <a:rPr lang="en-US" sz="4000" dirty="0" err="1">
                <a:effectLst>
                  <a:outerShdw blurRad="38100" dist="38100" dir="2700000" algn="tl">
                    <a:srgbClr val="000000">
                      <a:alpha val="43137"/>
                    </a:srgbClr>
                  </a:outerShdw>
                </a:effectLst>
              </a:rPr>
              <a:t>fuesen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sino</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esperasen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cumplimiento</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promesa</a:t>
            </a:r>
            <a:r>
              <a:rPr lang="en-US" sz="4000" dirty="0">
                <a:effectLst>
                  <a:outerShdw blurRad="38100" dist="38100" dir="2700000" algn="tl">
                    <a:srgbClr val="000000">
                      <a:alpha val="43137"/>
                    </a:srgbClr>
                  </a:outerShdw>
                </a:effectLst>
              </a:rPr>
              <a:t> del Padre,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cual</a:t>
            </a:r>
            <a:r>
              <a:rPr lang="en-US" sz="4000" dirty="0">
                <a:effectLst>
                  <a:outerShdw blurRad="38100" dist="38100" dir="2700000" algn="tl">
                    <a:srgbClr val="000000">
                      <a:alpha val="43137"/>
                    </a:srgbClr>
                  </a:outerShdw>
                </a:effectLst>
              </a:rPr>
              <a:t> me </a:t>
            </a:r>
            <a:r>
              <a:rPr lang="en-US" sz="4000" dirty="0" err="1">
                <a:effectLst>
                  <a:outerShdw blurRad="38100" dist="38100" dir="2700000" algn="tl">
                    <a:srgbClr val="000000">
                      <a:alpha val="43137"/>
                    </a:srgbClr>
                  </a:outerShdw>
                </a:effectLst>
              </a:rPr>
              <a:t>oísteis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hablar</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08583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B0B525-EEF8-8EFE-3B1F-7A9256DFA5FE}"/>
              </a:ext>
            </a:extLst>
          </p:cNvPr>
          <p:cNvSpPr txBox="1"/>
          <p:nvPr/>
        </p:nvSpPr>
        <p:spPr>
          <a:xfrm>
            <a:off x="154983" y="1228397"/>
            <a:ext cx="11608231"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But you shall receive power, </a:t>
            </a:r>
          </a:p>
          <a:p>
            <a:pPr algn="ctr"/>
            <a:r>
              <a:rPr lang="en-US" sz="4000" dirty="0">
                <a:effectLst>
                  <a:outerShdw blurRad="38100" dist="38100" dir="2700000" algn="tl">
                    <a:srgbClr val="000000">
                      <a:alpha val="43137"/>
                    </a:srgbClr>
                  </a:outerShdw>
                </a:effectLst>
              </a:rPr>
              <a:t>the Holy Spirit coming upon you. </a:t>
            </a:r>
          </a:p>
          <a:p>
            <a:pPr algn="ctr"/>
            <a:r>
              <a:rPr lang="en-US" sz="4000" dirty="0">
                <a:effectLst>
                  <a:outerShdw blurRad="38100" dist="38100" dir="2700000" algn="tl">
                    <a:srgbClr val="000000">
                      <a:alpha val="43137"/>
                    </a:srgbClr>
                  </a:outerShdw>
                </a:effectLst>
              </a:rPr>
              <a:t>And you shall be witnesses to Me </a:t>
            </a:r>
          </a:p>
          <a:p>
            <a:pPr algn="ctr"/>
            <a:r>
              <a:rPr lang="en-US" sz="4000" dirty="0">
                <a:effectLst>
                  <a:outerShdw blurRad="38100" dist="38100" dir="2700000" algn="tl">
                    <a:srgbClr val="000000">
                      <a:alpha val="43137"/>
                    </a:srgbClr>
                  </a:outerShdw>
                </a:effectLst>
              </a:rPr>
              <a:t>both in Jerusalem </a:t>
            </a:r>
          </a:p>
          <a:p>
            <a:pPr algn="ctr"/>
            <a:r>
              <a:rPr lang="en-US" sz="4000" dirty="0">
                <a:effectLst>
                  <a:outerShdw blurRad="38100" dist="38100" dir="2700000" algn="tl">
                    <a:srgbClr val="000000">
                      <a:alpha val="43137"/>
                    </a:srgbClr>
                  </a:outerShdw>
                </a:effectLst>
              </a:rPr>
              <a:t>and in all Judea,</a:t>
            </a:r>
          </a:p>
          <a:p>
            <a:pPr algn="ctr"/>
            <a:r>
              <a:rPr lang="en-US" sz="4000" dirty="0">
                <a:effectLst>
                  <a:outerShdw blurRad="38100" dist="38100" dir="2700000" algn="tl">
                    <a:srgbClr val="000000">
                      <a:alpha val="43137"/>
                    </a:srgbClr>
                  </a:outerShdw>
                </a:effectLst>
              </a:rPr>
              <a:t> and in Samaria, </a:t>
            </a:r>
          </a:p>
          <a:p>
            <a:pPr algn="ctr"/>
            <a:r>
              <a:rPr lang="en-US" sz="4000" dirty="0">
                <a:effectLst>
                  <a:outerShdw blurRad="38100" dist="38100" dir="2700000" algn="tl">
                    <a:srgbClr val="000000">
                      <a:alpha val="43137"/>
                    </a:srgbClr>
                  </a:outerShdw>
                </a:effectLst>
              </a:rPr>
              <a:t>and to the end of the earth.</a:t>
            </a:r>
          </a:p>
        </p:txBody>
      </p:sp>
      <p:sp>
        <p:nvSpPr>
          <p:cNvPr id="4" name="TextBox 3">
            <a:extLst>
              <a:ext uri="{FF2B5EF4-FFF2-40B4-BE49-F238E27FC236}">
                <a16:creationId xmlns:a16="http://schemas.microsoft.com/office/drawing/2014/main" xmlns="" id="{749CF0BB-BD16-7FCF-5CDA-74497ECDAD1D}"/>
              </a:ext>
            </a:extLst>
          </p:cNvPr>
          <p:cNvSpPr txBox="1"/>
          <p:nvPr/>
        </p:nvSpPr>
        <p:spPr>
          <a:xfrm>
            <a:off x="12011188" y="1228397"/>
            <a:ext cx="11608229"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Pero </a:t>
            </a:r>
            <a:r>
              <a:rPr lang="en-US" sz="4000" dirty="0" err="1">
                <a:effectLst>
                  <a:outerShdw blurRad="38100" dist="38100" dir="2700000" algn="tl">
                    <a:srgbClr val="000000">
                      <a:alpha val="43137"/>
                    </a:srgbClr>
                  </a:outerShdw>
                </a:effectLst>
              </a:rPr>
              <a:t>recibiréis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poder</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cuando</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 </a:t>
            </a:r>
            <a:r>
              <a:rPr lang="en-US" sz="4000" dirty="0" err="1">
                <a:effectLst>
                  <a:outerShdw blurRad="38100" dist="38100" dir="2700000" algn="tl">
                    <a:srgbClr val="000000">
                      <a:alpha val="43137"/>
                    </a:srgbClr>
                  </a:outerShdw>
                </a:effectLst>
              </a:rPr>
              <a:t>haya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sobre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y me </a:t>
            </a:r>
            <a:r>
              <a:rPr lang="en-US" sz="4000" dirty="0" err="1">
                <a:effectLst>
                  <a:outerShdw blurRad="38100" dist="38100" dir="2700000" algn="tl">
                    <a:srgbClr val="000000">
                      <a:alpha val="43137"/>
                    </a:srgbClr>
                  </a:outerShdw>
                </a:effectLst>
              </a:rPr>
              <a:t>seréis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testigos</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a:t>
            </a:r>
            <a:r>
              <a:rPr lang="en-US" sz="4000" dirty="0">
                <a:effectLst>
                  <a:outerShdw blurRad="38100" dist="38100" dir="2700000" algn="tl">
                    <a:srgbClr val="000000">
                      <a:alpha val="43137"/>
                    </a:srgbClr>
                  </a:outerShdw>
                </a:effectLst>
              </a:rPr>
              <a:t> Judea,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Samaria </a:t>
            </a:r>
          </a:p>
          <a:p>
            <a:pPr algn="ctr"/>
            <a:r>
              <a:rPr lang="en-US" sz="4000" dirty="0">
                <a:effectLst>
                  <a:outerShdw blurRad="38100" dist="38100" dir="2700000" algn="tl">
                    <a:srgbClr val="000000">
                      <a:alpha val="43137"/>
                    </a:srgbClr>
                  </a:outerShdw>
                </a:effectLst>
              </a:rPr>
              <a:t>y hasta lo </a:t>
            </a:r>
            <a:r>
              <a:rPr lang="en-US" sz="4000" dirty="0" err="1">
                <a:effectLst>
                  <a:outerShdw blurRad="38100" dist="38100" dir="2700000" algn="tl">
                    <a:srgbClr val="000000">
                      <a:alpha val="43137"/>
                    </a:srgbClr>
                  </a:outerShdw>
                </a:effectLst>
              </a:rPr>
              <a:t>último</a:t>
            </a:r>
            <a:r>
              <a:rPr lang="en-US" sz="4000" dirty="0">
                <a:effectLst>
                  <a:outerShdw blurRad="38100" dist="38100" dir="2700000" algn="tl">
                    <a:srgbClr val="000000">
                      <a:alpha val="43137"/>
                    </a:srgbClr>
                  </a:outerShdw>
                </a:effectLst>
              </a:rPr>
              <a:t> de la tierra.</a:t>
            </a:r>
          </a:p>
        </p:txBody>
      </p:sp>
    </p:spTree>
    <p:extLst>
      <p:ext uri="{BB962C8B-B14F-4D97-AF65-F5344CB8AC3E}">
        <p14:creationId xmlns:p14="http://schemas.microsoft.com/office/powerpoint/2010/main" val="42042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EA8815-E79F-7D7D-14A2-FC6F44BA9602}"/>
              </a:ext>
            </a:extLst>
          </p:cNvPr>
          <p:cNvSpPr txBox="1"/>
          <p:nvPr/>
        </p:nvSpPr>
        <p:spPr>
          <a:xfrm>
            <a:off x="239485" y="633051"/>
            <a:ext cx="11647715" cy="4154984"/>
          </a:xfrm>
          <a:prstGeom prst="rect">
            <a:avLst/>
          </a:prstGeom>
          <a:noFill/>
          <a:ln>
            <a:solidFill>
              <a:srgbClr val="FFC000"/>
            </a:solidFill>
          </a:ln>
        </p:spPr>
        <p:txBody>
          <a:bodyPr wrap="square">
            <a:spAutoFit/>
          </a:bodyPr>
          <a:lstStyle/>
          <a:p>
            <a:pPr algn="ctr"/>
            <a:r>
              <a:rPr lang="en-US" sz="4400" dirty="0">
                <a:effectLst>
                  <a:outerShdw blurRad="38100" dist="38100" dir="2700000" algn="tl">
                    <a:srgbClr val="000000">
                      <a:alpha val="43137"/>
                    </a:srgbClr>
                  </a:outerShdw>
                </a:effectLst>
                <a:latin typeface="Rockwell" panose="02060603020205020403" pitchFamily="18" charset="0"/>
              </a:rPr>
              <a:t>Joh 15:6 If anyone does not abide in Me, </a:t>
            </a:r>
          </a:p>
          <a:p>
            <a:pPr algn="ctr"/>
            <a:r>
              <a:rPr lang="en-US" sz="4400" dirty="0">
                <a:effectLst>
                  <a:outerShdw blurRad="38100" dist="38100" dir="2700000" algn="tl">
                    <a:srgbClr val="000000">
                      <a:alpha val="43137"/>
                    </a:srgbClr>
                  </a:outerShdw>
                </a:effectLst>
                <a:latin typeface="Rockwell" panose="02060603020205020403" pitchFamily="18" charset="0"/>
              </a:rPr>
              <a:t>he is cast out as a branch </a:t>
            </a:r>
          </a:p>
          <a:p>
            <a:pPr algn="ctr"/>
            <a:r>
              <a:rPr lang="en-US" sz="4400" dirty="0">
                <a:effectLst>
                  <a:outerShdw blurRad="38100" dist="38100" dir="2700000" algn="tl">
                    <a:srgbClr val="000000">
                      <a:alpha val="43137"/>
                    </a:srgbClr>
                  </a:outerShdw>
                </a:effectLst>
                <a:latin typeface="Rockwell" panose="02060603020205020403" pitchFamily="18" charset="0"/>
              </a:rPr>
              <a:t>and is withered. </a:t>
            </a:r>
          </a:p>
          <a:p>
            <a:pPr algn="ctr"/>
            <a:r>
              <a:rPr lang="en-US" sz="4400" dirty="0">
                <a:effectLst>
                  <a:outerShdw blurRad="38100" dist="38100" dir="2700000" algn="tl">
                    <a:srgbClr val="000000">
                      <a:alpha val="43137"/>
                    </a:srgbClr>
                  </a:outerShdw>
                </a:effectLst>
                <a:latin typeface="Rockwell" panose="02060603020205020403" pitchFamily="18" charset="0"/>
              </a:rPr>
              <a:t>And they gather </a:t>
            </a:r>
          </a:p>
          <a:p>
            <a:pPr algn="ctr"/>
            <a:r>
              <a:rPr lang="en-US" sz="4400" dirty="0">
                <a:effectLst>
                  <a:outerShdw blurRad="38100" dist="38100" dir="2700000" algn="tl">
                    <a:srgbClr val="000000">
                      <a:alpha val="43137"/>
                    </a:srgbClr>
                  </a:outerShdw>
                </a:effectLst>
                <a:latin typeface="Rockwell" panose="02060603020205020403" pitchFamily="18" charset="0"/>
              </a:rPr>
              <a:t>and cast them into the fire, </a:t>
            </a:r>
          </a:p>
          <a:p>
            <a:pPr algn="ctr"/>
            <a:r>
              <a:rPr lang="en-US" sz="4400" dirty="0">
                <a:effectLst>
                  <a:outerShdw blurRad="38100" dist="38100" dir="2700000" algn="tl">
                    <a:srgbClr val="000000">
                      <a:alpha val="43137"/>
                    </a:srgbClr>
                  </a:outerShdw>
                </a:effectLst>
                <a:latin typeface="Rockwell" panose="02060603020205020403" pitchFamily="18" charset="0"/>
              </a:rPr>
              <a:t>and they are burned.</a:t>
            </a:r>
          </a:p>
        </p:txBody>
      </p:sp>
      <p:sp>
        <p:nvSpPr>
          <p:cNvPr id="5" name="TextBox 4">
            <a:extLst>
              <a:ext uri="{FF2B5EF4-FFF2-40B4-BE49-F238E27FC236}">
                <a16:creationId xmlns:a16="http://schemas.microsoft.com/office/drawing/2014/main" xmlns="" id="{169145EF-73E1-71E9-F029-E2AC97252CA6}"/>
              </a:ext>
            </a:extLst>
          </p:cNvPr>
          <p:cNvSpPr txBox="1"/>
          <p:nvPr/>
        </p:nvSpPr>
        <p:spPr>
          <a:xfrm>
            <a:off x="12039600" y="633051"/>
            <a:ext cx="11495315" cy="4154984"/>
          </a:xfrm>
          <a:prstGeom prst="rect">
            <a:avLst/>
          </a:prstGeom>
          <a:noFill/>
          <a:ln>
            <a:solidFill>
              <a:srgbClr val="FFC000"/>
            </a:solidFill>
          </a:ln>
        </p:spPr>
        <p:txBody>
          <a:bodyPr wrap="square">
            <a:spAutoFit/>
          </a:bodyPr>
          <a:lstStyle/>
          <a:p>
            <a:pPr algn="ctr"/>
            <a:r>
              <a:rPr lang="en-US" sz="4400" dirty="0">
                <a:effectLst>
                  <a:outerShdw blurRad="38100" dist="38100" dir="2700000" algn="tl">
                    <a:srgbClr val="000000">
                      <a:alpha val="43137"/>
                    </a:srgbClr>
                  </a:outerShdw>
                </a:effectLst>
                <a:latin typeface="Rockwell" panose="02060603020205020403" pitchFamily="18" charset="0"/>
              </a:rPr>
              <a:t>Joh 15:6 El que </a:t>
            </a:r>
            <a:r>
              <a:rPr lang="en-US" sz="4400" dirty="0" err="1">
                <a:effectLst>
                  <a:outerShdw blurRad="38100" dist="38100" dir="2700000" algn="tl">
                    <a:srgbClr val="000000">
                      <a:alpha val="43137"/>
                    </a:srgbClr>
                  </a:outerShdw>
                </a:effectLst>
                <a:latin typeface="Rockwell" panose="02060603020205020403" pitchFamily="18" charset="0"/>
              </a:rPr>
              <a:t>en</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mí</a:t>
            </a:r>
            <a:r>
              <a:rPr lang="en-US" sz="4400" dirty="0">
                <a:effectLst>
                  <a:outerShdw blurRad="38100" dist="38100" dir="2700000" algn="tl">
                    <a:srgbClr val="000000">
                      <a:alpha val="43137"/>
                    </a:srgbClr>
                  </a:outerShdw>
                </a:effectLst>
                <a:latin typeface="Rockwell" panose="02060603020205020403" pitchFamily="18" charset="0"/>
              </a:rPr>
              <a:t> no </a:t>
            </a:r>
            <a:r>
              <a:rPr lang="en-US" sz="4400" dirty="0" err="1">
                <a:effectLst>
                  <a:outerShdw blurRad="38100" dist="38100" dir="2700000" algn="tl">
                    <a:srgbClr val="000000">
                      <a:alpha val="43137"/>
                    </a:srgbClr>
                  </a:outerShdw>
                </a:effectLst>
                <a:latin typeface="Rockwell" panose="02060603020205020403" pitchFamily="18" charset="0"/>
              </a:rPr>
              <a:t>estuviere</a:t>
            </a:r>
            <a:r>
              <a:rPr lang="en-US" sz="4400" dirty="0">
                <a:effectLst>
                  <a:outerShdw blurRad="38100" dist="38100" dir="2700000" algn="tl">
                    <a:srgbClr val="000000">
                      <a:alpha val="43137"/>
                    </a:srgbClr>
                  </a:outerShdw>
                </a:effectLst>
                <a:latin typeface="Rockwell" panose="02060603020205020403" pitchFamily="18" charset="0"/>
              </a:rPr>
              <a:t>, </a:t>
            </a:r>
          </a:p>
          <a:p>
            <a:pPr algn="ctr"/>
            <a:r>
              <a:rPr lang="en-US" sz="4400" dirty="0" err="1">
                <a:effectLst>
                  <a:outerShdw blurRad="38100" dist="38100" dir="2700000" algn="tl">
                    <a:srgbClr val="000000">
                      <a:alpha val="43137"/>
                    </a:srgbClr>
                  </a:outerShdw>
                </a:effectLst>
                <a:latin typeface="Rockwell" panose="02060603020205020403" pitchFamily="18" charset="0"/>
              </a:rPr>
              <a:t>será</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echado</a:t>
            </a:r>
            <a:r>
              <a:rPr lang="en-US" sz="4400" dirty="0">
                <a:effectLst>
                  <a:outerShdw blurRad="38100" dist="38100" dir="2700000" algn="tl">
                    <a:srgbClr val="000000">
                      <a:alpha val="43137"/>
                    </a:srgbClr>
                  </a:outerShdw>
                </a:effectLst>
                <a:latin typeface="Rockwell" panose="02060603020205020403" pitchFamily="18" charset="0"/>
              </a:rPr>
              <a:t> fuera </a:t>
            </a:r>
            <a:r>
              <a:rPr lang="en-US" sz="4400" dirty="0" err="1">
                <a:effectLst>
                  <a:outerShdw blurRad="38100" dist="38100" dir="2700000" algn="tl">
                    <a:srgbClr val="000000">
                      <a:alpha val="43137"/>
                    </a:srgbClr>
                  </a:outerShdw>
                </a:effectLst>
                <a:latin typeface="Rockwell" panose="02060603020205020403" pitchFamily="18" charset="0"/>
              </a:rPr>
              <a:t>como</a:t>
            </a:r>
            <a:r>
              <a:rPr lang="en-US" sz="4400" dirty="0">
                <a:effectLst>
                  <a:outerShdw blurRad="38100" dist="38100" dir="2700000" algn="tl">
                    <a:srgbClr val="000000">
                      <a:alpha val="43137"/>
                    </a:srgbClr>
                  </a:outerShdw>
                </a:effectLst>
                <a:latin typeface="Rockwell" panose="02060603020205020403" pitchFamily="18" charset="0"/>
              </a:rPr>
              <a:t> mal </a:t>
            </a:r>
            <a:r>
              <a:rPr lang="en-US" sz="4400" dirty="0" err="1">
                <a:effectLst>
                  <a:outerShdw blurRad="38100" dist="38100" dir="2700000" algn="tl">
                    <a:srgbClr val="000000">
                      <a:alpha val="43137"/>
                    </a:srgbClr>
                  </a:outerShdw>
                </a:effectLst>
                <a:latin typeface="Rockwell" panose="02060603020205020403" pitchFamily="18" charset="0"/>
              </a:rPr>
              <a:t>pámpano</a:t>
            </a:r>
            <a:r>
              <a:rPr lang="en-US" sz="4400" dirty="0">
                <a:effectLst>
                  <a:outerShdw blurRad="38100" dist="38100" dir="2700000" algn="tl">
                    <a:srgbClr val="000000">
                      <a:alpha val="43137"/>
                    </a:srgbClr>
                  </a:outerShdw>
                </a:effectLst>
                <a:latin typeface="Rockwell" panose="02060603020205020403" pitchFamily="18" charset="0"/>
              </a:rPr>
              <a:t>, </a:t>
            </a:r>
          </a:p>
          <a:p>
            <a:pPr algn="ctr"/>
            <a:r>
              <a:rPr lang="en-US" sz="4400" dirty="0">
                <a:effectLst>
                  <a:outerShdw blurRad="38100" dist="38100" dir="2700000" algn="tl">
                    <a:srgbClr val="000000">
                      <a:alpha val="43137"/>
                    </a:srgbClr>
                  </a:outerShdw>
                </a:effectLst>
                <a:latin typeface="Rockwell" panose="02060603020205020403" pitchFamily="18" charset="0"/>
              </a:rPr>
              <a:t>y se </a:t>
            </a:r>
            <a:r>
              <a:rPr lang="en-US" sz="4400" dirty="0" err="1">
                <a:effectLst>
                  <a:outerShdw blurRad="38100" dist="38100" dir="2700000" algn="tl">
                    <a:srgbClr val="000000">
                      <a:alpha val="43137"/>
                    </a:srgbClr>
                  </a:outerShdw>
                </a:effectLst>
                <a:latin typeface="Rockwell" panose="02060603020205020403" pitchFamily="18" charset="0"/>
              </a:rPr>
              <a:t>secará</a:t>
            </a:r>
            <a:r>
              <a:rPr lang="en-US" sz="4400" dirty="0">
                <a:effectLst>
                  <a:outerShdw blurRad="38100" dist="38100" dir="2700000" algn="tl">
                    <a:srgbClr val="000000">
                      <a:alpha val="43137"/>
                    </a:srgbClr>
                  </a:outerShdw>
                </a:effectLst>
                <a:latin typeface="Rockwell" panose="02060603020205020403" pitchFamily="18" charset="0"/>
              </a:rPr>
              <a:t>; </a:t>
            </a:r>
          </a:p>
          <a:p>
            <a:pPr algn="ctr"/>
            <a:r>
              <a:rPr lang="en-US" sz="4400" dirty="0">
                <a:effectLst>
                  <a:outerShdw blurRad="38100" dist="38100" dir="2700000" algn="tl">
                    <a:srgbClr val="000000">
                      <a:alpha val="43137"/>
                    </a:srgbClr>
                  </a:outerShdw>
                </a:effectLst>
                <a:latin typeface="Rockwell" panose="02060603020205020403" pitchFamily="18" charset="0"/>
              </a:rPr>
              <a:t>y </a:t>
            </a:r>
            <a:r>
              <a:rPr lang="en-US" sz="4400" dirty="0" err="1">
                <a:effectLst>
                  <a:outerShdw blurRad="38100" dist="38100" dir="2700000" algn="tl">
                    <a:srgbClr val="000000">
                      <a:alpha val="43137"/>
                    </a:srgbClr>
                  </a:outerShdw>
                </a:effectLst>
                <a:latin typeface="Rockwell" panose="02060603020205020403" pitchFamily="18" charset="0"/>
              </a:rPr>
              <a:t>los</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cogen</a:t>
            </a:r>
            <a:r>
              <a:rPr lang="en-US" sz="4400" dirty="0">
                <a:effectLst>
                  <a:outerShdw blurRad="38100" dist="38100" dir="2700000" algn="tl">
                    <a:srgbClr val="000000">
                      <a:alpha val="43137"/>
                    </a:srgbClr>
                  </a:outerShdw>
                </a:effectLst>
                <a:latin typeface="Rockwell" panose="02060603020205020403" pitchFamily="18" charset="0"/>
              </a:rPr>
              <a:t>, </a:t>
            </a:r>
          </a:p>
          <a:p>
            <a:pPr algn="ctr"/>
            <a:r>
              <a:rPr lang="en-US" sz="4400" dirty="0">
                <a:effectLst>
                  <a:outerShdw blurRad="38100" dist="38100" dir="2700000" algn="tl">
                    <a:srgbClr val="000000">
                      <a:alpha val="43137"/>
                    </a:srgbClr>
                  </a:outerShdw>
                </a:effectLst>
                <a:latin typeface="Rockwell" panose="02060603020205020403" pitchFamily="18" charset="0"/>
              </a:rPr>
              <a:t>y </a:t>
            </a:r>
            <a:r>
              <a:rPr lang="en-US" sz="4400" dirty="0" err="1">
                <a:effectLst>
                  <a:outerShdw blurRad="38100" dist="38100" dir="2700000" algn="tl">
                    <a:srgbClr val="000000">
                      <a:alpha val="43137"/>
                    </a:srgbClr>
                  </a:outerShdw>
                </a:effectLst>
                <a:latin typeface="Rockwell" panose="02060603020205020403" pitchFamily="18" charset="0"/>
              </a:rPr>
              <a:t>los</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echan</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en</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el</a:t>
            </a:r>
            <a:r>
              <a:rPr lang="en-US" sz="4400" dirty="0">
                <a:effectLst>
                  <a:outerShdw blurRad="38100" dist="38100" dir="2700000" algn="tl">
                    <a:srgbClr val="000000">
                      <a:alpha val="43137"/>
                    </a:srgbClr>
                  </a:outerShdw>
                </a:effectLst>
                <a:latin typeface="Rockwell" panose="02060603020205020403" pitchFamily="18" charset="0"/>
              </a:rPr>
              <a:t> </a:t>
            </a:r>
            <a:r>
              <a:rPr lang="en-US" sz="4400" dirty="0" err="1">
                <a:effectLst>
                  <a:outerShdw blurRad="38100" dist="38100" dir="2700000" algn="tl">
                    <a:srgbClr val="000000">
                      <a:alpha val="43137"/>
                    </a:srgbClr>
                  </a:outerShdw>
                </a:effectLst>
                <a:latin typeface="Rockwell" panose="02060603020205020403" pitchFamily="18" charset="0"/>
              </a:rPr>
              <a:t>fuego</a:t>
            </a:r>
            <a:r>
              <a:rPr lang="en-US" sz="4400" dirty="0">
                <a:effectLst>
                  <a:outerShdw blurRad="38100" dist="38100" dir="2700000" algn="tl">
                    <a:srgbClr val="000000">
                      <a:alpha val="43137"/>
                    </a:srgbClr>
                  </a:outerShdw>
                </a:effectLst>
                <a:latin typeface="Rockwell" panose="02060603020205020403" pitchFamily="18" charset="0"/>
              </a:rPr>
              <a:t>, </a:t>
            </a:r>
          </a:p>
          <a:p>
            <a:pPr algn="ctr"/>
            <a:r>
              <a:rPr lang="en-US" sz="4400" dirty="0">
                <a:effectLst>
                  <a:outerShdw blurRad="38100" dist="38100" dir="2700000" algn="tl">
                    <a:srgbClr val="000000">
                      <a:alpha val="43137"/>
                    </a:srgbClr>
                  </a:outerShdw>
                </a:effectLst>
                <a:latin typeface="Rockwell" panose="02060603020205020403" pitchFamily="18" charset="0"/>
              </a:rPr>
              <a:t>y </a:t>
            </a:r>
            <a:r>
              <a:rPr lang="en-US" sz="4400" dirty="0" err="1">
                <a:effectLst>
                  <a:outerShdw blurRad="38100" dist="38100" dir="2700000" algn="tl">
                    <a:srgbClr val="000000">
                      <a:alpha val="43137"/>
                    </a:srgbClr>
                  </a:outerShdw>
                </a:effectLst>
                <a:latin typeface="Rockwell" panose="02060603020205020403" pitchFamily="18" charset="0"/>
              </a:rPr>
              <a:t>arden</a:t>
            </a:r>
            <a:r>
              <a:rPr lang="en-US" sz="4400" dirty="0">
                <a:effectLst>
                  <a:outerShdw blurRad="38100" dist="38100" dir="2700000" algn="tl">
                    <a:srgbClr val="000000">
                      <a:alpha val="43137"/>
                    </a:srgbClr>
                  </a:outerShdw>
                </a:effectLst>
                <a:latin typeface="Rockwell" panose="02060603020205020403" pitchFamily="18" charset="0"/>
              </a:rPr>
              <a:t>.</a:t>
            </a:r>
          </a:p>
        </p:txBody>
      </p:sp>
      <p:sp>
        <p:nvSpPr>
          <p:cNvPr id="6" name="Rectangle 5">
            <a:extLst>
              <a:ext uri="{FF2B5EF4-FFF2-40B4-BE49-F238E27FC236}">
                <a16:creationId xmlns:a16="http://schemas.microsoft.com/office/drawing/2014/main" xmlns="" id="{09366052-05EF-01E4-DBCD-81A9B1B833BC}"/>
              </a:ext>
            </a:extLst>
          </p:cNvPr>
          <p:cNvSpPr/>
          <p:nvPr/>
        </p:nvSpPr>
        <p:spPr>
          <a:xfrm>
            <a:off x="5573484" y="805543"/>
            <a:ext cx="5486402" cy="56605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758870D-D98D-B9E9-3839-93F63B14A2E3}"/>
              </a:ext>
            </a:extLst>
          </p:cNvPr>
          <p:cNvSpPr txBox="1"/>
          <p:nvPr/>
        </p:nvSpPr>
        <p:spPr>
          <a:xfrm>
            <a:off x="4997204" y="4960527"/>
            <a:ext cx="13779991" cy="1323439"/>
          </a:xfrm>
          <a:prstGeom prst="rect">
            <a:avLst/>
          </a:prstGeom>
          <a:noFill/>
        </p:spPr>
        <p:txBody>
          <a:bodyPr wrap="none" rtlCol="0">
            <a:spAutoFit/>
          </a:bodyPr>
          <a:lstStyle/>
          <a:p>
            <a:pPr algn="ctr"/>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No vine is mentioned; </a:t>
            </a:r>
          </a:p>
          <a:p>
            <a:pPr algn="ctr"/>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this is a branch from a degenerate and foreign tree </a:t>
            </a:r>
            <a:r>
              <a:rPr lang="en-US" sz="4000" i="1" dirty="0">
                <a:effectLst>
                  <a:outerShdw blurRad="38100" dist="38100" dir="2700000" algn="tl">
                    <a:srgbClr val="000000">
                      <a:alpha val="43137"/>
                    </a:srgbClr>
                  </a:outerShdw>
                </a:effectLst>
                <a:latin typeface="Rockwell" panose="02060603020205020403" pitchFamily="18" charset="0"/>
              </a:rPr>
              <a:t>Jer 2:21</a:t>
            </a:r>
          </a:p>
        </p:txBody>
      </p:sp>
    </p:spTree>
    <p:extLst>
      <p:ext uri="{BB962C8B-B14F-4D97-AF65-F5344CB8AC3E}">
        <p14:creationId xmlns:p14="http://schemas.microsoft.com/office/powerpoint/2010/main" val="25699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22DA7B-23DA-7A78-AE03-4E1B15D3B4AB}"/>
              </a:ext>
            </a:extLst>
          </p:cNvPr>
          <p:cNvSpPr txBox="1"/>
          <p:nvPr/>
        </p:nvSpPr>
        <p:spPr>
          <a:xfrm>
            <a:off x="174172" y="1228397"/>
            <a:ext cx="11560628" cy="4401205"/>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15:7 If you abide in Me, and My words abide in you, you shall ask what you will, and it shall be done to you.</a:t>
            </a:r>
          </a:p>
          <a:p>
            <a:pPr algn="just"/>
            <a:r>
              <a:rPr lang="en-US" sz="4000" dirty="0">
                <a:effectLst>
                  <a:outerShdw blurRad="38100" dist="38100" dir="2700000" algn="tl">
                    <a:srgbClr val="000000">
                      <a:alpha val="43137"/>
                    </a:srgbClr>
                  </a:outerShdw>
                </a:effectLst>
                <a:latin typeface="Rockwell" panose="02060603020205020403" pitchFamily="18" charset="0"/>
              </a:rPr>
              <a:t> 8 In this My Father is glorified, that you bear much fruit, so you shall be My disciples.</a:t>
            </a:r>
          </a:p>
          <a:p>
            <a:pPr algn="just"/>
            <a:r>
              <a:rPr lang="en-US" sz="4000" dirty="0">
                <a:effectLst>
                  <a:outerShdw blurRad="38100" dist="38100" dir="2700000" algn="tl">
                    <a:srgbClr val="000000">
                      <a:alpha val="43137"/>
                    </a:srgbClr>
                  </a:outerShdw>
                </a:effectLst>
                <a:latin typeface="Rockwell" panose="02060603020205020403" pitchFamily="18" charset="0"/>
              </a:rPr>
              <a:t> 9 As the Father has loved Me, so I have loved you; continue in My love.</a:t>
            </a:r>
          </a:p>
        </p:txBody>
      </p:sp>
      <p:sp>
        <p:nvSpPr>
          <p:cNvPr id="5" name="TextBox 4">
            <a:extLst>
              <a:ext uri="{FF2B5EF4-FFF2-40B4-BE49-F238E27FC236}">
                <a16:creationId xmlns:a16="http://schemas.microsoft.com/office/drawing/2014/main" xmlns="" id="{CB591E48-9DCC-F558-4A6D-8AD57F5F194B}"/>
              </a:ext>
            </a:extLst>
          </p:cNvPr>
          <p:cNvSpPr txBox="1"/>
          <p:nvPr/>
        </p:nvSpPr>
        <p:spPr>
          <a:xfrm>
            <a:off x="11887200" y="1228397"/>
            <a:ext cx="11713028" cy="4401205"/>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15:7 Si </a:t>
            </a:r>
            <a:r>
              <a:rPr lang="en-US" sz="4000" dirty="0" err="1">
                <a:effectLst>
                  <a:outerShdw blurRad="38100" dist="38100" dir="2700000" algn="tl">
                    <a:srgbClr val="000000">
                      <a:alpha val="43137"/>
                    </a:srgbClr>
                  </a:outerShdw>
                </a:effectLst>
                <a:latin typeface="Rockwell" panose="02060603020205020403" pitchFamily="18" charset="0"/>
              </a:rPr>
              <a:t>estuviereis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y mis palabras </a:t>
            </a:r>
            <a:r>
              <a:rPr lang="en-US" sz="4000" dirty="0" err="1">
                <a:effectLst>
                  <a:outerShdw blurRad="38100" dist="38100" dir="2700000" algn="tl">
                    <a:srgbClr val="000000">
                      <a:alpha val="43137"/>
                    </a:srgbClr>
                  </a:outerShdw>
                </a:effectLst>
                <a:latin typeface="Rockwell" panose="02060603020205020403" pitchFamily="18" charset="0"/>
              </a:rPr>
              <a:t>estuvieren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pedid</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todo</a:t>
            </a:r>
            <a:r>
              <a:rPr lang="en-US" sz="4000" dirty="0">
                <a:effectLst>
                  <a:outerShdw blurRad="38100" dist="38100" dir="2700000" algn="tl">
                    <a:srgbClr val="000000">
                      <a:alpha val="43137"/>
                    </a:srgbClr>
                  </a:outerShdw>
                </a:effectLst>
                <a:latin typeface="Rockwell" panose="02060603020205020403" pitchFamily="18" charset="0"/>
              </a:rPr>
              <a:t> lo que </a:t>
            </a:r>
            <a:r>
              <a:rPr lang="en-US" sz="4000" dirty="0" err="1">
                <a:effectLst>
                  <a:outerShdw blurRad="38100" dist="38100" dir="2700000" algn="tl">
                    <a:srgbClr val="000000">
                      <a:alpha val="43137"/>
                    </a:srgbClr>
                  </a:outerShdw>
                </a:effectLst>
                <a:latin typeface="Rockwell" panose="02060603020205020403" pitchFamily="18" charset="0"/>
              </a:rPr>
              <a:t>quisiereis</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será</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hecho</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8 En </a:t>
            </a:r>
            <a:r>
              <a:rPr lang="en-US" sz="4000" dirty="0" err="1">
                <a:effectLst>
                  <a:outerShdw blurRad="38100" dist="38100" dir="2700000" algn="tl">
                    <a:srgbClr val="000000">
                      <a:alpha val="43137"/>
                    </a:srgbClr>
                  </a:outerShdw>
                </a:effectLst>
                <a:latin typeface="Rockwell" panose="02060603020205020403" pitchFamily="18" charset="0"/>
              </a:rPr>
              <a:t>esto</a:t>
            </a:r>
            <a:r>
              <a:rPr lang="en-US" sz="4000" dirty="0">
                <a:effectLst>
                  <a:outerShdw blurRad="38100" dist="38100" dir="2700000" algn="tl">
                    <a:srgbClr val="000000">
                      <a:alpha val="43137"/>
                    </a:srgbClr>
                  </a:outerShdw>
                </a:effectLst>
                <a:latin typeface="Rockwell" panose="02060603020205020403" pitchFamily="18" charset="0"/>
              </a:rPr>
              <a:t> es </a:t>
            </a:r>
            <a:r>
              <a:rPr lang="en-US" sz="4000" dirty="0" err="1">
                <a:effectLst>
                  <a:outerShdw blurRad="38100" dist="38100" dir="2700000" algn="tl">
                    <a:srgbClr val="000000">
                      <a:alpha val="43137"/>
                    </a:srgbClr>
                  </a:outerShdw>
                </a:effectLst>
                <a:latin typeface="Rockwell" panose="02060603020205020403" pitchFamily="18" charset="0"/>
              </a:rPr>
              <a:t>glorificado</a:t>
            </a:r>
            <a:r>
              <a:rPr lang="en-US" sz="4000" dirty="0">
                <a:effectLst>
                  <a:outerShdw blurRad="38100" dist="38100" dir="2700000" algn="tl">
                    <a:srgbClr val="000000">
                      <a:alpha val="43137"/>
                    </a:srgbClr>
                  </a:outerShdw>
                </a:effectLst>
                <a:latin typeface="Rockwell" panose="02060603020205020403" pitchFamily="18" charset="0"/>
              </a:rPr>
              <a:t> mi Padre,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que </a:t>
            </a:r>
            <a:r>
              <a:rPr lang="en-US" sz="4000" dirty="0" err="1">
                <a:effectLst>
                  <a:outerShdw blurRad="38100" dist="38100" dir="2700000" algn="tl">
                    <a:srgbClr val="000000">
                      <a:alpha val="43137"/>
                    </a:srgbClr>
                  </a:outerShdw>
                </a:effectLst>
                <a:latin typeface="Rockwell" panose="02060603020205020403" pitchFamily="18" charset="0"/>
              </a:rPr>
              <a:t>llevéis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mucho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seáis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así</a:t>
            </a:r>
            <a:r>
              <a:rPr lang="en-US" sz="4000" dirty="0">
                <a:effectLst>
                  <a:outerShdw blurRad="38100" dist="38100" dir="2700000" algn="tl">
                    <a:srgbClr val="000000">
                      <a:alpha val="43137"/>
                    </a:srgbClr>
                  </a:outerShdw>
                </a:effectLst>
                <a:latin typeface="Rockwell" panose="02060603020205020403" pitchFamily="18" charset="0"/>
              </a:rPr>
              <a:t> mis </a:t>
            </a:r>
            <a:r>
              <a:rPr lang="en-US" sz="4000" dirty="0" err="1">
                <a:effectLst>
                  <a:outerShdw blurRad="38100" dist="38100" dir="2700000" algn="tl">
                    <a:srgbClr val="000000">
                      <a:alpha val="43137"/>
                    </a:srgbClr>
                  </a:outerShdw>
                </a:effectLst>
                <a:latin typeface="Rockwell" panose="02060603020205020403" pitchFamily="18" charset="0"/>
              </a:rPr>
              <a:t>discípulos</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9 Como </a:t>
            </a:r>
            <a:r>
              <a:rPr lang="en-US" sz="4000" dirty="0" err="1">
                <a:effectLst>
                  <a:outerShdw blurRad="38100" dist="38100" dir="2700000" algn="tl">
                    <a:srgbClr val="000000">
                      <a:alpha val="43137"/>
                    </a:srgbClr>
                  </a:outerShdw>
                </a:effectLst>
                <a:latin typeface="Rockwell" panose="02060603020205020403" pitchFamily="18" charset="0"/>
              </a:rPr>
              <a:t>el</a:t>
            </a:r>
            <a:r>
              <a:rPr lang="en-US" sz="4000" dirty="0">
                <a:effectLst>
                  <a:outerShdw blurRad="38100" dist="38100" dir="2700000" algn="tl">
                    <a:srgbClr val="000000">
                      <a:alpha val="43137"/>
                    </a:srgbClr>
                  </a:outerShdw>
                </a:effectLst>
                <a:latin typeface="Rockwell" panose="02060603020205020403" pitchFamily="18" charset="0"/>
              </a:rPr>
              <a:t> Padre me </a:t>
            </a:r>
            <a:r>
              <a:rPr lang="en-US" sz="4000" dirty="0" err="1">
                <a:effectLst>
                  <a:outerShdw blurRad="38100" dist="38100" dir="2700000" algn="tl">
                    <a:srgbClr val="000000">
                      <a:alpha val="43137"/>
                    </a:srgbClr>
                  </a:outerShdw>
                </a:effectLst>
                <a:latin typeface="Rockwell" panose="02060603020205020403" pitchFamily="18" charset="0"/>
              </a:rPr>
              <a:t>amó</a:t>
            </a:r>
            <a:r>
              <a:rPr lang="en-US" sz="4000" dirty="0">
                <a:effectLst>
                  <a:outerShdw blurRad="38100" dist="38100" dir="2700000" algn="tl">
                    <a:srgbClr val="000000">
                      <a:alpha val="43137"/>
                    </a:srgbClr>
                  </a:outerShdw>
                </a:effectLst>
                <a:latin typeface="Rockwell" panose="02060603020205020403" pitchFamily="18" charset="0"/>
              </a:rPr>
              <a:t>, también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amado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estad</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mi amor.</a:t>
            </a:r>
          </a:p>
        </p:txBody>
      </p:sp>
      <p:cxnSp>
        <p:nvCxnSpPr>
          <p:cNvPr id="6" name="Straight Connector 5">
            <a:extLst>
              <a:ext uri="{FF2B5EF4-FFF2-40B4-BE49-F238E27FC236}">
                <a16:creationId xmlns:a16="http://schemas.microsoft.com/office/drawing/2014/main" xmlns="" id="{DC49CCA2-C723-451C-EFFB-7BAAF86BBFA5}"/>
              </a:ext>
            </a:extLst>
          </p:cNvPr>
          <p:cNvCxnSpPr>
            <a:cxnSpLocks/>
          </p:cNvCxnSpPr>
          <p:nvPr/>
        </p:nvCxnSpPr>
        <p:spPr>
          <a:xfrm>
            <a:off x="3766456" y="1920098"/>
            <a:ext cx="12627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A86C5E-2A55-B625-0928-DA7C232211CC}"/>
              </a:ext>
            </a:extLst>
          </p:cNvPr>
          <p:cNvSpPr txBox="1"/>
          <p:nvPr/>
        </p:nvSpPr>
        <p:spPr>
          <a:xfrm>
            <a:off x="195942" y="920621"/>
            <a:ext cx="11495315" cy="5016758"/>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15:10 If you keep My commandments, you shall abide in My love, even as I have kept My Father's commandments and abide in His love.</a:t>
            </a:r>
          </a:p>
          <a:p>
            <a:pPr algn="just"/>
            <a:r>
              <a:rPr lang="en-US" sz="4000" dirty="0">
                <a:effectLst>
                  <a:outerShdw blurRad="38100" dist="38100" dir="2700000" algn="tl">
                    <a:srgbClr val="000000">
                      <a:alpha val="43137"/>
                    </a:srgbClr>
                  </a:outerShdw>
                </a:effectLst>
                <a:latin typeface="Rockwell" panose="02060603020205020403" pitchFamily="18" charset="0"/>
              </a:rPr>
              <a:t> 11 I have spoken these things to you so that My joy might remain in you and your joy might be full.</a:t>
            </a:r>
          </a:p>
          <a:p>
            <a:pPr algn="just"/>
            <a:r>
              <a:rPr lang="en-US" sz="4000" dirty="0">
                <a:effectLst>
                  <a:outerShdw blurRad="38100" dist="38100" dir="2700000" algn="tl">
                    <a:srgbClr val="000000">
                      <a:alpha val="43137"/>
                    </a:srgbClr>
                  </a:outerShdw>
                </a:effectLst>
                <a:latin typeface="Rockwell" panose="02060603020205020403" pitchFamily="18" charset="0"/>
              </a:rPr>
              <a:t> 12 This is My commandment, that you love one another as I have loved you.</a:t>
            </a:r>
          </a:p>
        </p:txBody>
      </p:sp>
      <p:sp>
        <p:nvSpPr>
          <p:cNvPr id="5" name="TextBox 4">
            <a:extLst>
              <a:ext uri="{FF2B5EF4-FFF2-40B4-BE49-F238E27FC236}">
                <a16:creationId xmlns:a16="http://schemas.microsoft.com/office/drawing/2014/main" xmlns="" id="{D72E560F-C79C-2EF6-7065-0125E5FC51DE}"/>
              </a:ext>
            </a:extLst>
          </p:cNvPr>
          <p:cNvSpPr txBox="1"/>
          <p:nvPr/>
        </p:nvSpPr>
        <p:spPr>
          <a:xfrm>
            <a:off x="11887200" y="920621"/>
            <a:ext cx="11691258" cy="5016758"/>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15:10 Si </a:t>
            </a:r>
            <a:r>
              <a:rPr lang="en-US" sz="4000" dirty="0" err="1">
                <a:effectLst>
                  <a:outerShdw blurRad="38100" dist="38100" dir="2700000" algn="tl">
                    <a:srgbClr val="000000">
                      <a:alpha val="43137"/>
                    </a:srgbClr>
                  </a:outerShdw>
                </a:effectLst>
                <a:latin typeface="Rockwell" panose="02060603020205020403" pitchFamily="18" charset="0"/>
              </a:rPr>
              <a:t>guardareis</a:t>
            </a:r>
            <a:r>
              <a:rPr lang="en-US" sz="4000" dirty="0">
                <a:effectLst>
                  <a:outerShdw blurRad="38100" dist="38100" dir="2700000" algn="tl">
                    <a:srgbClr val="000000">
                      <a:alpha val="43137"/>
                    </a:srgbClr>
                  </a:outerShdw>
                </a:effectLst>
                <a:latin typeface="Rockwell" panose="02060603020205020403" pitchFamily="18" charset="0"/>
              </a:rPr>
              <a:t> mis </a:t>
            </a:r>
            <a:r>
              <a:rPr lang="en-US" sz="4000" dirty="0" err="1">
                <a:effectLst>
                  <a:outerShdw blurRad="38100" dist="38100" dir="2700000" algn="tl">
                    <a:srgbClr val="000000">
                      <a:alpha val="43137"/>
                    </a:srgbClr>
                  </a:outerShdw>
                </a:effectLst>
                <a:latin typeface="Rockwell" panose="02060603020205020403" pitchFamily="18" charset="0"/>
              </a:rPr>
              <a:t>mandamientos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estaréis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mi amor; </a:t>
            </a:r>
            <a:r>
              <a:rPr lang="en-US" sz="4000" dirty="0" err="1">
                <a:effectLst>
                  <a:outerShdw blurRad="38100" dist="38100" dir="2700000" algn="tl">
                    <a:srgbClr val="000000">
                      <a:alpha val="43137"/>
                    </a:srgbClr>
                  </a:outerShdw>
                </a:effectLst>
                <a:latin typeface="Rockwell" panose="02060603020205020403" pitchFamily="18" charset="0"/>
              </a:rPr>
              <a:t>como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también he </a:t>
            </a:r>
            <a:r>
              <a:rPr lang="en-US" sz="4000" dirty="0" err="1">
                <a:effectLst>
                  <a:outerShdw blurRad="38100" dist="38100" dir="2700000" algn="tl">
                    <a:srgbClr val="000000">
                      <a:alpha val="43137"/>
                    </a:srgbClr>
                  </a:outerShdw>
                </a:effectLst>
                <a:latin typeface="Rockwell" panose="02060603020205020403" pitchFamily="18" charset="0"/>
              </a:rPr>
              <a:t>guardado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mandamientos</a:t>
            </a:r>
            <a:r>
              <a:rPr lang="en-US" sz="4000" dirty="0">
                <a:effectLst>
                  <a:outerShdw blurRad="38100" dist="38100" dir="2700000" algn="tl">
                    <a:srgbClr val="000000">
                      <a:alpha val="43137"/>
                    </a:srgbClr>
                  </a:outerShdw>
                </a:effectLst>
                <a:latin typeface="Rockwell" panose="02060603020205020403" pitchFamily="18" charset="0"/>
              </a:rPr>
              <a:t> de mi Padre, y </a:t>
            </a:r>
            <a:r>
              <a:rPr lang="en-US" sz="4000" dirty="0" err="1">
                <a:effectLst>
                  <a:outerShdw blurRad="38100" dist="38100" dir="2700000" algn="tl">
                    <a:srgbClr val="000000">
                      <a:alpha val="43137"/>
                    </a:srgbClr>
                  </a:outerShdw>
                </a:effectLst>
                <a:latin typeface="Rockwell" panose="02060603020205020403" pitchFamily="18" charset="0"/>
              </a:rPr>
              <a:t>estoy</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su</a:t>
            </a:r>
            <a:r>
              <a:rPr lang="en-US" sz="4000" dirty="0">
                <a:effectLst>
                  <a:outerShdw blurRad="38100" dist="38100" dir="2700000" algn="tl">
                    <a:srgbClr val="000000">
                      <a:alpha val="43137"/>
                    </a:srgbClr>
                  </a:outerShdw>
                </a:effectLst>
                <a:latin typeface="Rockwell" panose="02060603020205020403" pitchFamily="18" charset="0"/>
              </a:rPr>
              <a:t> amor.</a:t>
            </a:r>
          </a:p>
          <a:p>
            <a:pPr algn="just"/>
            <a:r>
              <a:rPr lang="en-US" sz="4000" dirty="0">
                <a:effectLst>
                  <a:outerShdw blurRad="38100" dist="38100" dir="2700000" algn="tl">
                    <a:srgbClr val="000000">
                      <a:alpha val="43137"/>
                    </a:srgbClr>
                  </a:outerShdw>
                </a:effectLst>
                <a:latin typeface="Rockwell" panose="02060603020205020403" pitchFamily="18" charset="0"/>
              </a:rPr>
              <a:t> 11 </a:t>
            </a:r>
            <a:r>
              <a:rPr lang="en-US" sz="4000" dirty="0" err="1">
                <a:effectLst>
                  <a:outerShdw blurRad="38100" dist="38100" dir="2700000" algn="tl">
                    <a:srgbClr val="000000">
                      <a:alpha val="43137"/>
                    </a:srgbClr>
                  </a:outerShdw>
                </a:effectLst>
                <a:latin typeface="Rockwell" panose="02060603020205020403" pitchFamily="18" charset="0"/>
              </a:rPr>
              <a:t>Estas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cosas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hablado</a:t>
            </a:r>
            <a:r>
              <a:rPr lang="en-US" sz="4000" dirty="0">
                <a:effectLst>
                  <a:outerShdw blurRad="38100" dist="38100" dir="2700000" algn="tl">
                    <a:srgbClr val="000000">
                      <a:alpha val="43137"/>
                    </a:srgbClr>
                  </a:outerShdw>
                </a:effectLst>
                <a:latin typeface="Rockwell" panose="02060603020205020403" pitchFamily="18" charset="0"/>
              </a:rPr>
              <a:t>, para que mi </a:t>
            </a:r>
            <a:r>
              <a:rPr lang="en-US" sz="4000" dirty="0" err="1">
                <a:effectLst>
                  <a:outerShdw blurRad="38100" dist="38100" dir="2700000" algn="tl">
                    <a:srgbClr val="000000">
                      <a:alpha val="43137"/>
                    </a:srgbClr>
                  </a:outerShdw>
                </a:effectLst>
                <a:latin typeface="Rockwell" panose="02060603020205020403" pitchFamily="18" charset="0"/>
              </a:rPr>
              <a:t>gozo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esté</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vuestro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gozo</a:t>
            </a:r>
            <a:r>
              <a:rPr lang="en-US" sz="4000" dirty="0">
                <a:effectLst>
                  <a:outerShdw blurRad="38100" dist="38100" dir="2700000" algn="tl">
                    <a:srgbClr val="000000">
                      <a:alpha val="43137"/>
                    </a:srgbClr>
                  </a:outerShdw>
                </a:effectLst>
                <a:latin typeface="Rockwell" panose="02060603020205020403" pitchFamily="18" charset="0"/>
              </a:rPr>
              <a:t> sea </a:t>
            </a:r>
            <a:r>
              <a:rPr lang="en-US" sz="4000" dirty="0" err="1">
                <a:effectLst>
                  <a:outerShdw blurRad="38100" dist="38100" dir="2700000" algn="tl">
                    <a:srgbClr val="000000">
                      <a:alpha val="43137"/>
                    </a:srgbClr>
                  </a:outerShdw>
                </a:effectLst>
                <a:latin typeface="Rockwell" panose="02060603020205020403" pitchFamily="18" charset="0"/>
              </a:rPr>
              <a:t>cumplido</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s-ES" sz="4000" dirty="0">
                <a:effectLst>
                  <a:outerShdw blurRad="38100" dist="38100" dir="2700000" algn="tl">
                    <a:srgbClr val="000000">
                      <a:alpha val="43137"/>
                    </a:srgbClr>
                  </a:outerShdw>
                </a:effectLst>
                <a:latin typeface="Rockwell" panose="02060603020205020403" pitchFamily="18" charset="0"/>
              </a:rPr>
              <a:t> 12 Este es mi mandamiento: Que os améis los unos á los otros, como yo os he amado.</a:t>
            </a:r>
            <a:endParaRPr lang="en-US" sz="4000" dirty="0">
              <a:effectLst>
                <a:outerShdw blurRad="38100" dist="38100" dir="2700000" algn="tl">
                  <a:srgbClr val="000000">
                    <a:alpha val="43137"/>
                  </a:srgbClr>
                </a:outerShdw>
              </a:effectLst>
              <a:latin typeface="Rockwell" panose="02060603020205020403" pitchFamily="18" charset="0"/>
            </a:endParaRPr>
          </a:p>
        </p:txBody>
      </p:sp>
      <p:cxnSp>
        <p:nvCxnSpPr>
          <p:cNvPr id="6" name="Straight Connector 5">
            <a:extLst>
              <a:ext uri="{FF2B5EF4-FFF2-40B4-BE49-F238E27FC236}">
                <a16:creationId xmlns:a16="http://schemas.microsoft.com/office/drawing/2014/main" xmlns="" id="{9219FCC4-AE01-549F-A404-9260038FD0AE}"/>
              </a:ext>
            </a:extLst>
          </p:cNvPr>
          <p:cNvCxnSpPr>
            <a:cxnSpLocks/>
          </p:cNvCxnSpPr>
          <p:nvPr/>
        </p:nvCxnSpPr>
        <p:spPr>
          <a:xfrm>
            <a:off x="1611085" y="2224899"/>
            <a:ext cx="12627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6E2391F-791D-B512-E36A-2F37CFD923BA}"/>
              </a:ext>
            </a:extLst>
          </p:cNvPr>
          <p:cNvCxnSpPr>
            <a:cxnSpLocks/>
          </p:cNvCxnSpPr>
          <p:nvPr/>
        </p:nvCxnSpPr>
        <p:spPr>
          <a:xfrm>
            <a:off x="2677885" y="4010155"/>
            <a:ext cx="16546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47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AC41FD4-A07D-A222-A75E-41AC903C32EB}"/>
              </a:ext>
            </a:extLst>
          </p:cNvPr>
          <p:cNvSpPr txBox="1"/>
          <p:nvPr/>
        </p:nvSpPr>
        <p:spPr>
          <a:xfrm>
            <a:off x="195943" y="305067"/>
            <a:ext cx="11495314" cy="5632311"/>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15:13 No one has greater love than this, that a man lay down his life for his friends.</a:t>
            </a:r>
          </a:p>
          <a:p>
            <a:pPr algn="just"/>
            <a:r>
              <a:rPr lang="en-US" sz="4000" dirty="0">
                <a:effectLst>
                  <a:outerShdw blurRad="38100" dist="38100" dir="2700000" algn="tl">
                    <a:srgbClr val="000000">
                      <a:alpha val="43137"/>
                    </a:srgbClr>
                  </a:outerShdw>
                </a:effectLst>
                <a:latin typeface="Rockwell" panose="02060603020205020403" pitchFamily="18" charset="0"/>
              </a:rPr>
              <a:t> 14 You are My friends if you do whatever I command you.</a:t>
            </a:r>
          </a:p>
          <a:p>
            <a:pPr algn="just"/>
            <a:r>
              <a:rPr lang="en-US" sz="4000" dirty="0">
                <a:effectLst>
                  <a:outerShdw blurRad="38100" dist="38100" dir="2700000" algn="tl">
                    <a:srgbClr val="000000">
                      <a:alpha val="43137"/>
                    </a:srgbClr>
                  </a:outerShdw>
                </a:effectLst>
                <a:latin typeface="Rockwell" panose="02060603020205020403" pitchFamily="18" charset="0"/>
              </a:rPr>
              <a:t> 15 No longer do I call you servants, for the servant does not know what his master does. But I have called you friends, for all things that I have heard from My Father I have made known to you.</a:t>
            </a:r>
          </a:p>
        </p:txBody>
      </p:sp>
      <p:sp>
        <p:nvSpPr>
          <p:cNvPr id="5" name="TextBox 4">
            <a:extLst>
              <a:ext uri="{FF2B5EF4-FFF2-40B4-BE49-F238E27FC236}">
                <a16:creationId xmlns:a16="http://schemas.microsoft.com/office/drawing/2014/main" xmlns="" id="{77BD1727-AAFB-84F5-F0FF-61B22E029CF3}"/>
              </a:ext>
            </a:extLst>
          </p:cNvPr>
          <p:cNvSpPr txBox="1"/>
          <p:nvPr/>
        </p:nvSpPr>
        <p:spPr>
          <a:xfrm>
            <a:off x="11887200" y="305067"/>
            <a:ext cx="11691257" cy="5016758"/>
          </a:xfrm>
          <a:prstGeom prst="rect">
            <a:avLst/>
          </a:prstGeom>
          <a:noFill/>
          <a:ln>
            <a:solidFill>
              <a:srgbClr val="FFC000"/>
            </a:solidFill>
          </a:ln>
        </p:spPr>
        <p:txBody>
          <a:bodyPr wrap="square">
            <a:spAutoFit/>
          </a:bodyPr>
          <a:lstStyle/>
          <a:p>
            <a:pPr algn="just"/>
            <a:r>
              <a:rPr lang="en-US" sz="4000">
                <a:effectLst>
                  <a:outerShdw blurRad="38100" dist="38100" dir="2700000" algn="tl">
                    <a:srgbClr val="000000">
                      <a:alpha val="43137"/>
                    </a:srgbClr>
                  </a:outerShdw>
                </a:effectLst>
                <a:latin typeface="Rockwell" panose="02060603020205020403" pitchFamily="18" charset="0"/>
              </a:rPr>
              <a:t>Joh 15:13 Nadie tiene mayor amor que este, que ponga alguno su vida por sus amigos.</a:t>
            </a:r>
          </a:p>
          <a:p>
            <a:pPr algn="just"/>
            <a:r>
              <a:rPr lang="en-US" sz="4000">
                <a:effectLst>
                  <a:outerShdw blurRad="38100" dist="38100" dir="2700000" algn="tl">
                    <a:srgbClr val="000000">
                      <a:alpha val="43137"/>
                    </a:srgbClr>
                  </a:outerShdw>
                </a:effectLst>
                <a:latin typeface="Rockwell" panose="02060603020205020403" pitchFamily="18" charset="0"/>
              </a:rPr>
              <a:t> 14 Vosotros sois mis amigos, si hiciereis las cosas que yo os mando.</a:t>
            </a:r>
          </a:p>
          <a:p>
            <a:pPr algn="just"/>
            <a:r>
              <a:rPr lang="en-US" sz="4000">
                <a:effectLst>
                  <a:outerShdw blurRad="38100" dist="38100" dir="2700000" algn="tl">
                    <a:srgbClr val="000000">
                      <a:alpha val="43137"/>
                    </a:srgbClr>
                  </a:outerShdw>
                </a:effectLst>
                <a:latin typeface="Rockwell" panose="02060603020205020403" pitchFamily="18" charset="0"/>
              </a:rPr>
              <a:t> 15 Ya no os llamaré siervos, porque el siervo no sabe lo que hace su señor: mas os he llamado amigos, porque todas las cosas que oí de mi Padre, os he hecho notorias.</a:t>
            </a:r>
            <a:endParaRPr lang="en-US" sz="4000" dirty="0">
              <a:effectLst>
                <a:outerShdw blurRad="38100" dist="38100" dir="2700000" algn="tl">
                  <a:srgbClr val="000000">
                    <a:alpha val="43137"/>
                  </a:srgbClr>
                </a:outerShdw>
              </a:effectLst>
              <a:latin typeface="Rockwell" panose="02060603020205020403" pitchFamily="18" charset="0"/>
            </a:endParaRPr>
          </a:p>
        </p:txBody>
      </p:sp>
      <p:sp>
        <p:nvSpPr>
          <p:cNvPr id="7" name="TextBox 6">
            <a:extLst>
              <a:ext uri="{FF2B5EF4-FFF2-40B4-BE49-F238E27FC236}">
                <a16:creationId xmlns:a16="http://schemas.microsoft.com/office/drawing/2014/main" xmlns="" id="{7E974C81-46E9-6954-4BF8-38430DFED97F}"/>
              </a:ext>
            </a:extLst>
          </p:cNvPr>
          <p:cNvSpPr txBox="1"/>
          <p:nvPr/>
        </p:nvSpPr>
        <p:spPr>
          <a:xfrm>
            <a:off x="0" y="5937378"/>
            <a:ext cx="23774400"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friends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G5384</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philos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properly; dear, fond </a:t>
            </a:r>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(one)</a:t>
            </a:r>
          </a:p>
        </p:txBody>
      </p:sp>
      <p:cxnSp>
        <p:nvCxnSpPr>
          <p:cNvPr id="8" name="Straight Connector 7">
            <a:extLst>
              <a:ext uri="{FF2B5EF4-FFF2-40B4-BE49-F238E27FC236}">
                <a16:creationId xmlns:a16="http://schemas.microsoft.com/office/drawing/2014/main" xmlns="" id="{FDCAD72D-90B8-86F6-98BC-E68E2FBB269E}"/>
              </a:ext>
            </a:extLst>
          </p:cNvPr>
          <p:cNvCxnSpPr>
            <a:cxnSpLocks/>
          </p:cNvCxnSpPr>
          <p:nvPr/>
        </p:nvCxnSpPr>
        <p:spPr>
          <a:xfrm>
            <a:off x="4724400" y="4619755"/>
            <a:ext cx="16546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9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Theme1" id="{AB5F0B47-197D-488C-BDB9-575A1B2757D5}" vid="{6E0A9611-3708-4BB3-9B26-AE7B0DE9AB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3329</TotalTime>
  <Words>3222</Words>
  <Application>Microsoft Office PowerPoint</Application>
  <PresentationFormat>Custom</PresentationFormat>
  <Paragraphs>369</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Jackson</dc:creator>
  <cp:lastModifiedBy>CCM A-V Booth</cp:lastModifiedBy>
  <cp:revision>332</cp:revision>
  <cp:lastPrinted>2025-09-14T14:16:54Z</cp:lastPrinted>
  <dcterms:created xsi:type="dcterms:W3CDTF">2008-09-21T05:00:23Z</dcterms:created>
  <dcterms:modified xsi:type="dcterms:W3CDTF">2025-09-14T17:25:17Z</dcterms:modified>
</cp:coreProperties>
</file>