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
  </p:notesMasterIdLst>
  <p:sldIdLst>
    <p:sldId id="260" r:id="rId5"/>
    <p:sldId id="271" r:id="rId6"/>
    <p:sldId id="292" r:id="rId7"/>
    <p:sldId id="293" r:id="rId8"/>
    <p:sldId id="294" r:id="rId9"/>
    <p:sldId id="295" r:id="rId10"/>
    <p:sldId id="296" r:id="rId11"/>
    <p:sldId id="297" r:id="rId12"/>
    <p:sldId id="298" r:id="rId13"/>
    <p:sldId id="300" r:id="rId14"/>
    <p:sldId id="29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4F57"/>
    <a:srgbClr val="0258A3"/>
    <a:srgbClr val="FFFFFF"/>
    <a:srgbClr val="333333"/>
    <a:srgbClr val="12151F"/>
    <a:srgbClr val="F0F0F0"/>
    <a:srgbClr val="4C4F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0EAA07-3007-4833-B1AB-B8AB87A41CCE}" v="5" dt="2025-08-10T10:12:45.7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036" autoAdjust="0"/>
  </p:normalViewPr>
  <p:slideViewPr>
    <p:cSldViewPr snapToGrid="0">
      <p:cViewPr varScale="1">
        <p:scale>
          <a:sx n="103" d="100"/>
          <a:sy n="103" d="100"/>
        </p:scale>
        <p:origin x="156" y="-168"/>
      </p:cViewPr>
      <p:guideLst>
        <p:guide orient="horz" pos="2160"/>
        <p:guide pos="3817"/>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562369-39DF-7C47-A982-FB71E6B67312}" type="datetimeFigureOut">
              <a:rPr lang="nl-NL" smtClean="0"/>
              <a:t>10-8-2025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78AD27-B218-2A4E-AA3C-57B3E485ADC3}" type="slidenum">
              <a:rPr lang="nl-NL" smtClean="0"/>
              <a:t>‹#›</a:t>
            </a:fld>
            <a:endParaRPr lang="nl-NL"/>
          </a:p>
        </p:txBody>
      </p:sp>
    </p:spTree>
    <p:extLst>
      <p:ext uri="{BB962C8B-B14F-4D97-AF65-F5344CB8AC3E}">
        <p14:creationId xmlns:p14="http://schemas.microsoft.com/office/powerpoint/2010/main" val="3062853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78AD27-B218-2A4E-AA3C-57B3E485ADC3}" type="slidenum">
              <a:rPr lang="nl-NL" smtClean="0"/>
              <a:t>2</a:t>
            </a:fld>
            <a:endParaRPr lang="nl-NL"/>
          </a:p>
        </p:txBody>
      </p:sp>
    </p:spTree>
    <p:extLst>
      <p:ext uri="{BB962C8B-B14F-4D97-AF65-F5344CB8AC3E}">
        <p14:creationId xmlns:p14="http://schemas.microsoft.com/office/powerpoint/2010/main" val="3268715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5C297-0105-ABC0-45EC-135005229F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EA90B7-B548-53E2-BECA-49692625E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FCD630-026E-892A-0919-66300A9A913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105795E-1044-4CC2-4C14-92DDC1017E63}"/>
              </a:ext>
            </a:extLst>
          </p:cNvPr>
          <p:cNvSpPr>
            <a:spLocks noGrp="1"/>
          </p:cNvSpPr>
          <p:nvPr>
            <p:ph type="sldNum" sz="quarter" idx="5"/>
          </p:nvPr>
        </p:nvSpPr>
        <p:spPr/>
        <p:txBody>
          <a:bodyPr/>
          <a:lstStyle/>
          <a:p>
            <a:fld id="{3E78AD27-B218-2A4E-AA3C-57B3E485ADC3}" type="slidenum">
              <a:rPr lang="nl-NL" smtClean="0"/>
              <a:t>3</a:t>
            </a:fld>
            <a:endParaRPr lang="nl-NL"/>
          </a:p>
        </p:txBody>
      </p:sp>
    </p:spTree>
    <p:extLst>
      <p:ext uri="{BB962C8B-B14F-4D97-AF65-F5344CB8AC3E}">
        <p14:creationId xmlns:p14="http://schemas.microsoft.com/office/powerpoint/2010/main" val="256461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6AF7D-2CCA-5A57-FCB8-2AE9E2697E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3EA268-5698-337C-427B-F727E14374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19368B-A8D9-1865-C5ED-9507A4E185D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11714BC-A8AE-2D84-DED2-2FE425753F31}"/>
              </a:ext>
            </a:extLst>
          </p:cNvPr>
          <p:cNvSpPr>
            <a:spLocks noGrp="1"/>
          </p:cNvSpPr>
          <p:nvPr>
            <p:ph type="sldNum" sz="quarter" idx="5"/>
          </p:nvPr>
        </p:nvSpPr>
        <p:spPr/>
        <p:txBody>
          <a:bodyPr/>
          <a:lstStyle/>
          <a:p>
            <a:fld id="{3E78AD27-B218-2A4E-AA3C-57B3E485ADC3}" type="slidenum">
              <a:rPr lang="nl-NL" smtClean="0"/>
              <a:t>4</a:t>
            </a:fld>
            <a:endParaRPr lang="nl-NL"/>
          </a:p>
        </p:txBody>
      </p:sp>
    </p:spTree>
    <p:extLst>
      <p:ext uri="{BB962C8B-B14F-4D97-AF65-F5344CB8AC3E}">
        <p14:creationId xmlns:p14="http://schemas.microsoft.com/office/powerpoint/2010/main" val="440783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D1237-A491-6E76-D83B-86EC75D291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44C2BC-B407-A3B6-CE87-2C31E59258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9BB15F-032F-5ABF-03AA-E7440FF87C5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BDD7CE5-D24E-E730-D3EC-1250F3128C1C}"/>
              </a:ext>
            </a:extLst>
          </p:cNvPr>
          <p:cNvSpPr>
            <a:spLocks noGrp="1"/>
          </p:cNvSpPr>
          <p:nvPr>
            <p:ph type="sldNum" sz="quarter" idx="5"/>
          </p:nvPr>
        </p:nvSpPr>
        <p:spPr/>
        <p:txBody>
          <a:bodyPr/>
          <a:lstStyle/>
          <a:p>
            <a:fld id="{3E78AD27-B218-2A4E-AA3C-57B3E485ADC3}" type="slidenum">
              <a:rPr lang="nl-NL" smtClean="0"/>
              <a:t>5</a:t>
            </a:fld>
            <a:endParaRPr lang="nl-NL"/>
          </a:p>
        </p:txBody>
      </p:sp>
    </p:spTree>
    <p:extLst>
      <p:ext uri="{BB962C8B-B14F-4D97-AF65-F5344CB8AC3E}">
        <p14:creationId xmlns:p14="http://schemas.microsoft.com/office/powerpoint/2010/main" val="2423813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11F65-6C84-F018-AC2A-8948E025D6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E96B9A-8685-3CC0-A073-52CBE0E1A3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00A2B8-95EE-42B7-5CBF-6D67D0709FD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837AC66-235B-ADFF-6DD4-924A058068FB}"/>
              </a:ext>
            </a:extLst>
          </p:cNvPr>
          <p:cNvSpPr>
            <a:spLocks noGrp="1"/>
          </p:cNvSpPr>
          <p:nvPr>
            <p:ph type="sldNum" sz="quarter" idx="5"/>
          </p:nvPr>
        </p:nvSpPr>
        <p:spPr/>
        <p:txBody>
          <a:bodyPr/>
          <a:lstStyle/>
          <a:p>
            <a:fld id="{3E78AD27-B218-2A4E-AA3C-57B3E485ADC3}" type="slidenum">
              <a:rPr lang="nl-NL" smtClean="0"/>
              <a:t>6</a:t>
            </a:fld>
            <a:endParaRPr lang="nl-NL"/>
          </a:p>
        </p:txBody>
      </p:sp>
    </p:spTree>
    <p:extLst>
      <p:ext uri="{BB962C8B-B14F-4D97-AF65-F5344CB8AC3E}">
        <p14:creationId xmlns:p14="http://schemas.microsoft.com/office/powerpoint/2010/main" val="2287028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6556F-052E-50B4-FC07-A4B4BCA4AF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E58F28-CA2A-8125-516A-6781728CB4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02F49F-1BA4-8F88-99C8-87CCC863041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1FC006F-C372-A29F-DD6F-EC564008CDC7}"/>
              </a:ext>
            </a:extLst>
          </p:cNvPr>
          <p:cNvSpPr>
            <a:spLocks noGrp="1"/>
          </p:cNvSpPr>
          <p:nvPr>
            <p:ph type="sldNum" sz="quarter" idx="5"/>
          </p:nvPr>
        </p:nvSpPr>
        <p:spPr/>
        <p:txBody>
          <a:bodyPr/>
          <a:lstStyle/>
          <a:p>
            <a:fld id="{3E78AD27-B218-2A4E-AA3C-57B3E485ADC3}" type="slidenum">
              <a:rPr lang="nl-NL" smtClean="0"/>
              <a:t>7</a:t>
            </a:fld>
            <a:endParaRPr lang="nl-NL"/>
          </a:p>
        </p:txBody>
      </p:sp>
    </p:spTree>
    <p:extLst>
      <p:ext uri="{BB962C8B-B14F-4D97-AF65-F5344CB8AC3E}">
        <p14:creationId xmlns:p14="http://schemas.microsoft.com/office/powerpoint/2010/main" val="3429267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D8F9A-BC6A-F111-AAA6-FEDD9B7F37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FFF984-95A2-82E2-1E76-3471F400E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EEA124-5362-9FE0-F07A-1D0C35BB92B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46E5B1-235A-B84A-8CD1-4D840126E814}"/>
              </a:ext>
            </a:extLst>
          </p:cNvPr>
          <p:cNvSpPr>
            <a:spLocks noGrp="1"/>
          </p:cNvSpPr>
          <p:nvPr>
            <p:ph type="sldNum" sz="quarter" idx="5"/>
          </p:nvPr>
        </p:nvSpPr>
        <p:spPr/>
        <p:txBody>
          <a:bodyPr/>
          <a:lstStyle/>
          <a:p>
            <a:fld id="{3E78AD27-B218-2A4E-AA3C-57B3E485ADC3}" type="slidenum">
              <a:rPr lang="nl-NL" smtClean="0"/>
              <a:t>8</a:t>
            </a:fld>
            <a:endParaRPr lang="nl-NL"/>
          </a:p>
        </p:txBody>
      </p:sp>
    </p:spTree>
    <p:extLst>
      <p:ext uri="{BB962C8B-B14F-4D97-AF65-F5344CB8AC3E}">
        <p14:creationId xmlns:p14="http://schemas.microsoft.com/office/powerpoint/2010/main" val="2666866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AE9D3-8FC0-E627-D2C6-A2A8C8BA4C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99124D-7554-7610-F451-F6DECDBDE7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A47E13-A7D1-2DE4-E91B-E323FCD0E0B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D74B04E-ADFE-AB0B-C775-FE0E2D1BEE50}"/>
              </a:ext>
            </a:extLst>
          </p:cNvPr>
          <p:cNvSpPr>
            <a:spLocks noGrp="1"/>
          </p:cNvSpPr>
          <p:nvPr>
            <p:ph type="sldNum" sz="quarter" idx="5"/>
          </p:nvPr>
        </p:nvSpPr>
        <p:spPr/>
        <p:txBody>
          <a:bodyPr/>
          <a:lstStyle/>
          <a:p>
            <a:fld id="{3E78AD27-B218-2A4E-AA3C-57B3E485ADC3}" type="slidenum">
              <a:rPr lang="nl-NL" smtClean="0"/>
              <a:t>9</a:t>
            </a:fld>
            <a:endParaRPr lang="nl-NL"/>
          </a:p>
        </p:txBody>
      </p:sp>
    </p:spTree>
    <p:extLst>
      <p:ext uri="{BB962C8B-B14F-4D97-AF65-F5344CB8AC3E}">
        <p14:creationId xmlns:p14="http://schemas.microsoft.com/office/powerpoint/2010/main" val="705738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9EBFC-A140-F69E-1866-765F51D186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7900AB-04C1-6F8E-85A3-BB563E289B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80E7D9-512C-F964-DFC3-67CE083571B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4733441-B9FB-846C-8438-12C645E5BE16}"/>
              </a:ext>
            </a:extLst>
          </p:cNvPr>
          <p:cNvSpPr>
            <a:spLocks noGrp="1"/>
          </p:cNvSpPr>
          <p:nvPr>
            <p:ph type="sldNum" sz="quarter" idx="5"/>
          </p:nvPr>
        </p:nvSpPr>
        <p:spPr/>
        <p:txBody>
          <a:bodyPr/>
          <a:lstStyle/>
          <a:p>
            <a:fld id="{3E78AD27-B218-2A4E-AA3C-57B3E485ADC3}" type="slidenum">
              <a:rPr lang="nl-NL" smtClean="0"/>
              <a:t>11</a:t>
            </a:fld>
            <a:endParaRPr lang="nl-NL"/>
          </a:p>
        </p:txBody>
      </p:sp>
    </p:spTree>
    <p:extLst>
      <p:ext uri="{BB962C8B-B14F-4D97-AF65-F5344CB8AC3E}">
        <p14:creationId xmlns:p14="http://schemas.microsoft.com/office/powerpoint/2010/main" val="10914544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2.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slide image">
    <p:spTree>
      <p:nvGrpSpPr>
        <p:cNvPr id="1" name=""/>
        <p:cNvGrpSpPr/>
        <p:nvPr/>
      </p:nvGrpSpPr>
      <p:grpSpPr>
        <a:xfrm>
          <a:off x="0" y="0"/>
          <a:ext cx="0" cy="0"/>
          <a:chOff x="0" y="0"/>
          <a:chExt cx="0" cy="0"/>
        </a:xfrm>
      </p:grpSpPr>
      <p:sp>
        <p:nvSpPr>
          <p:cNvPr id="5" name="Tijdelijke aanduiding voor afbeelding 25">
            <a:extLst>
              <a:ext uri="{FF2B5EF4-FFF2-40B4-BE49-F238E27FC236}">
                <a16:creationId xmlns:a16="http://schemas.microsoft.com/office/drawing/2014/main" id="{86955E0A-13BF-48A0-6BC5-8C37D6914862}"/>
              </a:ext>
            </a:extLst>
          </p:cNvPr>
          <p:cNvSpPr>
            <a:spLocks noGrp="1"/>
          </p:cNvSpPr>
          <p:nvPr>
            <p:ph type="pic" sz="quarter" idx="10" hasCustomPrompt="1"/>
          </p:nvPr>
        </p:nvSpPr>
        <p:spPr>
          <a:xfrm>
            <a:off x="0" y="-350455"/>
            <a:ext cx="12202817" cy="7213219"/>
          </a:xfrm>
          <a:custGeom>
            <a:avLst/>
            <a:gdLst>
              <a:gd name="connsiteX0" fmla="*/ 11005692 w 12202817"/>
              <a:gd name="connsiteY0" fmla="*/ 0 h 7213219"/>
              <a:gd name="connsiteX1" fmla="*/ 11590784 w 12202817"/>
              <a:gd name="connsiteY1" fmla="*/ 0 h 7213219"/>
              <a:gd name="connsiteX2" fmla="*/ 11676063 w 12202817"/>
              <a:gd name="connsiteY2" fmla="*/ 85279 h 7213219"/>
              <a:gd name="connsiteX3" fmla="*/ 11676063 w 12202817"/>
              <a:gd name="connsiteY3" fmla="*/ 345692 h 7213219"/>
              <a:gd name="connsiteX4" fmla="*/ 12202817 w 12202817"/>
              <a:gd name="connsiteY4" fmla="*/ 345692 h 7213219"/>
              <a:gd name="connsiteX5" fmla="*/ 12202817 w 12202817"/>
              <a:gd name="connsiteY5" fmla="*/ 7213219 h 7213219"/>
              <a:gd name="connsiteX6" fmla="*/ 0 w 12202817"/>
              <a:gd name="connsiteY6" fmla="*/ 7213219 h 7213219"/>
              <a:gd name="connsiteX7" fmla="*/ 0 w 12202817"/>
              <a:gd name="connsiteY7" fmla="*/ 345692 h 7213219"/>
              <a:gd name="connsiteX8" fmla="*/ 10920413 w 12202817"/>
              <a:gd name="connsiteY8" fmla="*/ 345692 h 7213219"/>
              <a:gd name="connsiteX9" fmla="*/ 10920413 w 12202817"/>
              <a:gd name="connsiteY9" fmla="*/ 85279 h 7213219"/>
              <a:gd name="connsiteX10" fmla="*/ 11005692 w 12202817"/>
              <a:gd name="connsiteY10" fmla="*/ 0 h 721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02817" h="7213219">
                <a:moveTo>
                  <a:pt x="11005692" y="0"/>
                </a:moveTo>
                <a:lnTo>
                  <a:pt x="11590784" y="0"/>
                </a:lnTo>
                <a:cubicBezTo>
                  <a:pt x="11637882" y="0"/>
                  <a:pt x="11676063" y="38181"/>
                  <a:pt x="11676063" y="85279"/>
                </a:cubicBezTo>
                <a:lnTo>
                  <a:pt x="11676063" y="345692"/>
                </a:lnTo>
                <a:lnTo>
                  <a:pt x="12202817" y="345692"/>
                </a:lnTo>
                <a:lnTo>
                  <a:pt x="12202817" y="7213219"/>
                </a:lnTo>
                <a:lnTo>
                  <a:pt x="0" y="7213219"/>
                </a:lnTo>
                <a:lnTo>
                  <a:pt x="0" y="345692"/>
                </a:lnTo>
                <a:lnTo>
                  <a:pt x="10920413" y="345692"/>
                </a:lnTo>
                <a:lnTo>
                  <a:pt x="10920413" y="85279"/>
                </a:lnTo>
                <a:cubicBezTo>
                  <a:pt x="10920413" y="38181"/>
                  <a:pt x="10958594" y="0"/>
                  <a:pt x="11005692" y="0"/>
                </a:cubicBezTo>
                <a:close/>
              </a:path>
            </a:pathLst>
          </a:custGeom>
          <a:solidFill>
            <a:schemeClr val="tx2"/>
          </a:solidFill>
        </p:spPr>
        <p:txBody>
          <a:bodyPr wrap="square">
            <a:noAutofit/>
          </a:bodyPr>
          <a:lstStyle>
            <a:lvl1pPr marL="0" indent="0">
              <a:buNone/>
              <a:defRPr sz="100"/>
            </a:lvl1pPr>
          </a:lstStyle>
          <a:p>
            <a:r>
              <a:rPr lang="nl-NL"/>
              <a:t>.</a:t>
            </a:r>
          </a:p>
        </p:txBody>
      </p:sp>
      <p:sp>
        <p:nvSpPr>
          <p:cNvPr id="31" name="Tijdelijke aanduiding voor tekst 45">
            <a:extLst>
              <a:ext uri="{FF2B5EF4-FFF2-40B4-BE49-F238E27FC236}">
                <a16:creationId xmlns:a16="http://schemas.microsoft.com/office/drawing/2014/main" id="{38779D13-F42F-0095-DDEE-C7987FEF17F0}"/>
              </a:ext>
            </a:extLst>
          </p:cNvPr>
          <p:cNvSpPr>
            <a:spLocks noGrp="1"/>
          </p:cNvSpPr>
          <p:nvPr>
            <p:ph type="body" sz="quarter" idx="16" hasCustomPrompt="1"/>
          </p:nvPr>
        </p:nvSpPr>
        <p:spPr>
          <a:xfrm>
            <a:off x="-1908" y="0"/>
            <a:ext cx="12192000" cy="6867525"/>
          </a:xfrm>
          <a:solidFill>
            <a:srgbClr val="12151F">
              <a:alpha val="30196"/>
            </a:srgbClr>
          </a:solidFill>
        </p:spPr>
        <p:txBody>
          <a:bodyPr/>
          <a:lstStyle>
            <a:lvl1pPr marL="0" indent="0">
              <a:buNone/>
              <a:defRPr sz="100"/>
            </a:lvl1pPr>
          </a:lstStyle>
          <a:p>
            <a:pPr lvl="0"/>
            <a:r>
              <a:rPr lang="nl-NL"/>
              <a:t>.</a:t>
            </a:r>
          </a:p>
        </p:txBody>
      </p:sp>
      <p:sp>
        <p:nvSpPr>
          <p:cNvPr id="72" name="Tijdelijke aanduiding voor tekst 71">
            <a:extLst>
              <a:ext uri="{FF2B5EF4-FFF2-40B4-BE49-F238E27FC236}">
                <a16:creationId xmlns:a16="http://schemas.microsoft.com/office/drawing/2014/main" id="{4CE4E6A9-3927-59DF-B954-4F1103F8F97F}"/>
              </a:ext>
            </a:extLst>
          </p:cNvPr>
          <p:cNvSpPr>
            <a:spLocks noGrp="1"/>
          </p:cNvSpPr>
          <p:nvPr>
            <p:ph type="body" sz="quarter" idx="17" hasCustomPrompt="1"/>
          </p:nvPr>
        </p:nvSpPr>
        <p:spPr>
          <a:xfrm>
            <a:off x="0" y="0"/>
            <a:ext cx="12203113" cy="6858000"/>
          </a:xfrm>
          <a:blipFill>
            <a:blip r:embed="rId2">
              <a:extLst>
                <a:ext uri="{96DAC541-7B7A-43D3-8B79-37D633B846F1}">
                  <asvg:svgBlip xmlns:asvg="http://schemas.microsoft.com/office/drawing/2016/SVG/main" r:embed="rId3"/>
                </a:ext>
              </a:extLst>
            </a:blip>
            <a:stretch>
              <a:fillRect/>
            </a:stretch>
          </a:blipFill>
          <a:ln w="76200">
            <a:noFill/>
          </a:ln>
        </p:spPr>
        <p:style>
          <a:lnRef idx="2">
            <a:schemeClr val="dk1"/>
          </a:lnRef>
          <a:fillRef idx="1">
            <a:schemeClr val="lt1"/>
          </a:fillRef>
          <a:effectRef idx="0">
            <a:schemeClr val="dk1"/>
          </a:effectRef>
          <a:fontRef idx="minor">
            <a:schemeClr val="dk1"/>
          </a:fontRef>
        </p:style>
        <p:txBody>
          <a:bodyPr/>
          <a:lstStyle>
            <a:lvl1pPr marL="0" indent="0">
              <a:buNone/>
              <a:defRPr>
                <a:solidFill>
                  <a:schemeClr val="bg2"/>
                </a:solidFill>
              </a:defRPr>
            </a:lvl1pPr>
          </a:lstStyle>
          <a:p>
            <a:pPr lvl="0"/>
            <a:r>
              <a:rPr lang="nl-NL" dirty="0"/>
              <a:t> </a:t>
            </a:r>
          </a:p>
        </p:txBody>
      </p:sp>
      <p:sp>
        <p:nvSpPr>
          <p:cNvPr id="7" name="Rechthoek 6">
            <a:extLst>
              <a:ext uri="{FF2B5EF4-FFF2-40B4-BE49-F238E27FC236}">
                <a16:creationId xmlns:a16="http://schemas.microsoft.com/office/drawing/2014/main" id="{7D3AA19E-3DC8-4556-BC42-05B65FEB6237}"/>
              </a:ext>
            </a:extLst>
          </p:cNvPr>
          <p:cNvSpPr>
            <a:spLocks/>
          </p:cNvSpPr>
          <p:nvPr userDrawn="1"/>
        </p:nvSpPr>
        <p:spPr>
          <a:xfrm>
            <a:off x="0" y="-425941"/>
            <a:ext cx="193642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1" cap="none" baseline="0" noProof="0" dirty="0">
                <a:solidFill>
                  <a:schemeClr val="accent1"/>
                </a:solidFill>
                <a:latin typeface="+mn-lt"/>
              </a:rPr>
              <a:t>Intro slide - Image</a:t>
            </a:r>
          </a:p>
        </p:txBody>
      </p:sp>
      <p:grpSp>
        <p:nvGrpSpPr>
          <p:cNvPr id="9" name="INSTRUCTIE">
            <a:extLst>
              <a:ext uri="{FF2B5EF4-FFF2-40B4-BE49-F238E27FC236}">
                <a16:creationId xmlns:a16="http://schemas.microsoft.com/office/drawing/2014/main" id="{5828F980-8411-C113-D0C0-D54CB7A16ECC}"/>
              </a:ext>
            </a:extLst>
          </p:cNvPr>
          <p:cNvGrpSpPr/>
          <p:nvPr userDrawn="1"/>
        </p:nvGrpSpPr>
        <p:grpSpPr>
          <a:xfrm>
            <a:off x="12347287" y="-1699419"/>
            <a:ext cx="3695970" cy="1515649"/>
            <a:chOff x="-3889316" y="-1699419"/>
            <a:chExt cx="3695970" cy="1515649"/>
          </a:xfrm>
        </p:grpSpPr>
        <p:sp>
          <p:nvSpPr>
            <p:cNvPr id="10" name="Rechthoek 9">
              <a:extLst>
                <a:ext uri="{FF2B5EF4-FFF2-40B4-BE49-F238E27FC236}">
                  <a16:creationId xmlns:a16="http://schemas.microsoft.com/office/drawing/2014/main" id="{75796579-1498-9B5D-EAB0-0D40449C7769}"/>
                </a:ext>
              </a:extLst>
            </p:cNvPr>
            <p:cNvSpPr/>
            <p:nvPr userDrawn="1"/>
          </p:nvSpPr>
          <p:spPr>
            <a:xfrm>
              <a:off x="-3786437" y="-1699419"/>
              <a:ext cx="3593091" cy="151564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a:t>
              </a:r>
            </a:p>
          </p:txBody>
        </p:sp>
        <p:sp>
          <p:nvSpPr>
            <p:cNvPr id="11" name="Rechthoek 10">
              <a:extLst>
                <a:ext uri="{FF2B5EF4-FFF2-40B4-BE49-F238E27FC236}">
                  <a16:creationId xmlns:a16="http://schemas.microsoft.com/office/drawing/2014/main" id="{2732EB85-D03F-39F3-6A3D-33369402A351}"/>
                </a:ext>
              </a:extLst>
            </p:cNvPr>
            <p:cNvSpPr/>
            <p:nvPr userDrawn="1"/>
          </p:nvSpPr>
          <p:spPr>
            <a:xfrm>
              <a:off x="-3603859" y="-1271906"/>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vervolgens het invoegkader van de afbeelding door op het lipje hiernaast te klikken.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‘Afbeeldingen’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de gewenste afbeelding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Gelijkbenige driehoek 11">
              <a:extLst>
                <a:ext uri="{FF2B5EF4-FFF2-40B4-BE49-F238E27FC236}">
                  <a16:creationId xmlns:a16="http://schemas.microsoft.com/office/drawing/2014/main" id="{31EA714E-D28A-0CC1-8AD5-AE9B46FE66DF}"/>
                </a:ext>
              </a:extLst>
            </p:cNvPr>
            <p:cNvSpPr/>
            <p:nvPr userDrawn="1"/>
          </p:nvSpPr>
          <p:spPr>
            <a:xfrm rot="16200000" flipH="1">
              <a:off x="-3925504" y="-351896"/>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7B1B713A-E1AB-8B18-3D25-CAEB880B6490}"/>
              </a:ext>
            </a:extLst>
          </p:cNvPr>
          <p:cNvGrpSpPr/>
          <p:nvPr userDrawn="1"/>
        </p:nvGrpSpPr>
        <p:grpSpPr>
          <a:xfrm>
            <a:off x="12450438" y="6607"/>
            <a:ext cx="3695117" cy="3706077"/>
            <a:chOff x="12450438" y="6607"/>
            <a:chExt cx="3695117" cy="3706077"/>
          </a:xfrm>
        </p:grpSpPr>
        <p:sp>
          <p:nvSpPr>
            <p:cNvPr id="16" name="Rechthoek 15">
              <a:extLst>
                <a:ext uri="{FF2B5EF4-FFF2-40B4-BE49-F238E27FC236}">
                  <a16:creationId xmlns:a16="http://schemas.microsoft.com/office/drawing/2014/main" id="{9234FED6-9B99-B0A1-9ED4-34FE2CCEE6D8}"/>
                </a:ext>
              </a:extLst>
            </p:cNvPr>
            <p:cNvSpPr/>
            <p:nvPr userDrawn="1"/>
          </p:nvSpPr>
          <p:spPr>
            <a:xfrm>
              <a:off x="12450438" y="6607"/>
              <a:ext cx="3593091" cy="358034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opmaken</a:t>
              </a:r>
            </a:p>
          </p:txBody>
        </p:sp>
        <p:sp>
          <p:nvSpPr>
            <p:cNvPr id="23" name="Ovaal 22">
              <a:extLst>
                <a:ext uri="{FF2B5EF4-FFF2-40B4-BE49-F238E27FC236}">
                  <a16:creationId xmlns:a16="http://schemas.microsoft.com/office/drawing/2014/main" id="{64F99268-3D69-1C7D-1310-9FCAC8BA8362}"/>
                </a:ext>
              </a:extLst>
            </p:cNvPr>
            <p:cNvSpPr/>
            <p:nvPr userDrawn="1"/>
          </p:nvSpPr>
          <p:spPr>
            <a:xfrm>
              <a:off x="12633016" y="48987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4B5B9A0F-01B2-9EC2-0EB9-6D182148F66F}"/>
                </a:ext>
              </a:extLst>
            </p:cNvPr>
            <p:cNvSpPr/>
            <p:nvPr userDrawn="1"/>
          </p:nvSpPr>
          <p:spPr>
            <a:xfrm>
              <a:off x="12917188" y="48987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5" name="Ovaal 24">
              <a:extLst>
                <a:ext uri="{FF2B5EF4-FFF2-40B4-BE49-F238E27FC236}">
                  <a16:creationId xmlns:a16="http://schemas.microsoft.com/office/drawing/2014/main" id="{36683E6C-5ECC-16E7-F8C3-84C838D6200E}"/>
                </a:ext>
              </a:extLst>
            </p:cNvPr>
            <p:cNvSpPr/>
            <p:nvPr userDrawn="1"/>
          </p:nvSpPr>
          <p:spPr>
            <a:xfrm>
              <a:off x="12633016" y="16807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7" name="Rechthoek 26">
              <a:extLst>
                <a:ext uri="{FF2B5EF4-FFF2-40B4-BE49-F238E27FC236}">
                  <a16:creationId xmlns:a16="http://schemas.microsoft.com/office/drawing/2014/main" id="{361724F7-BAF8-837E-01E9-D920BBB81220}"/>
                </a:ext>
              </a:extLst>
            </p:cNvPr>
            <p:cNvSpPr/>
            <p:nvPr userDrawn="1"/>
          </p:nvSpPr>
          <p:spPr>
            <a:xfrm>
              <a:off x="12917188" y="1680754"/>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‘Afbeeldingsindeling’</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9" name="Groep 28">
              <a:extLst>
                <a:ext uri="{FF2B5EF4-FFF2-40B4-BE49-F238E27FC236}">
                  <a16:creationId xmlns:a16="http://schemas.microsoft.com/office/drawing/2014/main" id="{2E916033-475C-9594-CDD3-B9EEBDA8069A}"/>
                </a:ext>
              </a:extLst>
            </p:cNvPr>
            <p:cNvGrpSpPr/>
            <p:nvPr userDrawn="1"/>
          </p:nvGrpSpPr>
          <p:grpSpPr>
            <a:xfrm>
              <a:off x="12921782" y="917964"/>
              <a:ext cx="1558053" cy="563933"/>
              <a:chOff x="-3314821" y="2981448"/>
              <a:chExt cx="1558053" cy="563933"/>
            </a:xfrm>
          </p:grpSpPr>
          <p:sp>
            <p:nvSpPr>
              <p:cNvPr id="36" name="Rechthoek 35">
                <a:extLst>
                  <a:ext uri="{FF2B5EF4-FFF2-40B4-BE49-F238E27FC236}">
                    <a16:creationId xmlns:a16="http://schemas.microsoft.com/office/drawing/2014/main" id="{AB8AA3CF-9BDE-9623-1358-D6ECFA38A022}"/>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CE63EA70-CE6D-1CF2-502D-671CF4A84DB0}"/>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38" name="Tekstvak 37">
                <a:extLst>
                  <a:ext uri="{FF2B5EF4-FFF2-40B4-BE49-F238E27FC236}">
                    <a16:creationId xmlns:a16="http://schemas.microsoft.com/office/drawing/2014/main" id="{0D1E366E-68CE-D8E7-DD22-50EB7356B602}"/>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Naar voorgrond</a:t>
                </a:r>
              </a:p>
            </p:txBody>
          </p:sp>
          <p:sp>
            <p:nvSpPr>
              <p:cNvPr id="39" name="Tekstvak 38">
                <a:extLst>
                  <a:ext uri="{FF2B5EF4-FFF2-40B4-BE49-F238E27FC236}">
                    <a16:creationId xmlns:a16="http://schemas.microsoft.com/office/drawing/2014/main" id="{6043A076-9206-76A2-D40C-37A3B59121CD}"/>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Naar achtergrond</a:t>
                </a:r>
              </a:p>
            </p:txBody>
          </p:sp>
          <p:sp>
            <p:nvSpPr>
              <p:cNvPr id="40" name="Vrije vorm: vorm 39">
                <a:extLst>
                  <a:ext uri="{FF2B5EF4-FFF2-40B4-BE49-F238E27FC236}">
                    <a16:creationId xmlns:a16="http://schemas.microsoft.com/office/drawing/2014/main" id="{0180C710-B6AD-AD69-1A0E-D0099688B01B}"/>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41" name="Gelijkbenige driehoek 40">
                <a:extLst>
                  <a:ext uri="{FF2B5EF4-FFF2-40B4-BE49-F238E27FC236}">
                    <a16:creationId xmlns:a16="http://schemas.microsoft.com/office/drawing/2014/main" id="{F79EC43E-C799-EEDF-13D0-6603236D218C}"/>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55AAC769-7607-B199-9490-CD09E2268788}"/>
                  </a:ext>
                </a:extLst>
              </p:cNvPr>
              <p:cNvGrpSpPr/>
              <p:nvPr userDrawn="1"/>
            </p:nvGrpSpPr>
            <p:grpSpPr>
              <a:xfrm>
                <a:off x="-3257052" y="3032066"/>
                <a:ext cx="182309" cy="163794"/>
                <a:chOff x="12832541" y="3162395"/>
                <a:chExt cx="219532" cy="197236"/>
              </a:xfrm>
            </p:grpSpPr>
            <p:sp>
              <p:nvSpPr>
                <p:cNvPr id="48" name="Rechthoek 47">
                  <a:extLst>
                    <a:ext uri="{FF2B5EF4-FFF2-40B4-BE49-F238E27FC236}">
                      <a16:creationId xmlns:a16="http://schemas.microsoft.com/office/drawing/2014/main" id="{0D0CFB36-605A-4256-2D9A-0EFAA71023E3}"/>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80FF676B-0601-DEE5-5CB5-DB4D9A225101}"/>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3BF1B358-5358-D99A-4E57-4E8AA356EBFD}"/>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51F44B3F-2AA8-017C-6E09-BE8318F282AC}"/>
                  </a:ext>
                </a:extLst>
              </p:cNvPr>
              <p:cNvGrpSpPr/>
              <p:nvPr userDrawn="1"/>
            </p:nvGrpSpPr>
            <p:grpSpPr>
              <a:xfrm>
                <a:off x="-3257053" y="3276580"/>
                <a:ext cx="182309" cy="163794"/>
                <a:chOff x="12832541" y="3162395"/>
                <a:chExt cx="219532" cy="197236"/>
              </a:xfrm>
            </p:grpSpPr>
            <p:sp>
              <p:nvSpPr>
                <p:cNvPr id="44" name="Rechthoek 43">
                  <a:extLst>
                    <a:ext uri="{FF2B5EF4-FFF2-40B4-BE49-F238E27FC236}">
                      <a16:creationId xmlns:a16="http://schemas.microsoft.com/office/drawing/2014/main" id="{84C4B963-E47C-63C3-95EC-FB3361C2A6B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43765E5F-6E53-CD68-7E97-876EAB1D046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F8FEF752-1E9C-47FD-3974-B5B3180D9A6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nvGrpSpPr>
            <p:cNvPr id="76" name="Groep 75">
              <a:extLst>
                <a:ext uri="{FF2B5EF4-FFF2-40B4-BE49-F238E27FC236}">
                  <a16:creationId xmlns:a16="http://schemas.microsoft.com/office/drawing/2014/main" id="{0ADDEC2C-8B86-339F-93B8-A1EB3570C162}"/>
                </a:ext>
              </a:extLst>
            </p:cNvPr>
            <p:cNvGrpSpPr/>
            <p:nvPr userDrawn="1"/>
          </p:nvGrpSpPr>
          <p:grpSpPr>
            <a:xfrm>
              <a:off x="12928757" y="2601624"/>
              <a:ext cx="618220" cy="633731"/>
              <a:chOff x="12865100" y="2418177"/>
              <a:chExt cx="885825" cy="908050"/>
            </a:xfrm>
          </p:grpSpPr>
          <p:sp>
            <p:nvSpPr>
              <p:cNvPr id="77" name="Rechthoek: afgeronde hoeken 76">
                <a:extLst>
                  <a:ext uri="{FF2B5EF4-FFF2-40B4-BE49-F238E27FC236}">
                    <a16:creationId xmlns:a16="http://schemas.microsoft.com/office/drawing/2014/main" id="{3B0C8B16-01A3-507D-1EAA-B95D24DF0B44}"/>
                  </a:ext>
                </a:extLst>
              </p:cNvPr>
              <p:cNvSpPr/>
              <p:nvPr/>
            </p:nvSpPr>
            <p:spPr>
              <a:xfrm>
                <a:off x="12865100" y="2418177"/>
                <a:ext cx="885825" cy="908050"/>
              </a:xfrm>
              <a:prstGeom prst="roundRect">
                <a:avLst>
                  <a:gd name="adj" fmla="val 519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pic>
            <p:nvPicPr>
              <p:cNvPr id="78" name="Graphic 77">
                <a:extLst>
                  <a:ext uri="{FF2B5EF4-FFF2-40B4-BE49-F238E27FC236}">
                    <a16:creationId xmlns:a16="http://schemas.microsoft.com/office/drawing/2014/main" id="{6933AC25-9D6D-EBDE-4AD0-F795668505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967854" y="2532044"/>
                <a:ext cx="680315" cy="680315"/>
              </a:xfrm>
              <a:prstGeom prst="rect">
                <a:avLst/>
              </a:prstGeom>
            </p:spPr>
          </p:pic>
        </p:grpSp>
        <p:grpSp>
          <p:nvGrpSpPr>
            <p:cNvPr id="81" name="ICOON_info">
              <a:extLst>
                <a:ext uri="{FF2B5EF4-FFF2-40B4-BE49-F238E27FC236}">
                  <a16:creationId xmlns:a16="http://schemas.microsoft.com/office/drawing/2014/main" id="{22A01948-ACF7-25FE-E23A-F0D8C9A2F016}"/>
                </a:ext>
              </a:extLst>
            </p:cNvPr>
            <p:cNvGrpSpPr/>
            <p:nvPr userDrawn="1"/>
          </p:nvGrpSpPr>
          <p:grpSpPr>
            <a:xfrm>
              <a:off x="15861870" y="3428999"/>
              <a:ext cx="283685" cy="283685"/>
              <a:chOff x="-510741" y="5913713"/>
              <a:chExt cx="267555" cy="267555"/>
            </a:xfrm>
          </p:grpSpPr>
          <p:sp>
            <p:nvSpPr>
              <p:cNvPr id="82" name="Ovaal 81">
                <a:extLst>
                  <a:ext uri="{FF2B5EF4-FFF2-40B4-BE49-F238E27FC236}">
                    <a16:creationId xmlns:a16="http://schemas.microsoft.com/office/drawing/2014/main" id="{A0E60666-1D17-54E3-2076-F7298CD8E02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D3375DDC-C2C5-5485-F512-B598D03E4E8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cxnSp>
          <p:nvCxnSpPr>
            <p:cNvPr id="4" name="Rechte verbindingslijn 3">
              <a:extLst>
                <a:ext uri="{FF2B5EF4-FFF2-40B4-BE49-F238E27FC236}">
                  <a16:creationId xmlns:a16="http://schemas.microsoft.com/office/drawing/2014/main" id="{121918E1-9EDC-E4EC-E688-778B7356C450}"/>
                </a:ext>
              </a:extLst>
            </p:cNvPr>
            <p:cNvCxnSpPr>
              <a:cxnSpLocks/>
            </p:cNvCxnSpPr>
            <p:nvPr userDrawn="1"/>
          </p:nvCxnSpPr>
          <p:spPr>
            <a:xfrm>
              <a:off x="13059125" y="3230593"/>
              <a:ext cx="328917" cy="0"/>
            </a:xfrm>
            <a:prstGeom prst="line">
              <a:avLst/>
            </a:prstGeom>
            <a:ln w="6350" cap="rnd">
              <a:solidFill>
                <a:srgbClr val="3B3B3B"/>
              </a:solidFill>
              <a:round/>
            </a:ln>
          </p:spPr>
          <p:style>
            <a:lnRef idx="1">
              <a:schemeClr val="accent1"/>
            </a:lnRef>
            <a:fillRef idx="0">
              <a:schemeClr val="accent1"/>
            </a:fillRef>
            <a:effectRef idx="0">
              <a:schemeClr val="accent1"/>
            </a:effectRef>
            <a:fontRef idx="minor">
              <a:schemeClr val="tx1"/>
            </a:fontRef>
          </p:style>
        </p:cxnSp>
        <p:sp>
          <p:nvSpPr>
            <p:cNvPr id="6" name="Tekstvak 5">
              <a:extLst>
                <a:ext uri="{FF2B5EF4-FFF2-40B4-BE49-F238E27FC236}">
                  <a16:creationId xmlns:a16="http://schemas.microsoft.com/office/drawing/2014/main" id="{1E93ACD8-5B03-2F4B-F1AF-AC2AE52270F3}"/>
                </a:ext>
              </a:extLst>
            </p:cNvPr>
            <p:cNvSpPr txBox="1"/>
            <p:nvPr userDrawn="1"/>
          </p:nvSpPr>
          <p:spPr>
            <a:xfrm>
              <a:off x="13017921" y="3290510"/>
              <a:ext cx="432811" cy="111505"/>
            </a:xfrm>
            <a:prstGeom prst="rect">
              <a:avLst/>
            </a:prstGeom>
            <a:noFill/>
          </p:spPr>
          <p:txBody>
            <a:bodyPr wrap="none" lIns="0" tIns="0" rIns="0" bIns="0" rtlCol="0">
              <a:spAutoFit/>
            </a:bodyPr>
            <a:lstStyle/>
            <a:p>
              <a:pPr algn="l">
                <a:lnSpc>
                  <a:spcPct val="90000"/>
                </a:lnSpc>
                <a:spcBef>
                  <a:spcPts val="600"/>
                </a:spcBef>
                <a:spcAft>
                  <a:spcPts val="600"/>
                </a:spcAft>
              </a:pPr>
              <a:r>
                <a:rPr lang="nl-NL" sz="800">
                  <a:solidFill>
                    <a:srgbClr val="3B3B3B"/>
                  </a:solidFill>
                  <a:latin typeface="Aptos" panose="020B0004020202020204" pitchFamily="34" charset="0"/>
                  <a:ea typeface="Open Sans" panose="020B0606030504020204" pitchFamily="34" charset="0"/>
                  <a:cs typeface="Open Sans" panose="020B0606030504020204" pitchFamily="34" charset="0"/>
                </a:rPr>
                <a:t>Bijsnijden</a:t>
              </a:r>
            </a:p>
          </p:txBody>
        </p:sp>
      </p:grpSp>
      <p:sp>
        <p:nvSpPr>
          <p:cNvPr id="3" name="Tijdelijke aanduiding voor tekst 42">
            <a:extLst>
              <a:ext uri="{FF2B5EF4-FFF2-40B4-BE49-F238E27FC236}">
                <a16:creationId xmlns:a16="http://schemas.microsoft.com/office/drawing/2014/main" id="{F427B970-AEAA-0AF7-2342-860DA2AFFD95}"/>
              </a:ext>
            </a:extLst>
          </p:cNvPr>
          <p:cNvSpPr>
            <a:spLocks noGrp="1"/>
          </p:cNvSpPr>
          <p:nvPr>
            <p:ph type="body" sz="quarter" idx="15" hasCustomPrompt="1"/>
          </p:nvPr>
        </p:nvSpPr>
        <p:spPr>
          <a:xfrm>
            <a:off x="5147400" y="626711"/>
            <a:ext cx="1897200" cy="558000"/>
          </a:xfrm>
          <a:blipFill>
            <a:blip r:embed="rId6">
              <a:extLst>
                <a:ext uri="{96DAC541-7B7A-43D3-8B79-37D633B846F1}">
                  <asvg:svgBlip xmlns:asvg="http://schemas.microsoft.com/office/drawing/2016/SVG/main" r:embed="rId7"/>
                </a:ext>
              </a:extLst>
            </a:blip>
            <a:stretch>
              <a:fillRect/>
            </a:stretch>
          </a:blipFill>
        </p:spPr>
        <p:txBody>
          <a:bodyPr/>
          <a:lstStyle>
            <a:lvl1pPr marL="0" indent="0" algn="ctr">
              <a:buNone/>
              <a:defRPr sz="100"/>
            </a:lvl1pPr>
          </a:lstStyle>
          <a:p>
            <a:pPr lvl="0"/>
            <a:r>
              <a:rPr lang="nl-NL" dirty="0"/>
              <a:t> </a:t>
            </a:r>
          </a:p>
        </p:txBody>
      </p:sp>
      <p:sp>
        <p:nvSpPr>
          <p:cNvPr id="2" name="Titel 1">
            <a:extLst>
              <a:ext uri="{FF2B5EF4-FFF2-40B4-BE49-F238E27FC236}">
                <a16:creationId xmlns:a16="http://schemas.microsoft.com/office/drawing/2014/main" id="{8B1AD105-4971-B838-0499-D849B910702B}"/>
              </a:ext>
            </a:extLst>
          </p:cNvPr>
          <p:cNvSpPr>
            <a:spLocks noGrp="1"/>
          </p:cNvSpPr>
          <p:nvPr>
            <p:ph type="title" hasCustomPrompt="1"/>
          </p:nvPr>
        </p:nvSpPr>
        <p:spPr>
          <a:xfrm>
            <a:off x="832299" y="2739233"/>
            <a:ext cx="10515600" cy="1325563"/>
          </a:xfrm>
        </p:spPr>
        <p:txBody>
          <a:bodyPr>
            <a:noAutofit/>
          </a:bodyPr>
          <a:lstStyle>
            <a:lvl1pPr algn="ctr">
              <a:defRPr sz="4800" b="0" i="0">
                <a:solidFill>
                  <a:schemeClr val="bg2"/>
                </a:solidFill>
                <a:latin typeface="Poppins Medium" pitchFamily="2" charset="77"/>
                <a:cs typeface="Poppins Medium" pitchFamily="2" charset="77"/>
              </a:defRPr>
            </a:lvl1pPr>
          </a:lstStyle>
          <a:p>
            <a:r>
              <a:rPr lang="nl-NL" dirty="0"/>
              <a:t>We are </a:t>
            </a:r>
            <a:r>
              <a:rPr lang="nl-NL" dirty="0" err="1"/>
              <a:t>PowerCem</a:t>
            </a:r>
            <a:r>
              <a:rPr lang="nl-NL" dirty="0"/>
              <a:t> Technologies</a:t>
            </a:r>
          </a:p>
        </p:txBody>
      </p:sp>
    </p:spTree>
    <p:extLst>
      <p:ext uri="{BB962C8B-B14F-4D97-AF65-F5344CB8AC3E}">
        <p14:creationId xmlns:p14="http://schemas.microsoft.com/office/powerpoint/2010/main" val="182950299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orizontal tex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17B0194-BBD7-9577-95A1-787F2A33BA50}"/>
              </a:ext>
            </a:extLst>
          </p:cNvPr>
          <p:cNvSpPr>
            <a:spLocks noGrp="1"/>
          </p:cNvSpPr>
          <p:nvPr>
            <p:ph type="title" hasCustomPrompt="1"/>
          </p:nvPr>
        </p:nvSpPr>
        <p:spPr>
          <a:xfrm>
            <a:off x="381225" y="1050925"/>
            <a:ext cx="11365298" cy="638175"/>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2400" b="0" i="0">
                <a:solidFill>
                  <a:schemeClr val="tx2"/>
                </a:solidFill>
                <a:latin typeface="+mj-lt"/>
                <a:cs typeface="Poppins SemiBold" pitchFamily="2" charset="77"/>
              </a:defRPr>
            </a:lvl1pPr>
          </a:lstStyle>
          <a:p>
            <a:r>
              <a:rPr lang="nl-NL" dirty="0" err="1"/>
              <a:t>From</a:t>
            </a:r>
            <a:r>
              <a:rPr lang="nl-NL" dirty="0"/>
              <a:t> </a:t>
            </a:r>
            <a:r>
              <a:rPr lang="nl-NL" dirty="0" err="1"/>
              <a:t>stabilization</a:t>
            </a:r>
            <a:r>
              <a:rPr lang="nl-NL" dirty="0"/>
              <a:t> </a:t>
            </a:r>
            <a:r>
              <a:rPr lang="nl-NL" dirty="0" err="1"/>
              <a:t>to</a:t>
            </a:r>
            <a:r>
              <a:rPr lang="nl-NL" dirty="0"/>
              <a:t> </a:t>
            </a:r>
            <a:r>
              <a:rPr lang="nl-NL" dirty="0" err="1"/>
              <a:t>sustainability</a:t>
            </a:r>
            <a:r>
              <a:rPr lang="nl-NL" dirty="0"/>
              <a:t>: </a:t>
            </a:r>
            <a:r>
              <a:rPr lang="nl-NL" dirty="0" err="1"/>
              <a:t>Reducing</a:t>
            </a:r>
            <a:r>
              <a:rPr lang="nl-NL" dirty="0"/>
              <a:t> </a:t>
            </a:r>
            <a:r>
              <a:rPr lang="nl-NL" dirty="0" err="1"/>
              <a:t>your</a:t>
            </a:r>
            <a:r>
              <a:rPr lang="nl-NL" dirty="0"/>
              <a:t> carbon footprint</a:t>
            </a:r>
          </a:p>
        </p:txBody>
      </p:sp>
      <p:sp>
        <p:nvSpPr>
          <p:cNvPr id="11" name="Rechthoek 10">
            <a:extLst>
              <a:ext uri="{FF2B5EF4-FFF2-40B4-BE49-F238E27FC236}">
                <a16:creationId xmlns:a16="http://schemas.microsoft.com/office/drawing/2014/main" id="{6E31F768-8947-AAC1-84E1-2A4BF086DBDD}"/>
              </a:ext>
            </a:extLst>
          </p:cNvPr>
          <p:cNvSpPr>
            <a:spLocks/>
          </p:cNvSpPr>
          <p:nvPr userDrawn="1"/>
        </p:nvSpPr>
        <p:spPr>
          <a:xfrm>
            <a:off x="0" y="-425941"/>
            <a:ext cx="185948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1" cap="none" baseline="0" noProof="0" dirty="0">
                <a:solidFill>
                  <a:schemeClr val="accent1"/>
                </a:solidFill>
                <a:latin typeface="+mn-lt"/>
              </a:rPr>
              <a:t>HORIZONTAL TEXT</a:t>
            </a:r>
          </a:p>
        </p:txBody>
      </p:sp>
      <p:pic>
        <p:nvPicPr>
          <p:cNvPr id="6" name="Graphic 5">
            <a:extLst>
              <a:ext uri="{FF2B5EF4-FFF2-40B4-BE49-F238E27FC236}">
                <a16:creationId xmlns:a16="http://schemas.microsoft.com/office/drawing/2014/main" id="{ACBF9E3E-97ED-4486-2BAF-ABE5721FB6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8666" y="476618"/>
            <a:ext cx="381000" cy="390151"/>
          </a:xfrm>
          <a:prstGeom prst="rect">
            <a:avLst/>
          </a:prstGeom>
        </p:spPr>
      </p:pic>
      <p:sp>
        <p:nvSpPr>
          <p:cNvPr id="8" name="Titel 1">
            <a:extLst>
              <a:ext uri="{FF2B5EF4-FFF2-40B4-BE49-F238E27FC236}">
                <a16:creationId xmlns:a16="http://schemas.microsoft.com/office/drawing/2014/main" id="{1694D095-5EC6-E0E3-4CB7-E8D08F80531F}"/>
              </a:ext>
            </a:extLst>
          </p:cNvPr>
          <p:cNvSpPr txBox="1">
            <a:spLocks/>
          </p:cNvSpPr>
          <p:nvPr userDrawn="1"/>
        </p:nvSpPr>
        <p:spPr>
          <a:xfrm>
            <a:off x="972433" y="365125"/>
            <a:ext cx="2783138" cy="638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0" i="0" kern="1200">
                <a:solidFill>
                  <a:schemeClr val="tx2"/>
                </a:solidFill>
                <a:latin typeface="Poppins SemiBold" pitchFamily="2" charset="77"/>
                <a:ea typeface="+mj-ea"/>
                <a:cs typeface="Poppins SemiBold" pitchFamily="2" charset="77"/>
              </a:defRPr>
            </a:lvl1pPr>
          </a:lstStyle>
          <a:p>
            <a:endParaRPr lang="nl-NL" dirty="0"/>
          </a:p>
        </p:txBody>
      </p:sp>
      <p:cxnSp>
        <p:nvCxnSpPr>
          <p:cNvPr id="10" name="Rechte verbindingslijn 9">
            <a:extLst>
              <a:ext uri="{FF2B5EF4-FFF2-40B4-BE49-F238E27FC236}">
                <a16:creationId xmlns:a16="http://schemas.microsoft.com/office/drawing/2014/main" id="{A86A8B62-EDF6-D4B3-3A26-B430E4F2C41B}"/>
              </a:ext>
            </a:extLst>
          </p:cNvPr>
          <p:cNvCxnSpPr>
            <a:cxnSpLocks/>
            <a:stCxn id="13" idx="3"/>
          </p:cNvCxnSpPr>
          <p:nvPr userDrawn="1"/>
        </p:nvCxnSpPr>
        <p:spPr>
          <a:xfrm flipV="1">
            <a:off x="3017133" y="662441"/>
            <a:ext cx="9174867" cy="21772"/>
          </a:xfrm>
          <a:prstGeom prst="line">
            <a:avLst/>
          </a:prstGeom>
          <a:ln w="6350">
            <a:solidFill>
              <a:srgbClr val="333333">
                <a:alpha val="32157"/>
              </a:srgbClr>
            </a:solidFill>
          </a:ln>
        </p:spPr>
        <p:style>
          <a:lnRef idx="2">
            <a:schemeClr val="accent1"/>
          </a:lnRef>
          <a:fillRef idx="0">
            <a:schemeClr val="accent1"/>
          </a:fillRef>
          <a:effectRef idx="1">
            <a:schemeClr val="accent1"/>
          </a:effectRef>
          <a:fontRef idx="minor">
            <a:schemeClr val="tx1"/>
          </a:fontRef>
        </p:style>
      </p:cxnSp>
      <p:sp>
        <p:nvSpPr>
          <p:cNvPr id="13" name="Titel 1">
            <a:extLst>
              <a:ext uri="{FF2B5EF4-FFF2-40B4-BE49-F238E27FC236}">
                <a16:creationId xmlns:a16="http://schemas.microsoft.com/office/drawing/2014/main" id="{D498BF2F-261F-923B-015E-0EA47E5A5F6C}"/>
              </a:ext>
            </a:extLst>
          </p:cNvPr>
          <p:cNvSpPr txBox="1">
            <a:spLocks/>
          </p:cNvSpPr>
          <p:nvPr userDrawn="1"/>
        </p:nvSpPr>
        <p:spPr>
          <a:xfrm>
            <a:off x="972433" y="365125"/>
            <a:ext cx="2044700" cy="638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0" i="0" kern="1200">
                <a:solidFill>
                  <a:schemeClr val="tx2"/>
                </a:solidFill>
                <a:latin typeface="Poppins SemiBold" pitchFamily="2" charset="77"/>
                <a:ea typeface="+mj-ea"/>
                <a:cs typeface="Poppins SemiBold" pitchFamily="2" charset="77"/>
              </a:defRPr>
            </a:lvl1pPr>
          </a:lstStyle>
          <a:p>
            <a:endParaRPr lang="nl-NL" dirty="0"/>
          </a:p>
        </p:txBody>
      </p:sp>
      <p:sp>
        <p:nvSpPr>
          <p:cNvPr id="19" name="Tijdelijke aanduiding voor tekst 8">
            <a:extLst>
              <a:ext uri="{FF2B5EF4-FFF2-40B4-BE49-F238E27FC236}">
                <a16:creationId xmlns:a16="http://schemas.microsoft.com/office/drawing/2014/main" id="{5703B101-FDC5-7DD9-594A-06543EF04B28}"/>
              </a:ext>
            </a:extLst>
          </p:cNvPr>
          <p:cNvSpPr>
            <a:spLocks noGrp="1"/>
          </p:cNvSpPr>
          <p:nvPr>
            <p:ph type="body" sz="quarter" idx="11" hasCustomPrompt="1"/>
          </p:nvPr>
        </p:nvSpPr>
        <p:spPr>
          <a:xfrm>
            <a:off x="972433" y="414525"/>
            <a:ext cx="1829382" cy="514335"/>
          </a:xfrm>
        </p:spPr>
        <p:txBody>
          <a:bodyPr anchor="ctr">
            <a:noAutofit/>
          </a:bodyPr>
          <a:lstStyle>
            <a:lvl1pPr marL="0" indent="0">
              <a:buNone/>
              <a:defRPr sz="2000" b="1" i="0">
                <a:solidFill>
                  <a:schemeClr val="tx2"/>
                </a:solidFill>
                <a:latin typeface="Poppins SemiBold" pitchFamily="2" charset="77"/>
                <a:cs typeface="Poppins SemiBold" pitchFamily="2" charset="77"/>
              </a:defRPr>
            </a:lvl1pPr>
          </a:lstStyle>
          <a:p>
            <a:pPr lvl="0"/>
            <a:r>
              <a:rPr lang="nl-NL" dirty="0"/>
              <a:t>TITEL</a:t>
            </a:r>
          </a:p>
        </p:txBody>
      </p:sp>
      <p:sp>
        <p:nvSpPr>
          <p:cNvPr id="20" name="Tijdelijke aanduiding voor afbeelding 2">
            <a:extLst>
              <a:ext uri="{FF2B5EF4-FFF2-40B4-BE49-F238E27FC236}">
                <a16:creationId xmlns:a16="http://schemas.microsoft.com/office/drawing/2014/main" id="{26B446AD-58A2-2CE8-E7F8-2BB655AF789E}"/>
              </a:ext>
            </a:extLst>
          </p:cNvPr>
          <p:cNvSpPr>
            <a:spLocks noGrp="1"/>
          </p:cNvSpPr>
          <p:nvPr>
            <p:ph type="pic" idx="10" hasCustomPrompt="1"/>
          </p:nvPr>
        </p:nvSpPr>
        <p:spPr>
          <a:xfrm>
            <a:off x="381225" y="2055812"/>
            <a:ext cx="11365298" cy="4139724"/>
          </a:xfrm>
          <a:prstGeom prst="roundRect">
            <a:avLst>
              <a:gd name="adj" fmla="val 4938"/>
            </a:avLst>
          </a:prstGeom>
        </p:spPr>
        <p:txBody>
          <a:bodyPr anchor="t">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afbeelding in te voegen</a:t>
            </a:r>
          </a:p>
        </p:txBody>
      </p:sp>
      <p:sp>
        <p:nvSpPr>
          <p:cNvPr id="21" name="Tijdelijke aanduiding voor voettekst 20">
            <a:extLst>
              <a:ext uri="{FF2B5EF4-FFF2-40B4-BE49-F238E27FC236}">
                <a16:creationId xmlns:a16="http://schemas.microsoft.com/office/drawing/2014/main" id="{502D59B9-1C33-9052-23D4-FC2DFC897587}"/>
              </a:ext>
            </a:extLst>
          </p:cNvPr>
          <p:cNvSpPr>
            <a:spLocks noGrp="1"/>
          </p:cNvSpPr>
          <p:nvPr>
            <p:ph type="ftr" sz="quarter" idx="12"/>
          </p:nvPr>
        </p:nvSpPr>
        <p:spPr/>
        <p:txBody>
          <a:bodyPr/>
          <a:lstStyle/>
          <a:p>
            <a:r>
              <a:rPr lang="nl-NL"/>
              <a:t>PowerCem Technologies</a:t>
            </a:r>
            <a:endParaRPr lang="nl-NL" dirty="0"/>
          </a:p>
        </p:txBody>
      </p:sp>
    </p:spTree>
    <p:extLst>
      <p:ext uri="{BB962C8B-B14F-4D97-AF65-F5344CB8AC3E}">
        <p14:creationId xmlns:p14="http://schemas.microsoft.com/office/powerpoint/2010/main" val="126758799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acts slide - Image">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17B0194-BBD7-9577-95A1-787F2A33BA50}"/>
              </a:ext>
            </a:extLst>
          </p:cNvPr>
          <p:cNvSpPr>
            <a:spLocks noGrp="1"/>
          </p:cNvSpPr>
          <p:nvPr>
            <p:ph type="title" hasCustomPrompt="1"/>
          </p:nvPr>
        </p:nvSpPr>
        <p:spPr>
          <a:xfrm>
            <a:off x="381225" y="1050925"/>
            <a:ext cx="10710862" cy="638175"/>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2400" b="0" i="0">
                <a:solidFill>
                  <a:schemeClr val="tx2"/>
                </a:solidFill>
                <a:latin typeface="+mj-lt"/>
                <a:cs typeface="Poppins SemiBold" pitchFamily="2" charset="77"/>
              </a:defRPr>
            </a:lvl1pPr>
          </a:lstStyle>
          <a:p>
            <a:r>
              <a:rPr lang="nl-NL" dirty="0" err="1"/>
              <a:t>From</a:t>
            </a:r>
            <a:r>
              <a:rPr lang="nl-NL" dirty="0"/>
              <a:t> </a:t>
            </a:r>
            <a:r>
              <a:rPr lang="nl-NL" dirty="0" err="1"/>
              <a:t>stabilization</a:t>
            </a:r>
            <a:r>
              <a:rPr lang="nl-NL" dirty="0"/>
              <a:t> </a:t>
            </a:r>
            <a:r>
              <a:rPr lang="nl-NL" dirty="0" err="1"/>
              <a:t>to</a:t>
            </a:r>
            <a:r>
              <a:rPr lang="nl-NL" dirty="0"/>
              <a:t> </a:t>
            </a:r>
            <a:r>
              <a:rPr lang="nl-NL" dirty="0" err="1"/>
              <a:t>sustainability</a:t>
            </a:r>
            <a:r>
              <a:rPr lang="nl-NL" dirty="0"/>
              <a:t>: </a:t>
            </a:r>
            <a:r>
              <a:rPr lang="nl-NL" dirty="0" err="1"/>
              <a:t>Reducing</a:t>
            </a:r>
            <a:r>
              <a:rPr lang="nl-NL" dirty="0"/>
              <a:t> </a:t>
            </a:r>
            <a:r>
              <a:rPr lang="nl-NL" dirty="0" err="1"/>
              <a:t>your</a:t>
            </a:r>
            <a:r>
              <a:rPr lang="nl-NL" dirty="0"/>
              <a:t> carbon footprint</a:t>
            </a:r>
          </a:p>
        </p:txBody>
      </p:sp>
      <p:sp>
        <p:nvSpPr>
          <p:cNvPr id="11" name="Rechthoek 10">
            <a:extLst>
              <a:ext uri="{FF2B5EF4-FFF2-40B4-BE49-F238E27FC236}">
                <a16:creationId xmlns:a16="http://schemas.microsoft.com/office/drawing/2014/main" id="{6E31F768-8947-AAC1-84E1-2A4BF086DBDD}"/>
              </a:ext>
            </a:extLst>
          </p:cNvPr>
          <p:cNvSpPr>
            <a:spLocks/>
          </p:cNvSpPr>
          <p:nvPr userDrawn="1"/>
        </p:nvSpPr>
        <p:spPr>
          <a:xfrm>
            <a:off x="0" y="-425941"/>
            <a:ext cx="57227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1" cap="none" baseline="0" noProof="0" dirty="0" err="1">
                <a:solidFill>
                  <a:schemeClr val="accent1"/>
                </a:solidFill>
                <a:latin typeface="+mn-lt"/>
              </a:rPr>
              <a:t>Facts</a:t>
            </a:r>
            <a:endParaRPr lang="nl-NL" sz="1600" b="1" cap="none" baseline="0" noProof="0" dirty="0">
              <a:solidFill>
                <a:schemeClr val="accent1"/>
              </a:solidFill>
              <a:latin typeface="+mn-lt"/>
            </a:endParaRPr>
          </a:p>
        </p:txBody>
      </p:sp>
      <p:pic>
        <p:nvPicPr>
          <p:cNvPr id="6" name="Graphic 5">
            <a:extLst>
              <a:ext uri="{FF2B5EF4-FFF2-40B4-BE49-F238E27FC236}">
                <a16:creationId xmlns:a16="http://schemas.microsoft.com/office/drawing/2014/main" id="{ACBF9E3E-97ED-4486-2BAF-ABE5721FB6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8666" y="476618"/>
            <a:ext cx="381000" cy="390151"/>
          </a:xfrm>
          <a:prstGeom prst="rect">
            <a:avLst/>
          </a:prstGeom>
        </p:spPr>
      </p:pic>
      <p:sp>
        <p:nvSpPr>
          <p:cNvPr id="8" name="Titel 1">
            <a:extLst>
              <a:ext uri="{FF2B5EF4-FFF2-40B4-BE49-F238E27FC236}">
                <a16:creationId xmlns:a16="http://schemas.microsoft.com/office/drawing/2014/main" id="{1694D095-5EC6-E0E3-4CB7-E8D08F80531F}"/>
              </a:ext>
            </a:extLst>
          </p:cNvPr>
          <p:cNvSpPr txBox="1">
            <a:spLocks/>
          </p:cNvSpPr>
          <p:nvPr userDrawn="1"/>
        </p:nvSpPr>
        <p:spPr>
          <a:xfrm>
            <a:off x="972433" y="365125"/>
            <a:ext cx="2783138" cy="638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0" i="0" kern="1200">
                <a:solidFill>
                  <a:schemeClr val="tx2"/>
                </a:solidFill>
                <a:latin typeface="Poppins SemiBold" pitchFamily="2" charset="77"/>
                <a:ea typeface="+mj-ea"/>
                <a:cs typeface="Poppins SemiBold" pitchFamily="2" charset="77"/>
              </a:defRPr>
            </a:lvl1pPr>
          </a:lstStyle>
          <a:p>
            <a:endParaRPr lang="nl-NL" dirty="0"/>
          </a:p>
        </p:txBody>
      </p:sp>
      <p:cxnSp>
        <p:nvCxnSpPr>
          <p:cNvPr id="10" name="Rechte verbindingslijn 9">
            <a:extLst>
              <a:ext uri="{FF2B5EF4-FFF2-40B4-BE49-F238E27FC236}">
                <a16:creationId xmlns:a16="http://schemas.microsoft.com/office/drawing/2014/main" id="{A86A8B62-EDF6-D4B3-3A26-B430E4F2C41B}"/>
              </a:ext>
            </a:extLst>
          </p:cNvPr>
          <p:cNvCxnSpPr>
            <a:cxnSpLocks/>
          </p:cNvCxnSpPr>
          <p:nvPr userDrawn="1"/>
        </p:nvCxnSpPr>
        <p:spPr>
          <a:xfrm flipV="1">
            <a:off x="2497015" y="662441"/>
            <a:ext cx="9694985" cy="22"/>
          </a:xfrm>
          <a:prstGeom prst="line">
            <a:avLst/>
          </a:prstGeom>
          <a:ln w="6350">
            <a:solidFill>
              <a:srgbClr val="333333">
                <a:alpha val="32157"/>
              </a:srgbClr>
            </a:solidFill>
          </a:ln>
        </p:spPr>
        <p:style>
          <a:lnRef idx="2">
            <a:schemeClr val="accent1"/>
          </a:lnRef>
          <a:fillRef idx="0">
            <a:schemeClr val="accent1"/>
          </a:fillRef>
          <a:effectRef idx="1">
            <a:schemeClr val="accent1"/>
          </a:effectRef>
          <a:fontRef idx="minor">
            <a:schemeClr val="tx1"/>
          </a:fontRef>
        </p:style>
      </p:cxnSp>
      <p:sp>
        <p:nvSpPr>
          <p:cNvPr id="9" name="Tijdelijke aanduiding voor tekst 8">
            <a:extLst>
              <a:ext uri="{FF2B5EF4-FFF2-40B4-BE49-F238E27FC236}">
                <a16:creationId xmlns:a16="http://schemas.microsoft.com/office/drawing/2014/main" id="{105229E5-E512-5926-88DF-3FFDD8F7E45B}"/>
              </a:ext>
            </a:extLst>
          </p:cNvPr>
          <p:cNvSpPr>
            <a:spLocks noGrp="1"/>
          </p:cNvSpPr>
          <p:nvPr>
            <p:ph type="body" sz="quarter" idx="11" hasCustomPrompt="1"/>
          </p:nvPr>
        </p:nvSpPr>
        <p:spPr>
          <a:xfrm>
            <a:off x="972433" y="414525"/>
            <a:ext cx="1524582" cy="514335"/>
          </a:xfrm>
        </p:spPr>
        <p:txBody>
          <a:bodyPr anchor="ctr">
            <a:noAutofit/>
          </a:bodyPr>
          <a:lstStyle>
            <a:lvl1pPr marL="0" indent="0">
              <a:buNone/>
              <a:defRPr sz="2000" b="1" i="0">
                <a:solidFill>
                  <a:schemeClr val="tx2"/>
                </a:solidFill>
                <a:latin typeface="Poppins SemiBold" pitchFamily="2" charset="77"/>
                <a:cs typeface="Poppins SemiBold" pitchFamily="2" charset="77"/>
              </a:defRPr>
            </a:lvl1pPr>
          </a:lstStyle>
          <a:p>
            <a:pPr lvl="0"/>
            <a:r>
              <a:rPr lang="nl-NL" dirty="0"/>
              <a:t>FACTS</a:t>
            </a:r>
          </a:p>
        </p:txBody>
      </p:sp>
      <p:sp>
        <p:nvSpPr>
          <p:cNvPr id="28" name="Afgeronde rechthoek 27">
            <a:extLst>
              <a:ext uri="{FF2B5EF4-FFF2-40B4-BE49-F238E27FC236}">
                <a16:creationId xmlns:a16="http://schemas.microsoft.com/office/drawing/2014/main" id="{0C87A8B7-4B3A-3701-35BD-32C13586553A}"/>
              </a:ext>
            </a:extLst>
          </p:cNvPr>
          <p:cNvSpPr/>
          <p:nvPr userDrawn="1"/>
        </p:nvSpPr>
        <p:spPr>
          <a:xfrm>
            <a:off x="363414" y="1981201"/>
            <a:ext cx="3716217" cy="2157046"/>
          </a:xfrm>
          <a:prstGeom prst="roundRect">
            <a:avLst>
              <a:gd name="adj" fmla="val 85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3" name="Tijdelijke aanduiding voor tekst 32">
            <a:extLst>
              <a:ext uri="{FF2B5EF4-FFF2-40B4-BE49-F238E27FC236}">
                <a16:creationId xmlns:a16="http://schemas.microsoft.com/office/drawing/2014/main" id="{5B96197C-FDAE-F899-28A8-1204CC7EF9DB}"/>
              </a:ext>
            </a:extLst>
          </p:cNvPr>
          <p:cNvSpPr>
            <a:spLocks noGrp="1"/>
          </p:cNvSpPr>
          <p:nvPr>
            <p:ph type="body" sz="quarter" idx="12" hasCustomPrompt="1"/>
          </p:nvPr>
        </p:nvSpPr>
        <p:spPr>
          <a:xfrm>
            <a:off x="1031691" y="2511753"/>
            <a:ext cx="2379662" cy="515937"/>
          </a:xfrm>
        </p:spPr>
        <p:txBody>
          <a:bodyPr anchor="ctr">
            <a:normAutofit/>
          </a:bodyPr>
          <a:lstStyle>
            <a:lvl1pPr marL="0" indent="0" algn="ctr">
              <a:buNone/>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4.500.000 m²</a:t>
            </a:r>
          </a:p>
        </p:txBody>
      </p:sp>
      <p:sp>
        <p:nvSpPr>
          <p:cNvPr id="34" name="Tijdelijke aanduiding voor tekst 32">
            <a:extLst>
              <a:ext uri="{FF2B5EF4-FFF2-40B4-BE49-F238E27FC236}">
                <a16:creationId xmlns:a16="http://schemas.microsoft.com/office/drawing/2014/main" id="{8C25609B-65CC-D10C-9F96-4FE0F9AFAFAA}"/>
              </a:ext>
            </a:extLst>
          </p:cNvPr>
          <p:cNvSpPr>
            <a:spLocks noGrp="1"/>
          </p:cNvSpPr>
          <p:nvPr>
            <p:ph type="body" sz="quarter" idx="13" hasCustomPrompt="1"/>
          </p:nvPr>
        </p:nvSpPr>
        <p:spPr>
          <a:xfrm>
            <a:off x="629873" y="3040328"/>
            <a:ext cx="3183298" cy="515937"/>
          </a:xfrm>
        </p:spPr>
        <p:txBody>
          <a:bodyPr anchor="ctr">
            <a:noAutofit/>
          </a:bodyPr>
          <a:lstStyle>
            <a:lvl1pPr marL="0" indent="0" algn="ctr">
              <a:lnSpc>
                <a:spcPct val="110000"/>
              </a:lnSpc>
              <a:buNone/>
              <a:defRPr sz="1200" b="0" i="0">
                <a:solidFill>
                  <a:schemeClr val="accent5"/>
                </a:solidFill>
                <a:latin typeface="Poppins Light" pitchFamily="2" charset="77"/>
                <a:cs typeface="Poppins Light"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Equivalent </a:t>
            </a:r>
            <a:r>
              <a:rPr lang="nl-NL" dirty="0" err="1"/>
              <a:t>to</a:t>
            </a:r>
            <a:r>
              <a:rPr lang="nl-NL" dirty="0"/>
              <a:t> </a:t>
            </a:r>
            <a:r>
              <a:rPr lang="nl-NL" dirty="0" err="1"/>
              <a:t>the</a:t>
            </a:r>
            <a:r>
              <a:rPr lang="nl-NL" dirty="0"/>
              <a:t> CO₂ </a:t>
            </a:r>
            <a:r>
              <a:rPr lang="nl-NL" dirty="0" err="1"/>
              <a:t>absorption</a:t>
            </a:r>
            <a:r>
              <a:rPr lang="nl-NL" dirty="0"/>
              <a:t> of 4.5 </a:t>
            </a:r>
            <a:r>
              <a:rPr lang="nl-NL" dirty="0" err="1"/>
              <a:t>million</a:t>
            </a:r>
            <a:r>
              <a:rPr lang="nl-NL" dirty="0"/>
              <a:t> m² of </a:t>
            </a:r>
            <a:r>
              <a:rPr lang="nl-NL" dirty="0" err="1"/>
              <a:t>forest</a:t>
            </a:r>
            <a:endParaRPr lang="nl-NL" dirty="0"/>
          </a:p>
        </p:txBody>
      </p:sp>
      <p:sp>
        <p:nvSpPr>
          <p:cNvPr id="38" name="Afgeronde rechthoek 37">
            <a:extLst>
              <a:ext uri="{FF2B5EF4-FFF2-40B4-BE49-F238E27FC236}">
                <a16:creationId xmlns:a16="http://schemas.microsoft.com/office/drawing/2014/main" id="{405126F9-A335-33D4-2C15-81137960F6C6}"/>
              </a:ext>
            </a:extLst>
          </p:cNvPr>
          <p:cNvSpPr/>
          <p:nvPr userDrawn="1"/>
        </p:nvSpPr>
        <p:spPr>
          <a:xfrm>
            <a:off x="8112368" y="1981201"/>
            <a:ext cx="3716217" cy="2157046"/>
          </a:xfrm>
          <a:prstGeom prst="roundRect">
            <a:avLst>
              <a:gd name="adj" fmla="val 85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9" name="Tijdelijke aanduiding voor tekst 32">
            <a:extLst>
              <a:ext uri="{FF2B5EF4-FFF2-40B4-BE49-F238E27FC236}">
                <a16:creationId xmlns:a16="http://schemas.microsoft.com/office/drawing/2014/main" id="{027993A9-6867-C224-9613-937580F13CBF}"/>
              </a:ext>
            </a:extLst>
          </p:cNvPr>
          <p:cNvSpPr>
            <a:spLocks noGrp="1"/>
          </p:cNvSpPr>
          <p:nvPr>
            <p:ph type="body" sz="quarter" idx="14" hasCustomPrompt="1"/>
          </p:nvPr>
        </p:nvSpPr>
        <p:spPr>
          <a:xfrm>
            <a:off x="8780645" y="2511753"/>
            <a:ext cx="2379662" cy="515937"/>
          </a:xfrm>
        </p:spPr>
        <p:txBody>
          <a:bodyPr anchor="ctr">
            <a:normAutofit/>
          </a:bodyPr>
          <a:lstStyle>
            <a:lvl1pPr marL="0" indent="0" algn="ctr">
              <a:buNone/>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4.500.000 m²</a:t>
            </a:r>
          </a:p>
        </p:txBody>
      </p:sp>
      <p:sp>
        <p:nvSpPr>
          <p:cNvPr id="40" name="Tijdelijke aanduiding voor tekst 32">
            <a:extLst>
              <a:ext uri="{FF2B5EF4-FFF2-40B4-BE49-F238E27FC236}">
                <a16:creationId xmlns:a16="http://schemas.microsoft.com/office/drawing/2014/main" id="{F111BA64-74FD-BBAD-8617-41E863AC50DA}"/>
              </a:ext>
            </a:extLst>
          </p:cNvPr>
          <p:cNvSpPr>
            <a:spLocks noGrp="1"/>
          </p:cNvSpPr>
          <p:nvPr>
            <p:ph type="body" sz="quarter" idx="15" hasCustomPrompt="1"/>
          </p:nvPr>
        </p:nvSpPr>
        <p:spPr>
          <a:xfrm>
            <a:off x="8378829" y="3040328"/>
            <a:ext cx="3183298" cy="515937"/>
          </a:xfrm>
        </p:spPr>
        <p:txBody>
          <a:bodyPr anchor="ctr">
            <a:noAutofit/>
          </a:bodyPr>
          <a:lstStyle>
            <a:lvl1pPr marL="0" indent="0" algn="ctr">
              <a:lnSpc>
                <a:spcPct val="110000"/>
              </a:lnSpc>
              <a:buNone/>
              <a:defRPr sz="1200" b="0" i="0">
                <a:solidFill>
                  <a:schemeClr val="accent5"/>
                </a:solidFill>
                <a:latin typeface="Poppins Light" pitchFamily="2" charset="77"/>
                <a:cs typeface="Poppins Light"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Equivalent </a:t>
            </a:r>
            <a:r>
              <a:rPr lang="nl-NL" dirty="0" err="1"/>
              <a:t>to</a:t>
            </a:r>
            <a:r>
              <a:rPr lang="nl-NL" dirty="0"/>
              <a:t> </a:t>
            </a:r>
            <a:r>
              <a:rPr lang="nl-NL" dirty="0" err="1"/>
              <a:t>the</a:t>
            </a:r>
            <a:r>
              <a:rPr lang="nl-NL" dirty="0"/>
              <a:t> CO₂ </a:t>
            </a:r>
            <a:r>
              <a:rPr lang="nl-NL" dirty="0" err="1"/>
              <a:t>absorption</a:t>
            </a:r>
            <a:r>
              <a:rPr lang="nl-NL" dirty="0"/>
              <a:t> of 4.5 </a:t>
            </a:r>
            <a:r>
              <a:rPr lang="nl-NL" dirty="0" err="1"/>
              <a:t>million</a:t>
            </a:r>
            <a:r>
              <a:rPr lang="nl-NL" dirty="0"/>
              <a:t> m² of </a:t>
            </a:r>
            <a:r>
              <a:rPr lang="nl-NL" dirty="0" err="1"/>
              <a:t>forest</a:t>
            </a:r>
            <a:endParaRPr lang="nl-NL" dirty="0"/>
          </a:p>
        </p:txBody>
      </p:sp>
      <p:sp>
        <p:nvSpPr>
          <p:cNvPr id="41" name="Afgeronde rechthoek 40">
            <a:extLst>
              <a:ext uri="{FF2B5EF4-FFF2-40B4-BE49-F238E27FC236}">
                <a16:creationId xmlns:a16="http://schemas.microsoft.com/office/drawing/2014/main" id="{99781A73-BE1F-C3C3-5E4E-65FC3881550A}"/>
              </a:ext>
            </a:extLst>
          </p:cNvPr>
          <p:cNvSpPr/>
          <p:nvPr userDrawn="1"/>
        </p:nvSpPr>
        <p:spPr>
          <a:xfrm>
            <a:off x="4232029" y="4290647"/>
            <a:ext cx="3716217" cy="2157046"/>
          </a:xfrm>
          <a:prstGeom prst="roundRect">
            <a:avLst>
              <a:gd name="adj" fmla="val 85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2" name="Tijdelijke aanduiding voor tekst 32">
            <a:extLst>
              <a:ext uri="{FF2B5EF4-FFF2-40B4-BE49-F238E27FC236}">
                <a16:creationId xmlns:a16="http://schemas.microsoft.com/office/drawing/2014/main" id="{48C5EF93-DC5B-8565-C1C4-4A39C326828E}"/>
              </a:ext>
            </a:extLst>
          </p:cNvPr>
          <p:cNvSpPr>
            <a:spLocks noGrp="1"/>
          </p:cNvSpPr>
          <p:nvPr>
            <p:ph type="body" sz="quarter" idx="16" hasCustomPrompt="1"/>
          </p:nvPr>
        </p:nvSpPr>
        <p:spPr>
          <a:xfrm>
            <a:off x="4900306" y="4840569"/>
            <a:ext cx="2379662" cy="515937"/>
          </a:xfrm>
        </p:spPr>
        <p:txBody>
          <a:bodyPr anchor="ctr">
            <a:normAutofit/>
          </a:bodyPr>
          <a:lstStyle>
            <a:lvl1pPr marL="0" indent="0" algn="ctr">
              <a:buNone/>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4.500.000 m²</a:t>
            </a:r>
          </a:p>
        </p:txBody>
      </p:sp>
      <p:sp>
        <p:nvSpPr>
          <p:cNvPr id="43" name="Tijdelijke aanduiding voor tekst 32">
            <a:extLst>
              <a:ext uri="{FF2B5EF4-FFF2-40B4-BE49-F238E27FC236}">
                <a16:creationId xmlns:a16="http://schemas.microsoft.com/office/drawing/2014/main" id="{8CBA9CFA-3718-7688-2A1E-3CF348A6C905}"/>
              </a:ext>
            </a:extLst>
          </p:cNvPr>
          <p:cNvSpPr>
            <a:spLocks noGrp="1"/>
          </p:cNvSpPr>
          <p:nvPr>
            <p:ph type="body" sz="quarter" idx="17" hasCustomPrompt="1"/>
          </p:nvPr>
        </p:nvSpPr>
        <p:spPr>
          <a:xfrm>
            <a:off x="4504351" y="5380988"/>
            <a:ext cx="3183298" cy="515937"/>
          </a:xfrm>
        </p:spPr>
        <p:txBody>
          <a:bodyPr anchor="ctr">
            <a:noAutofit/>
          </a:bodyPr>
          <a:lstStyle>
            <a:lvl1pPr marL="0" indent="0" algn="ctr">
              <a:lnSpc>
                <a:spcPct val="110000"/>
              </a:lnSpc>
              <a:buNone/>
              <a:defRPr sz="1200" b="0" i="0">
                <a:solidFill>
                  <a:schemeClr val="accent5"/>
                </a:solidFill>
                <a:latin typeface="Poppins Light" pitchFamily="2" charset="77"/>
                <a:cs typeface="Poppins Light"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Equivalent </a:t>
            </a:r>
            <a:r>
              <a:rPr lang="nl-NL" dirty="0" err="1"/>
              <a:t>to</a:t>
            </a:r>
            <a:r>
              <a:rPr lang="nl-NL" dirty="0"/>
              <a:t> </a:t>
            </a:r>
            <a:r>
              <a:rPr lang="nl-NL" dirty="0" err="1"/>
              <a:t>the</a:t>
            </a:r>
            <a:r>
              <a:rPr lang="nl-NL" dirty="0"/>
              <a:t> CO₂ </a:t>
            </a:r>
            <a:r>
              <a:rPr lang="nl-NL" dirty="0" err="1"/>
              <a:t>absorption</a:t>
            </a:r>
            <a:r>
              <a:rPr lang="nl-NL" dirty="0"/>
              <a:t> of 4.5 </a:t>
            </a:r>
            <a:r>
              <a:rPr lang="nl-NL" dirty="0" err="1"/>
              <a:t>million</a:t>
            </a:r>
            <a:r>
              <a:rPr lang="nl-NL" dirty="0"/>
              <a:t> m² of </a:t>
            </a:r>
            <a:r>
              <a:rPr lang="nl-NL" dirty="0" err="1"/>
              <a:t>forest</a:t>
            </a:r>
            <a:endParaRPr lang="nl-NL" dirty="0"/>
          </a:p>
        </p:txBody>
      </p:sp>
      <p:sp>
        <p:nvSpPr>
          <p:cNvPr id="46" name="Tijdelijke aanduiding voor afbeelding 2">
            <a:extLst>
              <a:ext uri="{FF2B5EF4-FFF2-40B4-BE49-F238E27FC236}">
                <a16:creationId xmlns:a16="http://schemas.microsoft.com/office/drawing/2014/main" id="{AAEB7559-7167-95DA-FB67-361390F0FDAE}"/>
              </a:ext>
            </a:extLst>
          </p:cNvPr>
          <p:cNvSpPr>
            <a:spLocks noGrp="1"/>
          </p:cNvSpPr>
          <p:nvPr>
            <p:ph type="pic" idx="10" hasCustomPrompt="1"/>
          </p:nvPr>
        </p:nvSpPr>
        <p:spPr>
          <a:xfrm>
            <a:off x="351689" y="4286428"/>
            <a:ext cx="3716217" cy="2157046"/>
          </a:xfrm>
          <a:prstGeom prst="roundRect">
            <a:avLst>
              <a:gd name="adj" fmla="val 5481"/>
            </a:avLst>
          </a:prstGeom>
        </p:spPr>
        <p:txBody>
          <a:bodyPr anchor="t">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 </a:t>
            </a:r>
          </a:p>
        </p:txBody>
      </p:sp>
      <p:sp>
        <p:nvSpPr>
          <p:cNvPr id="47" name="Tijdelijke aanduiding voor afbeelding 2">
            <a:extLst>
              <a:ext uri="{FF2B5EF4-FFF2-40B4-BE49-F238E27FC236}">
                <a16:creationId xmlns:a16="http://schemas.microsoft.com/office/drawing/2014/main" id="{F6DFCE4E-D23C-780C-74B8-120E96DFD4C2}"/>
              </a:ext>
            </a:extLst>
          </p:cNvPr>
          <p:cNvSpPr>
            <a:spLocks noGrp="1"/>
          </p:cNvSpPr>
          <p:nvPr>
            <p:ph type="pic" idx="18" hasCustomPrompt="1"/>
          </p:nvPr>
        </p:nvSpPr>
        <p:spPr>
          <a:xfrm>
            <a:off x="8112366" y="4286428"/>
            <a:ext cx="3716217" cy="2157046"/>
          </a:xfrm>
          <a:prstGeom prst="roundRect">
            <a:avLst>
              <a:gd name="adj" fmla="val 5481"/>
            </a:avLst>
          </a:prstGeom>
        </p:spPr>
        <p:txBody>
          <a:bodyPr anchor="t">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 </a:t>
            </a:r>
          </a:p>
        </p:txBody>
      </p:sp>
      <p:sp>
        <p:nvSpPr>
          <p:cNvPr id="48" name="Tijdelijke aanduiding voor afbeelding 2">
            <a:extLst>
              <a:ext uri="{FF2B5EF4-FFF2-40B4-BE49-F238E27FC236}">
                <a16:creationId xmlns:a16="http://schemas.microsoft.com/office/drawing/2014/main" id="{94EE9AF9-09A2-4F8A-E7D0-56EF80A9711B}"/>
              </a:ext>
            </a:extLst>
          </p:cNvPr>
          <p:cNvSpPr>
            <a:spLocks noGrp="1"/>
          </p:cNvSpPr>
          <p:nvPr>
            <p:ph type="pic" idx="19" hasCustomPrompt="1"/>
          </p:nvPr>
        </p:nvSpPr>
        <p:spPr>
          <a:xfrm>
            <a:off x="4232028" y="1976982"/>
            <a:ext cx="3716217" cy="2157046"/>
          </a:xfrm>
          <a:prstGeom prst="roundRect">
            <a:avLst>
              <a:gd name="adj" fmla="val 5481"/>
            </a:avLst>
          </a:prstGeom>
        </p:spPr>
        <p:txBody>
          <a:bodyPr anchor="t">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 </a:t>
            </a:r>
          </a:p>
        </p:txBody>
      </p:sp>
      <p:sp>
        <p:nvSpPr>
          <p:cNvPr id="50" name="Tijdelijke aanduiding voor voettekst 49">
            <a:extLst>
              <a:ext uri="{FF2B5EF4-FFF2-40B4-BE49-F238E27FC236}">
                <a16:creationId xmlns:a16="http://schemas.microsoft.com/office/drawing/2014/main" id="{8FA10119-FA10-9274-1DC7-9DA46596D011}"/>
              </a:ext>
            </a:extLst>
          </p:cNvPr>
          <p:cNvSpPr>
            <a:spLocks noGrp="1"/>
          </p:cNvSpPr>
          <p:nvPr>
            <p:ph type="ftr" sz="quarter" idx="20"/>
          </p:nvPr>
        </p:nvSpPr>
        <p:spPr/>
        <p:txBody>
          <a:bodyPr/>
          <a:lstStyle/>
          <a:p>
            <a:r>
              <a:rPr lang="nl-NL"/>
              <a:t>PowerCem Technologies</a:t>
            </a:r>
            <a:endParaRPr lang="nl-NL" dirty="0"/>
          </a:p>
        </p:txBody>
      </p:sp>
    </p:spTree>
    <p:extLst>
      <p:ext uri="{BB962C8B-B14F-4D97-AF65-F5344CB8AC3E}">
        <p14:creationId xmlns:p14="http://schemas.microsoft.com/office/powerpoint/2010/main" val="116272104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acts slide small - Image">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17B0194-BBD7-9577-95A1-787F2A33BA50}"/>
              </a:ext>
            </a:extLst>
          </p:cNvPr>
          <p:cNvSpPr>
            <a:spLocks noGrp="1"/>
          </p:cNvSpPr>
          <p:nvPr>
            <p:ph type="title" hasCustomPrompt="1"/>
          </p:nvPr>
        </p:nvSpPr>
        <p:spPr>
          <a:xfrm>
            <a:off x="381226" y="1142446"/>
            <a:ext cx="5427904" cy="1266872"/>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2400" b="0" i="0">
                <a:solidFill>
                  <a:schemeClr val="tx2"/>
                </a:solidFill>
                <a:latin typeface="+mj-lt"/>
                <a:cs typeface="Poppins SemiBold" pitchFamily="2" charset="77"/>
              </a:defRPr>
            </a:lvl1pPr>
          </a:lstStyle>
          <a:p>
            <a:r>
              <a:rPr lang="nl-NL" dirty="0"/>
              <a:t>A Dutch family business </a:t>
            </a:r>
            <a:r>
              <a:rPr lang="nl-NL" dirty="0" err="1"/>
              <a:t>since</a:t>
            </a:r>
            <a:r>
              <a:rPr lang="nl-NL" dirty="0"/>
              <a:t> 1996</a:t>
            </a:r>
          </a:p>
        </p:txBody>
      </p:sp>
      <p:sp>
        <p:nvSpPr>
          <p:cNvPr id="11" name="Rechthoek 10">
            <a:extLst>
              <a:ext uri="{FF2B5EF4-FFF2-40B4-BE49-F238E27FC236}">
                <a16:creationId xmlns:a16="http://schemas.microsoft.com/office/drawing/2014/main" id="{6E31F768-8947-AAC1-84E1-2A4BF086DBDD}"/>
              </a:ext>
            </a:extLst>
          </p:cNvPr>
          <p:cNvSpPr>
            <a:spLocks/>
          </p:cNvSpPr>
          <p:nvPr userDrawn="1"/>
        </p:nvSpPr>
        <p:spPr>
          <a:xfrm>
            <a:off x="0" y="-425941"/>
            <a:ext cx="57227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1" cap="none" baseline="0" noProof="0" dirty="0" err="1">
                <a:solidFill>
                  <a:schemeClr val="accent1"/>
                </a:solidFill>
                <a:latin typeface="+mn-lt"/>
              </a:rPr>
              <a:t>Facts</a:t>
            </a:r>
            <a:endParaRPr lang="nl-NL" sz="1600" b="1" cap="none" baseline="0" noProof="0" dirty="0">
              <a:solidFill>
                <a:schemeClr val="accent1"/>
              </a:solidFill>
              <a:latin typeface="+mn-lt"/>
            </a:endParaRPr>
          </a:p>
        </p:txBody>
      </p:sp>
      <p:pic>
        <p:nvPicPr>
          <p:cNvPr id="6" name="Graphic 5">
            <a:extLst>
              <a:ext uri="{FF2B5EF4-FFF2-40B4-BE49-F238E27FC236}">
                <a16:creationId xmlns:a16="http://schemas.microsoft.com/office/drawing/2014/main" id="{ACBF9E3E-97ED-4486-2BAF-ABE5721FB6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8666" y="476618"/>
            <a:ext cx="381000" cy="390151"/>
          </a:xfrm>
          <a:prstGeom prst="rect">
            <a:avLst/>
          </a:prstGeom>
        </p:spPr>
      </p:pic>
      <p:cxnSp>
        <p:nvCxnSpPr>
          <p:cNvPr id="10" name="Rechte verbindingslijn 9">
            <a:extLst>
              <a:ext uri="{FF2B5EF4-FFF2-40B4-BE49-F238E27FC236}">
                <a16:creationId xmlns:a16="http://schemas.microsoft.com/office/drawing/2014/main" id="{A86A8B62-EDF6-D4B3-3A26-B430E4F2C41B}"/>
              </a:ext>
            </a:extLst>
          </p:cNvPr>
          <p:cNvCxnSpPr>
            <a:cxnSpLocks/>
          </p:cNvCxnSpPr>
          <p:nvPr userDrawn="1"/>
        </p:nvCxnSpPr>
        <p:spPr>
          <a:xfrm flipV="1">
            <a:off x="2497015" y="662441"/>
            <a:ext cx="9694985" cy="22"/>
          </a:xfrm>
          <a:prstGeom prst="line">
            <a:avLst/>
          </a:prstGeom>
          <a:ln w="6350">
            <a:solidFill>
              <a:srgbClr val="333333">
                <a:alpha val="32157"/>
              </a:srgbClr>
            </a:solidFill>
          </a:ln>
        </p:spPr>
        <p:style>
          <a:lnRef idx="2">
            <a:schemeClr val="accent1"/>
          </a:lnRef>
          <a:fillRef idx="0">
            <a:schemeClr val="accent1"/>
          </a:fillRef>
          <a:effectRef idx="1">
            <a:schemeClr val="accent1"/>
          </a:effectRef>
          <a:fontRef idx="minor">
            <a:schemeClr val="tx1"/>
          </a:fontRef>
        </p:style>
      </p:cxnSp>
      <p:sp>
        <p:nvSpPr>
          <p:cNvPr id="9" name="Tijdelijke aanduiding voor tekst 8">
            <a:extLst>
              <a:ext uri="{FF2B5EF4-FFF2-40B4-BE49-F238E27FC236}">
                <a16:creationId xmlns:a16="http://schemas.microsoft.com/office/drawing/2014/main" id="{105229E5-E512-5926-88DF-3FFDD8F7E45B}"/>
              </a:ext>
            </a:extLst>
          </p:cNvPr>
          <p:cNvSpPr>
            <a:spLocks noGrp="1"/>
          </p:cNvSpPr>
          <p:nvPr>
            <p:ph type="body" sz="quarter" idx="11" hasCustomPrompt="1"/>
          </p:nvPr>
        </p:nvSpPr>
        <p:spPr>
          <a:xfrm>
            <a:off x="972433" y="414525"/>
            <a:ext cx="1524582" cy="514335"/>
          </a:xfrm>
        </p:spPr>
        <p:txBody>
          <a:bodyPr anchor="ctr">
            <a:noAutofit/>
          </a:bodyPr>
          <a:lstStyle>
            <a:lvl1pPr marL="0" indent="0">
              <a:buNone/>
              <a:defRPr sz="2000" b="1" i="0">
                <a:solidFill>
                  <a:schemeClr val="tx2"/>
                </a:solidFill>
                <a:latin typeface="Poppins SemiBold" pitchFamily="2" charset="77"/>
                <a:cs typeface="Poppins SemiBold" pitchFamily="2" charset="77"/>
              </a:defRPr>
            </a:lvl1pPr>
          </a:lstStyle>
          <a:p>
            <a:pPr lvl="0"/>
            <a:r>
              <a:rPr lang="nl-NL" dirty="0"/>
              <a:t>ABOUT US</a:t>
            </a:r>
          </a:p>
        </p:txBody>
      </p:sp>
      <p:sp>
        <p:nvSpPr>
          <p:cNvPr id="28" name="Afgeronde rechthoek 27">
            <a:extLst>
              <a:ext uri="{FF2B5EF4-FFF2-40B4-BE49-F238E27FC236}">
                <a16:creationId xmlns:a16="http://schemas.microsoft.com/office/drawing/2014/main" id="{0C87A8B7-4B3A-3701-35BD-32C13586553A}"/>
              </a:ext>
            </a:extLst>
          </p:cNvPr>
          <p:cNvSpPr/>
          <p:nvPr userDrawn="1"/>
        </p:nvSpPr>
        <p:spPr>
          <a:xfrm>
            <a:off x="6382872" y="1108574"/>
            <a:ext cx="2692443" cy="2161265"/>
          </a:xfrm>
          <a:prstGeom prst="roundRect">
            <a:avLst>
              <a:gd name="adj" fmla="val 85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3" name="Tijdelijke aanduiding voor tekst 32">
            <a:extLst>
              <a:ext uri="{FF2B5EF4-FFF2-40B4-BE49-F238E27FC236}">
                <a16:creationId xmlns:a16="http://schemas.microsoft.com/office/drawing/2014/main" id="{5B96197C-FDAE-F899-28A8-1204CC7EF9DB}"/>
              </a:ext>
            </a:extLst>
          </p:cNvPr>
          <p:cNvSpPr>
            <a:spLocks noGrp="1"/>
          </p:cNvSpPr>
          <p:nvPr>
            <p:ph type="body" sz="quarter" idx="12" hasCustomPrompt="1"/>
          </p:nvPr>
        </p:nvSpPr>
        <p:spPr>
          <a:xfrm>
            <a:off x="6582637" y="1929128"/>
            <a:ext cx="2379662" cy="515937"/>
          </a:xfrm>
        </p:spPr>
        <p:txBody>
          <a:bodyPr anchor="ctr">
            <a:normAutofit/>
          </a:bodyPr>
          <a:lstStyle>
            <a:lvl1pPr marL="0" indent="0" algn="ctr">
              <a:buNone/>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Respect</a:t>
            </a:r>
          </a:p>
        </p:txBody>
      </p:sp>
      <p:sp>
        <p:nvSpPr>
          <p:cNvPr id="48" name="Tijdelijke aanduiding voor afbeelding 2">
            <a:extLst>
              <a:ext uri="{FF2B5EF4-FFF2-40B4-BE49-F238E27FC236}">
                <a16:creationId xmlns:a16="http://schemas.microsoft.com/office/drawing/2014/main" id="{94EE9AF9-09A2-4F8A-E7D0-56EF80A9711B}"/>
              </a:ext>
            </a:extLst>
          </p:cNvPr>
          <p:cNvSpPr>
            <a:spLocks noGrp="1"/>
          </p:cNvSpPr>
          <p:nvPr>
            <p:ph type="pic" idx="19" hasCustomPrompt="1"/>
          </p:nvPr>
        </p:nvSpPr>
        <p:spPr>
          <a:xfrm>
            <a:off x="9220611" y="1113120"/>
            <a:ext cx="2692443" cy="2156697"/>
          </a:xfrm>
          <a:prstGeom prst="roundRect">
            <a:avLst>
              <a:gd name="adj" fmla="val 5481"/>
            </a:avLst>
          </a:prstGeom>
        </p:spPr>
        <p:txBody>
          <a:bodyPr anchor="t">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 </a:t>
            </a:r>
          </a:p>
        </p:txBody>
      </p:sp>
      <p:sp>
        <p:nvSpPr>
          <p:cNvPr id="2" name="Tijdelijke aanduiding voor inhoud 2">
            <a:extLst>
              <a:ext uri="{FF2B5EF4-FFF2-40B4-BE49-F238E27FC236}">
                <a16:creationId xmlns:a16="http://schemas.microsoft.com/office/drawing/2014/main" id="{13FE242E-663F-B491-D2A1-50E489BBBEDD}"/>
              </a:ext>
            </a:extLst>
          </p:cNvPr>
          <p:cNvSpPr>
            <a:spLocks noGrp="1"/>
          </p:cNvSpPr>
          <p:nvPr>
            <p:ph idx="1"/>
          </p:nvPr>
        </p:nvSpPr>
        <p:spPr>
          <a:xfrm>
            <a:off x="354009" y="2409318"/>
            <a:ext cx="5455120" cy="4034157"/>
          </a:xfrm>
        </p:spPr>
        <p:txBody>
          <a:bodyPr/>
          <a:lstStyle>
            <a:lvl1pPr marL="0" indent="0">
              <a:lnSpc>
                <a:spcPct val="100000"/>
              </a:lnSpc>
              <a:buNone/>
              <a:defRPr sz="2000">
                <a:solidFill>
                  <a:schemeClr val="accent5"/>
                </a:solidFill>
              </a:defRPr>
            </a:lvl1pPr>
            <a:lvl2pPr>
              <a:lnSpc>
                <a:spcPts val="1800"/>
              </a:lnSpc>
              <a:spcBef>
                <a:spcPts val="500"/>
              </a:spcBef>
              <a:defRPr sz="1800">
                <a:solidFill>
                  <a:schemeClr val="accent5"/>
                </a:solidFill>
              </a:defRPr>
            </a:lvl2pPr>
            <a:lvl3pPr>
              <a:lnSpc>
                <a:spcPts val="1800"/>
              </a:lnSpc>
              <a:spcBef>
                <a:spcPts val="500"/>
              </a:spcBef>
              <a:defRPr sz="1800">
                <a:solidFill>
                  <a:schemeClr val="accent5"/>
                </a:solidFill>
              </a:defRPr>
            </a:lvl3pPr>
            <a:lvl4pPr>
              <a:lnSpc>
                <a:spcPts val="1800"/>
              </a:lnSpc>
              <a:spcBef>
                <a:spcPts val="500"/>
              </a:spcBef>
              <a:defRPr sz="1600">
                <a:solidFill>
                  <a:schemeClr val="accent5"/>
                </a:solidFill>
              </a:defRPr>
            </a:lvl4pPr>
            <a:lvl5pPr>
              <a:lnSpc>
                <a:spcPts val="1800"/>
              </a:lnSpc>
              <a:spcBef>
                <a:spcPts val="500"/>
              </a:spcBef>
              <a:defRPr sz="1400">
                <a:solidFill>
                  <a:schemeClr val="accent5"/>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Afgeronde rechthoek 2">
            <a:extLst>
              <a:ext uri="{FF2B5EF4-FFF2-40B4-BE49-F238E27FC236}">
                <a16:creationId xmlns:a16="http://schemas.microsoft.com/office/drawing/2014/main" id="{1434C9DE-B005-57CE-9B9D-33B0356A01DD}"/>
              </a:ext>
            </a:extLst>
          </p:cNvPr>
          <p:cNvSpPr/>
          <p:nvPr userDrawn="1"/>
        </p:nvSpPr>
        <p:spPr>
          <a:xfrm>
            <a:off x="9220611" y="3411308"/>
            <a:ext cx="2692443" cy="2161265"/>
          </a:xfrm>
          <a:prstGeom prst="roundRect">
            <a:avLst>
              <a:gd name="adj" fmla="val 85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Tijdelijke aanduiding voor tekst 32">
            <a:extLst>
              <a:ext uri="{FF2B5EF4-FFF2-40B4-BE49-F238E27FC236}">
                <a16:creationId xmlns:a16="http://schemas.microsoft.com/office/drawing/2014/main" id="{D13623BD-897C-AA2A-E8EA-F9D2F6D6864A}"/>
              </a:ext>
            </a:extLst>
          </p:cNvPr>
          <p:cNvSpPr>
            <a:spLocks noGrp="1"/>
          </p:cNvSpPr>
          <p:nvPr>
            <p:ph type="body" sz="quarter" idx="20" hasCustomPrompt="1"/>
          </p:nvPr>
        </p:nvSpPr>
        <p:spPr>
          <a:xfrm>
            <a:off x="9377001" y="4251663"/>
            <a:ext cx="2379662" cy="515937"/>
          </a:xfrm>
        </p:spPr>
        <p:txBody>
          <a:bodyPr anchor="ctr">
            <a:normAutofit/>
          </a:bodyPr>
          <a:lstStyle>
            <a:lvl1pPr marL="0" indent="0" algn="ctr">
              <a:buNone/>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err="1"/>
              <a:t>Integrity</a:t>
            </a:r>
            <a:endParaRPr lang="nl-NL" dirty="0"/>
          </a:p>
        </p:txBody>
      </p:sp>
      <p:sp>
        <p:nvSpPr>
          <p:cNvPr id="5" name="Tijdelijke aanduiding voor afbeelding 2">
            <a:extLst>
              <a:ext uri="{FF2B5EF4-FFF2-40B4-BE49-F238E27FC236}">
                <a16:creationId xmlns:a16="http://schemas.microsoft.com/office/drawing/2014/main" id="{F5DBE409-1627-636C-3B25-72695D796DFE}"/>
              </a:ext>
            </a:extLst>
          </p:cNvPr>
          <p:cNvSpPr>
            <a:spLocks noGrp="1"/>
          </p:cNvSpPr>
          <p:nvPr>
            <p:ph type="pic" idx="21" hasCustomPrompt="1"/>
          </p:nvPr>
        </p:nvSpPr>
        <p:spPr>
          <a:xfrm>
            <a:off x="6382872" y="3429000"/>
            <a:ext cx="2692443" cy="2143573"/>
          </a:xfrm>
          <a:prstGeom prst="roundRect">
            <a:avLst>
              <a:gd name="adj" fmla="val 5481"/>
            </a:avLst>
          </a:prstGeom>
        </p:spPr>
        <p:txBody>
          <a:bodyPr anchor="t">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 </a:t>
            </a:r>
          </a:p>
        </p:txBody>
      </p:sp>
      <p:sp>
        <p:nvSpPr>
          <p:cNvPr id="12" name="Tijdelijke aanduiding voor voettekst 11">
            <a:extLst>
              <a:ext uri="{FF2B5EF4-FFF2-40B4-BE49-F238E27FC236}">
                <a16:creationId xmlns:a16="http://schemas.microsoft.com/office/drawing/2014/main" id="{D1FC5E5A-92B4-21C6-7D9B-51156435429C}"/>
              </a:ext>
            </a:extLst>
          </p:cNvPr>
          <p:cNvSpPr>
            <a:spLocks noGrp="1"/>
          </p:cNvSpPr>
          <p:nvPr>
            <p:ph type="ftr" sz="quarter" idx="22"/>
          </p:nvPr>
        </p:nvSpPr>
        <p:spPr/>
        <p:txBody>
          <a:bodyPr/>
          <a:lstStyle/>
          <a:p>
            <a:r>
              <a:rPr lang="nl-NL"/>
              <a:t>PowerCem Technologies</a:t>
            </a:r>
            <a:endParaRPr lang="nl-NL" dirty="0"/>
          </a:p>
        </p:txBody>
      </p:sp>
    </p:spTree>
    <p:extLst>
      <p:ext uri="{BB962C8B-B14F-4D97-AF65-F5344CB8AC3E}">
        <p14:creationId xmlns:p14="http://schemas.microsoft.com/office/powerpoint/2010/main" val="133348762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acts slide - Tex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17B0194-BBD7-9577-95A1-787F2A33BA50}"/>
              </a:ext>
            </a:extLst>
          </p:cNvPr>
          <p:cNvSpPr>
            <a:spLocks noGrp="1"/>
          </p:cNvSpPr>
          <p:nvPr>
            <p:ph type="title" hasCustomPrompt="1"/>
          </p:nvPr>
        </p:nvSpPr>
        <p:spPr>
          <a:xfrm>
            <a:off x="381225" y="1050925"/>
            <a:ext cx="10710862" cy="638175"/>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2400" b="0" i="0">
                <a:solidFill>
                  <a:schemeClr val="tx2"/>
                </a:solidFill>
                <a:latin typeface="+mj-lt"/>
                <a:cs typeface="Poppins SemiBold" pitchFamily="2" charset="77"/>
              </a:defRPr>
            </a:lvl1pPr>
          </a:lstStyle>
          <a:p>
            <a:r>
              <a:rPr lang="nl-NL" dirty="0" err="1"/>
              <a:t>From</a:t>
            </a:r>
            <a:r>
              <a:rPr lang="nl-NL" dirty="0"/>
              <a:t> </a:t>
            </a:r>
            <a:r>
              <a:rPr lang="nl-NL" dirty="0" err="1"/>
              <a:t>stabilization</a:t>
            </a:r>
            <a:r>
              <a:rPr lang="nl-NL" dirty="0"/>
              <a:t> </a:t>
            </a:r>
            <a:r>
              <a:rPr lang="nl-NL" dirty="0" err="1"/>
              <a:t>to</a:t>
            </a:r>
            <a:r>
              <a:rPr lang="nl-NL" dirty="0"/>
              <a:t> </a:t>
            </a:r>
            <a:r>
              <a:rPr lang="nl-NL" dirty="0" err="1"/>
              <a:t>sustainability</a:t>
            </a:r>
            <a:r>
              <a:rPr lang="nl-NL" dirty="0"/>
              <a:t>: </a:t>
            </a:r>
            <a:r>
              <a:rPr lang="nl-NL" dirty="0" err="1"/>
              <a:t>Reducing</a:t>
            </a:r>
            <a:r>
              <a:rPr lang="nl-NL" dirty="0"/>
              <a:t> </a:t>
            </a:r>
            <a:r>
              <a:rPr lang="nl-NL" dirty="0" err="1"/>
              <a:t>your</a:t>
            </a:r>
            <a:r>
              <a:rPr lang="nl-NL" dirty="0"/>
              <a:t> carbon footprint</a:t>
            </a:r>
          </a:p>
        </p:txBody>
      </p:sp>
      <p:sp>
        <p:nvSpPr>
          <p:cNvPr id="11" name="Rechthoek 10">
            <a:extLst>
              <a:ext uri="{FF2B5EF4-FFF2-40B4-BE49-F238E27FC236}">
                <a16:creationId xmlns:a16="http://schemas.microsoft.com/office/drawing/2014/main" id="{6E31F768-8947-AAC1-84E1-2A4BF086DBDD}"/>
              </a:ext>
            </a:extLst>
          </p:cNvPr>
          <p:cNvSpPr>
            <a:spLocks/>
          </p:cNvSpPr>
          <p:nvPr userDrawn="1"/>
        </p:nvSpPr>
        <p:spPr>
          <a:xfrm>
            <a:off x="0" y="-425941"/>
            <a:ext cx="57227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1" cap="none" baseline="0" noProof="0" dirty="0" err="1">
                <a:solidFill>
                  <a:schemeClr val="accent1"/>
                </a:solidFill>
                <a:latin typeface="+mn-lt"/>
              </a:rPr>
              <a:t>Facts</a:t>
            </a:r>
            <a:endParaRPr lang="nl-NL" sz="1600" b="1" cap="none" baseline="0" noProof="0" dirty="0">
              <a:solidFill>
                <a:schemeClr val="accent1"/>
              </a:solidFill>
              <a:latin typeface="+mn-lt"/>
            </a:endParaRPr>
          </a:p>
        </p:txBody>
      </p:sp>
      <p:pic>
        <p:nvPicPr>
          <p:cNvPr id="6" name="Graphic 5">
            <a:extLst>
              <a:ext uri="{FF2B5EF4-FFF2-40B4-BE49-F238E27FC236}">
                <a16:creationId xmlns:a16="http://schemas.microsoft.com/office/drawing/2014/main" id="{ACBF9E3E-97ED-4486-2BAF-ABE5721FB6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8666" y="476618"/>
            <a:ext cx="381000" cy="390151"/>
          </a:xfrm>
          <a:prstGeom prst="rect">
            <a:avLst/>
          </a:prstGeom>
        </p:spPr>
      </p:pic>
      <p:sp>
        <p:nvSpPr>
          <p:cNvPr id="8" name="Titel 1">
            <a:extLst>
              <a:ext uri="{FF2B5EF4-FFF2-40B4-BE49-F238E27FC236}">
                <a16:creationId xmlns:a16="http://schemas.microsoft.com/office/drawing/2014/main" id="{1694D095-5EC6-E0E3-4CB7-E8D08F80531F}"/>
              </a:ext>
            </a:extLst>
          </p:cNvPr>
          <p:cNvSpPr txBox="1">
            <a:spLocks/>
          </p:cNvSpPr>
          <p:nvPr userDrawn="1"/>
        </p:nvSpPr>
        <p:spPr>
          <a:xfrm>
            <a:off x="972433" y="365125"/>
            <a:ext cx="2783138" cy="638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0" i="0" kern="1200">
                <a:solidFill>
                  <a:schemeClr val="tx2"/>
                </a:solidFill>
                <a:latin typeface="Poppins SemiBold" pitchFamily="2" charset="77"/>
                <a:ea typeface="+mj-ea"/>
                <a:cs typeface="Poppins SemiBold" pitchFamily="2" charset="77"/>
              </a:defRPr>
            </a:lvl1pPr>
          </a:lstStyle>
          <a:p>
            <a:endParaRPr lang="nl-NL" dirty="0"/>
          </a:p>
        </p:txBody>
      </p:sp>
      <p:cxnSp>
        <p:nvCxnSpPr>
          <p:cNvPr id="10" name="Rechte verbindingslijn 9">
            <a:extLst>
              <a:ext uri="{FF2B5EF4-FFF2-40B4-BE49-F238E27FC236}">
                <a16:creationId xmlns:a16="http://schemas.microsoft.com/office/drawing/2014/main" id="{A86A8B62-EDF6-D4B3-3A26-B430E4F2C41B}"/>
              </a:ext>
            </a:extLst>
          </p:cNvPr>
          <p:cNvCxnSpPr>
            <a:cxnSpLocks/>
          </p:cNvCxnSpPr>
          <p:nvPr userDrawn="1"/>
        </p:nvCxnSpPr>
        <p:spPr>
          <a:xfrm flipV="1">
            <a:off x="2497015" y="662441"/>
            <a:ext cx="9694985" cy="22"/>
          </a:xfrm>
          <a:prstGeom prst="line">
            <a:avLst/>
          </a:prstGeom>
          <a:ln w="6350">
            <a:solidFill>
              <a:srgbClr val="333333">
                <a:alpha val="32157"/>
              </a:srgbClr>
            </a:solidFill>
          </a:ln>
        </p:spPr>
        <p:style>
          <a:lnRef idx="2">
            <a:schemeClr val="accent1"/>
          </a:lnRef>
          <a:fillRef idx="0">
            <a:schemeClr val="accent1"/>
          </a:fillRef>
          <a:effectRef idx="1">
            <a:schemeClr val="accent1"/>
          </a:effectRef>
          <a:fontRef idx="minor">
            <a:schemeClr val="tx1"/>
          </a:fontRef>
        </p:style>
      </p:cxnSp>
      <p:sp>
        <p:nvSpPr>
          <p:cNvPr id="9" name="Tijdelijke aanduiding voor tekst 8">
            <a:extLst>
              <a:ext uri="{FF2B5EF4-FFF2-40B4-BE49-F238E27FC236}">
                <a16:creationId xmlns:a16="http://schemas.microsoft.com/office/drawing/2014/main" id="{105229E5-E512-5926-88DF-3FFDD8F7E45B}"/>
              </a:ext>
            </a:extLst>
          </p:cNvPr>
          <p:cNvSpPr>
            <a:spLocks noGrp="1"/>
          </p:cNvSpPr>
          <p:nvPr>
            <p:ph type="body" sz="quarter" idx="11" hasCustomPrompt="1"/>
          </p:nvPr>
        </p:nvSpPr>
        <p:spPr>
          <a:xfrm>
            <a:off x="972433" y="414525"/>
            <a:ext cx="1524582" cy="514335"/>
          </a:xfrm>
        </p:spPr>
        <p:txBody>
          <a:bodyPr anchor="ctr">
            <a:noAutofit/>
          </a:bodyPr>
          <a:lstStyle>
            <a:lvl1pPr marL="0" indent="0">
              <a:buNone/>
              <a:defRPr sz="2000" b="1" i="0">
                <a:solidFill>
                  <a:schemeClr val="tx2"/>
                </a:solidFill>
                <a:latin typeface="Poppins SemiBold" pitchFamily="2" charset="77"/>
                <a:cs typeface="Poppins SemiBold" pitchFamily="2" charset="77"/>
              </a:defRPr>
            </a:lvl1pPr>
          </a:lstStyle>
          <a:p>
            <a:pPr lvl="0"/>
            <a:r>
              <a:rPr lang="nl-NL" dirty="0"/>
              <a:t>FACTS</a:t>
            </a:r>
          </a:p>
        </p:txBody>
      </p:sp>
      <p:sp>
        <p:nvSpPr>
          <p:cNvPr id="28" name="Afgeronde rechthoek 27">
            <a:extLst>
              <a:ext uri="{FF2B5EF4-FFF2-40B4-BE49-F238E27FC236}">
                <a16:creationId xmlns:a16="http://schemas.microsoft.com/office/drawing/2014/main" id="{0C87A8B7-4B3A-3701-35BD-32C13586553A}"/>
              </a:ext>
            </a:extLst>
          </p:cNvPr>
          <p:cNvSpPr/>
          <p:nvPr userDrawn="1"/>
        </p:nvSpPr>
        <p:spPr>
          <a:xfrm>
            <a:off x="363414" y="1981201"/>
            <a:ext cx="3716217" cy="2157046"/>
          </a:xfrm>
          <a:prstGeom prst="roundRect">
            <a:avLst>
              <a:gd name="adj" fmla="val 85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3" name="Tijdelijke aanduiding voor tekst 32">
            <a:extLst>
              <a:ext uri="{FF2B5EF4-FFF2-40B4-BE49-F238E27FC236}">
                <a16:creationId xmlns:a16="http://schemas.microsoft.com/office/drawing/2014/main" id="{5B96197C-FDAE-F899-28A8-1204CC7EF9DB}"/>
              </a:ext>
            </a:extLst>
          </p:cNvPr>
          <p:cNvSpPr>
            <a:spLocks noGrp="1"/>
          </p:cNvSpPr>
          <p:nvPr>
            <p:ph type="body" sz="quarter" idx="12" hasCustomPrompt="1"/>
          </p:nvPr>
        </p:nvSpPr>
        <p:spPr>
          <a:xfrm>
            <a:off x="1031691" y="2511753"/>
            <a:ext cx="2379662" cy="515937"/>
          </a:xfrm>
        </p:spPr>
        <p:txBody>
          <a:bodyPr anchor="ctr">
            <a:normAutofit/>
          </a:bodyPr>
          <a:lstStyle>
            <a:lvl1pPr marL="0" indent="0" algn="ctr">
              <a:buNone/>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4.500.000 m²</a:t>
            </a:r>
          </a:p>
        </p:txBody>
      </p:sp>
      <p:sp>
        <p:nvSpPr>
          <p:cNvPr id="34" name="Tijdelijke aanduiding voor tekst 32">
            <a:extLst>
              <a:ext uri="{FF2B5EF4-FFF2-40B4-BE49-F238E27FC236}">
                <a16:creationId xmlns:a16="http://schemas.microsoft.com/office/drawing/2014/main" id="{8C25609B-65CC-D10C-9F96-4FE0F9AFAFAA}"/>
              </a:ext>
            </a:extLst>
          </p:cNvPr>
          <p:cNvSpPr>
            <a:spLocks noGrp="1"/>
          </p:cNvSpPr>
          <p:nvPr>
            <p:ph type="body" sz="quarter" idx="13" hasCustomPrompt="1"/>
          </p:nvPr>
        </p:nvSpPr>
        <p:spPr>
          <a:xfrm>
            <a:off x="629873" y="3040328"/>
            <a:ext cx="3183298" cy="515937"/>
          </a:xfrm>
        </p:spPr>
        <p:txBody>
          <a:bodyPr anchor="ctr">
            <a:noAutofit/>
          </a:bodyPr>
          <a:lstStyle>
            <a:lvl1pPr marL="0" indent="0" algn="ctr">
              <a:lnSpc>
                <a:spcPct val="110000"/>
              </a:lnSpc>
              <a:buNone/>
              <a:defRPr sz="1200" b="0" i="0">
                <a:solidFill>
                  <a:schemeClr val="accent5"/>
                </a:solidFill>
                <a:latin typeface="Poppins Light" pitchFamily="2" charset="77"/>
                <a:cs typeface="Poppins Light"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Equivalent </a:t>
            </a:r>
            <a:r>
              <a:rPr lang="nl-NL" dirty="0" err="1"/>
              <a:t>to</a:t>
            </a:r>
            <a:r>
              <a:rPr lang="nl-NL" dirty="0"/>
              <a:t> </a:t>
            </a:r>
            <a:r>
              <a:rPr lang="nl-NL" dirty="0" err="1"/>
              <a:t>the</a:t>
            </a:r>
            <a:r>
              <a:rPr lang="nl-NL" dirty="0"/>
              <a:t> CO₂ </a:t>
            </a:r>
            <a:r>
              <a:rPr lang="nl-NL" dirty="0" err="1"/>
              <a:t>absorption</a:t>
            </a:r>
            <a:r>
              <a:rPr lang="nl-NL" dirty="0"/>
              <a:t> of 4.5 </a:t>
            </a:r>
            <a:r>
              <a:rPr lang="nl-NL" dirty="0" err="1"/>
              <a:t>million</a:t>
            </a:r>
            <a:r>
              <a:rPr lang="nl-NL" dirty="0"/>
              <a:t> m² of </a:t>
            </a:r>
            <a:r>
              <a:rPr lang="nl-NL" dirty="0" err="1"/>
              <a:t>forest</a:t>
            </a:r>
            <a:endParaRPr lang="nl-NL" dirty="0"/>
          </a:p>
        </p:txBody>
      </p:sp>
      <p:sp>
        <p:nvSpPr>
          <p:cNvPr id="38" name="Afgeronde rechthoek 37">
            <a:extLst>
              <a:ext uri="{FF2B5EF4-FFF2-40B4-BE49-F238E27FC236}">
                <a16:creationId xmlns:a16="http://schemas.microsoft.com/office/drawing/2014/main" id="{405126F9-A335-33D4-2C15-81137960F6C6}"/>
              </a:ext>
            </a:extLst>
          </p:cNvPr>
          <p:cNvSpPr/>
          <p:nvPr userDrawn="1"/>
        </p:nvSpPr>
        <p:spPr>
          <a:xfrm>
            <a:off x="8112368" y="1981201"/>
            <a:ext cx="3716217" cy="2157046"/>
          </a:xfrm>
          <a:prstGeom prst="roundRect">
            <a:avLst>
              <a:gd name="adj" fmla="val 85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9" name="Tijdelijke aanduiding voor tekst 32">
            <a:extLst>
              <a:ext uri="{FF2B5EF4-FFF2-40B4-BE49-F238E27FC236}">
                <a16:creationId xmlns:a16="http://schemas.microsoft.com/office/drawing/2014/main" id="{027993A9-6867-C224-9613-937580F13CBF}"/>
              </a:ext>
            </a:extLst>
          </p:cNvPr>
          <p:cNvSpPr>
            <a:spLocks noGrp="1"/>
          </p:cNvSpPr>
          <p:nvPr>
            <p:ph type="body" sz="quarter" idx="14" hasCustomPrompt="1"/>
          </p:nvPr>
        </p:nvSpPr>
        <p:spPr>
          <a:xfrm>
            <a:off x="8780645" y="2511753"/>
            <a:ext cx="2379662" cy="515937"/>
          </a:xfrm>
        </p:spPr>
        <p:txBody>
          <a:bodyPr anchor="ctr">
            <a:normAutofit/>
          </a:bodyPr>
          <a:lstStyle>
            <a:lvl1pPr marL="0" indent="0" algn="ctr">
              <a:buNone/>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4.500.000 m²</a:t>
            </a:r>
          </a:p>
        </p:txBody>
      </p:sp>
      <p:sp>
        <p:nvSpPr>
          <p:cNvPr id="40" name="Tijdelijke aanduiding voor tekst 32">
            <a:extLst>
              <a:ext uri="{FF2B5EF4-FFF2-40B4-BE49-F238E27FC236}">
                <a16:creationId xmlns:a16="http://schemas.microsoft.com/office/drawing/2014/main" id="{F111BA64-74FD-BBAD-8617-41E863AC50DA}"/>
              </a:ext>
            </a:extLst>
          </p:cNvPr>
          <p:cNvSpPr>
            <a:spLocks noGrp="1"/>
          </p:cNvSpPr>
          <p:nvPr>
            <p:ph type="body" sz="quarter" idx="15" hasCustomPrompt="1"/>
          </p:nvPr>
        </p:nvSpPr>
        <p:spPr>
          <a:xfrm>
            <a:off x="8378829" y="3040328"/>
            <a:ext cx="3183298" cy="515937"/>
          </a:xfrm>
        </p:spPr>
        <p:txBody>
          <a:bodyPr anchor="ctr">
            <a:noAutofit/>
          </a:bodyPr>
          <a:lstStyle>
            <a:lvl1pPr marL="0" indent="0" algn="ctr">
              <a:lnSpc>
                <a:spcPct val="110000"/>
              </a:lnSpc>
              <a:buNone/>
              <a:defRPr sz="1200" b="0" i="0">
                <a:solidFill>
                  <a:schemeClr val="accent5"/>
                </a:solidFill>
                <a:latin typeface="Poppins Light" pitchFamily="2" charset="77"/>
                <a:cs typeface="Poppins Light"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Equivalent </a:t>
            </a:r>
            <a:r>
              <a:rPr lang="nl-NL" dirty="0" err="1"/>
              <a:t>to</a:t>
            </a:r>
            <a:r>
              <a:rPr lang="nl-NL" dirty="0"/>
              <a:t> </a:t>
            </a:r>
            <a:r>
              <a:rPr lang="nl-NL" dirty="0" err="1"/>
              <a:t>the</a:t>
            </a:r>
            <a:r>
              <a:rPr lang="nl-NL" dirty="0"/>
              <a:t> CO₂ </a:t>
            </a:r>
            <a:r>
              <a:rPr lang="nl-NL" dirty="0" err="1"/>
              <a:t>absorption</a:t>
            </a:r>
            <a:r>
              <a:rPr lang="nl-NL" dirty="0"/>
              <a:t> of 4.5 </a:t>
            </a:r>
            <a:r>
              <a:rPr lang="nl-NL" dirty="0" err="1"/>
              <a:t>million</a:t>
            </a:r>
            <a:r>
              <a:rPr lang="nl-NL" dirty="0"/>
              <a:t> m² of </a:t>
            </a:r>
            <a:r>
              <a:rPr lang="nl-NL" dirty="0" err="1"/>
              <a:t>forest</a:t>
            </a:r>
            <a:endParaRPr lang="nl-NL" dirty="0"/>
          </a:p>
        </p:txBody>
      </p:sp>
      <p:sp>
        <p:nvSpPr>
          <p:cNvPr id="2" name="Afgeronde rechthoek 1">
            <a:extLst>
              <a:ext uri="{FF2B5EF4-FFF2-40B4-BE49-F238E27FC236}">
                <a16:creationId xmlns:a16="http://schemas.microsoft.com/office/drawing/2014/main" id="{9197478D-9B58-BF01-AF52-47CC7B068814}"/>
              </a:ext>
            </a:extLst>
          </p:cNvPr>
          <p:cNvSpPr/>
          <p:nvPr userDrawn="1"/>
        </p:nvSpPr>
        <p:spPr>
          <a:xfrm>
            <a:off x="4232770" y="1981201"/>
            <a:ext cx="3716217" cy="2157046"/>
          </a:xfrm>
          <a:prstGeom prst="roundRect">
            <a:avLst>
              <a:gd name="adj" fmla="val 8515"/>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Tijdelijke aanduiding voor tekst 32">
            <a:extLst>
              <a:ext uri="{FF2B5EF4-FFF2-40B4-BE49-F238E27FC236}">
                <a16:creationId xmlns:a16="http://schemas.microsoft.com/office/drawing/2014/main" id="{74917C50-80E1-4CCB-B70C-642FA600E02A}"/>
              </a:ext>
            </a:extLst>
          </p:cNvPr>
          <p:cNvSpPr>
            <a:spLocks noGrp="1"/>
          </p:cNvSpPr>
          <p:nvPr>
            <p:ph type="body" sz="quarter" idx="18" hasCustomPrompt="1"/>
          </p:nvPr>
        </p:nvSpPr>
        <p:spPr>
          <a:xfrm>
            <a:off x="4901047" y="2511753"/>
            <a:ext cx="2379662" cy="515937"/>
          </a:xfrm>
        </p:spPr>
        <p:txBody>
          <a:bodyPr anchor="ctr">
            <a:normAutofit/>
          </a:bodyPr>
          <a:lstStyle>
            <a:lvl1pPr marL="0" indent="0" algn="ctr">
              <a:buNone/>
              <a:defRPr sz="20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4.500.000 m²</a:t>
            </a:r>
          </a:p>
        </p:txBody>
      </p:sp>
      <p:sp>
        <p:nvSpPr>
          <p:cNvPr id="4" name="Tijdelijke aanduiding voor tekst 32">
            <a:extLst>
              <a:ext uri="{FF2B5EF4-FFF2-40B4-BE49-F238E27FC236}">
                <a16:creationId xmlns:a16="http://schemas.microsoft.com/office/drawing/2014/main" id="{4658B3E2-7B00-62CE-9477-FF951D62B3D8}"/>
              </a:ext>
            </a:extLst>
          </p:cNvPr>
          <p:cNvSpPr>
            <a:spLocks noGrp="1"/>
          </p:cNvSpPr>
          <p:nvPr>
            <p:ph type="body" sz="quarter" idx="19" hasCustomPrompt="1"/>
          </p:nvPr>
        </p:nvSpPr>
        <p:spPr>
          <a:xfrm>
            <a:off x="4499229" y="3040328"/>
            <a:ext cx="3183298" cy="515937"/>
          </a:xfrm>
        </p:spPr>
        <p:txBody>
          <a:bodyPr anchor="ctr">
            <a:noAutofit/>
          </a:bodyPr>
          <a:lstStyle>
            <a:lvl1pPr marL="0" indent="0" algn="ctr">
              <a:lnSpc>
                <a:spcPct val="110000"/>
              </a:lnSpc>
              <a:buNone/>
              <a:defRPr sz="1200" b="0" i="0">
                <a:solidFill>
                  <a:schemeClr val="bg2"/>
                </a:solidFill>
                <a:latin typeface="Poppins Light" pitchFamily="2" charset="77"/>
                <a:cs typeface="Poppins Light"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Equivalent </a:t>
            </a:r>
            <a:r>
              <a:rPr lang="nl-NL" dirty="0" err="1"/>
              <a:t>to</a:t>
            </a:r>
            <a:r>
              <a:rPr lang="nl-NL" dirty="0"/>
              <a:t> </a:t>
            </a:r>
            <a:r>
              <a:rPr lang="nl-NL" dirty="0" err="1"/>
              <a:t>the</a:t>
            </a:r>
            <a:r>
              <a:rPr lang="nl-NL" dirty="0"/>
              <a:t> CO₂ </a:t>
            </a:r>
            <a:r>
              <a:rPr lang="nl-NL" dirty="0" err="1"/>
              <a:t>absorption</a:t>
            </a:r>
            <a:r>
              <a:rPr lang="nl-NL" dirty="0"/>
              <a:t> of 4.5 </a:t>
            </a:r>
            <a:r>
              <a:rPr lang="nl-NL" dirty="0" err="1"/>
              <a:t>million</a:t>
            </a:r>
            <a:r>
              <a:rPr lang="nl-NL" dirty="0"/>
              <a:t> m² of </a:t>
            </a:r>
            <a:r>
              <a:rPr lang="nl-NL" dirty="0" err="1"/>
              <a:t>forest</a:t>
            </a:r>
            <a:endParaRPr lang="nl-NL" dirty="0"/>
          </a:p>
        </p:txBody>
      </p:sp>
      <p:sp>
        <p:nvSpPr>
          <p:cNvPr id="20" name="Afgeronde rechthoek 19">
            <a:extLst>
              <a:ext uri="{FF2B5EF4-FFF2-40B4-BE49-F238E27FC236}">
                <a16:creationId xmlns:a16="http://schemas.microsoft.com/office/drawing/2014/main" id="{2BF7A37B-A6C3-6C56-49FA-26DB67873AFD}"/>
              </a:ext>
            </a:extLst>
          </p:cNvPr>
          <p:cNvSpPr/>
          <p:nvPr userDrawn="1"/>
        </p:nvSpPr>
        <p:spPr>
          <a:xfrm>
            <a:off x="363414" y="4262389"/>
            <a:ext cx="3716217" cy="2157046"/>
          </a:xfrm>
          <a:prstGeom prst="roundRect">
            <a:avLst>
              <a:gd name="adj" fmla="val 8515"/>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Tijdelijke aanduiding voor tekst 32">
            <a:extLst>
              <a:ext uri="{FF2B5EF4-FFF2-40B4-BE49-F238E27FC236}">
                <a16:creationId xmlns:a16="http://schemas.microsoft.com/office/drawing/2014/main" id="{BA517DDF-5ACC-D618-CB44-139007CF1FCB}"/>
              </a:ext>
            </a:extLst>
          </p:cNvPr>
          <p:cNvSpPr>
            <a:spLocks noGrp="1"/>
          </p:cNvSpPr>
          <p:nvPr>
            <p:ph type="body" sz="quarter" idx="20" hasCustomPrompt="1"/>
          </p:nvPr>
        </p:nvSpPr>
        <p:spPr>
          <a:xfrm>
            <a:off x="1031691" y="4792941"/>
            <a:ext cx="2379662" cy="515937"/>
          </a:xfrm>
        </p:spPr>
        <p:txBody>
          <a:bodyPr anchor="ctr">
            <a:normAutofit/>
          </a:bodyPr>
          <a:lstStyle>
            <a:lvl1pPr marL="0" indent="0" algn="ctr">
              <a:buNone/>
              <a:defRPr sz="20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4.500.000 m²</a:t>
            </a:r>
          </a:p>
        </p:txBody>
      </p:sp>
      <p:sp>
        <p:nvSpPr>
          <p:cNvPr id="22" name="Tijdelijke aanduiding voor tekst 32">
            <a:extLst>
              <a:ext uri="{FF2B5EF4-FFF2-40B4-BE49-F238E27FC236}">
                <a16:creationId xmlns:a16="http://schemas.microsoft.com/office/drawing/2014/main" id="{070330B9-8C49-66AB-C160-9DE695F9AB80}"/>
              </a:ext>
            </a:extLst>
          </p:cNvPr>
          <p:cNvSpPr>
            <a:spLocks noGrp="1"/>
          </p:cNvSpPr>
          <p:nvPr>
            <p:ph type="body" sz="quarter" idx="21" hasCustomPrompt="1"/>
          </p:nvPr>
        </p:nvSpPr>
        <p:spPr>
          <a:xfrm>
            <a:off x="629873" y="5321516"/>
            <a:ext cx="3183298" cy="515937"/>
          </a:xfrm>
        </p:spPr>
        <p:txBody>
          <a:bodyPr anchor="ctr">
            <a:noAutofit/>
          </a:bodyPr>
          <a:lstStyle>
            <a:lvl1pPr marL="0" indent="0" algn="ctr">
              <a:lnSpc>
                <a:spcPct val="110000"/>
              </a:lnSpc>
              <a:buNone/>
              <a:defRPr sz="1200" b="0" i="0">
                <a:solidFill>
                  <a:schemeClr val="bg2"/>
                </a:solidFill>
                <a:latin typeface="Poppins Light" pitchFamily="2" charset="77"/>
                <a:cs typeface="Poppins Light"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Equivalent </a:t>
            </a:r>
            <a:r>
              <a:rPr lang="nl-NL" dirty="0" err="1"/>
              <a:t>to</a:t>
            </a:r>
            <a:r>
              <a:rPr lang="nl-NL" dirty="0"/>
              <a:t> </a:t>
            </a:r>
            <a:r>
              <a:rPr lang="nl-NL" dirty="0" err="1"/>
              <a:t>the</a:t>
            </a:r>
            <a:r>
              <a:rPr lang="nl-NL" dirty="0"/>
              <a:t> CO₂ </a:t>
            </a:r>
            <a:r>
              <a:rPr lang="nl-NL" dirty="0" err="1"/>
              <a:t>absorption</a:t>
            </a:r>
            <a:r>
              <a:rPr lang="nl-NL" dirty="0"/>
              <a:t> of 4.5 </a:t>
            </a:r>
            <a:r>
              <a:rPr lang="nl-NL" dirty="0" err="1"/>
              <a:t>million</a:t>
            </a:r>
            <a:r>
              <a:rPr lang="nl-NL" dirty="0"/>
              <a:t> m² of </a:t>
            </a:r>
            <a:r>
              <a:rPr lang="nl-NL" dirty="0" err="1"/>
              <a:t>forest</a:t>
            </a:r>
            <a:endParaRPr lang="nl-NL" dirty="0"/>
          </a:p>
        </p:txBody>
      </p:sp>
      <p:sp>
        <p:nvSpPr>
          <p:cNvPr id="23" name="Afgeronde rechthoek 22">
            <a:extLst>
              <a:ext uri="{FF2B5EF4-FFF2-40B4-BE49-F238E27FC236}">
                <a16:creationId xmlns:a16="http://schemas.microsoft.com/office/drawing/2014/main" id="{405E36F2-7BAE-0D6A-8FC3-0C52A9AE1F38}"/>
              </a:ext>
            </a:extLst>
          </p:cNvPr>
          <p:cNvSpPr/>
          <p:nvPr userDrawn="1"/>
        </p:nvSpPr>
        <p:spPr>
          <a:xfrm>
            <a:off x="8112368" y="4262389"/>
            <a:ext cx="3716217" cy="2157046"/>
          </a:xfrm>
          <a:prstGeom prst="roundRect">
            <a:avLst>
              <a:gd name="adj" fmla="val 8515"/>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Tijdelijke aanduiding voor tekst 32">
            <a:extLst>
              <a:ext uri="{FF2B5EF4-FFF2-40B4-BE49-F238E27FC236}">
                <a16:creationId xmlns:a16="http://schemas.microsoft.com/office/drawing/2014/main" id="{995978D0-EBA7-1165-10DD-89B9AD9811BE}"/>
              </a:ext>
            </a:extLst>
          </p:cNvPr>
          <p:cNvSpPr>
            <a:spLocks noGrp="1"/>
          </p:cNvSpPr>
          <p:nvPr>
            <p:ph type="body" sz="quarter" idx="22" hasCustomPrompt="1"/>
          </p:nvPr>
        </p:nvSpPr>
        <p:spPr>
          <a:xfrm>
            <a:off x="8780645" y="4792941"/>
            <a:ext cx="2379662" cy="515937"/>
          </a:xfrm>
        </p:spPr>
        <p:txBody>
          <a:bodyPr anchor="ctr">
            <a:normAutofit/>
          </a:bodyPr>
          <a:lstStyle>
            <a:lvl1pPr marL="0" indent="0" algn="ctr">
              <a:buNone/>
              <a:defRPr sz="20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4.500.000 m²</a:t>
            </a:r>
          </a:p>
        </p:txBody>
      </p:sp>
      <p:sp>
        <p:nvSpPr>
          <p:cNvPr id="25" name="Tijdelijke aanduiding voor tekst 32">
            <a:extLst>
              <a:ext uri="{FF2B5EF4-FFF2-40B4-BE49-F238E27FC236}">
                <a16:creationId xmlns:a16="http://schemas.microsoft.com/office/drawing/2014/main" id="{0D7CC8DC-FEEF-15E0-87B2-F300E9906CC0}"/>
              </a:ext>
            </a:extLst>
          </p:cNvPr>
          <p:cNvSpPr>
            <a:spLocks noGrp="1"/>
          </p:cNvSpPr>
          <p:nvPr>
            <p:ph type="body" sz="quarter" idx="23" hasCustomPrompt="1"/>
          </p:nvPr>
        </p:nvSpPr>
        <p:spPr>
          <a:xfrm>
            <a:off x="8378829" y="5321516"/>
            <a:ext cx="3183298" cy="515937"/>
          </a:xfrm>
        </p:spPr>
        <p:txBody>
          <a:bodyPr anchor="ctr">
            <a:noAutofit/>
          </a:bodyPr>
          <a:lstStyle>
            <a:lvl1pPr marL="0" indent="0" algn="ctr">
              <a:lnSpc>
                <a:spcPct val="110000"/>
              </a:lnSpc>
              <a:buNone/>
              <a:defRPr sz="1200" b="0" i="0">
                <a:solidFill>
                  <a:schemeClr val="bg2"/>
                </a:solidFill>
                <a:latin typeface="Poppins Light" pitchFamily="2" charset="77"/>
                <a:cs typeface="Poppins Light"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Equivalent </a:t>
            </a:r>
            <a:r>
              <a:rPr lang="nl-NL" dirty="0" err="1"/>
              <a:t>to</a:t>
            </a:r>
            <a:r>
              <a:rPr lang="nl-NL" dirty="0"/>
              <a:t> </a:t>
            </a:r>
            <a:r>
              <a:rPr lang="nl-NL" dirty="0" err="1"/>
              <a:t>the</a:t>
            </a:r>
            <a:r>
              <a:rPr lang="nl-NL" dirty="0"/>
              <a:t> CO₂ </a:t>
            </a:r>
            <a:r>
              <a:rPr lang="nl-NL" dirty="0" err="1"/>
              <a:t>absorption</a:t>
            </a:r>
            <a:r>
              <a:rPr lang="nl-NL" dirty="0"/>
              <a:t> of 4.5 </a:t>
            </a:r>
            <a:r>
              <a:rPr lang="nl-NL" dirty="0" err="1"/>
              <a:t>million</a:t>
            </a:r>
            <a:r>
              <a:rPr lang="nl-NL" dirty="0"/>
              <a:t> m² of </a:t>
            </a:r>
            <a:r>
              <a:rPr lang="nl-NL" dirty="0" err="1"/>
              <a:t>forest</a:t>
            </a:r>
            <a:endParaRPr lang="nl-NL" dirty="0"/>
          </a:p>
        </p:txBody>
      </p:sp>
      <p:sp>
        <p:nvSpPr>
          <p:cNvPr id="26" name="Afgeronde rechthoek 25">
            <a:extLst>
              <a:ext uri="{FF2B5EF4-FFF2-40B4-BE49-F238E27FC236}">
                <a16:creationId xmlns:a16="http://schemas.microsoft.com/office/drawing/2014/main" id="{62CAB122-148E-B406-8C8E-DE5A8E44C486}"/>
              </a:ext>
            </a:extLst>
          </p:cNvPr>
          <p:cNvSpPr/>
          <p:nvPr userDrawn="1"/>
        </p:nvSpPr>
        <p:spPr>
          <a:xfrm>
            <a:off x="4232770" y="4262389"/>
            <a:ext cx="3716217" cy="2157046"/>
          </a:xfrm>
          <a:prstGeom prst="roundRect">
            <a:avLst>
              <a:gd name="adj" fmla="val 85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7" name="Tijdelijke aanduiding voor tekst 32">
            <a:extLst>
              <a:ext uri="{FF2B5EF4-FFF2-40B4-BE49-F238E27FC236}">
                <a16:creationId xmlns:a16="http://schemas.microsoft.com/office/drawing/2014/main" id="{93B35C73-AEF6-5B56-918D-54D7A0AF67FA}"/>
              </a:ext>
            </a:extLst>
          </p:cNvPr>
          <p:cNvSpPr>
            <a:spLocks noGrp="1"/>
          </p:cNvSpPr>
          <p:nvPr>
            <p:ph type="body" sz="quarter" idx="24" hasCustomPrompt="1"/>
          </p:nvPr>
        </p:nvSpPr>
        <p:spPr>
          <a:xfrm>
            <a:off x="4901047" y="4792941"/>
            <a:ext cx="2379662" cy="515937"/>
          </a:xfrm>
        </p:spPr>
        <p:txBody>
          <a:bodyPr anchor="ctr">
            <a:normAutofit/>
          </a:bodyPr>
          <a:lstStyle>
            <a:lvl1pPr marL="0" indent="0" algn="ctr">
              <a:buNone/>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4.500.000 m²</a:t>
            </a:r>
          </a:p>
        </p:txBody>
      </p:sp>
      <p:sp>
        <p:nvSpPr>
          <p:cNvPr id="29" name="Tijdelijke aanduiding voor tekst 32">
            <a:extLst>
              <a:ext uri="{FF2B5EF4-FFF2-40B4-BE49-F238E27FC236}">
                <a16:creationId xmlns:a16="http://schemas.microsoft.com/office/drawing/2014/main" id="{59A86730-0EAC-BBE1-3A34-8A4708F9A37C}"/>
              </a:ext>
            </a:extLst>
          </p:cNvPr>
          <p:cNvSpPr>
            <a:spLocks noGrp="1"/>
          </p:cNvSpPr>
          <p:nvPr>
            <p:ph type="body" sz="quarter" idx="25" hasCustomPrompt="1"/>
          </p:nvPr>
        </p:nvSpPr>
        <p:spPr>
          <a:xfrm>
            <a:off x="4499229" y="5321516"/>
            <a:ext cx="3183298" cy="515937"/>
          </a:xfrm>
        </p:spPr>
        <p:txBody>
          <a:bodyPr anchor="ctr">
            <a:noAutofit/>
          </a:bodyPr>
          <a:lstStyle>
            <a:lvl1pPr marL="0" indent="0" algn="ctr">
              <a:lnSpc>
                <a:spcPct val="110000"/>
              </a:lnSpc>
              <a:buNone/>
              <a:defRPr sz="1200" b="0" i="0">
                <a:solidFill>
                  <a:schemeClr val="accent5"/>
                </a:solidFill>
                <a:latin typeface="Poppins Light" pitchFamily="2" charset="77"/>
                <a:cs typeface="Poppins Light"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Equivalent </a:t>
            </a:r>
            <a:r>
              <a:rPr lang="nl-NL" dirty="0" err="1"/>
              <a:t>to</a:t>
            </a:r>
            <a:r>
              <a:rPr lang="nl-NL" dirty="0"/>
              <a:t> </a:t>
            </a:r>
            <a:r>
              <a:rPr lang="nl-NL" dirty="0" err="1"/>
              <a:t>the</a:t>
            </a:r>
            <a:r>
              <a:rPr lang="nl-NL" dirty="0"/>
              <a:t> CO₂ </a:t>
            </a:r>
            <a:r>
              <a:rPr lang="nl-NL" dirty="0" err="1"/>
              <a:t>absorption</a:t>
            </a:r>
            <a:r>
              <a:rPr lang="nl-NL" dirty="0"/>
              <a:t> of 4.5 </a:t>
            </a:r>
            <a:r>
              <a:rPr lang="nl-NL" dirty="0" err="1"/>
              <a:t>million</a:t>
            </a:r>
            <a:r>
              <a:rPr lang="nl-NL" dirty="0"/>
              <a:t> m² of </a:t>
            </a:r>
            <a:r>
              <a:rPr lang="nl-NL" dirty="0" err="1"/>
              <a:t>forest</a:t>
            </a:r>
            <a:endParaRPr lang="nl-NL" dirty="0"/>
          </a:p>
        </p:txBody>
      </p:sp>
      <p:sp>
        <p:nvSpPr>
          <p:cNvPr id="30" name="Tijdelijke aanduiding voor voettekst 29">
            <a:extLst>
              <a:ext uri="{FF2B5EF4-FFF2-40B4-BE49-F238E27FC236}">
                <a16:creationId xmlns:a16="http://schemas.microsoft.com/office/drawing/2014/main" id="{BC3EF613-2D52-7373-DD93-E74BBCA3BDC1}"/>
              </a:ext>
            </a:extLst>
          </p:cNvPr>
          <p:cNvSpPr>
            <a:spLocks noGrp="1"/>
          </p:cNvSpPr>
          <p:nvPr>
            <p:ph type="ftr" sz="quarter" idx="26"/>
          </p:nvPr>
        </p:nvSpPr>
        <p:spPr/>
        <p:txBody>
          <a:bodyPr/>
          <a:lstStyle/>
          <a:p>
            <a:r>
              <a:rPr lang="nl-NL"/>
              <a:t>PowerCem Technologies</a:t>
            </a:r>
            <a:endParaRPr lang="nl-NL" dirty="0"/>
          </a:p>
        </p:txBody>
      </p:sp>
    </p:spTree>
    <p:extLst>
      <p:ext uri="{BB962C8B-B14F-4D97-AF65-F5344CB8AC3E}">
        <p14:creationId xmlns:p14="http://schemas.microsoft.com/office/powerpoint/2010/main" val="16621893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long + Graph">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18F3503-DE68-0CA1-0FA0-5D63A02EE9DD}"/>
              </a:ext>
            </a:extLst>
          </p:cNvPr>
          <p:cNvSpPr>
            <a:spLocks noGrp="1"/>
          </p:cNvSpPr>
          <p:nvPr>
            <p:ph idx="1"/>
          </p:nvPr>
        </p:nvSpPr>
        <p:spPr>
          <a:xfrm>
            <a:off x="502532" y="1619250"/>
            <a:ext cx="4736977" cy="4730733"/>
          </a:xfrm>
        </p:spPr>
        <p:txBody>
          <a:bodyPr/>
          <a:lstStyle>
            <a:lvl1pPr marL="0" indent="0">
              <a:lnSpc>
                <a:spcPct val="100000"/>
              </a:lnSpc>
              <a:buNone/>
              <a:defRPr sz="1800">
                <a:solidFill>
                  <a:schemeClr val="tx2"/>
                </a:solidFill>
              </a:defRPr>
            </a:lvl1pPr>
            <a:lvl2pPr marL="457200" indent="0">
              <a:buNone/>
              <a:defRPr sz="1600">
                <a:solidFill>
                  <a:srgbClr val="4C4F5A"/>
                </a:solidFill>
              </a:defRPr>
            </a:lvl2pPr>
            <a:lvl3pPr>
              <a:defRPr sz="1600">
                <a:solidFill>
                  <a:srgbClr val="4C4F5A"/>
                </a:solidFill>
              </a:defRPr>
            </a:lvl3pPr>
            <a:lvl4pPr>
              <a:defRPr sz="1400">
                <a:solidFill>
                  <a:srgbClr val="4C4F5A"/>
                </a:solidFill>
              </a:defRPr>
            </a:lvl4pPr>
            <a:lvl5pPr>
              <a:defRPr sz="1200">
                <a:solidFill>
                  <a:srgbClr val="4C4F5A"/>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cxnSp>
        <p:nvCxnSpPr>
          <p:cNvPr id="9" name="Rechte verbindingslijn 8">
            <a:extLst>
              <a:ext uri="{FF2B5EF4-FFF2-40B4-BE49-F238E27FC236}">
                <a16:creationId xmlns:a16="http://schemas.microsoft.com/office/drawing/2014/main" id="{86CE36E3-23DA-E4BC-E9C2-F1CCB98D6B9C}"/>
              </a:ext>
            </a:extLst>
          </p:cNvPr>
          <p:cNvCxnSpPr>
            <a:cxnSpLocks/>
          </p:cNvCxnSpPr>
          <p:nvPr userDrawn="1"/>
        </p:nvCxnSpPr>
        <p:spPr>
          <a:xfrm>
            <a:off x="3436219" y="684213"/>
            <a:ext cx="1803291" cy="0"/>
          </a:xfrm>
          <a:prstGeom prst="line">
            <a:avLst/>
          </a:prstGeom>
          <a:ln w="6350">
            <a:solidFill>
              <a:srgbClr val="333333">
                <a:alpha val="32157"/>
              </a:srgbClr>
            </a:solidFill>
          </a:ln>
        </p:spPr>
        <p:style>
          <a:lnRef idx="2">
            <a:schemeClr val="accent1"/>
          </a:lnRef>
          <a:fillRef idx="0">
            <a:schemeClr val="accent1"/>
          </a:fillRef>
          <a:effectRef idx="1">
            <a:schemeClr val="accent1"/>
          </a:effectRef>
          <a:fontRef idx="minor">
            <a:schemeClr val="tx1"/>
          </a:fontRef>
        </p:style>
      </p:cxnSp>
      <p:pic>
        <p:nvPicPr>
          <p:cNvPr id="15" name="Graphic 14">
            <a:extLst>
              <a:ext uri="{FF2B5EF4-FFF2-40B4-BE49-F238E27FC236}">
                <a16:creationId xmlns:a16="http://schemas.microsoft.com/office/drawing/2014/main" id="{1C494066-5A2D-5E2B-1E70-9ACFA1F75A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8666" y="476618"/>
            <a:ext cx="381000" cy="390151"/>
          </a:xfrm>
          <a:prstGeom prst="rect">
            <a:avLst/>
          </a:prstGeom>
        </p:spPr>
      </p:pic>
      <p:sp>
        <p:nvSpPr>
          <p:cNvPr id="6" name="Tijdelijke aanduiding voor grafiek 5">
            <a:extLst>
              <a:ext uri="{FF2B5EF4-FFF2-40B4-BE49-F238E27FC236}">
                <a16:creationId xmlns:a16="http://schemas.microsoft.com/office/drawing/2014/main" id="{E5441918-35FD-AEDB-D4B5-F4EA3F60AF31}"/>
              </a:ext>
            </a:extLst>
          </p:cNvPr>
          <p:cNvSpPr>
            <a:spLocks noGrp="1"/>
          </p:cNvSpPr>
          <p:nvPr>
            <p:ph type="chart" sz="quarter" idx="11" hasCustomPrompt="1"/>
          </p:nvPr>
        </p:nvSpPr>
        <p:spPr>
          <a:xfrm>
            <a:off x="6953250" y="476249"/>
            <a:ext cx="4736218" cy="5873747"/>
          </a:xfrm>
        </p:spPr>
        <p:txBody>
          <a:bodyPr/>
          <a:lstStyle>
            <a:lvl1pPr marL="0" indent="0">
              <a:buNone/>
              <a:defRPr/>
            </a:lvl1pPr>
          </a:lstStyle>
          <a:p>
            <a:r>
              <a:rPr lang="nl-NL" dirty="0"/>
              <a:t> </a:t>
            </a:r>
          </a:p>
        </p:txBody>
      </p:sp>
      <p:sp>
        <p:nvSpPr>
          <p:cNvPr id="7" name="Titel 1">
            <a:extLst>
              <a:ext uri="{FF2B5EF4-FFF2-40B4-BE49-F238E27FC236}">
                <a16:creationId xmlns:a16="http://schemas.microsoft.com/office/drawing/2014/main" id="{C17B0194-BBD7-9577-95A1-787F2A33BA50}"/>
              </a:ext>
            </a:extLst>
          </p:cNvPr>
          <p:cNvSpPr>
            <a:spLocks noGrp="1"/>
          </p:cNvSpPr>
          <p:nvPr>
            <p:ph type="title" hasCustomPrompt="1"/>
          </p:nvPr>
        </p:nvSpPr>
        <p:spPr>
          <a:xfrm>
            <a:off x="972433" y="365125"/>
            <a:ext cx="2463786" cy="638175"/>
          </a:xfrm>
        </p:spPr>
        <p:txBody>
          <a:bodyPr>
            <a:normAutofit/>
          </a:bodyPr>
          <a:lstStyle>
            <a:lvl1pPr>
              <a:defRPr sz="1800" b="0" i="0">
                <a:solidFill>
                  <a:schemeClr val="tx2"/>
                </a:solidFill>
                <a:latin typeface="Poppins SemiBold" pitchFamily="2" charset="77"/>
                <a:cs typeface="Poppins SemiBold" pitchFamily="2" charset="77"/>
              </a:defRPr>
            </a:lvl1pPr>
          </a:lstStyle>
          <a:p>
            <a:r>
              <a:rPr lang="nl-NL" dirty="0"/>
              <a:t>CHAPTER TITLE</a:t>
            </a:r>
          </a:p>
        </p:txBody>
      </p:sp>
      <p:sp>
        <p:nvSpPr>
          <p:cNvPr id="8" name="Rechthoek 7">
            <a:extLst>
              <a:ext uri="{FF2B5EF4-FFF2-40B4-BE49-F238E27FC236}">
                <a16:creationId xmlns:a16="http://schemas.microsoft.com/office/drawing/2014/main" id="{D8DA293F-5397-03E8-1B6E-08FC57E78274}"/>
              </a:ext>
            </a:extLst>
          </p:cNvPr>
          <p:cNvSpPr>
            <a:spLocks/>
          </p:cNvSpPr>
          <p:nvPr userDrawn="1"/>
        </p:nvSpPr>
        <p:spPr>
          <a:xfrm>
            <a:off x="0" y="-425941"/>
            <a:ext cx="196207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1" cap="none" baseline="0" noProof="0" dirty="0">
                <a:solidFill>
                  <a:schemeClr val="accent1"/>
                </a:solidFill>
                <a:latin typeface="+mn-lt"/>
              </a:rPr>
              <a:t>Tekst long + </a:t>
            </a:r>
            <a:r>
              <a:rPr lang="nl-NL" sz="1600" b="1" cap="none" baseline="0" noProof="0" dirty="0" err="1">
                <a:solidFill>
                  <a:schemeClr val="accent1"/>
                </a:solidFill>
                <a:latin typeface="+mn-lt"/>
              </a:rPr>
              <a:t>Graph</a:t>
            </a:r>
            <a:endParaRPr lang="nl-NL" sz="1600" b="1" cap="none" baseline="0" noProof="0" dirty="0">
              <a:solidFill>
                <a:schemeClr val="accent1"/>
              </a:solidFill>
              <a:latin typeface="+mn-lt"/>
            </a:endParaRPr>
          </a:p>
        </p:txBody>
      </p:sp>
      <p:sp>
        <p:nvSpPr>
          <p:cNvPr id="11" name="Tijdelijke aanduiding voor voettekst 10">
            <a:extLst>
              <a:ext uri="{FF2B5EF4-FFF2-40B4-BE49-F238E27FC236}">
                <a16:creationId xmlns:a16="http://schemas.microsoft.com/office/drawing/2014/main" id="{D04219E2-0799-AEB5-F21D-5F8677AD0F9E}"/>
              </a:ext>
            </a:extLst>
          </p:cNvPr>
          <p:cNvSpPr>
            <a:spLocks noGrp="1"/>
          </p:cNvSpPr>
          <p:nvPr>
            <p:ph type="ftr" sz="quarter" idx="12"/>
          </p:nvPr>
        </p:nvSpPr>
        <p:spPr/>
        <p:txBody>
          <a:bodyPr/>
          <a:lstStyle/>
          <a:p>
            <a:r>
              <a:rPr lang="nl-NL"/>
              <a:t>PowerCem Technologies</a:t>
            </a:r>
            <a:endParaRPr lang="nl-NL" dirty="0"/>
          </a:p>
        </p:txBody>
      </p:sp>
    </p:spTree>
    <p:extLst>
      <p:ext uri="{BB962C8B-B14F-4D97-AF65-F5344CB8AC3E}">
        <p14:creationId xmlns:p14="http://schemas.microsoft.com/office/powerpoint/2010/main" val="348251600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hort + Graph">
    <p:bg>
      <p:bgPr>
        <a:solidFill>
          <a:schemeClr val="bg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18F3503-DE68-0CA1-0FA0-5D63A02EE9DD}"/>
              </a:ext>
            </a:extLst>
          </p:cNvPr>
          <p:cNvSpPr>
            <a:spLocks noGrp="1"/>
          </p:cNvSpPr>
          <p:nvPr>
            <p:ph idx="1"/>
          </p:nvPr>
        </p:nvSpPr>
        <p:spPr>
          <a:xfrm>
            <a:off x="502534" y="4399460"/>
            <a:ext cx="4736218" cy="1991169"/>
          </a:xfrm>
        </p:spPr>
        <p:txBody>
          <a:bodyPr>
            <a:normAutofit/>
          </a:bodyPr>
          <a:lstStyle>
            <a:lvl1pPr marL="0" indent="0">
              <a:lnSpc>
                <a:spcPct val="100000"/>
              </a:lnSpc>
              <a:buNone/>
              <a:defRPr sz="1800">
                <a:solidFill>
                  <a:schemeClr val="tx2"/>
                </a:solidFill>
              </a:defRPr>
            </a:lvl1pPr>
            <a:lvl2pPr marL="457200" indent="0">
              <a:buNone/>
              <a:defRPr sz="1600">
                <a:solidFill>
                  <a:srgbClr val="4C4F5A"/>
                </a:solidFill>
              </a:defRPr>
            </a:lvl2pPr>
            <a:lvl3pPr>
              <a:defRPr sz="1600">
                <a:solidFill>
                  <a:srgbClr val="4C4F5A"/>
                </a:solidFill>
              </a:defRPr>
            </a:lvl3pPr>
            <a:lvl4pPr>
              <a:defRPr sz="1400">
                <a:solidFill>
                  <a:srgbClr val="4C4F5A"/>
                </a:solidFill>
              </a:defRPr>
            </a:lvl4pPr>
            <a:lvl5pPr>
              <a:defRPr sz="1200">
                <a:solidFill>
                  <a:srgbClr val="4C4F5A"/>
                </a:solidFill>
              </a:defRPr>
            </a:lvl5pPr>
          </a:lstStyle>
          <a:p>
            <a:pPr lvl="0"/>
            <a:r>
              <a:rPr lang="nl-NL"/>
              <a:t>Klikken om de tekststijl van het model te bewerken</a:t>
            </a:r>
          </a:p>
        </p:txBody>
      </p:sp>
      <p:cxnSp>
        <p:nvCxnSpPr>
          <p:cNvPr id="9" name="Rechte verbindingslijn 8">
            <a:extLst>
              <a:ext uri="{FF2B5EF4-FFF2-40B4-BE49-F238E27FC236}">
                <a16:creationId xmlns:a16="http://schemas.microsoft.com/office/drawing/2014/main" id="{86CE36E3-23DA-E4BC-E9C2-F1CCB98D6B9C}"/>
              </a:ext>
            </a:extLst>
          </p:cNvPr>
          <p:cNvCxnSpPr>
            <a:cxnSpLocks/>
            <a:stCxn id="7" idx="3"/>
          </p:cNvCxnSpPr>
          <p:nvPr userDrawn="1"/>
        </p:nvCxnSpPr>
        <p:spPr>
          <a:xfrm>
            <a:off x="3444240" y="684213"/>
            <a:ext cx="1795270" cy="0"/>
          </a:xfrm>
          <a:prstGeom prst="line">
            <a:avLst/>
          </a:prstGeom>
          <a:ln w="6350">
            <a:solidFill>
              <a:srgbClr val="333333">
                <a:alpha val="32157"/>
              </a:srgbClr>
            </a:solidFill>
          </a:ln>
        </p:spPr>
        <p:style>
          <a:lnRef idx="2">
            <a:schemeClr val="accent1"/>
          </a:lnRef>
          <a:fillRef idx="0">
            <a:schemeClr val="accent1"/>
          </a:fillRef>
          <a:effectRef idx="1">
            <a:schemeClr val="accent1"/>
          </a:effectRef>
          <a:fontRef idx="minor">
            <a:schemeClr val="tx1"/>
          </a:fontRef>
        </p:style>
      </p:cxnSp>
      <p:pic>
        <p:nvPicPr>
          <p:cNvPr id="15" name="Graphic 14">
            <a:extLst>
              <a:ext uri="{FF2B5EF4-FFF2-40B4-BE49-F238E27FC236}">
                <a16:creationId xmlns:a16="http://schemas.microsoft.com/office/drawing/2014/main" id="{1C494066-5A2D-5E2B-1E70-9ACFA1F75A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8666" y="476618"/>
            <a:ext cx="381000" cy="390151"/>
          </a:xfrm>
          <a:prstGeom prst="rect">
            <a:avLst/>
          </a:prstGeom>
        </p:spPr>
      </p:pic>
      <p:sp>
        <p:nvSpPr>
          <p:cNvPr id="7" name="Titel 1">
            <a:extLst>
              <a:ext uri="{FF2B5EF4-FFF2-40B4-BE49-F238E27FC236}">
                <a16:creationId xmlns:a16="http://schemas.microsoft.com/office/drawing/2014/main" id="{C17B0194-BBD7-9577-95A1-787F2A33BA50}"/>
              </a:ext>
            </a:extLst>
          </p:cNvPr>
          <p:cNvSpPr>
            <a:spLocks noGrp="1"/>
          </p:cNvSpPr>
          <p:nvPr>
            <p:ph type="title" hasCustomPrompt="1"/>
          </p:nvPr>
        </p:nvSpPr>
        <p:spPr>
          <a:xfrm>
            <a:off x="972432" y="365125"/>
            <a:ext cx="2471808" cy="638175"/>
          </a:xfrm>
        </p:spPr>
        <p:txBody>
          <a:bodyPr>
            <a:normAutofit/>
          </a:bodyPr>
          <a:lstStyle>
            <a:lvl1pPr>
              <a:defRPr sz="1800" b="0" i="0">
                <a:solidFill>
                  <a:schemeClr val="tx2"/>
                </a:solidFill>
                <a:latin typeface="Poppins SemiBold" pitchFamily="2" charset="77"/>
                <a:cs typeface="Poppins SemiBold" pitchFamily="2" charset="77"/>
              </a:defRPr>
            </a:lvl1pPr>
          </a:lstStyle>
          <a:p>
            <a:r>
              <a:rPr lang="nl-NL" dirty="0"/>
              <a:t>CHAPTER TITLE</a:t>
            </a:r>
          </a:p>
        </p:txBody>
      </p:sp>
      <p:sp>
        <p:nvSpPr>
          <p:cNvPr id="8" name="Rechthoek 7">
            <a:extLst>
              <a:ext uri="{FF2B5EF4-FFF2-40B4-BE49-F238E27FC236}">
                <a16:creationId xmlns:a16="http://schemas.microsoft.com/office/drawing/2014/main" id="{D8DA293F-5397-03E8-1B6E-08FC57E78274}"/>
              </a:ext>
            </a:extLst>
          </p:cNvPr>
          <p:cNvSpPr>
            <a:spLocks/>
          </p:cNvSpPr>
          <p:nvPr userDrawn="1"/>
        </p:nvSpPr>
        <p:spPr>
          <a:xfrm>
            <a:off x="0" y="-425941"/>
            <a:ext cx="204703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1" cap="none" baseline="0" noProof="0" dirty="0">
                <a:solidFill>
                  <a:schemeClr val="accent1"/>
                </a:solidFill>
                <a:latin typeface="+mn-lt"/>
              </a:rPr>
              <a:t>Tekst short + </a:t>
            </a:r>
            <a:r>
              <a:rPr lang="nl-NL" sz="1600" b="1" cap="none" baseline="0" noProof="0" dirty="0" err="1">
                <a:solidFill>
                  <a:schemeClr val="accent1"/>
                </a:solidFill>
                <a:latin typeface="+mn-lt"/>
              </a:rPr>
              <a:t>Graph</a:t>
            </a:r>
            <a:endParaRPr lang="nl-NL" sz="1600" b="1" cap="none" baseline="0" noProof="0" dirty="0">
              <a:solidFill>
                <a:schemeClr val="accent1"/>
              </a:solidFill>
              <a:latin typeface="+mn-lt"/>
            </a:endParaRPr>
          </a:p>
        </p:txBody>
      </p:sp>
      <p:sp>
        <p:nvSpPr>
          <p:cNvPr id="2" name="Tijdelijke aanduiding voor grafiek 5">
            <a:extLst>
              <a:ext uri="{FF2B5EF4-FFF2-40B4-BE49-F238E27FC236}">
                <a16:creationId xmlns:a16="http://schemas.microsoft.com/office/drawing/2014/main" id="{58317298-6B1D-0D7E-FA4F-F37BECE40668}"/>
              </a:ext>
            </a:extLst>
          </p:cNvPr>
          <p:cNvSpPr>
            <a:spLocks noGrp="1"/>
          </p:cNvSpPr>
          <p:nvPr>
            <p:ph type="chart" sz="quarter" idx="12" hasCustomPrompt="1"/>
          </p:nvPr>
        </p:nvSpPr>
        <p:spPr>
          <a:xfrm>
            <a:off x="520137" y="1373153"/>
            <a:ext cx="4736218" cy="2792985"/>
          </a:xfrm>
        </p:spPr>
        <p:txBody>
          <a:bodyPr/>
          <a:lstStyle>
            <a:lvl1pPr marL="0" indent="0">
              <a:buNone/>
              <a:defRPr/>
            </a:lvl1pPr>
          </a:lstStyle>
          <a:p>
            <a:r>
              <a:rPr lang="nl-NL" dirty="0"/>
              <a:t> </a:t>
            </a:r>
          </a:p>
        </p:txBody>
      </p:sp>
      <p:sp>
        <p:nvSpPr>
          <p:cNvPr id="4" name="Tijdelijke aanduiding voor afbeelding 2">
            <a:extLst>
              <a:ext uri="{FF2B5EF4-FFF2-40B4-BE49-F238E27FC236}">
                <a16:creationId xmlns:a16="http://schemas.microsoft.com/office/drawing/2014/main" id="{3C53C211-926B-3468-D54F-AFE65C8EF71F}"/>
              </a:ext>
            </a:extLst>
          </p:cNvPr>
          <p:cNvSpPr>
            <a:spLocks noGrp="1"/>
          </p:cNvSpPr>
          <p:nvPr>
            <p:ph type="pic" idx="10" hasCustomPrompt="1"/>
          </p:nvPr>
        </p:nvSpPr>
        <p:spPr>
          <a:xfrm>
            <a:off x="6952491" y="476618"/>
            <a:ext cx="4736977" cy="5914011"/>
          </a:xfrm>
          <a:prstGeom prst="roundRect">
            <a:avLst>
              <a:gd name="adj" fmla="val 4938"/>
            </a:avLst>
          </a:prstGeom>
        </p:spPr>
        <p:txBody>
          <a:bodyPr anchor="t">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afbeelding in te voegen</a:t>
            </a:r>
          </a:p>
        </p:txBody>
      </p:sp>
      <p:sp>
        <p:nvSpPr>
          <p:cNvPr id="11" name="Tijdelijke aanduiding voor voettekst 10">
            <a:extLst>
              <a:ext uri="{FF2B5EF4-FFF2-40B4-BE49-F238E27FC236}">
                <a16:creationId xmlns:a16="http://schemas.microsoft.com/office/drawing/2014/main" id="{EBABA6BB-77A2-47A2-1A18-79483B515864}"/>
              </a:ext>
            </a:extLst>
          </p:cNvPr>
          <p:cNvSpPr>
            <a:spLocks noGrp="1"/>
          </p:cNvSpPr>
          <p:nvPr>
            <p:ph type="ftr" sz="quarter" idx="13"/>
          </p:nvPr>
        </p:nvSpPr>
        <p:spPr/>
        <p:txBody>
          <a:bodyPr/>
          <a:lstStyle/>
          <a:p>
            <a:r>
              <a:rPr lang="nl-NL"/>
              <a:t>PowerCem Technologies</a:t>
            </a:r>
            <a:endParaRPr lang="nl-NL" dirty="0"/>
          </a:p>
        </p:txBody>
      </p:sp>
    </p:spTree>
    <p:extLst>
      <p:ext uri="{BB962C8B-B14F-4D97-AF65-F5344CB8AC3E}">
        <p14:creationId xmlns:p14="http://schemas.microsoft.com/office/powerpoint/2010/main" val="144082953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ean slide - With border">
    <p:bg>
      <p:bgPr>
        <a:solidFill>
          <a:schemeClr val="accent3"/>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D3AA19E-3DC8-4556-BC42-05B65FEB6237}"/>
              </a:ext>
            </a:extLst>
          </p:cNvPr>
          <p:cNvSpPr>
            <a:spLocks noGrp="1" noRot="1" noMove="1" noResize="1" noEditPoints="1" noAdjustHandles="1" noChangeArrowheads="1" noChangeShapeType="1"/>
          </p:cNvSpPr>
          <p:nvPr userDrawn="1"/>
        </p:nvSpPr>
        <p:spPr>
          <a:xfrm>
            <a:off x="0" y="-425941"/>
            <a:ext cx="99867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1" cap="none" baseline="0" noProof="0" dirty="0">
                <a:solidFill>
                  <a:schemeClr val="accent1"/>
                </a:solidFill>
                <a:latin typeface="+mn-lt"/>
              </a:rPr>
              <a:t>Icon slide</a:t>
            </a:r>
          </a:p>
        </p:txBody>
      </p:sp>
      <p:grpSp>
        <p:nvGrpSpPr>
          <p:cNvPr id="9" name="INSTRUCTIE">
            <a:extLst>
              <a:ext uri="{FF2B5EF4-FFF2-40B4-BE49-F238E27FC236}">
                <a16:creationId xmlns:a16="http://schemas.microsoft.com/office/drawing/2014/main" id="{5828F980-8411-C113-D0C0-D54CB7A16ECC}"/>
              </a:ext>
            </a:extLst>
          </p:cNvPr>
          <p:cNvGrpSpPr/>
          <p:nvPr userDrawn="1"/>
        </p:nvGrpSpPr>
        <p:grpSpPr>
          <a:xfrm>
            <a:off x="12347287" y="-1699419"/>
            <a:ext cx="3695970" cy="1515649"/>
            <a:chOff x="-3889316" y="-1699419"/>
            <a:chExt cx="3695970" cy="1515649"/>
          </a:xfrm>
        </p:grpSpPr>
        <p:sp>
          <p:nvSpPr>
            <p:cNvPr id="10" name="Rechthoek 9">
              <a:extLst>
                <a:ext uri="{FF2B5EF4-FFF2-40B4-BE49-F238E27FC236}">
                  <a16:creationId xmlns:a16="http://schemas.microsoft.com/office/drawing/2014/main" id="{75796579-1498-9B5D-EAB0-0D40449C7769}"/>
                </a:ext>
              </a:extLst>
            </p:cNvPr>
            <p:cNvSpPr/>
            <p:nvPr userDrawn="1"/>
          </p:nvSpPr>
          <p:spPr>
            <a:xfrm>
              <a:off x="-3786437" y="-1699419"/>
              <a:ext cx="3593091" cy="151564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a:t>
              </a:r>
            </a:p>
          </p:txBody>
        </p:sp>
        <p:sp>
          <p:nvSpPr>
            <p:cNvPr id="11" name="Rechthoek 10">
              <a:extLst>
                <a:ext uri="{FF2B5EF4-FFF2-40B4-BE49-F238E27FC236}">
                  <a16:creationId xmlns:a16="http://schemas.microsoft.com/office/drawing/2014/main" id="{2732EB85-D03F-39F3-6A3D-33369402A351}"/>
                </a:ext>
              </a:extLst>
            </p:cNvPr>
            <p:cNvSpPr/>
            <p:nvPr userDrawn="1"/>
          </p:nvSpPr>
          <p:spPr>
            <a:xfrm>
              <a:off x="-3603859" y="-1271906"/>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vervolgens het invoegkader van de afbeelding door op het lipje hiernaast te klikken.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‘Afbeeldingen’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de gewenste afbeelding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Gelijkbenige driehoek 11">
              <a:extLst>
                <a:ext uri="{FF2B5EF4-FFF2-40B4-BE49-F238E27FC236}">
                  <a16:creationId xmlns:a16="http://schemas.microsoft.com/office/drawing/2014/main" id="{31EA714E-D28A-0CC1-8AD5-AE9B46FE66DF}"/>
                </a:ext>
              </a:extLst>
            </p:cNvPr>
            <p:cNvSpPr/>
            <p:nvPr userDrawn="1"/>
          </p:nvSpPr>
          <p:spPr>
            <a:xfrm rot="16200000" flipH="1">
              <a:off x="-3925504" y="-351896"/>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7B1B713A-E1AB-8B18-3D25-CAEB880B6490}"/>
              </a:ext>
            </a:extLst>
          </p:cNvPr>
          <p:cNvGrpSpPr/>
          <p:nvPr userDrawn="1"/>
        </p:nvGrpSpPr>
        <p:grpSpPr>
          <a:xfrm>
            <a:off x="12450438" y="6607"/>
            <a:ext cx="3695117" cy="3706077"/>
            <a:chOff x="12450438" y="6607"/>
            <a:chExt cx="3695117" cy="3706077"/>
          </a:xfrm>
        </p:grpSpPr>
        <p:sp>
          <p:nvSpPr>
            <p:cNvPr id="16" name="Rechthoek 15">
              <a:extLst>
                <a:ext uri="{FF2B5EF4-FFF2-40B4-BE49-F238E27FC236}">
                  <a16:creationId xmlns:a16="http://schemas.microsoft.com/office/drawing/2014/main" id="{9234FED6-9B99-B0A1-9ED4-34FE2CCEE6D8}"/>
                </a:ext>
              </a:extLst>
            </p:cNvPr>
            <p:cNvSpPr/>
            <p:nvPr userDrawn="1"/>
          </p:nvSpPr>
          <p:spPr>
            <a:xfrm>
              <a:off x="12450438" y="6607"/>
              <a:ext cx="3593091" cy="358034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opmaken</a:t>
              </a:r>
            </a:p>
          </p:txBody>
        </p:sp>
        <p:sp>
          <p:nvSpPr>
            <p:cNvPr id="23" name="Ovaal 22">
              <a:extLst>
                <a:ext uri="{FF2B5EF4-FFF2-40B4-BE49-F238E27FC236}">
                  <a16:creationId xmlns:a16="http://schemas.microsoft.com/office/drawing/2014/main" id="{64F99268-3D69-1C7D-1310-9FCAC8BA8362}"/>
                </a:ext>
              </a:extLst>
            </p:cNvPr>
            <p:cNvSpPr/>
            <p:nvPr userDrawn="1"/>
          </p:nvSpPr>
          <p:spPr>
            <a:xfrm>
              <a:off x="12633016" y="48987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4B5B9A0F-01B2-9EC2-0EB9-6D182148F66F}"/>
                </a:ext>
              </a:extLst>
            </p:cNvPr>
            <p:cNvSpPr/>
            <p:nvPr userDrawn="1"/>
          </p:nvSpPr>
          <p:spPr>
            <a:xfrm>
              <a:off x="12917188" y="48987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5" name="Ovaal 24">
              <a:extLst>
                <a:ext uri="{FF2B5EF4-FFF2-40B4-BE49-F238E27FC236}">
                  <a16:creationId xmlns:a16="http://schemas.microsoft.com/office/drawing/2014/main" id="{36683E6C-5ECC-16E7-F8C3-84C838D6200E}"/>
                </a:ext>
              </a:extLst>
            </p:cNvPr>
            <p:cNvSpPr/>
            <p:nvPr userDrawn="1"/>
          </p:nvSpPr>
          <p:spPr>
            <a:xfrm>
              <a:off x="12633016" y="16807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7" name="Rechthoek 26">
              <a:extLst>
                <a:ext uri="{FF2B5EF4-FFF2-40B4-BE49-F238E27FC236}">
                  <a16:creationId xmlns:a16="http://schemas.microsoft.com/office/drawing/2014/main" id="{361724F7-BAF8-837E-01E9-D920BBB81220}"/>
                </a:ext>
              </a:extLst>
            </p:cNvPr>
            <p:cNvSpPr/>
            <p:nvPr userDrawn="1"/>
          </p:nvSpPr>
          <p:spPr>
            <a:xfrm>
              <a:off x="12917188" y="1680754"/>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‘Afbeeldingsindeling’</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9" name="Groep 28">
              <a:extLst>
                <a:ext uri="{FF2B5EF4-FFF2-40B4-BE49-F238E27FC236}">
                  <a16:creationId xmlns:a16="http://schemas.microsoft.com/office/drawing/2014/main" id="{2E916033-475C-9594-CDD3-B9EEBDA8069A}"/>
                </a:ext>
              </a:extLst>
            </p:cNvPr>
            <p:cNvGrpSpPr/>
            <p:nvPr userDrawn="1"/>
          </p:nvGrpSpPr>
          <p:grpSpPr>
            <a:xfrm>
              <a:off x="12921782" y="917964"/>
              <a:ext cx="1558053" cy="563933"/>
              <a:chOff x="-3314821" y="2981448"/>
              <a:chExt cx="1558053" cy="563933"/>
            </a:xfrm>
          </p:grpSpPr>
          <p:sp>
            <p:nvSpPr>
              <p:cNvPr id="36" name="Rechthoek 35">
                <a:extLst>
                  <a:ext uri="{FF2B5EF4-FFF2-40B4-BE49-F238E27FC236}">
                    <a16:creationId xmlns:a16="http://schemas.microsoft.com/office/drawing/2014/main" id="{AB8AA3CF-9BDE-9623-1358-D6ECFA38A022}"/>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CE63EA70-CE6D-1CF2-502D-671CF4A84DB0}"/>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38" name="Tekstvak 37">
                <a:extLst>
                  <a:ext uri="{FF2B5EF4-FFF2-40B4-BE49-F238E27FC236}">
                    <a16:creationId xmlns:a16="http://schemas.microsoft.com/office/drawing/2014/main" id="{0D1E366E-68CE-D8E7-DD22-50EB7356B602}"/>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Naar voorgrond</a:t>
                </a:r>
              </a:p>
            </p:txBody>
          </p:sp>
          <p:sp>
            <p:nvSpPr>
              <p:cNvPr id="39" name="Tekstvak 38">
                <a:extLst>
                  <a:ext uri="{FF2B5EF4-FFF2-40B4-BE49-F238E27FC236}">
                    <a16:creationId xmlns:a16="http://schemas.microsoft.com/office/drawing/2014/main" id="{6043A076-9206-76A2-D40C-37A3B59121CD}"/>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Naar achtergrond</a:t>
                </a:r>
              </a:p>
            </p:txBody>
          </p:sp>
          <p:sp>
            <p:nvSpPr>
              <p:cNvPr id="40" name="Vrije vorm: vorm 39">
                <a:extLst>
                  <a:ext uri="{FF2B5EF4-FFF2-40B4-BE49-F238E27FC236}">
                    <a16:creationId xmlns:a16="http://schemas.microsoft.com/office/drawing/2014/main" id="{0180C710-B6AD-AD69-1A0E-D0099688B01B}"/>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41" name="Gelijkbenige driehoek 40">
                <a:extLst>
                  <a:ext uri="{FF2B5EF4-FFF2-40B4-BE49-F238E27FC236}">
                    <a16:creationId xmlns:a16="http://schemas.microsoft.com/office/drawing/2014/main" id="{F79EC43E-C799-EEDF-13D0-6603236D218C}"/>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55AAC769-7607-B199-9490-CD09E2268788}"/>
                  </a:ext>
                </a:extLst>
              </p:cNvPr>
              <p:cNvGrpSpPr/>
              <p:nvPr userDrawn="1"/>
            </p:nvGrpSpPr>
            <p:grpSpPr>
              <a:xfrm>
                <a:off x="-3257052" y="3032066"/>
                <a:ext cx="182309" cy="163794"/>
                <a:chOff x="12832541" y="3162395"/>
                <a:chExt cx="219532" cy="197236"/>
              </a:xfrm>
            </p:grpSpPr>
            <p:sp>
              <p:nvSpPr>
                <p:cNvPr id="48" name="Rechthoek 47">
                  <a:extLst>
                    <a:ext uri="{FF2B5EF4-FFF2-40B4-BE49-F238E27FC236}">
                      <a16:creationId xmlns:a16="http://schemas.microsoft.com/office/drawing/2014/main" id="{0D0CFB36-605A-4256-2D9A-0EFAA71023E3}"/>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80FF676B-0601-DEE5-5CB5-DB4D9A225101}"/>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3BF1B358-5358-D99A-4E57-4E8AA356EBFD}"/>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51F44B3F-2AA8-017C-6E09-BE8318F282AC}"/>
                  </a:ext>
                </a:extLst>
              </p:cNvPr>
              <p:cNvGrpSpPr/>
              <p:nvPr userDrawn="1"/>
            </p:nvGrpSpPr>
            <p:grpSpPr>
              <a:xfrm>
                <a:off x="-3257053" y="3276580"/>
                <a:ext cx="182309" cy="163794"/>
                <a:chOff x="12832541" y="3162395"/>
                <a:chExt cx="219532" cy="197236"/>
              </a:xfrm>
            </p:grpSpPr>
            <p:sp>
              <p:nvSpPr>
                <p:cNvPr id="44" name="Rechthoek 43">
                  <a:extLst>
                    <a:ext uri="{FF2B5EF4-FFF2-40B4-BE49-F238E27FC236}">
                      <a16:creationId xmlns:a16="http://schemas.microsoft.com/office/drawing/2014/main" id="{84C4B963-E47C-63C3-95EC-FB3361C2A6B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43765E5F-6E53-CD68-7E97-876EAB1D046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F8FEF752-1E9C-47FD-3974-B5B3180D9A6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nvGrpSpPr>
            <p:cNvPr id="76" name="Groep 75">
              <a:extLst>
                <a:ext uri="{FF2B5EF4-FFF2-40B4-BE49-F238E27FC236}">
                  <a16:creationId xmlns:a16="http://schemas.microsoft.com/office/drawing/2014/main" id="{0ADDEC2C-8B86-339F-93B8-A1EB3570C162}"/>
                </a:ext>
              </a:extLst>
            </p:cNvPr>
            <p:cNvGrpSpPr/>
            <p:nvPr userDrawn="1"/>
          </p:nvGrpSpPr>
          <p:grpSpPr>
            <a:xfrm>
              <a:off x="12928757" y="2601624"/>
              <a:ext cx="618220" cy="633731"/>
              <a:chOff x="12865100" y="2418177"/>
              <a:chExt cx="885825" cy="908050"/>
            </a:xfrm>
          </p:grpSpPr>
          <p:sp>
            <p:nvSpPr>
              <p:cNvPr id="77" name="Rechthoek: afgeronde hoeken 76">
                <a:extLst>
                  <a:ext uri="{FF2B5EF4-FFF2-40B4-BE49-F238E27FC236}">
                    <a16:creationId xmlns:a16="http://schemas.microsoft.com/office/drawing/2014/main" id="{3B0C8B16-01A3-507D-1EAA-B95D24DF0B44}"/>
                  </a:ext>
                </a:extLst>
              </p:cNvPr>
              <p:cNvSpPr/>
              <p:nvPr/>
            </p:nvSpPr>
            <p:spPr>
              <a:xfrm>
                <a:off x="12865100" y="2418177"/>
                <a:ext cx="885825" cy="908050"/>
              </a:xfrm>
              <a:prstGeom prst="roundRect">
                <a:avLst>
                  <a:gd name="adj" fmla="val 519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pic>
            <p:nvPicPr>
              <p:cNvPr id="78" name="Graphic 77">
                <a:extLst>
                  <a:ext uri="{FF2B5EF4-FFF2-40B4-BE49-F238E27FC236}">
                    <a16:creationId xmlns:a16="http://schemas.microsoft.com/office/drawing/2014/main" id="{6933AC25-9D6D-EBDE-4AD0-F795668505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967854" y="2532044"/>
                <a:ext cx="680315" cy="680315"/>
              </a:xfrm>
              <a:prstGeom prst="rect">
                <a:avLst/>
              </a:prstGeom>
            </p:spPr>
          </p:pic>
        </p:grpSp>
        <p:grpSp>
          <p:nvGrpSpPr>
            <p:cNvPr id="81" name="ICOON_info">
              <a:extLst>
                <a:ext uri="{FF2B5EF4-FFF2-40B4-BE49-F238E27FC236}">
                  <a16:creationId xmlns:a16="http://schemas.microsoft.com/office/drawing/2014/main" id="{22A01948-ACF7-25FE-E23A-F0D8C9A2F016}"/>
                </a:ext>
              </a:extLst>
            </p:cNvPr>
            <p:cNvGrpSpPr/>
            <p:nvPr userDrawn="1"/>
          </p:nvGrpSpPr>
          <p:grpSpPr>
            <a:xfrm>
              <a:off x="15861870" y="3428999"/>
              <a:ext cx="283685" cy="283685"/>
              <a:chOff x="-510741" y="5913713"/>
              <a:chExt cx="267555" cy="267555"/>
            </a:xfrm>
          </p:grpSpPr>
          <p:sp>
            <p:nvSpPr>
              <p:cNvPr id="82" name="Ovaal 81">
                <a:extLst>
                  <a:ext uri="{FF2B5EF4-FFF2-40B4-BE49-F238E27FC236}">
                    <a16:creationId xmlns:a16="http://schemas.microsoft.com/office/drawing/2014/main" id="{A0E60666-1D17-54E3-2076-F7298CD8E02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D3375DDC-C2C5-5485-F512-B598D03E4E8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cxnSp>
          <p:nvCxnSpPr>
            <p:cNvPr id="4" name="Rechte verbindingslijn 3">
              <a:extLst>
                <a:ext uri="{FF2B5EF4-FFF2-40B4-BE49-F238E27FC236}">
                  <a16:creationId xmlns:a16="http://schemas.microsoft.com/office/drawing/2014/main" id="{121918E1-9EDC-E4EC-E688-778B7356C450}"/>
                </a:ext>
              </a:extLst>
            </p:cNvPr>
            <p:cNvCxnSpPr>
              <a:cxnSpLocks/>
            </p:cNvCxnSpPr>
            <p:nvPr userDrawn="1"/>
          </p:nvCxnSpPr>
          <p:spPr>
            <a:xfrm>
              <a:off x="13059125" y="3230593"/>
              <a:ext cx="328917" cy="0"/>
            </a:xfrm>
            <a:prstGeom prst="line">
              <a:avLst/>
            </a:prstGeom>
            <a:ln w="6350" cap="rnd">
              <a:solidFill>
                <a:srgbClr val="3B3B3B"/>
              </a:solidFill>
              <a:round/>
            </a:ln>
          </p:spPr>
          <p:style>
            <a:lnRef idx="1">
              <a:schemeClr val="accent1"/>
            </a:lnRef>
            <a:fillRef idx="0">
              <a:schemeClr val="accent1"/>
            </a:fillRef>
            <a:effectRef idx="0">
              <a:schemeClr val="accent1"/>
            </a:effectRef>
            <a:fontRef idx="minor">
              <a:schemeClr val="tx1"/>
            </a:fontRef>
          </p:style>
        </p:cxnSp>
        <p:sp>
          <p:nvSpPr>
            <p:cNvPr id="6" name="Tekstvak 5">
              <a:extLst>
                <a:ext uri="{FF2B5EF4-FFF2-40B4-BE49-F238E27FC236}">
                  <a16:creationId xmlns:a16="http://schemas.microsoft.com/office/drawing/2014/main" id="{1E93ACD8-5B03-2F4B-F1AF-AC2AE52270F3}"/>
                </a:ext>
              </a:extLst>
            </p:cNvPr>
            <p:cNvSpPr txBox="1"/>
            <p:nvPr userDrawn="1"/>
          </p:nvSpPr>
          <p:spPr>
            <a:xfrm>
              <a:off x="13017921" y="3290510"/>
              <a:ext cx="432811" cy="111505"/>
            </a:xfrm>
            <a:prstGeom prst="rect">
              <a:avLst/>
            </a:prstGeom>
            <a:noFill/>
          </p:spPr>
          <p:txBody>
            <a:bodyPr wrap="none" lIns="0" tIns="0" rIns="0" bIns="0" rtlCol="0">
              <a:spAutoFit/>
            </a:bodyPr>
            <a:lstStyle/>
            <a:p>
              <a:pPr algn="l">
                <a:lnSpc>
                  <a:spcPct val="90000"/>
                </a:lnSpc>
                <a:spcBef>
                  <a:spcPts val="600"/>
                </a:spcBef>
                <a:spcAft>
                  <a:spcPts val="600"/>
                </a:spcAft>
              </a:pPr>
              <a:r>
                <a:rPr lang="nl-NL" sz="800">
                  <a:solidFill>
                    <a:srgbClr val="3B3B3B"/>
                  </a:solidFill>
                  <a:latin typeface="Aptos" panose="020B0004020202020204" pitchFamily="34" charset="0"/>
                  <a:ea typeface="Open Sans" panose="020B0606030504020204" pitchFamily="34" charset="0"/>
                  <a:cs typeface="Open Sans" panose="020B0606030504020204" pitchFamily="34" charset="0"/>
                </a:rPr>
                <a:t>Bijsnijden</a:t>
              </a:r>
            </a:p>
          </p:txBody>
        </p:sp>
      </p:grpSp>
      <p:sp>
        <p:nvSpPr>
          <p:cNvPr id="13" name="Rechthoek: afgeronde hoeken 16">
            <a:extLst>
              <a:ext uri="{FF2B5EF4-FFF2-40B4-BE49-F238E27FC236}">
                <a16:creationId xmlns:a16="http://schemas.microsoft.com/office/drawing/2014/main" id="{F1535E31-C2B1-6E11-B25D-92BFCC083E70}"/>
              </a:ext>
            </a:extLst>
          </p:cNvPr>
          <p:cNvSpPr/>
          <p:nvPr userDrawn="1"/>
        </p:nvSpPr>
        <p:spPr>
          <a:xfrm>
            <a:off x="203200" y="171136"/>
            <a:ext cx="11773799" cy="6461760"/>
          </a:xfrm>
          <a:prstGeom prst="roundRect">
            <a:avLst>
              <a:gd name="adj" fmla="val 2325"/>
            </a:avLst>
          </a:pr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jdelijke aanduiding voor voettekst 1">
            <a:extLst>
              <a:ext uri="{FF2B5EF4-FFF2-40B4-BE49-F238E27FC236}">
                <a16:creationId xmlns:a16="http://schemas.microsoft.com/office/drawing/2014/main" id="{E6562187-6886-7623-1471-55CD2297070F}"/>
              </a:ext>
            </a:extLst>
          </p:cNvPr>
          <p:cNvSpPr>
            <a:spLocks noGrp="1"/>
          </p:cNvSpPr>
          <p:nvPr>
            <p:ph type="ftr" sz="quarter" idx="10"/>
          </p:nvPr>
        </p:nvSpPr>
        <p:spPr/>
        <p:txBody>
          <a:bodyPr/>
          <a:lstStyle/>
          <a:p>
            <a:r>
              <a:rPr lang="nl-NL"/>
              <a:t>PowerCem Technologies</a:t>
            </a:r>
            <a:endParaRPr lang="nl-NL" dirty="0"/>
          </a:p>
        </p:txBody>
      </p:sp>
    </p:spTree>
    <p:extLst>
      <p:ext uri="{BB962C8B-B14F-4D97-AF65-F5344CB8AC3E}">
        <p14:creationId xmlns:p14="http://schemas.microsoft.com/office/powerpoint/2010/main" val="94692744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ean slide">
    <p:bg>
      <p:bgRef idx="1001">
        <a:schemeClr val="bg1"/>
      </p:bgRef>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D3AA19E-3DC8-4556-BC42-05B65FEB6237}"/>
              </a:ext>
            </a:extLst>
          </p:cNvPr>
          <p:cNvSpPr>
            <a:spLocks noGrp="1" noRot="1" noMove="1" noResize="1" noEditPoints="1" noAdjustHandles="1" noChangeArrowheads="1" noChangeShapeType="1"/>
          </p:cNvSpPr>
          <p:nvPr userDrawn="1"/>
        </p:nvSpPr>
        <p:spPr>
          <a:xfrm>
            <a:off x="0" y="-425941"/>
            <a:ext cx="11669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1" cap="none" baseline="0" noProof="0" dirty="0">
                <a:solidFill>
                  <a:schemeClr val="accent1"/>
                </a:solidFill>
                <a:latin typeface="+mn-lt"/>
              </a:rPr>
              <a:t>Clean slide</a:t>
            </a:r>
          </a:p>
        </p:txBody>
      </p:sp>
      <p:grpSp>
        <p:nvGrpSpPr>
          <p:cNvPr id="9" name="INSTRUCTIE">
            <a:extLst>
              <a:ext uri="{FF2B5EF4-FFF2-40B4-BE49-F238E27FC236}">
                <a16:creationId xmlns:a16="http://schemas.microsoft.com/office/drawing/2014/main" id="{5828F980-8411-C113-D0C0-D54CB7A16ECC}"/>
              </a:ext>
            </a:extLst>
          </p:cNvPr>
          <p:cNvGrpSpPr/>
          <p:nvPr userDrawn="1"/>
        </p:nvGrpSpPr>
        <p:grpSpPr>
          <a:xfrm>
            <a:off x="12347287" y="-1699419"/>
            <a:ext cx="3695970" cy="1515649"/>
            <a:chOff x="-3889316" y="-1699419"/>
            <a:chExt cx="3695970" cy="1515649"/>
          </a:xfrm>
        </p:grpSpPr>
        <p:sp>
          <p:nvSpPr>
            <p:cNvPr id="10" name="Rechthoek 9">
              <a:extLst>
                <a:ext uri="{FF2B5EF4-FFF2-40B4-BE49-F238E27FC236}">
                  <a16:creationId xmlns:a16="http://schemas.microsoft.com/office/drawing/2014/main" id="{75796579-1498-9B5D-EAB0-0D40449C7769}"/>
                </a:ext>
              </a:extLst>
            </p:cNvPr>
            <p:cNvSpPr/>
            <p:nvPr userDrawn="1"/>
          </p:nvSpPr>
          <p:spPr>
            <a:xfrm>
              <a:off x="-3786437" y="-1699419"/>
              <a:ext cx="3593091" cy="151564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a:t>
              </a:r>
            </a:p>
          </p:txBody>
        </p:sp>
        <p:sp>
          <p:nvSpPr>
            <p:cNvPr id="11" name="Rechthoek 10">
              <a:extLst>
                <a:ext uri="{FF2B5EF4-FFF2-40B4-BE49-F238E27FC236}">
                  <a16:creationId xmlns:a16="http://schemas.microsoft.com/office/drawing/2014/main" id="{2732EB85-D03F-39F3-6A3D-33369402A351}"/>
                </a:ext>
              </a:extLst>
            </p:cNvPr>
            <p:cNvSpPr/>
            <p:nvPr userDrawn="1"/>
          </p:nvSpPr>
          <p:spPr>
            <a:xfrm>
              <a:off x="-3603859" y="-1271906"/>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vervolgens het invoegkader van de afbeelding door op het lipje hiernaast te klikken.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‘Afbeeldingen’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de gewenste afbeelding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Gelijkbenige driehoek 11">
              <a:extLst>
                <a:ext uri="{FF2B5EF4-FFF2-40B4-BE49-F238E27FC236}">
                  <a16:creationId xmlns:a16="http://schemas.microsoft.com/office/drawing/2014/main" id="{31EA714E-D28A-0CC1-8AD5-AE9B46FE66DF}"/>
                </a:ext>
              </a:extLst>
            </p:cNvPr>
            <p:cNvSpPr/>
            <p:nvPr userDrawn="1"/>
          </p:nvSpPr>
          <p:spPr>
            <a:xfrm rot="16200000" flipH="1">
              <a:off x="-3925504" y="-351896"/>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7B1B713A-E1AB-8B18-3D25-CAEB880B6490}"/>
              </a:ext>
            </a:extLst>
          </p:cNvPr>
          <p:cNvGrpSpPr/>
          <p:nvPr userDrawn="1"/>
        </p:nvGrpSpPr>
        <p:grpSpPr>
          <a:xfrm>
            <a:off x="12450438" y="6607"/>
            <a:ext cx="3695117" cy="3706077"/>
            <a:chOff x="12450438" y="6607"/>
            <a:chExt cx="3695117" cy="3706077"/>
          </a:xfrm>
        </p:grpSpPr>
        <p:sp>
          <p:nvSpPr>
            <p:cNvPr id="16" name="Rechthoek 15">
              <a:extLst>
                <a:ext uri="{FF2B5EF4-FFF2-40B4-BE49-F238E27FC236}">
                  <a16:creationId xmlns:a16="http://schemas.microsoft.com/office/drawing/2014/main" id="{9234FED6-9B99-B0A1-9ED4-34FE2CCEE6D8}"/>
                </a:ext>
              </a:extLst>
            </p:cNvPr>
            <p:cNvSpPr/>
            <p:nvPr userDrawn="1"/>
          </p:nvSpPr>
          <p:spPr>
            <a:xfrm>
              <a:off x="12450438" y="6607"/>
              <a:ext cx="3593091" cy="358034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opmaken</a:t>
              </a:r>
            </a:p>
          </p:txBody>
        </p:sp>
        <p:sp>
          <p:nvSpPr>
            <p:cNvPr id="23" name="Ovaal 22">
              <a:extLst>
                <a:ext uri="{FF2B5EF4-FFF2-40B4-BE49-F238E27FC236}">
                  <a16:creationId xmlns:a16="http://schemas.microsoft.com/office/drawing/2014/main" id="{64F99268-3D69-1C7D-1310-9FCAC8BA8362}"/>
                </a:ext>
              </a:extLst>
            </p:cNvPr>
            <p:cNvSpPr/>
            <p:nvPr userDrawn="1"/>
          </p:nvSpPr>
          <p:spPr>
            <a:xfrm>
              <a:off x="12633016" y="48987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4B5B9A0F-01B2-9EC2-0EB9-6D182148F66F}"/>
                </a:ext>
              </a:extLst>
            </p:cNvPr>
            <p:cNvSpPr/>
            <p:nvPr userDrawn="1"/>
          </p:nvSpPr>
          <p:spPr>
            <a:xfrm>
              <a:off x="12917188" y="48987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5" name="Ovaal 24">
              <a:extLst>
                <a:ext uri="{FF2B5EF4-FFF2-40B4-BE49-F238E27FC236}">
                  <a16:creationId xmlns:a16="http://schemas.microsoft.com/office/drawing/2014/main" id="{36683E6C-5ECC-16E7-F8C3-84C838D6200E}"/>
                </a:ext>
              </a:extLst>
            </p:cNvPr>
            <p:cNvSpPr/>
            <p:nvPr userDrawn="1"/>
          </p:nvSpPr>
          <p:spPr>
            <a:xfrm>
              <a:off x="12633016" y="16807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7" name="Rechthoek 26">
              <a:extLst>
                <a:ext uri="{FF2B5EF4-FFF2-40B4-BE49-F238E27FC236}">
                  <a16:creationId xmlns:a16="http://schemas.microsoft.com/office/drawing/2014/main" id="{361724F7-BAF8-837E-01E9-D920BBB81220}"/>
                </a:ext>
              </a:extLst>
            </p:cNvPr>
            <p:cNvSpPr/>
            <p:nvPr userDrawn="1"/>
          </p:nvSpPr>
          <p:spPr>
            <a:xfrm>
              <a:off x="12917188" y="1680754"/>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‘Afbeeldingsindeling’</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9" name="Groep 28">
              <a:extLst>
                <a:ext uri="{FF2B5EF4-FFF2-40B4-BE49-F238E27FC236}">
                  <a16:creationId xmlns:a16="http://schemas.microsoft.com/office/drawing/2014/main" id="{2E916033-475C-9594-CDD3-B9EEBDA8069A}"/>
                </a:ext>
              </a:extLst>
            </p:cNvPr>
            <p:cNvGrpSpPr/>
            <p:nvPr userDrawn="1"/>
          </p:nvGrpSpPr>
          <p:grpSpPr>
            <a:xfrm>
              <a:off x="12921782" y="917964"/>
              <a:ext cx="1558053" cy="563933"/>
              <a:chOff x="-3314821" y="2981448"/>
              <a:chExt cx="1558053" cy="563933"/>
            </a:xfrm>
          </p:grpSpPr>
          <p:sp>
            <p:nvSpPr>
              <p:cNvPr id="36" name="Rechthoek 35">
                <a:extLst>
                  <a:ext uri="{FF2B5EF4-FFF2-40B4-BE49-F238E27FC236}">
                    <a16:creationId xmlns:a16="http://schemas.microsoft.com/office/drawing/2014/main" id="{AB8AA3CF-9BDE-9623-1358-D6ECFA38A022}"/>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CE63EA70-CE6D-1CF2-502D-671CF4A84DB0}"/>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38" name="Tekstvak 37">
                <a:extLst>
                  <a:ext uri="{FF2B5EF4-FFF2-40B4-BE49-F238E27FC236}">
                    <a16:creationId xmlns:a16="http://schemas.microsoft.com/office/drawing/2014/main" id="{0D1E366E-68CE-D8E7-DD22-50EB7356B602}"/>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Naar voorgrond</a:t>
                </a:r>
              </a:p>
            </p:txBody>
          </p:sp>
          <p:sp>
            <p:nvSpPr>
              <p:cNvPr id="39" name="Tekstvak 38">
                <a:extLst>
                  <a:ext uri="{FF2B5EF4-FFF2-40B4-BE49-F238E27FC236}">
                    <a16:creationId xmlns:a16="http://schemas.microsoft.com/office/drawing/2014/main" id="{6043A076-9206-76A2-D40C-37A3B59121CD}"/>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Naar achtergrond</a:t>
                </a:r>
              </a:p>
            </p:txBody>
          </p:sp>
          <p:sp>
            <p:nvSpPr>
              <p:cNvPr id="40" name="Vrije vorm: vorm 39">
                <a:extLst>
                  <a:ext uri="{FF2B5EF4-FFF2-40B4-BE49-F238E27FC236}">
                    <a16:creationId xmlns:a16="http://schemas.microsoft.com/office/drawing/2014/main" id="{0180C710-B6AD-AD69-1A0E-D0099688B01B}"/>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41" name="Gelijkbenige driehoek 40">
                <a:extLst>
                  <a:ext uri="{FF2B5EF4-FFF2-40B4-BE49-F238E27FC236}">
                    <a16:creationId xmlns:a16="http://schemas.microsoft.com/office/drawing/2014/main" id="{F79EC43E-C799-EEDF-13D0-6603236D218C}"/>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55AAC769-7607-B199-9490-CD09E2268788}"/>
                  </a:ext>
                </a:extLst>
              </p:cNvPr>
              <p:cNvGrpSpPr/>
              <p:nvPr userDrawn="1"/>
            </p:nvGrpSpPr>
            <p:grpSpPr>
              <a:xfrm>
                <a:off x="-3257052" y="3032066"/>
                <a:ext cx="182309" cy="163794"/>
                <a:chOff x="12832541" y="3162395"/>
                <a:chExt cx="219532" cy="197236"/>
              </a:xfrm>
            </p:grpSpPr>
            <p:sp>
              <p:nvSpPr>
                <p:cNvPr id="48" name="Rechthoek 47">
                  <a:extLst>
                    <a:ext uri="{FF2B5EF4-FFF2-40B4-BE49-F238E27FC236}">
                      <a16:creationId xmlns:a16="http://schemas.microsoft.com/office/drawing/2014/main" id="{0D0CFB36-605A-4256-2D9A-0EFAA71023E3}"/>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80FF676B-0601-DEE5-5CB5-DB4D9A225101}"/>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3BF1B358-5358-D99A-4E57-4E8AA356EBFD}"/>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51F44B3F-2AA8-017C-6E09-BE8318F282AC}"/>
                  </a:ext>
                </a:extLst>
              </p:cNvPr>
              <p:cNvGrpSpPr/>
              <p:nvPr userDrawn="1"/>
            </p:nvGrpSpPr>
            <p:grpSpPr>
              <a:xfrm>
                <a:off x="-3257053" y="3276580"/>
                <a:ext cx="182309" cy="163794"/>
                <a:chOff x="12832541" y="3162395"/>
                <a:chExt cx="219532" cy="197236"/>
              </a:xfrm>
            </p:grpSpPr>
            <p:sp>
              <p:nvSpPr>
                <p:cNvPr id="44" name="Rechthoek 43">
                  <a:extLst>
                    <a:ext uri="{FF2B5EF4-FFF2-40B4-BE49-F238E27FC236}">
                      <a16:creationId xmlns:a16="http://schemas.microsoft.com/office/drawing/2014/main" id="{84C4B963-E47C-63C3-95EC-FB3361C2A6B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43765E5F-6E53-CD68-7E97-876EAB1D046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F8FEF752-1E9C-47FD-3974-B5B3180D9A6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nvGrpSpPr>
            <p:cNvPr id="76" name="Groep 75">
              <a:extLst>
                <a:ext uri="{FF2B5EF4-FFF2-40B4-BE49-F238E27FC236}">
                  <a16:creationId xmlns:a16="http://schemas.microsoft.com/office/drawing/2014/main" id="{0ADDEC2C-8B86-339F-93B8-A1EB3570C162}"/>
                </a:ext>
              </a:extLst>
            </p:cNvPr>
            <p:cNvGrpSpPr/>
            <p:nvPr userDrawn="1"/>
          </p:nvGrpSpPr>
          <p:grpSpPr>
            <a:xfrm>
              <a:off x="12928757" y="2601624"/>
              <a:ext cx="618220" cy="633731"/>
              <a:chOff x="12865100" y="2418177"/>
              <a:chExt cx="885825" cy="908050"/>
            </a:xfrm>
          </p:grpSpPr>
          <p:sp>
            <p:nvSpPr>
              <p:cNvPr id="77" name="Rechthoek: afgeronde hoeken 76">
                <a:extLst>
                  <a:ext uri="{FF2B5EF4-FFF2-40B4-BE49-F238E27FC236}">
                    <a16:creationId xmlns:a16="http://schemas.microsoft.com/office/drawing/2014/main" id="{3B0C8B16-01A3-507D-1EAA-B95D24DF0B44}"/>
                  </a:ext>
                </a:extLst>
              </p:cNvPr>
              <p:cNvSpPr/>
              <p:nvPr/>
            </p:nvSpPr>
            <p:spPr>
              <a:xfrm>
                <a:off x="12865100" y="2418177"/>
                <a:ext cx="885825" cy="908050"/>
              </a:xfrm>
              <a:prstGeom prst="roundRect">
                <a:avLst>
                  <a:gd name="adj" fmla="val 519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pic>
            <p:nvPicPr>
              <p:cNvPr id="78" name="Graphic 77">
                <a:extLst>
                  <a:ext uri="{FF2B5EF4-FFF2-40B4-BE49-F238E27FC236}">
                    <a16:creationId xmlns:a16="http://schemas.microsoft.com/office/drawing/2014/main" id="{6933AC25-9D6D-EBDE-4AD0-F795668505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967854" y="2532044"/>
                <a:ext cx="680315" cy="680315"/>
              </a:xfrm>
              <a:prstGeom prst="rect">
                <a:avLst/>
              </a:prstGeom>
            </p:spPr>
          </p:pic>
        </p:grpSp>
        <p:grpSp>
          <p:nvGrpSpPr>
            <p:cNvPr id="81" name="ICOON_info">
              <a:extLst>
                <a:ext uri="{FF2B5EF4-FFF2-40B4-BE49-F238E27FC236}">
                  <a16:creationId xmlns:a16="http://schemas.microsoft.com/office/drawing/2014/main" id="{22A01948-ACF7-25FE-E23A-F0D8C9A2F016}"/>
                </a:ext>
              </a:extLst>
            </p:cNvPr>
            <p:cNvGrpSpPr/>
            <p:nvPr userDrawn="1"/>
          </p:nvGrpSpPr>
          <p:grpSpPr>
            <a:xfrm>
              <a:off x="15861870" y="3428999"/>
              <a:ext cx="283685" cy="283685"/>
              <a:chOff x="-510741" y="5913713"/>
              <a:chExt cx="267555" cy="267555"/>
            </a:xfrm>
          </p:grpSpPr>
          <p:sp>
            <p:nvSpPr>
              <p:cNvPr id="82" name="Ovaal 81">
                <a:extLst>
                  <a:ext uri="{FF2B5EF4-FFF2-40B4-BE49-F238E27FC236}">
                    <a16:creationId xmlns:a16="http://schemas.microsoft.com/office/drawing/2014/main" id="{A0E60666-1D17-54E3-2076-F7298CD8E02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D3375DDC-C2C5-5485-F512-B598D03E4E8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cxnSp>
          <p:nvCxnSpPr>
            <p:cNvPr id="4" name="Rechte verbindingslijn 3">
              <a:extLst>
                <a:ext uri="{FF2B5EF4-FFF2-40B4-BE49-F238E27FC236}">
                  <a16:creationId xmlns:a16="http://schemas.microsoft.com/office/drawing/2014/main" id="{121918E1-9EDC-E4EC-E688-778B7356C450}"/>
                </a:ext>
              </a:extLst>
            </p:cNvPr>
            <p:cNvCxnSpPr>
              <a:cxnSpLocks/>
            </p:cNvCxnSpPr>
            <p:nvPr userDrawn="1"/>
          </p:nvCxnSpPr>
          <p:spPr>
            <a:xfrm>
              <a:off x="13059125" y="3230593"/>
              <a:ext cx="328917" cy="0"/>
            </a:xfrm>
            <a:prstGeom prst="line">
              <a:avLst/>
            </a:prstGeom>
            <a:ln w="6350" cap="rnd">
              <a:solidFill>
                <a:srgbClr val="3B3B3B"/>
              </a:solidFill>
              <a:round/>
            </a:ln>
          </p:spPr>
          <p:style>
            <a:lnRef idx="1">
              <a:schemeClr val="accent1"/>
            </a:lnRef>
            <a:fillRef idx="0">
              <a:schemeClr val="accent1"/>
            </a:fillRef>
            <a:effectRef idx="0">
              <a:schemeClr val="accent1"/>
            </a:effectRef>
            <a:fontRef idx="minor">
              <a:schemeClr val="tx1"/>
            </a:fontRef>
          </p:style>
        </p:cxnSp>
        <p:sp>
          <p:nvSpPr>
            <p:cNvPr id="6" name="Tekstvak 5">
              <a:extLst>
                <a:ext uri="{FF2B5EF4-FFF2-40B4-BE49-F238E27FC236}">
                  <a16:creationId xmlns:a16="http://schemas.microsoft.com/office/drawing/2014/main" id="{1E93ACD8-5B03-2F4B-F1AF-AC2AE52270F3}"/>
                </a:ext>
              </a:extLst>
            </p:cNvPr>
            <p:cNvSpPr txBox="1"/>
            <p:nvPr userDrawn="1"/>
          </p:nvSpPr>
          <p:spPr>
            <a:xfrm>
              <a:off x="13017921" y="3290510"/>
              <a:ext cx="432811" cy="111505"/>
            </a:xfrm>
            <a:prstGeom prst="rect">
              <a:avLst/>
            </a:prstGeom>
            <a:noFill/>
          </p:spPr>
          <p:txBody>
            <a:bodyPr wrap="none" lIns="0" tIns="0" rIns="0" bIns="0" rtlCol="0">
              <a:spAutoFit/>
            </a:bodyPr>
            <a:lstStyle/>
            <a:p>
              <a:pPr algn="l">
                <a:lnSpc>
                  <a:spcPct val="90000"/>
                </a:lnSpc>
                <a:spcBef>
                  <a:spcPts val="600"/>
                </a:spcBef>
                <a:spcAft>
                  <a:spcPts val="600"/>
                </a:spcAft>
              </a:pPr>
              <a:r>
                <a:rPr lang="nl-NL" sz="800">
                  <a:solidFill>
                    <a:srgbClr val="3B3B3B"/>
                  </a:solidFill>
                  <a:latin typeface="Aptos" panose="020B0004020202020204" pitchFamily="34" charset="0"/>
                  <a:ea typeface="Open Sans" panose="020B0606030504020204" pitchFamily="34" charset="0"/>
                  <a:cs typeface="Open Sans" panose="020B0606030504020204" pitchFamily="34" charset="0"/>
                </a:rPr>
                <a:t>Bijsnijden</a:t>
              </a:r>
            </a:p>
          </p:txBody>
        </p:sp>
      </p:grpSp>
      <p:sp>
        <p:nvSpPr>
          <p:cNvPr id="2" name="Tijdelijke aanduiding voor voettekst 1">
            <a:extLst>
              <a:ext uri="{FF2B5EF4-FFF2-40B4-BE49-F238E27FC236}">
                <a16:creationId xmlns:a16="http://schemas.microsoft.com/office/drawing/2014/main" id="{C51B54C4-2386-C8D0-B71E-8548DCD90664}"/>
              </a:ext>
            </a:extLst>
          </p:cNvPr>
          <p:cNvSpPr>
            <a:spLocks noGrp="1"/>
          </p:cNvSpPr>
          <p:nvPr>
            <p:ph type="ftr" sz="quarter" idx="10"/>
          </p:nvPr>
        </p:nvSpPr>
        <p:spPr/>
        <p:txBody>
          <a:bodyPr/>
          <a:lstStyle/>
          <a:p>
            <a:r>
              <a:rPr lang="nl-NL"/>
              <a:t>PowerCem Technologies</a:t>
            </a:r>
            <a:endParaRPr lang="nl-NL" dirty="0"/>
          </a:p>
        </p:txBody>
      </p:sp>
    </p:spTree>
    <p:extLst>
      <p:ext uri="{BB962C8B-B14F-4D97-AF65-F5344CB8AC3E}">
        <p14:creationId xmlns:p14="http://schemas.microsoft.com/office/powerpoint/2010/main" val="34184037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slide logo">
    <p:bg>
      <p:bgPr>
        <a:solidFill>
          <a:schemeClr val="accent3"/>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D3AA19E-3DC8-4556-BC42-05B65FEB6237}"/>
              </a:ext>
            </a:extLst>
          </p:cNvPr>
          <p:cNvSpPr>
            <a:spLocks noGrp="1" noRot="1" noMove="1" noResize="1" noEditPoints="1" noAdjustHandles="1" noChangeArrowheads="1" noChangeShapeType="1"/>
          </p:cNvSpPr>
          <p:nvPr userDrawn="1"/>
        </p:nvSpPr>
        <p:spPr>
          <a:xfrm>
            <a:off x="0" y="-425941"/>
            <a:ext cx="175208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1" cap="none" baseline="0" noProof="0" dirty="0">
                <a:solidFill>
                  <a:schemeClr val="accent1"/>
                </a:solidFill>
                <a:latin typeface="+mn-lt"/>
              </a:rPr>
              <a:t>Intro slide - Logo</a:t>
            </a:r>
          </a:p>
        </p:txBody>
      </p:sp>
      <p:grpSp>
        <p:nvGrpSpPr>
          <p:cNvPr id="9" name="INSTRUCTIE">
            <a:extLst>
              <a:ext uri="{FF2B5EF4-FFF2-40B4-BE49-F238E27FC236}">
                <a16:creationId xmlns:a16="http://schemas.microsoft.com/office/drawing/2014/main" id="{5828F980-8411-C113-D0C0-D54CB7A16ECC}"/>
              </a:ext>
            </a:extLst>
          </p:cNvPr>
          <p:cNvGrpSpPr/>
          <p:nvPr userDrawn="1"/>
        </p:nvGrpSpPr>
        <p:grpSpPr>
          <a:xfrm>
            <a:off x="12347287" y="-1699419"/>
            <a:ext cx="3695970" cy="1515649"/>
            <a:chOff x="-3889316" y="-1699419"/>
            <a:chExt cx="3695970" cy="1515649"/>
          </a:xfrm>
        </p:grpSpPr>
        <p:sp>
          <p:nvSpPr>
            <p:cNvPr id="10" name="Rechthoek 9">
              <a:extLst>
                <a:ext uri="{FF2B5EF4-FFF2-40B4-BE49-F238E27FC236}">
                  <a16:creationId xmlns:a16="http://schemas.microsoft.com/office/drawing/2014/main" id="{75796579-1498-9B5D-EAB0-0D40449C7769}"/>
                </a:ext>
              </a:extLst>
            </p:cNvPr>
            <p:cNvSpPr/>
            <p:nvPr userDrawn="1"/>
          </p:nvSpPr>
          <p:spPr>
            <a:xfrm>
              <a:off x="-3786437" y="-1699419"/>
              <a:ext cx="3593091" cy="151564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a:t>
              </a:r>
            </a:p>
          </p:txBody>
        </p:sp>
        <p:sp>
          <p:nvSpPr>
            <p:cNvPr id="11" name="Rechthoek 10">
              <a:extLst>
                <a:ext uri="{FF2B5EF4-FFF2-40B4-BE49-F238E27FC236}">
                  <a16:creationId xmlns:a16="http://schemas.microsoft.com/office/drawing/2014/main" id="{2732EB85-D03F-39F3-6A3D-33369402A351}"/>
                </a:ext>
              </a:extLst>
            </p:cNvPr>
            <p:cNvSpPr/>
            <p:nvPr userDrawn="1"/>
          </p:nvSpPr>
          <p:spPr>
            <a:xfrm>
              <a:off x="-3603859" y="-1271906"/>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vervolgens het invoegkader van de afbeelding door op het lipje hiernaast te klikken.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‘Afbeeldingen’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de gewenste afbeelding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Gelijkbenige driehoek 11">
              <a:extLst>
                <a:ext uri="{FF2B5EF4-FFF2-40B4-BE49-F238E27FC236}">
                  <a16:creationId xmlns:a16="http://schemas.microsoft.com/office/drawing/2014/main" id="{31EA714E-D28A-0CC1-8AD5-AE9B46FE66DF}"/>
                </a:ext>
              </a:extLst>
            </p:cNvPr>
            <p:cNvSpPr/>
            <p:nvPr userDrawn="1"/>
          </p:nvSpPr>
          <p:spPr>
            <a:xfrm rot="16200000" flipH="1">
              <a:off x="-3925504" y="-351896"/>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7B1B713A-E1AB-8B18-3D25-CAEB880B6490}"/>
              </a:ext>
            </a:extLst>
          </p:cNvPr>
          <p:cNvGrpSpPr/>
          <p:nvPr userDrawn="1"/>
        </p:nvGrpSpPr>
        <p:grpSpPr>
          <a:xfrm>
            <a:off x="12450438" y="6607"/>
            <a:ext cx="3695117" cy="3706077"/>
            <a:chOff x="12450438" y="6607"/>
            <a:chExt cx="3695117" cy="3706077"/>
          </a:xfrm>
        </p:grpSpPr>
        <p:sp>
          <p:nvSpPr>
            <p:cNvPr id="16" name="Rechthoek 15">
              <a:extLst>
                <a:ext uri="{FF2B5EF4-FFF2-40B4-BE49-F238E27FC236}">
                  <a16:creationId xmlns:a16="http://schemas.microsoft.com/office/drawing/2014/main" id="{9234FED6-9B99-B0A1-9ED4-34FE2CCEE6D8}"/>
                </a:ext>
              </a:extLst>
            </p:cNvPr>
            <p:cNvSpPr/>
            <p:nvPr userDrawn="1"/>
          </p:nvSpPr>
          <p:spPr>
            <a:xfrm>
              <a:off x="12450438" y="6607"/>
              <a:ext cx="3593091" cy="358034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opmaken</a:t>
              </a:r>
            </a:p>
          </p:txBody>
        </p:sp>
        <p:sp>
          <p:nvSpPr>
            <p:cNvPr id="23" name="Ovaal 22">
              <a:extLst>
                <a:ext uri="{FF2B5EF4-FFF2-40B4-BE49-F238E27FC236}">
                  <a16:creationId xmlns:a16="http://schemas.microsoft.com/office/drawing/2014/main" id="{64F99268-3D69-1C7D-1310-9FCAC8BA8362}"/>
                </a:ext>
              </a:extLst>
            </p:cNvPr>
            <p:cNvSpPr/>
            <p:nvPr userDrawn="1"/>
          </p:nvSpPr>
          <p:spPr>
            <a:xfrm>
              <a:off x="12633016" y="48987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4B5B9A0F-01B2-9EC2-0EB9-6D182148F66F}"/>
                </a:ext>
              </a:extLst>
            </p:cNvPr>
            <p:cNvSpPr/>
            <p:nvPr userDrawn="1"/>
          </p:nvSpPr>
          <p:spPr>
            <a:xfrm>
              <a:off x="12917188" y="48987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5" name="Ovaal 24">
              <a:extLst>
                <a:ext uri="{FF2B5EF4-FFF2-40B4-BE49-F238E27FC236}">
                  <a16:creationId xmlns:a16="http://schemas.microsoft.com/office/drawing/2014/main" id="{36683E6C-5ECC-16E7-F8C3-84C838D6200E}"/>
                </a:ext>
              </a:extLst>
            </p:cNvPr>
            <p:cNvSpPr/>
            <p:nvPr userDrawn="1"/>
          </p:nvSpPr>
          <p:spPr>
            <a:xfrm>
              <a:off x="12633016" y="16807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7" name="Rechthoek 26">
              <a:extLst>
                <a:ext uri="{FF2B5EF4-FFF2-40B4-BE49-F238E27FC236}">
                  <a16:creationId xmlns:a16="http://schemas.microsoft.com/office/drawing/2014/main" id="{361724F7-BAF8-837E-01E9-D920BBB81220}"/>
                </a:ext>
              </a:extLst>
            </p:cNvPr>
            <p:cNvSpPr/>
            <p:nvPr userDrawn="1"/>
          </p:nvSpPr>
          <p:spPr>
            <a:xfrm>
              <a:off x="12917188" y="1680754"/>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‘Afbeeldingsindeling’</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9" name="Groep 28">
              <a:extLst>
                <a:ext uri="{FF2B5EF4-FFF2-40B4-BE49-F238E27FC236}">
                  <a16:creationId xmlns:a16="http://schemas.microsoft.com/office/drawing/2014/main" id="{2E916033-475C-9594-CDD3-B9EEBDA8069A}"/>
                </a:ext>
              </a:extLst>
            </p:cNvPr>
            <p:cNvGrpSpPr/>
            <p:nvPr userDrawn="1"/>
          </p:nvGrpSpPr>
          <p:grpSpPr>
            <a:xfrm>
              <a:off x="12921782" y="917964"/>
              <a:ext cx="1558053" cy="563933"/>
              <a:chOff x="-3314821" y="2981448"/>
              <a:chExt cx="1558053" cy="563933"/>
            </a:xfrm>
          </p:grpSpPr>
          <p:sp>
            <p:nvSpPr>
              <p:cNvPr id="36" name="Rechthoek 35">
                <a:extLst>
                  <a:ext uri="{FF2B5EF4-FFF2-40B4-BE49-F238E27FC236}">
                    <a16:creationId xmlns:a16="http://schemas.microsoft.com/office/drawing/2014/main" id="{AB8AA3CF-9BDE-9623-1358-D6ECFA38A022}"/>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CE63EA70-CE6D-1CF2-502D-671CF4A84DB0}"/>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38" name="Tekstvak 37">
                <a:extLst>
                  <a:ext uri="{FF2B5EF4-FFF2-40B4-BE49-F238E27FC236}">
                    <a16:creationId xmlns:a16="http://schemas.microsoft.com/office/drawing/2014/main" id="{0D1E366E-68CE-D8E7-DD22-50EB7356B602}"/>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Naar voorgrond</a:t>
                </a:r>
              </a:p>
            </p:txBody>
          </p:sp>
          <p:sp>
            <p:nvSpPr>
              <p:cNvPr id="39" name="Tekstvak 38">
                <a:extLst>
                  <a:ext uri="{FF2B5EF4-FFF2-40B4-BE49-F238E27FC236}">
                    <a16:creationId xmlns:a16="http://schemas.microsoft.com/office/drawing/2014/main" id="{6043A076-9206-76A2-D40C-37A3B59121CD}"/>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Naar achtergrond</a:t>
                </a:r>
              </a:p>
            </p:txBody>
          </p:sp>
          <p:sp>
            <p:nvSpPr>
              <p:cNvPr id="40" name="Vrije vorm: vorm 39">
                <a:extLst>
                  <a:ext uri="{FF2B5EF4-FFF2-40B4-BE49-F238E27FC236}">
                    <a16:creationId xmlns:a16="http://schemas.microsoft.com/office/drawing/2014/main" id="{0180C710-B6AD-AD69-1A0E-D0099688B01B}"/>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41" name="Gelijkbenige driehoek 40">
                <a:extLst>
                  <a:ext uri="{FF2B5EF4-FFF2-40B4-BE49-F238E27FC236}">
                    <a16:creationId xmlns:a16="http://schemas.microsoft.com/office/drawing/2014/main" id="{F79EC43E-C799-EEDF-13D0-6603236D218C}"/>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55AAC769-7607-B199-9490-CD09E2268788}"/>
                  </a:ext>
                </a:extLst>
              </p:cNvPr>
              <p:cNvGrpSpPr/>
              <p:nvPr userDrawn="1"/>
            </p:nvGrpSpPr>
            <p:grpSpPr>
              <a:xfrm>
                <a:off x="-3257052" y="3032066"/>
                <a:ext cx="182309" cy="163794"/>
                <a:chOff x="12832541" y="3162395"/>
                <a:chExt cx="219532" cy="197236"/>
              </a:xfrm>
            </p:grpSpPr>
            <p:sp>
              <p:nvSpPr>
                <p:cNvPr id="48" name="Rechthoek 47">
                  <a:extLst>
                    <a:ext uri="{FF2B5EF4-FFF2-40B4-BE49-F238E27FC236}">
                      <a16:creationId xmlns:a16="http://schemas.microsoft.com/office/drawing/2014/main" id="{0D0CFB36-605A-4256-2D9A-0EFAA71023E3}"/>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80FF676B-0601-DEE5-5CB5-DB4D9A225101}"/>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3BF1B358-5358-D99A-4E57-4E8AA356EBFD}"/>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51F44B3F-2AA8-017C-6E09-BE8318F282AC}"/>
                  </a:ext>
                </a:extLst>
              </p:cNvPr>
              <p:cNvGrpSpPr/>
              <p:nvPr userDrawn="1"/>
            </p:nvGrpSpPr>
            <p:grpSpPr>
              <a:xfrm>
                <a:off x="-3257053" y="3276580"/>
                <a:ext cx="182309" cy="163794"/>
                <a:chOff x="12832541" y="3162395"/>
                <a:chExt cx="219532" cy="197236"/>
              </a:xfrm>
            </p:grpSpPr>
            <p:sp>
              <p:nvSpPr>
                <p:cNvPr id="44" name="Rechthoek 43">
                  <a:extLst>
                    <a:ext uri="{FF2B5EF4-FFF2-40B4-BE49-F238E27FC236}">
                      <a16:creationId xmlns:a16="http://schemas.microsoft.com/office/drawing/2014/main" id="{84C4B963-E47C-63C3-95EC-FB3361C2A6B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43765E5F-6E53-CD68-7E97-876EAB1D046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F8FEF752-1E9C-47FD-3974-B5B3180D9A6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nvGrpSpPr>
            <p:cNvPr id="76" name="Groep 75">
              <a:extLst>
                <a:ext uri="{FF2B5EF4-FFF2-40B4-BE49-F238E27FC236}">
                  <a16:creationId xmlns:a16="http://schemas.microsoft.com/office/drawing/2014/main" id="{0ADDEC2C-8B86-339F-93B8-A1EB3570C162}"/>
                </a:ext>
              </a:extLst>
            </p:cNvPr>
            <p:cNvGrpSpPr/>
            <p:nvPr userDrawn="1"/>
          </p:nvGrpSpPr>
          <p:grpSpPr>
            <a:xfrm>
              <a:off x="12928757" y="2601624"/>
              <a:ext cx="618220" cy="633731"/>
              <a:chOff x="12865100" y="2418177"/>
              <a:chExt cx="885825" cy="908050"/>
            </a:xfrm>
          </p:grpSpPr>
          <p:sp>
            <p:nvSpPr>
              <p:cNvPr id="77" name="Rechthoek: afgeronde hoeken 76">
                <a:extLst>
                  <a:ext uri="{FF2B5EF4-FFF2-40B4-BE49-F238E27FC236}">
                    <a16:creationId xmlns:a16="http://schemas.microsoft.com/office/drawing/2014/main" id="{3B0C8B16-01A3-507D-1EAA-B95D24DF0B44}"/>
                  </a:ext>
                </a:extLst>
              </p:cNvPr>
              <p:cNvSpPr/>
              <p:nvPr/>
            </p:nvSpPr>
            <p:spPr>
              <a:xfrm>
                <a:off x="12865100" y="2418177"/>
                <a:ext cx="885825" cy="908050"/>
              </a:xfrm>
              <a:prstGeom prst="roundRect">
                <a:avLst>
                  <a:gd name="adj" fmla="val 519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pic>
            <p:nvPicPr>
              <p:cNvPr id="78" name="Graphic 77">
                <a:extLst>
                  <a:ext uri="{FF2B5EF4-FFF2-40B4-BE49-F238E27FC236}">
                    <a16:creationId xmlns:a16="http://schemas.microsoft.com/office/drawing/2014/main" id="{6933AC25-9D6D-EBDE-4AD0-F795668505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967854" y="2532044"/>
                <a:ext cx="680315" cy="680315"/>
              </a:xfrm>
              <a:prstGeom prst="rect">
                <a:avLst/>
              </a:prstGeom>
            </p:spPr>
          </p:pic>
        </p:grpSp>
        <p:grpSp>
          <p:nvGrpSpPr>
            <p:cNvPr id="81" name="ICOON_info">
              <a:extLst>
                <a:ext uri="{FF2B5EF4-FFF2-40B4-BE49-F238E27FC236}">
                  <a16:creationId xmlns:a16="http://schemas.microsoft.com/office/drawing/2014/main" id="{22A01948-ACF7-25FE-E23A-F0D8C9A2F016}"/>
                </a:ext>
              </a:extLst>
            </p:cNvPr>
            <p:cNvGrpSpPr/>
            <p:nvPr userDrawn="1"/>
          </p:nvGrpSpPr>
          <p:grpSpPr>
            <a:xfrm>
              <a:off x="15861870" y="3428999"/>
              <a:ext cx="283685" cy="283685"/>
              <a:chOff x="-510741" y="5913713"/>
              <a:chExt cx="267555" cy="267555"/>
            </a:xfrm>
          </p:grpSpPr>
          <p:sp>
            <p:nvSpPr>
              <p:cNvPr id="82" name="Ovaal 81">
                <a:extLst>
                  <a:ext uri="{FF2B5EF4-FFF2-40B4-BE49-F238E27FC236}">
                    <a16:creationId xmlns:a16="http://schemas.microsoft.com/office/drawing/2014/main" id="{A0E60666-1D17-54E3-2076-F7298CD8E02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D3375DDC-C2C5-5485-F512-B598D03E4E8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cxnSp>
          <p:nvCxnSpPr>
            <p:cNvPr id="4" name="Rechte verbindingslijn 3">
              <a:extLst>
                <a:ext uri="{FF2B5EF4-FFF2-40B4-BE49-F238E27FC236}">
                  <a16:creationId xmlns:a16="http://schemas.microsoft.com/office/drawing/2014/main" id="{121918E1-9EDC-E4EC-E688-778B7356C450}"/>
                </a:ext>
              </a:extLst>
            </p:cNvPr>
            <p:cNvCxnSpPr>
              <a:cxnSpLocks/>
            </p:cNvCxnSpPr>
            <p:nvPr userDrawn="1"/>
          </p:nvCxnSpPr>
          <p:spPr>
            <a:xfrm>
              <a:off x="13059125" y="3230593"/>
              <a:ext cx="328917" cy="0"/>
            </a:xfrm>
            <a:prstGeom prst="line">
              <a:avLst/>
            </a:prstGeom>
            <a:ln w="6350" cap="rnd">
              <a:solidFill>
                <a:srgbClr val="3B3B3B"/>
              </a:solidFill>
              <a:round/>
            </a:ln>
          </p:spPr>
          <p:style>
            <a:lnRef idx="1">
              <a:schemeClr val="accent1"/>
            </a:lnRef>
            <a:fillRef idx="0">
              <a:schemeClr val="accent1"/>
            </a:fillRef>
            <a:effectRef idx="0">
              <a:schemeClr val="accent1"/>
            </a:effectRef>
            <a:fontRef idx="minor">
              <a:schemeClr val="tx1"/>
            </a:fontRef>
          </p:style>
        </p:cxnSp>
        <p:sp>
          <p:nvSpPr>
            <p:cNvPr id="6" name="Tekstvak 5">
              <a:extLst>
                <a:ext uri="{FF2B5EF4-FFF2-40B4-BE49-F238E27FC236}">
                  <a16:creationId xmlns:a16="http://schemas.microsoft.com/office/drawing/2014/main" id="{1E93ACD8-5B03-2F4B-F1AF-AC2AE52270F3}"/>
                </a:ext>
              </a:extLst>
            </p:cNvPr>
            <p:cNvSpPr txBox="1"/>
            <p:nvPr userDrawn="1"/>
          </p:nvSpPr>
          <p:spPr>
            <a:xfrm>
              <a:off x="13017921" y="3290510"/>
              <a:ext cx="432811" cy="111505"/>
            </a:xfrm>
            <a:prstGeom prst="rect">
              <a:avLst/>
            </a:prstGeom>
            <a:noFill/>
          </p:spPr>
          <p:txBody>
            <a:bodyPr wrap="none" lIns="0" tIns="0" rIns="0" bIns="0" rtlCol="0">
              <a:spAutoFit/>
            </a:bodyPr>
            <a:lstStyle/>
            <a:p>
              <a:pPr algn="l">
                <a:lnSpc>
                  <a:spcPct val="90000"/>
                </a:lnSpc>
                <a:spcBef>
                  <a:spcPts val="600"/>
                </a:spcBef>
                <a:spcAft>
                  <a:spcPts val="600"/>
                </a:spcAft>
              </a:pPr>
              <a:r>
                <a:rPr lang="nl-NL" sz="800">
                  <a:solidFill>
                    <a:srgbClr val="3B3B3B"/>
                  </a:solidFill>
                  <a:latin typeface="Aptos" panose="020B0004020202020204" pitchFamily="34" charset="0"/>
                  <a:ea typeface="Open Sans" panose="020B0606030504020204" pitchFamily="34" charset="0"/>
                  <a:cs typeface="Open Sans" panose="020B0606030504020204" pitchFamily="34" charset="0"/>
                </a:rPr>
                <a:t>Bijsnijden</a:t>
              </a:r>
            </a:p>
          </p:txBody>
        </p:sp>
      </p:grpSp>
      <p:sp>
        <p:nvSpPr>
          <p:cNvPr id="13" name="Rechthoek: afgeronde hoeken 16">
            <a:extLst>
              <a:ext uri="{FF2B5EF4-FFF2-40B4-BE49-F238E27FC236}">
                <a16:creationId xmlns:a16="http://schemas.microsoft.com/office/drawing/2014/main" id="{F1535E31-C2B1-6E11-B25D-92BFCC083E70}"/>
              </a:ext>
            </a:extLst>
          </p:cNvPr>
          <p:cNvSpPr/>
          <p:nvPr userDrawn="1"/>
        </p:nvSpPr>
        <p:spPr>
          <a:xfrm>
            <a:off x="203200" y="171136"/>
            <a:ext cx="11773799" cy="6461760"/>
          </a:xfrm>
          <a:prstGeom prst="roundRect">
            <a:avLst>
              <a:gd name="adj" fmla="val 2325"/>
            </a:avLst>
          </a:pr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Afbeelding 7" descr="Afbeelding met cirkel, schermopname, Lettertype, Graphics&#10;&#10;Door AI gegenereerde inhoud is mogelijk onjuist.">
            <a:extLst>
              <a:ext uri="{FF2B5EF4-FFF2-40B4-BE49-F238E27FC236}">
                <a16:creationId xmlns:a16="http://schemas.microsoft.com/office/drawing/2014/main" id="{0CD88860-5AF3-9FC4-FC7E-11D650C5F6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63039" y="1829563"/>
            <a:ext cx="3065921" cy="3144903"/>
          </a:xfrm>
          <a:prstGeom prst="rect">
            <a:avLst/>
          </a:prstGeom>
        </p:spPr>
      </p:pic>
    </p:spTree>
    <p:extLst>
      <p:ext uri="{BB962C8B-B14F-4D97-AF65-F5344CB8AC3E}">
        <p14:creationId xmlns:p14="http://schemas.microsoft.com/office/powerpoint/2010/main" val="149611092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17" name="Tijdelijke aanduiding voor afbeelding 25">
            <a:extLst>
              <a:ext uri="{FF2B5EF4-FFF2-40B4-BE49-F238E27FC236}">
                <a16:creationId xmlns:a16="http://schemas.microsoft.com/office/drawing/2014/main" id="{CE54321E-141F-8033-B226-A5AC4160FC1F}"/>
              </a:ext>
            </a:extLst>
          </p:cNvPr>
          <p:cNvSpPr>
            <a:spLocks noGrp="1"/>
          </p:cNvSpPr>
          <p:nvPr>
            <p:ph type="pic" sz="quarter" idx="11" hasCustomPrompt="1"/>
          </p:nvPr>
        </p:nvSpPr>
        <p:spPr>
          <a:xfrm>
            <a:off x="0" y="-350455"/>
            <a:ext cx="12202817" cy="7213219"/>
          </a:xfrm>
          <a:custGeom>
            <a:avLst/>
            <a:gdLst>
              <a:gd name="connsiteX0" fmla="*/ 11005692 w 12202817"/>
              <a:gd name="connsiteY0" fmla="*/ 0 h 7213219"/>
              <a:gd name="connsiteX1" fmla="*/ 11590784 w 12202817"/>
              <a:gd name="connsiteY1" fmla="*/ 0 h 7213219"/>
              <a:gd name="connsiteX2" fmla="*/ 11676063 w 12202817"/>
              <a:gd name="connsiteY2" fmla="*/ 85279 h 7213219"/>
              <a:gd name="connsiteX3" fmla="*/ 11676063 w 12202817"/>
              <a:gd name="connsiteY3" fmla="*/ 345692 h 7213219"/>
              <a:gd name="connsiteX4" fmla="*/ 12202817 w 12202817"/>
              <a:gd name="connsiteY4" fmla="*/ 345692 h 7213219"/>
              <a:gd name="connsiteX5" fmla="*/ 12202817 w 12202817"/>
              <a:gd name="connsiteY5" fmla="*/ 7213219 h 7213219"/>
              <a:gd name="connsiteX6" fmla="*/ 0 w 12202817"/>
              <a:gd name="connsiteY6" fmla="*/ 7213219 h 7213219"/>
              <a:gd name="connsiteX7" fmla="*/ 0 w 12202817"/>
              <a:gd name="connsiteY7" fmla="*/ 345692 h 7213219"/>
              <a:gd name="connsiteX8" fmla="*/ 10920413 w 12202817"/>
              <a:gd name="connsiteY8" fmla="*/ 345692 h 7213219"/>
              <a:gd name="connsiteX9" fmla="*/ 10920413 w 12202817"/>
              <a:gd name="connsiteY9" fmla="*/ 85279 h 7213219"/>
              <a:gd name="connsiteX10" fmla="*/ 11005692 w 12202817"/>
              <a:gd name="connsiteY10" fmla="*/ 0 h 721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02817" h="7213219">
                <a:moveTo>
                  <a:pt x="11005692" y="0"/>
                </a:moveTo>
                <a:lnTo>
                  <a:pt x="11590784" y="0"/>
                </a:lnTo>
                <a:cubicBezTo>
                  <a:pt x="11637882" y="0"/>
                  <a:pt x="11676063" y="38181"/>
                  <a:pt x="11676063" y="85279"/>
                </a:cubicBezTo>
                <a:lnTo>
                  <a:pt x="11676063" y="345692"/>
                </a:lnTo>
                <a:lnTo>
                  <a:pt x="12202817" y="345692"/>
                </a:lnTo>
                <a:lnTo>
                  <a:pt x="12202817" y="7213219"/>
                </a:lnTo>
                <a:lnTo>
                  <a:pt x="0" y="7213219"/>
                </a:lnTo>
                <a:lnTo>
                  <a:pt x="0" y="345692"/>
                </a:lnTo>
                <a:lnTo>
                  <a:pt x="10920413" y="345692"/>
                </a:lnTo>
                <a:lnTo>
                  <a:pt x="10920413" y="85279"/>
                </a:lnTo>
                <a:cubicBezTo>
                  <a:pt x="10920413" y="38181"/>
                  <a:pt x="10958594" y="0"/>
                  <a:pt x="11005692" y="0"/>
                </a:cubicBezTo>
                <a:close/>
              </a:path>
            </a:pathLst>
          </a:custGeom>
          <a:solidFill>
            <a:schemeClr val="tx2"/>
          </a:solidFill>
        </p:spPr>
        <p:txBody>
          <a:bodyPr wrap="square">
            <a:noAutofit/>
          </a:bodyPr>
          <a:lstStyle>
            <a:lvl1pPr marL="0" indent="0">
              <a:buNone/>
              <a:defRPr sz="100"/>
            </a:lvl1pPr>
          </a:lstStyle>
          <a:p>
            <a:r>
              <a:rPr lang="nl-NL"/>
              <a:t>.</a:t>
            </a:r>
          </a:p>
        </p:txBody>
      </p:sp>
      <p:sp>
        <p:nvSpPr>
          <p:cNvPr id="18" name="Tijdelijke aanduiding voor tekst 45">
            <a:extLst>
              <a:ext uri="{FF2B5EF4-FFF2-40B4-BE49-F238E27FC236}">
                <a16:creationId xmlns:a16="http://schemas.microsoft.com/office/drawing/2014/main" id="{907B30D1-ED35-16B0-E2B3-27C43976AABE}"/>
              </a:ext>
            </a:extLst>
          </p:cNvPr>
          <p:cNvSpPr>
            <a:spLocks noGrp="1"/>
          </p:cNvSpPr>
          <p:nvPr>
            <p:ph type="body" sz="quarter" idx="16" hasCustomPrompt="1"/>
          </p:nvPr>
        </p:nvSpPr>
        <p:spPr>
          <a:xfrm>
            <a:off x="-1908" y="0"/>
            <a:ext cx="12192000" cy="6867525"/>
          </a:xfrm>
          <a:solidFill>
            <a:srgbClr val="12151F">
              <a:alpha val="30196"/>
            </a:srgbClr>
          </a:solidFill>
        </p:spPr>
        <p:txBody>
          <a:bodyPr/>
          <a:lstStyle>
            <a:lvl1pPr marL="0" indent="0">
              <a:buNone/>
              <a:defRPr sz="100"/>
            </a:lvl1pPr>
          </a:lstStyle>
          <a:p>
            <a:pPr lvl="0"/>
            <a:r>
              <a:rPr lang="nl-NL"/>
              <a:t>.</a:t>
            </a:r>
          </a:p>
        </p:txBody>
      </p:sp>
      <p:sp>
        <p:nvSpPr>
          <p:cNvPr id="11" name="Titel 10">
            <a:extLst>
              <a:ext uri="{FF2B5EF4-FFF2-40B4-BE49-F238E27FC236}">
                <a16:creationId xmlns:a16="http://schemas.microsoft.com/office/drawing/2014/main" id="{8B633440-C82A-42F0-86E2-F8E86C6D080F}"/>
              </a:ext>
            </a:extLst>
          </p:cNvPr>
          <p:cNvSpPr>
            <a:spLocks noGrp="1"/>
          </p:cNvSpPr>
          <p:nvPr>
            <p:ph type="title" hasCustomPrompt="1"/>
          </p:nvPr>
        </p:nvSpPr>
        <p:spPr>
          <a:xfrm>
            <a:off x="838200" y="2766219"/>
            <a:ext cx="10515600" cy="1325563"/>
          </a:xfrm>
        </p:spPr>
        <p:txBody>
          <a:bodyPr/>
          <a:lstStyle>
            <a:lvl1pPr algn="ctr">
              <a:defRPr b="0" i="0">
                <a:solidFill>
                  <a:schemeClr val="bg2"/>
                </a:solidFill>
                <a:latin typeface="Poppins Medium" pitchFamily="2" charset="77"/>
                <a:cs typeface="Poppins Medium" pitchFamily="2" charset="77"/>
              </a:defRPr>
            </a:lvl1pPr>
          </a:lstStyle>
          <a:p>
            <a:r>
              <a:rPr lang="nl-NL" dirty="0"/>
              <a:t>Hoofdstuktitel</a:t>
            </a:r>
          </a:p>
        </p:txBody>
      </p:sp>
      <p:sp>
        <p:nvSpPr>
          <p:cNvPr id="30" name="Vrije vorm 29" hidden="1">
            <a:extLst>
              <a:ext uri="{FF2B5EF4-FFF2-40B4-BE49-F238E27FC236}">
                <a16:creationId xmlns:a16="http://schemas.microsoft.com/office/drawing/2014/main" id="{538963B9-A0C4-33FE-6CCA-98F7CB4CF89A}"/>
              </a:ext>
            </a:extLst>
          </p:cNvPr>
          <p:cNvSpPr/>
          <p:nvPr userDrawn="1"/>
        </p:nvSpPr>
        <p:spPr>
          <a:xfrm>
            <a:off x="-1908" y="1"/>
            <a:ext cx="12204725" cy="6867524"/>
          </a:xfrm>
          <a:custGeom>
            <a:avLst/>
            <a:gdLst>
              <a:gd name="connsiteX0" fmla="*/ 665285 w 12204725"/>
              <a:gd name="connsiteY0" fmla="*/ 1376051 h 6867524"/>
              <a:gd name="connsiteX1" fmla="*/ 211009 w 12204725"/>
              <a:gd name="connsiteY1" fmla="*/ 1830327 h 6867524"/>
              <a:gd name="connsiteX2" fmla="*/ 211009 w 12204725"/>
              <a:gd name="connsiteY2" fmla="*/ 5027671 h 6867524"/>
              <a:gd name="connsiteX3" fmla="*/ 665285 w 12204725"/>
              <a:gd name="connsiteY3" fmla="*/ 5481947 h 6867524"/>
              <a:gd name="connsiteX4" fmla="*/ 11530532 w 12204725"/>
              <a:gd name="connsiteY4" fmla="*/ 5481947 h 6867524"/>
              <a:gd name="connsiteX5" fmla="*/ 11984808 w 12204725"/>
              <a:gd name="connsiteY5" fmla="*/ 5027671 h 6867524"/>
              <a:gd name="connsiteX6" fmla="*/ 11984808 w 12204725"/>
              <a:gd name="connsiteY6" fmla="*/ 1830327 h 6867524"/>
              <a:gd name="connsiteX7" fmla="*/ 11530532 w 12204725"/>
              <a:gd name="connsiteY7" fmla="*/ 1376051 h 6867524"/>
              <a:gd name="connsiteX8" fmla="*/ 0 w 12204725"/>
              <a:gd name="connsiteY8" fmla="*/ 0 h 6867524"/>
              <a:gd name="connsiteX9" fmla="*/ 12204725 w 12204725"/>
              <a:gd name="connsiteY9" fmla="*/ 0 h 6867524"/>
              <a:gd name="connsiteX10" fmla="*/ 12204725 w 12204725"/>
              <a:gd name="connsiteY10" fmla="*/ 6867524 h 6867524"/>
              <a:gd name="connsiteX11" fmla="*/ 0 w 12204725"/>
              <a:gd name="connsiteY11" fmla="*/ 6867524 h 686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04725" h="6867524">
                <a:moveTo>
                  <a:pt x="665285" y="1376051"/>
                </a:moveTo>
                <a:cubicBezTo>
                  <a:pt x="414395" y="1376051"/>
                  <a:pt x="211009" y="1579437"/>
                  <a:pt x="211009" y="1830327"/>
                </a:cubicBezTo>
                <a:lnTo>
                  <a:pt x="211009" y="5027671"/>
                </a:lnTo>
                <a:cubicBezTo>
                  <a:pt x="211009" y="5278561"/>
                  <a:pt x="414395" y="5481947"/>
                  <a:pt x="665285" y="5481947"/>
                </a:cubicBezTo>
                <a:lnTo>
                  <a:pt x="11530532" y="5481947"/>
                </a:lnTo>
                <a:cubicBezTo>
                  <a:pt x="11781422" y="5481947"/>
                  <a:pt x="11984808" y="5278561"/>
                  <a:pt x="11984808" y="5027671"/>
                </a:cubicBezTo>
                <a:lnTo>
                  <a:pt x="11984808" y="1830327"/>
                </a:lnTo>
                <a:cubicBezTo>
                  <a:pt x="11984808" y="1579437"/>
                  <a:pt x="11781422" y="1376051"/>
                  <a:pt x="11530532" y="1376051"/>
                </a:cubicBezTo>
                <a:close/>
                <a:moveTo>
                  <a:pt x="0" y="0"/>
                </a:moveTo>
                <a:lnTo>
                  <a:pt x="12204725" y="0"/>
                </a:lnTo>
                <a:lnTo>
                  <a:pt x="12204725" y="6867524"/>
                </a:lnTo>
                <a:lnTo>
                  <a:pt x="0" y="6867524"/>
                </a:lnTo>
                <a:close/>
              </a:path>
            </a:pathLst>
          </a:custGeom>
          <a:solidFill>
            <a:srgbClr val="333333">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32" name="Tijdelijke aanduiding voor tekst 31">
            <a:extLst>
              <a:ext uri="{FF2B5EF4-FFF2-40B4-BE49-F238E27FC236}">
                <a16:creationId xmlns:a16="http://schemas.microsoft.com/office/drawing/2014/main" id="{A74A095A-7189-8B22-A923-197301855B34}"/>
              </a:ext>
            </a:extLst>
          </p:cNvPr>
          <p:cNvSpPr>
            <a:spLocks noGrp="1"/>
          </p:cNvSpPr>
          <p:nvPr>
            <p:ph type="body" sz="quarter" idx="17" hasCustomPrompt="1"/>
          </p:nvPr>
        </p:nvSpPr>
        <p:spPr>
          <a:xfrm>
            <a:off x="-1588" y="1"/>
            <a:ext cx="12202817" cy="6867524"/>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nl-NL" dirty="0"/>
              <a:t> </a:t>
            </a:r>
          </a:p>
        </p:txBody>
      </p:sp>
      <p:grpSp>
        <p:nvGrpSpPr>
          <p:cNvPr id="33" name="INSTRUCTIE">
            <a:extLst>
              <a:ext uri="{FF2B5EF4-FFF2-40B4-BE49-F238E27FC236}">
                <a16:creationId xmlns:a16="http://schemas.microsoft.com/office/drawing/2014/main" id="{3122A05C-C4B4-66E2-6683-396F895B02A1}"/>
              </a:ext>
            </a:extLst>
          </p:cNvPr>
          <p:cNvGrpSpPr/>
          <p:nvPr userDrawn="1"/>
        </p:nvGrpSpPr>
        <p:grpSpPr>
          <a:xfrm>
            <a:off x="12347287" y="-1699419"/>
            <a:ext cx="3695970" cy="1515649"/>
            <a:chOff x="-3889316" y="-1699419"/>
            <a:chExt cx="3695970" cy="1515649"/>
          </a:xfrm>
        </p:grpSpPr>
        <p:sp>
          <p:nvSpPr>
            <p:cNvPr id="34" name="Rechthoek 33">
              <a:extLst>
                <a:ext uri="{FF2B5EF4-FFF2-40B4-BE49-F238E27FC236}">
                  <a16:creationId xmlns:a16="http://schemas.microsoft.com/office/drawing/2014/main" id="{46C13F38-403A-98E4-0507-EA6645B11B46}"/>
                </a:ext>
              </a:extLst>
            </p:cNvPr>
            <p:cNvSpPr/>
            <p:nvPr userDrawn="1"/>
          </p:nvSpPr>
          <p:spPr>
            <a:xfrm>
              <a:off x="-3786437" y="-1699419"/>
              <a:ext cx="3593091" cy="151564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a:t>
              </a:r>
            </a:p>
          </p:txBody>
        </p:sp>
        <p:sp>
          <p:nvSpPr>
            <p:cNvPr id="35" name="Rechthoek 34">
              <a:extLst>
                <a:ext uri="{FF2B5EF4-FFF2-40B4-BE49-F238E27FC236}">
                  <a16:creationId xmlns:a16="http://schemas.microsoft.com/office/drawing/2014/main" id="{2BD020FE-C4BF-02CF-0E29-B92BD3136C6C}"/>
                </a:ext>
              </a:extLst>
            </p:cNvPr>
            <p:cNvSpPr/>
            <p:nvPr userDrawn="1"/>
          </p:nvSpPr>
          <p:spPr>
            <a:xfrm>
              <a:off x="-3603859" y="-1271906"/>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vervolgens het invoegkader van de afbeelding door op het lipje hiernaast te klikken.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‘Afbeeldingen’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de gewenste afbeelding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36" name="Gelijkbenige driehoek 11">
              <a:extLst>
                <a:ext uri="{FF2B5EF4-FFF2-40B4-BE49-F238E27FC236}">
                  <a16:creationId xmlns:a16="http://schemas.microsoft.com/office/drawing/2014/main" id="{AA15E9BC-6A1D-8F9E-9428-874A13AF26C1}"/>
                </a:ext>
              </a:extLst>
            </p:cNvPr>
            <p:cNvSpPr/>
            <p:nvPr userDrawn="1"/>
          </p:nvSpPr>
          <p:spPr>
            <a:xfrm rot="16200000" flipH="1">
              <a:off x="-3925504" y="-351896"/>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718FF928-2C94-D2BD-F573-9376B784096D}"/>
              </a:ext>
            </a:extLst>
          </p:cNvPr>
          <p:cNvGrpSpPr/>
          <p:nvPr userDrawn="1"/>
        </p:nvGrpSpPr>
        <p:grpSpPr>
          <a:xfrm>
            <a:off x="12450438" y="6607"/>
            <a:ext cx="3695117" cy="3706077"/>
            <a:chOff x="12450438" y="6607"/>
            <a:chExt cx="3695117" cy="3706077"/>
          </a:xfrm>
        </p:grpSpPr>
        <p:sp>
          <p:nvSpPr>
            <p:cNvPr id="38" name="Rechthoek 37">
              <a:extLst>
                <a:ext uri="{FF2B5EF4-FFF2-40B4-BE49-F238E27FC236}">
                  <a16:creationId xmlns:a16="http://schemas.microsoft.com/office/drawing/2014/main" id="{1472CF99-71B6-417C-63F0-A9D6D1DB795B}"/>
                </a:ext>
              </a:extLst>
            </p:cNvPr>
            <p:cNvSpPr/>
            <p:nvPr userDrawn="1"/>
          </p:nvSpPr>
          <p:spPr>
            <a:xfrm>
              <a:off x="12450438" y="6607"/>
              <a:ext cx="3593091" cy="358034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opmaken</a:t>
              </a:r>
            </a:p>
          </p:txBody>
        </p:sp>
        <p:sp>
          <p:nvSpPr>
            <p:cNvPr id="39" name="Ovaal 38">
              <a:extLst>
                <a:ext uri="{FF2B5EF4-FFF2-40B4-BE49-F238E27FC236}">
                  <a16:creationId xmlns:a16="http://schemas.microsoft.com/office/drawing/2014/main" id="{99FBD049-3305-63E2-25DC-690170BD0F08}"/>
                </a:ext>
              </a:extLst>
            </p:cNvPr>
            <p:cNvSpPr/>
            <p:nvPr userDrawn="1"/>
          </p:nvSpPr>
          <p:spPr>
            <a:xfrm>
              <a:off x="12633016" y="48987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0" name="Rechthoek 39">
              <a:extLst>
                <a:ext uri="{FF2B5EF4-FFF2-40B4-BE49-F238E27FC236}">
                  <a16:creationId xmlns:a16="http://schemas.microsoft.com/office/drawing/2014/main" id="{DA698C22-80D3-DED4-BCE9-77071CEB1C95}"/>
                </a:ext>
              </a:extLst>
            </p:cNvPr>
            <p:cNvSpPr/>
            <p:nvPr userDrawn="1"/>
          </p:nvSpPr>
          <p:spPr>
            <a:xfrm>
              <a:off x="12917188" y="48987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41" name="Ovaal 40">
              <a:extLst>
                <a:ext uri="{FF2B5EF4-FFF2-40B4-BE49-F238E27FC236}">
                  <a16:creationId xmlns:a16="http://schemas.microsoft.com/office/drawing/2014/main" id="{82A8601D-ED44-EBB6-EEE8-8B98528441E8}"/>
                </a:ext>
              </a:extLst>
            </p:cNvPr>
            <p:cNvSpPr/>
            <p:nvPr userDrawn="1"/>
          </p:nvSpPr>
          <p:spPr>
            <a:xfrm>
              <a:off x="12633016" y="16807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2" name="Rechthoek 41">
              <a:extLst>
                <a:ext uri="{FF2B5EF4-FFF2-40B4-BE49-F238E27FC236}">
                  <a16:creationId xmlns:a16="http://schemas.microsoft.com/office/drawing/2014/main" id="{25B05D8D-CB9B-79CB-7A9D-7E7017311844}"/>
                </a:ext>
              </a:extLst>
            </p:cNvPr>
            <p:cNvSpPr/>
            <p:nvPr userDrawn="1"/>
          </p:nvSpPr>
          <p:spPr>
            <a:xfrm>
              <a:off x="12917188" y="1680754"/>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‘Afbeeldingsindeling’</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43" name="Groep 42">
              <a:extLst>
                <a:ext uri="{FF2B5EF4-FFF2-40B4-BE49-F238E27FC236}">
                  <a16:creationId xmlns:a16="http://schemas.microsoft.com/office/drawing/2014/main" id="{0A071F4C-480A-8A49-8E82-18664EDD8354}"/>
                </a:ext>
              </a:extLst>
            </p:cNvPr>
            <p:cNvGrpSpPr/>
            <p:nvPr userDrawn="1"/>
          </p:nvGrpSpPr>
          <p:grpSpPr>
            <a:xfrm>
              <a:off x="12921782" y="917964"/>
              <a:ext cx="1558053" cy="563933"/>
              <a:chOff x="-3314821" y="2981448"/>
              <a:chExt cx="1558053" cy="563933"/>
            </a:xfrm>
          </p:grpSpPr>
          <p:sp>
            <p:nvSpPr>
              <p:cNvPr id="52" name="Rechthoek 51">
                <a:extLst>
                  <a:ext uri="{FF2B5EF4-FFF2-40B4-BE49-F238E27FC236}">
                    <a16:creationId xmlns:a16="http://schemas.microsoft.com/office/drawing/2014/main" id="{D92E154C-D50E-D889-FC7C-3BCB23109DDA}"/>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C4213B0E-FBDC-3E73-963B-4E7AE61070F8}"/>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4" name="Tekstvak 53">
                <a:extLst>
                  <a:ext uri="{FF2B5EF4-FFF2-40B4-BE49-F238E27FC236}">
                    <a16:creationId xmlns:a16="http://schemas.microsoft.com/office/drawing/2014/main" id="{E3F32911-BAF9-68B2-CD59-0D53F57FFDE7}"/>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Naar voorgrond</a:t>
                </a:r>
              </a:p>
            </p:txBody>
          </p:sp>
          <p:sp>
            <p:nvSpPr>
              <p:cNvPr id="55" name="Tekstvak 54">
                <a:extLst>
                  <a:ext uri="{FF2B5EF4-FFF2-40B4-BE49-F238E27FC236}">
                    <a16:creationId xmlns:a16="http://schemas.microsoft.com/office/drawing/2014/main" id="{6B301C4B-ECA9-2DF1-6E61-002B30AC908F}"/>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Naar achtergrond</a:t>
                </a:r>
              </a:p>
            </p:txBody>
          </p:sp>
          <p:sp>
            <p:nvSpPr>
              <p:cNvPr id="56" name="Vrije vorm: vorm 39">
                <a:extLst>
                  <a:ext uri="{FF2B5EF4-FFF2-40B4-BE49-F238E27FC236}">
                    <a16:creationId xmlns:a16="http://schemas.microsoft.com/office/drawing/2014/main" id="{F1D2C8DA-0D27-2204-4ACC-1C41D292C43B}"/>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57" name="Gelijkbenige driehoek 40">
                <a:extLst>
                  <a:ext uri="{FF2B5EF4-FFF2-40B4-BE49-F238E27FC236}">
                    <a16:creationId xmlns:a16="http://schemas.microsoft.com/office/drawing/2014/main" id="{A6288935-04A0-6DB1-FF6C-2DBE3006D70B}"/>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58" name="Groep 57">
                <a:extLst>
                  <a:ext uri="{FF2B5EF4-FFF2-40B4-BE49-F238E27FC236}">
                    <a16:creationId xmlns:a16="http://schemas.microsoft.com/office/drawing/2014/main" id="{AF279AC6-76CC-CB97-965B-793E5B87FA69}"/>
                  </a:ext>
                </a:extLst>
              </p:cNvPr>
              <p:cNvGrpSpPr/>
              <p:nvPr userDrawn="1"/>
            </p:nvGrpSpPr>
            <p:grpSpPr>
              <a:xfrm>
                <a:off x="-3257052" y="3032066"/>
                <a:ext cx="182309" cy="163794"/>
                <a:chOff x="12832541" y="3162395"/>
                <a:chExt cx="219532" cy="197236"/>
              </a:xfrm>
            </p:grpSpPr>
            <p:sp>
              <p:nvSpPr>
                <p:cNvPr id="63" name="Rechthoek 62">
                  <a:extLst>
                    <a:ext uri="{FF2B5EF4-FFF2-40B4-BE49-F238E27FC236}">
                      <a16:creationId xmlns:a16="http://schemas.microsoft.com/office/drawing/2014/main" id="{EDC95B6A-BBF7-29D5-4393-1FB1D75BFA9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7940FD91-C2AF-F3C3-784F-C2A613E06A1B}"/>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65" name="Rechthoek 64">
                  <a:extLst>
                    <a:ext uri="{FF2B5EF4-FFF2-40B4-BE49-F238E27FC236}">
                      <a16:creationId xmlns:a16="http://schemas.microsoft.com/office/drawing/2014/main" id="{DD83501D-0847-C130-BCC4-9080F86F35EF}"/>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nvGrpSpPr>
              <p:cNvPr id="59" name="Groep 58">
                <a:extLst>
                  <a:ext uri="{FF2B5EF4-FFF2-40B4-BE49-F238E27FC236}">
                    <a16:creationId xmlns:a16="http://schemas.microsoft.com/office/drawing/2014/main" id="{A89DC70D-B152-1B52-0A45-1C11670AF7A4}"/>
                  </a:ext>
                </a:extLst>
              </p:cNvPr>
              <p:cNvGrpSpPr/>
              <p:nvPr userDrawn="1"/>
            </p:nvGrpSpPr>
            <p:grpSpPr>
              <a:xfrm>
                <a:off x="-3257053" y="3276580"/>
                <a:ext cx="182309" cy="163794"/>
                <a:chOff x="12832541" y="3162395"/>
                <a:chExt cx="219532" cy="197236"/>
              </a:xfrm>
            </p:grpSpPr>
            <p:sp>
              <p:nvSpPr>
                <p:cNvPr id="60" name="Rechthoek 59">
                  <a:extLst>
                    <a:ext uri="{FF2B5EF4-FFF2-40B4-BE49-F238E27FC236}">
                      <a16:creationId xmlns:a16="http://schemas.microsoft.com/office/drawing/2014/main" id="{C34669EE-109C-E293-4221-8BD1CDC9B519}"/>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FE6FD530-1908-66D5-9D71-3F2BA47EA17B}"/>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88C00E9E-1897-C306-C753-232460368AB2}"/>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nvGrpSpPr>
            <p:cNvPr id="44" name="Groep 43">
              <a:extLst>
                <a:ext uri="{FF2B5EF4-FFF2-40B4-BE49-F238E27FC236}">
                  <a16:creationId xmlns:a16="http://schemas.microsoft.com/office/drawing/2014/main" id="{8F5B3269-73E8-2F5F-2DB0-1047A90C0614}"/>
                </a:ext>
              </a:extLst>
            </p:cNvPr>
            <p:cNvGrpSpPr/>
            <p:nvPr userDrawn="1"/>
          </p:nvGrpSpPr>
          <p:grpSpPr>
            <a:xfrm>
              <a:off x="12928757" y="2601624"/>
              <a:ext cx="618220" cy="633731"/>
              <a:chOff x="12865100" y="2418177"/>
              <a:chExt cx="885825" cy="908050"/>
            </a:xfrm>
          </p:grpSpPr>
          <p:sp>
            <p:nvSpPr>
              <p:cNvPr id="50" name="Rechthoek: afgeronde hoeken 76">
                <a:extLst>
                  <a:ext uri="{FF2B5EF4-FFF2-40B4-BE49-F238E27FC236}">
                    <a16:creationId xmlns:a16="http://schemas.microsoft.com/office/drawing/2014/main" id="{B4E6ED43-6ACF-33BC-8FCF-CE862DB79012}"/>
                  </a:ext>
                </a:extLst>
              </p:cNvPr>
              <p:cNvSpPr/>
              <p:nvPr/>
            </p:nvSpPr>
            <p:spPr>
              <a:xfrm>
                <a:off x="12865100" y="2418177"/>
                <a:ext cx="885825" cy="908050"/>
              </a:xfrm>
              <a:prstGeom prst="roundRect">
                <a:avLst>
                  <a:gd name="adj" fmla="val 519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pic>
            <p:nvPicPr>
              <p:cNvPr id="51" name="Graphic 50">
                <a:extLst>
                  <a:ext uri="{FF2B5EF4-FFF2-40B4-BE49-F238E27FC236}">
                    <a16:creationId xmlns:a16="http://schemas.microsoft.com/office/drawing/2014/main" id="{69CCCAA9-E5FA-E136-A573-124E6AE607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967854" y="2532044"/>
                <a:ext cx="680315" cy="680315"/>
              </a:xfrm>
              <a:prstGeom prst="rect">
                <a:avLst/>
              </a:prstGeom>
            </p:spPr>
          </p:pic>
        </p:grpSp>
        <p:grpSp>
          <p:nvGrpSpPr>
            <p:cNvPr id="45" name="ICOON_info">
              <a:extLst>
                <a:ext uri="{FF2B5EF4-FFF2-40B4-BE49-F238E27FC236}">
                  <a16:creationId xmlns:a16="http://schemas.microsoft.com/office/drawing/2014/main" id="{81D99B70-B8D0-771F-BE9E-5CE958353DFD}"/>
                </a:ext>
              </a:extLst>
            </p:cNvPr>
            <p:cNvGrpSpPr/>
            <p:nvPr userDrawn="1"/>
          </p:nvGrpSpPr>
          <p:grpSpPr>
            <a:xfrm>
              <a:off x="15861870" y="3428999"/>
              <a:ext cx="283685" cy="283685"/>
              <a:chOff x="-510741" y="5913713"/>
              <a:chExt cx="267555" cy="267555"/>
            </a:xfrm>
          </p:grpSpPr>
          <p:sp>
            <p:nvSpPr>
              <p:cNvPr id="48" name="Ovaal 47">
                <a:extLst>
                  <a:ext uri="{FF2B5EF4-FFF2-40B4-BE49-F238E27FC236}">
                    <a16:creationId xmlns:a16="http://schemas.microsoft.com/office/drawing/2014/main" id="{A93C423E-9237-5DEC-20C4-5F9A995B1DA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49" name="Graphic 163" descr="Informatie">
                <a:extLst>
                  <a:ext uri="{FF2B5EF4-FFF2-40B4-BE49-F238E27FC236}">
                    <a16:creationId xmlns:a16="http://schemas.microsoft.com/office/drawing/2014/main" id="{D9089457-922B-A953-EFD0-02EE6813EA1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cxnSp>
          <p:nvCxnSpPr>
            <p:cNvPr id="46" name="Rechte verbindingslijn 45">
              <a:extLst>
                <a:ext uri="{FF2B5EF4-FFF2-40B4-BE49-F238E27FC236}">
                  <a16:creationId xmlns:a16="http://schemas.microsoft.com/office/drawing/2014/main" id="{3ADFCFA5-ED04-08E0-63D7-9F8DBE424E85}"/>
                </a:ext>
              </a:extLst>
            </p:cNvPr>
            <p:cNvCxnSpPr>
              <a:cxnSpLocks/>
            </p:cNvCxnSpPr>
            <p:nvPr userDrawn="1"/>
          </p:nvCxnSpPr>
          <p:spPr>
            <a:xfrm>
              <a:off x="13059125" y="3230593"/>
              <a:ext cx="328917" cy="0"/>
            </a:xfrm>
            <a:prstGeom prst="line">
              <a:avLst/>
            </a:prstGeom>
            <a:ln w="6350" cap="rnd">
              <a:solidFill>
                <a:srgbClr val="3B3B3B"/>
              </a:solidFill>
              <a:round/>
            </a:ln>
          </p:spPr>
          <p:style>
            <a:lnRef idx="1">
              <a:schemeClr val="accent1"/>
            </a:lnRef>
            <a:fillRef idx="0">
              <a:schemeClr val="accent1"/>
            </a:fillRef>
            <a:effectRef idx="0">
              <a:schemeClr val="accent1"/>
            </a:effectRef>
            <a:fontRef idx="minor">
              <a:schemeClr val="tx1"/>
            </a:fontRef>
          </p:style>
        </p:cxnSp>
        <p:sp>
          <p:nvSpPr>
            <p:cNvPr id="47" name="Tekstvak 46">
              <a:extLst>
                <a:ext uri="{FF2B5EF4-FFF2-40B4-BE49-F238E27FC236}">
                  <a16:creationId xmlns:a16="http://schemas.microsoft.com/office/drawing/2014/main" id="{90B29661-3B54-BDFD-4E32-ED0E19989C69}"/>
                </a:ext>
              </a:extLst>
            </p:cNvPr>
            <p:cNvSpPr txBox="1"/>
            <p:nvPr userDrawn="1"/>
          </p:nvSpPr>
          <p:spPr>
            <a:xfrm>
              <a:off x="13017921" y="3290510"/>
              <a:ext cx="432811" cy="111505"/>
            </a:xfrm>
            <a:prstGeom prst="rect">
              <a:avLst/>
            </a:prstGeom>
            <a:noFill/>
          </p:spPr>
          <p:txBody>
            <a:bodyPr wrap="none" lIns="0" tIns="0" rIns="0" bIns="0" rtlCol="0">
              <a:spAutoFit/>
            </a:bodyPr>
            <a:lstStyle/>
            <a:p>
              <a:pPr algn="l">
                <a:lnSpc>
                  <a:spcPct val="90000"/>
                </a:lnSpc>
                <a:spcBef>
                  <a:spcPts val="600"/>
                </a:spcBef>
                <a:spcAft>
                  <a:spcPts val="600"/>
                </a:spcAft>
              </a:pPr>
              <a:r>
                <a:rPr lang="nl-NL" sz="800">
                  <a:solidFill>
                    <a:srgbClr val="3B3B3B"/>
                  </a:solidFill>
                  <a:latin typeface="Aptos" panose="020B0004020202020204" pitchFamily="34" charset="0"/>
                  <a:ea typeface="Open Sans" panose="020B0606030504020204" pitchFamily="34" charset="0"/>
                  <a:cs typeface="Open Sans" panose="020B0606030504020204" pitchFamily="34" charset="0"/>
                </a:rPr>
                <a:t>Bijsnijden</a:t>
              </a:r>
            </a:p>
          </p:txBody>
        </p:sp>
      </p:grpSp>
      <p:sp>
        <p:nvSpPr>
          <p:cNvPr id="66" name="Rechthoek 65">
            <a:extLst>
              <a:ext uri="{FF2B5EF4-FFF2-40B4-BE49-F238E27FC236}">
                <a16:creationId xmlns:a16="http://schemas.microsoft.com/office/drawing/2014/main" id="{F4F6A6D8-00A1-BCB2-5D8D-A6C3F71539D0}"/>
              </a:ext>
            </a:extLst>
          </p:cNvPr>
          <p:cNvSpPr/>
          <p:nvPr userDrawn="1"/>
        </p:nvSpPr>
        <p:spPr>
          <a:xfrm>
            <a:off x="0" y="-425941"/>
            <a:ext cx="141705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1" cap="none" baseline="0" noProof="0" dirty="0" err="1">
                <a:solidFill>
                  <a:schemeClr val="accent1"/>
                </a:solidFill>
                <a:latin typeface="+mn-lt"/>
              </a:rPr>
              <a:t>Chapter</a:t>
            </a:r>
            <a:r>
              <a:rPr lang="nl-NL" sz="1600" b="1" cap="none" baseline="0" noProof="0" dirty="0">
                <a:solidFill>
                  <a:schemeClr val="accent1"/>
                </a:solidFill>
                <a:latin typeface="+mn-lt"/>
              </a:rPr>
              <a:t> slide</a:t>
            </a:r>
          </a:p>
        </p:txBody>
      </p:sp>
      <p:sp>
        <p:nvSpPr>
          <p:cNvPr id="67" name="Tijdelijke aanduiding voor tekst 71">
            <a:extLst>
              <a:ext uri="{FF2B5EF4-FFF2-40B4-BE49-F238E27FC236}">
                <a16:creationId xmlns:a16="http://schemas.microsoft.com/office/drawing/2014/main" id="{189A596F-DA44-35E3-B4B9-C3591AEE1EF8}"/>
              </a:ext>
            </a:extLst>
          </p:cNvPr>
          <p:cNvSpPr>
            <a:spLocks noGrp="1"/>
          </p:cNvSpPr>
          <p:nvPr>
            <p:ph type="body" sz="quarter" idx="18" hasCustomPrompt="1"/>
          </p:nvPr>
        </p:nvSpPr>
        <p:spPr>
          <a:xfrm>
            <a:off x="0" y="0"/>
            <a:ext cx="12203113" cy="6858000"/>
          </a:xfrm>
          <a:blipFill>
            <a:blip r:embed="rId6">
              <a:extLst>
                <a:ext uri="{96DAC541-7B7A-43D3-8B79-37D633B846F1}">
                  <asvg:svgBlip xmlns:asvg="http://schemas.microsoft.com/office/drawing/2016/SVG/main" r:embed="rId7"/>
                </a:ext>
              </a:extLst>
            </a:blip>
            <a:stretch>
              <a:fillRect/>
            </a:stretch>
          </a:blipFill>
          <a:ln w="76200">
            <a:noFill/>
          </a:ln>
        </p:spPr>
        <p:style>
          <a:lnRef idx="2">
            <a:schemeClr val="dk1"/>
          </a:lnRef>
          <a:fillRef idx="1">
            <a:schemeClr val="lt1"/>
          </a:fillRef>
          <a:effectRef idx="0">
            <a:schemeClr val="dk1"/>
          </a:effectRef>
          <a:fontRef idx="minor">
            <a:schemeClr val="dk1"/>
          </a:fontRef>
        </p:style>
        <p:txBody>
          <a:bodyPr/>
          <a:lstStyle>
            <a:lvl1pPr marL="0" indent="0">
              <a:buNone/>
              <a:defRPr>
                <a:solidFill>
                  <a:schemeClr val="bg2"/>
                </a:solidFill>
              </a:defRPr>
            </a:lvl1pPr>
          </a:lstStyle>
          <a:p>
            <a:pPr lvl="0"/>
            <a:r>
              <a:rPr lang="nl-NL" dirty="0"/>
              <a:t> </a:t>
            </a:r>
          </a:p>
        </p:txBody>
      </p:sp>
      <p:sp>
        <p:nvSpPr>
          <p:cNvPr id="68" name="Tijdelijke aanduiding voor voettekst 67">
            <a:extLst>
              <a:ext uri="{FF2B5EF4-FFF2-40B4-BE49-F238E27FC236}">
                <a16:creationId xmlns:a16="http://schemas.microsoft.com/office/drawing/2014/main" id="{F2B5ADDC-9BD0-2AF4-FDC1-89F218AEDEE9}"/>
              </a:ext>
            </a:extLst>
          </p:cNvPr>
          <p:cNvSpPr>
            <a:spLocks noGrp="1"/>
          </p:cNvSpPr>
          <p:nvPr>
            <p:ph type="ftr" sz="quarter" idx="19"/>
          </p:nvPr>
        </p:nvSpPr>
        <p:spPr/>
        <p:txBody>
          <a:bodyPr/>
          <a:lstStyle/>
          <a:p>
            <a:r>
              <a:rPr lang="nl-NL" dirty="0" err="1"/>
              <a:t>PowerCem</a:t>
            </a:r>
            <a:r>
              <a:rPr lang="nl-NL" dirty="0"/>
              <a:t> Technologies</a:t>
            </a:r>
          </a:p>
        </p:txBody>
      </p:sp>
    </p:spTree>
    <p:extLst>
      <p:ext uri="{BB962C8B-B14F-4D97-AF65-F5344CB8AC3E}">
        <p14:creationId xmlns:p14="http://schemas.microsoft.com/office/powerpoint/2010/main" val="238128379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31DF40-0C8B-A17A-EB92-04A3ADA4AE69}"/>
              </a:ext>
            </a:extLst>
          </p:cNvPr>
          <p:cNvSpPr>
            <a:spLocks noGrp="1"/>
          </p:cNvSpPr>
          <p:nvPr>
            <p:ph type="title" hasCustomPrompt="1"/>
          </p:nvPr>
        </p:nvSpPr>
        <p:spPr>
          <a:xfrm>
            <a:off x="7322205" y="365125"/>
            <a:ext cx="2044700" cy="638175"/>
          </a:xfrm>
        </p:spPr>
        <p:txBody>
          <a:bodyPr>
            <a:normAutofit/>
          </a:bodyPr>
          <a:lstStyle>
            <a:lvl1pPr>
              <a:defRPr sz="1800" b="0" i="0">
                <a:solidFill>
                  <a:schemeClr val="tx2"/>
                </a:solidFill>
                <a:latin typeface="Poppins SemiBold" pitchFamily="2" charset="77"/>
                <a:cs typeface="Poppins SemiBold" pitchFamily="2" charset="77"/>
              </a:defRPr>
            </a:lvl1pPr>
          </a:lstStyle>
          <a:p>
            <a:r>
              <a:rPr lang="nl-NL" dirty="0"/>
              <a:t>CHAPTER TITLE</a:t>
            </a:r>
          </a:p>
        </p:txBody>
      </p:sp>
      <p:sp>
        <p:nvSpPr>
          <p:cNvPr id="3" name="Tijdelijke aanduiding voor inhoud 2">
            <a:extLst>
              <a:ext uri="{FF2B5EF4-FFF2-40B4-BE49-F238E27FC236}">
                <a16:creationId xmlns:a16="http://schemas.microsoft.com/office/drawing/2014/main" id="{918F3503-DE68-0CA1-0FA0-5D63A02EE9DD}"/>
              </a:ext>
            </a:extLst>
          </p:cNvPr>
          <p:cNvSpPr>
            <a:spLocks noGrp="1"/>
          </p:cNvSpPr>
          <p:nvPr>
            <p:ph idx="1"/>
          </p:nvPr>
        </p:nvSpPr>
        <p:spPr>
          <a:xfrm>
            <a:off x="6948578" y="1619250"/>
            <a:ext cx="4876801" cy="4791707"/>
          </a:xfrm>
        </p:spPr>
        <p:txBody>
          <a:bodyPr/>
          <a:lstStyle>
            <a:lvl1pPr marL="0" indent="0">
              <a:lnSpc>
                <a:spcPct val="100000"/>
              </a:lnSpc>
              <a:buNone/>
              <a:defRPr sz="2000">
                <a:solidFill>
                  <a:schemeClr val="tx2"/>
                </a:solidFill>
              </a:defRPr>
            </a:lvl1pPr>
            <a:lvl2pPr>
              <a:lnSpc>
                <a:spcPts val="1800"/>
              </a:lnSpc>
              <a:spcBef>
                <a:spcPts val="500"/>
              </a:spcBef>
              <a:defRPr sz="1800">
                <a:solidFill>
                  <a:schemeClr val="tx2"/>
                </a:solidFill>
              </a:defRPr>
            </a:lvl2pPr>
            <a:lvl3pPr>
              <a:lnSpc>
                <a:spcPts val="1800"/>
              </a:lnSpc>
              <a:spcBef>
                <a:spcPts val="500"/>
              </a:spcBef>
              <a:defRPr sz="1800">
                <a:solidFill>
                  <a:schemeClr val="tx2"/>
                </a:solidFill>
              </a:defRPr>
            </a:lvl3pPr>
            <a:lvl4pPr>
              <a:lnSpc>
                <a:spcPts val="1800"/>
              </a:lnSpc>
              <a:spcBef>
                <a:spcPts val="500"/>
              </a:spcBef>
              <a:defRPr sz="1600">
                <a:solidFill>
                  <a:schemeClr val="tx2"/>
                </a:solidFill>
              </a:defRPr>
            </a:lvl4pPr>
            <a:lvl5pPr>
              <a:lnSpc>
                <a:spcPts val="1800"/>
              </a:lnSpc>
              <a:spcBef>
                <a:spcPts val="500"/>
              </a:spcBef>
              <a:defRPr sz="1400">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cxnSp>
        <p:nvCxnSpPr>
          <p:cNvPr id="9" name="Rechte verbindingslijn 8">
            <a:extLst>
              <a:ext uri="{FF2B5EF4-FFF2-40B4-BE49-F238E27FC236}">
                <a16:creationId xmlns:a16="http://schemas.microsoft.com/office/drawing/2014/main" id="{86CE36E3-23DA-E4BC-E9C2-F1CCB98D6B9C}"/>
              </a:ext>
            </a:extLst>
          </p:cNvPr>
          <p:cNvCxnSpPr>
            <a:cxnSpLocks/>
            <a:stCxn id="2" idx="3"/>
          </p:cNvCxnSpPr>
          <p:nvPr userDrawn="1"/>
        </p:nvCxnSpPr>
        <p:spPr>
          <a:xfrm>
            <a:off x="9366905" y="684213"/>
            <a:ext cx="2825095" cy="0"/>
          </a:xfrm>
          <a:prstGeom prst="line">
            <a:avLst/>
          </a:prstGeom>
          <a:ln w="6350">
            <a:solidFill>
              <a:srgbClr val="333333">
                <a:alpha val="32157"/>
              </a:srgbClr>
            </a:solidFill>
          </a:ln>
        </p:spPr>
        <p:style>
          <a:lnRef idx="2">
            <a:schemeClr val="accent1"/>
          </a:lnRef>
          <a:fillRef idx="0">
            <a:schemeClr val="accent1"/>
          </a:fillRef>
          <a:effectRef idx="1">
            <a:schemeClr val="accent1"/>
          </a:effectRef>
          <a:fontRef idx="minor">
            <a:schemeClr val="tx1"/>
          </a:fontRef>
        </p:style>
      </p:cxnSp>
      <p:pic>
        <p:nvPicPr>
          <p:cNvPr id="15" name="Graphic 14">
            <a:extLst>
              <a:ext uri="{FF2B5EF4-FFF2-40B4-BE49-F238E27FC236}">
                <a16:creationId xmlns:a16="http://schemas.microsoft.com/office/drawing/2014/main" id="{1C494066-5A2D-5E2B-1E70-9ACFA1F75A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18438" y="476618"/>
            <a:ext cx="381000" cy="390151"/>
          </a:xfrm>
          <a:prstGeom prst="rect">
            <a:avLst/>
          </a:prstGeom>
        </p:spPr>
      </p:pic>
      <p:sp>
        <p:nvSpPr>
          <p:cNvPr id="12" name="Tijdelijke aanduiding voor afbeelding 2">
            <a:extLst>
              <a:ext uri="{FF2B5EF4-FFF2-40B4-BE49-F238E27FC236}">
                <a16:creationId xmlns:a16="http://schemas.microsoft.com/office/drawing/2014/main" id="{A3D21ABF-BB2D-1D35-F981-F043FEA5EE30}"/>
              </a:ext>
            </a:extLst>
          </p:cNvPr>
          <p:cNvSpPr>
            <a:spLocks noGrp="1"/>
          </p:cNvSpPr>
          <p:nvPr>
            <p:ph type="pic" idx="10" hasCustomPrompt="1"/>
          </p:nvPr>
        </p:nvSpPr>
        <p:spPr>
          <a:xfrm>
            <a:off x="366621" y="476618"/>
            <a:ext cx="4736977" cy="5934342"/>
          </a:xfrm>
          <a:prstGeom prst="roundRect">
            <a:avLst>
              <a:gd name="adj" fmla="val 4938"/>
            </a:avLst>
          </a:prstGeo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afbeelding in te voegen</a:t>
            </a:r>
          </a:p>
        </p:txBody>
      </p:sp>
      <p:sp>
        <p:nvSpPr>
          <p:cNvPr id="4" name="Rechthoek 3">
            <a:extLst>
              <a:ext uri="{FF2B5EF4-FFF2-40B4-BE49-F238E27FC236}">
                <a16:creationId xmlns:a16="http://schemas.microsoft.com/office/drawing/2014/main" id="{BB1C35AE-C74B-639F-E347-5167F6E12FD1}"/>
              </a:ext>
            </a:extLst>
          </p:cNvPr>
          <p:cNvSpPr>
            <a:spLocks/>
          </p:cNvSpPr>
          <p:nvPr userDrawn="1"/>
        </p:nvSpPr>
        <p:spPr>
          <a:xfrm>
            <a:off x="0" y="-425941"/>
            <a:ext cx="139461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1" cap="none" baseline="0" noProof="0" dirty="0">
                <a:solidFill>
                  <a:schemeClr val="accent1"/>
                </a:solidFill>
                <a:latin typeface="+mn-lt"/>
              </a:rPr>
              <a:t>Image  + </a:t>
            </a:r>
            <a:r>
              <a:rPr lang="nl-NL" sz="1600" b="1" cap="none" baseline="0" noProof="0" dirty="0" err="1">
                <a:solidFill>
                  <a:schemeClr val="accent1"/>
                </a:solidFill>
                <a:latin typeface="+mn-lt"/>
              </a:rPr>
              <a:t>Text</a:t>
            </a:r>
            <a:endParaRPr lang="nl-NL" sz="1600" b="1" cap="none" baseline="0" noProof="0" dirty="0">
              <a:solidFill>
                <a:schemeClr val="accent1"/>
              </a:solidFill>
              <a:latin typeface="+mn-lt"/>
            </a:endParaRPr>
          </a:p>
        </p:txBody>
      </p:sp>
      <p:sp>
        <p:nvSpPr>
          <p:cNvPr id="7" name="Tijdelijke aanduiding voor voettekst 6">
            <a:extLst>
              <a:ext uri="{FF2B5EF4-FFF2-40B4-BE49-F238E27FC236}">
                <a16:creationId xmlns:a16="http://schemas.microsoft.com/office/drawing/2014/main" id="{0F058D7A-BCAD-F4A5-479E-AF66A5C59F5A}"/>
              </a:ext>
            </a:extLst>
          </p:cNvPr>
          <p:cNvSpPr>
            <a:spLocks noGrp="1"/>
          </p:cNvSpPr>
          <p:nvPr>
            <p:ph type="ftr" sz="quarter" idx="11"/>
          </p:nvPr>
        </p:nvSpPr>
        <p:spPr/>
        <p:txBody>
          <a:bodyPr/>
          <a:lstStyle/>
          <a:p>
            <a:r>
              <a:rPr lang="nl-NL"/>
              <a:t>PowerCem Technologies</a:t>
            </a:r>
            <a:endParaRPr lang="nl-NL" dirty="0"/>
          </a:p>
        </p:txBody>
      </p:sp>
    </p:spTree>
    <p:extLst>
      <p:ext uri="{BB962C8B-B14F-4D97-AF65-F5344CB8AC3E}">
        <p14:creationId xmlns:p14="http://schemas.microsoft.com/office/powerpoint/2010/main" val="1237161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cxnSp>
        <p:nvCxnSpPr>
          <p:cNvPr id="9" name="Rechte verbindingslijn 8">
            <a:extLst>
              <a:ext uri="{FF2B5EF4-FFF2-40B4-BE49-F238E27FC236}">
                <a16:creationId xmlns:a16="http://schemas.microsoft.com/office/drawing/2014/main" id="{86CE36E3-23DA-E4BC-E9C2-F1CCB98D6B9C}"/>
              </a:ext>
            </a:extLst>
          </p:cNvPr>
          <p:cNvCxnSpPr>
            <a:cxnSpLocks/>
          </p:cNvCxnSpPr>
          <p:nvPr userDrawn="1"/>
        </p:nvCxnSpPr>
        <p:spPr>
          <a:xfrm>
            <a:off x="3017133" y="684213"/>
            <a:ext cx="2222377" cy="0"/>
          </a:xfrm>
          <a:prstGeom prst="line">
            <a:avLst/>
          </a:prstGeom>
          <a:ln w="6350">
            <a:solidFill>
              <a:srgbClr val="333333">
                <a:alpha val="32157"/>
              </a:srgbClr>
            </a:solidFill>
          </a:ln>
        </p:spPr>
        <p:style>
          <a:lnRef idx="2">
            <a:schemeClr val="accent1"/>
          </a:lnRef>
          <a:fillRef idx="0">
            <a:schemeClr val="accent1"/>
          </a:fillRef>
          <a:effectRef idx="1">
            <a:schemeClr val="accent1"/>
          </a:effectRef>
          <a:fontRef idx="minor">
            <a:schemeClr val="tx1"/>
          </a:fontRef>
        </p:style>
      </p:cxnSp>
      <p:pic>
        <p:nvPicPr>
          <p:cNvPr id="15" name="Graphic 14">
            <a:extLst>
              <a:ext uri="{FF2B5EF4-FFF2-40B4-BE49-F238E27FC236}">
                <a16:creationId xmlns:a16="http://schemas.microsoft.com/office/drawing/2014/main" id="{1C494066-5A2D-5E2B-1E70-9ACFA1F75A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8666" y="476618"/>
            <a:ext cx="381000" cy="390151"/>
          </a:xfrm>
          <a:prstGeom prst="rect">
            <a:avLst/>
          </a:prstGeom>
        </p:spPr>
      </p:pic>
      <p:sp>
        <p:nvSpPr>
          <p:cNvPr id="4" name="Tijdelijke aanduiding voor afbeelding 2">
            <a:extLst>
              <a:ext uri="{FF2B5EF4-FFF2-40B4-BE49-F238E27FC236}">
                <a16:creationId xmlns:a16="http://schemas.microsoft.com/office/drawing/2014/main" id="{2F221743-5F4F-456A-273A-E827A7A12802}"/>
              </a:ext>
            </a:extLst>
          </p:cNvPr>
          <p:cNvSpPr>
            <a:spLocks noGrp="1"/>
          </p:cNvSpPr>
          <p:nvPr>
            <p:ph type="pic" idx="10" hasCustomPrompt="1"/>
          </p:nvPr>
        </p:nvSpPr>
        <p:spPr>
          <a:xfrm>
            <a:off x="6952491" y="476618"/>
            <a:ext cx="4736977" cy="5944499"/>
          </a:xfrm>
          <a:prstGeom prst="roundRect">
            <a:avLst>
              <a:gd name="adj" fmla="val 4938"/>
            </a:avLst>
          </a:prstGeom>
        </p:spPr>
        <p:txBody>
          <a:bodyPr anchor="t">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afbeelding in te voegen</a:t>
            </a:r>
          </a:p>
        </p:txBody>
      </p:sp>
      <p:sp>
        <p:nvSpPr>
          <p:cNvPr id="7" name="Titel 1">
            <a:extLst>
              <a:ext uri="{FF2B5EF4-FFF2-40B4-BE49-F238E27FC236}">
                <a16:creationId xmlns:a16="http://schemas.microsoft.com/office/drawing/2014/main" id="{C17B0194-BBD7-9577-95A1-787F2A33BA50}"/>
              </a:ext>
            </a:extLst>
          </p:cNvPr>
          <p:cNvSpPr>
            <a:spLocks noGrp="1"/>
          </p:cNvSpPr>
          <p:nvPr>
            <p:ph type="title" hasCustomPrompt="1"/>
          </p:nvPr>
        </p:nvSpPr>
        <p:spPr>
          <a:xfrm>
            <a:off x="972433" y="365125"/>
            <a:ext cx="2044700" cy="638175"/>
          </a:xfrm>
        </p:spPr>
        <p:txBody>
          <a:bodyPr>
            <a:normAutofit/>
          </a:bodyPr>
          <a:lstStyle>
            <a:lvl1pPr>
              <a:defRPr sz="1800" b="0" i="0">
                <a:solidFill>
                  <a:schemeClr val="tx2"/>
                </a:solidFill>
                <a:latin typeface="Poppins SemiBold" pitchFamily="2" charset="77"/>
                <a:cs typeface="Poppins SemiBold" pitchFamily="2" charset="77"/>
              </a:defRPr>
            </a:lvl1pPr>
          </a:lstStyle>
          <a:p>
            <a:r>
              <a:rPr lang="nl-NL" dirty="0"/>
              <a:t>CHAPTER TITLE</a:t>
            </a:r>
          </a:p>
        </p:txBody>
      </p:sp>
      <p:sp>
        <p:nvSpPr>
          <p:cNvPr id="8" name="Rechthoek 7">
            <a:extLst>
              <a:ext uri="{FF2B5EF4-FFF2-40B4-BE49-F238E27FC236}">
                <a16:creationId xmlns:a16="http://schemas.microsoft.com/office/drawing/2014/main" id="{D8DA293F-5397-03E8-1B6E-08FC57E78274}"/>
              </a:ext>
            </a:extLst>
          </p:cNvPr>
          <p:cNvSpPr>
            <a:spLocks/>
          </p:cNvSpPr>
          <p:nvPr userDrawn="1"/>
        </p:nvSpPr>
        <p:spPr>
          <a:xfrm>
            <a:off x="0" y="-425941"/>
            <a:ext cx="1351332"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1" cap="none" baseline="0" noProof="0" dirty="0" err="1">
                <a:solidFill>
                  <a:schemeClr val="accent1"/>
                </a:solidFill>
                <a:latin typeface="+mn-lt"/>
              </a:rPr>
              <a:t>Text</a:t>
            </a:r>
            <a:r>
              <a:rPr lang="nl-NL" sz="1600" b="1" cap="none" baseline="0" noProof="0" dirty="0">
                <a:solidFill>
                  <a:schemeClr val="accent1"/>
                </a:solidFill>
                <a:latin typeface="+mn-lt"/>
              </a:rPr>
              <a:t> + Image</a:t>
            </a:r>
          </a:p>
        </p:txBody>
      </p:sp>
      <p:sp>
        <p:nvSpPr>
          <p:cNvPr id="10" name="Tijdelijke aanduiding voor inhoud 2">
            <a:extLst>
              <a:ext uri="{FF2B5EF4-FFF2-40B4-BE49-F238E27FC236}">
                <a16:creationId xmlns:a16="http://schemas.microsoft.com/office/drawing/2014/main" id="{85E23C11-353D-3DF6-20FF-68638CCBDBE5}"/>
              </a:ext>
            </a:extLst>
          </p:cNvPr>
          <p:cNvSpPr>
            <a:spLocks noGrp="1"/>
          </p:cNvSpPr>
          <p:nvPr>
            <p:ph idx="1"/>
          </p:nvPr>
        </p:nvSpPr>
        <p:spPr>
          <a:xfrm>
            <a:off x="362709" y="1619250"/>
            <a:ext cx="4876801" cy="4801865"/>
          </a:xfrm>
        </p:spPr>
        <p:txBody>
          <a:bodyPr/>
          <a:lstStyle>
            <a:lvl1pPr marL="0" indent="0">
              <a:lnSpc>
                <a:spcPct val="100000"/>
              </a:lnSpc>
              <a:buNone/>
              <a:defRPr sz="2000">
                <a:solidFill>
                  <a:schemeClr val="tx2"/>
                </a:solidFill>
              </a:defRPr>
            </a:lvl1pPr>
            <a:lvl2pPr>
              <a:lnSpc>
                <a:spcPts val="1800"/>
              </a:lnSpc>
              <a:spcBef>
                <a:spcPts val="500"/>
              </a:spcBef>
              <a:defRPr sz="1800">
                <a:solidFill>
                  <a:schemeClr val="tx2"/>
                </a:solidFill>
              </a:defRPr>
            </a:lvl2pPr>
            <a:lvl3pPr>
              <a:lnSpc>
                <a:spcPts val="1800"/>
              </a:lnSpc>
              <a:spcBef>
                <a:spcPts val="500"/>
              </a:spcBef>
              <a:defRPr sz="1800">
                <a:solidFill>
                  <a:schemeClr val="tx2"/>
                </a:solidFill>
              </a:defRPr>
            </a:lvl3pPr>
            <a:lvl4pPr>
              <a:lnSpc>
                <a:spcPts val="1800"/>
              </a:lnSpc>
              <a:spcBef>
                <a:spcPts val="500"/>
              </a:spcBef>
              <a:defRPr sz="1600">
                <a:solidFill>
                  <a:schemeClr val="tx2"/>
                </a:solidFill>
              </a:defRPr>
            </a:lvl4pPr>
            <a:lvl5pPr>
              <a:lnSpc>
                <a:spcPts val="1800"/>
              </a:lnSpc>
              <a:spcBef>
                <a:spcPts val="500"/>
              </a:spcBef>
              <a:defRPr sz="1400">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voettekst 10">
            <a:extLst>
              <a:ext uri="{FF2B5EF4-FFF2-40B4-BE49-F238E27FC236}">
                <a16:creationId xmlns:a16="http://schemas.microsoft.com/office/drawing/2014/main" id="{02FEB68C-3BFF-06E5-01BB-AB0E76A30002}"/>
              </a:ext>
            </a:extLst>
          </p:cNvPr>
          <p:cNvSpPr>
            <a:spLocks noGrp="1"/>
          </p:cNvSpPr>
          <p:nvPr>
            <p:ph type="ftr" sz="quarter" idx="11"/>
          </p:nvPr>
        </p:nvSpPr>
        <p:spPr/>
        <p:txBody>
          <a:bodyPr/>
          <a:lstStyle/>
          <a:p>
            <a:r>
              <a:rPr lang="nl-NL"/>
              <a:t>PowerCem Technologies</a:t>
            </a:r>
            <a:endParaRPr lang="nl-NL" dirty="0"/>
          </a:p>
        </p:txBody>
      </p:sp>
    </p:spTree>
    <p:extLst>
      <p:ext uri="{BB962C8B-B14F-4D97-AF65-F5344CB8AC3E}">
        <p14:creationId xmlns:p14="http://schemas.microsoft.com/office/powerpoint/2010/main" val="176003414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Image + Cards">
    <p:spTree>
      <p:nvGrpSpPr>
        <p:cNvPr id="1" name=""/>
        <p:cNvGrpSpPr/>
        <p:nvPr/>
      </p:nvGrpSpPr>
      <p:grpSpPr>
        <a:xfrm>
          <a:off x="0" y="0"/>
          <a:ext cx="0" cy="0"/>
          <a:chOff x="0" y="0"/>
          <a:chExt cx="0" cy="0"/>
        </a:xfrm>
      </p:grpSpPr>
      <p:cxnSp>
        <p:nvCxnSpPr>
          <p:cNvPr id="9" name="Rechte verbindingslijn 8">
            <a:extLst>
              <a:ext uri="{FF2B5EF4-FFF2-40B4-BE49-F238E27FC236}">
                <a16:creationId xmlns:a16="http://schemas.microsoft.com/office/drawing/2014/main" id="{86CE36E3-23DA-E4BC-E9C2-F1CCB98D6B9C}"/>
              </a:ext>
            </a:extLst>
          </p:cNvPr>
          <p:cNvCxnSpPr>
            <a:cxnSpLocks/>
          </p:cNvCxnSpPr>
          <p:nvPr userDrawn="1"/>
        </p:nvCxnSpPr>
        <p:spPr>
          <a:xfrm>
            <a:off x="3017133" y="684213"/>
            <a:ext cx="2222377" cy="0"/>
          </a:xfrm>
          <a:prstGeom prst="line">
            <a:avLst/>
          </a:prstGeom>
          <a:ln w="6350">
            <a:solidFill>
              <a:srgbClr val="333333">
                <a:alpha val="32157"/>
              </a:srgbClr>
            </a:solidFill>
          </a:ln>
        </p:spPr>
        <p:style>
          <a:lnRef idx="2">
            <a:schemeClr val="accent1"/>
          </a:lnRef>
          <a:fillRef idx="0">
            <a:schemeClr val="accent1"/>
          </a:fillRef>
          <a:effectRef idx="1">
            <a:schemeClr val="accent1"/>
          </a:effectRef>
          <a:fontRef idx="minor">
            <a:schemeClr val="tx1"/>
          </a:fontRef>
        </p:style>
      </p:cxnSp>
      <p:pic>
        <p:nvPicPr>
          <p:cNvPr id="15" name="Graphic 14">
            <a:extLst>
              <a:ext uri="{FF2B5EF4-FFF2-40B4-BE49-F238E27FC236}">
                <a16:creationId xmlns:a16="http://schemas.microsoft.com/office/drawing/2014/main" id="{1C494066-5A2D-5E2B-1E70-9ACFA1F75A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8666" y="476618"/>
            <a:ext cx="381000" cy="390151"/>
          </a:xfrm>
          <a:prstGeom prst="rect">
            <a:avLst/>
          </a:prstGeom>
        </p:spPr>
      </p:pic>
      <p:sp>
        <p:nvSpPr>
          <p:cNvPr id="4" name="Tijdelijke aanduiding voor afbeelding 2">
            <a:extLst>
              <a:ext uri="{FF2B5EF4-FFF2-40B4-BE49-F238E27FC236}">
                <a16:creationId xmlns:a16="http://schemas.microsoft.com/office/drawing/2014/main" id="{2F221743-5F4F-456A-273A-E827A7A12802}"/>
              </a:ext>
            </a:extLst>
          </p:cNvPr>
          <p:cNvSpPr>
            <a:spLocks noGrp="1"/>
          </p:cNvSpPr>
          <p:nvPr>
            <p:ph type="pic" idx="10" hasCustomPrompt="1"/>
          </p:nvPr>
        </p:nvSpPr>
        <p:spPr>
          <a:xfrm>
            <a:off x="6952491" y="476618"/>
            <a:ext cx="4736977" cy="5944499"/>
          </a:xfrm>
          <a:prstGeom prst="roundRect">
            <a:avLst>
              <a:gd name="adj" fmla="val 4938"/>
            </a:avLst>
          </a:prstGeom>
        </p:spPr>
        <p:txBody>
          <a:bodyPr anchor="t">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afbeelding in te voegen</a:t>
            </a:r>
          </a:p>
        </p:txBody>
      </p:sp>
      <p:sp>
        <p:nvSpPr>
          <p:cNvPr id="7" name="Titel 1">
            <a:extLst>
              <a:ext uri="{FF2B5EF4-FFF2-40B4-BE49-F238E27FC236}">
                <a16:creationId xmlns:a16="http://schemas.microsoft.com/office/drawing/2014/main" id="{C17B0194-BBD7-9577-95A1-787F2A33BA50}"/>
              </a:ext>
            </a:extLst>
          </p:cNvPr>
          <p:cNvSpPr>
            <a:spLocks noGrp="1"/>
          </p:cNvSpPr>
          <p:nvPr>
            <p:ph type="title" hasCustomPrompt="1"/>
          </p:nvPr>
        </p:nvSpPr>
        <p:spPr>
          <a:xfrm>
            <a:off x="972433" y="365125"/>
            <a:ext cx="2044700" cy="638175"/>
          </a:xfrm>
        </p:spPr>
        <p:txBody>
          <a:bodyPr>
            <a:normAutofit/>
          </a:bodyPr>
          <a:lstStyle>
            <a:lvl1pPr>
              <a:defRPr sz="1800" b="0" i="0">
                <a:solidFill>
                  <a:schemeClr val="tx2"/>
                </a:solidFill>
                <a:latin typeface="Poppins SemiBold" pitchFamily="2" charset="77"/>
                <a:cs typeface="Poppins SemiBold" pitchFamily="2" charset="77"/>
              </a:defRPr>
            </a:lvl1pPr>
          </a:lstStyle>
          <a:p>
            <a:r>
              <a:rPr lang="nl-NL" dirty="0"/>
              <a:t>CHAPTER TITLE</a:t>
            </a:r>
          </a:p>
        </p:txBody>
      </p:sp>
      <p:sp>
        <p:nvSpPr>
          <p:cNvPr id="8" name="Rechthoek 7">
            <a:extLst>
              <a:ext uri="{FF2B5EF4-FFF2-40B4-BE49-F238E27FC236}">
                <a16:creationId xmlns:a16="http://schemas.microsoft.com/office/drawing/2014/main" id="{D8DA293F-5397-03E8-1B6E-08FC57E78274}"/>
              </a:ext>
            </a:extLst>
          </p:cNvPr>
          <p:cNvSpPr>
            <a:spLocks/>
          </p:cNvSpPr>
          <p:nvPr userDrawn="1"/>
        </p:nvSpPr>
        <p:spPr>
          <a:xfrm>
            <a:off x="0" y="-425941"/>
            <a:ext cx="232435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1" cap="none" baseline="0" noProof="0" dirty="0">
                <a:solidFill>
                  <a:schemeClr val="accent1"/>
                </a:solidFill>
                <a:latin typeface="+mn-lt"/>
              </a:rPr>
              <a:t>Tekst + Image + Cards</a:t>
            </a:r>
          </a:p>
        </p:txBody>
      </p:sp>
      <p:sp>
        <p:nvSpPr>
          <p:cNvPr id="17" name="Afgeronde rechthoek 16">
            <a:extLst>
              <a:ext uri="{FF2B5EF4-FFF2-40B4-BE49-F238E27FC236}">
                <a16:creationId xmlns:a16="http://schemas.microsoft.com/office/drawing/2014/main" id="{40FBAC9F-C3A9-EE67-3245-C38237E90D7E}"/>
              </a:ext>
            </a:extLst>
          </p:cNvPr>
          <p:cNvSpPr/>
          <p:nvPr userDrawn="1"/>
        </p:nvSpPr>
        <p:spPr>
          <a:xfrm>
            <a:off x="468666" y="4854388"/>
            <a:ext cx="2692443" cy="1566729"/>
          </a:xfrm>
          <a:prstGeom prst="roundRect">
            <a:avLst>
              <a:gd name="adj" fmla="val 85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Afgeronde rechthoek 18">
            <a:extLst>
              <a:ext uri="{FF2B5EF4-FFF2-40B4-BE49-F238E27FC236}">
                <a16:creationId xmlns:a16="http://schemas.microsoft.com/office/drawing/2014/main" id="{FE18CD97-8613-7C68-D7ED-458E665624FF}"/>
              </a:ext>
            </a:extLst>
          </p:cNvPr>
          <p:cNvSpPr/>
          <p:nvPr userDrawn="1"/>
        </p:nvSpPr>
        <p:spPr>
          <a:xfrm>
            <a:off x="468666" y="3186954"/>
            <a:ext cx="2692443" cy="1566729"/>
          </a:xfrm>
          <a:prstGeom prst="roundRect">
            <a:avLst>
              <a:gd name="adj" fmla="val 851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Afgeronde rechthoek 20">
            <a:extLst>
              <a:ext uri="{FF2B5EF4-FFF2-40B4-BE49-F238E27FC236}">
                <a16:creationId xmlns:a16="http://schemas.microsoft.com/office/drawing/2014/main" id="{5EE093AE-9FA5-C38C-4AB6-1C4503C95BC6}"/>
              </a:ext>
            </a:extLst>
          </p:cNvPr>
          <p:cNvSpPr/>
          <p:nvPr userDrawn="1"/>
        </p:nvSpPr>
        <p:spPr>
          <a:xfrm>
            <a:off x="468666" y="1519520"/>
            <a:ext cx="2692443" cy="1566729"/>
          </a:xfrm>
          <a:prstGeom prst="roundRect">
            <a:avLst>
              <a:gd name="adj" fmla="val 85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2" name="Tijdelijke aanduiding voor tekst 32">
            <a:extLst>
              <a:ext uri="{FF2B5EF4-FFF2-40B4-BE49-F238E27FC236}">
                <a16:creationId xmlns:a16="http://schemas.microsoft.com/office/drawing/2014/main" id="{3F06B8A2-16EF-73EF-C1CB-83A09EDA6496}"/>
              </a:ext>
            </a:extLst>
          </p:cNvPr>
          <p:cNvSpPr>
            <a:spLocks noGrp="1"/>
          </p:cNvSpPr>
          <p:nvPr>
            <p:ph type="body" sz="quarter" idx="17" hasCustomPrompt="1"/>
          </p:nvPr>
        </p:nvSpPr>
        <p:spPr>
          <a:xfrm>
            <a:off x="625056" y="1735257"/>
            <a:ext cx="2379662" cy="1135254"/>
          </a:xfrm>
        </p:spPr>
        <p:txBody>
          <a:bodyPr anchor="ctr">
            <a:normAutofit/>
          </a:bodyPr>
          <a:lstStyle>
            <a:lvl1pPr marL="0" indent="0" algn="ctr">
              <a:buNone/>
              <a:defRPr sz="16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Respect</a:t>
            </a:r>
          </a:p>
        </p:txBody>
      </p:sp>
      <p:sp>
        <p:nvSpPr>
          <p:cNvPr id="29" name="Tijdelijke aanduiding voor tekst 32">
            <a:extLst>
              <a:ext uri="{FF2B5EF4-FFF2-40B4-BE49-F238E27FC236}">
                <a16:creationId xmlns:a16="http://schemas.microsoft.com/office/drawing/2014/main" id="{AFAC081C-B34E-530B-47F7-7B42672F4845}"/>
              </a:ext>
            </a:extLst>
          </p:cNvPr>
          <p:cNvSpPr>
            <a:spLocks noGrp="1"/>
          </p:cNvSpPr>
          <p:nvPr>
            <p:ph type="body" sz="quarter" idx="18" hasCustomPrompt="1"/>
          </p:nvPr>
        </p:nvSpPr>
        <p:spPr>
          <a:xfrm>
            <a:off x="625056" y="3407175"/>
            <a:ext cx="2379662" cy="1135254"/>
          </a:xfrm>
        </p:spPr>
        <p:txBody>
          <a:bodyPr anchor="ctr">
            <a:normAutofit/>
          </a:bodyPr>
          <a:lstStyle>
            <a:lvl1pPr marL="0" indent="0" algn="ctr">
              <a:buNone/>
              <a:defRPr sz="16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Respect</a:t>
            </a:r>
          </a:p>
        </p:txBody>
      </p:sp>
      <p:sp>
        <p:nvSpPr>
          <p:cNvPr id="30" name="Tijdelijke aanduiding voor tekst 32">
            <a:extLst>
              <a:ext uri="{FF2B5EF4-FFF2-40B4-BE49-F238E27FC236}">
                <a16:creationId xmlns:a16="http://schemas.microsoft.com/office/drawing/2014/main" id="{75EDCB8F-EDDB-4454-9B0A-5D148E9128FC}"/>
              </a:ext>
            </a:extLst>
          </p:cNvPr>
          <p:cNvSpPr>
            <a:spLocks noGrp="1"/>
          </p:cNvSpPr>
          <p:nvPr>
            <p:ph type="body" sz="quarter" idx="19" hasCustomPrompt="1"/>
          </p:nvPr>
        </p:nvSpPr>
        <p:spPr>
          <a:xfrm>
            <a:off x="625056" y="5074610"/>
            <a:ext cx="2379662" cy="1135254"/>
          </a:xfrm>
        </p:spPr>
        <p:txBody>
          <a:bodyPr anchor="ctr">
            <a:normAutofit/>
          </a:bodyPr>
          <a:lstStyle>
            <a:lvl1pPr marL="0" indent="0" algn="ctr">
              <a:buNone/>
              <a:defRPr sz="16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Respect</a:t>
            </a:r>
          </a:p>
        </p:txBody>
      </p:sp>
      <p:sp>
        <p:nvSpPr>
          <p:cNvPr id="31" name="Afgeronde rechthoek 30">
            <a:extLst>
              <a:ext uri="{FF2B5EF4-FFF2-40B4-BE49-F238E27FC236}">
                <a16:creationId xmlns:a16="http://schemas.microsoft.com/office/drawing/2014/main" id="{EB8A18F0-D014-27DD-6060-6389D0A888E1}"/>
              </a:ext>
            </a:extLst>
          </p:cNvPr>
          <p:cNvSpPr/>
          <p:nvPr userDrawn="1"/>
        </p:nvSpPr>
        <p:spPr>
          <a:xfrm>
            <a:off x="3279101" y="4854388"/>
            <a:ext cx="2692443" cy="1566729"/>
          </a:xfrm>
          <a:prstGeom prst="roundRect">
            <a:avLst>
              <a:gd name="adj" fmla="val 8515"/>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2" name="Afgeronde rechthoek 31">
            <a:extLst>
              <a:ext uri="{FF2B5EF4-FFF2-40B4-BE49-F238E27FC236}">
                <a16:creationId xmlns:a16="http://schemas.microsoft.com/office/drawing/2014/main" id="{896424F3-6F06-4F5A-E709-0AC021BDEC77}"/>
              </a:ext>
            </a:extLst>
          </p:cNvPr>
          <p:cNvSpPr/>
          <p:nvPr userDrawn="1"/>
        </p:nvSpPr>
        <p:spPr>
          <a:xfrm>
            <a:off x="3279101" y="3186954"/>
            <a:ext cx="2692443" cy="1566729"/>
          </a:xfrm>
          <a:prstGeom prst="roundRect">
            <a:avLst>
              <a:gd name="adj" fmla="val 85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3" name="Afgeronde rechthoek 32">
            <a:extLst>
              <a:ext uri="{FF2B5EF4-FFF2-40B4-BE49-F238E27FC236}">
                <a16:creationId xmlns:a16="http://schemas.microsoft.com/office/drawing/2014/main" id="{1BBB6E45-5624-E202-4325-AB3E85122B62}"/>
              </a:ext>
            </a:extLst>
          </p:cNvPr>
          <p:cNvSpPr/>
          <p:nvPr userDrawn="1"/>
        </p:nvSpPr>
        <p:spPr>
          <a:xfrm>
            <a:off x="3279101" y="1519520"/>
            <a:ext cx="2692443" cy="1566729"/>
          </a:xfrm>
          <a:prstGeom prst="roundRect">
            <a:avLst>
              <a:gd name="adj" fmla="val 8515"/>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4" name="Tijdelijke aanduiding voor tekst 32">
            <a:extLst>
              <a:ext uri="{FF2B5EF4-FFF2-40B4-BE49-F238E27FC236}">
                <a16:creationId xmlns:a16="http://schemas.microsoft.com/office/drawing/2014/main" id="{EAF7A119-10DA-8711-92E2-6390FE601217}"/>
              </a:ext>
            </a:extLst>
          </p:cNvPr>
          <p:cNvSpPr>
            <a:spLocks noGrp="1"/>
          </p:cNvSpPr>
          <p:nvPr>
            <p:ph type="body" sz="quarter" idx="20" hasCustomPrompt="1"/>
          </p:nvPr>
        </p:nvSpPr>
        <p:spPr>
          <a:xfrm>
            <a:off x="3435491" y="1735257"/>
            <a:ext cx="2379662" cy="1135254"/>
          </a:xfrm>
        </p:spPr>
        <p:txBody>
          <a:bodyPr anchor="ctr">
            <a:normAutofit/>
          </a:bodyPr>
          <a:lstStyle>
            <a:lvl1pPr marL="0" indent="0" algn="ctr">
              <a:buNone/>
              <a:defRPr sz="16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Respect</a:t>
            </a:r>
          </a:p>
        </p:txBody>
      </p:sp>
      <p:sp>
        <p:nvSpPr>
          <p:cNvPr id="35" name="Tijdelijke aanduiding voor tekst 32">
            <a:extLst>
              <a:ext uri="{FF2B5EF4-FFF2-40B4-BE49-F238E27FC236}">
                <a16:creationId xmlns:a16="http://schemas.microsoft.com/office/drawing/2014/main" id="{DFF57060-D08A-E006-C0A1-67B0E0E93051}"/>
              </a:ext>
            </a:extLst>
          </p:cNvPr>
          <p:cNvSpPr>
            <a:spLocks noGrp="1"/>
          </p:cNvSpPr>
          <p:nvPr>
            <p:ph type="body" sz="quarter" idx="21" hasCustomPrompt="1"/>
          </p:nvPr>
        </p:nvSpPr>
        <p:spPr>
          <a:xfrm>
            <a:off x="3435491" y="3407175"/>
            <a:ext cx="2379662" cy="1135254"/>
          </a:xfrm>
        </p:spPr>
        <p:txBody>
          <a:bodyPr anchor="ctr">
            <a:normAutofit/>
          </a:bodyPr>
          <a:lstStyle>
            <a:lvl1pPr marL="0" indent="0" algn="ctr">
              <a:buNone/>
              <a:defRPr sz="16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Respect</a:t>
            </a:r>
          </a:p>
        </p:txBody>
      </p:sp>
      <p:sp>
        <p:nvSpPr>
          <p:cNvPr id="36" name="Tijdelijke aanduiding voor tekst 32">
            <a:extLst>
              <a:ext uri="{FF2B5EF4-FFF2-40B4-BE49-F238E27FC236}">
                <a16:creationId xmlns:a16="http://schemas.microsoft.com/office/drawing/2014/main" id="{E37FE77B-3A76-2D40-9F64-A25BBCD4EB99}"/>
              </a:ext>
            </a:extLst>
          </p:cNvPr>
          <p:cNvSpPr>
            <a:spLocks noGrp="1"/>
          </p:cNvSpPr>
          <p:nvPr>
            <p:ph type="body" sz="quarter" idx="22" hasCustomPrompt="1"/>
          </p:nvPr>
        </p:nvSpPr>
        <p:spPr>
          <a:xfrm>
            <a:off x="3435491" y="5074610"/>
            <a:ext cx="2379662" cy="1135254"/>
          </a:xfrm>
        </p:spPr>
        <p:txBody>
          <a:bodyPr anchor="ctr">
            <a:normAutofit/>
          </a:bodyPr>
          <a:lstStyle>
            <a:lvl1pPr marL="0" indent="0" algn="ctr">
              <a:buNone/>
              <a:defRPr sz="16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Respect</a:t>
            </a:r>
          </a:p>
        </p:txBody>
      </p:sp>
      <p:sp>
        <p:nvSpPr>
          <p:cNvPr id="37" name="Tijdelijke aanduiding voor voettekst 36">
            <a:extLst>
              <a:ext uri="{FF2B5EF4-FFF2-40B4-BE49-F238E27FC236}">
                <a16:creationId xmlns:a16="http://schemas.microsoft.com/office/drawing/2014/main" id="{822EE400-A30F-8816-3EFA-0D0684ACF99E}"/>
              </a:ext>
            </a:extLst>
          </p:cNvPr>
          <p:cNvSpPr>
            <a:spLocks noGrp="1"/>
          </p:cNvSpPr>
          <p:nvPr>
            <p:ph type="ftr" sz="quarter" idx="23"/>
          </p:nvPr>
        </p:nvSpPr>
        <p:spPr/>
        <p:txBody>
          <a:bodyPr/>
          <a:lstStyle/>
          <a:p>
            <a:r>
              <a:rPr lang="nl-NL"/>
              <a:t>PowerCem Technologies</a:t>
            </a:r>
            <a:endParaRPr lang="nl-NL" dirty="0"/>
          </a:p>
        </p:txBody>
      </p:sp>
    </p:spTree>
    <p:extLst>
      <p:ext uri="{BB962C8B-B14F-4D97-AF65-F5344CB8AC3E}">
        <p14:creationId xmlns:p14="http://schemas.microsoft.com/office/powerpoint/2010/main" val="389309494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Cards - Images only">
    <p:spTree>
      <p:nvGrpSpPr>
        <p:cNvPr id="1" name=""/>
        <p:cNvGrpSpPr/>
        <p:nvPr/>
      </p:nvGrpSpPr>
      <p:grpSpPr>
        <a:xfrm>
          <a:off x="0" y="0"/>
          <a:ext cx="0" cy="0"/>
          <a:chOff x="0" y="0"/>
          <a:chExt cx="0" cy="0"/>
        </a:xfrm>
      </p:grpSpPr>
      <p:cxnSp>
        <p:nvCxnSpPr>
          <p:cNvPr id="9" name="Rechte verbindingslijn 8">
            <a:extLst>
              <a:ext uri="{FF2B5EF4-FFF2-40B4-BE49-F238E27FC236}">
                <a16:creationId xmlns:a16="http://schemas.microsoft.com/office/drawing/2014/main" id="{86CE36E3-23DA-E4BC-E9C2-F1CCB98D6B9C}"/>
              </a:ext>
            </a:extLst>
          </p:cNvPr>
          <p:cNvCxnSpPr>
            <a:cxnSpLocks/>
          </p:cNvCxnSpPr>
          <p:nvPr userDrawn="1"/>
        </p:nvCxnSpPr>
        <p:spPr>
          <a:xfrm>
            <a:off x="3017133" y="684213"/>
            <a:ext cx="2222377" cy="0"/>
          </a:xfrm>
          <a:prstGeom prst="line">
            <a:avLst/>
          </a:prstGeom>
          <a:ln w="6350">
            <a:solidFill>
              <a:srgbClr val="333333">
                <a:alpha val="32157"/>
              </a:srgbClr>
            </a:solidFill>
          </a:ln>
        </p:spPr>
        <p:style>
          <a:lnRef idx="2">
            <a:schemeClr val="accent1"/>
          </a:lnRef>
          <a:fillRef idx="0">
            <a:schemeClr val="accent1"/>
          </a:fillRef>
          <a:effectRef idx="1">
            <a:schemeClr val="accent1"/>
          </a:effectRef>
          <a:fontRef idx="minor">
            <a:schemeClr val="tx1"/>
          </a:fontRef>
        </p:style>
      </p:cxnSp>
      <p:pic>
        <p:nvPicPr>
          <p:cNvPr id="15" name="Graphic 14">
            <a:extLst>
              <a:ext uri="{FF2B5EF4-FFF2-40B4-BE49-F238E27FC236}">
                <a16:creationId xmlns:a16="http://schemas.microsoft.com/office/drawing/2014/main" id="{1C494066-5A2D-5E2B-1E70-9ACFA1F75A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8666" y="476618"/>
            <a:ext cx="381000" cy="390151"/>
          </a:xfrm>
          <a:prstGeom prst="rect">
            <a:avLst/>
          </a:prstGeom>
        </p:spPr>
      </p:pic>
      <p:sp>
        <p:nvSpPr>
          <p:cNvPr id="7" name="Titel 1">
            <a:extLst>
              <a:ext uri="{FF2B5EF4-FFF2-40B4-BE49-F238E27FC236}">
                <a16:creationId xmlns:a16="http://schemas.microsoft.com/office/drawing/2014/main" id="{C17B0194-BBD7-9577-95A1-787F2A33BA50}"/>
              </a:ext>
            </a:extLst>
          </p:cNvPr>
          <p:cNvSpPr>
            <a:spLocks noGrp="1"/>
          </p:cNvSpPr>
          <p:nvPr>
            <p:ph type="title" hasCustomPrompt="1"/>
          </p:nvPr>
        </p:nvSpPr>
        <p:spPr>
          <a:xfrm>
            <a:off x="972433" y="365125"/>
            <a:ext cx="2044700" cy="638175"/>
          </a:xfrm>
        </p:spPr>
        <p:txBody>
          <a:bodyPr>
            <a:normAutofit/>
          </a:bodyPr>
          <a:lstStyle>
            <a:lvl1pPr>
              <a:defRPr sz="1800" b="0" i="0">
                <a:solidFill>
                  <a:schemeClr val="tx2"/>
                </a:solidFill>
                <a:latin typeface="Poppins SemiBold" pitchFamily="2" charset="77"/>
                <a:cs typeface="Poppins SemiBold" pitchFamily="2" charset="77"/>
              </a:defRPr>
            </a:lvl1pPr>
          </a:lstStyle>
          <a:p>
            <a:r>
              <a:rPr lang="nl-NL" dirty="0"/>
              <a:t>CHAPTER TITLE</a:t>
            </a:r>
          </a:p>
        </p:txBody>
      </p:sp>
      <p:sp>
        <p:nvSpPr>
          <p:cNvPr id="8" name="Rechthoek 7">
            <a:extLst>
              <a:ext uri="{FF2B5EF4-FFF2-40B4-BE49-F238E27FC236}">
                <a16:creationId xmlns:a16="http://schemas.microsoft.com/office/drawing/2014/main" id="{D8DA293F-5397-03E8-1B6E-08FC57E78274}"/>
              </a:ext>
            </a:extLst>
          </p:cNvPr>
          <p:cNvSpPr>
            <a:spLocks/>
          </p:cNvSpPr>
          <p:nvPr userDrawn="1"/>
        </p:nvSpPr>
        <p:spPr>
          <a:xfrm>
            <a:off x="0" y="-425941"/>
            <a:ext cx="295593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1" cap="none" baseline="0" noProof="0" dirty="0">
                <a:solidFill>
                  <a:schemeClr val="accent1"/>
                </a:solidFill>
                <a:latin typeface="+mn-lt"/>
              </a:rPr>
              <a:t>Tekst + Cards – Images </a:t>
            </a:r>
            <a:r>
              <a:rPr lang="nl-NL" sz="1600" b="1" cap="none" baseline="0" noProof="0" dirty="0" err="1">
                <a:solidFill>
                  <a:schemeClr val="accent1"/>
                </a:solidFill>
                <a:latin typeface="+mn-lt"/>
              </a:rPr>
              <a:t>only</a:t>
            </a:r>
            <a:endParaRPr lang="nl-NL" sz="1600" b="1" cap="none" baseline="0" noProof="0" dirty="0">
              <a:solidFill>
                <a:schemeClr val="accent1"/>
              </a:solidFill>
              <a:latin typeface="+mn-lt"/>
            </a:endParaRPr>
          </a:p>
        </p:txBody>
      </p:sp>
      <p:sp>
        <p:nvSpPr>
          <p:cNvPr id="3" name="Tijdelijke aanduiding voor tekst 2">
            <a:extLst>
              <a:ext uri="{FF2B5EF4-FFF2-40B4-BE49-F238E27FC236}">
                <a16:creationId xmlns:a16="http://schemas.microsoft.com/office/drawing/2014/main" id="{66561971-03AC-0E85-4AD6-6B01BD0C8ADB}"/>
              </a:ext>
            </a:extLst>
          </p:cNvPr>
          <p:cNvSpPr>
            <a:spLocks noGrp="1"/>
          </p:cNvSpPr>
          <p:nvPr>
            <p:ph type="body" sz="quarter" idx="23"/>
          </p:nvPr>
        </p:nvSpPr>
        <p:spPr>
          <a:xfrm>
            <a:off x="468666" y="1322388"/>
            <a:ext cx="4779962" cy="5099050"/>
          </a:xfrm>
        </p:spPr>
        <p:txBody>
          <a:bodyPr>
            <a:normAutofit/>
          </a:bodyPr>
          <a:lstStyle>
            <a:lvl1pPr>
              <a:defRPr sz="2400">
                <a:solidFill>
                  <a:schemeClr val="tx2"/>
                </a:solidFill>
              </a:defRPr>
            </a:lvl1pPr>
            <a:lvl2pPr>
              <a:defRPr sz="2000">
                <a:solidFill>
                  <a:schemeClr val="accent5"/>
                </a:solidFill>
              </a:defRPr>
            </a:lvl2pPr>
            <a:lvl3pPr>
              <a:defRPr sz="1800">
                <a:solidFill>
                  <a:schemeClr val="accent5"/>
                </a:solidFill>
              </a:defRPr>
            </a:lvl3pPr>
            <a:lvl4pPr>
              <a:defRPr sz="1600">
                <a:solidFill>
                  <a:schemeClr val="accent5"/>
                </a:solidFill>
              </a:defRPr>
            </a:lvl4pPr>
            <a:lvl5pPr>
              <a:defRPr sz="1600">
                <a:solidFill>
                  <a:schemeClr val="accent5"/>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afbeelding 2">
            <a:extLst>
              <a:ext uri="{FF2B5EF4-FFF2-40B4-BE49-F238E27FC236}">
                <a16:creationId xmlns:a16="http://schemas.microsoft.com/office/drawing/2014/main" id="{D8EC7B05-0923-0300-8843-02C2A263E96F}"/>
              </a:ext>
            </a:extLst>
          </p:cNvPr>
          <p:cNvSpPr>
            <a:spLocks noGrp="1"/>
          </p:cNvSpPr>
          <p:nvPr>
            <p:ph type="pic" idx="10" hasCustomPrompt="1"/>
          </p:nvPr>
        </p:nvSpPr>
        <p:spPr>
          <a:xfrm>
            <a:off x="9227724" y="-533411"/>
            <a:ext cx="2692443" cy="4946938"/>
          </a:xfrm>
          <a:prstGeom prst="roundRect">
            <a:avLst>
              <a:gd name="adj" fmla="val 7924"/>
            </a:avLst>
          </a:prstGeom>
        </p:spPr>
        <p:txBody>
          <a:bodyPr anchor="b">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afbeelding in te voegen</a:t>
            </a:r>
          </a:p>
        </p:txBody>
      </p:sp>
      <p:sp>
        <p:nvSpPr>
          <p:cNvPr id="12" name="Tijdelijke aanduiding voor afbeelding 2">
            <a:extLst>
              <a:ext uri="{FF2B5EF4-FFF2-40B4-BE49-F238E27FC236}">
                <a16:creationId xmlns:a16="http://schemas.microsoft.com/office/drawing/2014/main" id="{C2DF4B34-DBBD-66D7-8B69-AAD630767F67}"/>
              </a:ext>
            </a:extLst>
          </p:cNvPr>
          <p:cNvSpPr>
            <a:spLocks noGrp="1"/>
          </p:cNvSpPr>
          <p:nvPr>
            <p:ph type="pic" idx="24" hasCustomPrompt="1"/>
          </p:nvPr>
        </p:nvSpPr>
        <p:spPr>
          <a:xfrm>
            <a:off x="6394735" y="2503720"/>
            <a:ext cx="2692443" cy="4946938"/>
          </a:xfrm>
          <a:prstGeom prst="roundRect">
            <a:avLst>
              <a:gd name="adj" fmla="val 7924"/>
            </a:avLst>
          </a:prstGeom>
        </p:spPr>
        <p:txBody>
          <a:bodyPr anchor="t">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afbeelding in te voegen</a:t>
            </a:r>
          </a:p>
        </p:txBody>
      </p:sp>
      <p:sp>
        <p:nvSpPr>
          <p:cNvPr id="13" name="Tijdelijke aanduiding voor afbeelding 2">
            <a:extLst>
              <a:ext uri="{FF2B5EF4-FFF2-40B4-BE49-F238E27FC236}">
                <a16:creationId xmlns:a16="http://schemas.microsoft.com/office/drawing/2014/main" id="{80404051-25B5-75C2-49D6-C5DD54895CC3}"/>
              </a:ext>
            </a:extLst>
          </p:cNvPr>
          <p:cNvSpPr>
            <a:spLocks noGrp="1"/>
          </p:cNvSpPr>
          <p:nvPr>
            <p:ph type="pic" idx="25" hasCustomPrompt="1"/>
          </p:nvPr>
        </p:nvSpPr>
        <p:spPr>
          <a:xfrm>
            <a:off x="6394735" y="-202023"/>
            <a:ext cx="2692443" cy="2556573"/>
          </a:xfrm>
          <a:prstGeom prst="roundRect">
            <a:avLst>
              <a:gd name="adj" fmla="val 7924"/>
            </a:avLst>
          </a:prstGeom>
        </p:spPr>
        <p:txBody>
          <a:bodyPr anchor="t">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afbeelding in te voegen</a:t>
            </a:r>
          </a:p>
        </p:txBody>
      </p:sp>
      <p:sp>
        <p:nvSpPr>
          <p:cNvPr id="14" name="Tijdelijke aanduiding voor afbeelding 2">
            <a:extLst>
              <a:ext uri="{FF2B5EF4-FFF2-40B4-BE49-F238E27FC236}">
                <a16:creationId xmlns:a16="http://schemas.microsoft.com/office/drawing/2014/main" id="{A215068E-180D-A5C9-2405-C15028131DA4}"/>
              </a:ext>
            </a:extLst>
          </p:cNvPr>
          <p:cNvSpPr>
            <a:spLocks noGrp="1"/>
          </p:cNvSpPr>
          <p:nvPr>
            <p:ph type="pic" idx="26" hasCustomPrompt="1"/>
          </p:nvPr>
        </p:nvSpPr>
        <p:spPr>
          <a:xfrm>
            <a:off x="9227145" y="4559549"/>
            <a:ext cx="2692443" cy="2556573"/>
          </a:xfrm>
          <a:prstGeom prst="roundRect">
            <a:avLst>
              <a:gd name="adj" fmla="val 7924"/>
            </a:avLst>
          </a:prstGeom>
        </p:spPr>
        <p:txBody>
          <a:bodyPr anchor="t">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afbeelding in te voegen</a:t>
            </a:r>
          </a:p>
        </p:txBody>
      </p:sp>
    </p:spTree>
    <p:extLst>
      <p:ext uri="{BB962C8B-B14F-4D97-AF65-F5344CB8AC3E}">
        <p14:creationId xmlns:p14="http://schemas.microsoft.com/office/powerpoint/2010/main" val="281508911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 + Cards - Images only (LEFT)">
    <p:spTree>
      <p:nvGrpSpPr>
        <p:cNvPr id="1" name=""/>
        <p:cNvGrpSpPr/>
        <p:nvPr/>
      </p:nvGrpSpPr>
      <p:grpSpPr>
        <a:xfrm>
          <a:off x="0" y="0"/>
          <a:ext cx="0" cy="0"/>
          <a:chOff x="0" y="0"/>
          <a:chExt cx="0" cy="0"/>
        </a:xfrm>
      </p:grpSpPr>
      <p:cxnSp>
        <p:nvCxnSpPr>
          <p:cNvPr id="9" name="Rechte verbindingslijn 8">
            <a:extLst>
              <a:ext uri="{FF2B5EF4-FFF2-40B4-BE49-F238E27FC236}">
                <a16:creationId xmlns:a16="http://schemas.microsoft.com/office/drawing/2014/main" id="{86CE36E3-23DA-E4BC-E9C2-F1CCB98D6B9C}"/>
              </a:ext>
            </a:extLst>
          </p:cNvPr>
          <p:cNvCxnSpPr>
            <a:cxnSpLocks/>
          </p:cNvCxnSpPr>
          <p:nvPr userDrawn="1"/>
        </p:nvCxnSpPr>
        <p:spPr>
          <a:xfrm>
            <a:off x="9194909" y="684213"/>
            <a:ext cx="2997091" cy="0"/>
          </a:xfrm>
          <a:prstGeom prst="line">
            <a:avLst/>
          </a:prstGeom>
          <a:ln w="6350">
            <a:solidFill>
              <a:srgbClr val="333333">
                <a:alpha val="32157"/>
              </a:srgbClr>
            </a:solidFill>
          </a:ln>
        </p:spPr>
        <p:style>
          <a:lnRef idx="2">
            <a:schemeClr val="accent1"/>
          </a:lnRef>
          <a:fillRef idx="0">
            <a:schemeClr val="accent1"/>
          </a:fillRef>
          <a:effectRef idx="1">
            <a:schemeClr val="accent1"/>
          </a:effectRef>
          <a:fontRef idx="minor">
            <a:schemeClr val="tx1"/>
          </a:fontRef>
        </p:style>
      </p:cxnSp>
      <p:pic>
        <p:nvPicPr>
          <p:cNvPr id="15" name="Graphic 14">
            <a:extLst>
              <a:ext uri="{FF2B5EF4-FFF2-40B4-BE49-F238E27FC236}">
                <a16:creationId xmlns:a16="http://schemas.microsoft.com/office/drawing/2014/main" id="{1C494066-5A2D-5E2B-1E70-9ACFA1F75A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39848" y="489137"/>
            <a:ext cx="381000" cy="390151"/>
          </a:xfrm>
          <a:prstGeom prst="rect">
            <a:avLst/>
          </a:prstGeom>
        </p:spPr>
      </p:pic>
      <p:sp>
        <p:nvSpPr>
          <p:cNvPr id="7" name="Titel 1">
            <a:extLst>
              <a:ext uri="{FF2B5EF4-FFF2-40B4-BE49-F238E27FC236}">
                <a16:creationId xmlns:a16="http://schemas.microsoft.com/office/drawing/2014/main" id="{C17B0194-BBD7-9577-95A1-787F2A33BA50}"/>
              </a:ext>
            </a:extLst>
          </p:cNvPr>
          <p:cNvSpPr>
            <a:spLocks noGrp="1"/>
          </p:cNvSpPr>
          <p:nvPr>
            <p:ph type="title" hasCustomPrompt="1"/>
          </p:nvPr>
        </p:nvSpPr>
        <p:spPr>
          <a:xfrm>
            <a:off x="7150209" y="365125"/>
            <a:ext cx="2044700" cy="638175"/>
          </a:xfrm>
        </p:spPr>
        <p:txBody>
          <a:bodyPr>
            <a:normAutofit/>
          </a:bodyPr>
          <a:lstStyle>
            <a:lvl1pPr>
              <a:defRPr sz="1800" b="0" i="0">
                <a:solidFill>
                  <a:schemeClr val="tx2"/>
                </a:solidFill>
                <a:latin typeface="Poppins SemiBold" pitchFamily="2" charset="77"/>
                <a:cs typeface="Poppins SemiBold" pitchFamily="2" charset="77"/>
              </a:defRPr>
            </a:lvl1pPr>
          </a:lstStyle>
          <a:p>
            <a:r>
              <a:rPr lang="nl-NL" dirty="0"/>
              <a:t>CHAPTER TITLE</a:t>
            </a:r>
          </a:p>
        </p:txBody>
      </p:sp>
      <p:sp>
        <p:nvSpPr>
          <p:cNvPr id="8" name="Rechthoek 7">
            <a:extLst>
              <a:ext uri="{FF2B5EF4-FFF2-40B4-BE49-F238E27FC236}">
                <a16:creationId xmlns:a16="http://schemas.microsoft.com/office/drawing/2014/main" id="{D8DA293F-5397-03E8-1B6E-08FC57E78274}"/>
              </a:ext>
            </a:extLst>
          </p:cNvPr>
          <p:cNvSpPr>
            <a:spLocks/>
          </p:cNvSpPr>
          <p:nvPr userDrawn="1"/>
        </p:nvSpPr>
        <p:spPr>
          <a:xfrm>
            <a:off x="0" y="-425941"/>
            <a:ext cx="363721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1" cap="none" baseline="0" noProof="0" dirty="0">
                <a:solidFill>
                  <a:schemeClr val="accent1"/>
                </a:solidFill>
                <a:latin typeface="+mn-lt"/>
              </a:rPr>
              <a:t>Tekst + Cards – Images </a:t>
            </a:r>
            <a:r>
              <a:rPr lang="nl-NL" sz="1600" b="1" cap="none" baseline="0" noProof="0" dirty="0" err="1">
                <a:solidFill>
                  <a:schemeClr val="accent1"/>
                </a:solidFill>
                <a:latin typeface="+mn-lt"/>
              </a:rPr>
              <a:t>only</a:t>
            </a:r>
            <a:r>
              <a:rPr lang="nl-NL" sz="1600" b="1" cap="none" baseline="0" noProof="0" dirty="0">
                <a:solidFill>
                  <a:schemeClr val="accent1"/>
                </a:solidFill>
                <a:latin typeface="+mn-lt"/>
              </a:rPr>
              <a:t> (LEFT)</a:t>
            </a:r>
          </a:p>
        </p:txBody>
      </p:sp>
      <p:sp>
        <p:nvSpPr>
          <p:cNvPr id="3" name="Tijdelijke aanduiding voor tekst 2">
            <a:extLst>
              <a:ext uri="{FF2B5EF4-FFF2-40B4-BE49-F238E27FC236}">
                <a16:creationId xmlns:a16="http://schemas.microsoft.com/office/drawing/2014/main" id="{66561971-03AC-0E85-4AD6-6B01BD0C8ADB}"/>
              </a:ext>
            </a:extLst>
          </p:cNvPr>
          <p:cNvSpPr>
            <a:spLocks noGrp="1"/>
          </p:cNvSpPr>
          <p:nvPr>
            <p:ph type="body" sz="quarter" idx="23"/>
          </p:nvPr>
        </p:nvSpPr>
        <p:spPr>
          <a:xfrm>
            <a:off x="6646442" y="1322388"/>
            <a:ext cx="4779962" cy="5099050"/>
          </a:xfrm>
        </p:spPr>
        <p:txBody>
          <a:bodyPr>
            <a:normAutofit/>
          </a:bodyPr>
          <a:lstStyle>
            <a:lvl1pPr>
              <a:defRPr sz="2400">
                <a:solidFill>
                  <a:schemeClr val="tx2"/>
                </a:solidFill>
              </a:defRPr>
            </a:lvl1pPr>
            <a:lvl2pPr>
              <a:defRPr sz="2000">
                <a:solidFill>
                  <a:schemeClr val="accent5"/>
                </a:solidFill>
              </a:defRPr>
            </a:lvl2pPr>
            <a:lvl3pPr>
              <a:defRPr sz="1800">
                <a:solidFill>
                  <a:schemeClr val="accent5"/>
                </a:solidFill>
              </a:defRPr>
            </a:lvl3pPr>
            <a:lvl4pPr>
              <a:defRPr sz="1600">
                <a:solidFill>
                  <a:schemeClr val="accent5"/>
                </a:solidFill>
              </a:defRPr>
            </a:lvl4pPr>
            <a:lvl5pPr>
              <a:defRPr sz="1600">
                <a:solidFill>
                  <a:schemeClr val="accent5"/>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afbeelding 2">
            <a:extLst>
              <a:ext uri="{FF2B5EF4-FFF2-40B4-BE49-F238E27FC236}">
                <a16:creationId xmlns:a16="http://schemas.microsoft.com/office/drawing/2014/main" id="{D8EC7B05-0923-0300-8843-02C2A263E96F}"/>
              </a:ext>
            </a:extLst>
          </p:cNvPr>
          <p:cNvSpPr>
            <a:spLocks noGrp="1"/>
          </p:cNvSpPr>
          <p:nvPr>
            <p:ph type="pic" idx="10" hasCustomPrompt="1"/>
          </p:nvPr>
        </p:nvSpPr>
        <p:spPr>
          <a:xfrm>
            <a:off x="3153049" y="-533411"/>
            <a:ext cx="2692443" cy="4946938"/>
          </a:xfrm>
          <a:prstGeom prst="roundRect">
            <a:avLst>
              <a:gd name="adj" fmla="val 7924"/>
            </a:avLst>
          </a:prstGeom>
        </p:spPr>
        <p:txBody>
          <a:bodyPr anchor="b">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afbeelding in te voegen</a:t>
            </a:r>
          </a:p>
        </p:txBody>
      </p:sp>
      <p:sp>
        <p:nvSpPr>
          <p:cNvPr id="12" name="Tijdelijke aanduiding voor afbeelding 2">
            <a:extLst>
              <a:ext uri="{FF2B5EF4-FFF2-40B4-BE49-F238E27FC236}">
                <a16:creationId xmlns:a16="http://schemas.microsoft.com/office/drawing/2014/main" id="{C2DF4B34-DBBD-66D7-8B69-AAD630767F67}"/>
              </a:ext>
            </a:extLst>
          </p:cNvPr>
          <p:cNvSpPr>
            <a:spLocks noGrp="1"/>
          </p:cNvSpPr>
          <p:nvPr>
            <p:ph type="pic" idx="24" hasCustomPrompt="1"/>
          </p:nvPr>
        </p:nvSpPr>
        <p:spPr>
          <a:xfrm>
            <a:off x="320060" y="2503720"/>
            <a:ext cx="2692443" cy="4946938"/>
          </a:xfrm>
          <a:prstGeom prst="roundRect">
            <a:avLst>
              <a:gd name="adj" fmla="val 7924"/>
            </a:avLst>
          </a:prstGeom>
        </p:spPr>
        <p:txBody>
          <a:bodyPr anchor="t">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afbeelding in te voegen</a:t>
            </a:r>
          </a:p>
        </p:txBody>
      </p:sp>
      <p:sp>
        <p:nvSpPr>
          <p:cNvPr id="13" name="Tijdelijke aanduiding voor afbeelding 2">
            <a:extLst>
              <a:ext uri="{FF2B5EF4-FFF2-40B4-BE49-F238E27FC236}">
                <a16:creationId xmlns:a16="http://schemas.microsoft.com/office/drawing/2014/main" id="{80404051-25B5-75C2-49D6-C5DD54895CC3}"/>
              </a:ext>
            </a:extLst>
          </p:cNvPr>
          <p:cNvSpPr>
            <a:spLocks noGrp="1"/>
          </p:cNvSpPr>
          <p:nvPr>
            <p:ph type="pic" idx="25" hasCustomPrompt="1"/>
          </p:nvPr>
        </p:nvSpPr>
        <p:spPr>
          <a:xfrm>
            <a:off x="320060" y="-202023"/>
            <a:ext cx="2692443" cy="2556573"/>
          </a:xfrm>
          <a:prstGeom prst="roundRect">
            <a:avLst>
              <a:gd name="adj" fmla="val 7924"/>
            </a:avLst>
          </a:prstGeom>
        </p:spPr>
        <p:txBody>
          <a:bodyPr anchor="t">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afbeelding in te voegen</a:t>
            </a:r>
          </a:p>
        </p:txBody>
      </p:sp>
      <p:sp>
        <p:nvSpPr>
          <p:cNvPr id="14" name="Tijdelijke aanduiding voor afbeelding 2">
            <a:extLst>
              <a:ext uri="{FF2B5EF4-FFF2-40B4-BE49-F238E27FC236}">
                <a16:creationId xmlns:a16="http://schemas.microsoft.com/office/drawing/2014/main" id="{A215068E-180D-A5C9-2405-C15028131DA4}"/>
              </a:ext>
            </a:extLst>
          </p:cNvPr>
          <p:cNvSpPr>
            <a:spLocks noGrp="1"/>
          </p:cNvSpPr>
          <p:nvPr>
            <p:ph type="pic" idx="26" hasCustomPrompt="1"/>
          </p:nvPr>
        </p:nvSpPr>
        <p:spPr>
          <a:xfrm>
            <a:off x="3152470" y="4559549"/>
            <a:ext cx="2692443" cy="2556573"/>
          </a:xfrm>
          <a:prstGeom prst="roundRect">
            <a:avLst>
              <a:gd name="adj" fmla="val 7924"/>
            </a:avLst>
          </a:prstGeom>
        </p:spPr>
        <p:txBody>
          <a:bodyPr anchor="t">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afbeelding in te voegen</a:t>
            </a:r>
          </a:p>
        </p:txBody>
      </p:sp>
    </p:spTree>
    <p:extLst>
      <p:ext uri="{BB962C8B-B14F-4D97-AF65-F5344CB8AC3E}">
        <p14:creationId xmlns:p14="http://schemas.microsoft.com/office/powerpoint/2010/main" val="40369301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Cards">
    <p:spTree>
      <p:nvGrpSpPr>
        <p:cNvPr id="1" name=""/>
        <p:cNvGrpSpPr/>
        <p:nvPr/>
      </p:nvGrpSpPr>
      <p:grpSpPr>
        <a:xfrm>
          <a:off x="0" y="0"/>
          <a:ext cx="0" cy="0"/>
          <a:chOff x="0" y="0"/>
          <a:chExt cx="0" cy="0"/>
        </a:xfrm>
      </p:grpSpPr>
      <p:cxnSp>
        <p:nvCxnSpPr>
          <p:cNvPr id="9" name="Rechte verbindingslijn 8">
            <a:extLst>
              <a:ext uri="{FF2B5EF4-FFF2-40B4-BE49-F238E27FC236}">
                <a16:creationId xmlns:a16="http://schemas.microsoft.com/office/drawing/2014/main" id="{86CE36E3-23DA-E4BC-E9C2-F1CCB98D6B9C}"/>
              </a:ext>
            </a:extLst>
          </p:cNvPr>
          <p:cNvCxnSpPr>
            <a:cxnSpLocks/>
          </p:cNvCxnSpPr>
          <p:nvPr userDrawn="1"/>
        </p:nvCxnSpPr>
        <p:spPr>
          <a:xfrm>
            <a:off x="3017133" y="684213"/>
            <a:ext cx="2222377" cy="0"/>
          </a:xfrm>
          <a:prstGeom prst="line">
            <a:avLst/>
          </a:prstGeom>
          <a:ln w="6350">
            <a:solidFill>
              <a:srgbClr val="333333">
                <a:alpha val="32157"/>
              </a:srgbClr>
            </a:solidFill>
          </a:ln>
        </p:spPr>
        <p:style>
          <a:lnRef idx="2">
            <a:schemeClr val="accent1"/>
          </a:lnRef>
          <a:fillRef idx="0">
            <a:schemeClr val="accent1"/>
          </a:fillRef>
          <a:effectRef idx="1">
            <a:schemeClr val="accent1"/>
          </a:effectRef>
          <a:fontRef idx="minor">
            <a:schemeClr val="tx1"/>
          </a:fontRef>
        </p:style>
      </p:cxnSp>
      <p:pic>
        <p:nvPicPr>
          <p:cNvPr id="15" name="Graphic 14">
            <a:extLst>
              <a:ext uri="{FF2B5EF4-FFF2-40B4-BE49-F238E27FC236}">
                <a16:creationId xmlns:a16="http://schemas.microsoft.com/office/drawing/2014/main" id="{1C494066-5A2D-5E2B-1E70-9ACFA1F75A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8666" y="476618"/>
            <a:ext cx="381000" cy="390151"/>
          </a:xfrm>
          <a:prstGeom prst="rect">
            <a:avLst/>
          </a:prstGeom>
        </p:spPr>
      </p:pic>
      <p:sp>
        <p:nvSpPr>
          <p:cNvPr id="7" name="Titel 1">
            <a:extLst>
              <a:ext uri="{FF2B5EF4-FFF2-40B4-BE49-F238E27FC236}">
                <a16:creationId xmlns:a16="http://schemas.microsoft.com/office/drawing/2014/main" id="{C17B0194-BBD7-9577-95A1-787F2A33BA50}"/>
              </a:ext>
            </a:extLst>
          </p:cNvPr>
          <p:cNvSpPr>
            <a:spLocks noGrp="1"/>
          </p:cNvSpPr>
          <p:nvPr>
            <p:ph type="title" hasCustomPrompt="1"/>
          </p:nvPr>
        </p:nvSpPr>
        <p:spPr>
          <a:xfrm>
            <a:off x="972433" y="365125"/>
            <a:ext cx="2044700" cy="638175"/>
          </a:xfrm>
        </p:spPr>
        <p:txBody>
          <a:bodyPr>
            <a:normAutofit/>
          </a:bodyPr>
          <a:lstStyle>
            <a:lvl1pPr>
              <a:defRPr sz="1800" b="0" i="0">
                <a:solidFill>
                  <a:schemeClr val="tx2"/>
                </a:solidFill>
                <a:latin typeface="Poppins SemiBold" pitchFamily="2" charset="77"/>
                <a:cs typeface="Poppins SemiBold" pitchFamily="2" charset="77"/>
              </a:defRPr>
            </a:lvl1pPr>
          </a:lstStyle>
          <a:p>
            <a:r>
              <a:rPr lang="nl-NL" dirty="0"/>
              <a:t>CHAPTER TITLE</a:t>
            </a:r>
          </a:p>
        </p:txBody>
      </p:sp>
      <p:sp>
        <p:nvSpPr>
          <p:cNvPr id="8" name="Rechthoek 7">
            <a:extLst>
              <a:ext uri="{FF2B5EF4-FFF2-40B4-BE49-F238E27FC236}">
                <a16:creationId xmlns:a16="http://schemas.microsoft.com/office/drawing/2014/main" id="{D8DA293F-5397-03E8-1B6E-08FC57E78274}"/>
              </a:ext>
            </a:extLst>
          </p:cNvPr>
          <p:cNvSpPr>
            <a:spLocks/>
          </p:cNvSpPr>
          <p:nvPr userDrawn="1"/>
        </p:nvSpPr>
        <p:spPr>
          <a:xfrm>
            <a:off x="0" y="-549052"/>
            <a:ext cx="1425070"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1" cap="none" baseline="0" noProof="0" dirty="0">
                <a:solidFill>
                  <a:schemeClr val="accent1"/>
                </a:solidFill>
                <a:latin typeface="+mn-lt"/>
              </a:rPr>
              <a:t>Tekst + Cards</a:t>
            </a:r>
          </a:p>
          <a:p>
            <a:pPr algn="l"/>
            <a:endParaRPr lang="nl-NL" sz="1600" b="1" cap="none" baseline="0" noProof="0" dirty="0">
              <a:solidFill>
                <a:schemeClr val="accent1"/>
              </a:solidFill>
              <a:latin typeface="+mn-lt"/>
            </a:endParaRPr>
          </a:p>
        </p:txBody>
      </p:sp>
      <p:sp>
        <p:nvSpPr>
          <p:cNvPr id="31" name="Afgeronde rechthoek 30">
            <a:extLst>
              <a:ext uri="{FF2B5EF4-FFF2-40B4-BE49-F238E27FC236}">
                <a16:creationId xmlns:a16="http://schemas.microsoft.com/office/drawing/2014/main" id="{EB8A18F0-D014-27DD-6060-6389D0A888E1}"/>
              </a:ext>
            </a:extLst>
          </p:cNvPr>
          <p:cNvSpPr/>
          <p:nvPr userDrawn="1"/>
        </p:nvSpPr>
        <p:spPr>
          <a:xfrm>
            <a:off x="9227724" y="4757740"/>
            <a:ext cx="2692443" cy="2356493"/>
          </a:xfrm>
          <a:prstGeom prst="roundRect">
            <a:avLst>
              <a:gd name="adj" fmla="val 8515"/>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Tijdelijke aanduiding voor tekst 2">
            <a:extLst>
              <a:ext uri="{FF2B5EF4-FFF2-40B4-BE49-F238E27FC236}">
                <a16:creationId xmlns:a16="http://schemas.microsoft.com/office/drawing/2014/main" id="{66561971-03AC-0E85-4AD6-6B01BD0C8ADB}"/>
              </a:ext>
            </a:extLst>
          </p:cNvPr>
          <p:cNvSpPr>
            <a:spLocks noGrp="1"/>
          </p:cNvSpPr>
          <p:nvPr>
            <p:ph type="body" sz="quarter" idx="23"/>
          </p:nvPr>
        </p:nvSpPr>
        <p:spPr>
          <a:xfrm>
            <a:off x="468666" y="1322388"/>
            <a:ext cx="4779962" cy="5099050"/>
          </a:xfrm>
        </p:spPr>
        <p:txBody>
          <a:bodyPr>
            <a:normAutofit/>
          </a:bodyPr>
          <a:lstStyle>
            <a:lvl1pPr>
              <a:defRPr sz="2400">
                <a:solidFill>
                  <a:schemeClr val="tx2"/>
                </a:solidFill>
              </a:defRPr>
            </a:lvl1pPr>
            <a:lvl2pPr>
              <a:defRPr sz="2000">
                <a:solidFill>
                  <a:schemeClr val="accent5"/>
                </a:solidFill>
              </a:defRPr>
            </a:lvl2pPr>
            <a:lvl3pPr>
              <a:defRPr sz="1800">
                <a:solidFill>
                  <a:schemeClr val="accent5"/>
                </a:solidFill>
              </a:defRPr>
            </a:lvl3pPr>
            <a:lvl4pPr>
              <a:defRPr sz="1600">
                <a:solidFill>
                  <a:schemeClr val="accent5"/>
                </a:solidFill>
              </a:defRPr>
            </a:lvl4pPr>
            <a:lvl5pPr>
              <a:defRPr sz="1600">
                <a:solidFill>
                  <a:schemeClr val="accent5"/>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Afgeronde rechthoek 4">
            <a:extLst>
              <a:ext uri="{FF2B5EF4-FFF2-40B4-BE49-F238E27FC236}">
                <a16:creationId xmlns:a16="http://schemas.microsoft.com/office/drawing/2014/main" id="{CBB62CAC-38E1-544E-DEF0-C3B7174ACC6C}"/>
              </a:ext>
            </a:extLst>
          </p:cNvPr>
          <p:cNvSpPr/>
          <p:nvPr userDrawn="1"/>
        </p:nvSpPr>
        <p:spPr>
          <a:xfrm>
            <a:off x="6389722" y="-179720"/>
            <a:ext cx="2692443" cy="2556309"/>
          </a:xfrm>
          <a:prstGeom prst="roundRect">
            <a:avLst>
              <a:gd name="adj" fmla="val 85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Tijdelijke aanduiding voor afbeelding 2">
            <a:extLst>
              <a:ext uri="{FF2B5EF4-FFF2-40B4-BE49-F238E27FC236}">
                <a16:creationId xmlns:a16="http://schemas.microsoft.com/office/drawing/2014/main" id="{D8EC7B05-0923-0300-8843-02C2A263E96F}"/>
              </a:ext>
            </a:extLst>
          </p:cNvPr>
          <p:cNvSpPr>
            <a:spLocks noGrp="1"/>
          </p:cNvSpPr>
          <p:nvPr>
            <p:ph type="pic" idx="10" hasCustomPrompt="1"/>
          </p:nvPr>
        </p:nvSpPr>
        <p:spPr>
          <a:xfrm>
            <a:off x="9227724" y="-321542"/>
            <a:ext cx="2692443" cy="4946938"/>
          </a:xfrm>
          <a:prstGeom prst="roundRect">
            <a:avLst>
              <a:gd name="adj" fmla="val 7924"/>
            </a:avLst>
          </a:prstGeom>
        </p:spPr>
        <p:txBody>
          <a:bodyPr anchor="b">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afbeelding in te voegen</a:t>
            </a:r>
          </a:p>
        </p:txBody>
      </p:sp>
      <p:sp>
        <p:nvSpPr>
          <p:cNvPr id="12" name="Tijdelijke aanduiding voor afbeelding 2">
            <a:extLst>
              <a:ext uri="{FF2B5EF4-FFF2-40B4-BE49-F238E27FC236}">
                <a16:creationId xmlns:a16="http://schemas.microsoft.com/office/drawing/2014/main" id="{C2DF4B34-DBBD-66D7-8B69-AAD630767F67}"/>
              </a:ext>
            </a:extLst>
          </p:cNvPr>
          <p:cNvSpPr>
            <a:spLocks noGrp="1"/>
          </p:cNvSpPr>
          <p:nvPr>
            <p:ph type="pic" idx="24" hasCustomPrompt="1"/>
          </p:nvPr>
        </p:nvSpPr>
        <p:spPr>
          <a:xfrm>
            <a:off x="6394735" y="2503720"/>
            <a:ext cx="2692443" cy="4946938"/>
          </a:xfrm>
          <a:prstGeom prst="roundRect">
            <a:avLst>
              <a:gd name="adj" fmla="val 7924"/>
            </a:avLst>
          </a:prstGeom>
        </p:spPr>
        <p:txBody>
          <a:bodyPr anchor="t">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afbeelding in te voegen</a:t>
            </a:r>
          </a:p>
        </p:txBody>
      </p:sp>
    </p:spTree>
    <p:extLst>
      <p:ext uri="{BB962C8B-B14F-4D97-AF65-F5344CB8AC3E}">
        <p14:creationId xmlns:p14="http://schemas.microsoft.com/office/powerpoint/2010/main" val="223381480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ijdelijke aanduiding voor voettekst 3">
            <a:extLst>
              <a:ext uri="{FF2B5EF4-FFF2-40B4-BE49-F238E27FC236}">
                <a16:creationId xmlns:a16="http://schemas.microsoft.com/office/drawing/2014/main" id="{1F34713B-165A-833A-7F60-19AAB36837FF}"/>
              </a:ext>
            </a:extLst>
          </p:cNvPr>
          <p:cNvSpPr>
            <a:spLocks noGrp="1"/>
          </p:cNvSpPr>
          <p:nvPr>
            <p:ph type="ftr" sz="quarter" idx="3"/>
          </p:nvPr>
        </p:nvSpPr>
        <p:spPr>
          <a:xfrm>
            <a:off x="4038600" y="6486980"/>
            <a:ext cx="4114800" cy="365125"/>
          </a:xfrm>
          <a:prstGeom prst="rect">
            <a:avLst/>
          </a:prstGeom>
        </p:spPr>
        <p:txBody>
          <a:bodyPr vert="horz" lIns="91440" tIns="45720" rIns="91440" bIns="45720" rtlCol="0" anchor="ctr"/>
          <a:lstStyle>
            <a:lvl1pPr algn="ctr">
              <a:defRPr sz="1100" b="0" i="0">
                <a:solidFill>
                  <a:schemeClr val="tx1">
                    <a:tint val="82000"/>
                  </a:schemeClr>
                </a:solidFill>
                <a:latin typeface="Poppins Light" pitchFamily="2" charset="77"/>
                <a:cs typeface="Poppins Light" pitchFamily="2" charset="77"/>
              </a:defRPr>
            </a:lvl1pPr>
          </a:lstStyle>
          <a:p>
            <a:r>
              <a:rPr lang="nl-NL" dirty="0" err="1"/>
              <a:t>PowerCem</a:t>
            </a:r>
            <a:r>
              <a:rPr lang="nl-NL" dirty="0"/>
              <a:t> Technologies</a:t>
            </a:r>
          </a:p>
        </p:txBody>
      </p:sp>
    </p:spTree>
    <p:extLst>
      <p:ext uri="{BB962C8B-B14F-4D97-AF65-F5344CB8AC3E}">
        <p14:creationId xmlns:p14="http://schemas.microsoft.com/office/powerpoint/2010/main" val="1408300860"/>
      </p:ext>
    </p:extLst>
  </p:cSld>
  <p:clrMap bg1="lt1" tx1="dk1" bg2="lt2" tx2="dk2" accent1="accent1" accent2="accent2" accent3="accent3" accent4="accent4" accent5="accent5" accent6="accent6" hlink="hlink" folHlink="folHlink"/>
  <p:sldLayoutIdLst>
    <p:sldLayoutId id="2147483696" r:id="rId1"/>
    <p:sldLayoutId id="2147483676" r:id="rId2"/>
    <p:sldLayoutId id="2147483692" r:id="rId3"/>
    <p:sldLayoutId id="2147483689" r:id="rId4"/>
    <p:sldLayoutId id="2147483690" r:id="rId5"/>
    <p:sldLayoutId id="2147483707" r:id="rId6"/>
    <p:sldLayoutId id="2147483708" r:id="rId7"/>
    <p:sldLayoutId id="2147483710" r:id="rId8"/>
    <p:sldLayoutId id="2147483709" r:id="rId9"/>
    <p:sldLayoutId id="2147483701" r:id="rId10"/>
    <p:sldLayoutId id="2147483702" r:id="rId11"/>
    <p:sldLayoutId id="2147483706" r:id="rId12"/>
    <p:sldLayoutId id="2147483704" r:id="rId13"/>
    <p:sldLayoutId id="2147483699" r:id="rId14"/>
    <p:sldLayoutId id="2147483700" r:id="rId15"/>
    <p:sldLayoutId id="2147483703" r:id="rId16"/>
    <p:sldLayoutId id="2147483705" r:id="rId1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descr="Afbeelding met buitenshuis, weg, boom, landschap&#10;&#10;Door AI gegenereerde inhoud is mogelijk onjuist.">
            <a:extLst>
              <a:ext uri="{FF2B5EF4-FFF2-40B4-BE49-F238E27FC236}">
                <a16:creationId xmlns:a16="http://schemas.microsoft.com/office/drawing/2014/main" id="{E1299AF1-714F-8D01-19D5-89D787FFE92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665" b="5665"/>
          <a:stretch>
            <a:fillRect/>
          </a:stretch>
        </p:blipFill>
        <p:spPr/>
      </p:pic>
      <p:sp>
        <p:nvSpPr>
          <p:cNvPr id="7" name="Tijdelijke aanduiding voor tekst 6">
            <a:extLst>
              <a:ext uri="{FF2B5EF4-FFF2-40B4-BE49-F238E27FC236}">
                <a16:creationId xmlns:a16="http://schemas.microsoft.com/office/drawing/2014/main" id="{AF722FB4-80D3-8B83-055E-1F98172D00C3}"/>
              </a:ext>
            </a:extLst>
          </p:cNvPr>
          <p:cNvSpPr>
            <a:spLocks noGrp="1"/>
          </p:cNvSpPr>
          <p:nvPr>
            <p:ph type="body" sz="quarter" idx="16"/>
          </p:nvPr>
        </p:nvSpPr>
        <p:spPr/>
        <p:txBody>
          <a:bodyPr/>
          <a:lstStyle/>
          <a:p>
            <a:endParaRPr lang="nl-NL"/>
          </a:p>
        </p:txBody>
      </p:sp>
      <p:sp>
        <p:nvSpPr>
          <p:cNvPr id="8" name="Tijdelijke aanduiding voor tekst 7">
            <a:extLst>
              <a:ext uri="{FF2B5EF4-FFF2-40B4-BE49-F238E27FC236}">
                <a16:creationId xmlns:a16="http://schemas.microsoft.com/office/drawing/2014/main" id="{EE5DF6CF-116A-974A-D81A-8379566A7C9D}"/>
              </a:ext>
            </a:extLst>
          </p:cNvPr>
          <p:cNvSpPr>
            <a:spLocks noGrp="1"/>
          </p:cNvSpPr>
          <p:nvPr>
            <p:ph type="body" sz="quarter" idx="17"/>
          </p:nvPr>
        </p:nvSpPr>
        <p:spPr/>
        <p:txBody>
          <a:bodyPr/>
          <a:lstStyle/>
          <a:p>
            <a:endParaRPr lang="nl-NL" dirty="0"/>
          </a:p>
        </p:txBody>
      </p:sp>
      <p:sp>
        <p:nvSpPr>
          <p:cNvPr id="6" name="Tijdelijke aanduiding voor tekst 5">
            <a:extLst>
              <a:ext uri="{FF2B5EF4-FFF2-40B4-BE49-F238E27FC236}">
                <a16:creationId xmlns:a16="http://schemas.microsoft.com/office/drawing/2014/main" id="{75E53E53-01CF-B8C6-5C03-BF9458C08E65}"/>
              </a:ext>
            </a:extLst>
          </p:cNvPr>
          <p:cNvSpPr>
            <a:spLocks noGrp="1"/>
          </p:cNvSpPr>
          <p:nvPr>
            <p:ph type="body" sz="quarter" idx="15"/>
          </p:nvPr>
        </p:nvSpPr>
        <p:spPr/>
        <p:txBody>
          <a:bodyPr/>
          <a:lstStyle/>
          <a:p>
            <a:endParaRPr lang="nl-NL" dirty="0"/>
          </a:p>
        </p:txBody>
      </p:sp>
      <p:sp>
        <p:nvSpPr>
          <p:cNvPr id="4" name="Titel 3">
            <a:extLst>
              <a:ext uri="{FF2B5EF4-FFF2-40B4-BE49-F238E27FC236}">
                <a16:creationId xmlns:a16="http://schemas.microsoft.com/office/drawing/2014/main" id="{33162E75-E510-310F-D176-E93A6B1114F5}"/>
              </a:ext>
            </a:extLst>
          </p:cNvPr>
          <p:cNvSpPr>
            <a:spLocks noGrp="1"/>
          </p:cNvSpPr>
          <p:nvPr>
            <p:ph type="title"/>
          </p:nvPr>
        </p:nvSpPr>
        <p:spPr/>
        <p:txBody>
          <a:bodyPr>
            <a:normAutofit/>
          </a:bodyPr>
          <a:lstStyle/>
          <a:p>
            <a:r>
              <a:rPr lang="nl-NL" sz="4800" dirty="0"/>
              <a:t>We are </a:t>
            </a:r>
            <a:r>
              <a:rPr lang="nl-NL" sz="4800" dirty="0" err="1"/>
              <a:t>PowerCem</a:t>
            </a:r>
            <a:r>
              <a:rPr lang="nl-NL" sz="4800" dirty="0"/>
              <a:t> Technologies</a:t>
            </a:r>
          </a:p>
        </p:txBody>
      </p:sp>
    </p:spTree>
    <p:extLst>
      <p:ext uri="{BB962C8B-B14F-4D97-AF65-F5344CB8AC3E}">
        <p14:creationId xmlns:p14="http://schemas.microsoft.com/office/powerpoint/2010/main" val="288160373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699D81-9AAE-CEA0-49BB-8D830B40C61C}"/>
              </a:ext>
            </a:extLst>
          </p:cNvPr>
          <p:cNvPicPr>
            <a:picLocks noChangeAspect="1"/>
          </p:cNvPicPr>
          <p:nvPr/>
        </p:nvPicPr>
        <p:blipFill>
          <a:blip r:embed="rId2"/>
          <a:stretch>
            <a:fillRect/>
          </a:stretch>
        </p:blipFill>
        <p:spPr>
          <a:xfrm>
            <a:off x="508477" y="71677"/>
            <a:ext cx="7441205" cy="743054"/>
          </a:xfrm>
          <a:prstGeom prst="rect">
            <a:avLst/>
          </a:prstGeom>
        </p:spPr>
      </p:pic>
      <p:sp>
        <p:nvSpPr>
          <p:cNvPr id="6" name="TextBox 5">
            <a:extLst>
              <a:ext uri="{FF2B5EF4-FFF2-40B4-BE49-F238E27FC236}">
                <a16:creationId xmlns:a16="http://schemas.microsoft.com/office/drawing/2014/main" id="{AEF2FBC4-D179-8CBA-AC04-230A19286757}"/>
              </a:ext>
            </a:extLst>
          </p:cNvPr>
          <p:cNvSpPr txBox="1"/>
          <p:nvPr/>
        </p:nvSpPr>
        <p:spPr>
          <a:xfrm>
            <a:off x="508476" y="600127"/>
            <a:ext cx="11070813" cy="6651116"/>
          </a:xfrm>
          <a:prstGeom prst="rect">
            <a:avLst/>
          </a:prstGeom>
          <a:noFill/>
        </p:spPr>
        <p:txBody>
          <a:bodyPr wrap="square" rtlCol="0">
            <a:spAutoFit/>
          </a:bodyPr>
          <a:lstStyle/>
          <a:p>
            <a:r>
              <a:rPr lang="en-GB" b="1" dirty="0">
                <a:solidFill>
                  <a:schemeClr val="accent1">
                    <a:lumMod val="50000"/>
                  </a:schemeClr>
                </a:solidFill>
              </a:rPr>
              <a:t>								</a:t>
            </a:r>
            <a:r>
              <a:rPr lang="en-GB" b="1" dirty="0">
                <a:solidFill>
                  <a:schemeClr val="tx2"/>
                </a:solidFill>
              </a:rPr>
              <a:t>Testimonial </a:t>
            </a:r>
          </a:p>
          <a:p>
            <a:pPr fontAlgn="base">
              <a:lnSpc>
                <a:spcPct val="107000"/>
              </a:lnSpc>
              <a:spcAft>
                <a:spcPts val="800"/>
              </a:spcAft>
              <a:buNone/>
            </a:pPr>
            <a:r>
              <a:rPr lang="en-GB" sz="1600" b="1" u="sng" kern="0" dirty="0">
                <a:solidFill>
                  <a:srgbClr val="0F9ED5"/>
                </a:solidFill>
                <a:effectLst/>
                <a:latin typeface="Segoe UI" panose="020B0502040204020203" pitchFamily="34" charset="0"/>
                <a:ea typeface="Times New Roman" panose="02020603050405020304" pitchFamily="18" charset="0"/>
                <a:cs typeface="Times New Roman" panose="02020603050405020304" pitchFamily="18" charset="0"/>
              </a:rPr>
              <a:t>Scott </a:t>
            </a:r>
            <a:r>
              <a:rPr lang="en-GB" sz="1600" b="1" u="sng" kern="0" dirty="0" err="1">
                <a:solidFill>
                  <a:srgbClr val="0F9ED5"/>
                </a:solidFill>
                <a:effectLst/>
                <a:latin typeface="Segoe UI" panose="020B0502040204020203" pitchFamily="34" charset="0"/>
                <a:ea typeface="Times New Roman" panose="02020603050405020304" pitchFamily="18" charset="0"/>
                <a:cs typeface="Times New Roman" panose="02020603050405020304" pitchFamily="18" charset="0"/>
              </a:rPr>
              <a:t>Arbuthnott</a:t>
            </a:r>
            <a:r>
              <a:rPr lang="en-GB" sz="1600" b="1" u="sng" kern="0" dirty="0">
                <a:solidFill>
                  <a:srgbClr val="0F9ED5"/>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GB" sz="1600" u="sng" kern="0" dirty="0">
                <a:solidFill>
                  <a:srgbClr val="0F9ED5"/>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fontAlgn="base">
              <a:lnSpc>
                <a:spcPct val="107000"/>
              </a:lnSpc>
              <a:spcAft>
                <a:spcPts val="800"/>
              </a:spcAft>
              <a:buNone/>
            </a:pPr>
            <a:r>
              <a:rPr lang="en-GB" sz="1600" kern="0" dirty="0">
                <a:solidFill>
                  <a:srgbClr val="0F9ED5"/>
                </a:solidFill>
                <a:effectLst/>
                <a:latin typeface="Segoe UI" panose="020B0502040204020203" pitchFamily="34" charset="0"/>
                <a:ea typeface="Times New Roman" panose="02020603050405020304" pitchFamily="18" charset="0"/>
                <a:cs typeface="Times New Roman" panose="02020603050405020304" pitchFamily="18" charset="0"/>
              </a:rPr>
              <a:t>Water Industry Project Manager</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fontAlgn="base">
              <a:lnSpc>
                <a:spcPct val="107000"/>
              </a:lnSpc>
              <a:spcAft>
                <a:spcPts val="800"/>
              </a:spcAft>
              <a:buNone/>
            </a:pPr>
            <a:r>
              <a:rPr lang="en-GB" sz="1600" kern="0" dirty="0">
                <a:solidFill>
                  <a:srgbClr val="0F9ED5"/>
                </a:solidFill>
                <a:effectLst/>
                <a:latin typeface="Segoe UI" panose="020B0502040204020203" pitchFamily="34" charset="0"/>
                <a:ea typeface="Times New Roman" panose="02020603050405020304" pitchFamily="18" charset="0"/>
                <a:cs typeface="Times New Roman" panose="02020603050405020304" pitchFamily="18" charset="0"/>
              </a:rPr>
              <a:t>Eric Wright Water Ltd</a:t>
            </a:r>
            <a:r>
              <a:rPr lang="en-GB" sz="1600" kern="100" dirty="0">
                <a:solidFill>
                  <a:srgbClr val="0F9ED5"/>
                </a:solidFill>
                <a:latin typeface="Aptos" panose="020B0004020202020204" pitchFamily="34" charset="0"/>
                <a:ea typeface="Times New Roman" panose="02020603050405020304" pitchFamily="18" charset="0"/>
                <a:cs typeface="Times New Roman" panose="02020603050405020304" pitchFamily="18" charset="0"/>
              </a:rPr>
              <a:t>                                        </a:t>
            </a:r>
            <a:r>
              <a:rPr lang="en-GB" sz="1800" b="1" kern="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en-GB" sz="1800" b="1" kern="0" dirty="0">
                <a:effectLst/>
                <a:latin typeface="Aptos" panose="020B0004020202020204" pitchFamily="34" charset="0"/>
                <a:ea typeface="Times New Roman" panose="02020603050405020304" pitchFamily="18" charset="0"/>
                <a:cs typeface="Segoe UI" panose="020B0502040204020203" pitchFamily="34" charset="0"/>
              </a:rPr>
              <a:t> Turning a design risk into client value.</a:t>
            </a:r>
            <a:br>
              <a:rPr lang="en-GB" sz="1600" kern="0" dirty="0">
                <a:effectLst/>
                <a:latin typeface="Segoe UI" panose="020B0502040204020203" pitchFamily="34" charset="0"/>
                <a:ea typeface="Times New Roman" panose="02020603050405020304" pitchFamily="18" charset="0"/>
                <a:cs typeface="Times New Roman" panose="02020603050405020304" pitchFamily="18" charset="0"/>
              </a:rPr>
            </a:br>
            <a:br>
              <a:rPr lang="en-GB" sz="1600" kern="0" dirty="0">
                <a:effectLst/>
                <a:latin typeface="Segoe UI" panose="020B0502040204020203" pitchFamily="34" charset="0"/>
                <a:ea typeface="Times New Roman" panose="02020603050405020304" pitchFamily="18" charset="0"/>
                <a:cs typeface="Times New Roman" panose="02020603050405020304" pitchFamily="18" charset="0"/>
              </a:rPr>
            </a:br>
            <a:r>
              <a:rPr lang="en-GB" sz="1400" kern="0" dirty="0">
                <a:effectLst/>
                <a:latin typeface="Aptos" panose="020B0004020202020204" pitchFamily="34" charset="0"/>
                <a:ea typeface="Times New Roman" panose="02020603050405020304" pitchFamily="18" charset="0"/>
                <a:cs typeface="Segoe UI" panose="020B0502040204020203" pitchFamily="34" charset="0"/>
              </a:rPr>
              <a:t>At South Elmsall WwTW, early ground investigation flagged that the existing topsoil was too nutrient-rich for the wetland planting—meaning 13,000m³ would need to be exported, and clay imported to build the wetland base.</a:t>
            </a:r>
            <a:br>
              <a:rPr lang="en-GB" sz="1400" kern="0" dirty="0">
                <a:effectLst/>
                <a:latin typeface="Aptos" panose="020B0004020202020204" pitchFamily="34" charset="0"/>
                <a:ea typeface="Times New Roman" panose="02020603050405020304" pitchFamily="18" charset="0"/>
                <a:cs typeface="Segoe UI" panose="020B0502040204020203" pitchFamily="34" charset="0"/>
              </a:rPr>
            </a:br>
            <a:r>
              <a:rPr lang="en-GB" sz="1400" kern="0" dirty="0">
                <a:effectLst/>
                <a:latin typeface="Aptos" panose="020B0004020202020204" pitchFamily="34" charset="0"/>
                <a:ea typeface="Times New Roman" panose="02020603050405020304" pitchFamily="18" charset="0"/>
                <a:cs typeface="Segoe UI" panose="020B0502040204020203" pitchFamily="34" charset="0"/>
              </a:rPr>
              <a:t>Rather than accept that, I got in touch with </a:t>
            </a:r>
            <a:r>
              <a:rPr lang="en-GB" sz="1400" u="sng" kern="0" dirty="0">
                <a:solidFill>
                  <a:srgbClr val="0F9ED5"/>
                </a:solidFill>
                <a:effectLst/>
                <a:latin typeface="Aptos" panose="020B0004020202020204" pitchFamily="34" charset="0"/>
                <a:ea typeface="Times New Roman" panose="02020603050405020304" pitchFamily="18" charset="0"/>
                <a:cs typeface="Segoe UI" panose="020B0502040204020203" pitchFamily="34" charset="0"/>
              </a:rPr>
              <a:t>PowerCem Technologies</a:t>
            </a:r>
            <a:r>
              <a:rPr lang="en-GB" sz="1400" kern="0" dirty="0">
                <a:solidFill>
                  <a:srgbClr val="0F9ED5"/>
                </a:solidFill>
                <a:effectLst/>
                <a:latin typeface="Aptos" panose="020B0004020202020204" pitchFamily="34" charset="0"/>
                <a:ea typeface="Times New Roman" panose="02020603050405020304" pitchFamily="18" charset="0"/>
                <a:cs typeface="Segoe UI" panose="020B0502040204020203" pitchFamily="34" charset="0"/>
              </a:rPr>
              <a:t>,</a:t>
            </a:r>
            <a:r>
              <a:rPr lang="en-GB" sz="1400" kern="0" dirty="0">
                <a:effectLst/>
                <a:latin typeface="Aptos" panose="020B0004020202020204" pitchFamily="34" charset="0"/>
                <a:ea typeface="Times New Roman" panose="02020603050405020304" pitchFamily="18" charset="0"/>
                <a:cs typeface="Segoe UI" panose="020B0502040204020203" pitchFamily="34" charset="0"/>
              </a:rPr>
              <a:t> to explore stabilisation of the site-won soils. Working with </a:t>
            </a:r>
            <a:r>
              <a:rPr lang="en-GB" sz="1400" u="sng" kern="0" dirty="0">
                <a:solidFill>
                  <a:srgbClr val="0F9ED5"/>
                </a:solidFill>
                <a:effectLst/>
                <a:latin typeface="Aptos" panose="020B0004020202020204" pitchFamily="34" charset="0"/>
                <a:ea typeface="Times New Roman" panose="02020603050405020304" pitchFamily="18" charset="0"/>
                <a:cs typeface="Segoe UI" panose="020B0502040204020203" pitchFamily="34" charset="0"/>
              </a:rPr>
              <a:t>DNS (Midlands) Ltd</a:t>
            </a:r>
            <a:r>
              <a:rPr lang="en-GB" sz="1400" u="sng" kern="0" dirty="0">
                <a:solidFill>
                  <a:srgbClr val="0000FF"/>
                </a:solidFill>
                <a:effectLst/>
                <a:latin typeface="Aptos" panose="020B0004020202020204" pitchFamily="34" charset="0"/>
                <a:ea typeface="Times New Roman" panose="02020603050405020304" pitchFamily="18" charset="0"/>
                <a:cs typeface="Segoe UI" panose="020B0502040204020203" pitchFamily="34" charset="0"/>
              </a:rPr>
              <a:t>,</a:t>
            </a:r>
            <a:r>
              <a:rPr lang="en-GB" sz="1400" kern="0" dirty="0">
                <a:effectLst/>
                <a:latin typeface="Aptos" panose="020B0004020202020204" pitchFamily="34" charset="0"/>
                <a:ea typeface="Times New Roman" panose="02020603050405020304" pitchFamily="18" charset="0"/>
                <a:cs typeface="Segoe UI" panose="020B0502040204020203" pitchFamily="34" charset="0"/>
              </a:rPr>
              <a:t> we delivered the first UK use of cement-stabilised topsoil for water-retaining embankments.</a:t>
            </a:r>
            <a:br>
              <a:rPr lang="en-GB" sz="1400" kern="0" dirty="0">
                <a:effectLst/>
                <a:latin typeface="Aptos" panose="020B0004020202020204" pitchFamily="34" charset="0"/>
                <a:ea typeface="Times New Roman" panose="02020603050405020304" pitchFamily="18" charset="0"/>
                <a:cs typeface="Segoe UI" panose="020B0502040204020203" pitchFamily="34" charset="0"/>
              </a:rPr>
            </a:br>
            <a:br>
              <a:rPr lang="en-GB" sz="1400" kern="0" dirty="0">
                <a:effectLst/>
                <a:latin typeface="Aptos" panose="020B0004020202020204" pitchFamily="34" charset="0"/>
                <a:ea typeface="Times New Roman" panose="02020603050405020304" pitchFamily="18" charset="0"/>
                <a:cs typeface="Segoe UI" panose="020B0502040204020203" pitchFamily="34" charset="0"/>
              </a:rPr>
            </a:br>
            <a:r>
              <a:rPr lang="en-GB" sz="1400" kern="0" dirty="0">
                <a:effectLst/>
                <a:latin typeface="Aptos" panose="020B0004020202020204" pitchFamily="34" charset="0"/>
                <a:ea typeface="Times New Roman" panose="02020603050405020304" pitchFamily="18" charset="0"/>
                <a:cs typeface="Segoe UI" panose="020B0502040204020203" pitchFamily="34" charset="0"/>
              </a:rPr>
              <a:t>This isn’t innovation for the sake of it. It’s a solution that:</a:t>
            </a:r>
            <a:br>
              <a:rPr lang="en-GB" sz="1400" kern="0" dirty="0">
                <a:effectLst/>
                <a:latin typeface="Aptos" panose="020B0004020202020204" pitchFamily="34" charset="0"/>
                <a:ea typeface="Times New Roman" panose="02020603050405020304" pitchFamily="18" charset="0"/>
                <a:cs typeface="Segoe UI" panose="020B0502040204020203" pitchFamily="34" charset="0"/>
              </a:rPr>
            </a:br>
            <a:br>
              <a:rPr lang="en-GB" sz="1400" kern="0" dirty="0">
                <a:effectLst/>
                <a:latin typeface="Aptos" panose="020B0004020202020204" pitchFamily="34" charset="0"/>
                <a:ea typeface="Times New Roman" panose="02020603050405020304" pitchFamily="18" charset="0"/>
                <a:cs typeface="Segoe UI" panose="020B0502040204020203" pitchFamily="34" charset="0"/>
              </a:rPr>
            </a:br>
            <a:r>
              <a:rPr lang="en-GB" sz="1400" kern="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en-GB" sz="1400" kern="0" dirty="0">
                <a:effectLst/>
                <a:latin typeface="Aptos" panose="020B0004020202020204" pitchFamily="34" charset="0"/>
                <a:ea typeface="Times New Roman" panose="02020603050405020304" pitchFamily="18" charset="0"/>
                <a:cs typeface="Segoe UI" panose="020B0502040204020203" pitchFamily="34" charset="0"/>
              </a:rPr>
              <a:t> Saved over 33,000m³ of material movement</a:t>
            </a:r>
            <a:br>
              <a:rPr lang="en-GB" sz="1400" kern="0" dirty="0">
                <a:effectLst/>
                <a:latin typeface="Aptos" panose="020B0004020202020204" pitchFamily="34" charset="0"/>
                <a:ea typeface="Times New Roman" panose="02020603050405020304" pitchFamily="18" charset="0"/>
                <a:cs typeface="Segoe UI" panose="020B0502040204020203" pitchFamily="34" charset="0"/>
              </a:rPr>
            </a:br>
            <a:r>
              <a:rPr lang="en-GB" sz="1400" kern="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en-GB" sz="1400" kern="0" dirty="0">
                <a:effectLst/>
                <a:latin typeface="Aptos" panose="020B0004020202020204" pitchFamily="34" charset="0"/>
                <a:ea typeface="Times New Roman" panose="02020603050405020304" pitchFamily="18" charset="0"/>
                <a:cs typeface="Segoe UI" panose="020B0502040204020203" pitchFamily="34" charset="0"/>
              </a:rPr>
              <a:t> Removed the need for a plastic liner and clay import</a:t>
            </a:r>
            <a:br>
              <a:rPr lang="en-GB" sz="1400" kern="0" dirty="0">
                <a:effectLst/>
                <a:latin typeface="Aptos" panose="020B0004020202020204" pitchFamily="34" charset="0"/>
                <a:ea typeface="Times New Roman" panose="02020603050405020304" pitchFamily="18" charset="0"/>
                <a:cs typeface="Segoe UI" panose="020B0502040204020203" pitchFamily="34" charset="0"/>
              </a:rPr>
            </a:br>
            <a:r>
              <a:rPr lang="en-GB" sz="1400" kern="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en-GB" sz="1400" kern="0" dirty="0">
                <a:effectLst/>
                <a:latin typeface="Aptos" panose="020B0004020202020204" pitchFamily="34" charset="0"/>
                <a:ea typeface="Times New Roman" panose="02020603050405020304" pitchFamily="18" charset="0"/>
                <a:cs typeface="Segoe UI" panose="020B0502040204020203" pitchFamily="34" charset="0"/>
              </a:rPr>
              <a:t> Descoped a 500m haul road</a:t>
            </a:r>
            <a:br>
              <a:rPr lang="en-GB" sz="1400" kern="0" dirty="0">
                <a:effectLst/>
                <a:latin typeface="Aptos" panose="020B0004020202020204" pitchFamily="34" charset="0"/>
                <a:ea typeface="Times New Roman" panose="02020603050405020304" pitchFamily="18" charset="0"/>
                <a:cs typeface="Segoe UI" panose="020B0502040204020203" pitchFamily="34" charset="0"/>
              </a:rPr>
            </a:br>
            <a:r>
              <a:rPr lang="en-GB" sz="1400" kern="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en-GB" sz="1400" kern="0" dirty="0">
                <a:effectLst/>
                <a:latin typeface="Aptos" panose="020B0004020202020204" pitchFamily="34" charset="0"/>
                <a:ea typeface="Times New Roman" panose="02020603050405020304" pitchFamily="18" charset="0"/>
                <a:cs typeface="Segoe UI" panose="020B0502040204020203" pitchFamily="34" charset="0"/>
              </a:rPr>
              <a:t> Reduced carbon, improved access, and cut risk</a:t>
            </a:r>
            <a:br>
              <a:rPr lang="en-GB" sz="1400" kern="0" dirty="0">
                <a:effectLst/>
                <a:latin typeface="Aptos" panose="020B0004020202020204" pitchFamily="34" charset="0"/>
                <a:ea typeface="Times New Roman" panose="02020603050405020304" pitchFamily="18" charset="0"/>
                <a:cs typeface="Segoe UI" panose="020B0502040204020203" pitchFamily="34" charset="0"/>
              </a:rPr>
            </a:br>
            <a:br>
              <a:rPr lang="en-GB" sz="1400" kern="0" dirty="0">
                <a:effectLst/>
                <a:latin typeface="Aptos" panose="020B0004020202020204" pitchFamily="34" charset="0"/>
                <a:ea typeface="Times New Roman" panose="02020603050405020304" pitchFamily="18" charset="0"/>
                <a:cs typeface="Segoe UI" panose="020B0502040204020203" pitchFamily="34" charset="0"/>
              </a:rPr>
            </a:br>
            <a:r>
              <a:rPr lang="en-GB" sz="1400" kern="0" dirty="0">
                <a:effectLst/>
                <a:latin typeface="Aptos" panose="020B0004020202020204" pitchFamily="34" charset="0"/>
                <a:ea typeface="Times New Roman" panose="02020603050405020304" pitchFamily="18" charset="0"/>
                <a:cs typeface="Segoe UI" panose="020B0502040204020203" pitchFamily="34" charset="0"/>
              </a:rPr>
              <a:t>All of this was delivered by </a:t>
            </a:r>
            <a:r>
              <a:rPr lang="en-GB" sz="1400" u="sng" kern="0" dirty="0">
                <a:solidFill>
                  <a:srgbClr val="0F9ED5"/>
                </a:solidFill>
                <a:effectLst/>
                <a:latin typeface="Aptos" panose="020B0004020202020204" pitchFamily="34" charset="0"/>
                <a:ea typeface="Times New Roman" panose="02020603050405020304" pitchFamily="18" charset="0"/>
                <a:cs typeface="Segoe UI" panose="020B0502040204020203" pitchFamily="34" charset="0"/>
              </a:rPr>
              <a:t>Eric Wright Water Ltd</a:t>
            </a:r>
            <a:r>
              <a:rPr lang="en-GB" sz="1400" kern="0" dirty="0">
                <a:effectLst/>
                <a:latin typeface="Aptos" panose="020B0004020202020204" pitchFamily="34" charset="0"/>
                <a:ea typeface="Times New Roman" panose="02020603050405020304" pitchFamily="18" charset="0"/>
                <a:cs typeface="Segoe UI" panose="020B0502040204020203" pitchFamily="34" charset="0"/>
              </a:rPr>
              <a:t> using the value engineering mechanism within the contract—something we’ve done across multiple AMP7 projects to give </a:t>
            </a:r>
            <a:r>
              <a:rPr lang="en-GB" sz="1400" u="sng" kern="0" dirty="0">
                <a:solidFill>
                  <a:srgbClr val="0F9ED5"/>
                </a:solidFill>
                <a:effectLst/>
                <a:latin typeface="Aptos" panose="020B0004020202020204" pitchFamily="34" charset="0"/>
                <a:ea typeface="Times New Roman" panose="02020603050405020304" pitchFamily="18" charset="0"/>
                <a:cs typeface="Segoe UI" panose="020B0502040204020203" pitchFamily="34" charset="0"/>
              </a:rPr>
              <a:t>Yorkshire Water</a:t>
            </a:r>
            <a:r>
              <a:rPr lang="en-GB" sz="1400" kern="0" dirty="0">
                <a:effectLst/>
                <a:latin typeface="Aptos" panose="020B0004020202020204" pitchFamily="34" charset="0"/>
                <a:ea typeface="Times New Roman" panose="02020603050405020304" pitchFamily="18" charset="0"/>
                <a:cs typeface="Segoe UI" panose="020B0502040204020203" pitchFamily="34" charset="0"/>
              </a:rPr>
              <a:t> a better product at a better price.</a:t>
            </a:r>
            <a:br>
              <a:rPr lang="en-GB" sz="1400" kern="0" dirty="0">
                <a:effectLst/>
                <a:latin typeface="Aptos" panose="020B0004020202020204" pitchFamily="34" charset="0"/>
                <a:ea typeface="Times New Roman" panose="02020603050405020304" pitchFamily="18" charset="0"/>
                <a:cs typeface="Segoe UI" panose="020B0502040204020203" pitchFamily="34" charset="0"/>
              </a:rPr>
            </a:br>
            <a:r>
              <a:rPr lang="en-GB" sz="1400" kern="0" dirty="0">
                <a:effectLst/>
                <a:latin typeface="Aptos" panose="020B0004020202020204" pitchFamily="34" charset="0"/>
                <a:ea typeface="Times New Roman" panose="02020603050405020304" pitchFamily="18" charset="0"/>
                <a:cs typeface="Segoe UI" panose="020B0502040204020203" pitchFamily="34" charset="0"/>
              </a:rPr>
              <a:t>It’s a great example of how delivery teams can take ownership of the detail and bring forward practical improvements that benefit the programme, the environment, and the end user.</a:t>
            </a:r>
            <a:br>
              <a:rPr lang="en-GB" sz="1400" kern="0" dirty="0">
                <a:effectLst/>
                <a:latin typeface="Aptos" panose="020B0004020202020204" pitchFamily="34" charset="0"/>
                <a:ea typeface="Times New Roman" panose="02020603050405020304" pitchFamily="18" charset="0"/>
                <a:cs typeface="Segoe UI" panose="020B0502040204020203" pitchFamily="34" charset="0"/>
              </a:rPr>
            </a:br>
            <a:r>
              <a:rPr lang="en-GB" sz="1400" kern="100" dirty="0">
                <a:solidFill>
                  <a:srgbClr val="000000"/>
                </a:solidFill>
                <a:effectLst/>
                <a:latin typeface="Aptos" panose="020B0004020202020204" pitchFamily="34" charset="0"/>
                <a:ea typeface="Aptos" panose="020B0004020202020204" pitchFamily="34" charset="0"/>
                <a:cs typeface="Segoe UI" panose="020B0502040204020203" pitchFamily="34" charset="0"/>
              </a:rPr>
              <a:t>One thing that’s worth highlighting when comparing with traditional clay lagoon builds is the impact of weather on programme.</a:t>
            </a:r>
            <a:r>
              <a:rPr lang="en-GB" sz="1400" kern="100" dirty="0">
                <a:effectLst/>
                <a:latin typeface="Aptos" panose="020B0004020202020204" pitchFamily="34" charset="0"/>
                <a:ea typeface="Aptos" panose="020B0004020202020204" pitchFamily="34" charset="0"/>
                <a:cs typeface="Segoe UI" panose="020B0502040204020203" pitchFamily="34" charset="0"/>
              </a:rPr>
              <a:t> </a:t>
            </a:r>
            <a:r>
              <a:rPr lang="en-GB" sz="1400" u="sng" kern="100" dirty="0">
                <a:solidFill>
                  <a:srgbClr val="0F9ED5"/>
                </a:solidFill>
                <a:effectLst/>
                <a:latin typeface="Aptos" panose="020B0004020202020204" pitchFamily="34" charset="0"/>
                <a:ea typeface="Aptos" panose="020B0004020202020204" pitchFamily="34" charset="0"/>
                <a:cs typeface="Segoe UI" panose="020B0502040204020203" pitchFamily="34" charset="0"/>
              </a:rPr>
              <a:t>DNS (Midlands) Ltd</a:t>
            </a:r>
            <a:r>
              <a:rPr lang="en-GB" sz="1400" kern="100" dirty="0">
                <a:effectLst/>
                <a:latin typeface="Aptos" panose="020B0004020202020204" pitchFamily="34" charset="0"/>
                <a:ea typeface="Aptos" panose="020B0004020202020204" pitchFamily="34" charset="0"/>
                <a:cs typeface="Segoe UI" panose="020B0502040204020203" pitchFamily="34" charset="0"/>
              </a:rPr>
              <a:t> </a:t>
            </a:r>
            <a:r>
              <a:rPr lang="en-GB" sz="1400" kern="100" dirty="0">
                <a:solidFill>
                  <a:srgbClr val="000000"/>
                </a:solidFill>
                <a:effectLst/>
                <a:latin typeface="Aptos" panose="020B0004020202020204" pitchFamily="34" charset="0"/>
                <a:ea typeface="Aptos" panose="020B0004020202020204" pitchFamily="34" charset="0"/>
                <a:cs typeface="Segoe UI" panose="020B0502040204020203" pitchFamily="34" charset="0"/>
              </a:rPr>
              <a:t>constructed this wetland through winter 2024 with minimal weather downtime—something that really helped us stay on track while other sites were feeling the effects of a very wet winter season.</a:t>
            </a:r>
            <a:br>
              <a:rPr lang="en-GB" sz="1400" kern="100" dirty="0">
                <a:effectLst/>
                <a:latin typeface="Aptos" panose="020B0004020202020204" pitchFamily="34" charset="0"/>
                <a:ea typeface="Aptos" panose="020B0004020202020204" pitchFamily="34" charset="0"/>
                <a:cs typeface="Segoe UI" panose="020B0502040204020203" pitchFamily="34" charset="0"/>
              </a:rPr>
            </a:br>
            <a:r>
              <a:rPr lang="en-GB" sz="1400" kern="100" dirty="0">
                <a:solidFill>
                  <a:srgbClr val="000000"/>
                </a:solidFill>
                <a:effectLst/>
                <a:latin typeface="Aptos" panose="020B0004020202020204" pitchFamily="34" charset="0"/>
                <a:ea typeface="Aptos" panose="020B0004020202020204" pitchFamily="34" charset="0"/>
                <a:cs typeface="Segoe UI" panose="020B0502040204020203" pitchFamily="34" charset="0"/>
              </a:rPr>
              <a:t>Another example of the practical benefits this approach can bring.</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b="1" dirty="0">
              <a:solidFill>
                <a:schemeClr val="accent1">
                  <a:lumMod val="50000"/>
                </a:schemeClr>
              </a:solidFill>
            </a:endParaRPr>
          </a:p>
        </p:txBody>
      </p:sp>
    </p:spTree>
    <p:extLst>
      <p:ext uri="{BB962C8B-B14F-4D97-AF65-F5344CB8AC3E}">
        <p14:creationId xmlns:p14="http://schemas.microsoft.com/office/powerpoint/2010/main" val="418289424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71189-DB22-1139-9F7E-1EF15C0C5E30}"/>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4622AD38-CB94-246B-8E34-C2B303C9EBD4}"/>
              </a:ext>
            </a:extLst>
          </p:cNvPr>
          <p:cNvSpPr>
            <a:spLocks noGrp="1"/>
          </p:cNvSpPr>
          <p:nvPr>
            <p:ph type="title"/>
          </p:nvPr>
        </p:nvSpPr>
        <p:spPr/>
        <p:txBody>
          <a:bodyPr>
            <a:normAutofit/>
          </a:bodyPr>
          <a:lstStyle/>
          <a:p>
            <a:r>
              <a:rPr lang="nl-NL" dirty="0"/>
              <a:t>Video</a:t>
            </a:r>
          </a:p>
        </p:txBody>
      </p:sp>
      <p:sp>
        <p:nvSpPr>
          <p:cNvPr id="8" name="Tijdelijke aanduiding voor tekst 7">
            <a:extLst>
              <a:ext uri="{FF2B5EF4-FFF2-40B4-BE49-F238E27FC236}">
                <a16:creationId xmlns:a16="http://schemas.microsoft.com/office/drawing/2014/main" id="{A183D3A5-6852-FF8D-E27E-6F4ADC5EC530}"/>
              </a:ext>
            </a:extLst>
          </p:cNvPr>
          <p:cNvSpPr>
            <a:spLocks noGrp="1"/>
          </p:cNvSpPr>
          <p:nvPr>
            <p:ph type="body" sz="quarter" idx="11"/>
          </p:nvPr>
        </p:nvSpPr>
        <p:spPr>
          <a:xfrm>
            <a:off x="972432" y="414525"/>
            <a:ext cx="6962199" cy="514335"/>
          </a:xfrm>
        </p:spPr>
        <p:txBody>
          <a:bodyPr/>
          <a:lstStyle/>
          <a:p>
            <a:r>
              <a:rPr lang="nl-NL" dirty="0"/>
              <a:t>South </a:t>
            </a:r>
            <a:r>
              <a:rPr lang="nl-NL" dirty="0" err="1"/>
              <a:t>Emsall</a:t>
            </a:r>
            <a:r>
              <a:rPr lang="nl-NL" dirty="0"/>
              <a:t> </a:t>
            </a:r>
            <a:r>
              <a:rPr lang="nl-NL" dirty="0" err="1"/>
              <a:t>Sewage</a:t>
            </a:r>
            <a:r>
              <a:rPr lang="nl-NL" dirty="0"/>
              <a:t> Treatment Works Wetland </a:t>
            </a:r>
          </a:p>
        </p:txBody>
      </p:sp>
      <p:cxnSp>
        <p:nvCxnSpPr>
          <p:cNvPr id="34" name="Rechte verbindingslijn 33">
            <a:extLst>
              <a:ext uri="{FF2B5EF4-FFF2-40B4-BE49-F238E27FC236}">
                <a16:creationId xmlns:a16="http://schemas.microsoft.com/office/drawing/2014/main" id="{4E5B516E-66B5-D851-E117-34224A171B9E}"/>
              </a:ext>
            </a:extLst>
          </p:cNvPr>
          <p:cNvCxnSpPr/>
          <p:nvPr/>
        </p:nvCxnSpPr>
        <p:spPr>
          <a:xfrm>
            <a:off x="2002054" y="4165540"/>
            <a:ext cx="0" cy="338555"/>
          </a:xfrm>
          <a:prstGeom prst="line">
            <a:avLst/>
          </a:prstGeom>
          <a:ln w="9525">
            <a:solidFill>
              <a:srgbClr val="4C4F57">
                <a:alpha val="29804"/>
              </a:srgbClr>
            </a:solidFill>
          </a:ln>
        </p:spPr>
        <p:style>
          <a:lnRef idx="2">
            <a:schemeClr val="accent1"/>
          </a:lnRef>
          <a:fillRef idx="0">
            <a:schemeClr val="accent1"/>
          </a:fillRef>
          <a:effectRef idx="1">
            <a:schemeClr val="accent1"/>
          </a:effectRef>
          <a:fontRef idx="minor">
            <a:schemeClr val="tx1"/>
          </a:fontRef>
        </p:style>
      </p:cxnSp>
      <p:pic>
        <p:nvPicPr>
          <p:cNvPr id="2" name="ARK638 Powercem Montage V0.2">
            <a:hlinkClick r:id="" action="ppaction://media"/>
            <a:extLst>
              <a:ext uri="{FF2B5EF4-FFF2-40B4-BE49-F238E27FC236}">
                <a16:creationId xmlns:a16="http://schemas.microsoft.com/office/drawing/2014/main" id="{C8732196-FDA3-739D-6DE0-B8BDCAABB3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38400" y="1371600"/>
            <a:ext cx="7315200" cy="4114800"/>
          </a:xfrm>
          <a:prstGeom prst="rect">
            <a:avLst/>
          </a:prstGeom>
        </p:spPr>
      </p:pic>
    </p:spTree>
    <p:extLst>
      <p:ext uri="{BB962C8B-B14F-4D97-AF65-F5344CB8AC3E}">
        <p14:creationId xmlns:p14="http://schemas.microsoft.com/office/powerpoint/2010/main" val="3153669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FCA9959F-659B-0EC0-150D-430D11D1E4B4}"/>
              </a:ext>
            </a:extLst>
          </p:cNvPr>
          <p:cNvSpPr>
            <a:spLocks noGrp="1"/>
          </p:cNvSpPr>
          <p:nvPr>
            <p:ph type="title"/>
          </p:nvPr>
        </p:nvSpPr>
        <p:spPr/>
        <p:txBody>
          <a:bodyPr>
            <a:normAutofit/>
          </a:bodyPr>
          <a:lstStyle/>
          <a:p>
            <a:r>
              <a:rPr lang="nl-NL" dirty="0" err="1"/>
              <a:t>Philosophy</a:t>
            </a:r>
            <a:endParaRPr lang="nl-NL" dirty="0"/>
          </a:p>
        </p:txBody>
      </p:sp>
      <p:sp>
        <p:nvSpPr>
          <p:cNvPr id="8" name="Tijdelijke aanduiding voor tekst 7">
            <a:extLst>
              <a:ext uri="{FF2B5EF4-FFF2-40B4-BE49-F238E27FC236}">
                <a16:creationId xmlns:a16="http://schemas.microsoft.com/office/drawing/2014/main" id="{6B63A6EB-9EA5-46F7-2A43-CFE2308D43B4}"/>
              </a:ext>
            </a:extLst>
          </p:cNvPr>
          <p:cNvSpPr>
            <a:spLocks noGrp="1"/>
          </p:cNvSpPr>
          <p:nvPr>
            <p:ph type="body" sz="quarter" idx="11"/>
          </p:nvPr>
        </p:nvSpPr>
        <p:spPr>
          <a:xfrm>
            <a:off x="972432" y="414525"/>
            <a:ext cx="6962199" cy="514335"/>
          </a:xfrm>
        </p:spPr>
        <p:txBody>
          <a:bodyPr/>
          <a:lstStyle/>
          <a:p>
            <a:r>
              <a:rPr lang="nl-NL" dirty="0"/>
              <a:t>South </a:t>
            </a:r>
            <a:r>
              <a:rPr lang="nl-NL" dirty="0" err="1"/>
              <a:t>Emsall</a:t>
            </a:r>
            <a:r>
              <a:rPr lang="nl-NL" dirty="0"/>
              <a:t> </a:t>
            </a:r>
            <a:r>
              <a:rPr lang="nl-NL" dirty="0" err="1"/>
              <a:t>Sewage</a:t>
            </a:r>
            <a:r>
              <a:rPr lang="nl-NL" dirty="0"/>
              <a:t> Treatment Works Wetland </a:t>
            </a:r>
          </a:p>
        </p:txBody>
      </p:sp>
      <p:sp>
        <p:nvSpPr>
          <p:cNvPr id="32" name="Tekstvak 31">
            <a:extLst>
              <a:ext uri="{FF2B5EF4-FFF2-40B4-BE49-F238E27FC236}">
                <a16:creationId xmlns:a16="http://schemas.microsoft.com/office/drawing/2014/main" id="{85BD949A-C3F6-5B6D-72CF-57FAC3F8C79E}"/>
              </a:ext>
            </a:extLst>
          </p:cNvPr>
          <p:cNvSpPr txBox="1"/>
          <p:nvPr/>
        </p:nvSpPr>
        <p:spPr>
          <a:xfrm>
            <a:off x="381225" y="1898833"/>
            <a:ext cx="10188452" cy="2056973"/>
          </a:xfrm>
          <a:prstGeom prst="rect">
            <a:avLst/>
          </a:prstGeom>
          <a:noFill/>
        </p:spPr>
        <p:txBody>
          <a:bodyPr wrap="square" rtlCol="0">
            <a:spAutoFit/>
          </a:bodyPr>
          <a:lstStyle/>
          <a:p>
            <a:pPr marL="342900" lvl="0" indent="-342900">
              <a:lnSpc>
                <a:spcPct val="107000"/>
              </a:lnSpc>
              <a:buFont typeface="+mj-lt"/>
              <a:buAutoNum type="arabicPeriod"/>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To significantly reduce the carbon footprint of the construction </a:t>
            </a:r>
            <a:endParaRPr lang="en-GB"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To preserve virgin aggregate resources</a:t>
            </a:r>
            <a:endParaRPr lang="en-GB"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To avoid the use of a manufactured membrane</a:t>
            </a:r>
            <a:endParaRPr lang="en-GB"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To create a strong, durable facility that can be maintained simply and safely throughout its intended design life</a:t>
            </a:r>
            <a:endParaRPr lang="en-GB"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To use materials that can be fully recycled at end of life of the facility, with zero waste</a:t>
            </a:r>
            <a:endParaRPr lang="en-GB" sz="2000" kern="100" dirty="0">
              <a:effectLst/>
              <a:latin typeface="Aptos" panose="020B0004020202020204" pitchFamily="34" charset="0"/>
              <a:ea typeface="Aptos" panose="020B0004020202020204" pitchFamily="34" charset="0"/>
              <a:cs typeface="Times New Roman" panose="02020603050405020304" pitchFamily="18" charset="0"/>
            </a:endParaRPr>
          </a:p>
        </p:txBody>
      </p:sp>
      <p:cxnSp>
        <p:nvCxnSpPr>
          <p:cNvPr id="34" name="Rechte verbindingslijn 33">
            <a:extLst>
              <a:ext uri="{FF2B5EF4-FFF2-40B4-BE49-F238E27FC236}">
                <a16:creationId xmlns:a16="http://schemas.microsoft.com/office/drawing/2014/main" id="{798128A5-416B-6847-5F84-99B6186CDC0D}"/>
              </a:ext>
            </a:extLst>
          </p:cNvPr>
          <p:cNvCxnSpPr/>
          <p:nvPr/>
        </p:nvCxnSpPr>
        <p:spPr>
          <a:xfrm>
            <a:off x="2002054" y="4165540"/>
            <a:ext cx="0" cy="338555"/>
          </a:xfrm>
          <a:prstGeom prst="line">
            <a:avLst/>
          </a:prstGeom>
          <a:ln w="9525">
            <a:solidFill>
              <a:srgbClr val="4C4F57">
                <a:alpha val="29804"/>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809024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7846F-EF55-8902-2569-EE1F3161EA6F}"/>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7C6FBF39-1E00-8B70-FAF3-B95D3B6DE734}"/>
              </a:ext>
            </a:extLst>
          </p:cNvPr>
          <p:cNvSpPr>
            <a:spLocks noGrp="1"/>
          </p:cNvSpPr>
          <p:nvPr>
            <p:ph type="title"/>
          </p:nvPr>
        </p:nvSpPr>
        <p:spPr/>
        <p:txBody>
          <a:bodyPr>
            <a:normAutofit/>
          </a:bodyPr>
          <a:lstStyle/>
          <a:p>
            <a:r>
              <a:rPr lang="nl-NL" dirty="0"/>
              <a:t>The Project</a:t>
            </a:r>
          </a:p>
        </p:txBody>
      </p:sp>
      <p:sp>
        <p:nvSpPr>
          <p:cNvPr id="8" name="Tijdelijke aanduiding voor tekst 7">
            <a:extLst>
              <a:ext uri="{FF2B5EF4-FFF2-40B4-BE49-F238E27FC236}">
                <a16:creationId xmlns:a16="http://schemas.microsoft.com/office/drawing/2014/main" id="{0F4B8299-E3A2-1CD6-A337-A2D5D5B6FEE1}"/>
              </a:ext>
            </a:extLst>
          </p:cNvPr>
          <p:cNvSpPr>
            <a:spLocks noGrp="1"/>
          </p:cNvSpPr>
          <p:nvPr>
            <p:ph type="body" sz="quarter" idx="11"/>
          </p:nvPr>
        </p:nvSpPr>
        <p:spPr>
          <a:xfrm>
            <a:off x="972432" y="414525"/>
            <a:ext cx="6962199" cy="514335"/>
          </a:xfrm>
        </p:spPr>
        <p:txBody>
          <a:bodyPr/>
          <a:lstStyle/>
          <a:p>
            <a:r>
              <a:rPr lang="nl-NL" dirty="0"/>
              <a:t>South </a:t>
            </a:r>
            <a:r>
              <a:rPr lang="nl-NL" dirty="0" err="1"/>
              <a:t>Emsall</a:t>
            </a:r>
            <a:r>
              <a:rPr lang="nl-NL" dirty="0"/>
              <a:t> </a:t>
            </a:r>
            <a:r>
              <a:rPr lang="nl-NL" dirty="0" err="1"/>
              <a:t>Sewage</a:t>
            </a:r>
            <a:r>
              <a:rPr lang="nl-NL" dirty="0"/>
              <a:t> Treatment Works Wetland </a:t>
            </a:r>
          </a:p>
        </p:txBody>
      </p:sp>
      <p:sp>
        <p:nvSpPr>
          <p:cNvPr id="32" name="Tekstvak 31">
            <a:extLst>
              <a:ext uri="{FF2B5EF4-FFF2-40B4-BE49-F238E27FC236}">
                <a16:creationId xmlns:a16="http://schemas.microsoft.com/office/drawing/2014/main" id="{31949CD9-DC7A-393E-D023-B607EEC177E4}"/>
              </a:ext>
            </a:extLst>
          </p:cNvPr>
          <p:cNvSpPr txBox="1"/>
          <p:nvPr/>
        </p:nvSpPr>
        <p:spPr>
          <a:xfrm>
            <a:off x="381224" y="1811166"/>
            <a:ext cx="11091305" cy="1706108"/>
          </a:xfrm>
          <a:prstGeom prst="rect">
            <a:avLst/>
          </a:prstGeom>
          <a:noFill/>
        </p:spPr>
        <p:txBody>
          <a:bodyPr wrap="square" rtlCol="0">
            <a:spAutoFit/>
          </a:bodyPr>
          <a:lstStyle/>
          <a:p>
            <a:pPr marL="285750" indent="-285750">
              <a:lnSpc>
                <a:spcPct val="107000"/>
              </a:lnSpc>
              <a:spcAft>
                <a:spcPts val="800"/>
              </a:spcAft>
              <a:buFont typeface="Arial" panose="020B0604020202020204" pitchFamily="34" charset="0"/>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5 </a:t>
            </a:r>
            <a:r>
              <a:rPr lang="en-US" sz="2000" kern="100" dirty="0">
                <a:latin typeface="Aptos" panose="020B0004020202020204" pitchFamily="34" charset="0"/>
                <a:ea typeface="Aptos" panose="020B0004020202020204" pitchFamily="34" charset="0"/>
                <a:cs typeface="Times New Roman" panose="02020603050405020304" pitchFamily="18" charset="0"/>
              </a:rPr>
              <a:t>wetland cells covering around 25,300 m²</a:t>
            </a:r>
          </a:p>
          <a:p>
            <a:pPr marL="285750" indent="-285750">
              <a:lnSpc>
                <a:spcPct val="107000"/>
              </a:lnSpc>
              <a:spcAft>
                <a:spcPts val="800"/>
              </a:spcAft>
              <a:buFont typeface="Arial" panose="020B0604020202020204" pitchFamily="34" charset="0"/>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Provision of storage capacity for storm overflows</a:t>
            </a:r>
          </a:p>
          <a:p>
            <a:pPr marL="285750" indent="-285750">
              <a:lnSpc>
                <a:spcPct val="107000"/>
              </a:lnSpc>
              <a:spcAft>
                <a:spcPts val="800"/>
              </a:spcAft>
              <a:buFont typeface="Arial" panose="020B0604020202020204" pitchFamily="34" charset="0"/>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Removal by plants of chemicals such as phosphates not addressed by the STW</a:t>
            </a:r>
          </a:p>
          <a:p>
            <a:pPr marL="285750" indent="-285750">
              <a:lnSpc>
                <a:spcPct val="107000"/>
              </a:lnSpc>
              <a:spcAft>
                <a:spcPts val="800"/>
              </a:spcAft>
              <a:buFont typeface="Arial" panose="020B0604020202020204" pitchFamily="34" charset="0"/>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Accommodates flow of 440l/s </a:t>
            </a:r>
          </a:p>
        </p:txBody>
      </p:sp>
      <p:cxnSp>
        <p:nvCxnSpPr>
          <p:cNvPr id="34" name="Rechte verbindingslijn 33">
            <a:extLst>
              <a:ext uri="{FF2B5EF4-FFF2-40B4-BE49-F238E27FC236}">
                <a16:creationId xmlns:a16="http://schemas.microsoft.com/office/drawing/2014/main" id="{64D99778-C639-E0EF-7436-3768E2F61C09}"/>
              </a:ext>
            </a:extLst>
          </p:cNvPr>
          <p:cNvCxnSpPr/>
          <p:nvPr/>
        </p:nvCxnSpPr>
        <p:spPr>
          <a:xfrm>
            <a:off x="2002054" y="4165540"/>
            <a:ext cx="0" cy="338555"/>
          </a:xfrm>
          <a:prstGeom prst="line">
            <a:avLst/>
          </a:prstGeom>
          <a:ln w="9525">
            <a:solidFill>
              <a:srgbClr val="4C4F57">
                <a:alpha val="29804"/>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511818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DA3DA-04AD-A39E-B7B7-9A7BBD9B0AA1}"/>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9D5D8E80-A480-5CFD-00BB-32198AEB0971}"/>
              </a:ext>
            </a:extLst>
          </p:cNvPr>
          <p:cNvSpPr>
            <a:spLocks noGrp="1"/>
          </p:cNvSpPr>
          <p:nvPr>
            <p:ph type="title"/>
          </p:nvPr>
        </p:nvSpPr>
        <p:spPr/>
        <p:txBody>
          <a:bodyPr>
            <a:normAutofit/>
          </a:bodyPr>
          <a:lstStyle/>
          <a:p>
            <a:r>
              <a:rPr lang="nl-NL" dirty="0" err="1"/>
              <a:t>Methodology</a:t>
            </a:r>
            <a:endParaRPr lang="nl-NL" dirty="0"/>
          </a:p>
        </p:txBody>
      </p:sp>
      <p:sp>
        <p:nvSpPr>
          <p:cNvPr id="8" name="Tijdelijke aanduiding voor tekst 7">
            <a:extLst>
              <a:ext uri="{FF2B5EF4-FFF2-40B4-BE49-F238E27FC236}">
                <a16:creationId xmlns:a16="http://schemas.microsoft.com/office/drawing/2014/main" id="{F89FDFAF-41ED-8A14-310A-F0AE0F39933F}"/>
              </a:ext>
            </a:extLst>
          </p:cNvPr>
          <p:cNvSpPr>
            <a:spLocks noGrp="1"/>
          </p:cNvSpPr>
          <p:nvPr>
            <p:ph type="body" sz="quarter" idx="11"/>
          </p:nvPr>
        </p:nvSpPr>
        <p:spPr>
          <a:xfrm>
            <a:off x="972432" y="414525"/>
            <a:ext cx="6962199" cy="514335"/>
          </a:xfrm>
        </p:spPr>
        <p:txBody>
          <a:bodyPr/>
          <a:lstStyle/>
          <a:p>
            <a:r>
              <a:rPr lang="nl-NL" dirty="0"/>
              <a:t>South </a:t>
            </a:r>
            <a:r>
              <a:rPr lang="nl-NL" dirty="0" err="1"/>
              <a:t>Emsall</a:t>
            </a:r>
            <a:r>
              <a:rPr lang="nl-NL" dirty="0"/>
              <a:t> </a:t>
            </a:r>
            <a:r>
              <a:rPr lang="nl-NL" dirty="0" err="1"/>
              <a:t>Sewage</a:t>
            </a:r>
            <a:r>
              <a:rPr lang="nl-NL" dirty="0"/>
              <a:t> Treatment Works Wetland </a:t>
            </a:r>
          </a:p>
        </p:txBody>
      </p:sp>
      <p:sp>
        <p:nvSpPr>
          <p:cNvPr id="32" name="Tekstvak 31">
            <a:extLst>
              <a:ext uri="{FF2B5EF4-FFF2-40B4-BE49-F238E27FC236}">
                <a16:creationId xmlns:a16="http://schemas.microsoft.com/office/drawing/2014/main" id="{E80CF89A-AE1D-DCA1-57A5-42641E73A92C}"/>
              </a:ext>
            </a:extLst>
          </p:cNvPr>
          <p:cNvSpPr txBox="1"/>
          <p:nvPr/>
        </p:nvSpPr>
        <p:spPr>
          <a:xfrm>
            <a:off x="381224" y="1811166"/>
            <a:ext cx="11091305" cy="3290644"/>
          </a:xfrm>
          <a:prstGeom prst="rect">
            <a:avLst/>
          </a:prstGeom>
          <a:noFill/>
        </p:spPr>
        <p:txBody>
          <a:bodyPr wrap="square" rtlCol="0">
            <a:spAutoFit/>
          </a:bodyPr>
          <a:lstStyle/>
          <a:p>
            <a:pPr marL="171450" indent="-171450">
              <a:lnSpc>
                <a:spcPct val="107000"/>
              </a:lnSpc>
              <a:spcAft>
                <a:spcPts val="800"/>
              </a:spcAft>
              <a:buFont typeface="Arial" panose="020B0604020202020204" pitchFamily="34" charset="0"/>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Soils laboratory tested to prove strength and impermeability, benchmarked against puddle clay</a:t>
            </a:r>
          </a:p>
          <a:p>
            <a:pPr marL="171450" indent="-171450">
              <a:lnSpc>
                <a:spcPct val="107000"/>
              </a:lnSpc>
              <a:spcAft>
                <a:spcPts val="800"/>
              </a:spcAft>
              <a:buFont typeface="Arial" panose="020B0604020202020204" pitchFamily="34" charset="0"/>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Designed for balanced cut/fill – no spoil to landfill</a:t>
            </a:r>
          </a:p>
          <a:p>
            <a:pPr marL="171450" indent="-171450">
              <a:lnSpc>
                <a:spcPct val="107000"/>
              </a:lnSpc>
              <a:spcAft>
                <a:spcPts val="800"/>
              </a:spcAft>
              <a:buFont typeface="Arial" panose="020B0604020202020204" pitchFamily="34" charset="0"/>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Bulk earthworks carried out to create cell plateaus</a:t>
            </a:r>
          </a:p>
          <a:p>
            <a:pPr marL="171450" indent="-171450">
              <a:lnSpc>
                <a:spcPct val="107000"/>
              </a:lnSpc>
              <a:spcAft>
                <a:spcPts val="800"/>
              </a:spcAft>
              <a:buFont typeface="Arial" panose="020B0604020202020204" pitchFamily="34" charset="0"/>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Base of cells stabilised in-situ with RoadCem and OPC to a depth of 250mm</a:t>
            </a:r>
          </a:p>
          <a:p>
            <a:pPr marL="171450" indent="-171450">
              <a:lnSpc>
                <a:spcPct val="107000"/>
              </a:lnSpc>
              <a:spcAft>
                <a:spcPts val="800"/>
              </a:spcAft>
              <a:buFont typeface="Arial" panose="020B0604020202020204" pitchFamily="34" charset="0"/>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Topsoil stabilised ex-situ, placed in 250mm layers and compacted to form the embankments</a:t>
            </a:r>
          </a:p>
          <a:p>
            <a:pPr marL="171450" indent="-171450">
              <a:lnSpc>
                <a:spcPct val="107000"/>
              </a:lnSpc>
              <a:spcAft>
                <a:spcPts val="800"/>
              </a:spcAft>
              <a:buFont typeface="Arial" panose="020B0604020202020204" pitchFamily="34" charset="0"/>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Embankments formed oversize and trimmed to shape after 1 week</a:t>
            </a:r>
          </a:p>
          <a:p>
            <a:pPr marL="171450" indent="-171450">
              <a:lnSpc>
                <a:spcPct val="107000"/>
              </a:lnSpc>
              <a:spcAft>
                <a:spcPts val="800"/>
              </a:spcAft>
              <a:buFont typeface="Arial" panose="020B0604020202020204" pitchFamily="34" charset="0"/>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Cell 1 full hydraulic test at capacity plus 25% safety margin</a:t>
            </a:r>
          </a:p>
          <a:p>
            <a:pPr marL="171450" indent="-171450">
              <a:lnSpc>
                <a:spcPct val="107000"/>
              </a:lnSpc>
              <a:spcAft>
                <a:spcPts val="800"/>
              </a:spcAft>
              <a:buFont typeface="Arial" panose="020B0604020202020204" pitchFamily="34" charset="0"/>
              <a:buChar char="•"/>
            </a:pPr>
            <a:endParaRPr lang="en-US" sz="1100" kern="100" dirty="0">
              <a:latin typeface="Aptos" panose="020B0004020202020204" pitchFamily="34" charset="0"/>
              <a:ea typeface="Aptos" panose="020B0004020202020204" pitchFamily="34" charset="0"/>
              <a:cs typeface="Times New Roman" panose="02020603050405020304" pitchFamily="18" charset="0"/>
            </a:endParaRPr>
          </a:p>
        </p:txBody>
      </p:sp>
      <p:cxnSp>
        <p:nvCxnSpPr>
          <p:cNvPr id="34" name="Rechte verbindingslijn 33">
            <a:extLst>
              <a:ext uri="{FF2B5EF4-FFF2-40B4-BE49-F238E27FC236}">
                <a16:creationId xmlns:a16="http://schemas.microsoft.com/office/drawing/2014/main" id="{01DB6A6C-4CEA-ACD1-4DE8-F2575B0EEA5C}"/>
              </a:ext>
            </a:extLst>
          </p:cNvPr>
          <p:cNvCxnSpPr/>
          <p:nvPr/>
        </p:nvCxnSpPr>
        <p:spPr>
          <a:xfrm>
            <a:off x="2002054" y="4165540"/>
            <a:ext cx="0" cy="338555"/>
          </a:xfrm>
          <a:prstGeom prst="line">
            <a:avLst/>
          </a:prstGeom>
          <a:ln w="9525">
            <a:solidFill>
              <a:srgbClr val="4C4F57">
                <a:alpha val="29804"/>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034337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D3717-59D6-6D94-5675-BC807C736F22}"/>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FE55482E-2F5E-62B0-1E41-FAA31D9A111F}"/>
              </a:ext>
            </a:extLst>
          </p:cNvPr>
          <p:cNvSpPr>
            <a:spLocks noGrp="1"/>
          </p:cNvSpPr>
          <p:nvPr>
            <p:ph type="title"/>
          </p:nvPr>
        </p:nvSpPr>
        <p:spPr/>
        <p:txBody>
          <a:bodyPr>
            <a:normAutofit/>
          </a:bodyPr>
          <a:lstStyle/>
          <a:p>
            <a:r>
              <a:rPr lang="nl-NL" dirty="0"/>
              <a:t>Carbon Footprint</a:t>
            </a:r>
          </a:p>
        </p:txBody>
      </p:sp>
      <p:sp>
        <p:nvSpPr>
          <p:cNvPr id="8" name="Tijdelijke aanduiding voor tekst 7">
            <a:extLst>
              <a:ext uri="{FF2B5EF4-FFF2-40B4-BE49-F238E27FC236}">
                <a16:creationId xmlns:a16="http://schemas.microsoft.com/office/drawing/2014/main" id="{AE98F7B1-1B25-73B2-AC2A-134943D1DA49}"/>
              </a:ext>
            </a:extLst>
          </p:cNvPr>
          <p:cNvSpPr>
            <a:spLocks noGrp="1"/>
          </p:cNvSpPr>
          <p:nvPr>
            <p:ph type="body" sz="quarter" idx="11"/>
          </p:nvPr>
        </p:nvSpPr>
        <p:spPr>
          <a:xfrm>
            <a:off x="972432" y="414525"/>
            <a:ext cx="6962199" cy="514335"/>
          </a:xfrm>
        </p:spPr>
        <p:txBody>
          <a:bodyPr/>
          <a:lstStyle/>
          <a:p>
            <a:r>
              <a:rPr lang="nl-NL" dirty="0"/>
              <a:t>South </a:t>
            </a:r>
            <a:r>
              <a:rPr lang="nl-NL" dirty="0" err="1"/>
              <a:t>Emsall</a:t>
            </a:r>
            <a:r>
              <a:rPr lang="nl-NL" dirty="0"/>
              <a:t> </a:t>
            </a:r>
            <a:r>
              <a:rPr lang="nl-NL" dirty="0" err="1"/>
              <a:t>Sewage</a:t>
            </a:r>
            <a:r>
              <a:rPr lang="nl-NL" dirty="0"/>
              <a:t> Treatment Works Wetland </a:t>
            </a:r>
          </a:p>
        </p:txBody>
      </p:sp>
      <p:sp>
        <p:nvSpPr>
          <p:cNvPr id="32" name="Tekstvak 31">
            <a:extLst>
              <a:ext uri="{FF2B5EF4-FFF2-40B4-BE49-F238E27FC236}">
                <a16:creationId xmlns:a16="http://schemas.microsoft.com/office/drawing/2014/main" id="{135AE035-4DEB-4CDB-EC85-C3B4B1942FD1}"/>
              </a:ext>
            </a:extLst>
          </p:cNvPr>
          <p:cNvSpPr txBox="1"/>
          <p:nvPr/>
        </p:nvSpPr>
        <p:spPr>
          <a:xfrm>
            <a:off x="396727" y="1811166"/>
            <a:ext cx="11091305" cy="3517373"/>
          </a:xfrm>
          <a:prstGeom prst="rect">
            <a:avLst/>
          </a:prstGeom>
          <a:noFill/>
        </p:spPr>
        <p:txBody>
          <a:bodyPr wrap="square" rtlCol="0">
            <a:spAutoFit/>
          </a:bodyPr>
          <a:lstStyle/>
          <a:p>
            <a:pPr marL="171450" indent="-171450">
              <a:lnSpc>
                <a:spcPct val="107000"/>
              </a:lnSpc>
              <a:spcAft>
                <a:spcPts val="800"/>
              </a:spcAft>
              <a:buFont typeface="Arial" panose="020B0604020202020204" pitchFamily="34" charset="0"/>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Original design – all topsoil to landfill and import equal volume of clay</a:t>
            </a:r>
          </a:p>
          <a:p>
            <a:pPr marL="171450" indent="-171450">
              <a:lnSpc>
                <a:spcPct val="107000"/>
              </a:lnSpc>
              <a:spcAft>
                <a:spcPts val="800"/>
              </a:spcAft>
              <a:buFont typeface="Arial" panose="020B0604020202020204" pitchFamily="34" charset="0"/>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Estimated 3,000 HGV movements, requiring a 650m long temporary haul road, 2 bridges over the beck and a highway standard junction</a:t>
            </a:r>
          </a:p>
          <a:p>
            <a:pPr marL="171450" indent="-171450">
              <a:lnSpc>
                <a:spcPct val="107000"/>
              </a:lnSpc>
              <a:spcAft>
                <a:spcPts val="800"/>
              </a:spcAft>
              <a:buFont typeface="Arial" panose="020B0604020202020204" pitchFamily="34" charset="0"/>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Stabilising site won material reduced HGV movements to delivery of RoadCem and cement and plant</a:t>
            </a:r>
          </a:p>
          <a:p>
            <a:pPr marL="171450" indent="-171450">
              <a:lnSpc>
                <a:spcPct val="107000"/>
              </a:lnSpc>
              <a:spcAft>
                <a:spcPts val="800"/>
              </a:spcAft>
              <a:buFont typeface="Arial" panose="020B0604020202020204" pitchFamily="34" charset="0"/>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The haul road, would have been waste on removal, no longer required</a:t>
            </a:r>
          </a:p>
          <a:p>
            <a:pPr marL="171450" indent="-171450">
              <a:lnSpc>
                <a:spcPct val="107000"/>
              </a:lnSpc>
              <a:spcAft>
                <a:spcPts val="800"/>
              </a:spcAft>
              <a:buFont typeface="Arial" panose="020B0604020202020204" pitchFamily="34" charset="0"/>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Omission of manufactured liner further reduced carbon footprint</a:t>
            </a:r>
          </a:p>
          <a:p>
            <a:pPr marL="171450" indent="-171450">
              <a:lnSpc>
                <a:spcPct val="107000"/>
              </a:lnSpc>
              <a:spcAft>
                <a:spcPts val="800"/>
              </a:spcAft>
              <a:buFont typeface="Arial" panose="020B0604020202020204" pitchFamily="34" charset="0"/>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Based on other projects estimated 80% reduction in carbon footprint</a:t>
            </a:r>
          </a:p>
          <a:p>
            <a:pPr marL="171450" indent="-171450">
              <a:lnSpc>
                <a:spcPct val="107000"/>
              </a:lnSpc>
              <a:spcAft>
                <a:spcPts val="800"/>
              </a:spcAft>
              <a:buFont typeface="Arial" panose="020B0604020202020204" pitchFamily="34" charset="0"/>
              <a:buChar char="•"/>
            </a:pPr>
            <a:endParaRPr lang="en-US" sz="1100" kern="100" dirty="0">
              <a:latin typeface="Aptos" panose="020B0004020202020204" pitchFamily="34" charset="0"/>
              <a:ea typeface="Aptos" panose="020B0004020202020204" pitchFamily="34" charset="0"/>
              <a:cs typeface="Times New Roman" panose="02020603050405020304" pitchFamily="18" charset="0"/>
            </a:endParaRPr>
          </a:p>
        </p:txBody>
      </p:sp>
      <p:cxnSp>
        <p:nvCxnSpPr>
          <p:cNvPr id="34" name="Rechte verbindingslijn 33">
            <a:extLst>
              <a:ext uri="{FF2B5EF4-FFF2-40B4-BE49-F238E27FC236}">
                <a16:creationId xmlns:a16="http://schemas.microsoft.com/office/drawing/2014/main" id="{F2BBD595-6801-D165-6E01-74DCBED6FA1C}"/>
              </a:ext>
            </a:extLst>
          </p:cNvPr>
          <p:cNvCxnSpPr/>
          <p:nvPr/>
        </p:nvCxnSpPr>
        <p:spPr>
          <a:xfrm>
            <a:off x="2002054" y="4165540"/>
            <a:ext cx="0" cy="338555"/>
          </a:xfrm>
          <a:prstGeom prst="line">
            <a:avLst/>
          </a:prstGeom>
          <a:ln w="9525">
            <a:solidFill>
              <a:srgbClr val="4C4F57">
                <a:alpha val="29804"/>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313030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A0DA5-6D8F-B376-CBCA-3345B697AB02}"/>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2A5EF2B0-9188-8FFB-5F67-68F338ABE062}"/>
              </a:ext>
            </a:extLst>
          </p:cNvPr>
          <p:cNvSpPr>
            <a:spLocks noGrp="1"/>
          </p:cNvSpPr>
          <p:nvPr>
            <p:ph type="title"/>
          </p:nvPr>
        </p:nvSpPr>
        <p:spPr/>
        <p:txBody>
          <a:bodyPr>
            <a:normAutofit/>
          </a:bodyPr>
          <a:lstStyle/>
          <a:p>
            <a:r>
              <a:rPr lang="nl-NL" dirty="0"/>
              <a:t>Technology</a:t>
            </a:r>
          </a:p>
        </p:txBody>
      </p:sp>
      <p:sp>
        <p:nvSpPr>
          <p:cNvPr id="8" name="Tijdelijke aanduiding voor tekst 7">
            <a:extLst>
              <a:ext uri="{FF2B5EF4-FFF2-40B4-BE49-F238E27FC236}">
                <a16:creationId xmlns:a16="http://schemas.microsoft.com/office/drawing/2014/main" id="{02812780-367F-0991-1E0B-2C79AE2D1140}"/>
              </a:ext>
            </a:extLst>
          </p:cNvPr>
          <p:cNvSpPr>
            <a:spLocks noGrp="1"/>
          </p:cNvSpPr>
          <p:nvPr>
            <p:ph type="body" sz="quarter" idx="11"/>
          </p:nvPr>
        </p:nvSpPr>
        <p:spPr>
          <a:xfrm>
            <a:off x="972432" y="414525"/>
            <a:ext cx="6962199" cy="514335"/>
          </a:xfrm>
        </p:spPr>
        <p:txBody>
          <a:bodyPr/>
          <a:lstStyle/>
          <a:p>
            <a:r>
              <a:rPr lang="nl-NL" dirty="0"/>
              <a:t>South </a:t>
            </a:r>
            <a:r>
              <a:rPr lang="nl-NL" dirty="0" err="1"/>
              <a:t>Emsall</a:t>
            </a:r>
            <a:r>
              <a:rPr lang="nl-NL" dirty="0"/>
              <a:t> </a:t>
            </a:r>
            <a:r>
              <a:rPr lang="nl-NL" dirty="0" err="1"/>
              <a:t>Sewage</a:t>
            </a:r>
            <a:r>
              <a:rPr lang="nl-NL" dirty="0"/>
              <a:t> Treatment Works Wetland </a:t>
            </a:r>
          </a:p>
        </p:txBody>
      </p:sp>
      <p:sp>
        <p:nvSpPr>
          <p:cNvPr id="32" name="Tekstvak 31">
            <a:extLst>
              <a:ext uri="{FF2B5EF4-FFF2-40B4-BE49-F238E27FC236}">
                <a16:creationId xmlns:a16="http://schemas.microsoft.com/office/drawing/2014/main" id="{0315EA8B-9972-A7D0-F943-D5F412529A64}"/>
              </a:ext>
            </a:extLst>
          </p:cNvPr>
          <p:cNvSpPr txBox="1"/>
          <p:nvPr/>
        </p:nvSpPr>
        <p:spPr>
          <a:xfrm>
            <a:off x="396727" y="1811166"/>
            <a:ext cx="11091305" cy="5253746"/>
          </a:xfrm>
          <a:prstGeom prst="rect">
            <a:avLst/>
          </a:prstGeom>
          <a:noFill/>
        </p:spPr>
        <p:txBody>
          <a:bodyPr wrap="square" rtlCol="0">
            <a:spAutoFit/>
          </a:bodyPr>
          <a:lstStyle/>
          <a:p>
            <a:pPr marL="285750" indent="-285750">
              <a:lnSpc>
                <a:spcPct val="107000"/>
              </a:lnSpc>
              <a:spcAft>
                <a:spcPts val="800"/>
              </a:spcAft>
              <a:buFont typeface="Arial" panose="020B0604020202020204" pitchFamily="34" charset="0"/>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Cement and lime stabilisation ‘glue’ the particles together, resulting in a brittle material with little tensile strength</a:t>
            </a:r>
          </a:p>
          <a:p>
            <a:pPr marL="285750" indent="-285750">
              <a:lnSpc>
                <a:spcPct val="107000"/>
              </a:lnSpc>
              <a:spcAft>
                <a:spcPts val="800"/>
              </a:spcAft>
              <a:buFont typeface="Arial" panose="020B0604020202020204" pitchFamily="34" charset="0"/>
              <a:buChar char="•"/>
            </a:pP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RoadCem</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significantly enhances the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stabilisation</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process by wrapping the particles in a needle like matrix</a:t>
            </a:r>
          </a:p>
          <a:p>
            <a:pPr marL="285750" indent="-285750">
              <a:lnSpc>
                <a:spcPct val="107000"/>
              </a:lnSpc>
              <a:spcAft>
                <a:spcPts val="800"/>
              </a:spcAft>
              <a:buFont typeface="Arial" panose="020B0604020202020204" pitchFamily="34" charset="0"/>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The resultant material has good tensile strength, a high modulus of elasticity and </a:t>
            </a:r>
            <a:r>
              <a:rPr lang="en-US" sz="2000" kern="100" dirty="0">
                <a:latin typeface="Aptos" panose="020B0004020202020204" pitchFamily="34" charset="0"/>
                <a:ea typeface="Aptos" panose="020B0004020202020204" pitchFamily="34" charset="0"/>
                <a:cs typeface="Times New Roman" panose="02020603050405020304" pitchFamily="18" charset="0"/>
              </a:rPr>
              <a:t>low </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permeability</a:t>
            </a:r>
            <a:endParaRPr lang="en-GB" sz="20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L</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arge areas can be stabilised with low voids and excellent crack control, such that movement joints are not required</a:t>
            </a:r>
            <a:endParaRPr lang="en-GB" sz="20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G</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reater proportion of the cement is included in the hydration process which improves the durability of the stabilised material and reduces cement requirement</a:t>
            </a:r>
            <a:endParaRPr lang="en-GB" sz="20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Contaminants are locked into the microstructure, no leaching of contaminants</a:t>
            </a:r>
            <a:endParaRPr lang="en-GB" sz="20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US" sz="2000" dirty="0" err="1">
                <a:effectLst/>
                <a:latin typeface="Aptos" panose="020B0004020202020204" pitchFamily="34" charset="0"/>
                <a:ea typeface="Aptos" panose="020B0004020202020204" pitchFamily="34" charset="0"/>
                <a:cs typeface="Times New Roman" panose="02020603050405020304" pitchFamily="18" charset="0"/>
              </a:rPr>
              <a:t>RoadCem</a:t>
            </a:r>
            <a:r>
              <a:rPr lang="en-US" sz="2000" dirty="0">
                <a:effectLst/>
                <a:latin typeface="Aptos" panose="020B0004020202020204" pitchFamily="34" charset="0"/>
                <a:ea typeface="Aptos" panose="020B0004020202020204" pitchFamily="34" charset="0"/>
                <a:cs typeface="Times New Roman" panose="02020603050405020304" pitchFamily="18" charset="0"/>
              </a:rPr>
              <a:t> can be used with soils which are not suitable for lime, or cement </a:t>
            </a:r>
            <a:r>
              <a:rPr lang="en-US" sz="2000" dirty="0" err="1">
                <a:effectLst/>
                <a:latin typeface="Aptos" panose="020B0004020202020204" pitchFamily="34" charset="0"/>
                <a:ea typeface="Aptos" panose="020B0004020202020204" pitchFamily="34" charset="0"/>
                <a:cs typeface="Times New Roman" panose="02020603050405020304" pitchFamily="18" charset="0"/>
              </a:rPr>
              <a:t>stabilisation</a:t>
            </a:r>
            <a:r>
              <a:rPr lang="en-US" sz="2000" dirty="0">
                <a:effectLst/>
                <a:latin typeface="Aptos" panose="020B0004020202020204" pitchFamily="34" charset="0"/>
                <a:ea typeface="Aptos" panose="020B0004020202020204" pitchFamily="34" charset="0"/>
                <a:cs typeface="Times New Roman" panose="02020603050405020304" pitchFamily="18" charset="0"/>
              </a:rPr>
              <a:t> such as soils with high organic content and clays with high sulphate content and high-volume change potential</a:t>
            </a:r>
            <a:endParaRPr lang="en-US" sz="2000" kern="100" dirty="0">
              <a:latin typeface="Aptos" panose="020B0004020202020204" pitchFamily="34" charset="0"/>
              <a:ea typeface="Aptos" panose="020B0004020202020204" pitchFamily="34" charset="0"/>
              <a:cs typeface="Times New Roman" panose="02020603050405020304" pitchFamily="18" charset="0"/>
            </a:endParaRPr>
          </a:p>
        </p:txBody>
      </p:sp>
      <p:cxnSp>
        <p:nvCxnSpPr>
          <p:cNvPr id="34" name="Rechte verbindingslijn 33">
            <a:extLst>
              <a:ext uri="{FF2B5EF4-FFF2-40B4-BE49-F238E27FC236}">
                <a16:creationId xmlns:a16="http://schemas.microsoft.com/office/drawing/2014/main" id="{D5F0DAAB-C124-B723-C073-DBD2EA27DCD1}"/>
              </a:ext>
            </a:extLst>
          </p:cNvPr>
          <p:cNvCxnSpPr/>
          <p:nvPr/>
        </p:nvCxnSpPr>
        <p:spPr>
          <a:xfrm>
            <a:off x="2002054" y="4165540"/>
            <a:ext cx="0" cy="338555"/>
          </a:xfrm>
          <a:prstGeom prst="line">
            <a:avLst/>
          </a:prstGeom>
          <a:ln w="9525">
            <a:solidFill>
              <a:srgbClr val="4C4F57">
                <a:alpha val="29804"/>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545903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17C6F-11FE-3BF8-9BA6-E3A696CE6751}"/>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5EFBF67A-78DD-B9DB-C2AE-3825D71371A1}"/>
              </a:ext>
            </a:extLst>
          </p:cNvPr>
          <p:cNvSpPr>
            <a:spLocks noGrp="1"/>
          </p:cNvSpPr>
          <p:nvPr>
            <p:ph type="title"/>
          </p:nvPr>
        </p:nvSpPr>
        <p:spPr/>
        <p:txBody>
          <a:bodyPr>
            <a:normAutofit/>
          </a:bodyPr>
          <a:lstStyle/>
          <a:p>
            <a:r>
              <a:rPr lang="nl-NL" dirty="0"/>
              <a:t>Design and </a:t>
            </a:r>
            <a:r>
              <a:rPr lang="nl-NL" dirty="0" err="1"/>
              <a:t>Verification</a:t>
            </a:r>
            <a:endParaRPr lang="nl-NL" dirty="0"/>
          </a:p>
        </p:txBody>
      </p:sp>
      <p:sp>
        <p:nvSpPr>
          <p:cNvPr id="8" name="Tijdelijke aanduiding voor tekst 7">
            <a:extLst>
              <a:ext uri="{FF2B5EF4-FFF2-40B4-BE49-F238E27FC236}">
                <a16:creationId xmlns:a16="http://schemas.microsoft.com/office/drawing/2014/main" id="{84E36699-7499-0165-9455-42A2E033B4ED}"/>
              </a:ext>
            </a:extLst>
          </p:cNvPr>
          <p:cNvSpPr>
            <a:spLocks noGrp="1"/>
          </p:cNvSpPr>
          <p:nvPr>
            <p:ph type="body" sz="quarter" idx="11"/>
          </p:nvPr>
        </p:nvSpPr>
        <p:spPr>
          <a:xfrm>
            <a:off x="972432" y="414525"/>
            <a:ext cx="6962199" cy="514335"/>
          </a:xfrm>
        </p:spPr>
        <p:txBody>
          <a:bodyPr/>
          <a:lstStyle/>
          <a:p>
            <a:r>
              <a:rPr lang="nl-NL" dirty="0"/>
              <a:t>South </a:t>
            </a:r>
            <a:r>
              <a:rPr lang="nl-NL" dirty="0" err="1"/>
              <a:t>Emsall</a:t>
            </a:r>
            <a:r>
              <a:rPr lang="nl-NL" dirty="0"/>
              <a:t> </a:t>
            </a:r>
            <a:r>
              <a:rPr lang="nl-NL" dirty="0" err="1"/>
              <a:t>Sewage</a:t>
            </a:r>
            <a:r>
              <a:rPr lang="nl-NL" dirty="0"/>
              <a:t> Treatment Works Wetland </a:t>
            </a:r>
          </a:p>
        </p:txBody>
      </p:sp>
      <p:sp>
        <p:nvSpPr>
          <p:cNvPr id="32" name="Tekstvak 31">
            <a:extLst>
              <a:ext uri="{FF2B5EF4-FFF2-40B4-BE49-F238E27FC236}">
                <a16:creationId xmlns:a16="http://schemas.microsoft.com/office/drawing/2014/main" id="{EB8254BA-A4C0-FFE8-8495-324EA447E58A}"/>
              </a:ext>
            </a:extLst>
          </p:cNvPr>
          <p:cNvSpPr txBox="1"/>
          <p:nvPr/>
        </p:nvSpPr>
        <p:spPr>
          <a:xfrm>
            <a:off x="396727" y="1811166"/>
            <a:ext cx="11091305" cy="1996444"/>
          </a:xfrm>
          <a:prstGeom prst="rect">
            <a:avLst/>
          </a:prstGeom>
          <a:noFill/>
        </p:spPr>
        <p:txBody>
          <a:bodyPr wrap="square" rtlCol="0">
            <a:spAutoFit/>
          </a:bodyPr>
          <a:lstStyle/>
          <a:p>
            <a:pPr marL="285750" indent="-285750">
              <a:lnSpc>
                <a:spcPct val="107000"/>
              </a:lnSpc>
              <a:spcAft>
                <a:spcPts val="800"/>
              </a:spcAft>
              <a:buFont typeface="Arial" panose="020B0604020202020204" pitchFamily="34" charset="0"/>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The final layout of the cells and the cut/fill model were carried out by Civil Engineers from Rodgers Leask Ltd</a:t>
            </a:r>
            <a:endParaRPr lang="en-GB" sz="20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The soil sampling, laboratory testing, geotechnical design and site monitoring and verification were carried out by Geotechnical Engineers from Rodgers Leask Ltd</a:t>
            </a:r>
            <a:endParaRPr lang="en-GB"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US" sz="2400" kern="100" dirty="0">
              <a:latin typeface="Aptos" panose="020B0004020202020204" pitchFamily="34" charset="0"/>
              <a:ea typeface="Aptos" panose="020B0004020202020204" pitchFamily="34" charset="0"/>
              <a:cs typeface="Times New Roman" panose="02020603050405020304" pitchFamily="18" charset="0"/>
            </a:endParaRPr>
          </a:p>
        </p:txBody>
      </p:sp>
      <p:cxnSp>
        <p:nvCxnSpPr>
          <p:cNvPr id="34" name="Rechte verbindingslijn 33">
            <a:extLst>
              <a:ext uri="{FF2B5EF4-FFF2-40B4-BE49-F238E27FC236}">
                <a16:creationId xmlns:a16="http://schemas.microsoft.com/office/drawing/2014/main" id="{34C2A417-440F-23A8-B200-22B066C8442A}"/>
              </a:ext>
            </a:extLst>
          </p:cNvPr>
          <p:cNvCxnSpPr/>
          <p:nvPr/>
        </p:nvCxnSpPr>
        <p:spPr>
          <a:xfrm>
            <a:off x="2002054" y="4165540"/>
            <a:ext cx="0" cy="338555"/>
          </a:xfrm>
          <a:prstGeom prst="line">
            <a:avLst/>
          </a:prstGeom>
          <a:ln w="9525">
            <a:solidFill>
              <a:srgbClr val="4C4F57">
                <a:alpha val="29804"/>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975062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D92EB-7CA3-F59B-DF68-E5119E5EA2F3}"/>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3966ABE6-4BC2-7EDE-107B-49DF10ED1E9B}"/>
              </a:ext>
            </a:extLst>
          </p:cNvPr>
          <p:cNvSpPr>
            <a:spLocks noGrp="1"/>
          </p:cNvSpPr>
          <p:nvPr>
            <p:ph type="title"/>
          </p:nvPr>
        </p:nvSpPr>
        <p:spPr/>
        <p:txBody>
          <a:bodyPr>
            <a:normAutofit/>
          </a:bodyPr>
          <a:lstStyle/>
          <a:p>
            <a:r>
              <a:rPr lang="nl-NL" dirty="0"/>
              <a:t>Maintenance and End of Life</a:t>
            </a:r>
          </a:p>
        </p:txBody>
      </p:sp>
      <p:sp>
        <p:nvSpPr>
          <p:cNvPr id="8" name="Tijdelijke aanduiding voor tekst 7">
            <a:extLst>
              <a:ext uri="{FF2B5EF4-FFF2-40B4-BE49-F238E27FC236}">
                <a16:creationId xmlns:a16="http://schemas.microsoft.com/office/drawing/2014/main" id="{9CE9EB91-9E42-B358-D5BF-A13746FC2C2D}"/>
              </a:ext>
            </a:extLst>
          </p:cNvPr>
          <p:cNvSpPr>
            <a:spLocks noGrp="1"/>
          </p:cNvSpPr>
          <p:nvPr>
            <p:ph type="body" sz="quarter" idx="11"/>
          </p:nvPr>
        </p:nvSpPr>
        <p:spPr>
          <a:xfrm>
            <a:off x="972432" y="414525"/>
            <a:ext cx="6962199" cy="514335"/>
          </a:xfrm>
        </p:spPr>
        <p:txBody>
          <a:bodyPr/>
          <a:lstStyle/>
          <a:p>
            <a:r>
              <a:rPr lang="nl-NL" dirty="0"/>
              <a:t>South </a:t>
            </a:r>
            <a:r>
              <a:rPr lang="nl-NL" dirty="0" err="1"/>
              <a:t>Emsall</a:t>
            </a:r>
            <a:r>
              <a:rPr lang="nl-NL" dirty="0"/>
              <a:t> </a:t>
            </a:r>
            <a:r>
              <a:rPr lang="nl-NL" dirty="0" err="1"/>
              <a:t>Sewage</a:t>
            </a:r>
            <a:r>
              <a:rPr lang="nl-NL" dirty="0"/>
              <a:t> Treatment Works Wetland </a:t>
            </a:r>
          </a:p>
        </p:txBody>
      </p:sp>
      <p:sp>
        <p:nvSpPr>
          <p:cNvPr id="32" name="Tekstvak 31">
            <a:extLst>
              <a:ext uri="{FF2B5EF4-FFF2-40B4-BE49-F238E27FC236}">
                <a16:creationId xmlns:a16="http://schemas.microsoft.com/office/drawing/2014/main" id="{C1E87C35-CBC5-35C5-03D3-A719B840DBC3}"/>
              </a:ext>
            </a:extLst>
          </p:cNvPr>
          <p:cNvSpPr txBox="1"/>
          <p:nvPr/>
        </p:nvSpPr>
        <p:spPr>
          <a:xfrm>
            <a:off x="396727" y="1811166"/>
            <a:ext cx="11091305" cy="2757678"/>
          </a:xfrm>
          <a:prstGeom prst="rect">
            <a:avLst/>
          </a:prstGeom>
          <a:noFill/>
        </p:spPr>
        <p:txBody>
          <a:bodyPr wrap="square" rtlCol="0">
            <a:spAutoFit/>
          </a:bodyPr>
          <a:lstStyle/>
          <a:p>
            <a:pPr marL="285750" indent="-285750">
              <a:lnSpc>
                <a:spcPct val="107000"/>
              </a:lnSpc>
              <a:spcAft>
                <a:spcPts val="800"/>
              </a:spcAft>
              <a:buFont typeface="Arial" panose="020B0604020202020204" pitchFamily="34" charset="0"/>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The stabilised material forming the bases and embankments of the cells enables mechanical plant to enter the cells throughout the lifetime of the facility for maintenance without damaging the integrity or the water retaining properties</a:t>
            </a:r>
          </a:p>
          <a:p>
            <a:pPr marL="285750" indent="-285750">
              <a:lnSpc>
                <a:spcPct val="107000"/>
              </a:lnSpc>
              <a:spcAft>
                <a:spcPts val="800"/>
              </a:spcAft>
              <a:buFont typeface="Arial" panose="020B0604020202020204" pitchFamily="34" charset="0"/>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 Use of a liner would have made maintenance far more difficult</a:t>
            </a:r>
            <a:endParaRPr lang="en-GB" sz="20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When the cells are eventually decommissioned the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stabilised</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soil can be recycled, either as a growing medium, or as an aggregate for use elsewhere</a:t>
            </a:r>
            <a:endParaRPr lang="en-GB"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US" sz="2400" kern="100" dirty="0">
              <a:latin typeface="Aptos" panose="020B0004020202020204" pitchFamily="34" charset="0"/>
              <a:ea typeface="Aptos" panose="020B0004020202020204" pitchFamily="34" charset="0"/>
              <a:cs typeface="Times New Roman" panose="02020603050405020304" pitchFamily="18" charset="0"/>
            </a:endParaRPr>
          </a:p>
        </p:txBody>
      </p:sp>
      <p:cxnSp>
        <p:nvCxnSpPr>
          <p:cNvPr id="34" name="Rechte verbindingslijn 33">
            <a:extLst>
              <a:ext uri="{FF2B5EF4-FFF2-40B4-BE49-F238E27FC236}">
                <a16:creationId xmlns:a16="http://schemas.microsoft.com/office/drawing/2014/main" id="{210486AE-B6EF-F37D-2D49-F70CA10260D8}"/>
              </a:ext>
            </a:extLst>
          </p:cNvPr>
          <p:cNvCxnSpPr/>
          <p:nvPr/>
        </p:nvCxnSpPr>
        <p:spPr>
          <a:xfrm>
            <a:off x="2002054" y="4165540"/>
            <a:ext cx="0" cy="338555"/>
          </a:xfrm>
          <a:prstGeom prst="line">
            <a:avLst/>
          </a:prstGeom>
          <a:ln w="9525">
            <a:solidFill>
              <a:srgbClr val="4C4F57">
                <a:alpha val="29804"/>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24847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6D25E-5D0D-A5AA-3C32-AD716E64CD5D}"/>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994059C6-E479-D1AF-FF6B-6B23D4BFCECC}"/>
              </a:ext>
            </a:extLst>
          </p:cNvPr>
          <p:cNvSpPr>
            <a:spLocks noGrp="1"/>
          </p:cNvSpPr>
          <p:nvPr>
            <p:ph type="title"/>
          </p:nvPr>
        </p:nvSpPr>
        <p:spPr>
          <a:xfrm>
            <a:off x="413351" y="1254046"/>
            <a:ext cx="11365298" cy="622427"/>
          </a:xfrm>
        </p:spPr>
        <p:txBody>
          <a:bodyPr>
            <a:noAutofit/>
          </a:bodyPr>
          <a:lstStyle/>
          <a:p>
            <a:r>
              <a:rPr lang="nl-NL" sz="2000" dirty="0">
                <a:solidFill>
                  <a:schemeClr val="tx1"/>
                </a:solidFill>
                <a:latin typeface="Aptos" panose="020B0004020202020204" pitchFamily="34" charset="0"/>
              </a:rPr>
              <a:t>The high ductlity of RoadCem bound soil alows the material to be worked with drills and saws to enable the precast cascades to be retro fitted and simple bonded in to place, without loosing any integrity.  Or creating cracks or breakaway.</a:t>
            </a:r>
          </a:p>
        </p:txBody>
      </p:sp>
      <p:sp>
        <p:nvSpPr>
          <p:cNvPr id="8" name="Tijdelijke aanduiding voor tekst 7">
            <a:extLst>
              <a:ext uri="{FF2B5EF4-FFF2-40B4-BE49-F238E27FC236}">
                <a16:creationId xmlns:a16="http://schemas.microsoft.com/office/drawing/2014/main" id="{CD7756E8-B09A-84FD-BAF2-9DF588034C8C}"/>
              </a:ext>
            </a:extLst>
          </p:cNvPr>
          <p:cNvSpPr>
            <a:spLocks noGrp="1"/>
          </p:cNvSpPr>
          <p:nvPr>
            <p:ph type="body" sz="quarter" idx="11"/>
          </p:nvPr>
        </p:nvSpPr>
        <p:spPr>
          <a:xfrm>
            <a:off x="972432" y="414525"/>
            <a:ext cx="6962199" cy="514335"/>
          </a:xfrm>
        </p:spPr>
        <p:txBody>
          <a:bodyPr/>
          <a:lstStyle/>
          <a:p>
            <a:r>
              <a:rPr lang="nl-NL" dirty="0"/>
              <a:t>South </a:t>
            </a:r>
            <a:r>
              <a:rPr lang="nl-NL" dirty="0" err="1"/>
              <a:t>Emsall</a:t>
            </a:r>
            <a:r>
              <a:rPr lang="nl-NL" dirty="0"/>
              <a:t> </a:t>
            </a:r>
            <a:r>
              <a:rPr lang="nl-NL" dirty="0" err="1"/>
              <a:t>Sewage</a:t>
            </a:r>
            <a:r>
              <a:rPr lang="nl-NL" dirty="0"/>
              <a:t> Treatment Works Wetland </a:t>
            </a:r>
          </a:p>
        </p:txBody>
      </p:sp>
      <p:cxnSp>
        <p:nvCxnSpPr>
          <p:cNvPr id="34" name="Rechte verbindingslijn 33">
            <a:extLst>
              <a:ext uri="{FF2B5EF4-FFF2-40B4-BE49-F238E27FC236}">
                <a16:creationId xmlns:a16="http://schemas.microsoft.com/office/drawing/2014/main" id="{1A3ADAEE-04D7-CB65-A3ED-AD5C7063F001}"/>
              </a:ext>
            </a:extLst>
          </p:cNvPr>
          <p:cNvCxnSpPr/>
          <p:nvPr/>
        </p:nvCxnSpPr>
        <p:spPr>
          <a:xfrm>
            <a:off x="2002054" y="4165540"/>
            <a:ext cx="0" cy="338555"/>
          </a:xfrm>
          <a:prstGeom prst="line">
            <a:avLst/>
          </a:prstGeom>
          <a:ln w="9525">
            <a:solidFill>
              <a:srgbClr val="4C4F57">
                <a:alpha val="29804"/>
              </a:srgbClr>
            </a:solidFill>
          </a:ln>
        </p:spPr>
        <p:style>
          <a:lnRef idx="2">
            <a:schemeClr val="accent1"/>
          </a:lnRef>
          <a:fillRef idx="0">
            <a:schemeClr val="accent1"/>
          </a:fillRef>
          <a:effectRef idx="1">
            <a:schemeClr val="accent1"/>
          </a:effectRef>
          <a:fontRef idx="minor">
            <a:schemeClr val="tx1"/>
          </a:fontRef>
        </p:style>
      </p:cxnSp>
      <p:pic>
        <p:nvPicPr>
          <p:cNvPr id="3" name="Picture 2" descr="A person in orange gloves and gloves standing next to a pile of dirt&#10;&#10;AI-generated content may be incorrect.">
            <a:extLst>
              <a:ext uri="{FF2B5EF4-FFF2-40B4-BE49-F238E27FC236}">
                <a16:creationId xmlns:a16="http://schemas.microsoft.com/office/drawing/2014/main" id="{6C4FB1CC-33CB-587E-5243-E85474C5A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7503" y="2540255"/>
            <a:ext cx="4341109" cy="3790946"/>
          </a:xfrm>
          <a:prstGeom prst="rect">
            <a:avLst/>
          </a:prstGeom>
        </p:spPr>
      </p:pic>
      <p:pic>
        <p:nvPicPr>
          <p:cNvPr id="4" name="Picture 3" descr="A concrete stairs leading up to a hill&#10;&#10;AI-generated content may be incorrect.">
            <a:extLst>
              <a:ext uri="{FF2B5EF4-FFF2-40B4-BE49-F238E27FC236}">
                <a16:creationId xmlns:a16="http://schemas.microsoft.com/office/drawing/2014/main" id="{D51022C0-FBAC-8C5C-A04E-C63DFE9377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1683" y="2265173"/>
            <a:ext cx="5788144" cy="4341108"/>
          </a:xfrm>
          <a:prstGeom prst="rect">
            <a:avLst/>
          </a:prstGeom>
        </p:spPr>
      </p:pic>
    </p:spTree>
    <p:extLst>
      <p:ext uri="{BB962C8B-B14F-4D97-AF65-F5344CB8AC3E}">
        <p14:creationId xmlns:p14="http://schemas.microsoft.com/office/powerpoint/2010/main" val="713291866"/>
      </p:ext>
    </p:extLst>
  </p:cSld>
  <p:clrMapOvr>
    <a:masterClrMapping/>
  </p:clrMapOvr>
  <p:transition>
    <p:fade/>
  </p:transition>
</p:sld>
</file>

<file path=ppt/theme/theme1.xml><?xml version="1.0" encoding="utf-8"?>
<a:theme xmlns:a="http://schemas.openxmlformats.org/drawingml/2006/main" name="Kantoorthema">
  <a:themeElements>
    <a:clrScheme name="PowerCem - Theme">
      <a:dk1>
        <a:srgbClr val="333333"/>
      </a:dk1>
      <a:lt1>
        <a:srgbClr val="F0F0F0"/>
      </a:lt1>
      <a:dk2>
        <a:srgbClr val="0258A3"/>
      </a:dk2>
      <a:lt2>
        <a:srgbClr val="FFFFFF"/>
      </a:lt2>
      <a:accent1>
        <a:srgbClr val="4EABEA"/>
      </a:accent1>
      <a:accent2>
        <a:srgbClr val="D1D3D5"/>
      </a:accent2>
      <a:accent3>
        <a:srgbClr val="12151F"/>
      </a:accent3>
      <a:accent4>
        <a:srgbClr val="AFE1FB"/>
      </a:accent4>
      <a:accent5>
        <a:srgbClr val="4C4F57"/>
      </a:accent5>
      <a:accent6>
        <a:srgbClr val="12151F"/>
      </a:accent6>
      <a:hlink>
        <a:srgbClr val="0258A3"/>
      </a:hlink>
      <a:folHlink>
        <a:srgbClr val="4EABEA"/>
      </a:folHlink>
    </a:clrScheme>
    <a:fontScheme name="Poppins - PowerCem">
      <a:majorFont>
        <a:latin typeface="Poppins"/>
        <a:ea typeface=""/>
        <a:cs typeface=""/>
      </a:majorFont>
      <a:minorFont>
        <a:latin typeface="Poppins"/>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33333">
            <a:alpha val="29804"/>
          </a:srgbClr>
        </a:solidFill>
        <a:ln>
          <a:noFill/>
        </a:ln>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Cem - Sjabloon" id="{BE510D7F-C0E1-DF4A-BA7E-FD2DD13090D1}" vid="{5E891E74-9345-BC46-9BE8-B708546F93D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fedf60e-bd1a-48e9-a361-350e6da203aa" xsi:nil="true"/>
    <lcf76f155ced4ddcb4097134ff3c332f xmlns="aa586818-916b-47d3-9f08-983c4dc8711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7DCA4F57C85F4BBABB899F916A4CC5" ma:contentTypeVersion="17" ma:contentTypeDescription="Een nieuw document maken." ma:contentTypeScope="" ma:versionID="2b5e4715fab7ddf0dc3f22dd436420fd">
  <xsd:schema xmlns:xsd="http://www.w3.org/2001/XMLSchema" xmlns:xs="http://www.w3.org/2001/XMLSchema" xmlns:p="http://schemas.microsoft.com/office/2006/metadata/properties" xmlns:ns2="aa586818-916b-47d3-9f08-983c4dc8711e" xmlns:ns3="7fedf60e-bd1a-48e9-a361-350e6da203aa" targetNamespace="http://schemas.microsoft.com/office/2006/metadata/properties" ma:root="true" ma:fieldsID="585656becedcf1bca04c72946f4d1a13" ns2:_="" ns3:_="">
    <xsd:import namespace="aa586818-916b-47d3-9f08-983c4dc8711e"/>
    <xsd:import namespace="7fedf60e-bd1a-48e9-a361-350e6da203a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586818-916b-47d3-9f08-983c4dc871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c9129768-537a-4e9f-96c4-823ee94f2f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fedf60e-bd1a-48e9-a361-350e6da203aa"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7885668-d298-47e3-8a7b-33d0b7b389e0}" ma:internalName="TaxCatchAll" ma:showField="CatchAllData" ma:web="7fedf60e-bd1a-48e9-a361-350e6da203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8B4B2F-B219-4DCB-9517-1475B4236798}">
  <ds:schemaRefs>
    <ds:schemaRef ds:uri="http://schemas.microsoft.com/office/2006/metadata/properties"/>
    <ds:schemaRef ds:uri="http://schemas.microsoft.com/office/infopath/2007/PartnerControls"/>
    <ds:schemaRef ds:uri="7fedf60e-bd1a-48e9-a361-350e6da203aa"/>
    <ds:schemaRef ds:uri="aa586818-916b-47d3-9f08-983c4dc8711e"/>
  </ds:schemaRefs>
</ds:datastoreItem>
</file>

<file path=customXml/itemProps2.xml><?xml version="1.0" encoding="utf-8"?>
<ds:datastoreItem xmlns:ds="http://schemas.openxmlformats.org/officeDocument/2006/customXml" ds:itemID="{35FCCCC3-3229-458E-BC5B-0F5941DCE221}">
  <ds:schemaRefs>
    <ds:schemaRef ds:uri="http://schemas.microsoft.com/sharepoint/v3/contenttype/forms"/>
  </ds:schemaRefs>
</ds:datastoreItem>
</file>

<file path=customXml/itemProps3.xml><?xml version="1.0" encoding="utf-8"?>
<ds:datastoreItem xmlns:ds="http://schemas.openxmlformats.org/officeDocument/2006/customXml" ds:itemID="{C9705054-CED6-40D2-A845-52EB3143DA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586818-916b-47d3-9f08-983c4dc8711e"/>
    <ds:schemaRef ds:uri="7fedf60e-bd1a-48e9-a361-350e6da203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PowerCem - Theme</Template>
  <TotalTime>53</TotalTime>
  <Words>953</Words>
  <Application>Microsoft Office PowerPoint</Application>
  <PresentationFormat>Widescreen</PresentationFormat>
  <Paragraphs>66</Paragraphs>
  <Slides>11</Slides>
  <Notes>9</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Aptos</vt:lpstr>
      <vt:lpstr>Arial</vt:lpstr>
      <vt:lpstr>Calibri</vt:lpstr>
      <vt:lpstr>Poppins</vt:lpstr>
      <vt:lpstr>Poppins Light</vt:lpstr>
      <vt:lpstr>Poppins Medium</vt:lpstr>
      <vt:lpstr>Poppins SemiBold</vt:lpstr>
      <vt:lpstr>Segoe UI</vt:lpstr>
      <vt:lpstr>Segoe UI Emoji</vt:lpstr>
      <vt:lpstr>Kantoorthema</vt:lpstr>
      <vt:lpstr>We are PowerCem Technologies</vt:lpstr>
      <vt:lpstr>Philosophy</vt:lpstr>
      <vt:lpstr>The Project</vt:lpstr>
      <vt:lpstr>Methodology</vt:lpstr>
      <vt:lpstr>Carbon Footprint</vt:lpstr>
      <vt:lpstr>Technology</vt:lpstr>
      <vt:lpstr>Design and Verification</vt:lpstr>
      <vt:lpstr>Maintenance and End of Life</vt:lpstr>
      <vt:lpstr>The high ductlity of RoadCem bound soil alows the material to be worked with drills and saws to enable the precast cascades to be retro fitted and simple bonded in to place, without loosing any integrity.  Or creating cracks or breakaway.</vt:lpstr>
      <vt:lpstr>PowerPoint Presentation</vt:lpstr>
      <vt:lpstr>Video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Gilles Sarrailhé</dc:creator>
  <cp:lastModifiedBy>Les Ellaby</cp:lastModifiedBy>
  <cp:revision>14</cp:revision>
  <dcterms:created xsi:type="dcterms:W3CDTF">2025-04-02T14:12:43Z</dcterms:created>
  <dcterms:modified xsi:type="dcterms:W3CDTF">2025-08-10T10:14:39Z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0x010100987DCA4F57C85F4BBABB899F916A4CC5</vt:lpwstr>
  </property>
  <property fmtid="{D5CDD505-2E9C-101B-9397-08002B2CF9AE}" pid="3" name="MediaServiceImageTags">
    <vt:lpwstr/>
  </property>
</Properties>
</file>