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6" r:id="rId2"/>
    <p:sldId id="277" r:id="rId3"/>
    <p:sldId id="278" r:id="rId4"/>
    <p:sldId id="257" r:id="rId5"/>
    <p:sldId id="258" r:id="rId6"/>
    <p:sldId id="259" r:id="rId7"/>
    <p:sldId id="262" r:id="rId8"/>
    <p:sldId id="260" r:id="rId9"/>
    <p:sldId id="261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2" r:id="rId18"/>
    <p:sldId id="274" r:id="rId19"/>
    <p:sldId id="275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/>
    <p:restoredTop sz="94719"/>
  </p:normalViewPr>
  <p:slideViewPr>
    <p:cSldViewPr snapToGrid="0">
      <p:cViewPr varScale="1">
        <p:scale>
          <a:sx n="138" d="100"/>
          <a:sy n="138" d="100"/>
        </p:scale>
        <p:origin x="14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93427-C154-2D4D-AD24-00B176D0ADFD}" type="datetimeFigureOut">
              <a:rPr lang="en-US" smtClean="0"/>
              <a:t>5/15/25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596F1-ABFE-C64C-B81D-005C4F60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596F1-ABFE-C64C-B81D-005C4F609F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7FBAF-EF0E-67C8-3DD1-32C66EFCB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8972C-2AFC-9B36-4C38-3E17E6FF1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35D75-A5D3-BFB0-90A3-13DD19F5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A313-E4F6-C647-92FD-4DAA517A1C21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39D82-718B-0BB6-9A2C-70E4ED58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65E8B-FFC2-1DAB-5768-33623DE2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EE6-72CF-0949-AA07-1CF1CDB49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8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5E6C-5A4A-ED38-0762-BAD5E5D9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AB798-60DE-9586-7488-1913FAD7B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CDFE-4A67-7A7B-C3A0-9B6B3EFE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A313-E4F6-C647-92FD-4DAA517A1C21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911D0-3343-0BAD-6851-F3E9F590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7E228-FB49-CB3A-D09F-A1F9EC8C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EE6-72CF-0949-AA07-1CF1CDB49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0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7C2D85-B8FA-9C38-05DA-DF232CF07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99DD0-3CB7-F42F-C179-88B1FF012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64DF2-8DD0-7A6F-5815-37C1855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A313-E4F6-C647-92FD-4DAA517A1C21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78D6A-9A91-038C-42D0-C7D38871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5366E-371B-769D-3AAE-2B643932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EE6-72CF-0949-AA07-1CF1CDB49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8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DF67-389C-5278-929D-C514FE7B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71A4B-A5EC-0E84-34DB-684BA5CF9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5CAAB-966A-2559-7BBD-C1BE8BFD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A313-E4F6-C647-92FD-4DAA517A1C21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DE7-F190-DED1-FC13-61F89F95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BAF72-713A-5770-E1B8-564E80F4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EE6-72CF-0949-AA07-1CF1CDB49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5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E04F-E747-CDC5-D083-FABFC317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0DA23-4435-ED4C-A204-533D2B52D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5143F-07E0-216B-4027-C05A47EB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A313-E4F6-C647-92FD-4DAA517A1C21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07A0E-09BD-D248-7C85-627B54B7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339FF-9AAA-879F-2897-109A9BB5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EE6-72CF-0949-AA07-1CF1CDB49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3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9D69-8243-50AD-8136-37463ABB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04134-CFE3-2500-11A5-989D5355B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82103-C2AE-2114-CD48-A12E0BA60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29905-9296-A728-292C-1D5E2D38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A313-E4F6-C647-92FD-4DAA517A1C21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97FD0-B6BD-01CA-EEF6-B30886CF0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24B5E-98C4-72E9-227D-5522F438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EE6-72CF-0949-AA07-1CF1CDB49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0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5BC4-171F-F1FB-C829-E9DC02B0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EAB93-5E09-4042-7065-608313FB2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1E5E6-EABC-6066-6320-2436DA43B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8BA93-152F-BE22-836C-B27F3FF7F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9E721-2127-5F79-7ADC-A6E04B242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C8A4C-1EA4-806D-B4DC-5FF69059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A313-E4F6-C647-92FD-4DAA517A1C21}" type="datetimeFigureOut">
              <a:rPr lang="en-US" smtClean="0"/>
              <a:t>5/15/25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78957F-CD1B-62B8-F7FC-88EE8CA0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272CD-5375-89B5-2B60-DE2B01B8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EE6-72CF-0949-AA07-1CF1CDB49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1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05-1717-48CC-A879-0245E5A2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97597-B3FA-C939-F0E1-9199DD04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A313-E4F6-C647-92FD-4DAA517A1C21}" type="datetimeFigureOut">
              <a:rPr lang="en-US" smtClean="0"/>
              <a:t>5/15/25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9F09B-91FF-BE10-EC2E-DEBBD271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95BF0-C85C-5A71-074D-229412F9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EE6-72CF-0949-AA07-1CF1CDB49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7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C9786-33FD-62B5-90C8-F76DAF44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A313-E4F6-C647-92FD-4DAA517A1C21}" type="datetimeFigureOut">
              <a:rPr lang="en-US" smtClean="0"/>
              <a:t>5/15/25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12027-B5D2-DEAE-7E28-7953BB07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2F47D-EB4F-41DD-17F1-421CEADB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EE6-72CF-0949-AA07-1CF1CDB49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3D80-ADEE-20A4-355A-0C450879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231A7-22E1-BB32-780F-0A8469FE2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A6FFB-7431-AE77-D66D-9259CF536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6B7D4-F974-4EF7-FB10-E648CC9C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A313-E4F6-C647-92FD-4DAA517A1C21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A596B-A1EE-8651-25C4-B360CD8E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2DB19-A799-0C94-9B2E-42F41A97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EE6-72CF-0949-AA07-1CF1CDB49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5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B531E-C073-1DFF-1570-1BE9A004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62942B-4AFD-34E2-028A-7B8C22E2E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C663E-2020-D1AF-5776-EAF5A4DAA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C55D3-743B-F2E7-5637-729E2D35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A313-E4F6-C647-92FD-4DAA517A1C21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22C13-FFB5-ACC0-6D21-20897FBE6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1A0BB-3DF6-AE23-9296-680F527A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DEE6-72CF-0949-AA07-1CF1CDB49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87FB5B-E658-BD8F-2B0D-8714A7316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6DCD3-0A9F-9427-A3AB-17D727AE1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DDAC1-C36C-0124-B6AF-BAC8C0C07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17A313-E4F6-C647-92FD-4DAA517A1C21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B4CC6-8B05-8118-4806-AE7652A0E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D3E81-508A-B13E-C2E5-D71E0374B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2CDEE6-72CF-0949-AA07-1CF1CDB49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2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A5E7F1-00E6-CC5A-B38E-38557A013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94" y="-109789"/>
            <a:ext cx="10007979" cy="69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3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4469056-D581-421C-80DD-CCE96ECB3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FCD03-0A37-263C-91A7-EACA0002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81000"/>
            <a:ext cx="3475383" cy="1968373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accent4"/>
                </a:solidFill>
              </a:rPr>
              <a:t>Hole Sponsors 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276A54DD-7E68-43B8-A73D-2B9A1AE31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2E4EA83-8717-C289-1BF4-DA51CE4E5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613" y="381000"/>
            <a:ext cx="6966451" cy="1968373"/>
          </a:xfrm>
        </p:spPr>
        <p:txBody>
          <a:bodyPr anchor="ctr">
            <a:normAutofit/>
          </a:bodyPr>
          <a:lstStyle/>
          <a:p>
            <a:r>
              <a:rPr lang="en-US" sz="2200" dirty="0"/>
              <a:t>THIS DOESN’T HAPPEN WITHOUT YOU!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11AF26-9A59-ACDC-D54B-840E29371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" y="3370095"/>
            <a:ext cx="2843784" cy="2090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60A67B-09AD-EB21-A59C-337CACECE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68" y="3373338"/>
            <a:ext cx="2843784" cy="2083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A0F636-4155-0F64-ED03-A6CF3ACBB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344" y="3380759"/>
            <a:ext cx="2843784" cy="2068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22012F-C1AD-CA49-A2F7-E0609AD78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480" y="3384313"/>
            <a:ext cx="2843784" cy="206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469056-D581-421C-80DD-CCE96ECB3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23497-0708-6D61-AFB0-A61F7AB0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81000"/>
            <a:ext cx="3475383" cy="1968373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accent4"/>
                </a:solidFill>
              </a:rPr>
              <a:t>Hole Sponsors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276A54DD-7E68-43B8-A73D-2B9A1AE31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6C705-6B90-F9F7-F465-4066A6236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613" y="381000"/>
            <a:ext cx="6966451" cy="1968373"/>
          </a:xfrm>
        </p:spPr>
        <p:txBody>
          <a:bodyPr anchor="ctr">
            <a:normAutofit/>
          </a:bodyPr>
          <a:lstStyle/>
          <a:p>
            <a:r>
              <a:rPr lang="en-US" sz="2200" dirty="0"/>
              <a:t>THIS DOESN’T HAPPEN WITHOUT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8799BF-D0E8-0124-A890-836D29B8B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" y="3362985"/>
            <a:ext cx="2843784" cy="210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D66BBA-7FAF-EEE6-0B93-BDC583D7B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68" y="3416306"/>
            <a:ext cx="2843784" cy="1997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F80F82-34F5-8773-AA44-9640D7EB8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344" y="3448298"/>
            <a:ext cx="2843784" cy="1933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447BF0-6CDB-A715-9B40-DA1B08A83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480" y="3501619"/>
            <a:ext cx="2843784" cy="18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6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95495C-9129-DA46-8E72-8D6D503F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469056-D581-421C-80DD-CCE96ECB3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F55EC-745D-68CC-D4D4-7C6DE28D1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81000"/>
            <a:ext cx="3475383" cy="1968373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accent4"/>
                </a:solidFill>
              </a:rPr>
              <a:t>Hole Sponsors 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276A54DD-7E68-43B8-A73D-2B9A1AE31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98BF6-3D7A-EAFD-9002-51ADBA6B5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613" y="381000"/>
            <a:ext cx="6966451" cy="1968373"/>
          </a:xfrm>
        </p:spPr>
        <p:txBody>
          <a:bodyPr anchor="ctr">
            <a:normAutofit/>
          </a:bodyPr>
          <a:lstStyle/>
          <a:p>
            <a:r>
              <a:rPr lang="en-US" sz="2200" dirty="0"/>
              <a:t>THIS DOESN’T HAPPEN WITHOUT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9DC7FB-917A-A0F9-9117-6FA303B0B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" y="3309664"/>
            <a:ext cx="2843784" cy="2211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3E4897-DEC0-A727-2062-1F383FFAD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68" y="3317090"/>
            <a:ext cx="2843784" cy="21961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1EF306-BDB0-7D35-5A23-70C386C6D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344" y="3355876"/>
            <a:ext cx="2843784" cy="2118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D73CD5-DBF3-4403-B805-653C31FEF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480" y="3437634"/>
            <a:ext cx="2843784" cy="195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0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559BA4-2AED-B83E-D0D3-A66EFEB5C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469056-D581-421C-80DD-CCE96ECB3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680162-DE3D-421B-0283-F53BB01D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81000"/>
            <a:ext cx="3475383" cy="1968373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accent4"/>
                </a:solidFill>
              </a:rPr>
              <a:t>Hole Sponsors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276A54DD-7E68-43B8-A73D-2B9A1AE31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0537E-F8AA-B9C0-7A23-B1C192DBF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613" y="381000"/>
            <a:ext cx="6966451" cy="1968373"/>
          </a:xfrm>
        </p:spPr>
        <p:txBody>
          <a:bodyPr anchor="ctr">
            <a:normAutofit/>
          </a:bodyPr>
          <a:lstStyle/>
          <a:p>
            <a:r>
              <a:rPr lang="en-US" sz="2200" dirty="0"/>
              <a:t>THIS DOESN’T HAPPEN WITHOUT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407C8-8EF2-7C54-D3CD-CB0AA83D3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" y="3306109"/>
            <a:ext cx="2843784" cy="2218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ADFD07-D7E8-657B-442C-21B5F4DE8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68" y="3405895"/>
            <a:ext cx="2843784" cy="2018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0CC02E-3F95-D300-6333-EF1C7069E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344" y="3409197"/>
            <a:ext cx="2843784" cy="2011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F8EC22-1E9A-0106-7309-AA19D0AE6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480" y="3434570"/>
            <a:ext cx="2843784" cy="196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5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94BBA6-9E63-37FC-BA47-FD8B8AE07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469056-D581-421C-80DD-CCE96ECB3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49CCD-3E9E-A03C-31D4-B4538028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81000"/>
            <a:ext cx="3475383" cy="1968373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accent4"/>
                </a:solidFill>
              </a:rPr>
              <a:t>Hole Sponsors 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276A54DD-7E68-43B8-A73D-2B9A1AE31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F22DB-BB0A-3BA9-CAB9-1D7BFCC8A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613" y="381000"/>
            <a:ext cx="6966451" cy="1968373"/>
          </a:xfrm>
        </p:spPr>
        <p:txBody>
          <a:bodyPr anchor="ctr">
            <a:normAutofit/>
          </a:bodyPr>
          <a:lstStyle/>
          <a:p>
            <a:r>
              <a:rPr lang="en-US" sz="2200" dirty="0"/>
              <a:t>THIS DOESN’T HAPPEN WITHOUT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0F055-2F08-3F49-C161-4027BE69F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" y="3363374"/>
            <a:ext cx="2843784" cy="2103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9E54CB-2405-8960-0085-4FC5EE882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68" y="3400443"/>
            <a:ext cx="2843784" cy="2029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7F8218-8F16-0933-92E9-9904FB0E5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344" y="3406493"/>
            <a:ext cx="2843784" cy="2017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DEFBE6-4E31-B1D1-9FBF-026BE790D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480" y="3420498"/>
            <a:ext cx="2843784" cy="19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8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51777F-10C8-31E9-5BF5-E243C741C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BCAF5-F245-8773-FA68-35C0D6A7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75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accent4"/>
                </a:solidFill>
              </a:rPr>
              <a:t>Hole Sponsors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F4731-D9CE-B1FB-C59E-1358A5E93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56232"/>
            <a:ext cx="10908792" cy="5486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THIS DOESN’T HAPPEN WITHOUT YOU!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744583 w 4572000"/>
              <a:gd name="connsiteY1" fmla="*/ 0 h 18288"/>
              <a:gd name="connsiteX2" fmla="*/ 1352006 w 4572000"/>
              <a:gd name="connsiteY2" fmla="*/ 0 h 18288"/>
              <a:gd name="connsiteX3" fmla="*/ 2050869 w 4572000"/>
              <a:gd name="connsiteY3" fmla="*/ 0 h 18288"/>
              <a:gd name="connsiteX4" fmla="*/ 2612571 w 4572000"/>
              <a:gd name="connsiteY4" fmla="*/ 0 h 18288"/>
              <a:gd name="connsiteX5" fmla="*/ 3357154 w 4572000"/>
              <a:gd name="connsiteY5" fmla="*/ 0 h 18288"/>
              <a:gd name="connsiteX6" fmla="*/ 40102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265714 w 4572000"/>
              <a:gd name="connsiteY10" fmla="*/ 18288 h 18288"/>
              <a:gd name="connsiteX11" fmla="*/ 2521131 w 4572000"/>
              <a:gd name="connsiteY11" fmla="*/ 18288 h 18288"/>
              <a:gd name="connsiteX12" fmla="*/ 1867989 w 4572000"/>
              <a:gd name="connsiteY12" fmla="*/ 18288 h 18288"/>
              <a:gd name="connsiteX13" fmla="*/ 1352006 w 4572000"/>
              <a:gd name="connsiteY13" fmla="*/ 18288 h 18288"/>
              <a:gd name="connsiteX14" fmla="*/ 83602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10F1C-5651-3F69-4762-1D91B79A0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3" y="3487683"/>
            <a:ext cx="2832069" cy="1855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3B4646-F701-AC1C-1AA2-94CC66F9B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38" y="3413275"/>
            <a:ext cx="2832069" cy="2003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C59CBC-3CA1-3F26-DD39-6D6E23BA4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993" y="3377940"/>
            <a:ext cx="2832069" cy="20744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73916D-D990-0E61-FF9C-C7E358E49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797" y="3395641"/>
            <a:ext cx="2832069" cy="203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45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1D6EF4-26EA-6FAC-58FF-4DBC13B3A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A7C46-83CE-27BD-8B9F-62F3360D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75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accent4"/>
                </a:solidFill>
              </a:rPr>
              <a:t>Hole Sponsors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C9181-BDAD-E470-1212-9785CF91C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56232"/>
            <a:ext cx="10908792" cy="5486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THIS DOESN’T HAPPEN WITHOUT YOU!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744583 w 4572000"/>
              <a:gd name="connsiteY1" fmla="*/ 0 h 18288"/>
              <a:gd name="connsiteX2" fmla="*/ 1352006 w 4572000"/>
              <a:gd name="connsiteY2" fmla="*/ 0 h 18288"/>
              <a:gd name="connsiteX3" fmla="*/ 2050869 w 4572000"/>
              <a:gd name="connsiteY3" fmla="*/ 0 h 18288"/>
              <a:gd name="connsiteX4" fmla="*/ 2612571 w 4572000"/>
              <a:gd name="connsiteY4" fmla="*/ 0 h 18288"/>
              <a:gd name="connsiteX5" fmla="*/ 3357154 w 4572000"/>
              <a:gd name="connsiteY5" fmla="*/ 0 h 18288"/>
              <a:gd name="connsiteX6" fmla="*/ 40102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265714 w 4572000"/>
              <a:gd name="connsiteY10" fmla="*/ 18288 h 18288"/>
              <a:gd name="connsiteX11" fmla="*/ 2521131 w 4572000"/>
              <a:gd name="connsiteY11" fmla="*/ 18288 h 18288"/>
              <a:gd name="connsiteX12" fmla="*/ 1867989 w 4572000"/>
              <a:gd name="connsiteY12" fmla="*/ 18288 h 18288"/>
              <a:gd name="connsiteX13" fmla="*/ 1352006 w 4572000"/>
              <a:gd name="connsiteY13" fmla="*/ 18288 h 18288"/>
              <a:gd name="connsiteX14" fmla="*/ 83602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0C0472-499F-EEAB-5DAC-53B4F0F80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3" y="3340952"/>
            <a:ext cx="2832069" cy="2148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582A6D-AB8A-68CF-A245-9C8172B5B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38" y="3340517"/>
            <a:ext cx="2832069" cy="2149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2B3C6-F3B1-ECEB-3CF4-63B7F0D2D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993" y="3314540"/>
            <a:ext cx="2832069" cy="2201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1C74B2-CED1-7D7E-85A2-064D90F1C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797" y="3333977"/>
            <a:ext cx="2832069" cy="216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31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4B5F68-AE31-E2CD-5FE6-21B109E0D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35CA6-601D-843D-2671-B987C85D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75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accent4"/>
                </a:solidFill>
              </a:rPr>
              <a:t>Hole Sponsors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10840-B8DB-57DA-F0DD-94796044C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56232"/>
            <a:ext cx="10908792" cy="5486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THIS DOESN’T HAPPEN WITHOUT YOU!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744583 w 4572000"/>
              <a:gd name="connsiteY1" fmla="*/ 0 h 18288"/>
              <a:gd name="connsiteX2" fmla="*/ 1352006 w 4572000"/>
              <a:gd name="connsiteY2" fmla="*/ 0 h 18288"/>
              <a:gd name="connsiteX3" fmla="*/ 2050869 w 4572000"/>
              <a:gd name="connsiteY3" fmla="*/ 0 h 18288"/>
              <a:gd name="connsiteX4" fmla="*/ 2612571 w 4572000"/>
              <a:gd name="connsiteY4" fmla="*/ 0 h 18288"/>
              <a:gd name="connsiteX5" fmla="*/ 3357154 w 4572000"/>
              <a:gd name="connsiteY5" fmla="*/ 0 h 18288"/>
              <a:gd name="connsiteX6" fmla="*/ 40102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265714 w 4572000"/>
              <a:gd name="connsiteY10" fmla="*/ 18288 h 18288"/>
              <a:gd name="connsiteX11" fmla="*/ 2521131 w 4572000"/>
              <a:gd name="connsiteY11" fmla="*/ 18288 h 18288"/>
              <a:gd name="connsiteX12" fmla="*/ 1867989 w 4572000"/>
              <a:gd name="connsiteY12" fmla="*/ 18288 h 18288"/>
              <a:gd name="connsiteX13" fmla="*/ 1352006 w 4572000"/>
              <a:gd name="connsiteY13" fmla="*/ 18288 h 18288"/>
              <a:gd name="connsiteX14" fmla="*/ 83602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AF800-0BA3-2AB7-48CA-2C8903F0E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3" y="3361710"/>
            <a:ext cx="2832069" cy="2106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7192A-A38F-C205-21CF-ACDAFF37F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38" y="3346353"/>
            <a:ext cx="2832069" cy="21376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B9EB76-354C-95BD-4D7C-0128BBA52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993" y="3340738"/>
            <a:ext cx="2832069" cy="21488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9D447A-B166-8B64-C752-9778EB93E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797" y="3342848"/>
            <a:ext cx="2832069" cy="214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62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FB8789-2CA0-5CC4-F3AD-23C0625E9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7BD6E-D4A1-EBE7-089E-20ABE7EF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75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accent4"/>
                </a:solidFill>
              </a:rPr>
              <a:t>Hole Sponsors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D6AA5-5765-1DF2-E769-3BAD1347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56232"/>
            <a:ext cx="10908792" cy="5486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THIS DOESN’T HAPPEN WITHOUT YOU!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744583 w 4572000"/>
              <a:gd name="connsiteY1" fmla="*/ 0 h 18288"/>
              <a:gd name="connsiteX2" fmla="*/ 1352006 w 4572000"/>
              <a:gd name="connsiteY2" fmla="*/ 0 h 18288"/>
              <a:gd name="connsiteX3" fmla="*/ 2050869 w 4572000"/>
              <a:gd name="connsiteY3" fmla="*/ 0 h 18288"/>
              <a:gd name="connsiteX4" fmla="*/ 2612571 w 4572000"/>
              <a:gd name="connsiteY4" fmla="*/ 0 h 18288"/>
              <a:gd name="connsiteX5" fmla="*/ 3357154 w 4572000"/>
              <a:gd name="connsiteY5" fmla="*/ 0 h 18288"/>
              <a:gd name="connsiteX6" fmla="*/ 40102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265714 w 4572000"/>
              <a:gd name="connsiteY10" fmla="*/ 18288 h 18288"/>
              <a:gd name="connsiteX11" fmla="*/ 2521131 w 4572000"/>
              <a:gd name="connsiteY11" fmla="*/ 18288 h 18288"/>
              <a:gd name="connsiteX12" fmla="*/ 1867989 w 4572000"/>
              <a:gd name="connsiteY12" fmla="*/ 18288 h 18288"/>
              <a:gd name="connsiteX13" fmla="*/ 1352006 w 4572000"/>
              <a:gd name="connsiteY13" fmla="*/ 18288 h 18288"/>
              <a:gd name="connsiteX14" fmla="*/ 83602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2792CA-91CF-F075-4CAD-616B7AF6C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3" y="3367320"/>
            <a:ext cx="2832069" cy="2095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9B2EEC-706A-05B7-25B3-ADBC8ABF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38" y="3357880"/>
            <a:ext cx="2832069" cy="2114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B51BE4-D8BC-A81B-C095-65E02EB0A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993" y="3348481"/>
            <a:ext cx="2832069" cy="2133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902244-7653-8D09-AC05-4A384844B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797" y="3351586"/>
            <a:ext cx="2832069" cy="212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3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C51399-F2C9-11A3-F348-381766763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6AB3D-AFB8-07A0-C775-77489C9A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75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accent4"/>
                </a:solidFill>
              </a:rPr>
              <a:t>Hole Sponsors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F353E-77E1-E13E-F4DE-645CC305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56232"/>
            <a:ext cx="10908792" cy="5486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THIS DOESN’T HAPPEN WITHOUT YOU!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744583 w 4572000"/>
              <a:gd name="connsiteY1" fmla="*/ 0 h 18288"/>
              <a:gd name="connsiteX2" fmla="*/ 1352006 w 4572000"/>
              <a:gd name="connsiteY2" fmla="*/ 0 h 18288"/>
              <a:gd name="connsiteX3" fmla="*/ 2050869 w 4572000"/>
              <a:gd name="connsiteY3" fmla="*/ 0 h 18288"/>
              <a:gd name="connsiteX4" fmla="*/ 2612571 w 4572000"/>
              <a:gd name="connsiteY4" fmla="*/ 0 h 18288"/>
              <a:gd name="connsiteX5" fmla="*/ 3357154 w 4572000"/>
              <a:gd name="connsiteY5" fmla="*/ 0 h 18288"/>
              <a:gd name="connsiteX6" fmla="*/ 40102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265714 w 4572000"/>
              <a:gd name="connsiteY10" fmla="*/ 18288 h 18288"/>
              <a:gd name="connsiteX11" fmla="*/ 2521131 w 4572000"/>
              <a:gd name="connsiteY11" fmla="*/ 18288 h 18288"/>
              <a:gd name="connsiteX12" fmla="*/ 1867989 w 4572000"/>
              <a:gd name="connsiteY12" fmla="*/ 18288 h 18288"/>
              <a:gd name="connsiteX13" fmla="*/ 1352006 w 4572000"/>
              <a:gd name="connsiteY13" fmla="*/ 18288 h 18288"/>
              <a:gd name="connsiteX14" fmla="*/ 83602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F2DC8A-8185-B49D-3881-07BF4EAA6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3" y="3370467"/>
            <a:ext cx="2832069" cy="2089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97F912-812D-49B7-F20D-26D6410F6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38" y="3354748"/>
            <a:ext cx="2832069" cy="2120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353D03-CE8E-4153-8B1B-A569C0A12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993" y="3335697"/>
            <a:ext cx="2832069" cy="2158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68183B-15FD-F001-208E-C8E0F193D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797" y="3348481"/>
            <a:ext cx="2832069" cy="213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9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2680-704A-F441-BB94-29F57AAD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Masters Cup (Handicap) – Past Winners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84B5B-C815-1BF2-FBB6-B65303A70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97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2025 (?)					2024 – Dave Kohl</a:t>
            </a:r>
          </a:p>
          <a:p>
            <a:r>
              <a:rPr lang="en-US" dirty="0"/>
              <a:t>2023 – Bud Hewitt				2022 – Garret Anderson</a:t>
            </a:r>
          </a:p>
          <a:p>
            <a:r>
              <a:rPr lang="en-US" dirty="0"/>
              <a:t>2021 – Gary Randles			2020 - &lt;Covid&gt;</a:t>
            </a:r>
          </a:p>
          <a:p>
            <a:r>
              <a:rPr lang="en-US" dirty="0"/>
              <a:t>2019 – Dan Seller				2018 - &lt;Weather&gt;</a:t>
            </a:r>
          </a:p>
          <a:p>
            <a:r>
              <a:rPr lang="en-US" dirty="0"/>
              <a:t>2017 – Jeff Markley				2016 - &lt;Weather&gt;</a:t>
            </a:r>
          </a:p>
          <a:p>
            <a:r>
              <a:rPr lang="en-US" dirty="0"/>
              <a:t>2015 – Roger Johnson			2014 – Ron Hook</a:t>
            </a:r>
          </a:p>
          <a:p>
            <a:r>
              <a:rPr lang="en-US" dirty="0"/>
              <a:t>2013 – Roger (OB) Hamilton		2012 – Roger Hamilton</a:t>
            </a:r>
          </a:p>
          <a:p>
            <a:r>
              <a:rPr lang="en-US" dirty="0"/>
              <a:t>2011 – Milt Wengert 			2010 – Bill Brandenberg</a:t>
            </a:r>
          </a:p>
          <a:p>
            <a:r>
              <a:rPr lang="en-US" dirty="0"/>
              <a:t>2009 – Milt Wengert			2008 – Dan (Dano) Anderson</a:t>
            </a:r>
          </a:p>
          <a:p>
            <a:r>
              <a:rPr lang="en-US" dirty="0"/>
              <a:t>2007 – Roger (OB) Hamilton		2006 – David (</a:t>
            </a:r>
            <a:r>
              <a:rPr lang="en-US" dirty="0" err="1"/>
              <a:t>Bobes</a:t>
            </a:r>
            <a:r>
              <a:rPr lang="en-US" dirty="0"/>
              <a:t>) Johnson</a:t>
            </a:r>
          </a:p>
          <a:p>
            <a:r>
              <a:rPr lang="en-US" dirty="0"/>
              <a:t>2005 – Dan Berry	</a:t>
            </a:r>
          </a:p>
        </p:txBody>
      </p:sp>
    </p:spTree>
    <p:extLst>
      <p:ext uri="{BB962C8B-B14F-4D97-AF65-F5344CB8AC3E}">
        <p14:creationId xmlns:p14="http://schemas.microsoft.com/office/powerpoint/2010/main" val="97790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989672-EBB7-94E3-7EFA-B9A11E70B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1063" y="2697018"/>
            <a:ext cx="7549409" cy="2477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D4BDF7-AB93-6EC3-7BD4-F2AA090358C1}"/>
              </a:ext>
            </a:extLst>
          </p:cNvPr>
          <p:cNvSpPr txBox="1"/>
          <p:nvPr/>
        </p:nvSpPr>
        <p:spPr>
          <a:xfrm>
            <a:off x="2678545" y="1214643"/>
            <a:ext cx="6391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/>
              <a:t>THIS DOESN’T HAPPEN WITHOUT YOU!</a:t>
            </a:r>
          </a:p>
        </p:txBody>
      </p:sp>
    </p:spTree>
    <p:extLst>
      <p:ext uri="{BB962C8B-B14F-4D97-AF65-F5344CB8AC3E}">
        <p14:creationId xmlns:p14="http://schemas.microsoft.com/office/powerpoint/2010/main" val="174884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46C5-A9D2-6F7A-BE24-50EE7B902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Green Jacket – Past Winners (Scratch)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DA75B-425C-FAD0-2D82-100C152CC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2025 (?)					2024 – Bobby VanSistine</a:t>
            </a:r>
          </a:p>
          <a:p>
            <a:r>
              <a:rPr lang="en-US" dirty="0"/>
              <a:t>2023 – Bud Hewitt				2022 – John Robertson</a:t>
            </a:r>
          </a:p>
          <a:p>
            <a:r>
              <a:rPr lang="en-US" dirty="0"/>
              <a:t>2021 - Grant Romaine			2020 - &lt;Covid&gt;</a:t>
            </a:r>
          </a:p>
          <a:p>
            <a:r>
              <a:rPr lang="en-US" dirty="0"/>
              <a:t>2019 – Jade Mosher			2018 – Gayle Poloni</a:t>
            </a:r>
          </a:p>
          <a:p>
            <a:r>
              <a:rPr lang="en-US" dirty="0"/>
              <a:t>2017 – Grant Romaine			2016 - &lt;Weather&gt;</a:t>
            </a:r>
          </a:p>
          <a:p>
            <a:r>
              <a:rPr lang="en-US" dirty="0"/>
              <a:t>2015 – Ron Hook				2014 - Roger Johnson</a:t>
            </a:r>
          </a:p>
          <a:p>
            <a:r>
              <a:rPr lang="en-US" dirty="0"/>
              <a:t>2013 – Roger Johnson			2012 – Roger Johnson</a:t>
            </a:r>
          </a:p>
          <a:p>
            <a:r>
              <a:rPr lang="en-US" dirty="0"/>
              <a:t>2011 – Roger Johnson			2010 – Roger Johnson</a:t>
            </a:r>
          </a:p>
          <a:p>
            <a:r>
              <a:rPr lang="en-US" dirty="0"/>
              <a:t>2009 – Chad Miller				2008 – Brian (Cuz) Silvers</a:t>
            </a:r>
          </a:p>
          <a:p>
            <a:r>
              <a:rPr lang="en-US" dirty="0"/>
              <a:t>2007 – John Robertson			2006 – John Robertson</a:t>
            </a:r>
          </a:p>
          <a:p>
            <a:r>
              <a:rPr lang="en-US" dirty="0"/>
              <a:t>2005 – John Robertson</a:t>
            </a:r>
          </a:p>
        </p:txBody>
      </p:sp>
    </p:spTree>
    <p:extLst>
      <p:ext uri="{BB962C8B-B14F-4D97-AF65-F5344CB8AC3E}">
        <p14:creationId xmlns:p14="http://schemas.microsoft.com/office/powerpoint/2010/main" val="16488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760EF-D7EB-C6B4-2135-E5898878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MC4SJ – 20</a:t>
            </a:r>
            <a:r>
              <a:rPr lang="en-US" baseline="30000" dirty="0">
                <a:solidFill>
                  <a:schemeClr val="accent4"/>
                </a:solidFill>
              </a:rPr>
              <a:t>th</a:t>
            </a:r>
            <a:r>
              <a:rPr lang="en-US" dirty="0">
                <a:solidFill>
                  <a:schemeClr val="accent4"/>
                </a:solidFill>
              </a:rPr>
              <a:t>  Donor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57F2F-8FE6-F72E-A68D-BE42DED4E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Rockford Park District &amp; Aldeen GC</a:t>
            </a:r>
          </a:p>
          <a:p>
            <a:r>
              <a:rPr lang="en-US" dirty="0"/>
              <a:t>RMLR Enterprises Ltd.</a:t>
            </a:r>
          </a:p>
          <a:p>
            <a:r>
              <a:rPr lang="en-US" dirty="0"/>
              <a:t>Forest Hills Country Club</a:t>
            </a:r>
          </a:p>
          <a:p>
            <a:r>
              <a:rPr lang="en-US" dirty="0" err="1"/>
              <a:t>Mauh</a:t>
            </a:r>
            <a:r>
              <a:rPr lang="en-US" dirty="0"/>
              <a:t>-Nah-Tee-See Country Club</a:t>
            </a:r>
          </a:p>
          <a:p>
            <a:r>
              <a:rPr lang="en-US" dirty="0"/>
              <a:t>Rockford Country Club</a:t>
            </a:r>
          </a:p>
          <a:p>
            <a:r>
              <a:rPr lang="en-US" b="1" dirty="0"/>
              <a:t>Steve &amp; Cole </a:t>
            </a:r>
            <a:r>
              <a:rPr lang="en-US" b="1" dirty="0" err="1"/>
              <a:t>Bamburger</a:t>
            </a:r>
            <a:endParaRPr lang="en-US" b="1" dirty="0"/>
          </a:p>
          <a:p>
            <a:r>
              <a:rPr lang="en-US" dirty="0"/>
              <a:t>Dave Mays</a:t>
            </a:r>
          </a:p>
          <a:p>
            <a:r>
              <a:rPr lang="en-US" dirty="0"/>
              <a:t>Dick &amp; Mary Ann </a:t>
            </a:r>
            <a:r>
              <a:rPr lang="en-US" dirty="0" err="1"/>
              <a:t>Locsmondy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5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03C2-97D5-9FBA-6839-B99FC0C7C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MC4SJ – 20</a:t>
            </a:r>
            <a:r>
              <a:rPr lang="en-US" baseline="30000" dirty="0">
                <a:solidFill>
                  <a:schemeClr val="accent4"/>
                </a:solidFill>
              </a:rPr>
              <a:t>th</a:t>
            </a:r>
            <a:r>
              <a:rPr lang="en-US" dirty="0">
                <a:solidFill>
                  <a:schemeClr val="accent4"/>
                </a:solidFill>
              </a:rPr>
              <a:t>  Donor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9CE66-7F31-DCB8-59C5-9E8200660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Prairie View Golf Club</a:t>
            </a:r>
          </a:p>
          <a:p>
            <a:r>
              <a:rPr lang="en-US" dirty="0"/>
              <a:t>Aldeen Golf Club</a:t>
            </a:r>
          </a:p>
          <a:p>
            <a:r>
              <a:rPr lang="en-US" dirty="0"/>
              <a:t>Francesco’s </a:t>
            </a:r>
            <a:r>
              <a:rPr lang="en-US" dirty="0" err="1"/>
              <a:t>Risturante</a:t>
            </a:r>
            <a:endParaRPr lang="en-US" dirty="0"/>
          </a:p>
          <a:p>
            <a:r>
              <a:rPr lang="en-US" dirty="0"/>
              <a:t>Abbey Springs Golf</a:t>
            </a:r>
          </a:p>
          <a:p>
            <a:r>
              <a:rPr lang="en-US" dirty="0"/>
              <a:t>Pat Leary</a:t>
            </a:r>
          </a:p>
          <a:p>
            <a:r>
              <a:rPr lang="en-US" dirty="0"/>
              <a:t>Karl &amp; Cyndi Schmitt</a:t>
            </a:r>
          </a:p>
          <a:p>
            <a:r>
              <a:rPr lang="en-US" dirty="0"/>
              <a:t>Newburg Village Golf Course</a:t>
            </a:r>
          </a:p>
          <a:p>
            <a:r>
              <a:rPr lang="en-US" dirty="0"/>
              <a:t>Swan Hill Golf Club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1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7E45E-0A05-A12B-6885-117BFAA38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MC4SJ – 20</a:t>
            </a:r>
            <a:r>
              <a:rPr lang="en-US" baseline="30000" dirty="0">
                <a:solidFill>
                  <a:schemeClr val="accent4"/>
                </a:solidFill>
              </a:rPr>
              <a:t>th</a:t>
            </a:r>
            <a:r>
              <a:rPr lang="en-US" dirty="0">
                <a:solidFill>
                  <a:schemeClr val="accent4"/>
                </a:solidFill>
              </a:rPr>
              <a:t>  Donor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7B988-3ABC-59ED-D797-2B1672810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Trulli Audio</a:t>
            </a:r>
          </a:p>
          <a:p>
            <a:r>
              <a:rPr lang="en-US" dirty="0"/>
              <a:t>Timber Pointe Golf Club</a:t>
            </a:r>
          </a:p>
          <a:p>
            <a:r>
              <a:rPr lang="en-US" dirty="0"/>
              <a:t>Beth Anderson</a:t>
            </a:r>
          </a:p>
        </p:txBody>
      </p:sp>
    </p:spTree>
    <p:extLst>
      <p:ext uri="{BB962C8B-B14F-4D97-AF65-F5344CB8AC3E}">
        <p14:creationId xmlns:p14="http://schemas.microsoft.com/office/powerpoint/2010/main" val="43499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48B2-1B16-0D64-3C45-4D37C2B9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Volunteers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81AA4-F828-8CF2-D034-CA751C1E2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Rudy’s Cigars</a:t>
            </a:r>
          </a:p>
          <a:p>
            <a:r>
              <a:rPr lang="en-US" dirty="0"/>
              <a:t>Cyndi Schmitt</a:t>
            </a:r>
          </a:p>
          <a:p>
            <a:r>
              <a:rPr lang="en-US" dirty="0"/>
              <a:t>Steve Volkman</a:t>
            </a:r>
          </a:p>
          <a:p>
            <a:r>
              <a:rPr lang="en-US" dirty="0"/>
              <a:t>Mary Ann </a:t>
            </a:r>
            <a:r>
              <a:rPr lang="en-US" dirty="0" err="1"/>
              <a:t>Locsmondy</a:t>
            </a:r>
            <a:endParaRPr lang="en-US" dirty="0"/>
          </a:p>
          <a:p>
            <a:r>
              <a:rPr lang="en-US" dirty="0"/>
              <a:t>Kathleen Saros</a:t>
            </a:r>
          </a:p>
          <a:p>
            <a:r>
              <a:rPr lang="en-US" dirty="0"/>
              <a:t>Beth Anderson</a:t>
            </a:r>
          </a:p>
          <a:p>
            <a:r>
              <a:rPr lang="en-US" dirty="0"/>
              <a:t>Rick </a:t>
            </a:r>
            <a:r>
              <a:rPr lang="en-US" dirty="0" err="1"/>
              <a:t>Swansbro</a:t>
            </a:r>
            <a:endParaRPr lang="en-US" dirty="0"/>
          </a:p>
          <a:p>
            <a:r>
              <a:rPr lang="en-US" dirty="0"/>
              <a:t>Marty Bieschke</a:t>
            </a:r>
          </a:p>
        </p:txBody>
      </p:sp>
    </p:spTree>
    <p:extLst>
      <p:ext uri="{BB962C8B-B14F-4D97-AF65-F5344CB8AC3E}">
        <p14:creationId xmlns:p14="http://schemas.microsoft.com/office/powerpoint/2010/main" val="180277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330C2-A641-8F27-30D6-6A28CA90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 dirty="0">
                <a:solidFill>
                  <a:schemeClr val="accent4"/>
                </a:solidFill>
              </a:rPr>
              <a:t>Direct Donors to Masters Cup for St Jude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FA753C-7BB7-F5F2-19E7-9C7C87691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39" y="2775219"/>
            <a:ext cx="6337935" cy="3771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E0838A-41D1-7912-64B9-921E76D1A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763" y="2901590"/>
            <a:ext cx="4306128" cy="136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7577E-DE6F-BF50-E113-391827B96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Direct Donors to Masters Cup for St Jude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6982CE-C902-8AEF-E9F3-3D8839D8E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3663" y="3828603"/>
            <a:ext cx="4567235" cy="1451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841D4C-823F-2012-3194-AE54F81EB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6" y="2438829"/>
            <a:ext cx="2347913" cy="4583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EAC4AC-656C-05D9-4A46-211ADC639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3311697"/>
            <a:ext cx="5305712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28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470</Words>
  <Application>Microsoft Macintosh PowerPoint</Application>
  <PresentationFormat>Widescreen</PresentationFormat>
  <Paragraphs>79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Masters Cup (Handicap) – Past Winners</vt:lpstr>
      <vt:lpstr>Green Jacket – Past Winners (Scratch)</vt:lpstr>
      <vt:lpstr>MC4SJ – 20th  Donor Recognition</vt:lpstr>
      <vt:lpstr>MC4SJ – 20th  Donor Recognition</vt:lpstr>
      <vt:lpstr>MC4SJ – 20th  Donor Recognition</vt:lpstr>
      <vt:lpstr>Volunteers</vt:lpstr>
      <vt:lpstr>Direct Donors to Masters Cup for St Jude</vt:lpstr>
      <vt:lpstr>Direct Donors to Masters Cup for St Jude</vt:lpstr>
      <vt:lpstr>Hole Sponsors </vt:lpstr>
      <vt:lpstr>Hole Sponsors </vt:lpstr>
      <vt:lpstr>Hole Sponsors </vt:lpstr>
      <vt:lpstr>Hole Sponsors </vt:lpstr>
      <vt:lpstr>Hole Sponsors </vt:lpstr>
      <vt:lpstr>Hole Sponsors </vt:lpstr>
      <vt:lpstr>Hole Sponsors </vt:lpstr>
      <vt:lpstr>Hole Sponsors </vt:lpstr>
      <vt:lpstr>Hole Sponsors </vt:lpstr>
      <vt:lpstr>Hole Sponsors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 Schmitt</dc:creator>
  <cp:lastModifiedBy>Karl Schmitt</cp:lastModifiedBy>
  <cp:revision>3</cp:revision>
  <dcterms:created xsi:type="dcterms:W3CDTF">2025-05-14T21:06:41Z</dcterms:created>
  <dcterms:modified xsi:type="dcterms:W3CDTF">2025-05-15T15:22:55Z</dcterms:modified>
</cp:coreProperties>
</file>