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da Williams" userId="4269d582a8018411" providerId="LiveId" clId="{4762668B-CFBB-4240-A2DA-327AF46B94F8}"/>
    <pc:docChg chg="custSel modSld">
      <pc:chgData name="Sharonda Williams" userId="4269d582a8018411" providerId="LiveId" clId="{4762668B-CFBB-4240-A2DA-327AF46B94F8}" dt="2025-06-27T23:31:41.880" v="39" actId="14100"/>
      <pc:docMkLst>
        <pc:docMk/>
      </pc:docMkLst>
      <pc:sldChg chg="modSp mod">
        <pc:chgData name="Sharonda Williams" userId="4269d582a8018411" providerId="LiveId" clId="{4762668B-CFBB-4240-A2DA-327AF46B94F8}" dt="2025-06-27T23:31:41.880" v="39" actId="14100"/>
        <pc:sldMkLst>
          <pc:docMk/>
          <pc:sldMk cId="3311623059" sldId="256"/>
        </pc:sldMkLst>
        <pc:spChg chg="mod">
          <ac:chgData name="Sharonda Williams" userId="4269d582a8018411" providerId="LiveId" clId="{4762668B-CFBB-4240-A2DA-327AF46B94F8}" dt="2025-06-27T23:31:41.880" v="39" actId="14100"/>
          <ac:spMkLst>
            <pc:docMk/>
            <pc:sldMk cId="3311623059" sldId="256"/>
            <ac:spMk id="2" creationId="{5D8428FF-CC93-44BA-B9DF-D63BB51B2CB7}"/>
          </ac:spMkLst>
        </pc:spChg>
      </pc:sldChg>
    </pc:docChg>
  </pc:docChgLst>
  <pc:docChgLst>
    <pc:chgData name="Sharonda Williams" userId="4269d582a8018411" providerId="LiveId" clId="{B62CAFA9-8936-4B1F-90D8-1CE76AA304DD}"/>
    <pc:docChg chg="modSld">
      <pc:chgData name="Sharonda Williams" userId="4269d582a8018411" providerId="LiveId" clId="{B62CAFA9-8936-4B1F-90D8-1CE76AA304DD}" dt="2024-04-10T20:36:01.368" v="25" actId="20577"/>
      <pc:docMkLst>
        <pc:docMk/>
      </pc:docMkLst>
      <pc:sldChg chg="modSp mod">
        <pc:chgData name="Sharonda Williams" userId="4269d582a8018411" providerId="LiveId" clId="{B62CAFA9-8936-4B1F-90D8-1CE76AA304DD}" dt="2024-04-10T20:36:01.368" v="25" actId="20577"/>
        <pc:sldMkLst>
          <pc:docMk/>
          <pc:sldMk cId="3311623059" sldId="256"/>
        </pc:sldMkLst>
      </pc:sldChg>
    </pc:docChg>
  </pc:docChgLst>
  <pc:docChgLst>
    <pc:chgData name="Sharonda Williams" userId="4269d582a8018411" providerId="LiveId" clId="{CF814179-5E84-4974-83CA-27EA3FEE3E65}"/>
    <pc:docChg chg="modSld">
      <pc:chgData name="Sharonda Williams" userId="4269d582a8018411" providerId="LiveId" clId="{CF814179-5E84-4974-83CA-27EA3FEE3E65}" dt="2024-11-10T22:18:02.069" v="185" actId="20577"/>
      <pc:docMkLst>
        <pc:docMk/>
      </pc:docMkLst>
      <pc:sldChg chg="modSp mod">
        <pc:chgData name="Sharonda Williams" userId="4269d582a8018411" providerId="LiveId" clId="{CF814179-5E84-4974-83CA-27EA3FEE3E65}" dt="2024-11-10T22:18:02.069" v="185" actId="20577"/>
        <pc:sldMkLst>
          <pc:docMk/>
          <pc:sldMk cId="3311623059" sldId="256"/>
        </pc:sldMkLst>
      </pc:sldChg>
    </pc:docChg>
  </pc:docChgLst>
  <pc:docChgLst>
    <pc:chgData name="Sharonda Williams" userId="4269d582a8018411" providerId="LiveId" clId="{508F74E6-CB0B-4332-B1CD-DE7F6FB23E48}"/>
    <pc:docChg chg="custSel modSld">
      <pc:chgData name="Sharonda Williams" userId="4269d582a8018411" providerId="LiveId" clId="{508F74E6-CB0B-4332-B1CD-DE7F6FB23E48}" dt="2024-03-01T16:44:19.310" v="188" actId="20577"/>
      <pc:docMkLst>
        <pc:docMk/>
      </pc:docMkLst>
      <pc:sldChg chg="modSp mod">
        <pc:chgData name="Sharonda Williams" userId="4269d582a8018411" providerId="LiveId" clId="{508F74E6-CB0B-4332-B1CD-DE7F6FB23E48}" dt="2024-03-01T16:44:19.310" v="188" actId="20577"/>
        <pc:sldMkLst>
          <pc:docMk/>
          <pc:sldMk cId="3311623059" sldId="256"/>
        </pc:sldMkLst>
      </pc:sldChg>
    </pc:docChg>
  </pc:docChgLst>
  <pc:docChgLst>
    <pc:chgData name="Sharonda Williams" userId="4269d582a8018411" providerId="LiveId" clId="{E9848591-3448-4481-861A-A5EB6526FCA4}"/>
    <pc:docChg chg="modSld">
      <pc:chgData name="Sharonda Williams" userId="4269d582a8018411" providerId="LiveId" clId="{E9848591-3448-4481-861A-A5EB6526FCA4}" dt="2025-07-31T15:21:10.352" v="1" actId="20577"/>
      <pc:docMkLst>
        <pc:docMk/>
      </pc:docMkLst>
      <pc:sldChg chg="modSp mod">
        <pc:chgData name="Sharonda Williams" userId="4269d582a8018411" providerId="LiveId" clId="{E9848591-3448-4481-861A-A5EB6526FCA4}" dt="2025-07-31T15:21:10.352" v="1" actId="20577"/>
        <pc:sldMkLst>
          <pc:docMk/>
          <pc:sldMk cId="3311623059" sldId="256"/>
        </pc:sldMkLst>
        <pc:spChg chg="mod">
          <ac:chgData name="Sharonda Williams" userId="4269d582a8018411" providerId="LiveId" clId="{E9848591-3448-4481-861A-A5EB6526FCA4}" dt="2025-07-31T15:21:10.352" v="1" actId="20577"/>
          <ac:spMkLst>
            <pc:docMk/>
            <pc:sldMk cId="3311623059" sldId="256"/>
            <ac:spMk id="2" creationId="{5D8428FF-CC93-44BA-B9DF-D63BB51B2CB7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July 31,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July 31,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230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July 31,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July 31,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5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July 31,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1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July 31, 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3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July 31,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394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July 31,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010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July 31,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July 31,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5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July 31,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7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July 31, 2025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6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7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0" name="Rectangle 107">
            <a:extLst>
              <a:ext uri="{FF2B5EF4-FFF2-40B4-BE49-F238E27FC236}">
                <a16:creationId xmlns:a16="http://schemas.microsoft.com/office/drawing/2014/main" id="{1003A656-D974-4C8E-AC40-DB648F0E2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: Shape 109">
            <a:extLst>
              <a:ext uri="{FF2B5EF4-FFF2-40B4-BE49-F238E27FC236}">
                <a16:creationId xmlns:a16="http://schemas.microsoft.com/office/drawing/2014/main" id="{9055B6BF-894A-4A0A-A2FC-13F87D927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0 w 12191999"/>
              <a:gd name="connsiteY0" fmla="*/ 0 h 6858000"/>
              <a:gd name="connsiteX1" fmla="*/ 4428539 w 12191999"/>
              <a:gd name="connsiteY1" fmla="*/ 0 h 6858000"/>
              <a:gd name="connsiteX2" fmla="*/ 4433816 w 12191999"/>
              <a:gd name="connsiteY2" fmla="*/ 4971 h 6858000"/>
              <a:gd name="connsiteX3" fmla="*/ 4458398 w 12191999"/>
              <a:gd name="connsiteY3" fmla="*/ 17439 h 6858000"/>
              <a:gd name="connsiteX4" fmla="*/ 4480190 w 12191999"/>
              <a:gd name="connsiteY4" fmla="*/ 38878 h 6858000"/>
              <a:gd name="connsiteX5" fmla="*/ 4481514 w 12191999"/>
              <a:gd name="connsiteY5" fmla="*/ 39168 h 6858000"/>
              <a:gd name="connsiteX6" fmla="*/ 4482263 w 12191999"/>
              <a:gd name="connsiteY6" fmla="*/ 43189 h 6858000"/>
              <a:gd name="connsiteX7" fmla="*/ 4486241 w 12191999"/>
              <a:gd name="connsiteY7" fmla="*/ 47243 h 6858000"/>
              <a:gd name="connsiteX8" fmla="*/ 4499474 w 12191999"/>
              <a:gd name="connsiteY8" fmla="*/ 54163 h 6858000"/>
              <a:gd name="connsiteX9" fmla="*/ 4504837 w 12191999"/>
              <a:gd name="connsiteY9" fmla="*/ 56082 h 6858000"/>
              <a:gd name="connsiteX10" fmla="*/ 4511859 w 12191999"/>
              <a:gd name="connsiteY10" fmla="*/ 60345 h 6858000"/>
              <a:gd name="connsiteX11" fmla="*/ 4511909 w 12191999"/>
              <a:gd name="connsiteY11" fmla="*/ 60669 h 6858000"/>
              <a:gd name="connsiteX12" fmla="*/ 4518729 w 12191999"/>
              <a:gd name="connsiteY12" fmla="*/ 64235 h 6858000"/>
              <a:gd name="connsiteX13" fmla="*/ 4553668 w 12191999"/>
              <a:gd name="connsiteY13" fmla="*/ 78933 h 6858000"/>
              <a:gd name="connsiteX14" fmla="*/ 4584409 w 12191999"/>
              <a:gd name="connsiteY14" fmla="*/ 125407 h 6858000"/>
              <a:gd name="connsiteX15" fmla="*/ 4599970 w 12191999"/>
              <a:gd name="connsiteY15" fmla="*/ 139638 h 6858000"/>
              <a:gd name="connsiteX16" fmla="*/ 4607617 w 12191999"/>
              <a:gd name="connsiteY16" fmla="*/ 148401 h 6858000"/>
              <a:gd name="connsiteX17" fmla="*/ 4607665 w 12191999"/>
              <a:gd name="connsiteY17" fmla="*/ 149698 h 6858000"/>
              <a:gd name="connsiteX18" fmla="*/ 4641219 w 12191999"/>
              <a:gd name="connsiteY18" fmla="*/ 163679 h 6858000"/>
              <a:gd name="connsiteX19" fmla="*/ 4644675 w 12191999"/>
              <a:gd name="connsiteY19" fmla="*/ 167288 h 6858000"/>
              <a:gd name="connsiteX20" fmla="*/ 4667825 w 12191999"/>
              <a:gd name="connsiteY20" fmla="*/ 174158 h 6858000"/>
              <a:gd name="connsiteX21" fmla="*/ 4679100 w 12191999"/>
              <a:gd name="connsiteY21" fmla="*/ 178904 h 6858000"/>
              <a:gd name="connsiteX22" fmla="*/ 4683695 w 12191999"/>
              <a:gd name="connsiteY22" fmla="*/ 177777 h 6858000"/>
              <a:gd name="connsiteX23" fmla="*/ 4699627 w 12191999"/>
              <a:gd name="connsiteY23" fmla="*/ 186035 h 6858000"/>
              <a:gd name="connsiteX24" fmla="*/ 4700928 w 12191999"/>
              <a:gd name="connsiteY24" fmla="*/ 187915 h 6858000"/>
              <a:gd name="connsiteX25" fmla="*/ 4716041 w 12191999"/>
              <a:gd name="connsiteY25" fmla="*/ 191263 h 6858000"/>
              <a:gd name="connsiteX26" fmla="*/ 4731092 w 12191999"/>
              <a:gd name="connsiteY26" fmla="*/ 189882 h 6858000"/>
              <a:gd name="connsiteX27" fmla="*/ 4859125 w 12191999"/>
              <a:gd name="connsiteY27" fmla="*/ 273218 h 6858000"/>
              <a:gd name="connsiteX28" fmla="*/ 5047425 w 12191999"/>
              <a:gd name="connsiteY28" fmla="*/ 325132 h 6858000"/>
              <a:gd name="connsiteX29" fmla="*/ 5123469 w 12191999"/>
              <a:gd name="connsiteY29" fmla="*/ 373600 h 6858000"/>
              <a:gd name="connsiteX30" fmla="*/ 5246314 w 12191999"/>
              <a:gd name="connsiteY30" fmla="*/ 448202 h 6858000"/>
              <a:gd name="connsiteX31" fmla="*/ 5295204 w 12191999"/>
              <a:gd name="connsiteY31" fmla="*/ 518105 h 6858000"/>
              <a:gd name="connsiteX32" fmla="*/ 5341659 w 12191999"/>
              <a:gd name="connsiteY32" fmla="*/ 529959 h 6858000"/>
              <a:gd name="connsiteX33" fmla="*/ 5354530 w 12191999"/>
              <a:gd name="connsiteY33" fmla="*/ 546100 h 6858000"/>
              <a:gd name="connsiteX34" fmla="*/ 5356641 w 12191999"/>
              <a:gd name="connsiteY34" fmla="*/ 549075 h 6858000"/>
              <a:gd name="connsiteX35" fmla="*/ 5367452 w 12191999"/>
              <a:gd name="connsiteY35" fmla="*/ 556831 h 6858000"/>
              <a:gd name="connsiteX36" fmla="*/ 5367545 w 12191999"/>
              <a:gd name="connsiteY36" fmla="*/ 564197 h 6858000"/>
              <a:gd name="connsiteX37" fmla="*/ 5418422 w 12191999"/>
              <a:gd name="connsiteY37" fmla="*/ 594275 h 6858000"/>
              <a:gd name="connsiteX38" fmla="*/ 5475709 w 12191999"/>
              <a:gd name="connsiteY38" fmla="*/ 638584 h 6858000"/>
              <a:gd name="connsiteX39" fmla="*/ 5489473 w 12191999"/>
              <a:gd name="connsiteY39" fmla="*/ 642943 h 6858000"/>
              <a:gd name="connsiteX40" fmla="*/ 5526129 w 12191999"/>
              <a:gd name="connsiteY40" fmla="*/ 671648 h 6858000"/>
              <a:gd name="connsiteX41" fmla="*/ 5560658 w 12191999"/>
              <a:gd name="connsiteY41" fmla="*/ 693968 h 6858000"/>
              <a:gd name="connsiteX42" fmla="*/ 5584769 w 12191999"/>
              <a:gd name="connsiteY42" fmla="*/ 705378 h 6858000"/>
              <a:gd name="connsiteX43" fmla="*/ 5611860 w 12191999"/>
              <a:gd name="connsiteY43" fmla="*/ 726009 h 6858000"/>
              <a:gd name="connsiteX44" fmla="*/ 5640289 w 12191999"/>
              <a:gd name="connsiteY44" fmla="*/ 721725 h 6858000"/>
              <a:gd name="connsiteX45" fmla="*/ 5661248 w 12191999"/>
              <a:gd name="connsiteY45" fmla="*/ 770791 h 6858000"/>
              <a:gd name="connsiteX46" fmla="*/ 5674678 w 12191999"/>
              <a:gd name="connsiteY46" fmla="*/ 774738 h 6858000"/>
              <a:gd name="connsiteX47" fmla="*/ 5689822 w 12191999"/>
              <a:gd name="connsiteY47" fmla="*/ 787962 h 6858000"/>
              <a:gd name="connsiteX48" fmla="*/ 5713681 w 12191999"/>
              <a:gd name="connsiteY48" fmla="*/ 810329 h 6858000"/>
              <a:gd name="connsiteX49" fmla="*/ 5746664 w 12191999"/>
              <a:gd name="connsiteY49" fmla="*/ 850082 h 6858000"/>
              <a:gd name="connsiteX50" fmla="*/ 5854393 w 12191999"/>
              <a:gd name="connsiteY50" fmla="*/ 901844 h 6858000"/>
              <a:gd name="connsiteX51" fmla="*/ 5923458 w 12191999"/>
              <a:gd name="connsiteY51" fmla="*/ 932756 h 6858000"/>
              <a:gd name="connsiteX52" fmla="*/ 6013808 w 12191999"/>
              <a:gd name="connsiteY52" fmla="*/ 950947 h 6858000"/>
              <a:gd name="connsiteX53" fmla="*/ 6093430 w 12191999"/>
              <a:gd name="connsiteY53" fmla="*/ 985543 h 6858000"/>
              <a:gd name="connsiteX54" fmla="*/ 6216422 w 12191999"/>
              <a:gd name="connsiteY54" fmla="*/ 994223 h 6858000"/>
              <a:gd name="connsiteX55" fmla="*/ 6419991 w 12191999"/>
              <a:gd name="connsiteY55" fmla="*/ 1045060 h 6858000"/>
              <a:gd name="connsiteX56" fmla="*/ 6431099 w 12191999"/>
              <a:gd name="connsiteY56" fmla="*/ 1037361 h 6858000"/>
              <a:gd name="connsiteX57" fmla="*/ 6444833 w 12191999"/>
              <a:gd name="connsiteY57" fmla="*/ 1034256 h 6858000"/>
              <a:gd name="connsiteX58" fmla="*/ 6463940 w 12191999"/>
              <a:gd name="connsiteY58" fmla="*/ 1036894 h 6858000"/>
              <a:gd name="connsiteX59" fmla="*/ 6500402 w 12191999"/>
              <a:gd name="connsiteY59" fmla="*/ 1030680 h 6858000"/>
              <a:gd name="connsiteX60" fmla="*/ 6505093 w 12191999"/>
              <a:gd name="connsiteY60" fmla="*/ 1032748 h 6858000"/>
              <a:gd name="connsiteX61" fmla="*/ 6539157 w 12191999"/>
              <a:gd name="connsiteY61" fmla="*/ 1032256 h 6858000"/>
              <a:gd name="connsiteX62" fmla="*/ 6539899 w 12191999"/>
              <a:gd name="connsiteY62" fmla="*/ 1033503 h 6858000"/>
              <a:gd name="connsiteX63" fmla="*/ 6550699 w 12191999"/>
              <a:gd name="connsiteY63" fmla="*/ 1038843 h 6858000"/>
              <a:gd name="connsiteX64" fmla="*/ 6570715 w 12191999"/>
              <a:gd name="connsiteY64" fmla="*/ 1046183 h 6858000"/>
              <a:gd name="connsiteX65" fmla="*/ 6620265 w 12191999"/>
              <a:gd name="connsiteY65" fmla="*/ 1078630 h 6858000"/>
              <a:gd name="connsiteX66" fmla="*/ 6655805 w 12191999"/>
              <a:gd name="connsiteY66" fmla="*/ 1078254 h 6858000"/>
              <a:gd name="connsiteX67" fmla="*/ 6663127 w 12191999"/>
              <a:gd name="connsiteY67" fmla="*/ 1078865 h 6858000"/>
              <a:gd name="connsiteX68" fmla="*/ 6663341 w 12191999"/>
              <a:gd name="connsiteY68" fmla="*/ 1079158 h 6858000"/>
              <a:gd name="connsiteX69" fmla="*/ 6671197 w 12191999"/>
              <a:gd name="connsiteY69" fmla="*/ 1080364 h 6858000"/>
              <a:gd name="connsiteX70" fmla="*/ 6676470 w 12191999"/>
              <a:gd name="connsiteY70" fmla="*/ 1079974 h 6858000"/>
              <a:gd name="connsiteX71" fmla="*/ 6690669 w 12191999"/>
              <a:gd name="connsiteY71" fmla="*/ 1081157 h 6858000"/>
              <a:gd name="connsiteX72" fmla="*/ 6696013 w 12191999"/>
              <a:gd name="connsiteY72" fmla="*/ 1083439 h 6858000"/>
              <a:gd name="connsiteX73" fmla="*/ 6740322 w 12191999"/>
              <a:gd name="connsiteY73" fmla="*/ 1121917 h 6858000"/>
              <a:gd name="connsiteX74" fmla="*/ 6833807 w 12191999"/>
              <a:gd name="connsiteY74" fmla="*/ 1161011 h 6858000"/>
              <a:gd name="connsiteX75" fmla="*/ 6927369 w 12191999"/>
              <a:gd name="connsiteY75" fmla="*/ 1196593 h 6858000"/>
              <a:gd name="connsiteX76" fmla="*/ 6961728 w 12191999"/>
              <a:gd name="connsiteY76" fmla="*/ 1207960 h 6858000"/>
              <a:gd name="connsiteX77" fmla="*/ 7020835 w 12191999"/>
              <a:gd name="connsiteY77" fmla="*/ 1234906 h 6858000"/>
              <a:gd name="connsiteX78" fmla="*/ 7046578 w 12191999"/>
              <a:gd name="connsiteY78" fmla="*/ 1251394 h 6858000"/>
              <a:gd name="connsiteX79" fmla="*/ 7047934 w 12191999"/>
              <a:gd name="connsiteY79" fmla="*/ 1251406 h 6858000"/>
              <a:gd name="connsiteX80" fmla="*/ 7049495 w 12191999"/>
              <a:gd name="connsiteY80" fmla="*/ 1255182 h 6858000"/>
              <a:gd name="connsiteX81" fmla="*/ 7054225 w 12191999"/>
              <a:gd name="connsiteY81" fmla="*/ 1258329 h 6858000"/>
              <a:gd name="connsiteX82" fmla="*/ 7068600 w 12191999"/>
              <a:gd name="connsiteY82" fmla="*/ 1262373 h 6858000"/>
              <a:gd name="connsiteX83" fmla="*/ 7074244 w 12191999"/>
              <a:gd name="connsiteY83" fmla="*/ 1263146 h 6858000"/>
              <a:gd name="connsiteX84" fmla="*/ 7081993 w 12191999"/>
              <a:gd name="connsiteY84" fmla="*/ 1265870 h 6858000"/>
              <a:gd name="connsiteX85" fmla="*/ 7082110 w 12191999"/>
              <a:gd name="connsiteY85" fmla="*/ 1266175 h 6858000"/>
              <a:gd name="connsiteX86" fmla="*/ 7089518 w 12191999"/>
              <a:gd name="connsiteY86" fmla="*/ 1268259 h 6858000"/>
              <a:gd name="connsiteX87" fmla="*/ 7126734 w 12191999"/>
              <a:gd name="connsiteY87" fmla="*/ 1275440 h 6858000"/>
              <a:gd name="connsiteX88" fmla="*/ 7166397 w 12191999"/>
              <a:gd name="connsiteY88" fmla="*/ 1314577 h 6858000"/>
              <a:gd name="connsiteX89" fmla="*/ 7184558 w 12191999"/>
              <a:gd name="connsiteY89" fmla="*/ 1325296 h 6858000"/>
              <a:gd name="connsiteX90" fmla="*/ 7193847 w 12191999"/>
              <a:gd name="connsiteY90" fmla="*/ 1332295 h 6858000"/>
              <a:gd name="connsiteX91" fmla="*/ 7229876 w 12191999"/>
              <a:gd name="connsiteY91" fmla="*/ 1340317 h 6858000"/>
              <a:gd name="connsiteX92" fmla="*/ 7234001 w 12191999"/>
              <a:gd name="connsiteY92" fmla="*/ 1343137 h 6858000"/>
              <a:gd name="connsiteX93" fmla="*/ 7258071 w 12191999"/>
              <a:gd name="connsiteY93" fmla="*/ 1345086 h 6858000"/>
              <a:gd name="connsiteX94" fmla="*/ 7291641 w 12191999"/>
              <a:gd name="connsiteY94" fmla="*/ 1350152 h 6858000"/>
              <a:gd name="connsiteX95" fmla="*/ 7308779 w 12191999"/>
              <a:gd name="connsiteY95" fmla="*/ 1351882 h 6858000"/>
              <a:gd name="connsiteX96" fmla="*/ 7323221 w 12191999"/>
              <a:gd name="connsiteY96" fmla="*/ 1347429 h 6858000"/>
              <a:gd name="connsiteX97" fmla="*/ 7495470 w 12191999"/>
              <a:gd name="connsiteY97" fmla="*/ 1384709 h 6858000"/>
              <a:gd name="connsiteX98" fmla="*/ 7601447 w 12191999"/>
              <a:gd name="connsiteY98" fmla="*/ 1410288 h 6858000"/>
              <a:gd name="connsiteX99" fmla="*/ 7616199 w 12191999"/>
              <a:gd name="connsiteY99" fmla="*/ 1425276 h 6858000"/>
              <a:gd name="connsiteX100" fmla="*/ 10773615 w 12191999"/>
              <a:gd name="connsiteY100" fmla="*/ 3136132 h 6858000"/>
              <a:gd name="connsiteX101" fmla="*/ 10775787 w 12191999"/>
              <a:gd name="connsiteY101" fmla="*/ 3137529 h 6858000"/>
              <a:gd name="connsiteX102" fmla="*/ 10804324 w 12191999"/>
              <a:gd name="connsiteY102" fmla="*/ 3140649 h 6858000"/>
              <a:gd name="connsiteX103" fmla="*/ 10819333 w 12191999"/>
              <a:gd name="connsiteY103" fmla="*/ 3154674 h 6858000"/>
              <a:gd name="connsiteX104" fmla="*/ 10821839 w 12191999"/>
              <a:gd name="connsiteY104" fmla="*/ 3157295 h 6858000"/>
              <a:gd name="connsiteX105" fmla="*/ 10833660 w 12191999"/>
              <a:gd name="connsiteY105" fmla="*/ 3163373 h 6858000"/>
              <a:gd name="connsiteX106" fmla="*/ 10834754 w 12191999"/>
              <a:gd name="connsiteY106" fmla="*/ 3170606 h 6858000"/>
              <a:gd name="connsiteX107" fmla="*/ 10850942 w 12191999"/>
              <a:gd name="connsiteY107" fmla="*/ 3183705 h 6858000"/>
              <a:gd name="connsiteX108" fmla="*/ 10873328 w 12191999"/>
              <a:gd name="connsiteY108" fmla="*/ 3193348 h 6858000"/>
              <a:gd name="connsiteX109" fmla="*/ 10982088 w 12191999"/>
              <a:gd name="connsiteY109" fmla="*/ 3232948 h 6858000"/>
              <a:gd name="connsiteX110" fmla="*/ 11045804 w 12191999"/>
              <a:gd name="connsiteY110" fmla="*/ 3260190 h 6858000"/>
              <a:gd name="connsiteX111" fmla="*/ 11067877 w 12191999"/>
              <a:gd name="connsiteY111" fmla="*/ 3276112 h 6858000"/>
              <a:gd name="connsiteX112" fmla="*/ 11100133 w 12191999"/>
              <a:gd name="connsiteY112" fmla="*/ 3294598 h 6858000"/>
              <a:gd name="connsiteX113" fmla="*/ 11155409 w 12191999"/>
              <a:gd name="connsiteY113" fmla="*/ 3331539 h 6858000"/>
              <a:gd name="connsiteX114" fmla="*/ 11232547 w 12191999"/>
              <a:gd name="connsiteY114" fmla="*/ 3373667 h 6858000"/>
              <a:gd name="connsiteX115" fmla="*/ 11297822 w 12191999"/>
              <a:gd name="connsiteY115" fmla="*/ 3380555 h 6858000"/>
              <a:gd name="connsiteX116" fmla="*/ 11301370 w 12191999"/>
              <a:gd name="connsiteY116" fmla="*/ 3386958 h 6858000"/>
              <a:gd name="connsiteX117" fmla="*/ 11341986 w 12191999"/>
              <a:gd name="connsiteY117" fmla="*/ 3403320 h 6858000"/>
              <a:gd name="connsiteX118" fmla="*/ 11537404 w 12191999"/>
              <a:gd name="connsiteY118" fmla="*/ 3495439 h 6858000"/>
              <a:gd name="connsiteX119" fmla="*/ 11639337 w 12191999"/>
              <a:gd name="connsiteY119" fmla="*/ 3592655 h 6858000"/>
              <a:gd name="connsiteX120" fmla="*/ 11774154 w 12191999"/>
              <a:gd name="connsiteY120" fmla="*/ 3703763 h 6858000"/>
              <a:gd name="connsiteX121" fmla="*/ 11967899 w 12191999"/>
              <a:gd name="connsiteY121" fmla="*/ 3739403 h 6858000"/>
              <a:gd name="connsiteX122" fmla="*/ 12052251 w 12191999"/>
              <a:gd name="connsiteY122" fmla="*/ 3738161 h 6858000"/>
              <a:gd name="connsiteX123" fmla="*/ 12101844 w 12191999"/>
              <a:gd name="connsiteY123" fmla="*/ 3789810 h 6858000"/>
              <a:gd name="connsiteX124" fmla="*/ 12155104 w 12191999"/>
              <a:gd name="connsiteY124" fmla="*/ 3824490 h 6858000"/>
              <a:gd name="connsiteX125" fmla="*/ 12191999 w 12191999"/>
              <a:gd name="connsiteY125" fmla="*/ 3836506 h 6858000"/>
              <a:gd name="connsiteX126" fmla="*/ 12191999 w 12191999"/>
              <a:gd name="connsiteY126" fmla="*/ 6858000 h 6858000"/>
              <a:gd name="connsiteX127" fmla="*/ 4040175 w 12191999"/>
              <a:gd name="connsiteY127" fmla="*/ 6858000 h 6858000"/>
              <a:gd name="connsiteX128" fmla="*/ 4035195 w 12191999"/>
              <a:gd name="connsiteY128" fmla="*/ 6847706 h 6858000"/>
              <a:gd name="connsiteX129" fmla="*/ 4024571 w 12191999"/>
              <a:gd name="connsiteY129" fmla="*/ 6834979 h 6858000"/>
              <a:gd name="connsiteX130" fmla="*/ 4019139 w 12191999"/>
              <a:gd name="connsiteY130" fmla="*/ 6832909 h 6858000"/>
              <a:gd name="connsiteX131" fmla="*/ 4004905 w 12191999"/>
              <a:gd name="connsiteY131" fmla="*/ 6832292 h 6858000"/>
              <a:gd name="connsiteX132" fmla="*/ 3999653 w 12191999"/>
              <a:gd name="connsiteY132" fmla="*/ 6832888 h 6858000"/>
              <a:gd name="connsiteX133" fmla="*/ 3991753 w 12191999"/>
              <a:gd name="connsiteY133" fmla="*/ 6831995 h 6858000"/>
              <a:gd name="connsiteX134" fmla="*/ 3991527 w 12191999"/>
              <a:gd name="connsiteY134" fmla="*/ 6831708 h 6858000"/>
              <a:gd name="connsiteX135" fmla="*/ 3984190 w 12191999"/>
              <a:gd name="connsiteY135" fmla="*/ 6831389 h 6858000"/>
              <a:gd name="connsiteX136" fmla="*/ 3948690 w 12191999"/>
              <a:gd name="connsiteY136" fmla="*/ 6833171 h 6858000"/>
              <a:gd name="connsiteX137" fmla="*/ 3897895 w 12191999"/>
              <a:gd name="connsiteY137" fmla="*/ 6802710 h 6858000"/>
              <a:gd name="connsiteX138" fmla="*/ 3877604 w 12191999"/>
              <a:gd name="connsiteY138" fmla="*/ 6796164 h 6858000"/>
              <a:gd name="connsiteX139" fmla="*/ 3866602 w 12191999"/>
              <a:gd name="connsiteY139" fmla="*/ 6791257 h 6858000"/>
              <a:gd name="connsiteX140" fmla="*/ 3865811 w 12191999"/>
              <a:gd name="connsiteY140" fmla="*/ 6790042 h 6858000"/>
              <a:gd name="connsiteX141" fmla="*/ 3831795 w 12191999"/>
              <a:gd name="connsiteY141" fmla="*/ 6791880 h 6858000"/>
              <a:gd name="connsiteX142" fmla="*/ 3827025 w 12191999"/>
              <a:gd name="connsiteY142" fmla="*/ 6789998 h 6858000"/>
              <a:gd name="connsiteX143" fmla="*/ 3805177 w 12191999"/>
              <a:gd name="connsiteY143" fmla="*/ 6793918 h 6858000"/>
              <a:gd name="connsiteX144" fmla="*/ 3793719 w 12191999"/>
              <a:gd name="connsiteY144" fmla="*/ 6794494 h 6858000"/>
              <a:gd name="connsiteX145" fmla="*/ 3790837 w 12191999"/>
              <a:gd name="connsiteY145" fmla="*/ 6797649 h 6858000"/>
              <a:gd name="connsiteX146" fmla="*/ 3773741 w 12191999"/>
              <a:gd name="connsiteY146" fmla="*/ 6796976 h 6858000"/>
              <a:gd name="connsiteX147" fmla="*/ 3771642 w 12191999"/>
              <a:gd name="connsiteY147" fmla="*/ 6795770 h 6858000"/>
              <a:gd name="connsiteX148" fmla="*/ 3758039 w 12191999"/>
              <a:gd name="connsiteY148" fmla="*/ 6799415 h 6858000"/>
              <a:gd name="connsiteX149" fmla="*/ 3747245 w 12191999"/>
              <a:gd name="connsiteY149" fmla="*/ 6807548 h 6858000"/>
              <a:gd name="connsiteX150" fmla="*/ 3599970 w 12191999"/>
              <a:gd name="connsiteY150" fmla="*/ 6785929 h 6858000"/>
              <a:gd name="connsiteX151" fmla="*/ 3532509 w 12191999"/>
              <a:gd name="connsiteY151" fmla="*/ 6773888 h 6858000"/>
              <a:gd name="connsiteX152" fmla="*/ 3519209 w 12191999"/>
              <a:gd name="connsiteY152" fmla="*/ 6779800 h 6858000"/>
              <a:gd name="connsiteX153" fmla="*/ 3518612 w 12191999"/>
              <a:gd name="connsiteY153" fmla="*/ 6767129 h 6858000"/>
              <a:gd name="connsiteX154" fmla="*/ 3500042 w 12191999"/>
              <a:gd name="connsiteY154" fmla="*/ 6757140 h 6858000"/>
              <a:gd name="connsiteX155" fmla="*/ 3490483 w 12191999"/>
              <a:gd name="connsiteY155" fmla="*/ 6750514 h 6858000"/>
              <a:gd name="connsiteX156" fmla="*/ 3490120 w 12191999"/>
              <a:gd name="connsiteY156" fmla="*/ 6749268 h 6858000"/>
              <a:gd name="connsiteX157" fmla="*/ 3454164 w 12191999"/>
              <a:gd name="connsiteY157" fmla="*/ 6743923 h 6858000"/>
              <a:gd name="connsiteX158" fmla="*/ 3449932 w 12191999"/>
              <a:gd name="connsiteY158" fmla="*/ 6741268 h 6858000"/>
              <a:gd name="connsiteX159" fmla="*/ 3413708 w 12191999"/>
              <a:gd name="connsiteY159" fmla="*/ 6738430 h 6858000"/>
              <a:gd name="connsiteX160" fmla="*/ 3409529 w 12191999"/>
              <a:gd name="connsiteY160" fmla="*/ 6740648 h 6858000"/>
              <a:gd name="connsiteX161" fmla="*/ 3392060 w 12191999"/>
              <a:gd name="connsiteY161" fmla="*/ 6736539 h 6858000"/>
              <a:gd name="connsiteX162" fmla="*/ 3390340 w 12191999"/>
              <a:gd name="connsiteY162" fmla="*/ 6735034 h 6858000"/>
              <a:gd name="connsiteX163" fmla="*/ 3374867 w 12191999"/>
              <a:gd name="connsiteY163" fmla="*/ 6735488 h 6858000"/>
              <a:gd name="connsiteX164" fmla="*/ 3295084 w 12191999"/>
              <a:gd name="connsiteY164" fmla="*/ 6728596 h 6858000"/>
              <a:gd name="connsiteX165" fmla="*/ 3216076 w 12191999"/>
              <a:gd name="connsiteY165" fmla="*/ 6691033 h 6858000"/>
              <a:gd name="connsiteX166" fmla="*/ 3001959 w 12191999"/>
              <a:gd name="connsiteY166" fmla="*/ 6660812 h 6858000"/>
              <a:gd name="connsiteX167" fmla="*/ 2781734 w 12191999"/>
              <a:gd name="connsiteY167" fmla="*/ 6582305 h 6858000"/>
              <a:gd name="connsiteX168" fmla="*/ 2733334 w 12191999"/>
              <a:gd name="connsiteY168" fmla="*/ 6560298 h 6858000"/>
              <a:gd name="connsiteX169" fmla="*/ 2685391 w 12191999"/>
              <a:gd name="connsiteY169" fmla="*/ 6560171 h 6858000"/>
              <a:gd name="connsiteX170" fmla="*/ 2668962 w 12191999"/>
              <a:gd name="connsiteY170" fmla="*/ 6547670 h 6858000"/>
              <a:gd name="connsiteX171" fmla="*/ 2666187 w 12191999"/>
              <a:gd name="connsiteY171" fmla="*/ 6545303 h 6858000"/>
              <a:gd name="connsiteX172" fmla="*/ 2653807 w 12191999"/>
              <a:gd name="connsiteY172" fmla="*/ 6540427 h 6858000"/>
              <a:gd name="connsiteX173" fmla="*/ 2651913 w 12191999"/>
              <a:gd name="connsiteY173" fmla="*/ 6533308 h 6858000"/>
              <a:gd name="connsiteX174" fmla="*/ 2611193 w 12191999"/>
              <a:gd name="connsiteY174" fmla="*/ 6514475 h 6858000"/>
              <a:gd name="connsiteX175" fmla="*/ 2528835 w 12191999"/>
              <a:gd name="connsiteY175" fmla="*/ 6487649 h 6858000"/>
              <a:gd name="connsiteX176" fmla="*/ 2514423 w 12191999"/>
              <a:gd name="connsiteY176" fmla="*/ 6486793 h 6858000"/>
              <a:gd name="connsiteX177" fmla="*/ 2432918 w 12191999"/>
              <a:gd name="connsiteY177" fmla="*/ 6454736 h 6858000"/>
              <a:gd name="connsiteX178" fmla="*/ 2375430 w 12191999"/>
              <a:gd name="connsiteY178" fmla="*/ 6436197 h 6858000"/>
              <a:gd name="connsiteX179" fmla="*/ 2361493 w 12191999"/>
              <a:gd name="connsiteY179" fmla="*/ 6435403 h 6858000"/>
              <a:gd name="connsiteX180" fmla="*/ 2350645 w 12191999"/>
              <a:gd name="connsiteY180" fmla="*/ 6424146 h 6858000"/>
              <a:gd name="connsiteX181" fmla="*/ 2316586 w 12191999"/>
              <a:gd name="connsiteY181" fmla="*/ 6404861 h 6858000"/>
              <a:gd name="connsiteX182" fmla="*/ 2302598 w 12191999"/>
              <a:gd name="connsiteY182" fmla="*/ 6404320 h 6858000"/>
              <a:gd name="connsiteX183" fmla="*/ 2297403 w 12191999"/>
              <a:gd name="connsiteY183" fmla="*/ 6401898 h 6858000"/>
              <a:gd name="connsiteX184" fmla="*/ 2284680 w 12191999"/>
              <a:gd name="connsiteY184" fmla="*/ 6395204 h 6858000"/>
              <a:gd name="connsiteX185" fmla="*/ 2263087 w 12191999"/>
              <a:gd name="connsiteY185" fmla="*/ 6382362 h 6858000"/>
              <a:gd name="connsiteX186" fmla="*/ 2256073 w 12191999"/>
              <a:gd name="connsiteY186" fmla="*/ 6379356 h 6858000"/>
              <a:gd name="connsiteX187" fmla="*/ 2242767 w 12191999"/>
              <a:gd name="connsiteY187" fmla="*/ 6365725 h 6858000"/>
              <a:gd name="connsiteX188" fmla="*/ 2214365 w 12191999"/>
              <a:gd name="connsiteY188" fmla="*/ 6348882 h 6858000"/>
              <a:gd name="connsiteX189" fmla="*/ 2167979 w 12191999"/>
              <a:gd name="connsiteY189" fmla="*/ 6306175 h 6858000"/>
              <a:gd name="connsiteX190" fmla="*/ 2139905 w 12191999"/>
              <a:gd name="connsiteY190" fmla="*/ 6283988 h 6858000"/>
              <a:gd name="connsiteX191" fmla="*/ 2121768 w 12191999"/>
              <a:gd name="connsiteY191" fmla="*/ 6265897 h 6858000"/>
              <a:gd name="connsiteX192" fmla="*/ 2063279 w 12191999"/>
              <a:gd name="connsiteY192" fmla="*/ 6230325 h 6858000"/>
              <a:gd name="connsiteX193" fmla="*/ 1961177 w 12191999"/>
              <a:gd name="connsiteY193" fmla="*/ 6175749 h 6858000"/>
              <a:gd name="connsiteX194" fmla="*/ 1940650 w 12191999"/>
              <a:gd name="connsiteY194" fmla="*/ 6163188 h 6858000"/>
              <a:gd name="connsiteX195" fmla="*/ 1927814 w 12191999"/>
              <a:gd name="connsiteY195" fmla="*/ 6148653 h 6858000"/>
              <a:gd name="connsiteX196" fmla="*/ 1929028 w 12191999"/>
              <a:gd name="connsiteY196" fmla="*/ 6142020 h 6858000"/>
              <a:gd name="connsiteX197" fmla="*/ 1918508 w 12191999"/>
              <a:gd name="connsiteY197" fmla="*/ 6134512 h 6858000"/>
              <a:gd name="connsiteX198" fmla="*/ 1916718 w 12191999"/>
              <a:gd name="connsiteY198" fmla="*/ 6131733 h 6858000"/>
              <a:gd name="connsiteX199" fmla="*/ 1905430 w 12191999"/>
              <a:gd name="connsiteY199" fmla="*/ 6116581 h 6858000"/>
              <a:gd name="connsiteX200" fmla="*/ 1772975 w 12191999"/>
              <a:gd name="connsiteY200" fmla="*/ 6103644 h 6858000"/>
              <a:gd name="connsiteX201" fmla="*/ 1721239 w 12191999"/>
              <a:gd name="connsiteY201" fmla="*/ 6065803 h 6858000"/>
              <a:gd name="connsiteX202" fmla="*/ 1566198 w 12191999"/>
              <a:gd name="connsiteY202" fmla="*/ 5909553 h 6858000"/>
              <a:gd name="connsiteX203" fmla="*/ 1419833 w 12191999"/>
              <a:gd name="connsiteY203" fmla="*/ 5862012 h 6858000"/>
              <a:gd name="connsiteX204" fmla="*/ 1293711 w 12191999"/>
              <a:gd name="connsiteY204" fmla="*/ 5780773 h 6858000"/>
              <a:gd name="connsiteX205" fmla="*/ 1276884 w 12191999"/>
              <a:gd name="connsiteY205" fmla="*/ 5781282 h 6858000"/>
              <a:gd name="connsiteX206" fmla="*/ 1260832 w 12191999"/>
              <a:gd name="connsiteY206" fmla="*/ 5777529 h 6858000"/>
              <a:gd name="connsiteX207" fmla="*/ 1259737 w 12191999"/>
              <a:gd name="connsiteY207" fmla="*/ 5775776 h 6858000"/>
              <a:gd name="connsiteX208" fmla="*/ 1243663 w 12191999"/>
              <a:gd name="connsiteY208" fmla="*/ 5767568 h 6858000"/>
              <a:gd name="connsiteX209" fmla="*/ 1238401 w 12191999"/>
              <a:gd name="connsiteY209" fmla="*/ 5768357 h 6858000"/>
              <a:gd name="connsiteX210" fmla="*/ 1226827 w 12191999"/>
              <a:gd name="connsiteY210" fmla="*/ 5763536 h 6858000"/>
              <a:gd name="connsiteX211" fmla="*/ 1164932 w 12191999"/>
              <a:gd name="connsiteY211" fmla="*/ 5738590 h 6858000"/>
              <a:gd name="connsiteX212" fmla="*/ 1165111 w 12191999"/>
              <a:gd name="connsiteY212" fmla="*/ 5737421 h 6858000"/>
              <a:gd name="connsiteX213" fmla="*/ 1158258 w 12191999"/>
              <a:gd name="connsiteY213" fmla="*/ 5729163 h 6858000"/>
              <a:gd name="connsiteX214" fmla="*/ 1143665 w 12191999"/>
              <a:gd name="connsiteY214" fmla="*/ 5715598 h 6858000"/>
              <a:gd name="connsiteX215" fmla="*/ 1118122 w 12191999"/>
              <a:gd name="connsiteY215" fmla="*/ 5672283 h 6858000"/>
              <a:gd name="connsiteX216" fmla="*/ 1082268 w 12191999"/>
              <a:gd name="connsiteY216" fmla="*/ 5657350 h 6858000"/>
              <a:gd name="connsiteX217" fmla="*/ 1075393 w 12191999"/>
              <a:gd name="connsiteY217" fmla="*/ 5653807 h 6858000"/>
              <a:gd name="connsiteX218" fmla="*/ 1075395 w 12191999"/>
              <a:gd name="connsiteY218" fmla="*/ 5653513 h 6858000"/>
              <a:gd name="connsiteX219" fmla="*/ 1068424 w 12191999"/>
              <a:gd name="connsiteY219" fmla="*/ 5649334 h 6858000"/>
              <a:gd name="connsiteX220" fmla="*/ 1049520 w 12191999"/>
              <a:gd name="connsiteY220" fmla="*/ 5640476 h 6858000"/>
              <a:gd name="connsiteX221" fmla="*/ 1045864 w 12191999"/>
              <a:gd name="connsiteY221" fmla="*/ 5636632 h 6858000"/>
              <a:gd name="connsiteX222" fmla="*/ 1045757 w 12191999"/>
              <a:gd name="connsiteY222" fmla="*/ 5632979 h 6858000"/>
              <a:gd name="connsiteX223" fmla="*/ 1044350 w 12191999"/>
              <a:gd name="connsiteY223" fmla="*/ 5632652 h 6858000"/>
              <a:gd name="connsiteX224" fmla="*/ 1024186 w 12191999"/>
              <a:gd name="connsiteY224" fmla="*/ 5612300 h 6858000"/>
              <a:gd name="connsiteX225" fmla="*/ 973495 w 12191999"/>
              <a:gd name="connsiteY225" fmla="*/ 5575059 h 6858000"/>
              <a:gd name="connsiteX226" fmla="*/ 942299 w 12191999"/>
              <a:gd name="connsiteY226" fmla="*/ 5557148 h 6858000"/>
              <a:gd name="connsiteX227" fmla="*/ 859213 w 12191999"/>
              <a:gd name="connsiteY227" fmla="*/ 5504353 h 6858000"/>
              <a:gd name="connsiteX228" fmla="*/ 777621 w 12191999"/>
              <a:gd name="connsiteY228" fmla="*/ 5448518 h 6858000"/>
              <a:gd name="connsiteX229" fmla="*/ 746978 w 12191999"/>
              <a:gd name="connsiteY229" fmla="*/ 5404694 h 6858000"/>
              <a:gd name="connsiteX230" fmla="*/ 742331 w 12191999"/>
              <a:gd name="connsiteY230" fmla="*/ 5401458 h 6858000"/>
              <a:gd name="connsiteX231" fmla="*/ 728026 w 12191999"/>
              <a:gd name="connsiteY231" fmla="*/ 5397116 h 6858000"/>
              <a:gd name="connsiteX232" fmla="*/ 722379 w 12191999"/>
              <a:gd name="connsiteY232" fmla="*/ 5396226 h 6858000"/>
              <a:gd name="connsiteX233" fmla="*/ 714684 w 12191999"/>
              <a:gd name="connsiteY233" fmla="*/ 5393345 h 6858000"/>
              <a:gd name="connsiteX234" fmla="*/ 714579 w 12191999"/>
              <a:gd name="connsiteY234" fmla="*/ 5393038 h 6858000"/>
              <a:gd name="connsiteX235" fmla="*/ 670051 w 12191999"/>
              <a:gd name="connsiteY235" fmla="*/ 5382838 h 6858000"/>
              <a:gd name="connsiteX236" fmla="*/ 631522 w 12191999"/>
              <a:gd name="connsiteY236" fmla="*/ 5343039 h 6858000"/>
              <a:gd name="connsiteX237" fmla="*/ 613641 w 12191999"/>
              <a:gd name="connsiteY237" fmla="*/ 5331978 h 6858000"/>
              <a:gd name="connsiteX238" fmla="*/ 604546 w 12191999"/>
              <a:gd name="connsiteY238" fmla="*/ 5324812 h 6858000"/>
              <a:gd name="connsiteX239" fmla="*/ 604272 w 12191999"/>
              <a:gd name="connsiteY239" fmla="*/ 5323553 h 6858000"/>
              <a:gd name="connsiteX240" fmla="*/ 568614 w 12191999"/>
              <a:gd name="connsiteY240" fmla="*/ 5316037 h 6858000"/>
              <a:gd name="connsiteX241" fmla="*/ 528452 w 12191999"/>
              <a:gd name="connsiteY241" fmla="*/ 5308096 h 6858000"/>
              <a:gd name="connsiteX242" fmla="*/ 524103 w 12191999"/>
              <a:gd name="connsiteY242" fmla="*/ 5310044 h 6858000"/>
              <a:gd name="connsiteX243" fmla="*/ 506887 w 12191999"/>
              <a:gd name="connsiteY243" fmla="*/ 5304889 h 6858000"/>
              <a:gd name="connsiteX244" fmla="*/ 505272 w 12191999"/>
              <a:gd name="connsiteY244" fmla="*/ 5303292 h 6858000"/>
              <a:gd name="connsiteX245" fmla="*/ 489723 w 12191999"/>
              <a:gd name="connsiteY245" fmla="*/ 5302789 h 6858000"/>
              <a:gd name="connsiteX246" fmla="*/ 421447 w 12191999"/>
              <a:gd name="connsiteY246" fmla="*/ 5294985 h 6858000"/>
              <a:gd name="connsiteX247" fmla="*/ 333782 w 12191999"/>
              <a:gd name="connsiteY247" fmla="*/ 5248897 h 6858000"/>
              <a:gd name="connsiteX248" fmla="*/ 150572 w 12191999"/>
              <a:gd name="connsiteY248" fmla="*/ 5169484 h 6858000"/>
              <a:gd name="connsiteX249" fmla="*/ 5531 w 12191999"/>
              <a:gd name="connsiteY249" fmla="*/ 5150468 h 6858000"/>
              <a:gd name="connsiteX250" fmla="*/ 0 w 12191999"/>
              <a:gd name="connsiteY250" fmla="*/ 514813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2191999" h="6858000">
                <a:moveTo>
                  <a:pt x="0" y="0"/>
                </a:moveTo>
                <a:lnTo>
                  <a:pt x="4428539" y="0"/>
                </a:lnTo>
                <a:lnTo>
                  <a:pt x="4433816" y="4971"/>
                </a:lnTo>
                <a:cubicBezTo>
                  <a:pt x="4440426" y="11763"/>
                  <a:pt x="4446513" y="16286"/>
                  <a:pt x="4458398" y="17439"/>
                </a:cubicBezTo>
                <a:cubicBezTo>
                  <a:pt x="4464358" y="46003"/>
                  <a:pt x="4469379" y="39503"/>
                  <a:pt x="4480190" y="38878"/>
                </a:cubicBezTo>
                <a:lnTo>
                  <a:pt x="4481514" y="39168"/>
                </a:lnTo>
                <a:lnTo>
                  <a:pt x="4482263" y="43189"/>
                </a:lnTo>
                <a:lnTo>
                  <a:pt x="4486241" y="47243"/>
                </a:lnTo>
                <a:lnTo>
                  <a:pt x="4499474" y="54163"/>
                </a:lnTo>
                <a:lnTo>
                  <a:pt x="4504837" y="56082"/>
                </a:lnTo>
                <a:cubicBezTo>
                  <a:pt x="4508391" y="57658"/>
                  <a:pt x="4510563" y="59032"/>
                  <a:pt x="4511859" y="60345"/>
                </a:cubicBezTo>
                <a:lnTo>
                  <a:pt x="4511909" y="60669"/>
                </a:lnTo>
                <a:lnTo>
                  <a:pt x="4518729" y="64235"/>
                </a:lnTo>
                <a:cubicBezTo>
                  <a:pt x="4530523" y="69755"/>
                  <a:pt x="4542266" y="74654"/>
                  <a:pt x="4553668" y="78933"/>
                </a:cubicBezTo>
                <a:cubicBezTo>
                  <a:pt x="4555421" y="96378"/>
                  <a:pt x="4601673" y="104937"/>
                  <a:pt x="4584409" y="125407"/>
                </a:cubicBezTo>
                <a:cubicBezTo>
                  <a:pt x="4599400" y="131861"/>
                  <a:pt x="4613239" y="127385"/>
                  <a:pt x="4599970" y="139638"/>
                </a:cubicBezTo>
                <a:cubicBezTo>
                  <a:pt x="4604659" y="142193"/>
                  <a:pt x="4606744" y="145175"/>
                  <a:pt x="4607617" y="148401"/>
                </a:cubicBezTo>
                <a:cubicBezTo>
                  <a:pt x="4607632" y="148833"/>
                  <a:pt x="4607646" y="149266"/>
                  <a:pt x="4607665" y="149698"/>
                </a:cubicBezTo>
                <a:lnTo>
                  <a:pt x="4641219" y="163679"/>
                </a:lnTo>
                <a:lnTo>
                  <a:pt x="4644675" y="167288"/>
                </a:lnTo>
                <a:lnTo>
                  <a:pt x="4667825" y="174158"/>
                </a:lnTo>
                <a:lnTo>
                  <a:pt x="4679100" y="178904"/>
                </a:lnTo>
                <a:lnTo>
                  <a:pt x="4683695" y="177777"/>
                </a:lnTo>
                <a:cubicBezTo>
                  <a:pt x="4687872" y="177930"/>
                  <a:pt x="4692859" y="179915"/>
                  <a:pt x="4699627" y="186035"/>
                </a:cubicBezTo>
                <a:lnTo>
                  <a:pt x="4700928" y="187915"/>
                </a:lnTo>
                <a:lnTo>
                  <a:pt x="4716041" y="191263"/>
                </a:lnTo>
                <a:cubicBezTo>
                  <a:pt x="4721251" y="191738"/>
                  <a:pt x="4726302" y="191391"/>
                  <a:pt x="4731092" y="189882"/>
                </a:cubicBezTo>
                <a:cubicBezTo>
                  <a:pt x="4764236" y="233401"/>
                  <a:pt x="4814048" y="241946"/>
                  <a:pt x="4859125" y="273218"/>
                </a:cubicBezTo>
                <a:cubicBezTo>
                  <a:pt x="4913833" y="300724"/>
                  <a:pt x="5003367" y="308402"/>
                  <a:pt x="5047425" y="325132"/>
                </a:cubicBezTo>
                <a:cubicBezTo>
                  <a:pt x="5065040" y="332131"/>
                  <a:pt x="5138109" y="369260"/>
                  <a:pt x="5123469" y="373600"/>
                </a:cubicBezTo>
                <a:cubicBezTo>
                  <a:pt x="5184262" y="382096"/>
                  <a:pt x="5185699" y="424424"/>
                  <a:pt x="5246314" y="448202"/>
                </a:cubicBezTo>
                <a:cubicBezTo>
                  <a:pt x="5263266" y="489409"/>
                  <a:pt x="5266454" y="494960"/>
                  <a:pt x="5295204" y="518105"/>
                </a:cubicBezTo>
                <a:cubicBezTo>
                  <a:pt x="5298762" y="491736"/>
                  <a:pt x="5326303" y="552875"/>
                  <a:pt x="5341659" y="529959"/>
                </a:cubicBezTo>
                <a:cubicBezTo>
                  <a:pt x="5346403" y="534895"/>
                  <a:pt x="5350516" y="540401"/>
                  <a:pt x="5354530" y="546100"/>
                </a:cubicBezTo>
                <a:lnTo>
                  <a:pt x="5356641" y="549075"/>
                </a:lnTo>
                <a:lnTo>
                  <a:pt x="5367452" y="556831"/>
                </a:lnTo>
                <a:lnTo>
                  <a:pt x="5367545" y="564197"/>
                </a:lnTo>
                <a:lnTo>
                  <a:pt x="5418422" y="594275"/>
                </a:lnTo>
                <a:cubicBezTo>
                  <a:pt x="5436449" y="606674"/>
                  <a:pt x="5457748" y="628025"/>
                  <a:pt x="5475709" y="638584"/>
                </a:cubicBezTo>
                <a:lnTo>
                  <a:pt x="5489473" y="642943"/>
                </a:lnTo>
                <a:lnTo>
                  <a:pt x="5526129" y="671648"/>
                </a:lnTo>
                <a:cubicBezTo>
                  <a:pt x="5536818" y="679376"/>
                  <a:pt x="5548189" y="686909"/>
                  <a:pt x="5560658" y="693968"/>
                </a:cubicBezTo>
                <a:lnTo>
                  <a:pt x="5584769" y="705378"/>
                </a:lnTo>
                <a:lnTo>
                  <a:pt x="5611860" y="726009"/>
                </a:lnTo>
                <a:lnTo>
                  <a:pt x="5640289" y="721725"/>
                </a:lnTo>
                <a:cubicBezTo>
                  <a:pt x="5646300" y="728491"/>
                  <a:pt x="5654293" y="765629"/>
                  <a:pt x="5661248" y="770791"/>
                </a:cubicBezTo>
                <a:lnTo>
                  <a:pt x="5674678" y="774738"/>
                </a:lnTo>
                <a:lnTo>
                  <a:pt x="5689822" y="787962"/>
                </a:lnTo>
                <a:cubicBezTo>
                  <a:pt x="5696321" y="793894"/>
                  <a:pt x="5708110" y="803857"/>
                  <a:pt x="5713681" y="810329"/>
                </a:cubicBezTo>
                <a:lnTo>
                  <a:pt x="5746664" y="850082"/>
                </a:lnTo>
                <a:cubicBezTo>
                  <a:pt x="5768521" y="862589"/>
                  <a:pt x="5825921" y="885085"/>
                  <a:pt x="5854393" y="901844"/>
                </a:cubicBezTo>
                <a:cubicBezTo>
                  <a:pt x="5877113" y="909807"/>
                  <a:pt x="5883425" y="922125"/>
                  <a:pt x="5923458" y="932756"/>
                </a:cubicBezTo>
                <a:cubicBezTo>
                  <a:pt x="5960577" y="938289"/>
                  <a:pt x="5972211" y="940778"/>
                  <a:pt x="6013808" y="950947"/>
                </a:cubicBezTo>
                <a:cubicBezTo>
                  <a:pt x="6004635" y="961363"/>
                  <a:pt x="6075734" y="986132"/>
                  <a:pt x="6093430" y="985543"/>
                </a:cubicBezTo>
                <a:cubicBezTo>
                  <a:pt x="6059612" y="1027170"/>
                  <a:pt x="6213075" y="956608"/>
                  <a:pt x="6216422" y="994223"/>
                </a:cubicBezTo>
                <a:lnTo>
                  <a:pt x="6419991" y="1045060"/>
                </a:lnTo>
                <a:cubicBezTo>
                  <a:pt x="6422943" y="1041563"/>
                  <a:pt x="6426736" y="1039094"/>
                  <a:pt x="6431099" y="1037361"/>
                </a:cubicBezTo>
                <a:lnTo>
                  <a:pt x="6444833" y="1034256"/>
                </a:lnTo>
                <a:lnTo>
                  <a:pt x="6463940" y="1036894"/>
                </a:lnTo>
                <a:lnTo>
                  <a:pt x="6500402" y="1030680"/>
                </a:lnTo>
                <a:lnTo>
                  <a:pt x="6505093" y="1032748"/>
                </a:lnTo>
                <a:lnTo>
                  <a:pt x="6539157" y="1032256"/>
                </a:lnTo>
                <a:lnTo>
                  <a:pt x="6539899" y="1033503"/>
                </a:lnTo>
                <a:cubicBezTo>
                  <a:pt x="6542343" y="1036288"/>
                  <a:pt x="6545614" y="1038321"/>
                  <a:pt x="6550699" y="1038843"/>
                </a:cubicBezTo>
                <a:cubicBezTo>
                  <a:pt x="6546920" y="1056413"/>
                  <a:pt x="6555386" y="1046202"/>
                  <a:pt x="6570715" y="1046183"/>
                </a:cubicBezTo>
                <a:cubicBezTo>
                  <a:pt x="6568263" y="1073470"/>
                  <a:pt x="6609380" y="1062323"/>
                  <a:pt x="6620265" y="1078630"/>
                </a:cubicBezTo>
                <a:cubicBezTo>
                  <a:pt x="6631583" y="1078002"/>
                  <a:pt x="6643506" y="1077835"/>
                  <a:pt x="6655805" y="1078254"/>
                </a:cubicBezTo>
                <a:lnTo>
                  <a:pt x="6663127" y="1078865"/>
                </a:lnTo>
                <a:lnTo>
                  <a:pt x="6663341" y="1079158"/>
                </a:lnTo>
                <a:cubicBezTo>
                  <a:pt x="6665078" y="1079893"/>
                  <a:pt x="6667541" y="1080320"/>
                  <a:pt x="6671197" y="1080364"/>
                </a:cubicBezTo>
                <a:lnTo>
                  <a:pt x="6676470" y="1079974"/>
                </a:lnTo>
                <a:lnTo>
                  <a:pt x="6690669" y="1081157"/>
                </a:lnTo>
                <a:lnTo>
                  <a:pt x="6696013" y="1083439"/>
                </a:lnTo>
                <a:cubicBezTo>
                  <a:pt x="6714659" y="1096831"/>
                  <a:pt x="6707064" y="1132397"/>
                  <a:pt x="6740322" y="1121917"/>
                </a:cubicBezTo>
                <a:cubicBezTo>
                  <a:pt x="6777379" y="1135267"/>
                  <a:pt x="6795570" y="1161544"/>
                  <a:pt x="6833807" y="1161011"/>
                </a:cubicBezTo>
                <a:cubicBezTo>
                  <a:pt x="6868480" y="1173587"/>
                  <a:pt x="6896192" y="1191661"/>
                  <a:pt x="6927369" y="1196593"/>
                </a:cubicBezTo>
                <a:cubicBezTo>
                  <a:pt x="6937448" y="1206652"/>
                  <a:pt x="6947967" y="1212962"/>
                  <a:pt x="6961728" y="1207960"/>
                </a:cubicBezTo>
                <a:cubicBezTo>
                  <a:pt x="6993273" y="1222224"/>
                  <a:pt x="6997099" y="1237549"/>
                  <a:pt x="7020835" y="1234906"/>
                </a:cubicBezTo>
                <a:cubicBezTo>
                  <a:pt x="7032558" y="1261629"/>
                  <a:pt x="7036129" y="1254234"/>
                  <a:pt x="7046578" y="1251394"/>
                </a:cubicBezTo>
                <a:lnTo>
                  <a:pt x="7047934" y="1251406"/>
                </a:lnTo>
                <a:lnTo>
                  <a:pt x="7049495" y="1255182"/>
                </a:lnTo>
                <a:lnTo>
                  <a:pt x="7054225" y="1258329"/>
                </a:lnTo>
                <a:lnTo>
                  <a:pt x="7068600" y="1262373"/>
                </a:lnTo>
                <a:lnTo>
                  <a:pt x="7074244" y="1263146"/>
                </a:lnTo>
                <a:cubicBezTo>
                  <a:pt x="7078045" y="1263956"/>
                  <a:pt x="7080454" y="1264854"/>
                  <a:pt x="7081993" y="1265870"/>
                </a:cubicBezTo>
                <a:cubicBezTo>
                  <a:pt x="7082033" y="1265972"/>
                  <a:pt x="7082070" y="1266074"/>
                  <a:pt x="7082110" y="1266175"/>
                </a:cubicBezTo>
                <a:lnTo>
                  <a:pt x="7089518" y="1268259"/>
                </a:lnTo>
                <a:cubicBezTo>
                  <a:pt x="7102195" y="1271230"/>
                  <a:pt x="7114696" y="1273604"/>
                  <a:pt x="7126734" y="1275440"/>
                </a:cubicBezTo>
                <a:cubicBezTo>
                  <a:pt x="7132048" y="1292149"/>
                  <a:pt x="7179071" y="1290989"/>
                  <a:pt x="7166397" y="1314577"/>
                </a:cubicBezTo>
                <a:cubicBezTo>
                  <a:pt x="7182398" y="1317802"/>
                  <a:pt x="7195014" y="1310572"/>
                  <a:pt x="7184558" y="1325296"/>
                </a:cubicBezTo>
                <a:cubicBezTo>
                  <a:pt x="7189670" y="1326829"/>
                  <a:pt x="7192326" y="1329317"/>
                  <a:pt x="7193847" y="1332295"/>
                </a:cubicBezTo>
                <a:cubicBezTo>
                  <a:pt x="7201400" y="1334799"/>
                  <a:pt x="7223183" y="1338509"/>
                  <a:pt x="7229876" y="1340317"/>
                </a:cubicBezTo>
                <a:lnTo>
                  <a:pt x="7234001" y="1343137"/>
                </a:lnTo>
                <a:lnTo>
                  <a:pt x="7258071" y="1345086"/>
                </a:lnTo>
                <a:lnTo>
                  <a:pt x="7291641" y="1350152"/>
                </a:lnTo>
                <a:lnTo>
                  <a:pt x="7308779" y="1351882"/>
                </a:lnTo>
                <a:cubicBezTo>
                  <a:pt x="7313975" y="1351274"/>
                  <a:pt x="7318846" y="1349894"/>
                  <a:pt x="7323221" y="1347429"/>
                </a:cubicBezTo>
                <a:cubicBezTo>
                  <a:pt x="7364626" y="1383179"/>
                  <a:pt x="7444915" y="1363402"/>
                  <a:pt x="7495470" y="1384709"/>
                </a:cubicBezTo>
                <a:cubicBezTo>
                  <a:pt x="7508218" y="1422328"/>
                  <a:pt x="7579353" y="1434753"/>
                  <a:pt x="7601447" y="1410288"/>
                </a:cubicBezTo>
                <a:cubicBezTo>
                  <a:pt x="7598834" y="1418772"/>
                  <a:pt x="7605508" y="1423097"/>
                  <a:pt x="7616199" y="1425276"/>
                </a:cubicBezTo>
                <a:lnTo>
                  <a:pt x="10773615" y="3136132"/>
                </a:lnTo>
                <a:lnTo>
                  <a:pt x="10775787" y="3137529"/>
                </a:lnTo>
                <a:cubicBezTo>
                  <a:pt x="10786240" y="3145172"/>
                  <a:pt x="10798221" y="3153027"/>
                  <a:pt x="10804324" y="3140649"/>
                </a:cubicBezTo>
                <a:cubicBezTo>
                  <a:pt x="10809723" y="3144823"/>
                  <a:pt x="10814565" y="3149647"/>
                  <a:pt x="10819333" y="3154674"/>
                </a:cubicBezTo>
                <a:lnTo>
                  <a:pt x="10821839" y="3157295"/>
                </a:lnTo>
                <a:lnTo>
                  <a:pt x="10833660" y="3163373"/>
                </a:lnTo>
                <a:lnTo>
                  <a:pt x="10834754" y="3170606"/>
                </a:lnTo>
                <a:lnTo>
                  <a:pt x="10850942" y="3183705"/>
                </a:lnTo>
                <a:cubicBezTo>
                  <a:pt x="10857349" y="3187758"/>
                  <a:pt x="10864651" y="3191121"/>
                  <a:pt x="10873328" y="3193348"/>
                </a:cubicBezTo>
                <a:cubicBezTo>
                  <a:pt x="10905671" y="3191064"/>
                  <a:pt x="10941725" y="3237129"/>
                  <a:pt x="10982088" y="3232948"/>
                </a:cubicBezTo>
                <a:cubicBezTo>
                  <a:pt x="10996566" y="3233607"/>
                  <a:pt x="11039128" y="3249083"/>
                  <a:pt x="11045804" y="3260190"/>
                </a:cubicBezTo>
                <a:cubicBezTo>
                  <a:pt x="11054394" y="3265102"/>
                  <a:pt x="11065261" y="3265806"/>
                  <a:pt x="11067877" y="3276112"/>
                </a:cubicBezTo>
                <a:cubicBezTo>
                  <a:pt x="11072863" y="3289160"/>
                  <a:pt x="11106676" y="3283562"/>
                  <a:pt x="11100133" y="3294598"/>
                </a:cubicBezTo>
                <a:cubicBezTo>
                  <a:pt x="11124073" y="3291036"/>
                  <a:pt x="11137818" y="3319523"/>
                  <a:pt x="11155409" y="3331539"/>
                </a:cubicBezTo>
                <a:cubicBezTo>
                  <a:pt x="11174654" y="3326420"/>
                  <a:pt x="11192585" y="3356681"/>
                  <a:pt x="11232547" y="3373667"/>
                </a:cubicBezTo>
                <a:cubicBezTo>
                  <a:pt x="11253817" y="3367406"/>
                  <a:pt x="11259426" y="3385289"/>
                  <a:pt x="11297822" y="3380555"/>
                </a:cubicBezTo>
                <a:cubicBezTo>
                  <a:pt x="11298642" y="3382712"/>
                  <a:pt x="11299837" y="3384869"/>
                  <a:pt x="11301370" y="3386958"/>
                </a:cubicBezTo>
                <a:cubicBezTo>
                  <a:pt x="11310286" y="3399106"/>
                  <a:pt x="11328469" y="3406428"/>
                  <a:pt x="11341986" y="3403320"/>
                </a:cubicBezTo>
                <a:cubicBezTo>
                  <a:pt x="11401759" y="3400186"/>
                  <a:pt x="11491279" y="3483029"/>
                  <a:pt x="11537404" y="3495439"/>
                </a:cubicBezTo>
                <a:cubicBezTo>
                  <a:pt x="11586963" y="3526994"/>
                  <a:pt x="11592812" y="3547332"/>
                  <a:pt x="11639337" y="3592655"/>
                </a:cubicBezTo>
                <a:cubicBezTo>
                  <a:pt x="11630549" y="3603460"/>
                  <a:pt x="11789978" y="3695145"/>
                  <a:pt x="11774154" y="3703763"/>
                </a:cubicBezTo>
                <a:cubicBezTo>
                  <a:pt x="11826264" y="3732639"/>
                  <a:pt x="11904763" y="3706282"/>
                  <a:pt x="11967899" y="3739403"/>
                </a:cubicBezTo>
                <a:cubicBezTo>
                  <a:pt x="12011157" y="3747387"/>
                  <a:pt x="12014039" y="3717536"/>
                  <a:pt x="12052251" y="3738161"/>
                </a:cubicBezTo>
                <a:cubicBezTo>
                  <a:pt x="12098308" y="3735454"/>
                  <a:pt x="12068119" y="3776817"/>
                  <a:pt x="12101844" y="3789810"/>
                </a:cubicBezTo>
                <a:cubicBezTo>
                  <a:pt x="12154764" y="3794672"/>
                  <a:pt x="12109764" y="3802536"/>
                  <a:pt x="12155104" y="3824490"/>
                </a:cubicBezTo>
                <a:lnTo>
                  <a:pt x="12191999" y="3836506"/>
                </a:lnTo>
                <a:lnTo>
                  <a:pt x="12191999" y="6858000"/>
                </a:lnTo>
                <a:lnTo>
                  <a:pt x="4040175" y="6858000"/>
                </a:lnTo>
                <a:lnTo>
                  <a:pt x="4035195" y="6847706"/>
                </a:lnTo>
                <a:cubicBezTo>
                  <a:pt x="4032568" y="6842752"/>
                  <a:pt x="4029362" y="6838141"/>
                  <a:pt x="4024571" y="6834979"/>
                </a:cubicBezTo>
                <a:lnTo>
                  <a:pt x="4019139" y="6832909"/>
                </a:lnTo>
                <a:lnTo>
                  <a:pt x="4004905" y="6832292"/>
                </a:lnTo>
                <a:lnTo>
                  <a:pt x="3999653" y="6832888"/>
                </a:lnTo>
                <a:cubicBezTo>
                  <a:pt x="3995997" y="6832991"/>
                  <a:pt x="3993519" y="6832662"/>
                  <a:pt x="3991753" y="6831995"/>
                </a:cubicBezTo>
                <a:lnTo>
                  <a:pt x="3991527" y="6831708"/>
                </a:lnTo>
                <a:lnTo>
                  <a:pt x="3984190" y="6831389"/>
                </a:lnTo>
                <a:cubicBezTo>
                  <a:pt x="3971881" y="6831458"/>
                  <a:pt x="3959975" y="6832096"/>
                  <a:pt x="3948690" y="6833171"/>
                </a:cubicBezTo>
                <a:cubicBezTo>
                  <a:pt x="3937168" y="6817308"/>
                  <a:pt x="3896526" y="6830072"/>
                  <a:pt x="3897895" y="6802710"/>
                </a:cubicBezTo>
                <a:cubicBezTo>
                  <a:pt x="3882580" y="6803333"/>
                  <a:pt x="3874524" y="6813872"/>
                  <a:pt x="3877604" y="6796164"/>
                </a:cubicBezTo>
                <a:cubicBezTo>
                  <a:pt x="3872503" y="6795847"/>
                  <a:pt x="3869156" y="6793943"/>
                  <a:pt x="3866602" y="6791257"/>
                </a:cubicBezTo>
                <a:lnTo>
                  <a:pt x="3865811" y="6790042"/>
                </a:lnTo>
                <a:lnTo>
                  <a:pt x="3831795" y="6791880"/>
                </a:lnTo>
                <a:lnTo>
                  <a:pt x="3827025" y="6789998"/>
                </a:lnTo>
                <a:lnTo>
                  <a:pt x="3805177" y="6793918"/>
                </a:lnTo>
                <a:lnTo>
                  <a:pt x="3793719" y="6794494"/>
                </a:lnTo>
                <a:lnTo>
                  <a:pt x="3790837" y="6797649"/>
                </a:lnTo>
                <a:cubicBezTo>
                  <a:pt x="3787525" y="6799392"/>
                  <a:pt x="3782528" y="6799753"/>
                  <a:pt x="3773741" y="6796976"/>
                </a:cubicBezTo>
                <a:lnTo>
                  <a:pt x="3771642" y="6795770"/>
                </a:lnTo>
                <a:lnTo>
                  <a:pt x="3758039" y="6799415"/>
                </a:lnTo>
                <a:cubicBezTo>
                  <a:pt x="3753750" y="6801320"/>
                  <a:pt x="3750057" y="6803937"/>
                  <a:pt x="3747245" y="6807548"/>
                </a:cubicBezTo>
                <a:cubicBezTo>
                  <a:pt x="3696321" y="6780992"/>
                  <a:pt x="3652949" y="6795386"/>
                  <a:pt x="3599970" y="6785929"/>
                </a:cubicBezTo>
                <a:cubicBezTo>
                  <a:pt x="3586653" y="6768168"/>
                  <a:pt x="3558494" y="6766895"/>
                  <a:pt x="3532509" y="6773888"/>
                </a:cubicBezTo>
                <a:lnTo>
                  <a:pt x="3519209" y="6779800"/>
                </a:lnTo>
                <a:lnTo>
                  <a:pt x="3518612" y="6767129"/>
                </a:lnTo>
                <a:cubicBezTo>
                  <a:pt x="3502497" y="6764543"/>
                  <a:pt x="3490176" y="6772267"/>
                  <a:pt x="3500042" y="6757140"/>
                </a:cubicBezTo>
                <a:cubicBezTo>
                  <a:pt x="3494873" y="6755808"/>
                  <a:pt x="3492119" y="6753429"/>
                  <a:pt x="3490483" y="6750514"/>
                </a:cubicBezTo>
                <a:lnTo>
                  <a:pt x="3490120" y="6749268"/>
                </a:lnTo>
                <a:lnTo>
                  <a:pt x="3454164" y="6743923"/>
                </a:lnTo>
                <a:lnTo>
                  <a:pt x="3449932" y="6741268"/>
                </a:lnTo>
                <a:lnTo>
                  <a:pt x="3413708" y="6738430"/>
                </a:lnTo>
                <a:lnTo>
                  <a:pt x="3409529" y="6740648"/>
                </a:lnTo>
                <a:cubicBezTo>
                  <a:pt x="3405440" y="6741520"/>
                  <a:pt x="3400122" y="6740815"/>
                  <a:pt x="3392060" y="6736539"/>
                </a:cubicBezTo>
                <a:lnTo>
                  <a:pt x="3390340" y="6735034"/>
                </a:lnTo>
                <a:lnTo>
                  <a:pt x="3374867" y="6735488"/>
                </a:lnTo>
                <a:cubicBezTo>
                  <a:pt x="3369698" y="6736301"/>
                  <a:pt x="3299359" y="6725960"/>
                  <a:pt x="3295084" y="6728596"/>
                </a:cubicBezTo>
                <a:cubicBezTo>
                  <a:pt x="3252298" y="6694507"/>
                  <a:pt x="3267437" y="6710324"/>
                  <a:pt x="3216076" y="6691033"/>
                </a:cubicBezTo>
                <a:cubicBezTo>
                  <a:pt x="3156302" y="6677749"/>
                  <a:pt x="3074349" y="6678933"/>
                  <a:pt x="3001959" y="6660812"/>
                </a:cubicBezTo>
                <a:lnTo>
                  <a:pt x="2781734" y="6582305"/>
                </a:lnTo>
                <a:cubicBezTo>
                  <a:pt x="2755216" y="6546497"/>
                  <a:pt x="2766871" y="6575703"/>
                  <a:pt x="2733334" y="6560298"/>
                </a:cubicBezTo>
                <a:cubicBezTo>
                  <a:pt x="2736336" y="6586734"/>
                  <a:pt x="2694672" y="6534196"/>
                  <a:pt x="2685391" y="6560171"/>
                </a:cubicBezTo>
                <a:cubicBezTo>
                  <a:pt x="2679581" y="6556545"/>
                  <a:pt x="2674247" y="6552214"/>
                  <a:pt x="2668962" y="6547670"/>
                </a:cubicBezTo>
                <a:lnTo>
                  <a:pt x="2666187" y="6545303"/>
                </a:lnTo>
                <a:lnTo>
                  <a:pt x="2653807" y="6540427"/>
                </a:lnTo>
                <a:lnTo>
                  <a:pt x="2651913" y="6533308"/>
                </a:lnTo>
                <a:lnTo>
                  <a:pt x="2611193" y="6514475"/>
                </a:lnTo>
                <a:cubicBezTo>
                  <a:pt x="2587389" y="6518638"/>
                  <a:pt x="2558457" y="6495830"/>
                  <a:pt x="2528835" y="6487649"/>
                </a:cubicBezTo>
                <a:lnTo>
                  <a:pt x="2514423" y="6486793"/>
                </a:lnTo>
                <a:lnTo>
                  <a:pt x="2432918" y="6454736"/>
                </a:lnTo>
                <a:lnTo>
                  <a:pt x="2375430" y="6436197"/>
                </a:lnTo>
                <a:lnTo>
                  <a:pt x="2361493" y="6435403"/>
                </a:lnTo>
                <a:lnTo>
                  <a:pt x="2350645" y="6424146"/>
                </a:lnTo>
                <a:cubicBezTo>
                  <a:pt x="2343160" y="6419055"/>
                  <a:pt x="2324593" y="6408165"/>
                  <a:pt x="2316586" y="6404861"/>
                </a:cubicBezTo>
                <a:lnTo>
                  <a:pt x="2302598" y="6404320"/>
                </a:lnTo>
                <a:lnTo>
                  <a:pt x="2297403" y="6401898"/>
                </a:lnTo>
                <a:lnTo>
                  <a:pt x="2284680" y="6395204"/>
                </a:lnTo>
                <a:cubicBezTo>
                  <a:pt x="2278293" y="6391284"/>
                  <a:pt x="2271187" y="6386738"/>
                  <a:pt x="2263087" y="6382362"/>
                </a:cubicBezTo>
                <a:lnTo>
                  <a:pt x="2256073" y="6379356"/>
                </a:lnTo>
                <a:lnTo>
                  <a:pt x="2242767" y="6365725"/>
                </a:lnTo>
                <a:cubicBezTo>
                  <a:pt x="2233158" y="6355559"/>
                  <a:pt x="2225384" y="6348313"/>
                  <a:pt x="2214365" y="6348882"/>
                </a:cubicBezTo>
                <a:cubicBezTo>
                  <a:pt x="2199689" y="6335057"/>
                  <a:pt x="2194477" y="6307257"/>
                  <a:pt x="2167979" y="6306175"/>
                </a:cubicBezTo>
                <a:cubicBezTo>
                  <a:pt x="2178518" y="6297514"/>
                  <a:pt x="2140912" y="6296490"/>
                  <a:pt x="2139905" y="6283988"/>
                </a:cubicBezTo>
                <a:cubicBezTo>
                  <a:pt x="2140515" y="6274349"/>
                  <a:pt x="2129249" y="6271795"/>
                  <a:pt x="2121768" y="6265897"/>
                </a:cubicBezTo>
                <a:cubicBezTo>
                  <a:pt x="2118343" y="6254820"/>
                  <a:pt x="2078379" y="6233484"/>
                  <a:pt x="2063279" y="6230325"/>
                </a:cubicBezTo>
                <a:cubicBezTo>
                  <a:pt x="2019205" y="6226876"/>
                  <a:pt x="1996148" y="6179466"/>
                  <a:pt x="1961177" y="6175749"/>
                </a:cubicBezTo>
                <a:cubicBezTo>
                  <a:pt x="1952728" y="6172226"/>
                  <a:pt x="1946103" y="6167936"/>
                  <a:pt x="1940650" y="6163188"/>
                </a:cubicBezTo>
                <a:lnTo>
                  <a:pt x="1927814" y="6148653"/>
                </a:lnTo>
                <a:lnTo>
                  <a:pt x="1929028" y="6142020"/>
                </a:lnTo>
                <a:lnTo>
                  <a:pt x="1918508" y="6134512"/>
                </a:lnTo>
                <a:lnTo>
                  <a:pt x="1916718" y="6131733"/>
                </a:lnTo>
                <a:cubicBezTo>
                  <a:pt x="1913318" y="6126408"/>
                  <a:pt x="1909774" y="6121255"/>
                  <a:pt x="1905430" y="6116581"/>
                </a:cubicBezTo>
                <a:cubicBezTo>
                  <a:pt x="1884407" y="6136448"/>
                  <a:pt x="1781620" y="6080094"/>
                  <a:pt x="1772975" y="6103644"/>
                </a:cubicBezTo>
                <a:cubicBezTo>
                  <a:pt x="1745450" y="6081417"/>
                  <a:pt x="1732530" y="6103710"/>
                  <a:pt x="1721239" y="6065803"/>
                </a:cubicBezTo>
                <a:cubicBezTo>
                  <a:pt x="1682804" y="6039411"/>
                  <a:pt x="1632317" y="5944511"/>
                  <a:pt x="1566198" y="5909553"/>
                </a:cubicBezTo>
                <a:cubicBezTo>
                  <a:pt x="1530537" y="5890563"/>
                  <a:pt x="1475175" y="5889432"/>
                  <a:pt x="1419833" y="5862012"/>
                </a:cubicBezTo>
                <a:cubicBezTo>
                  <a:pt x="1375775" y="5831672"/>
                  <a:pt x="1322428" y="5821551"/>
                  <a:pt x="1293711" y="5780773"/>
                </a:cubicBezTo>
                <a:cubicBezTo>
                  <a:pt x="1288164" y="5781899"/>
                  <a:pt x="1282535" y="5781964"/>
                  <a:pt x="1276884" y="5781282"/>
                </a:cubicBezTo>
                <a:lnTo>
                  <a:pt x="1260832" y="5777529"/>
                </a:lnTo>
                <a:lnTo>
                  <a:pt x="1259737" y="5775776"/>
                </a:lnTo>
                <a:cubicBezTo>
                  <a:pt x="1253374" y="5769941"/>
                  <a:pt x="1248240" y="5767910"/>
                  <a:pt x="1243663" y="5767568"/>
                </a:cubicBezTo>
                <a:lnTo>
                  <a:pt x="1238401" y="5768357"/>
                </a:lnTo>
                <a:lnTo>
                  <a:pt x="1226827" y="5763536"/>
                </a:lnTo>
                <a:lnTo>
                  <a:pt x="1164932" y="5738590"/>
                </a:lnTo>
                <a:lnTo>
                  <a:pt x="1165111" y="5737421"/>
                </a:lnTo>
                <a:cubicBezTo>
                  <a:pt x="1164727" y="5734476"/>
                  <a:pt x="1162963" y="5731690"/>
                  <a:pt x="1158258" y="5729163"/>
                </a:cubicBezTo>
                <a:cubicBezTo>
                  <a:pt x="1175070" y="5718786"/>
                  <a:pt x="1159025" y="5722136"/>
                  <a:pt x="1143665" y="5715598"/>
                </a:cubicBezTo>
                <a:cubicBezTo>
                  <a:pt x="1166351" y="5698024"/>
                  <a:pt x="1116930" y="5688064"/>
                  <a:pt x="1118122" y="5672283"/>
                </a:cubicBezTo>
                <a:cubicBezTo>
                  <a:pt x="1106329" y="5667875"/>
                  <a:pt x="1094269" y="5662894"/>
                  <a:pt x="1082268" y="5657350"/>
                </a:cubicBezTo>
                <a:lnTo>
                  <a:pt x="1075393" y="5653807"/>
                </a:lnTo>
                <a:cubicBezTo>
                  <a:pt x="1075394" y="5653710"/>
                  <a:pt x="1075394" y="5653611"/>
                  <a:pt x="1075395" y="5653513"/>
                </a:cubicBezTo>
                <a:cubicBezTo>
                  <a:pt x="1074203" y="5652272"/>
                  <a:pt x="1072055" y="5650925"/>
                  <a:pt x="1068424" y="5649334"/>
                </a:cubicBezTo>
                <a:lnTo>
                  <a:pt x="1049520" y="5640476"/>
                </a:lnTo>
                <a:lnTo>
                  <a:pt x="1045864" y="5636632"/>
                </a:lnTo>
                <a:lnTo>
                  <a:pt x="1045757" y="5632979"/>
                </a:lnTo>
                <a:lnTo>
                  <a:pt x="1044350" y="5632652"/>
                </a:lnTo>
                <a:cubicBezTo>
                  <a:pt x="1032328" y="5632689"/>
                  <a:pt x="1025637" y="5638290"/>
                  <a:pt x="1024186" y="5612300"/>
                </a:cubicBezTo>
                <a:cubicBezTo>
                  <a:pt x="998412" y="5609063"/>
                  <a:pt x="1000596" y="5594832"/>
                  <a:pt x="973495" y="5575059"/>
                </a:cubicBezTo>
                <a:cubicBezTo>
                  <a:pt x="957154" y="5576199"/>
                  <a:pt x="948742" y="5568254"/>
                  <a:pt x="942299" y="5557148"/>
                </a:cubicBezTo>
                <a:cubicBezTo>
                  <a:pt x="911827" y="5545583"/>
                  <a:pt x="890246" y="5523386"/>
                  <a:pt x="859213" y="5504353"/>
                </a:cubicBezTo>
                <a:cubicBezTo>
                  <a:pt x="819190" y="5495896"/>
                  <a:pt x="810827" y="5468779"/>
                  <a:pt x="777621" y="5448518"/>
                </a:cubicBezTo>
                <a:cubicBezTo>
                  <a:pt x="738781" y="5449883"/>
                  <a:pt x="760999" y="5420699"/>
                  <a:pt x="746978" y="5404694"/>
                </a:cubicBezTo>
                <a:lnTo>
                  <a:pt x="742331" y="5401458"/>
                </a:lnTo>
                <a:lnTo>
                  <a:pt x="728026" y="5397116"/>
                </a:lnTo>
                <a:lnTo>
                  <a:pt x="722379" y="5396226"/>
                </a:lnTo>
                <a:cubicBezTo>
                  <a:pt x="718589" y="5395337"/>
                  <a:pt x="716197" y="5394391"/>
                  <a:pt x="714684" y="5393345"/>
                </a:cubicBezTo>
                <a:lnTo>
                  <a:pt x="714579" y="5393038"/>
                </a:lnTo>
                <a:lnTo>
                  <a:pt x="670051" y="5382838"/>
                </a:lnTo>
                <a:cubicBezTo>
                  <a:pt x="665280" y="5366103"/>
                  <a:pt x="617993" y="5366216"/>
                  <a:pt x="631522" y="5343039"/>
                </a:cubicBezTo>
                <a:cubicBezTo>
                  <a:pt x="615556" y="5339477"/>
                  <a:pt x="602635" y="5346389"/>
                  <a:pt x="613641" y="5331978"/>
                </a:cubicBezTo>
                <a:cubicBezTo>
                  <a:pt x="608555" y="5330339"/>
                  <a:pt x="605969" y="5327805"/>
                  <a:pt x="604546" y="5324812"/>
                </a:cubicBezTo>
                <a:lnTo>
                  <a:pt x="604272" y="5323553"/>
                </a:lnTo>
                <a:lnTo>
                  <a:pt x="568614" y="5316037"/>
                </a:lnTo>
                <a:lnTo>
                  <a:pt x="528452" y="5308096"/>
                </a:lnTo>
                <a:lnTo>
                  <a:pt x="524103" y="5310044"/>
                </a:lnTo>
                <a:cubicBezTo>
                  <a:pt x="519935" y="5310660"/>
                  <a:pt x="514655" y="5309630"/>
                  <a:pt x="506887" y="5304889"/>
                </a:cubicBezTo>
                <a:lnTo>
                  <a:pt x="505272" y="5303292"/>
                </a:lnTo>
                <a:lnTo>
                  <a:pt x="489723" y="5302789"/>
                </a:lnTo>
                <a:cubicBezTo>
                  <a:pt x="484484" y="5303280"/>
                  <a:pt x="425929" y="5292631"/>
                  <a:pt x="421447" y="5294985"/>
                </a:cubicBezTo>
                <a:cubicBezTo>
                  <a:pt x="381055" y="5258514"/>
                  <a:pt x="383859" y="5271206"/>
                  <a:pt x="333782" y="5248897"/>
                </a:cubicBezTo>
                <a:cubicBezTo>
                  <a:pt x="280694" y="5228973"/>
                  <a:pt x="205280" y="5185889"/>
                  <a:pt x="150572" y="5169484"/>
                </a:cubicBezTo>
                <a:cubicBezTo>
                  <a:pt x="119736" y="5170904"/>
                  <a:pt x="38961" y="5164601"/>
                  <a:pt x="5531" y="5150468"/>
                </a:cubicBezTo>
                <a:lnTo>
                  <a:pt x="0" y="5148136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8428FF-CC93-44BA-B9DF-D63BB51B2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917" y="248547"/>
            <a:ext cx="4936103" cy="578542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Week CNA Program $2,400.00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program includes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tuition,uniform,drug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screen &amp; state exam fee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Dates:</a:t>
            </a:r>
            <a:br>
              <a:rPr 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8TH - OCTOBER 3RD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OCTOBER 6TH - OCTOBER 31ST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10TH - DECEMBER 5TH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day CNA program </a:t>
            </a:r>
            <a:r>
              <a:rPr lang="en-US" sz="13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$2,055.00 </a:t>
            </a:r>
            <a:b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CPR Training included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8</a:t>
            </a:r>
            <a:r>
              <a:rPr lang="en-US" sz="1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September 19th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“book” on website to register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 down for course will be accepted for Private pay; remaining balance due at the end of week 4</a:t>
            </a:r>
            <a:r>
              <a:rPr lang="en-US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6D7F7-43A7-48FB-BD05-885E40C10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612" y="6300301"/>
            <a:ext cx="10332816" cy="410901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1600" b="1" dirty="0"/>
              <a:t>*Rates are subject to change without notice. PAYMENTS ONLY ACCEPTED ON WEBSITE OR FROM SPONSOR</a:t>
            </a:r>
          </a:p>
        </p:txBody>
      </p:sp>
      <p:sp>
        <p:nvSpPr>
          <p:cNvPr id="122" name="Freeform: Shape 111">
            <a:extLst>
              <a:ext uri="{FF2B5EF4-FFF2-40B4-BE49-F238E27FC236}">
                <a16:creationId xmlns:a16="http://schemas.microsoft.com/office/drawing/2014/main" id="{B59503BF-C08C-4A72-8980-0CD0D5412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7592" y="615950"/>
            <a:ext cx="3330773" cy="349025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62457EB-8806-46E5-9E59-B951B5F2D2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6" r="-5" b="912"/>
          <a:stretch/>
        </p:blipFill>
        <p:spPr>
          <a:xfrm>
            <a:off x="7577592" y="615950"/>
            <a:ext cx="3330773" cy="3490252"/>
          </a:xfrm>
          <a:prstGeom prst="rect">
            <a:avLst/>
          </a:prstGeom>
        </p:spPr>
      </p:pic>
      <p:sp>
        <p:nvSpPr>
          <p:cNvPr id="123" name="Freeform: Shape 113">
            <a:extLst>
              <a:ext uri="{FF2B5EF4-FFF2-40B4-BE49-F238E27FC236}">
                <a16:creationId xmlns:a16="http://schemas.microsoft.com/office/drawing/2014/main" id="{B8D133EE-A7B9-4BD7-B289-4EC5DFC29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5073" y="3299383"/>
            <a:ext cx="2188956" cy="235714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9" name="Picture 68" descr="A picture containing text&#10;&#10;Description automatically generated">
            <a:extLst>
              <a:ext uri="{FF2B5EF4-FFF2-40B4-BE49-F238E27FC236}">
                <a16:creationId xmlns:a16="http://schemas.microsoft.com/office/drawing/2014/main" id="{C959F8E3-CDF4-415A-8A1E-9BAAF63653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95" r="23768" b="3"/>
          <a:stretch/>
        </p:blipFill>
        <p:spPr>
          <a:xfrm>
            <a:off x="6669656" y="3429000"/>
            <a:ext cx="1918659" cy="2110220"/>
          </a:xfrm>
          <a:prstGeom prst="rect">
            <a:avLst/>
          </a:prstGeom>
        </p:spPr>
      </p:pic>
      <p:sp>
        <p:nvSpPr>
          <p:cNvPr id="124" name="Freeform: Shape 115">
            <a:extLst>
              <a:ext uri="{FF2B5EF4-FFF2-40B4-BE49-F238E27FC236}">
                <a16:creationId xmlns:a16="http://schemas.microsoft.com/office/drawing/2014/main" id="{182AEDED-113D-4CE1-AD1B-0A0FB854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8564" y="4382732"/>
            <a:ext cx="2220050" cy="1651245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picture containing text, indoor, working, table&#10;&#10;Description automatically generated">
            <a:extLst>
              <a:ext uri="{FF2B5EF4-FFF2-40B4-BE49-F238E27FC236}">
                <a16:creationId xmlns:a16="http://schemas.microsoft.com/office/drawing/2014/main" id="{5F53651D-F971-43B4-9F53-B304567C2F8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7" r="10153" b="-2"/>
          <a:stretch/>
        </p:blipFill>
        <p:spPr>
          <a:xfrm>
            <a:off x="9018564" y="4382731"/>
            <a:ext cx="2220050" cy="16512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8FED50-BDA9-40D7-835B-AEF822F25C84}"/>
              </a:ext>
            </a:extLst>
          </p:cNvPr>
          <p:cNvSpPr/>
          <p:nvPr/>
        </p:nvSpPr>
        <p:spPr>
          <a:xfrm>
            <a:off x="1005854" y="-24574"/>
            <a:ext cx="909083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spc="5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Alliance Specialty Healthcare Services, LLC</a:t>
            </a:r>
            <a:endParaRPr lang="en-US" sz="2800" b="1" cap="none" spc="5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1623059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4088</TotalTime>
  <Words>125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Bembo</vt:lpstr>
      <vt:lpstr>Times New Roman</vt:lpstr>
      <vt:lpstr>ArchiveVTI</vt:lpstr>
      <vt:lpstr>4 Week CNA Program $2,400.00  Cost of program includes tuition,uniform,drug screen &amp; state exam fee  2025 Course Dates:  SEPTEMBER 8TH - OCTOBER 3RD OCTOBER 6TH - OCTOBER 31ST NOVEMBER 10TH - DECEMBER 5TH  10 day CNA program $2,055.00   CPR Training included   September 8th – September 19th   Click “book” on website to register  Half down for course will be accepted for Private pay; remaining balance due at the end of week 4.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Week CNA Program $1,599.99  Cost of program includes tuition, uniform, drug screen &amp; state exam fee  Course Dates:  March 28, 2022 April 25, 2022 May 23, 2022 June 20, 2022 July 18, 2022 August 15, 2022  Click “book” to register  cbrf courses:  Fire Safety $100  first aid &amp; choking $120  standard precautions $100  Medication Administration $180  must call or message for cbrf dates</dc:title>
  <dc:creator>14143648536</dc:creator>
  <cp:lastModifiedBy>Sharonda Williams</cp:lastModifiedBy>
  <cp:revision>21</cp:revision>
  <cp:lastPrinted>2025-03-13T16:00:16Z</cp:lastPrinted>
  <dcterms:created xsi:type="dcterms:W3CDTF">2022-02-21T16:56:37Z</dcterms:created>
  <dcterms:modified xsi:type="dcterms:W3CDTF">2025-07-31T15:21:13Z</dcterms:modified>
</cp:coreProperties>
</file>