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7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46"/>
  </p:normalViewPr>
  <p:slideViewPr>
    <p:cSldViewPr snapToGrid="0" snapToObjects="1">
      <p:cViewPr>
        <p:scale>
          <a:sx n="136" d="100"/>
          <a:sy n="136" d="100"/>
        </p:scale>
        <p:origin x="144" y="-7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4BF724-A3AA-CD4B-92F2-B5184CC7C688}" type="doc">
      <dgm:prSet loTypeId="urn:microsoft.com/office/officeart/2008/layout/PictureStrips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048A2D0-417B-5840-AD98-71AF1048A55A}">
      <dgm:prSet phldrT="[Text]" phldr="1"/>
      <dgm:spPr/>
      <dgm:t>
        <a:bodyPr/>
        <a:lstStyle/>
        <a:p>
          <a:endParaRPr lang="en-US"/>
        </a:p>
      </dgm:t>
    </dgm:pt>
    <dgm:pt modelId="{B637FF47-577C-F840-8641-F6E24A200603}" type="parTrans" cxnId="{0CA4D43F-246B-3243-999A-05F34DE5D5CD}">
      <dgm:prSet/>
      <dgm:spPr/>
      <dgm:t>
        <a:bodyPr/>
        <a:lstStyle/>
        <a:p>
          <a:endParaRPr lang="en-US"/>
        </a:p>
      </dgm:t>
    </dgm:pt>
    <dgm:pt modelId="{787C9C3D-83E0-8846-8F8E-24941867EB22}" type="sibTrans" cxnId="{0CA4D43F-246B-3243-999A-05F34DE5D5CD}">
      <dgm:prSet/>
      <dgm:spPr/>
      <dgm:t>
        <a:bodyPr/>
        <a:lstStyle/>
        <a:p>
          <a:endParaRPr lang="en-US"/>
        </a:p>
      </dgm:t>
    </dgm:pt>
    <dgm:pt modelId="{EC4D502E-4CFE-674B-8C62-06171DFD0A81}" type="pres">
      <dgm:prSet presAssocID="{F94BF724-A3AA-CD4B-92F2-B5184CC7C688}" presName="Name0" presStyleCnt="0">
        <dgm:presLayoutVars>
          <dgm:dir/>
          <dgm:resizeHandles val="exact"/>
        </dgm:presLayoutVars>
      </dgm:prSet>
      <dgm:spPr/>
    </dgm:pt>
    <dgm:pt modelId="{4E58536D-E8D7-C34F-A825-2846FBE6749B}" type="pres">
      <dgm:prSet presAssocID="{0048A2D0-417B-5840-AD98-71AF1048A55A}" presName="composite" presStyleCnt="0"/>
      <dgm:spPr/>
    </dgm:pt>
    <dgm:pt modelId="{94D2DC47-F0BD-1D44-95F1-1BC7B601DB2D}" type="pres">
      <dgm:prSet presAssocID="{0048A2D0-417B-5840-AD98-71AF1048A55A}" presName="rect1" presStyleLbl="trAlignAcc1" presStyleIdx="0" presStyleCnt="1">
        <dgm:presLayoutVars>
          <dgm:bulletEnabled val="1"/>
        </dgm:presLayoutVars>
      </dgm:prSet>
      <dgm:spPr/>
    </dgm:pt>
    <dgm:pt modelId="{4C80A885-727C-3641-8E86-F4B4DD540F53}" type="pres">
      <dgm:prSet presAssocID="{0048A2D0-417B-5840-AD98-71AF1048A55A}" presName="rect2" presStyleLbl="fgImgPlace1" presStyleIdx="0" presStyleCnt="1"/>
      <dgm:spPr/>
    </dgm:pt>
  </dgm:ptLst>
  <dgm:cxnLst>
    <dgm:cxn modelId="{AAA69E1A-4207-9246-B108-EE39B670120E}" type="presOf" srcId="{F94BF724-A3AA-CD4B-92F2-B5184CC7C688}" destId="{EC4D502E-4CFE-674B-8C62-06171DFD0A81}" srcOrd="0" destOrd="0" presId="urn:microsoft.com/office/officeart/2008/layout/PictureStrips"/>
    <dgm:cxn modelId="{0CA4D43F-246B-3243-999A-05F34DE5D5CD}" srcId="{F94BF724-A3AA-CD4B-92F2-B5184CC7C688}" destId="{0048A2D0-417B-5840-AD98-71AF1048A55A}" srcOrd="0" destOrd="0" parTransId="{B637FF47-577C-F840-8641-F6E24A200603}" sibTransId="{787C9C3D-83E0-8846-8F8E-24941867EB22}"/>
    <dgm:cxn modelId="{5BEEC6B8-3DBF-3B48-A54F-32E650923FD0}" type="presOf" srcId="{0048A2D0-417B-5840-AD98-71AF1048A55A}" destId="{94D2DC47-F0BD-1D44-95F1-1BC7B601DB2D}" srcOrd="0" destOrd="0" presId="urn:microsoft.com/office/officeart/2008/layout/PictureStrips"/>
    <dgm:cxn modelId="{E2BF284F-E276-7C49-BEE3-A55E91EBA269}" type="presParOf" srcId="{EC4D502E-4CFE-674B-8C62-06171DFD0A81}" destId="{4E58536D-E8D7-C34F-A825-2846FBE6749B}" srcOrd="0" destOrd="0" presId="urn:microsoft.com/office/officeart/2008/layout/PictureStrips"/>
    <dgm:cxn modelId="{F5F975A9-B683-C540-9B5E-CE14DD63C220}" type="presParOf" srcId="{4E58536D-E8D7-C34F-A825-2846FBE6749B}" destId="{94D2DC47-F0BD-1D44-95F1-1BC7B601DB2D}" srcOrd="0" destOrd="0" presId="urn:microsoft.com/office/officeart/2008/layout/PictureStrips"/>
    <dgm:cxn modelId="{2765C4DB-68C2-764B-8C29-FBBEB18CB0B7}" type="presParOf" srcId="{4E58536D-E8D7-C34F-A825-2846FBE6749B}" destId="{4C80A885-727C-3641-8E86-F4B4DD540F53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E7BEB0D-F787-D44C-BC09-8FDF47A920DA}" type="doc">
      <dgm:prSet loTypeId="urn:microsoft.com/office/officeart/2005/8/layout/target3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9B4AAD0-9839-0647-812A-3553C3A713D7}">
      <dgm:prSet phldrT="[Text]"/>
      <dgm:spPr/>
      <dgm:t>
        <a:bodyPr/>
        <a:lstStyle/>
        <a:p>
          <a:r>
            <a:rPr lang="en-US" dirty="0"/>
            <a:t>Paso</a:t>
          </a:r>
        </a:p>
      </dgm:t>
    </dgm:pt>
    <dgm:pt modelId="{EEB77DF0-4DFF-2247-A62E-DADA88A8C2B1}" type="parTrans" cxnId="{D46DAC1D-3C14-1F45-8FC8-FF15187CD135}">
      <dgm:prSet/>
      <dgm:spPr/>
      <dgm:t>
        <a:bodyPr/>
        <a:lstStyle/>
        <a:p>
          <a:endParaRPr lang="en-US"/>
        </a:p>
      </dgm:t>
    </dgm:pt>
    <dgm:pt modelId="{B923D4B8-47DF-8C4C-9438-DE48D5EED401}" type="sibTrans" cxnId="{D46DAC1D-3C14-1F45-8FC8-FF15187CD135}">
      <dgm:prSet/>
      <dgm:spPr/>
      <dgm:t>
        <a:bodyPr/>
        <a:lstStyle/>
        <a:p>
          <a:endParaRPr lang="en-US"/>
        </a:p>
      </dgm:t>
    </dgm:pt>
    <dgm:pt modelId="{162CA5BF-8011-3243-BF6A-428C02035661}">
      <dgm:prSet phldrT="[Text]"/>
      <dgm:spPr/>
      <dgm:t>
        <a:bodyPr/>
        <a:lstStyle/>
        <a:p>
          <a:r>
            <a:rPr lang="en-US" dirty="0" err="1"/>
            <a:t>Explicación</a:t>
          </a:r>
          <a:r>
            <a:rPr lang="en-US" dirty="0"/>
            <a:t> Verbal</a:t>
          </a:r>
        </a:p>
      </dgm:t>
    </dgm:pt>
    <dgm:pt modelId="{38BB78A6-E621-1142-9297-3237140E9BF9}" type="parTrans" cxnId="{8CDA72AC-EB62-6241-92A7-6CF9FAB46DCC}">
      <dgm:prSet/>
      <dgm:spPr/>
      <dgm:t>
        <a:bodyPr/>
        <a:lstStyle/>
        <a:p>
          <a:endParaRPr lang="en-US"/>
        </a:p>
      </dgm:t>
    </dgm:pt>
    <dgm:pt modelId="{F18C2C14-B1CA-BB46-A74C-B088EAD1144A}" type="sibTrans" cxnId="{8CDA72AC-EB62-6241-92A7-6CF9FAB46DCC}">
      <dgm:prSet/>
      <dgm:spPr/>
      <dgm:t>
        <a:bodyPr/>
        <a:lstStyle/>
        <a:p>
          <a:endParaRPr lang="en-US"/>
        </a:p>
      </dgm:t>
    </dgm:pt>
    <dgm:pt modelId="{CDA1EF5F-D939-4545-8184-7065AE445EC0}">
      <dgm:prSet phldrT="[Text]" phldr="1"/>
      <dgm:spPr/>
      <dgm:t>
        <a:bodyPr/>
        <a:lstStyle/>
        <a:p>
          <a:endParaRPr lang="en-US"/>
        </a:p>
      </dgm:t>
    </dgm:pt>
    <dgm:pt modelId="{3BD52054-EBA8-6749-AD7A-A27BB80A38ED}" type="parTrans" cxnId="{FD96B534-636C-634F-B9B5-D50822D73B45}">
      <dgm:prSet/>
      <dgm:spPr/>
      <dgm:t>
        <a:bodyPr/>
        <a:lstStyle/>
        <a:p>
          <a:endParaRPr lang="en-US"/>
        </a:p>
      </dgm:t>
    </dgm:pt>
    <dgm:pt modelId="{949569FC-9AE6-254C-914B-AB9F4AF3FE52}" type="sibTrans" cxnId="{FD96B534-636C-634F-B9B5-D50822D73B45}">
      <dgm:prSet/>
      <dgm:spPr/>
      <dgm:t>
        <a:bodyPr/>
        <a:lstStyle/>
        <a:p>
          <a:endParaRPr lang="en-US"/>
        </a:p>
      </dgm:t>
    </dgm:pt>
    <dgm:pt modelId="{9B0168EF-0B3E-6442-B7BF-22F2E771EF13}">
      <dgm:prSet phldrT="[Text]" phldr="1"/>
      <dgm:spPr/>
      <dgm:t>
        <a:bodyPr/>
        <a:lstStyle/>
        <a:p>
          <a:endParaRPr lang="en-US"/>
        </a:p>
      </dgm:t>
    </dgm:pt>
    <dgm:pt modelId="{6A2C35B8-7A80-F745-90AF-46C994900DED}" type="parTrans" cxnId="{FEB67616-6AD9-9847-9BB8-DBD7AA8B387A}">
      <dgm:prSet/>
      <dgm:spPr/>
      <dgm:t>
        <a:bodyPr/>
        <a:lstStyle/>
        <a:p>
          <a:endParaRPr lang="en-US"/>
        </a:p>
      </dgm:t>
    </dgm:pt>
    <dgm:pt modelId="{9A0B0701-48DB-CF42-8F1A-FCE9DD1A855C}" type="sibTrans" cxnId="{FEB67616-6AD9-9847-9BB8-DBD7AA8B387A}">
      <dgm:prSet/>
      <dgm:spPr/>
      <dgm:t>
        <a:bodyPr/>
        <a:lstStyle/>
        <a:p>
          <a:endParaRPr lang="en-US"/>
        </a:p>
      </dgm:t>
    </dgm:pt>
    <dgm:pt modelId="{F6B83E78-47DC-8447-A414-FAD8A1A076FC}">
      <dgm:prSet phldrT="[Text]" phldr="1"/>
      <dgm:spPr/>
      <dgm:t>
        <a:bodyPr/>
        <a:lstStyle/>
        <a:p>
          <a:endParaRPr lang="en-US"/>
        </a:p>
      </dgm:t>
    </dgm:pt>
    <dgm:pt modelId="{3C183F38-2680-A043-87C5-5600E1522FA0}" type="parTrans" cxnId="{7E4E733A-3CFC-F24A-9DF8-7E83F7E1F44F}">
      <dgm:prSet/>
      <dgm:spPr/>
      <dgm:t>
        <a:bodyPr/>
        <a:lstStyle/>
        <a:p>
          <a:endParaRPr lang="en-US"/>
        </a:p>
      </dgm:t>
    </dgm:pt>
    <dgm:pt modelId="{7D8C85AC-ABA1-624A-938A-7A69BA633063}" type="sibTrans" cxnId="{7E4E733A-3CFC-F24A-9DF8-7E83F7E1F44F}">
      <dgm:prSet/>
      <dgm:spPr/>
      <dgm:t>
        <a:bodyPr/>
        <a:lstStyle/>
        <a:p>
          <a:endParaRPr lang="en-US"/>
        </a:p>
      </dgm:t>
    </dgm:pt>
    <dgm:pt modelId="{C68A09D3-AE23-B749-A236-542711E776B1}">
      <dgm:prSet phldrT="[Text]" phldr="1"/>
      <dgm:spPr/>
      <dgm:t>
        <a:bodyPr/>
        <a:lstStyle/>
        <a:p>
          <a:endParaRPr lang="en-US"/>
        </a:p>
      </dgm:t>
    </dgm:pt>
    <dgm:pt modelId="{F9999F66-C6D8-4947-A669-B544C46B56FA}" type="parTrans" cxnId="{B9872A8C-EAD6-B74F-8EE0-E32AA3B28D27}">
      <dgm:prSet/>
      <dgm:spPr/>
      <dgm:t>
        <a:bodyPr/>
        <a:lstStyle/>
        <a:p>
          <a:endParaRPr lang="en-US"/>
        </a:p>
      </dgm:t>
    </dgm:pt>
    <dgm:pt modelId="{3A23B6D2-5A9D-264A-AA02-3022496F9B84}" type="sibTrans" cxnId="{B9872A8C-EAD6-B74F-8EE0-E32AA3B28D27}">
      <dgm:prSet/>
      <dgm:spPr/>
      <dgm:t>
        <a:bodyPr/>
        <a:lstStyle/>
        <a:p>
          <a:endParaRPr lang="en-US"/>
        </a:p>
      </dgm:t>
    </dgm:pt>
    <dgm:pt modelId="{97EDC2FF-8621-524A-BCA9-83116C4ECB4F}">
      <dgm:prSet phldrT="[Text]" phldr="1"/>
      <dgm:spPr/>
      <dgm:t>
        <a:bodyPr/>
        <a:lstStyle/>
        <a:p>
          <a:endParaRPr lang="en-US"/>
        </a:p>
      </dgm:t>
    </dgm:pt>
    <dgm:pt modelId="{F1370937-0080-194D-A754-56D13EB1E3F9}" type="parTrans" cxnId="{F24D9D51-1A1A-4440-B1F1-FF5C5E39671D}">
      <dgm:prSet/>
      <dgm:spPr/>
      <dgm:t>
        <a:bodyPr/>
        <a:lstStyle/>
        <a:p>
          <a:endParaRPr lang="en-US"/>
        </a:p>
      </dgm:t>
    </dgm:pt>
    <dgm:pt modelId="{3FD22D77-A39A-C544-B96E-6D471ABCDFA8}" type="sibTrans" cxnId="{F24D9D51-1A1A-4440-B1F1-FF5C5E39671D}">
      <dgm:prSet/>
      <dgm:spPr/>
      <dgm:t>
        <a:bodyPr/>
        <a:lstStyle/>
        <a:p>
          <a:endParaRPr lang="en-US"/>
        </a:p>
      </dgm:t>
    </dgm:pt>
    <dgm:pt modelId="{9EB39A19-EC20-124F-A207-8DE40B2E9724}">
      <dgm:prSet phldrT="[Text]" phldr="1"/>
      <dgm:spPr/>
      <dgm:t>
        <a:bodyPr/>
        <a:lstStyle/>
        <a:p>
          <a:endParaRPr lang="en-US"/>
        </a:p>
      </dgm:t>
    </dgm:pt>
    <dgm:pt modelId="{69556A9E-0FAD-8F4B-A4B9-2BEA98A33A32}" type="parTrans" cxnId="{6DD07398-F817-1845-82CB-E872CDB26FAA}">
      <dgm:prSet/>
      <dgm:spPr/>
      <dgm:t>
        <a:bodyPr/>
        <a:lstStyle/>
        <a:p>
          <a:endParaRPr lang="en-US"/>
        </a:p>
      </dgm:t>
    </dgm:pt>
    <dgm:pt modelId="{C44286B6-C42D-A04D-B301-D78C2239FFA4}" type="sibTrans" cxnId="{6DD07398-F817-1845-82CB-E872CDB26FAA}">
      <dgm:prSet/>
      <dgm:spPr/>
      <dgm:t>
        <a:bodyPr/>
        <a:lstStyle/>
        <a:p>
          <a:endParaRPr lang="en-US"/>
        </a:p>
      </dgm:t>
    </dgm:pt>
    <dgm:pt modelId="{4BBB84A5-AFE5-994D-B91A-9E851BB0C2FA}">
      <dgm:prSet phldrT="[Text]" phldr="1"/>
      <dgm:spPr/>
      <dgm:t>
        <a:bodyPr/>
        <a:lstStyle/>
        <a:p>
          <a:endParaRPr lang="en-US"/>
        </a:p>
      </dgm:t>
    </dgm:pt>
    <dgm:pt modelId="{AF3D915E-80B6-6347-826B-C30B22BAAA28}" type="parTrans" cxnId="{27B90C8F-75EC-1648-954C-4C60F2B6AE6D}">
      <dgm:prSet/>
      <dgm:spPr/>
      <dgm:t>
        <a:bodyPr/>
        <a:lstStyle/>
        <a:p>
          <a:endParaRPr lang="en-US"/>
        </a:p>
      </dgm:t>
    </dgm:pt>
    <dgm:pt modelId="{E72938C8-0B81-064E-A6EE-F5B6037D2C2B}" type="sibTrans" cxnId="{27B90C8F-75EC-1648-954C-4C60F2B6AE6D}">
      <dgm:prSet/>
      <dgm:spPr/>
      <dgm:t>
        <a:bodyPr/>
        <a:lstStyle/>
        <a:p>
          <a:endParaRPr lang="en-US"/>
        </a:p>
      </dgm:t>
    </dgm:pt>
    <dgm:pt modelId="{115D0533-39C8-E54A-8BAD-0EC4C88A3B58}" type="pres">
      <dgm:prSet presAssocID="{1E7BEB0D-F787-D44C-BC09-8FDF47A920DA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87A07109-3B31-CC43-ACBF-2D4689666563}" type="pres">
      <dgm:prSet presAssocID="{59B4AAD0-9839-0647-812A-3553C3A713D7}" presName="circle1" presStyleLbl="node1" presStyleIdx="0" presStyleCnt="3"/>
      <dgm:spPr/>
    </dgm:pt>
    <dgm:pt modelId="{6B8B1CAA-6B91-604F-8C48-9D318DA1E526}" type="pres">
      <dgm:prSet presAssocID="{59B4AAD0-9839-0647-812A-3553C3A713D7}" presName="space" presStyleCnt="0"/>
      <dgm:spPr/>
    </dgm:pt>
    <dgm:pt modelId="{14CD5389-1BEF-D445-9274-DF173758ADE2}" type="pres">
      <dgm:prSet presAssocID="{59B4AAD0-9839-0647-812A-3553C3A713D7}" presName="rect1" presStyleLbl="alignAcc1" presStyleIdx="0" presStyleCnt="3"/>
      <dgm:spPr/>
    </dgm:pt>
    <dgm:pt modelId="{9B22CD5D-8552-9148-84B2-E2CD18FD0E40}" type="pres">
      <dgm:prSet presAssocID="{9B0168EF-0B3E-6442-B7BF-22F2E771EF13}" presName="vertSpace2" presStyleLbl="node1" presStyleIdx="0" presStyleCnt="3"/>
      <dgm:spPr/>
    </dgm:pt>
    <dgm:pt modelId="{1FC9067A-D494-E042-B6E8-D19837305C21}" type="pres">
      <dgm:prSet presAssocID="{9B0168EF-0B3E-6442-B7BF-22F2E771EF13}" presName="circle2" presStyleLbl="node1" presStyleIdx="1" presStyleCnt="3"/>
      <dgm:spPr/>
    </dgm:pt>
    <dgm:pt modelId="{68B03A88-572D-A04F-BCAB-FC979BDE9F40}" type="pres">
      <dgm:prSet presAssocID="{9B0168EF-0B3E-6442-B7BF-22F2E771EF13}" presName="rect2" presStyleLbl="alignAcc1" presStyleIdx="1" presStyleCnt="3"/>
      <dgm:spPr/>
    </dgm:pt>
    <dgm:pt modelId="{AEC092F3-B3BF-4D40-86A3-01C16242BAF3}" type="pres">
      <dgm:prSet presAssocID="{97EDC2FF-8621-524A-BCA9-83116C4ECB4F}" presName="vertSpace3" presStyleLbl="node1" presStyleIdx="1" presStyleCnt="3"/>
      <dgm:spPr/>
    </dgm:pt>
    <dgm:pt modelId="{20FF2626-B174-764D-9F15-9904D5C60AA9}" type="pres">
      <dgm:prSet presAssocID="{97EDC2FF-8621-524A-BCA9-83116C4ECB4F}" presName="circle3" presStyleLbl="node1" presStyleIdx="2" presStyleCnt="3"/>
      <dgm:spPr/>
    </dgm:pt>
    <dgm:pt modelId="{562211B5-92CC-DC46-8A5E-14C38D25CA5B}" type="pres">
      <dgm:prSet presAssocID="{97EDC2FF-8621-524A-BCA9-83116C4ECB4F}" presName="rect3" presStyleLbl="alignAcc1" presStyleIdx="2" presStyleCnt="3"/>
      <dgm:spPr/>
    </dgm:pt>
    <dgm:pt modelId="{C0D9AA9E-CF6B-C647-BD59-BDE94FB49847}" type="pres">
      <dgm:prSet presAssocID="{59B4AAD0-9839-0647-812A-3553C3A713D7}" presName="rect1ParTx" presStyleLbl="alignAcc1" presStyleIdx="2" presStyleCnt="3">
        <dgm:presLayoutVars>
          <dgm:chMax val="1"/>
          <dgm:bulletEnabled val="1"/>
        </dgm:presLayoutVars>
      </dgm:prSet>
      <dgm:spPr/>
    </dgm:pt>
    <dgm:pt modelId="{233CCC68-6084-3241-A06E-644276698789}" type="pres">
      <dgm:prSet presAssocID="{59B4AAD0-9839-0647-812A-3553C3A713D7}" presName="rect1ChTx" presStyleLbl="alignAcc1" presStyleIdx="2" presStyleCnt="3">
        <dgm:presLayoutVars>
          <dgm:bulletEnabled val="1"/>
        </dgm:presLayoutVars>
      </dgm:prSet>
      <dgm:spPr/>
    </dgm:pt>
    <dgm:pt modelId="{AE6AC056-1DA0-6947-BD6E-130FB6107CCB}" type="pres">
      <dgm:prSet presAssocID="{9B0168EF-0B3E-6442-B7BF-22F2E771EF13}" presName="rect2ParTx" presStyleLbl="alignAcc1" presStyleIdx="2" presStyleCnt="3">
        <dgm:presLayoutVars>
          <dgm:chMax val="1"/>
          <dgm:bulletEnabled val="1"/>
        </dgm:presLayoutVars>
      </dgm:prSet>
      <dgm:spPr/>
    </dgm:pt>
    <dgm:pt modelId="{E22A0798-0214-1544-962A-DCCB115C29EF}" type="pres">
      <dgm:prSet presAssocID="{9B0168EF-0B3E-6442-B7BF-22F2E771EF13}" presName="rect2ChTx" presStyleLbl="alignAcc1" presStyleIdx="2" presStyleCnt="3">
        <dgm:presLayoutVars>
          <dgm:bulletEnabled val="1"/>
        </dgm:presLayoutVars>
      </dgm:prSet>
      <dgm:spPr/>
    </dgm:pt>
    <dgm:pt modelId="{7CE1D1A0-1993-F644-B511-D70BB48D54A5}" type="pres">
      <dgm:prSet presAssocID="{97EDC2FF-8621-524A-BCA9-83116C4ECB4F}" presName="rect3ParTx" presStyleLbl="alignAcc1" presStyleIdx="2" presStyleCnt="3">
        <dgm:presLayoutVars>
          <dgm:chMax val="1"/>
          <dgm:bulletEnabled val="1"/>
        </dgm:presLayoutVars>
      </dgm:prSet>
      <dgm:spPr/>
    </dgm:pt>
    <dgm:pt modelId="{080B7DF1-59CD-3046-AF79-F3D19767FBE1}" type="pres">
      <dgm:prSet presAssocID="{97EDC2FF-8621-524A-BCA9-83116C4ECB4F}" presName="rect3ChTx" presStyleLbl="alignAcc1" presStyleIdx="2" presStyleCnt="3">
        <dgm:presLayoutVars>
          <dgm:bulletEnabled val="1"/>
        </dgm:presLayoutVars>
      </dgm:prSet>
      <dgm:spPr/>
    </dgm:pt>
  </dgm:ptLst>
  <dgm:cxnLst>
    <dgm:cxn modelId="{40DE2403-E717-344B-877D-E6BB29784694}" type="presOf" srcId="{C68A09D3-AE23-B749-A236-542711E776B1}" destId="{E22A0798-0214-1544-962A-DCCB115C29EF}" srcOrd="0" destOrd="1" presId="urn:microsoft.com/office/officeart/2005/8/layout/target3"/>
    <dgm:cxn modelId="{FEB67616-6AD9-9847-9BB8-DBD7AA8B387A}" srcId="{1E7BEB0D-F787-D44C-BC09-8FDF47A920DA}" destId="{9B0168EF-0B3E-6442-B7BF-22F2E771EF13}" srcOrd="1" destOrd="0" parTransId="{6A2C35B8-7A80-F745-90AF-46C994900DED}" sibTransId="{9A0B0701-48DB-CF42-8F1A-FCE9DD1A855C}"/>
    <dgm:cxn modelId="{C2452A18-DB32-C74E-B280-D62892DB422F}" type="presOf" srcId="{97EDC2FF-8621-524A-BCA9-83116C4ECB4F}" destId="{7CE1D1A0-1993-F644-B511-D70BB48D54A5}" srcOrd="1" destOrd="0" presId="urn:microsoft.com/office/officeart/2005/8/layout/target3"/>
    <dgm:cxn modelId="{D46DAC1D-3C14-1F45-8FC8-FF15187CD135}" srcId="{1E7BEB0D-F787-D44C-BC09-8FDF47A920DA}" destId="{59B4AAD0-9839-0647-812A-3553C3A713D7}" srcOrd="0" destOrd="0" parTransId="{EEB77DF0-4DFF-2247-A62E-DADA88A8C2B1}" sibTransId="{B923D4B8-47DF-8C4C-9438-DE48D5EED401}"/>
    <dgm:cxn modelId="{86D8CB2C-C9FB-C74E-BC64-8518774CCEEA}" type="presOf" srcId="{4BBB84A5-AFE5-994D-B91A-9E851BB0C2FA}" destId="{080B7DF1-59CD-3046-AF79-F3D19767FBE1}" srcOrd="0" destOrd="1" presId="urn:microsoft.com/office/officeart/2005/8/layout/target3"/>
    <dgm:cxn modelId="{FD96B534-636C-634F-B9B5-D50822D73B45}" srcId="{59B4AAD0-9839-0647-812A-3553C3A713D7}" destId="{CDA1EF5F-D939-4545-8184-7065AE445EC0}" srcOrd="1" destOrd="0" parTransId="{3BD52054-EBA8-6749-AD7A-A27BB80A38ED}" sibTransId="{949569FC-9AE6-254C-914B-AB9F4AF3FE52}"/>
    <dgm:cxn modelId="{7E4E733A-3CFC-F24A-9DF8-7E83F7E1F44F}" srcId="{9B0168EF-0B3E-6442-B7BF-22F2E771EF13}" destId="{F6B83E78-47DC-8447-A414-FAD8A1A076FC}" srcOrd="0" destOrd="0" parTransId="{3C183F38-2680-A043-87C5-5600E1522FA0}" sibTransId="{7D8C85AC-ABA1-624A-938A-7A69BA633063}"/>
    <dgm:cxn modelId="{D9A5BF3A-FF46-6D46-9C5E-C769FF3DC1CB}" type="presOf" srcId="{9EB39A19-EC20-124F-A207-8DE40B2E9724}" destId="{080B7DF1-59CD-3046-AF79-F3D19767FBE1}" srcOrd="0" destOrd="0" presId="urn:microsoft.com/office/officeart/2005/8/layout/target3"/>
    <dgm:cxn modelId="{3C41173E-E6A6-1042-B56D-C9BA37B1660F}" type="presOf" srcId="{59B4AAD0-9839-0647-812A-3553C3A713D7}" destId="{14CD5389-1BEF-D445-9274-DF173758ADE2}" srcOrd="0" destOrd="0" presId="urn:microsoft.com/office/officeart/2005/8/layout/target3"/>
    <dgm:cxn modelId="{9F0E2544-178F-D44D-AC1C-04F9E9814545}" type="presOf" srcId="{162CA5BF-8011-3243-BF6A-428C02035661}" destId="{233CCC68-6084-3241-A06E-644276698789}" srcOrd="0" destOrd="0" presId="urn:microsoft.com/office/officeart/2005/8/layout/target3"/>
    <dgm:cxn modelId="{F24D9D51-1A1A-4440-B1F1-FF5C5E39671D}" srcId="{1E7BEB0D-F787-D44C-BC09-8FDF47A920DA}" destId="{97EDC2FF-8621-524A-BCA9-83116C4ECB4F}" srcOrd="2" destOrd="0" parTransId="{F1370937-0080-194D-A754-56D13EB1E3F9}" sibTransId="{3FD22D77-A39A-C544-B96E-6D471ABCDFA8}"/>
    <dgm:cxn modelId="{CE11D753-0BD8-D746-B623-1DA1A50FC510}" type="presOf" srcId="{CDA1EF5F-D939-4545-8184-7065AE445EC0}" destId="{233CCC68-6084-3241-A06E-644276698789}" srcOrd="0" destOrd="1" presId="urn:microsoft.com/office/officeart/2005/8/layout/target3"/>
    <dgm:cxn modelId="{546CEE59-D8DD-2F45-8389-B9372F59F946}" type="presOf" srcId="{97EDC2FF-8621-524A-BCA9-83116C4ECB4F}" destId="{562211B5-92CC-DC46-8A5E-14C38D25CA5B}" srcOrd="0" destOrd="0" presId="urn:microsoft.com/office/officeart/2005/8/layout/target3"/>
    <dgm:cxn modelId="{1EE26D60-FE11-BF43-937B-D61FC03654A3}" type="presOf" srcId="{59B4AAD0-9839-0647-812A-3553C3A713D7}" destId="{C0D9AA9E-CF6B-C647-BD59-BDE94FB49847}" srcOrd="1" destOrd="0" presId="urn:microsoft.com/office/officeart/2005/8/layout/target3"/>
    <dgm:cxn modelId="{B9872A8C-EAD6-B74F-8EE0-E32AA3B28D27}" srcId="{9B0168EF-0B3E-6442-B7BF-22F2E771EF13}" destId="{C68A09D3-AE23-B749-A236-542711E776B1}" srcOrd="1" destOrd="0" parTransId="{F9999F66-C6D8-4947-A669-B544C46B56FA}" sibTransId="{3A23B6D2-5A9D-264A-AA02-3022496F9B84}"/>
    <dgm:cxn modelId="{27B90C8F-75EC-1648-954C-4C60F2B6AE6D}" srcId="{97EDC2FF-8621-524A-BCA9-83116C4ECB4F}" destId="{4BBB84A5-AFE5-994D-B91A-9E851BB0C2FA}" srcOrd="1" destOrd="0" parTransId="{AF3D915E-80B6-6347-826B-C30B22BAAA28}" sibTransId="{E72938C8-0B81-064E-A6EE-F5B6037D2C2B}"/>
    <dgm:cxn modelId="{FEE29691-19FB-0244-AF5E-A00D848421CC}" type="presOf" srcId="{9B0168EF-0B3E-6442-B7BF-22F2E771EF13}" destId="{AE6AC056-1DA0-6947-BD6E-130FB6107CCB}" srcOrd="1" destOrd="0" presId="urn:microsoft.com/office/officeart/2005/8/layout/target3"/>
    <dgm:cxn modelId="{6DD07398-F817-1845-82CB-E872CDB26FAA}" srcId="{97EDC2FF-8621-524A-BCA9-83116C4ECB4F}" destId="{9EB39A19-EC20-124F-A207-8DE40B2E9724}" srcOrd="0" destOrd="0" parTransId="{69556A9E-0FAD-8F4B-A4B9-2BEA98A33A32}" sibTransId="{C44286B6-C42D-A04D-B301-D78C2239FFA4}"/>
    <dgm:cxn modelId="{7E82AF99-30CB-6140-AECE-F437A07546E0}" type="presOf" srcId="{1E7BEB0D-F787-D44C-BC09-8FDF47A920DA}" destId="{115D0533-39C8-E54A-8BAD-0EC4C88A3B58}" srcOrd="0" destOrd="0" presId="urn:microsoft.com/office/officeart/2005/8/layout/target3"/>
    <dgm:cxn modelId="{6DCB069B-0461-464E-9DCB-4239BDE40BE6}" type="presOf" srcId="{9B0168EF-0B3E-6442-B7BF-22F2E771EF13}" destId="{68B03A88-572D-A04F-BCAB-FC979BDE9F40}" srcOrd="0" destOrd="0" presId="urn:microsoft.com/office/officeart/2005/8/layout/target3"/>
    <dgm:cxn modelId="{8CDA72AC-EB62-6241-92A7-6CF9FAB46DCC}" srcId="{59B4AAD0-9839-0647-812A-3553C3A713D7}" destId="{162CA5BF-8011-3243-BF6A-428C02035661}" srcOrd="0" destOrd="0" parTransId="{38BB78A6-E621-1142-9297-3237140E9BF9}" sibTransId="{F18C2C14-B1CA-BB46-A74C-B088EAD1144A}"/>
    <dgm:cxn modelId="{7BEF3DB4-9EB7-EE4A-AD27-881F3365074C}" type="presOf" srcId="{F6B83E78-47DC-8447-A414-FAD8A1A076FC}" destId="{E22A0798-0214-1544-962A-DCCB115C29EF}" srcOrd="0" destOrd="0" presId="urn:microsoft.com/office/officeart/2005/8/layout/target3"/>
    <dgm:cxn modelId="{97250E8E-D767-FB4D-BA1F-9959DD6B10C8}" type="presParOf" srcId="{115D0533-39C8-E54A-8BAD-0EC4C88A3B58}" destId="{87A07109-3B31-CC43-ACBF-2D4689666563}" srcOrd="0" destOrd="0" presId="urn:microsoft.com/office/officeart/2005/8/layout/target3"/>
    <dgm:cxn modelId="{06421BA7-4047-7740-9C71-46EB5663B9E1}" type="presParOf" srcId="{115D0533-39C8-E54A-8BAD-0EC4C88A3B58}" destId="{6B8B1CAA-6B91-604F-8C48-9D318DA1E526}" srcOrd="1" destOrd="0" presId="urn:microsoft.com/office/officeart/2005/8/layout/target3"/>
    <dgm:cxn modelId="{95823F94-4DA3-394D-AEDE-B9D650EA7705}" type="presParOf" srcId="{115D0533-39C8-E54A-8BAD-0EC4C88A3B58}" destId="{14CD5389-1BEF-D445-9274-DF173758ADE2}" srcOrd="2" destOrd="0" presId="urn:microsoft.com/office/officeart/2005/8/layout/target3"/>
    <dgm:cxn modelId="{FF40E7CE-309C-5F4A-A33C-EDBAEE5FC213}" type="presParOf" srcId="{115D0533-39C8-E54A-8BAD-0EC4C88A3B58}" destId="{9B22CD5D-8552-9148-84B2-E2CD18FD0E40}" srcOrd="3" destOrd="0" presId="urn:microsoft.com/office/officeart/2005/8/layout/target3"/>
    <dgm:cxn modelId="{1E33AFDD-2121-F94F-94EC-9C6F05DCB17B}" type="presParOf" srcId="{115D0533-39C8-E54A-8BAD-0EC4C88A3B58}" destId="{1FC9067A-D494-E042-B6E8-D19837305C21}" srcOrd="4" destOrd="0" presId="urn:microsoft.com/office/officeart/2005/8/layout/target3"/>
    <dgm:cxn modelId="{AA7A8015-8F31-E940-87E8-E7C22F13B44A}" type="presParOf" srcId="{115D0533-39C8-E54A-8BAD-0EC4C88A3B58}" destId="{68B03A88-572D-A04F-BCAB-FC979BDE9F40}" srcOrd="5" destOrd="0" presId="urn:microsoft.com/office/officeart/2005/8/layout/target3"/>
    <dgm:cxn modelId="{9771F77E-D961-404F-8091-1AB54091DCC0}" type="presParOf" srcId="{115D0533-39C8-E54A-8BAD-0EC4C88A3B58}" destId="{AEC092F3-B3BF-4D40-86A3-01C16242BAF3}" srcOrd="6" destOrd="0" presId="urn:microsoft.com/office/officeart/2005/8/layout/target3"/>
    <dgm:cxn modelId="{7CCE2724-9F17-4B43-B8D2-67505E69B31A}" type="presParOf" srcId="{115D0533-39C8-E54A-8BAD-0EC4C88A3B58}" destId="{20FF2626-B174-764D-9F15-9904D5C60AA9}" srcOrd="7" destOrd="0" presId="urn:microsoft.com/office/officeart/2005/8/layout/target3"/>
    <dgm:cxn modelId="{504AC051-5D21-0144-9BCE-1A549443646B}" type="presParOf" srcId="{115D0533-39C8-E54A-8BAD-0EC4C88A3B58}" destId="{562211B5-92CC-DC46-8A5E-14C38D25CA5B}" srcOrd="8" destOrd="0" presId="urn:microsoft.com/office/officeart/2005/8/layout/target3"/>
    <dgm:cxn modelId="{ACE58DC1-41C9-1A49-9866-EEDC19B86D42}" type="presParOf" srcId="{115D0533-39C8-E54A-8BAD-0EC4C88A3B58}" destId="{C0D9AA9E-CF6B-C647-BD59-BDE94FB49847}" srcOrd="9" destOrd="0" presId="urn:microsoft.com/office/officeart/2005/8/layout/target3"/>
    <dgm:cxn modelId="{E4F39216-C0A0-9A4A-9FA9-AFA792E9C2A7}" type="presParOf" srcId="{115D0533-39C8-E54A-8BAD-0EC4C88A3B58}" destId="{233CCC68-6084-3241-A06E-644276698789}" srcOrd="10" destOrd="0" presId="urn:microsoft.com/office/officeart/2005/8/layout/target3"/>
    <dgm:cxn modelId="{4A11468A-9B32-4543-B28A-FC986E0ED2F6}" type="presParOf" srcId="{115D0533-39C8-E54A-8BAD-0EC4C88A3B58}" destId="{AE6AC056-1DA0-6947-BD6E-130FB6107CCB}" srcOrd="11" destOrd="0" presId="urn:microsoft.com/office/officeart/2005/8/layout/target3"/>
    <dgm:cxn modelId="{C72FB220-06A4-6947-91FA-2A791C1A9F8F}" type="presParOf" srcId="{115D0533-39C8-E54A-8BAD-0EC4C88A3B58}" destId="{E22A0798-0214-1544-962A-DCCB115C29EF}" srcOrd="12" destOrd="0" presId="urn:microsoft.com/office/officeart/2005/8/layout/target3"/>
    <dgm:cxn modelId="{CAFDB44D-9052-594C-A279-5F1BB4863721}" type="presParOf" srcId="{115D0533-39C8-E54A-8BAD-0EC4C88A3B58}" destId="{7CE1D1A0-1993-F644-B511-D70BB48D54A5}" srcOrd="13" destOrd="0" presId="urn:microsoft.com/office/officeart/2005/8/layout/target3"/>
    <dgm:cxn modelId="{60813DDC-2371-D54F-9494-CBE81D5EE3C0}" type="presParOf" srcId="{115D0533-39C8-E54A-8BAD-0EC4C88A3B58}" destId="{080B7DF1-59CD-3046-AF79-F3D19767FBE1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6FF8ED0-3F83-084C-947B-94E396431793}" type="doc">
      <dgm:prSet loTypeId="urn:microsoft.com/office/officeart/2005/8/layout/default" loCatId="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en-US"/>
        </a:p>
      </dgm:t>
    </dgm:pt>
    <dgm:pt modelId="{1F5FEDA1-AF8B-5A42-9BAC-24B5A49039AF}">
      <dgm:prSet phldrT="[Text]" phldr="1"/>
      <dgm:spPr/>
      <dgm:t>
        <a:bodyPr/>
        <a:lstStyle/>
        <a:p>
          <a:endParaRPr lang="en-US"/>
        </a:p>
      </dgm:t>
    </dgm:pt>
    <dgm:pt modelId="{6A0A6B85-B2F0-7F40-88CF-5996FB5B473D}" type="parTrans" cxnId="{3DC45C94-E50B-9847-A1CF-F65D59A28A5C}">
      <dgm:prSet/>
      <dgm:spPr/>
      <dgm:t>
        <a:bodyPr/>
        <a:lstStyle/>
        <a:p>
          <a:endParaRPr lang="en-US"/>
        </a:p>
      </dgm:t>
    </dgm:pt>
    <dgm:pt modelId="{6FA31B8E-20BC-5049-98F1-394BF1011C1E}" type="sibTrans" cxnId="{3DC45C94-E50B-9847-A1CF-F65D59A28A5C}">
      <dgm:prSet/>
      <dgm:spPr/>
      <dgm:t>
        <a:bodyPr/>
        <a:lstStyle/>
        <a:p>
          <a:endParaRPr lang="en-US"/>
        </a:p>
      </dgm:t>
    </dgm:pt>
    <dgm:pt modelId="{489D3D9D-5A13-4B4B-B4B5-52910FBE0F69}">
      <dgm:prSet phldrT="[Text]" phldr="1"/>
      <dgm:spPr/>
      <dgm:t>
        <a:bodyPr/>
        <a:lstStyle/>
        <a:p>
          <a:endParaRPr lang="en-US" dirty="0"/>
        </a:p>
      </dgm:t>
    </dgm:pt>
    <dgm:pt modelId="{C1B39D77-3FFE-0146-AA77-1DC2CF7F704E}" type="parTrans" cxnId="{0DA3AB35-F507-214A-B4E8-004A236EA157}">
      <dgm:prSet/>
      <dgm:spPr/>
      <dgm:t>
        <a:bodyPr/>
        <a:lstStyle/>
        <a:p>
          <a:endParaRPr lang="en-US"/>
        </a:p>
      </dgm:t>
    </dgm:pt>
    <dgm:pt modelId="{B8862529-9BCD-C34F-B5A3-99A18C7BE6DE}" type="sibTrans" cxnId="{0DA3AB35-F507-214A-B4E8-004A236EA157}">
      <dgm:prSet/>
      <dgm:spPr/>
      <dgm:t>
        <a:bodyPr/>
        <a:lstStyle/>
        <a:p>
          <a:endParaRPr lang="en-US"/>
        </a:p>
      </dgm:t>
    </dgm:pt>
    <dgm:pt modelId="{FE4D79C9-2C57-5646-BBD1-B7D0CA47F49E}">
      <dgm:prSet phldrT="[Text]" phldr="1"/>
      <dgm:spPr/>
      <dgm:t>
        <a:bodyPr/>
        <a:lstStyle/>
        <a:p>
          <a:endParaRPr lang="en-US"/>
        </a:p>
      </dgm:t>
    </dgm:pt>
    <dgm:pt modelId="{3F89BCF9-9CA1-2E4A-9840-EDE3E5187C03}" type="parTrans" cxnId="{5F2C73AE-E369-AD45-8F5F-43DA024CAB83}">
      <dgm:prSet/>
      <dgm:spPr/>
      <dgm:t>
        <a:bodyPr/>
        <a:lstStyle/>
        <a:p>
          <a:endParaRPr lang="en-US"/>
        </a:p>
      </dgm:t>
    </dgm:pt>
    <dgm:pt modelId="{D9C6E08D-5DB8-484A-80B1-DEA336EA8E17}" type="sibTrans" cxnId="{5F2C73AE-E369-AD45-8F5F-43DA024CAB83}">
      <dgm:prSet/>
      <dgm:spPr/>
      <dgm:t>
        <a:bodyPr/>
        <a:lstStyle/>
        <a:p>
          <a:endParaRPr lang="en-US"/>
        </a:p>
      </dgm:t>
    </dgm:pt>
    <dgm:pt modelId="{80616A15-0459-424F-86C7-468BEE30D02B}">
      <dgm:prSet phldrT="[Text]" phldr="1"/>
      <dgm:spPr/>
      <dgm:t>
        <a:bodyPr/>
        <a:lstStyle/>
        <a:p>
          <a:endParaRPr lang="en-US"/>
        </a:p>
      </dgm:t>
    </dgm:pt>
    <dgm:pt modelId="{5E9AB481-B82F-534F-97E1-9F4B768E83BC}" type="parTrans" cxnId="{96F91488-9680-1444-BB76-F56E41E67DF8}">
      <dgm:prSet/>
      <dgm:spPr/>
      <dgm:t>
        <a:bodyPr/>
        <a:lstStyle/>
        <a:p>
          <a:endParaRPr lang="en-US"/>
        </a:p>
      </dgm:t>
    </dgm:pt>
    <dgm:pt modelId="{4BD25081-66EF-E84A-ADA2-2CFEEE15D348}" type="sibTrans" cxnId="{96F91488-9680-1444-BB76-F56E41E67DF8}">
      <dgm:prSet/>
      <dgm:spPr/>
      <dgm:t>
        <a:bodyPr/>
        <a:lstStyle/>
        <a:p>
          <a:endParaRPr lang="en-US"/>
        </a:p>
      </dgm:t>
    </dgm:pt>
    <dgm:pt modelId="{6A855A97-F09E-7A44-A4B5-CCE3F20195ED}">
      <dgm:prSet phldrT="[Text]" phldr="1"/>
      <dgm:spPr/>
      <dgm:t>
        <a:bodyPr/>
        <a:lstStyle/>
        <a:p>
          <a:endParaRPr lang="en-US"/>
        </a:p>
      </dgm:t>
    </dgm:pt>
    <dgm:pt modelId="{769FC4E5-59E5-054F-AE10-D0137D5FB5E7}" type="parTrans" cxnId="{C486C1C2-BC0D-254E-BF25-03B3BC514CD7}">
      <dgm:prSet/>
      <dgm:spPr/>
      <dgm:t>
        <a:bodyPr/>
        <a:lstStyle/>
        <a:p>
          <a:endParaRPr lang="en-US"/>
        </a:p>
      </dgm:t>
    </dgm:pt>
    <dgm:pt modelId="{94DAA6EA-FBA5-8245-94E8-C3AAD499B175}" type="sibTrans" cxnId="{C486C1C2-BC0D-254E-BF25-03B3BC514CD7}">
      <dgm:prSet/>
      <dgm:spPr/>
      <dgm:t>
        <a:bodyPr/>
        <a:lstStyle/>
        <a:p>
          <a:endParaRPr lang="en-US"/>
        </a:p>
      </dgm:t>
    </dgm:pt>
    <dgm:pt modelId="{692A51A2-363F-0D44-8917-B5DDCB56548B}" type="pres">
      <dgm:prSet presAssocID="{76FF8ED0-3F83-084C-947B-94E396431793}" presName="diagram" presStyleCnt="0">
        <dgm:presLayoutVars>
          <dgm:dir/>
          <dgm:resizeHandles val="exact"/>
        </dgm:presLayoutVars>
      </dgm:prSet>
      <dgm:spPr/>
    </dgm:pt>
    <dgm:pt modelId="{9B23C8E5-D1D6-344D-9F17-E53AF4EBF505}" type="pres">
      <dgm:prSet presAssocID="{1F5FEDA1-AF8B-5A42-9BAC-24B5A49039AF}" presName="node" presStyleLbl="node1" presStyleIdx="0" presStyleCnt="5">
        <dgm:presLayoutVars>
          <dgm:bulletEnabled val="1"/>
        </dgm:presLayoutVars>
      </dgm:prSet>
      <dgm:spPr/>
    </dgm:pt>
    <dgm:pt modelId="{AF75080D-1FD9-4C49-9D8F-C6E6F7D5720C}" type="pres">
      <dgm:prSet presAssocID="{6FA31B8E-20BC-5049-98F1-394BF1011C1E}" presName="sibTrans" presStyleCnt="0"/>
      <dgm:spPr/>
    </dgm:pt>
    <dgm:pt modelId="{697F4840-EDF1-2248-8712-EF7CAC419A86}" type="pres">
      <dgm:prSet presAssocID="{489D3D9D-5A13-4B4B-B4B5-52910FBE0F69}" presName="node" presStyleLbl="node1" presStyleIdx="1" presStyleCnt="5">
        <dgm:presLayoutVars>
          <dgm:bulletEnabled val="1"/>
        </dgm:presLayoutVars>
      </dgm:prSet>
      <dgm:spPr/>
    </dgm:pt>
    <dgm:pt modelId="{6D06BBAA-BA25-054F-A43C-D952184BF578}" type="pres">
      <dgm:prSet presAssocID="{B8862529-9BCD-C34F-B5A3-99A18C7BE6DE}" presName="sibTrans" presStyleCnt="0"/>
      <dgm:spPr/>
    </dgm:pt>
    <dgm:pt modelId="{E9FAD35B-D21B-A54B-B652-91B44E4D13E8}" type="pres">
      <dgm:prSet presAssocID="{FE4D79C9-2C57-5646-BBD1-B7D0CA47F49E}" presName="node" presStyleLbl="node1" presStyleIdx="2" presStyleCnt="5">
        <dgm:presLayoutVars>
          <dgm:bulletEnabled val="1"/>
        </dgm:presLayoutVars>
      </dgm:prSet>
      <dgm:spPr/>
    </dgm:pt>
    <dgm:pt modelId="{3BF6032E-D957-B347-AD73-74A8DA56721D}" type="pres">
      <dgm:prSet presAssocID="{D9C6E08D-5DB8-484A-80B1-DEA336EA8E17}" presName="sibTrans" presStyleCnt="0"/>
      <dgm:spPr/>
    </dgm:pt>
    <dgm:pt modelId="{2CAA82F4-B4C0-7845-8C9C-C78BD0B39463}" type="pres">
      <dgm:prSet presAssocID="{80616A15-0459-424F-86C7-468BEE30D02B}" presName="node" presStyleLbl="node1" presStyleIdx="3" presStyleCnt="5">
        <dgm:presLayoutVars>
          <dgm:bulletEnabled val="1"/>
        </dgm:presLayoutVars>
      </dgm:prSet>
      <dgm:spPr/>
    </dgm:pt>
    <dgm:pt modelId="{692D8434-C11A-0C40-B28E-9561157C4C7E}" type="pres">
      <dgm:prSet presAssocID="{4BD25081-66EF-E84A-ADA2-2CFEEE15D348}" presName="sibTrans" presStyleCnt="0"/>
      <dgm:spPr/>
    </dgm:pt>
    <dgm:pt modelId="{308C79C5-4918-2245-A4F2-D792F6153009}" type="pres">
      <dgm:prSet presAssocID="{6A855A97-F09E-7A44-A4B5-CCE3F20195ED}" presName="node" presStyleLbl="node1" presStyleIdx="4" presStyleCnt="5">
        <dgm:presLayoutVars>
          <dgm:bulletEnabled val="1"/>
        </dgm:presLayoutVars>
      </dgm:prSet>
      <dgm:spPr/>
    </dgm:pt>
  </dgm:ptLst>
  <dgm:cxnLst>
    <dgm:cxn modelId="{355F6220-950D-A941-ADAA-1623B9C34F72}" type="presOf" srcId="{76FF8ED0-3F83-084C-947B-94E396431793}" destId="{692A51A2-363F-0D44-8917-B5DDCB56548B}" srcOrd="0" destOrd="0" presId="urn:microsoft.com/office/officeart/2005/8/layout/default"/>
    <dgm:cxn modelId="{0DA3AB35-F507-214A-B4E8-004A236EA157}" srcId="{76FF8ED0-3F83-084C-947B-94E396431793}" destId="{489D3D9D-5A13-4B4B-B4B5-52910FBE0F69}" srcOrd="1" destOrd="0" parTransId="{C1B39D77-3FFE-0146-AA77-1DC2CF7F704E}" sibTransId="{B8862529-9BCD-C34F-B5A3-99A18C7BE6DE}"/>
    <dgm:cxn modelId="{B016D03E-DD32-EF46-88A8-BB00DB7EB11A}" type="presOf" srcId="{489D3D9D-5A13-4B4B-B4B5-52910FBE0F69}" destId="{697F4840-EDF1-2248-8712-EF7CAC419A86}" srcOrd="0" destOrd="0" presId="urn:microsoft.com/office/officeart/2005/8/layout/default"/>
    <dgm:cxn modelId="{8F588F41-53E0-CF4D-9109-08B4D4A64EDB}" type="presOf" srcId="{FE4D79C9-2C57-5646-BBD1-B7D0CA47F49E}" destId="{E9FAD35B-D21B-A54B-B652-91B44E4D13E8}" srcOrd="0" destOrd="0" presId="urn:microsoft.com/office/officeart/2005/8/layout/default"/>
    <dgm:cxn modelId="{52639A7B-C533-C546-B72B-17FE7106AB22}" type="presOf" srcId="{6A855A97-F09E-7A44-A4B5-CCE3F20195ED}" destId="{308C79C5-4918-2245-A4F2-D792F6153009}" srcOrd="0" destOrd="0" presId="urn:microsoft.com/office/officeart/2005/8/layout/default"/>
    <dgm:cxn modelId="{96F91488-9680-1444-BB76-F56E41E67DF8}" srcId="{76FF8ED0-3F83-084C-947B-94E396431793}" destId="{80616A15-0459-424F-86C7-468BEE30D02B}" srcOrd="3" destOrd="0" parTransId="{5E9AB481-B82F-534F-97E1-9F4B768E83BC}" sibTransId="{4BD25081-66EF-E84A-ADA2-2CFEEE15D348}"/>
    <dgm:cxn modelId="{3DC45C94-E50B-9847-A1CF-F65D59A28A5C}" srcId="{76FF8ED0-3F83-084C-947B-94E396431793}" destId="{1F5FEDA1-AF8B-5A42-9BAC-24B5A49039AF}" srcOrd="0" destOrd="0" parTransId="{6A0A6B85-B2F0-7F40-88CF-5996FB5B473D}" sibTransId="{6FA31B8E-20BC-5049-98F1-394BF1011C1E}"/>
    <dgm:cxn modelId="{8B09ACA6-5E98-3B4A-8DE1-604C76E9BA19}" type="presOf" srcId="{1F5FEDA1-AF8B-5A42-9BAC-24B5A49039AF}" destId="{9B23C8E5-D1D6-344D-9F17-E53AF4EBF505}" srcOrd="0" destOrd="0" presId="urn:microsoft.com/office/officeart/2005/8/layout/default"/>
    <dgm:cxn modelId="{EECF90AC-91BD-1043-8CF2-EA8A3BD90974}" type="presOf" srcId="{80616A15-0459-424F-86C7-468BEE30D02B}" destId="{2CAA82F4-B4C0-7845-8C9C-C78BD0B39463}" srcOrd="0" destOrd="0" presId="urn:microsoft.com/office/officeart/2005/8/layout/default"/>
    <dgm:cxn modelId="{5F2C73AE-E369-AD45-8F5F-43DA024CAB83}" srcId="{76FF8ED0-3F83-084C-947B-94E396431793}" destId="{FE4D79C9-2C57-5646-BBD1-B7D0CA47F49E}" srcOrd="2" destOrd="0" parTransId="{3F89BCF9-9CA1-2E4A-9840-EDE3E5187C03}" sibTransId="{D9C6E08D-5DB8-484A-80B1-DEA336EA8E17}"/>
    <dgm:cxn modelId="{C486C1C2-BC0D-254E-BF25-03B3BC514CD7}" srcId="{76FF8ED0-3F83-084C-947B-94E396431793}" destId="{6A855A97-F09E-7A44-A4B5-CCE3F20195ED}" srcOrd="4" destOrd="0" parTransId="{769FC4E5-59E5-054F-AE10-D0137D5FB5E7}" sibTransId="{94DAA6EA-FBA5-8245-94E8-C3AAD499B175}"/>
    <dgm:cxn modelId="{439611F3-9B2D-2142-A60E-B3CEA627631F}" type="presParOf" srcId="{692A51A2-363F-0D44-8917-B5DDCB56548B}" destId="{9B23C8E5-D1D6-344D-9F17-E53AF4EBF505}" srcOrd="0" destOrd="0" presId="urn:microsoft.com/office/officeart/2005/8/layout/default"/>
    <dgm:cxn modelId="{212D867A-7D75-564A-B341-512F512C4A90}" type="presParOf" srcId="{692A51A2-363F-0D44-8917-B5DDCB56548B}" destId="{AF75080D-1FD9-4C49-9D8F-C6E6F7D5720C}" srcOrd="1" destOrd="0" presId="urn:microsoft.com/office/officeart/2005/8/layout/default"/>
    <dgm:cxn modelId="{330422FE-A20E-CE47-99D3-A9CB45DE4DA4}" type="presParOf" srcId="{692A51A2-363F-0D44-8917-B5DDCB56548B}" destId="{697F4840-EDF1-2248-8712-EF7CAC419A86}" srcOrd="2" destOrd="0" presId="urn:microsoft.com/office/officeart/2005/8/layout/default"/>
    <dgm:cxn modelId="{24140239-B804-DB43-A0C2-028AF05F9784}" type="presParOf" srcId="{692A51A2-363F-0D44-8917-B5DDCB56548B}" destId="{6D06BBAA-BA25-054F-A43C-D952184BF578}" srcOrd="3" destOrd="0" presId="urn:microsoft.com/office/officeart/2005/8/layout/default"/>
    <dgm:cxn modelId="{B6F01967-1B1B-6A4B-8057-BEB590BA3DD5}" type="presParOf" srcId="{692A51A2-363F-0D44-8917-B5DDCB56548B}" destId="{E9FAD35B-D21B-A54B-B652-91B44E4D13E8}" srcOrd="4" destOrd="0" presId="urn:microsoft.com/office/officeart/2005/8/layout/default"/>
    <dgm:cxn modelId="{289FE1F9-2664-D041-BA89-8D29D74A3FD9}" type="presParOf" srcId="{692A51A2-363F-0D44-8917-B5DDCB56548B}" destId="{3BF6032E-D957-B347-AD73-74A8DA56721D}" srcOrd="5" destOrd="0" presId="urn:microsoft.com/office/officeart/2005/8/layout/default"/>
    <dgm:cxn modelId="{2996C8D9-6221-734C-942E-9E7157BD92DB}" type="presParOf" srcId="{692A51A2-363F-0D44-8917-B5DDCB56548B}" destId="{2CAA82F4-B4C0-7845-8C9C-C78BD0B39463}" srcOrd="6" destOrd="0" presId="urn:microsoft.com/office/officeart/2005/8/layout/default"/>
    <dgm:cxn modelId="{1A710105-A1E8-2146-A880-C92C63BDD069}" type="presParOf" srcId="{692A51A2-363F-0D44-8917-B5DDCB56548B}" destId="{692D8434-C11A-0C40-B28E-9561157C4C7E}" srcOrd="7" destOrd="0" presId="urn:microsoft.com/office/officeart/2005/8/layout/default"/>
    <dgm:cxn modelId="{543B2E36-75C4-374A-AFAF-867CE32B276B}" type="presParOf" srcId="{692A51A2-363F-0D44-8917-B5DDCB56548B}" destId="{308C79C5-4918-2245-A4F2-D792F6153009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D2DC47-F0BD-1D44-95F1-1BC7B601DB2D}">
      <dsp:nvSpPr>
        <dsp:cNvPr id="0" name=""/>
        <dsp:cNvSpPr/>
      </dsp:nvSpPr>
      <dsp:spPr>
        <a:xfrm>
          <a:off x="1476772" y="274055"/>
          <a:ext cx="5966500" cy="1864531"/>
        </a:xfrm>
        <a:prstGeom prst="rect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62909" tIns="247650" rIns="247650" bIns="247650" numCol="1" spcCol="1270" anchor="ctr" anchorCtr="0">
          <a:noAutofit/>
        </a:bodyPr>
        <a:lstStyle/>
        <a:p>
          <a:pPr marL="0" lvl="0" indent="0" algn="l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/>
        </a:p>
      </dsp:txBody>
      <dsp:txXfrm>
        <a:off x="1476772" y="274055"/>
        <a:ext cx="5966500" cy="1864531"/>
      </dsp:txXfrm>
    </dsp:sp>
    <dsp:sp modelId="{4C80A885-727C-3641-8E86-F4B4DD540F53}">
      <dsp:nvSpPr>
        <dsp:cNvPr id="0" name=""/>
        <dsp:cNvSpPr/>
      </dsp:nvSpPr>
      <dsp:spPr>
        <a:xfrm>
          <a:off x="1228168" y="4734"/>
          <a:ext cx="1305172" cy="1957758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A07109-3B31-CC43-ACBF-2D4689666563}">
      <dsp:nvSpPr>
        <dsp:cNvPr id="0" name=""/>
        <dsp:cNvSpPr/>
      </dsp:nvSpPr>
      <dsp:spPr>
        <a:xfrm>
          <a:off x="0" y="0"/>
          <a:ext cx="3499588" cy="3499588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CD5389-1BEF-D445-9274-DF173758ADE2}">
      <dsp:nvSpPr>
        <dsp:cNvPr id="0" name=""/>
        <dsp:cNvSpPr/>
      </dsp:nvSpPr>
      <dsp:spPr>
        <a:xfrm>
          <a:off x="1749794" y="0"/>
          <a:ext cx="8003511" cy="3499588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Paso</a:t>
          </a:r>
        </a:p>
      </dsp:txBody>
      <dsp:txXfrm>
        <a:off x="1749794" y="0"/>
        <a:ext cx="4001755" cy="1049878"/>
      </dsp:txXfrm>
    </dsp:sp>
    <dsp:sp modelId="{1FC9067A-D494-E042-B6E8-D19837305C21}">
      <dsp:nvSpPr>
        <dsp:cNvPr id="0" name=""/>
        <dsp:cNvSpPr/>
      </dsp:nvSpPr>
      <dsp:spPr>
        <a:xfrm>
          <a:off x="612429" y="1049878"/>
          <a:ext cx="2274729" cy="227472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B03A88-572D-A04F-BCAB-FC979BDE9F40}">
      <dsp:nvSpPr>
        <dsp:cNvPr id="0" name=""/>
        <dsp:cNvSpPr/>
      </dsp:nvSpPr>
      <dsp:spPr>
        <a:xfrm>
          <a:off x="1749794" y="1049878"/>
          <a:ext cx="8003511" cy="227472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800" kern="1200"/>
        </a:p>
      </dsp:txBody>
      <dsp:txXfrm>
        <a:off x="1749794" y="1049878"/>
        <a:ext cx="4001755" cy="1049875"/>
      </dsp:txXfrm>
    </dsp:sp>
    <dsp:sp modelId="{20FF2626-B174-764D-9F15-9904D5C60AA9}">
      <dsp:nvSpPr>
        <dsp:cNvPr id="0" name=""/>
        <dsp:cNvSpPr/>
      </dsp:nvSpPr>
      <dsp:spPr>
        <a:xfrm>
          <a:off x="1224856" y="2099753"/>
          <a:ext cx="1049875" cy="104987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2211B5-92CC-DC46-8A5E-14C38D25CA5B}">
      <dsp:nvSpPr>
        <dsp:cNvPr id="0" name=""/>
        <dsp:cNvSpPr/>
      </dsp:nvSpPr>
      <dsp:spPr>
        <a:xfrm>
          <a:off x="1749794" y="2099753"/>
          <a:ext cx="8003511" cy="104987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4800" kern="1200"/>
        </a:p>
      </dsp:txBody>
      <dsp:txXfrm>
        <a:off x="1749794" y="2099753"/>
        <a:ext cx="4001755" cy="1049875"/>
      </dsp:txXfrm>
    </dsp:sp>
    <dsp:sp modelId="{233CCC68-6084-3241-A06E-644276698789}">
      <dsp:nvSpPr>
        <dsp:cNvPr id="0" name=""/>
        <dsp:cNvSpPr/>
      </dsp:nvSpPr>
      <dsp:spPr>
        <a:xfrm>
          <a:off x="5751549" y="0"/>
          <a:ext cx="4001755" cy="1049878"/>
        </a:xfrm>
        <a:prstGeom prst="rect">
          <a:avLst/>
        </a:prstGeom>
        <a:noFill/>
        <a:ln w="19050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700" kern="1200" dirty="0" err="1"/>
            <a:t>Explicación</a:t>
          </a:r>
          <a:r>
            <a:rPr lang="en-US" sz="2700" kern="1200" dirty="0"/>
            <a:t> Verbal</a:t>
          </a:r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700" kern="1200"/>
        </a:p>
      </dsp:txBody>
      <dsp:txXfrm>
        <a:off x="5751549" y="0"/>
        <a:ext cx="4001755" cy="1049878"/>
      </dsp:txXfrm>
    </dsp:sp>
    <dsp:sp modelId="{E22A0798-0214-1544-962A-DCCB115C29EF}">
      <dsp:nvSpPr>
        <dsp:cNvPr id="0" name=""/>
        <dsp:cNvSpPr/>
      </dsp:nvSpPr>
      <dsp:spPr>
        <a:xfrm>
          <a:off x="5751549" y="1049878"/>
          <a:ext cx="4001755" cy="1049875"/>
        </a:xfrm>
        <a:prstGeom prst="rect">
          <a:avLst/>
        </a:prstGeom>
        <a:noFill/>
        <a:ln w="19050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700" kern="120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700" kern="1200"/>
        </a:p>
      </dsp:txBody>
      <dsp:txXfrm>
        <a:off x="5751549" y="1049878"/>
        <a:ext cx="4001755" cy="1049875"/>
      </dsp:txXfrm>
    </dsp:sp>
    <dsp:sp modelId="{080B7DF1-59CD-3046-AF79-F3D19767FBE1}">
      <dsp:nvSpPr>
        <dsp:cNvPr id="0" name=""/>
        <dsp:cNvSpPr/>
      </dsp:nvSpPr>
      <dsp:spPr>
        <a:xfrm>
          <a:off x="5751549" y="2099753"/>
          <a:ext cx="4001755" cy="1049875"/>
        </a:xfrm>
        <a:prstGeom prst="rect">
          <a:avLst/>
        </a:prstGeom>
        <a:noFill/>
        <a:ln w="19050" cap="rnd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700" kern="1200"/>
        </a:p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2700" kern="1200"/>
        </a:p>
      </dsp:txBody>
      <dsp:txXfrm>
        <a:off x="5751549" y="2099753"/>
        <a:ext cx="4001755" cy="104987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23C8E5-D1D6-344D-9F17-E53AF4EBF505}">
      <dsp:nvSpPr>
        <dsp:cNvPr id="0" name=""/>
        <dsp:cNvSpPr/>
      </dsp:nvSpPr>
      <dsp:spPr>
        <a:xfrm>
          <a:off x="0" y="492422"/>
          <a:ext cx="2129234" cy="12775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200" kern="1200"/>
        </a:p>
      </dsp:txBody>
      <dsp:txXfrm>
        <a:off x="0" y="492422"/>
        <a:ext cx="2129234" cy="1277540"/>
      </dsp:txXfrm>
    </dsp:sp>
    <dsp:sp modelId="{697F4840-EDF1-2248-8712-EF7CAC419A86}">
      <dsp:nvSpPr>
        <dsp:cNvPr id="0" name=""/>
        <dsp:cNvSpPr/>
      </dsp:nvSpPr>
      <dsp:spPr>
        <a:xfrm>
          <a:off x="2342157" y="492422"/>
          <a:ext cx="2129234" cy="12775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200" kern="1200"/>
        </a:p>
      </dsp:txBody>
      <dsp:txXfrm>
        <a:off x="2342157" y="492422"/>
        <a:ext cx="2129234" cy="1277540"/>
      </dsp:txXfrm>
    </dsp:sp>
    <dsp:sp modelId="{E9FAD35B-D21B-A54B-B652-91B44E4D13E8}">
      <dsp:nvSpPr>
        <dsp:cNvPr id="0" name=""/>
        <dsp:cNvSpPr/>
      </dsp:nvSpPr>
      <dsp:spPr>
        <a:xfrm>
          <a:off x="4684315" y="492422"/>
          <a:ext cx="2129234" cy="12775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200" kern="1200"/>
        </a:p>
      </dsp:txBody>
      <dsp:txXfrm>
        <a:off x="4684315" y="492422"/>
        <a:ext cx="2129234" cy="1277540"/>
      </dsp:txXfrm>
    </dsp:sp>
    <dsp:sp modelId="{2CAA82F4-B4C0-7845-8C9C-C78BD0B39463}">
      <dsp:nvSpPr>
        <dsp:cNvPr id="0" name=""/>
        <dsp:cNvSpPr/>
      </dsp:nvSpPr>
      <dsp:spPr>
        <a:xfrm>
          <a:off x="1171078" y="1982886"/>
          <a:ext cx="2129234" cy="12775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200" kern="1200"/>
        </a:p>
      </dsp:txBody>
      <dsp:txXfrm>
        <a:off x="1171078" y="1982886"/>
        <a:ext cx="2129234" cy="1277540"/>
      </dsp:txXfrm>
    </dsp:sp>
    <dsp:sp modelId="{308C79C5-4918-2245-A4F2-D792F6153009}">
      <dsp:nvSpPr>
        <dsp:cNvPr id="0" name=""/>
        <dsp:cNvSpPr/>
      </dsp:nvSpPr>
      <dsp:spPr>
        <a:xfrm>
          <a:off x="3513236" y="1982886"/>
          <a:ext cx="2129234" cy="127754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200" kern="1200"/>
        </a:p>
      </dsp:txBody>
      <dsp:txXfrm>
        <a:off x="3513236" y="1982886"/>
        <a:ext cx="2129234" cy="12775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2/26/19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2/26/19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2/26/19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2/26/19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2/26/19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2/26/19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2/26/19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2/26/19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2/26/19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2/26/19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2/26/19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2/26/19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2/26/19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2/26/19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2/26/19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2/26/19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2/26/19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2/26/19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4AFBC-44F7-D543-AFF1-6A3C817D50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/>
          <a:lstStyle/>
          <a:p>
            <a:r>
              <a:rPr lang="en-US" dirty="0" err="1"/>
              <a:t>Salud</a:t>
            </a:r>
            <a:r>
              <a:rPr lang="en-US" dirty="0"/>
              <a:t>, </a:t>
            </a:r>
            <a:r>
              <a:rPr lang="en-US" dirty="0" err="1"/>
              <a:t>Seguridad</a:t>
            </a:r>
            <a:r>
              <a:rPr lang="en-US" dirty="0"/>
              <a:t> y </a:t>
            </a:r>
            <a:r>
              <a:rPr lang="en-US" dirty="0" err="1"/>
              <a:t>Responsabilidades</a:t>
            </a:r>
            <a:r>
              <a:rPr lang="en-US" dirty="0"/>
              <a:t> </a:t>
            </a:r>
            <a:r>
              <a:rPr lang="en-US" dirty="0" err="1"/>
              <a:t>profesionales</a:t>
            </a:r>
            <a:r>
              <a:rPr lang="en-US" dirty="0"/>
              <a:t> (</a:t>
            </a:r>
            <a:r>
              <a:rPr lang="en-US" dirty="0" err="1"/>
              <a:t>Parte</a:t>
            </a:r>
            <a:r>
              <a:rPr lang="en-US" dirty="0"/>
              <a:t> 1)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8AC665-A1C5-584C-B3BA-0DE7FECE4BE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>
            <a:normAutofit/>
          </a:bodyPr>
          <a:lstStyle/>
          <a:p>
            <a:r>
              <a:rPr lang="en-US" dirty="0" err="1"/>
              <a:t>Axda</a:t>
            </a:r>
            <a:r>
              <a:rPr lang="en-US" dirty="0"/>
              <a:t>: taller de </a:t>
            </a:r>
            <a:r>
              <a:rPr lang="en-US" dirty="0" err="1"/>
              <a:t>pedagogía</a:t>
            </a:r>
            <a:endParaRPr lang="en-US" dirty="0"/>
          </a:p>
          <a:p>
            <a:r>
              <a:rPr lang="en-US" dirty="0"/>
              <a:t>Assistant teacher training program / </a:t>
            </a:r>
            <a:r>
              <a:rPr lang="en-US" dirty="0" err="1"/>
              <a:t>alicia</a:t>
            </a:r>
            <a:r>
              <a:rPr lang="en-US" dirty="0"/>
              <a:t> </a:t>
            </a:r>
            <a:r>
              <a:rPr lang="en-US" dirty="0" err="1"/>
              <a:t>oliveras</a:t>
            </a:r>
            <a:r>
              <a:rPr lang="en-US" dirty="0"/>
              <a:t>, rad </a:t>
            </a:r>
            <a:r>
              <a:rPr lang="en-US" dirty="0" err="1"/>
              <a:t>rts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709416-B82C-B643-9366-1C1585FB4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9334" y="651933"/>
            <a:ext cx="1032933" cy="10329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2346CB-DD07-2944-9AB1-511BE955EC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7843" y="5157701"/>
            <a:ext cx="1614424" cy="96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2522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EB613F-96FF-5B4A-AF99-6D0172DC88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Responsabilidades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9EA3A-62EC-F144-9FA9-E59F49C12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Salvaguardar</a:t>
            </a:r>
            <a:r>
              <a:rPr lang="en-US" dirty="0"/>
              <a:t> la </a:t>
            </a:r>
            <a:r>
              <a:rPr lang="en-US" dirty="0" err="1"/>
              <a:t>seguridad</a:t>
            </a:r>
            <a:r>
              <a:rPr lang="en-US" dirty="0"/>
              <a:t> </a:t>
            </a:r>
          </a:p>
          <a:p>
            <a:pPr lvl="1"/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asistentes</a:t>
            </a:r>
            <a:r>
              <a:rPr lang="en-US" dirty="0"/>
              <a:t> de maestros </a:t>
            </a:r>
            <a:r>
              <a:rPr lang="en-US" dirty="0" err="1"/>
              <a:t>tiene</a:t>
            </a:r>
            <a:r>
              <a:rPr lang="en-US" dirty="0"/>
              <a:t> el </a:t>
            </a:r>
            <a:r>
              <a:rPr lang="en-US" dirty="0" err="1"/>
              <a:t>deber</a:t>
            </a:r>
            <a:r>
              <a:rPr lang="en-US" dirty="0"/>
              <a:t> de </a:t>
            </a:r>
            <a:r>
              <a:rPr lang="en-US" dirty="0" err="1"/>
              <a:t>cuidado</a:t>
            </a:r>
            <a:r>
              <a:rPr lang="en-US" dirty="0"/>
              <a:t>, y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responsabilidad</a:t>
            </a:r>
            <a:r>
              <a:rPr lang="en-US" dirty="0"/>
              <a:t> personal y </a:t>
            </a:r>
            <a:r>
              <a:rPr lang="en-US" dirty="0" err="1"/>
              <a:t>colectiva</a:t>
            </a:r>
            <a:r>
              <a:rPr lang="en-US" dirty="0"/>
              <a:t> de </a:t>
            </a:r>
            <a:r>
              <a:rPr lang="en-US" dirty="0" err="1"/>
              <a:t>garantizar</a:t>
            </a:r>
            <a:r>
              <a:rPr lang="en-US" dirty="0"/>
              <a:t> el </a:t>
            </a:r>
            <a:r>
              <a:rPr lang="en-US" dirty="0" err="1"/>
              <a:t>bienestar</a:t>
            </a:r>
            <a:r>
              <a:rPr lang="en-US" dirty="0"/>
              <a:t> de </a:t>
            </a:r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niños</a:t>
            </a:r>
            <a:r>
              <a:rPr lang="en-US" dirty="0"/>
              <a:t>, </a:t>
            </a:r>
            <a:r>
              <a:rPr lang="en-US" dirty="0" err="1"/>
              <a:t>jóvenes</a:t>
            </a:r>
            <a:r>
              <a:rPr lang="en-US" dirty="0"/>
              <a:t> y alumnus </a:t>
            </a:r>
            <a:r>
              <a:rPr lang="en-US" dirty="0" err="1"/>
              <a:t>vulnerables</a:t>
            </a:r>
            <a:r>
              <a:rPr lang="en-US" dirty="0"/>
              <a:t>.  </a:t>
            </a:r>
          </a:p>
          <a:p>
            <a:pPr lvl="1"/>
            <a:r>
              <a:rPr lang="en-US" dirty="0"/>
              <a:t>Como </a:t>
            </a:r>
            <a:r>
              <a:rPr lang="en-US" dirty="0" err="1"/>
              <a:t>asistente</a:t>
            </a:r>
            <a:r>
              <a:rPr lang="en-US" dirty="0"/>
              <a:t> de maestro se </a:t>
            </a:r>
            <a:r>
              <a:rPr lang="en-US" dirty="0" err="1"/>
              <a:t>espera</a:t>
            </a:r>
            <a:r>
              <a:rPr lang="en-US" dirty="0"/>
              <a:t> que </a:t>
            </a:r>
            <a:r>
              <a:rPr lang="en-US" dirty="0" err="1"/>
              <a:t>usted</a:t>
            </a:r>
            <a:r>
              <a:rPr lang="en-US" dirty="0"/>
              <a:t> se </a:t>
            </a:r>
            <a:r>
              <a:rPr lang="en-US" dirty="0" err="1"/>
              <a:t>esfuerce</a:t>
            </a:r>
            <a:r>
              <a:rPr lang="en-US" dirty="0"/>
              <a:t> para </a:t>
            </a:r>
            <a:r>
              <a:rPr lang="en-US" dirty="0" err="1"/>
              <a:t>proporcionar</a:t>
            </a:r>
            <a:r>
              <a:rPr lang="en-US" dirty="0"/>
              <a:t> un </a:t>
            </a:r>
            <a:r>
              <a:rPr lang="en-US" dirty="0" err="1"/>
              <a:t>entorno</a:t>
            </a:r>
            <a:r>
              <a:rPr lang="en-US" dirty="0"/>
              <a:t> Seguro, que </a:t>
            </a:r>
            <a:r>
              <a:rPr lang="en-US" dirty="0" err="1"/>
              <a:t>fomente</a:t>
            </a:r>
            <a:r>
              <a:rPr lang="en-US" dirty="0"/>
              <a:t> de forma active el </a:t>
            </a:r>
            <a:r>
              <a:rPr lang="en-US" dirty="0" err="1"/>
              <a:t>bienestar</a:t>
            </a:r>
            <a:r>
              <a:rPr lang="en-US" dirty="0"/>
              <a:t> de </a:t>
            </a:r>
            <a:r>
              <a:rPr lang="en-US" dirty="0" err="1"/>
              <a:t>todos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estudiantes</a:t>
            </a:r>
            <a:r>
              <a:rPr lang="en-US" dirty="0"/>
              <a:t>, </a:t>
            </a:r>
            <a:r>
              <a:rPr lang="en-US" dirty="0" err="1"/>
              <a:t>ya</a:t>
            </a:r>
            <a:r>
              <a:rPr lang="en-US" dirty="0"/>
              <a:t> </a:t>
            </a:r>
            <a:r>
              <a:rPr lang="en-US" dirty="0" err="1"/>
              <a:t>sean</a:t>
            </a:r>
            <a:r>
              <a:rPr lang="en-US" dirty="0"/>
              <a:t> </a:t>
            </a:r>
            <a:r>
              <a:rPr lang="en-US" dirty="0" err="1"/>
              <a:t>niños</a:t>
            </a:r>
            <a:r>
              <a:rPr lang="en-US" dirty="0"/>
              <a:t>, </a:t>
            </a:r>
            <a:r>
              <a:rPr lang="en-US" dirty="0" err="1"/>
              <a:t>jóvenes</a:t>
            </a:r>
            <a:r>
              <a:rPr lang="en-US" dirty="0"/>
              <a:t> o alumnus </a:t>
            </a:r>
            <a:r>
              <a:rPr lang="en-US" dirty="0" err="1"/>
              <a:t>vulnerables</a:t>
            </a:r>
            <a:r>
              <a:rPr lang="en-US" dirty="0"/>
              <a:t>. </a:t>
            </a:r>
          </a:p>
          <a:p>
            <a:pPr lvl="1"/>
            <a:r>
              <a:rPr lang="en-US" dirty="0"/>
              <a:t>Los padres y/o </a:t>
            </a:r>
            <a:r>
              <a:rPr lang="en-US" dirty="0" err="1"/>
              <a:t>tutores</a:t>
            </a:r>
            <a:r>
              <a:rPr lang="en-US" dirty="0"/>
              <a:t> </a:t>
            </a:r>
            <a:r>
              <a:rPr lang="en-US" dirty="0" err="1"/>
              <a:t>deben</a:t>
            </a:r>
            <a:r>
              <a:rPr lang="en-US" dirty="0"/>
              <a:t> </a:t>
            </a:r>
            <a:r>
              <a:rPr lang="en-US" dirty="0" err="1"/>
              <a:t>tener</a:t>
            </a:r>
            <a:r>
              <a:rPr lang="en-US" dirty="0"/>
              <a:t> la </a:t>
            </a:r>
            <a:r>
              <a:rPr lang="en-US" dirty="0" err="1"/>
              <a:t>certeza</a:t>
            </a:r>
            <a:r>
              <a:rPr lang="en-US" dirty="0"/>
              <a:t> de que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asistentes</a:t>
            </a:r>
            <a:r>
              <a:rPr lang="en-US" dirty="0"/>
              <a:t> de maestros son </a:t>
            </a:r>
            <a:r>
              <a:rPr lang="en-US" dirty="0" err="1"/>
              <a:t>fiables</a:t>
            </a:r>
            <a:r>
              <a:rPr lang="en-US" dirty="0"/>
              <a:t> y </a:t>
            </a:r>
            <a:r>
              <a:rPr lang="en-US" dirty="0" err="1"/>
              <a:t>responsables</a:t>
            </a:r>
            <a:r>
              <a:rPr lang="en-US" dirty="0"/>
              <a:t>, y </a:t>
            </a:r>
            <a:r>
              <a:rPr lang="en-US" dirty="0" err="1"/>
              <a:t>respetan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marcos</a:t>
            </a:r>
            <a:r>
              <a:rPr lang="en-US" dirty="0"/>
              <a:t> </a:t>
            </a:r>
            <a:r>
              <a:rPr lang="en-US" dirty="0" err="1"/>
              <a:t>legales</a:t>
            </a:r>
            <a:r>
              <a:rPr lang="en-US" dirty="0"/>
              <a:t> y </a:t>
            </a:r>
            <a:r>
              <a:rPr lang="en-US" dirty="0" err="1"/>
              <a:t>profesionales</a:t>
            </a:r>
            <a:r>
              <a:rPr lang="en-US" dirty="0"/>
              <a:t>. </a:t>
            </a:r>
            <a:r>
              <a:rPr lang="en-US" dirty="0" err="1"/>
              <a:t>Dicho</a:t>
            </a:r>
            <a:r>
              <a:rPr lang="en-US" dirty="0"/>
              <a:t> de </a:t>
            </a:r>
            <a:r>
              <a:rPr lang="en-US" dirty="0" err="1"/>
              <a:t>otr</a:t>
            </a:r>
            <a:r>
              <a:rPr lang="en-US" dirty="0"/>
              <a:t> </a:t>
            </a:r>
            <a:r>
              <a:rPr lang="en-US" dirty="0" err="1"/>
              <a:t>modo</a:t>
            </a:r>
            <a:r>
              <a:rPr lang="en-US" dirty="0"/>
              <a:t>, que </a:t>
            </a:r>
            <a:r>
              <a:rPr lang="en-US" dirty="0" err="1"/>
              <a:t>usted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asistente</a:t>
            </a:r>
            <a:r>
              <a:rPr lang="en-US" dirty="0"/>
              <a:t> de maestro </a:t>
            </a:r>
            <a:r>
              <a:rPr lang="en-US" dirty="0" err="1"/>
              <a:t>hará</a:t>
            </a:r>
            <a:r>
              <a:rPr lang="en-US" dirty="0"/>
              <a:t> </a:t>
            </a:r>
            <a:r>
              <a:rPr lang="en-US" dirty="0" err="1"/>
              <a:t>todo</a:t>
            </a:r>
            <a:r>
              <a:rPr lang="en-US" dirty="0"/>
              <a:t> lo possible para </a:t>
            </a:r>
            <a:r>
              <a:rPr lang="en-US" dirty="0" err="1"/>
              <a:t>garantizar</a:t>
            </a:r>
            <a:r>
              <a:rPr lang="en-US" dirty="0"/>
              <a:t> que </a:t>
            </a:r>
            <a:r>
              <a:rPr lang="en-US" dirty="0" err="1"/>
              <a:t>sus</a:t>
            </a:r>
            <a:r>
              <a:rPr lang="en-US" dirty="0"/>
              <a:t> </a:t>
            </a:r>
            <a:r>
              <a:rPr lang="en-US" dirty="0" err="1"/>
              <a:t>estudiantes</a:t>
            </a:r>
            <a:r>
              <a:rPr lang="en-US" dirty="0"/>
              <a:t> </a:t>
            </a:r>
            <a:r>
              <a:rPr lang="en-US" dirty="0" err="1"/>
              <a:t>estén</a:t>
            </a:r>
            <a:r>
              <a:rPr lang="en-US" dirty="0"/>
              <a:t> </a:t>
            </a:r>
            <a:r>
              <a:rPr lang="en-US" dirty="0" err="1"/>
              <a:t>seguros</a:t>
            </a:r>
            <a:r>
              <a:rPr lang="en-US" dirty="0"/>
              <a:t> y </a:t>
            </a:r>
            <a:r>
              <a:rPr lang="en-US" dirty="0" err="1"/>
              <a:t>libres</a:t>
            </a:r>
            <a:r>
              <a:rPr lang="en-US" dirty="0"/>
              <a:t> de </a:t>
            </a:r>
            <a:r>
              <a:rPr lang="en-US" dirty="0" err="1"/>
              <a:t>todo</a:t>
            </a:r>
            <a:r>
              <a:rPr lang="en-US" dirty="0"/>
              <a:t> </a:t>
            </a:r>
            <a:r>
              <a:rPr lang="en-US" dirty="0" err="1"/>
              <a:t>peligro</a:t>
            </a:r>
            <a:r>
              <a:rPr lang="en-US" dirty="0"/>
              <a:t>. </a:t>
            </a:r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A65C70-16E7-004D-B0D4-DA63C7A3AC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9334" y="651933"/>
            <a:ext cx="1032933" cy="10329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A939072-1344-5248-8543-47AA82074C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9834" y="5243870"/>
            <a:ext cx="1614424" cy="96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998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A1C58-003A-0E42-BAB7-62FB96339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¿</a:t>
            </a:r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presentar</a:t>
            </a:r>
            <a:r>
              <a:rPr lang="en-US" dirty="0"/>
              <a:t> el </a:t>
            </a:r>
            <a:r>
              <a:rPr lang="en-US" dirty="0" err="1"/>
              <a:t>contenido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FD35E-3AF0-144D-8DA6-CC5C8A277C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El </a:t>
            </a:r>
            <a:r>
              <a:rPr lang="en-US" dirty="0" err="1"/>
              <a:t>cotenido</a:t>
            </a:r>
            <a:r>
              <a:rPr lang="en-US" dirty="0"/>
              <a:t>, </a:t>
            </a:r>
            <a:r>
              <a:rPr lang="en-US" dirty="0" err="1"/>
              <a:t>temática</a:t>
            </a:r>
            <a:r>
              <a:rPr lang="en-US" dirty="0"/>
              <a:t> y </a:t>
            </a:r>
            <a:r>
              <a:rPr lang="en-US" dirty="0" err="1"/>
              <a:t>pedagogía</a:t>
            </a:r>
            <a:r>
              <a:rPr lang="en-US" dirty="0"/>
              <a:t> de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lección</a:t>
            </a:r>
            <a:r>
              <a:rPr lang="en-US" dirty="0"/>
              <a:t> </a:t>
            </a:r>
            <a:r>
              <a:rPr lang="en-US" dirty="0" err="1"/>
              <a:t>pueden</a:t>
            </a:r>
            <a:r>
              <a:rPr lang="en-US" dirty="0"/>
              <a:t> </a:t>
            </a:r>
            <a:r>
              <a:rPr lang="en-US" dirty="0" err="1"/>
              <a:t>influir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habilidad</a:t>
            </a:r>
            <a:r>
              <a:rPr lang="en-US" dirty="0"/>
              <a:t> para </a:t>
            </a:r>
            <a:r>
              <a:rPr lang="en-US" dirty="0" err="1"/>
              <a:t>salvaguardar</a:t>
            </a:r>
            <a:r>
              <a:rPr lang="en-US" dirty="0"/>
              <a:t> a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niños</a:t>
            </a:r>
            <a:r>
              <a:rPr lang="en-US" dirty="0"/>
              <a:t>, </a:t>
            </a:r>
            <a:r>
              <a:rPr lang="en-US" dirty="0" err="1"/>
              <a:t>jóvenes</a:t>
            </a:r>
            <a:r>
              <a:rPr lang="en-US" dirty="0"/>
              <a:t> y </a:t>
            </a:r>
            <a:r>
              <a:rPr lang="en-US" dirty="0" err="1"/>
              <a:t>adultos</a:t>
            </a:r>
            <a:r>
              <a:rPr lang="en-US" dirty="0"/>
              <a:t> </a:t>
            </a:r>
            <a:r>
              <a:rPr lang="en-US" dirty="0" err="1"/>
              <a:t>vulnerables</a:t>
            </a:r>
            <a:r>
              <a:rPr lang="en-US" dirty="0"/>
              <a:t>. </a:t>
            </a:r>
          </a:p>
          <a:p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importante</a:t>
            </a:r>
            <a:r>
              <a:rPr lang="en-US" dirty="0"/>
              <a:t> </a:t>
            </a:r>
            <a:r>
              <a:rPr lang="en-US" dirty="0" err="1"/>
              <a:t>considerar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 La </a:t>
            </a:r>
            <a:r>
              <a:rPr lang="en-US" dirty="0" err="1"/>
              <a:t>edad</a:t>
            </a:r>
            <a:r>
              <a:rPr lang="en-US" dirty="0"/>
              <a:t> de la </a:t>
            </a:r>
            <a:r>
              <a:rPr lang="en-US" dirty="0" err="1"/>
              <a:t>población</a:t>
            </a:r>
            <a:endParaRPr lang="en-US" dirty="0"/>
          </a:p>
          <a:p>
            <a:pPr lvl="1"/>
            <a:r>
              <a:rPr lang="en-US" dirty="0"/>
              <a:t> Su </a:t>
            </a:r>
            <a:r>
              <a:rPr lang="en-US" dirty="0" err="1"/>
              <a:t>entorno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El </a:t>
            </a:r>
            <a:r>
              <a:rPr lang="en-US" dirty="0" err="1"/>
              <a:t>lenguaje</a:t>
            </a:r>
            <a:r>
              <a:rPr lang="en-US" dirty="0"/>
              <a:t> que </a:t>
            </a:r>
            <a:r>
              <a:rPr lang="en-US" dirty="0" err="1"/>
              <a:t>usted</a:t>
            </a:r>
            <a:r>
              <a:rPr lang="en-US" dirty="0"/>
              <a:t> </a:t>
            </a:r>
            <a:r>
              <a:rPr lang="en-US" dirty="0" err="1"/>
              <a:t>usa</a:t>
            </a:r>
            <a:endParaRPr lang="en-US" dirty="0"/>
          </a:p>
          <a:p>
            <a:pPr lvl="1"/>
            <a:r>
              <a:rPr lang="en-US" dirty="0"/>
              <a:t>Que el </a:t>
            </a:r>
            <a:r>
              <a:rPr lang="en-US" dirty="0" err="1"/>
              <a:t>contenido</a:t>
            </a:r>
            <a:r>
              <a:rPr lang="en-US" dirty="0"/>
              <a:t> </a:t>
            </a:r>
            <a:r>
              <a:rPr lang="en-US" dirty="0" err="1"/>
              <a:t>vaya</a:t>
            </a:r>
            <a:r>
              <a:rPr lang="en-US" dirty="0"/>
              <a:t> a </a:t>
            </a:r>
            <a:r>
              <a:rPr lang="en-US" dirty="0" err="1"/>
              <a:t>corde</a:t>
            </a:r>
            <a:r>
              <a:rPr lang="en-US" dirty="0"/>
              <a:t> con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objetivos</a:t>
            </a:r>
            <a:r>
              <a:rPr lang="en-US" dirty="0"/>
              <a:t> de studio</a:t>
            </a:r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2DCC1D-DC6B-4B4B-88B5-40B5DC59F5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9334" y="651933"/>
            <a:ext cx="1032933" cy="10329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756CB9-98E1-3E4A-8412-84246D0626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7843" y="5157701"/>
            <a:ext cx="1614424" cy="96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5689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000">
        <p14:shred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45947-F07B-4E44-A2C7-94C33D351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2144" y="905088"/>
            <a:ext cx="8761413" cy="706964"/>
          </a:xfrm>
        </p:spPr>
        <p:txBody>
          <a:bodyPr/>
          <a:lstStyle/>
          <a:p>
            <a:r>
              <a:rPr lang="en-US" dirty="0" err="1"/>
              <a:t>Consideraciones</a:t>
            </a:r>
            <a:r>
              <a:rPr lang="en-US" dirty="0"/>
              <a:t> </a:t>
            </a:r>
            <a:r>
              <a:rPr lang="en-US" dirty="0" err="1"/>
              <a:t>esencial</a:t>
            </a:r>
            <a:r>
              <a:rPr lang="en-US" dirty="0"/>
              <a:t>: Manos </a:t>
            </a:r>
            <a:r>
              <a:rPr lang="en-US" dirty="0" err="1"/>
              <a:t>fuera</a:t>
            </a:r>
            <a:r>
              <a:rPr lang="en-US" dirty="0"/>
              <a:t>, </a:t>
            </a:r>
            <a:r>
              <a:rPr lang="en-US" dirty="0" err="1"/>
              <a:t>Consideraciones</a:t>
            </a:r>
            <a:r>
              <a:rPr lang="en-US" dirty="0"/>
              <a:t> </a:t>
            </a:r>
            <a:r>
              <a:rPr lang="en-US" dirty="0" err="1"/>
              <a:t>éticas</a:t>
            </a:r>
            <a:r>
              <a:rPr lang="en-US" dirty="0"/>
              <a:t>: ¿</a:t>
            </a:r>
            <a:r>
              <a:rPr lang="en-US" dirty="0" err="1"/>
              <a:t>Tocar</a:t>
            </a:r>
            <a:r>
              <a:rPr lang="en-US" dirty="0"/>
              <a:t> o no </a:t>
            </a:r>
            <a:r>
              <a:rPr lang="en-US" dirty="0" err="1"/>
              <a:t>tocar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3BC76F-D759-9E45-B50D-49D34A2E30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Según</a:t>
            </a:r>
            <a:r>
              <a:rPr lang="en-US" dirty="0"/>
              <a:t> el Ballet Independents Group (BIG) &amp; University of Surrey 2006 [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línea</a:t>
            </a:r>
            <a:r>
              <a:rPr lang="en-US" dirty="0"/>
              <a:t>] </a:t>
            </a:r>
            <a:r>
              <a:rPr lang="en-US" dirty="0" err="1"/>
              <a:t>exponene</a:t>
            </a:r>
            <a:r>
              <a:rPr lang="en-US" dirty="0"/>
              <a:t>: ”La ”idea” de </a:t>
            </a:r>
            <a:r>
              <a:rPr lang="en-US" dirty="0" err="1"/>
              <a:t>tocar</a:t>
            </a:r>
            <a:r>
              <a:rPr lang="en-US" dirty="0"/>
              <a:t> las </a:t>
            </a:r>
            <a:r>
              <a:rPr lang="en-US" dirty="0" err="1"/>
              <a:t>emociones</a:t>
            </a:r>
            <a:r>
              <a:rPr lang="en-US" dirty="0"/>
              <a:t> y </a:t>
            </a:r>
            <a:r>
              <a:rPr lang="en-US" dirty="0" err="1"/>
              <a:t>emocionarse</a:t>
            </a:r>
            <a:r>
              <a:rPr lang="en-US" dirty="0"/>
              <a:t> </a:t>
            </a:r>
            <a:r>
              <a:rPr lang="en-US" dirty="0" err="1"/>
              <a:t>evoca</a:t>
            </a:r>
            <a:r>
              <a:rPr lang="en-US" dirty="0"/>
              <a:t> </a:t>
            </a:r>
            <a:r>
              <a:rPr lang="en-US" dirty="0" err="1"/>
              <a:t>asociaciones</a:t>
            </a:r>
            <a:r>
              <a:rPr lang="en-US" dirty="0"/>
              <a:t> con </a:t>
            </a:r>
            <a:r>
              <a:rPr lang="en-US" dirty="0" err="1"/>
              <a:t>símbolos</a:t>
            </a:r>
            <a:r>
              <a:rPr lang="en-US" dirty="0"/>
              <a:t> </a:t>
            </a:r>
            <a:r>
              <a:rPr lang="en-US" dirty="0" err="1"/>
              <a:t>poderosos</a:t>
            </a:r>
            <a:r>
              <a:rPr lang="en-US" dirty="0"/>
              <a:t> de </a:t>
            </a:r>
            <a:r>
              <a:rPr lang="en-US" dirty="0" err="1"/>
              <a:t>los</a:t>
            </a:r>
            <a:r>
              <a:rPr lang="en-US" dirty="0"/>
              <a:t> ballets </a:t>
            </a:r>
            <a:r>
              <a:rPr lang="en-US" dirty="0" err="1"/>
              <a:t>románticos</a:t>
            </a:r>
            <a:r>
              <a:rPr lang="en-US" dirty="0"/>
              <a:t> e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experiencia</a:t>
            </a:r>
            <a:r>
              <a:rPr lang="en-US" dirty="0"/>
              <a:t> </a:t>
            </a:r>
            <a:r>
              <a:rPr lang="en-US" dirty="0" err="1"/>
              <a:t>intensificada</a:t>
            </a:r>
            <a:r>
              <a:rPr lang="en-US" dirty="0"/>
              <a:t> </a:t>
            </a:r>
            <a:r>
              <a:rPr lang="en-US" dirty="0" err="1"/>
              <a:t>representa</a:t>
            </a:r>
            <a:r>
              <a:rPr lang="en-US" dirty="0"/>
              <a:t> </a:t>
            </a:r>
            <a:r>
              <a:rPr lang="en-US" dirty="0" err="1"/>
              <a:t>una</a:t>
            </a:r>
            <a:r>
              <a:rPr lang="en-US" dirty="0"/>
              <a:t> </a:t>
            </a:r>
            <a:r>
              <a:rPr lang="en-US" dirty="0" err="1"/>
              <a:t>herramienta</a:t>
            </a:r>
            <a:r>
              <a:rPr lang="en-US" dirty="0"/>
              <a:t> </a:t>
            </a:r>
            <a:r>
              <a:rPr lang="en-US" dirty="0" err="1"/>
              <a:t>esencial</a:t>
            </a:r>
            <a:r>
              <a:rPr lang="en-US" dirty="0"/>
              <a:t> para la </a:t>
            </a:r>
            <a:r>
              <a:rPr lang="en-US" dirty="0" err="1"/>
              <a:t>percepción</a:t>
            </a:r>
            <a:r>
              <a:rPr lang="en-US" dirty="0"/>
              <a:t> y </a:t>
            </a:r>
            <a:r>
              <a:rPr lang="en-US" dirty="0" err="1"/>
              <a:t>comunicación</a:t>
            </a:r>
            <a:r>
              <a:rPr lang="en-US" dirty="0"/>
              <a:t> sensorial.”</a:t>
            </a:r>
          </a:p>
          <a:p>
            <a:r>
              <a:rPr lang="en-US" dirty="0"/>
              <a:t>Sin embargo, la </a:t>
            </a:r>
            <a:r>
              <a:rPr lang="en-US" dirty="0" err="1"/>
              <a:t>necesidad</a:t>
            </a:r>
            <a:r>
              <a:rPr lang="en-US" dirty="0"/>
              <a:t> de un </a:t>
            </a:r>
            <a:r>
              <a:rPr lang="en-US" dirty="0" err="1"/>
              <a:t>enfoque</a:t>
            </a:r>
            <a:r>
              <a:rPr lang="en-US" dirty="0"/>
              <a:t> </a:t>
            </a:r>
            <a:r>
              <a:rPr lang="en-US" dirty="0" err="1"/>
              <a:t>pedagógico</a:t>
            </a:r>
            <a:r>
              <a:rPr lang="en-US" dirty="0"/>
              <a:t> </a:t>
            </a:r>
            <a:r>
              <a:rPr lang="en-US" b="1" dirty="0"/>
              <a:t>sin </a:t>
            </a:r>
            <a:r>
              <a:rPr lang="en-US" b="1" dirty="0" err="1"/>
              <a:t>tocar</a:t>
            </a:r>
            <a:r>
              <a:rPr lang="en-US" dirty="0"/>
              <a:t> </a:t>
            </a:r>
            <a:r>
              <a:rPr lang="en-US" dirty="0" err="1"/>
              <a:t>es</a:t>
            </a:r>
            <a:r>
              <a:rPr lang="en-US" dirty="0"/>
              <a:t> </a:t>
            </a:r>
            <a:r>
              <a:rPr lang="en-US" dirty="0" err="1"/>
              <a:t>cada</a:t>
            </a:r>
            <a:r>
              <a:rPr lang="en-US" dirty="0"/>
              <a:t> </a:t>
            </a:r>
            <a:r>
              <a:rPr lang="en-US" dirty="0" err="1"/>
              <a:t>vez</a:t>
            </a:r>
            <a:r>
              <a:rPr lang="en-US" dirty="0"/>
              <a:t> mayor y el </a:t>
            </a:r>
            <a:r>
              <a:rPr lang="en-US" dirty="0" err="1"/>
              <a:t>impacto</a:t>
            </a:r>
            <a:r>
              <a:rPr lang="en-US" dirty="0"/>
              <a:t> </a:t>
            </a:r>
            <a:r>
              <a:rPr lang="en-US" dirty="0" err="1"/>
              <a:t>potencial</a:t>
            </a:r>
            <a:r>
              <a:rPr lang="en-US" dirty="0"/>
              <a:t> de las </a:t>
            </a:r>
            <a:r>
              <a:rPr lang="en-US" dirty="0" err="1"/>
              <a:t>distinciones</a:t>
            </a:r>
            <a:r>
              <a:rPr lang="en-US" dirty="0"/>
              <a:t> </a:t>
            </a:r>
            <a:r>
              <a:rPr lang="en-US" dirty="0" err="1"/>
              <a:t>éticas</a:t>
            </a:r>
            <a:r>
              <a:rPr lang="en-US" dirty="0"/>
              <a:t> entre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tipos</a:t>
            </a:r>
            <a:r>
              <a:rPr lang="en-US" dirty="0"/>
              <a:t> de </a:t>
            </a:r>
            <a:r>
              <a:rPr lang="en-US" dirty="0" err="1"/>
              <a:t>contacto</a:t>
            </a:r>
            <a:r>
              <a:rPr lang="en-US" dirty="0"/>
              <a:t> </a:t>
            </a:r>
            <a:r>
              <a:rPr lang="en-US" dirty="0" err="1"/>
              <a:t>físico</a:t>
            </a:r>
            <a:r>
              <a:rPr lang="en-US" dirty="0"/>
              <a:t>, “</a:t>
            </a:r>
            <a:r>
              <a:rPr lang="en-US" dirty="0" err="1"/>
              <a:t>cruzar</a:t>
            </a:r>
            <a:r>
              <a:rPr lang="en-US" dirty="0"/>
              <a:t> la </a:t>
            </a:r>
            <a:r>
              <a:rPr lang="en-US" dirty="0" err="1"/>
              <a:t>línea</a:t>
            </a:r>
            <a:r>
              <a:rPr lang="en-US" dirty="0"/>
              <a:t> o </a:t>
            </a:r>
            <a:r>
              <a:rPr lang="en-US" dirty="0" err="1"/>
              <a:t>violaciones</a:t>
            </a:r>
            <a:r>
              <a:rPr lang="en-US" dirty="0"/>
              <a:t>”, y/o “</a:t>
            </a:r>
            <a:r>
              <a:rPr lang="en-US" dirty="0" err="1"/>
              <a:t>contacto</a:t>
            </a:r>
            <a:r>
              <a:rPr lang="en-US" dirty="0"/>
              <a:t> </a:t>
            </a:r>
            <a:r>
              <a:rPr lang="en-US" dirty="0" err="1"/>
              <a:t>físico</a:t>
            </a:r>
            <a:r>
              <a:rPr lang="en-US" dirty="0"/>
              <a:t> </a:t>
            </a:r>
            <a:r>
              <a:rPr lang="en-US" dirty="0" err="1"/>
              <a:t>inapropiado</a:t>
            </a:r>
            <a:r>
              <a:rPr lang="en-US" dirty="0"/>
              <a:t>”, </a:t>
            </a:r>
            <a:r>
              <a:rPr lang="en-US" dirty="0" err="1"/>
              <a:t>necesitan</a:t>
            </a:r>
            <a:r>
              <a:rPr lang="en-US" dirty="0"/>
              <a:t> un </a:t>
            </a:r>
            <a:r>
              <a:rPr lang="en-US" dirty="0" err="1"/>
              <a:t>enfoque</a:t>
            </a:r>
            <a:r>
              <a:rPr lang="en-US" dirty="0"/>
              <a:t> </a:t>
            </a:r>
            <a:r>
              <a:rPr lang="en-US" dirty="0" err="1"/>
              <a:t>radicalmente</a:t>
            </a:r>
            <a:r>
              <a:rPr lang="en-US" dirty="0"/>
              <a:t> nuevo.  </a:t>
            </a:r>
            <a:r>
              <a:rPr lang="en-US" dirty="0" err="1"/>
              <a:t>Entonces</a:t>
            </a:r>
            <a:r>
              <a:rPr lang="en-US" dirty="0"/>
              <a:t>, </a:t>
            </a:r>
            <a:r>
              <a:rPr lang="en-US" dirty="0" err="1"/>
              <a:t>usted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asistente</a:t>
            </a:r>
            <a:r>
              <a:rPr lang="en-US" dirty="0"/>
              <a:t> de maestro, ¿</a:t>
            </a:r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podría</a:t>
            </a:r>
            <a:r>
              <a:rPr lang="en-US" dirty="0"/>
              <a:t> no </a:t>
            </a:r>
            <a:r>
              <a:rPr lang="en-US" dirty="0" err="1"/>
              <a:t>solamente</a:t>
            </a:r>
            <a:r>
              <a:rPr lang="en-US" dirty="0"/>
              <a:t> </a:t>
            </a:r>
            <a:r>
              <a:rPr lang="en-US" dirty="0" err="1"/>
              <a:t>proteger</a:t>
            </a:r>
            <a:r>
              <a:rPr lang="en-US" dirty="0"/>
              <a:t>, </a:t>
            </a:r>
            <a:r>
              <a:rPr lang="en-US" b="1" dirty="0" err="1"/>
              <a:t>sino</a:t>
            </a:r>
            <a:r>
              <a:rPr lang="en-US" b="1" dirty="0"/>
              <a:t> </a:t>
            </a:r>
            <a:r>
              <a:rPr lang="en-US" b="1" dirty="0" err="1"/>
              <a:t>también</a:t>
            </a:r>
            <a:r>
              <a:rPr lang="en-US" b="1" dirty="0"/>
              <a:t> </a:t>
            </a:r>
            <a:r>
              <a:rPr lang="en-US" b="1" dirty="0" err="1"/>
              <a:t>salvaguardar</a:t>
            </a:r>
            <a:r>
              <a:rPr lang="en-US" dirty="0"/>
              <a:t>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26D08B-876C-3846-9C97-04D4530B6C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9334" y="651933"/>
            <a:ext cx="1032933" cy="10329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074604B-75C2-FE48-8A1A-6952F5E687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65854" y="5331872"/>
            <a:ext cx="1614424" cy="96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923107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608B5-646C-FD44-BC02-91DB07580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Responda</a:t>
            </a:r>
            <a:r>
              <a:rPr lang="en-US" dirty="0"/>
              <a:t> a la </a:t>
            </a:r>
            <a:r>
              <a:rPr lang="en-US" dirty="0" err="1"/>
              <a:t>siguiente</a:t>
            </a:r>
            <a:r>
              <a:rPr lang="en-US" dirty="0"/>
              <a:t> </a:t>
            </a:r>
            <a:r>
              <a:rPr lang="en-US" dirty="0" err="1"/>
              <a:t>pregunta</a:t>
            </a:r>
            <a:r>
              <a:rPr lang="en-US" dirty="0"/>
              <a:t>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EDA88-E34C-9C44-B08F-3F6DE0421D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Considere</a:t>
            </a:r>
            <a:r>
              <a:rPr lang="en-US" dirty="0"/>
              <a:t> </a:t>
            </a:r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podría</a:t>
            </a:r>
            <a:r>
              <a:rPr lang="en-US" dirty="0"/>
              <a:t> </a:t>
            </a:r>
            <a:r>
              <a:rPr lang="en-US" dirty="0" err="1"/>
              <a:t>guiar</a:t>
            </a:r>
            <a:r>
              <a:rPr lang="en-US" dirty="0"/>
              <a:t> a </a:t>
            </a:r>
            <a:r>
              <a:rPr lang="en-US" dirty="0" err="1"/>
              <a:t>sus</a:t>
            </a:r>
            <a:r>
              <a:rPr lang="en-US" dirty="0"/>
              <a:t> </a:t>
            </a:r>
            <a:r>
              <a:rPr lang="en-US" dirty="0" err="1"/>
              <a:t>estudiantes</a:t>
            </a:r>
            <a:r>
              <a:rPr lang="en-US" dirty="0"/>
              <a:t> sin </a:t>
            </a:r>
            <a:r>
              <a:rPr lang="en-US" dirty="0" err="1"/>
              <a:t>usar</a:t>
            </a:r>
            <a:r>
              <a:rPr lang="en-US" dirty="0"/>
              <a:t> el </a:t>
            </a:r>
            <a:r>
              <a:rPr lang="en-US" dirty="0" err="1"/>
              <a:t>contacto</a:t>
            </a:r>
            <a:r>
              <a:rPr lang="en-US" dirty="0"/>
              <a:t> </a:t>
            </a:r>
            <a:r>
              <a:rPr lang="en-US" dirty="0" err="1"/>
              <a:t>físico</a:t>
            </a:r>
            <a:r>
              <a:rPr lang="en-US" dirty="0"/>
              <a:t> para que </a:t>
            </a:r>
            <a:r>
              <a:rPr lang="en-US" dirty="0" err="1"/>
              <a:t>mejoren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sentido</a:t>
            </a:r>
            <a:r>
              <a:rPr lang="en-US" dirty="0"/>
              <a:t> corporal, y </a:t>
            </a:r>
            <a:r>
              <a:rPr lang="en-US" dirty="0" err="1"/>
              <a:t>sean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conscientes</a:t>
            </a:r>
            <a:r>
              <a:rPr lang="en-US" dirty="0"/>
              <a:t> de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postura</a:t>
            </a:r>
            <a:r>
              <a:rPr lang="en-US" dirty="0"/>
              <a:t>, </a:t>
            </a:r>
            <a:r>
              <a:rPr lang="en-US" dirty="0" err="1"/>
              <a:t>alineación</a:t>
            </a:r>
            <a:r>
              <a:rPr lang="en-US" dirty="0"/>
              <a:t> y </a:t>
            </a:r>
            <a:r>
              <a:rPr lang="en-US" dirty="0" err="1"/>
              <a:t>colocación</a:t>
            </a:r>
            <a:r>
              <a:rPr lang="en-US" dirty="0"/>
              <a:t>. 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835B45-F0E6-D44E-93B9-81094A4141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9334" y="651933"/>
            <a:ext cx="1032933" cy="10329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25129C-A19B-0A4E-BFB3-C889D80C41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7843" y="5157701"/>
            <a:ext cx="1614424" cy="962197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F3F327C1-A197-0043-A1BC-85A16E591B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36982611"/>
              </p:ext>
            </p:extLst>
          </p:nvPr>
        </p:nvGraphicFramePr>
        <p:xfrm>
          <a:off x="1488558" y="3976577"/>
          <a:ext cx="8671442" cy="21433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47827745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crush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1CED9-6239-1847-805C-3F793CDDF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Ideas para el </a:t>
            </a:r>
            <a:r>
              <a:rPr lang="en-US" dirty="0" err="1"/>
              <a:t>manejo</a:t>
            </a:r>
            <a:r>
              <a:rPr lang="en-US" dirty="0"/>
              <a:t> </a:t>
            </a:r>
            <a:r>
              <a:rPr lang="en-US" b="1" dirty="0"/>
              <a:t>sin </a:t>
            </a:r>
            <a:r>
              <a:rPr lang="en-US" b="1" dirty="0" err="1"/>
              <a:t>tocar</a:t>
            </a:r>
            <a:r>
              <a:rPr lang="en-US" b="1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clase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87E53-C2AB-484B-A472-CD7686BA43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Por </a:t>
            </a:r>
            <a:r>
              <a:rPr lang="en-US" dirty="0" err="1"/>
              <a:t>ejemplo</a:t>
            </a:r>
            <a:r>
              <a:rPr lang="en-US" dirty="0"/>
              <a:t>: </a:t>
            </a:r>
            <a:r>
              <a:rPr lang="en-US" dirty="0" err="1"/>
              <a:t>quizás</a:t>
            </a:r>
            <a:r>
              <a:rPr lang="en-US" dirty="0"/>
              <a:t> se anime a visualizer o </a:t>
            </a:r>
            <a:r>
              <a:rPr lang="en-US" dirty="0" err="1"/>
              <a:t>interiorizar</a:t>
            </a:r>
            <a:r>
              <a:rPr lang="en-US" dirty="0"/>
              <a:t>,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suguieren</a:t>
            </a:r>
            <a:r>
              <a:rPr lang="en-US" dirty="0"/>
              <a:t> Gayle </a:t>
            </a:r>
            <a:r>
              <a:rPr lang="en-US" dirty="0" err="1"/>
              <a:t>Kassing</a:t>
            </a:r>
            <a:r>
              <a:rPr lang="en-US" dirty="0"/>
              <a:t> y Danielle Mary Jay (1998) a “</a:t>
            </a:r>
            <a:r>
              <a:rPr lang="en-US" dirty="0" err="1"/>
              <a:t>sentir</a:t>
            </a:r>
            <a:r>
              <a:rPr lang="en-US" dirty="0"/>
              <a:t> </a:t>
            </a:r>
            <a:r>
              <a:rPr lang="en-US" dirty="0" err="1"/>
              <a:t>partes</a:t>
            </a:r>
            <a:r>
              <a:rPr lang="en-US" dirty="0"/>
              <a:t> del </a:t>
            </a:r>
            <a:r>
              <a:rPr lang="en-US" dirty="0" err="1"/>
              <a:t>cuerpo</a:t>
            </a:r>
            <a:r>
              <a:rPr lang="en-US" dirty="0"/>
              <a:t> con las que </a:t>
            </a:r>
            <a:r>
              <a:rPr lang="en-US" dirty="0" err="1"/>
              <a:t>nunca</a:t>
            </a:r>
            <a:r>
              <a:rPr lang="en-US" dirty="0"/>
              <a:t> se </a:t>
            </a:r>
            <a:r>
              <a:rPr lang="en-US" dirty="0" err="1"/>
              <a:t>habían</a:t>
            </a:r>
            <a:r>
              <a:rPr lang="en-US" dirty="0"/>
              <a:t> </a:t>
            </a:r>
            <a:r>
              <a:rPr lang="en-US" dirty="0" err="1"/>
              <a:t>sentido</a:t>
            </a:r>
            <a:r>
              <a:rPr lang="en-US" dirty="0"/>
              <a:t> </a:t>
            </a:r>
            <a:r>
              <a:rPr lang="en-US" dirty="0" err="1"/>
              <a:t>conectados</a:t>
            </a:r>
            <a:r>
              <a:rPr lang="en-US" dirty="0"/>
              <a:t>”.  O </a:t>
            </a:r>
            <a:r>
              <a:rPr lang="en-US" dirty="0" err="1"/>
              <a:t>usará</a:t>
            </a:r>
            <a:r>
              <a:rPr lang="en-US" dirty="0"/>
              <a:t> lo que </a:t>
            </a:r>
            <a:r>
              <a:rPr lang="en-US" dirty="0" err="1"/>
              <a:t>ellos</a:t>
            </a:r>
            <a:r>
              <a:rPr lang="en-US" dirty="0"/>
              <a:t> </a:t>
            </a:r>
            <a:r>
              <a:rPr lang="en-US" dirty="0" err="1"/>
              <a:t>denominan</a:t>
            </a:r>
            <a:r>
              <a:rPr lang="en-US" dirty="0"/>
              <a:t> “</a:t>
            </a:r>
            <a:r>
              <a:rPr lang="en-US" dirty="0" err="1"/>
              <a:t>imaginería</a:t>
            </a:r>
            <a:r>
              <a:rPr lang="en-US" dirty="0"/>
              <a:t> </a:t>
            </a:r>
            <a:r>
              <a:rPr lang="en-US" dirty="0" err="1"/>
              <a:t>anatómica</a:t>
            </a:r>
            <a:r>
              <a:rPr lang="en-US" dirty="0"/>
              <a:t>… para </a:t>
            </a:r>
            <a:r>
              <a:rPr lang="en-US" dirty="0" err="1"/>
              <a:t>alargar</a:t>
            </a:r>
            <a:r>
              <a:rPr lang="en-US" dirty="0"/>
              <a:t> la </a:t>
            </a:r>
            <a:r>
              <a:rPr lang="en-US" dirty="0" err="1"/>
              <a:t>columna</a:t>
            </a:r>
            <a:r>
              <a:rPr lang="en-US" dirty="0"/>
              <a:t> vertebral sin </a:t>
            </a:r>
            <a:r>
              <a:rPr lang="en-US" dirty="0" err="1"/>
              <a:t>usar</a:t>
            </a:r>
            <a:r>
              <a:rPr lang="en-US" dirty="0"/>
              <a:t> las </a:t>
            </a:r>
            <a:r>
              <a:rPr lang="en-US" dirty="0" err="1"/>
              <a:t>tres</a:t>
            </a:r>
            <a:r>
              <a:rPr lang="en-US" dirty="0"/>
              <a:t> </a:t>
            </a:r>
            <a:r>
              <a:rPr lang="en-US" dirty="0" err="1"/>
              <a:t>curvas</a:t>
            </a:r>
            <a:r>
              <a:rPr lang="en-US" dirty="0"/>
              <a:t> (cervical, </a:t>
            </a:r>
            <a:r>
              <a:rPr lang="en-US" dirty="0" err="1"/>
              <a:t>toráxica</a:t>
            </a:r>
            <a:r>
              <a:rPr lang="en-US" dirty="0"/>
              <a:t> o lumbar… [o </a:t>
            </a:r>
            <a:r>
              <a:rPr lang="en-US" dirty="0" err="1"/>
              <a:t>imágenes</a:t>
            </a:r>
            <a:r>
              <a:rPr lang="en-US" dirty="0"/>
              <a:t> </a:t>
            </a:r>
            <a:r>
              <a:rPr lang="en-US" dirty="0" err="1"/>
              <a:t>kinestéticas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la] </a:t>
            </a:r>
            <a:r>
              <a:rPr lang="en-US" dirty="0" err="1"/>
              <a:t>colocación</a:t>
            </a:r>
            <a:r>
              <a:rPr lang="en-US" dirty="0"/>
              <a:t> del peso </a:t>
            </a:r>
            <a:r>
              <a:rPr lang="en-US" dirty="0" err="1"/>
              <a:t>sobre</a:t>
            </a:r>
            <a:r>
              <a:rPr lang="en-US" dirty="0"/>
              <a:t> </a:t>
            </a:r>
            <a:r>
              <a:rPr lang="en-US" dirty="0" err="1"/>
              <a:t>los</a:t>
            </a:r>
            <a:r>
              <a:rPr lang="en-US" dirty="0"/>
              <a:t> </a:t>
            </a:r>
            <a:r>
              <a:rPr lang="en-US" dirty="0" err="1"/>
              <a:t>talones</a:t>
            </a:r>
            <a:r>
              <a:rPr lang="en-US" dirty="0"/>
              <a:t>”.  </a:t>
            </a:r>
            <a:r>
              <a:rPr lang="en-US" dirty="0" err="1"/>
              <a:t>Puede</a:t>
            </a:r>
            <a:r>
              <a:rPr lang="en-US" dirty="0"/>
              <a:t> que </a:t>
            </a:r>
            <a:r>
              <a:rPr lang="en-US" dirty="0" err="1"/>
              <a:t>incluso</a:t>
            </a:r>
            <a:r>
              <a:rPr lang="en-US" dirty="0"/>
              <a:t> </a:t>
            </a:r>
            <a:r>
              <a:rPr lang="en-US" dirty="0" err="1"/>
              <a:t>piense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usar</a:t>
            </a:r>
            <a:r>
              <a:rPr lang="en-US" dirty="0"/>
              <a:t> </a:t>
            </a:r>
            <a:r>
              <a:rPr lang="en-US" dirty="0" err="1"/>
              <a:t>imágenes</a:t>
            </a:r>
            <a:r>
              <a:rPr lang="en-US" dirty="0"/>
              <a:t> </a:t>
            </a:r>
            <a:r>
              <a:rPr lang="en-US" dirty="0" err="1"/>
              <a:t>literarias</a:t>
            </a:r>
            <a:r>
              <a:rPr lang="en-US" dirty="0"/>
              <a:t>,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historias</a:t>
            </a:r>
            <a:r>
              <a:rPr lang="en-US" dirty="0"/>
              <a:t>, o </a:t>
            </a:r>
            <a:r>
              <a:rPr lang="en-US" dirty="0" err="1"/>
              <a:t>una</a:t>
            </a:r>
            <a:r>
              <a:rPr lang="en-US" dirty="0"/>
              <a:t> analogia.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D448633-E42A-3943-8446-F8A36A51E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0278" y="972642"/>
            <a:ext cx="1032933" cy="10329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D1FA73-CA71-FE42-B444-0679097004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09532" y="5538701"/>
            <a:ext cx="1614424" cy="96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612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D114AB-0BC4-0441-A1D0-D1BBDB637D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954" y="973667"/>
            <a:ext cx="8761413" cy="1131579"/>
          </a:xfrm>
        </p:spPr>
        <p:txBody>
          <a:bodyPr/>
          <a:lstStyle/>
          <a:p>
            <a:r>
              <a:rPr lang="en-US" sz="2800" dirty="0"/>
              <a:t>Cree </a:t>
            </a:r>
            <a:r>
              <a:rPr lang="en-US" sz="2800" dirty="0" err="1"/>
              <a:t>una</a:t>
            </a:r>
            <a:r>
              <a:rPr lang="en-US" sz="2800" dirty="0"/>
              <a:t> </a:t>
            </a:r>
            <a:r>
              <a:rPr lang="en-US" sz="2800" dirty="0" err="1"/>
              <a:t>lista</a:t>
            </a:r>
            <a:r>
              <a:rPr lang="en-US" sz="2800" dirty="0"/>
              <a:t> de </a:t>
            </a:r>
            <a:r>
              <a:rPr lang="en-US" sz="2800" dirty="0" err="1"/>
              <a:t>ejemplos</a:t>
            </a:r>
            <a:r>
              <a:rPr lang="en-US" sz="2800" dirty="0"/>
              <a:t> con </a:t>
            </a:r>
            <a:r>
              <a:rPr lang="en-US" sz="2800" dirty="0" err="1"/>
              <a:t>los</a:t>
            </a:r>
            <a:r>
              <a:rPr lang="en-US" sz="2800" dirty="0"/>
              <a:t> que </a:t>
            </a:r>
            <a:r>
              <a:rPr lang="en-US" sz="2800" dirty="0" err="1"/>
              <a:t>podría</a:t>
            </a:r>
            <a:r>
              <a:rPr lang="en-US" sz="2800" dirty="0"/>
              <a:t> </a:t>
            </a:r>
            <a:r>
              <a:rPr lang="en-US" sz="2800" dirty="0" err="1"/>
              <a:t>ayudar</a:t>
            </a:r>
            <a:r>
              <a:rPr lang="en-US" sz="2800" dirty="0"/>
              <a:t> al </a:t>
            </a:r>
            <a:r>
              <a:rPr lang="en-US" sz="2800" dirty="0" err="1"/>
              <a:t>alumno</a:t>
            </a:r>
            <a:r>
              <a:rPr lang="en-US" sz="2800" dirty="0"/>
              <a:t> a </a:t>
            </a:r>
            <a:r>
              <a:rPr lang="en-US" sz="2800" dirty="0" err="1"/>
              <a:t>comprender</a:t>
            </a:r>
            <a:r>
              <a:rPr lang="en-US" sz="2800" dirty="0"/>
              <a:t> </a:t>
            </a:r>
            <a:r>
              <a:rPr lang="en-US" sz="2800" dirty="0" err="1"/>
              <a:t>una</a:t>
            </a:r>
            <a:r>
              <a:rPr lang="en-US" sz="2800" dirty="0"/>
              <a:t> </a:t>
            </a:r>
            <a:r>
              <a:rPr lang="en-US" sz="2800" dirty="0" err="1"/>
              <a:t>corrección</a:t>
            </a:r>
            <a:r>
              <a:rPr lang="en-US" sz="2800" dirty="0"/>
              <a:t> sin </a:t>
            </a:r>
            <a:r>
              <a:rPr lang="en-US" sz="2800" dirty="0" err="1"/>
              <a:t>tocar</a:t>
            </a:r>
            <a:r>
              <a:rPr lang="en-US" sz="2800" dirty="0"/>
              <a:t>. </a:t>
            </a:r>
            <a:br>
              <a:rPr lang="en-US" sz="2800" dirty="0"/>
            </a:br>
            <a:endParaRPr lang="en-US" sz="28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09CB0F4-BE36-DA4D-8714-5A232FF3B0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7760010"/>
              </p:ext>
            </p:extLst>
          </p:nvPr>
        </p:nvGraphicFramePr>
        <p:xfrm>
          <a:off x="1155700" y="2603500"/>
          <a:ext cx="9753305" cy="34995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61584146"/>
      </p:ext>
    </p:extLst>
  </p:cSld>
  <p:clrMapOvr>
    <a:masterClrMapping/>
  </p:clrMapOvr>
  <p:transition spd="slow">
    <p:comb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F34B78-09B3-BD46-B713-09D09FC6E3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Consideraciones</a:t>
            </a:r>
            <a:r>
              <a:rPr lang="en-US" dirty="0"/>
              <a:t> </a:t>
            </a:r>
            <a:r>
              <a:rPr lang="en-US" dirty="0" err="1"/>
              <a:t>Escenciales</a:t>
            </a:r>
            <a:r>
              <a:rPr lang="en-US" dirty="0"/>
              <a:t>: Su </a:t>
            </a:r>
            <a:r>
              <a:rPr lang="en-US" dirty="0" err="1"/>
              <a:t>lenguaje</a:t>
            </a:r>
            <a:r>
              <a:rPr lang="en-US" dirty="0"/>
              <a:t>, </a:t>
            </a:r>
            <a:r>
              <a:rPr lang="en-US" dirty="0" err="1"/>
              <a:t>tono</a:t>
            </a:r>
            <a:r>
              <a:rPr lang="en-US" dirty="0"/>
              <a:t> y </a:t>
            </a:r>
            <a:r>
              <a:rPr lang="en-US" dirty="0" err="1"/>
              <a:t>metáforas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910FDE-DE55-B549-A4F5-3852A4AFF5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Como </a:t>
            </a:r>
            <a:r>
              <a:rPr lang="en-US" dirty="0" err="1"/>
              <a:t>asistente</a:t>
            </a:r>
            <a:r>
              <a:rPr lang="en-US" dirty="0"/>
              <a:t> de maestro </a:t>
            </a:r>
            <a:r>
              <a:rPr lang="en-US" dirty="0" err="1"/>
              <a:t>tendrá</a:t>
            </a:r>
            <a:r>
              <a:rPr lang="en-US" dirty="0"/>
              <a:t> el </a:t>
            </a:r>
            <a:r>
              <a:rPr lang="en-US" dirty="0" err="1"/>
              <a:t>deber</a:t>
            </a:r>
            <a:r>
              <a:rPr lang="en-US" dirty="0"/>
              <a:t> de </a:t>
            </a:r>
            <a:r>
              <a:rPr lang="en-US" dirty="0" err="1"/>
              <a:t>cuidado</a:t>
            </a:r>
            <a:r>
              <a:rPr lang="en-US" dirty="0"/>
              <a:t> de </a:t>
            </a:r>
            <a:r>
              <a:rPr lang="en-US" dirty="0" err="1"/>
              <a:t>garantizar</a:t>
            </a:r>
            <a:r>
              <a:rPr lang="en-US" dirty="0"/>
              <a:t> el </a:t>
            </a:r>
            <a:r>
              <a:rPr lang="en-US" dirty="0" err="1"/>
              <a:t>bienestar</a:t>
            </a:r>
            <a:r>
              <a:rPr lang="en-US" dirty="0"/>
              <a:t> de </a:t>
            </a:r>
            <a:r>
              <a:rPr lang="en-US" dirty="0" err="1"/>
              <a:t>sus</a:t>
            </a:r>
            <a:r>
              <a:rPr lang="en-US" dirty="0"/>
              <a:t> </a:t>
            </a:r>
            <a:r>
              <a:rPr lang="en-US" dirty="0" err="1"/>
              <a:t>estudiantes</a:t>
            </a:r>
            <a:r>
              <a:rPr lang="en-US" dirty="0"/>
              <a:t>, de </a:t>
            </a:r>
            <a:r>
              <a:rPr lang="en-US" dirty="0" err="1"/>
              <a:t>crear</a:t>
            </a:r>
            <a:r>
              <a:rPr lang="en-US" dirty="0"/>
              <a:t> un </a:t>
            </a:r>
            <a:r>
              <a:rPr lang="en-US" dirty="0" err="1"/>
              <a:t>entorno</a:t>
            </a:r>
            <a:r>
              <a:rPr lang="en-US" dirty="0"/>
              <a:t> Seguro, que sea </a:t>
            </a:r>
            <a:r>
              <a:rPr lang="en-US" dirty="0" err="1"/>
              <a:t>adecuado</a:t>
            </a:r>
            <a:r>
              <a:rPr lang="en-US" dirty="0"/>
              <a:t> y </a:t>
            </a:r>
            <a:r>
              <a:rPr lang="en-US" dirty="0" err="1"/>
              <a:t>en</a:t>
            </a:r>
            <a:r>
              <a:rPr lang="en-US" dirty="0"/>
              <a:t> el que </a:t>
            </a:r>
            <a:r>
              <a:rPr lang="en-US" dirty="0" err="1"/>
              <a:t>quepan</a:t>
            </a:r>
            <a:r>
              <a:rPr lang="en-US" dirty="0"/>
              <a:t> </a:t>
            </a:r>
            <a:r>
              <a:rPr lang="en-US" dirty="0" err="1"/>
              <a:t>todos</a:t>
            </a:r>
            <a:r>
              <a:rPr lang="en-US" dirty="0"/>
              <a:t>. </a:t>
            </a:r>
          </a:p>
          <a:p>
            <a:r>
              <a:rPr lang="en-US" dirty="0"/>
              <a:t>Una </a:t>
            </a:r>
            <a:r>
              <a:rPr lang="en-US" dirty="0" err="1"/>
              <a:t>parte</a:t>
            </a:r>
            <a:r>
              <a:rPr lang="en-US" dirty="0"/>
              <a:t> </a:t>
            </a:r>
            <a:r>
              <a:rPr lang="en-US" dirty="0" err="1"/>
              <a:t>esencial</a:t>
            </a:r>
            <a:r>
              <a:rPr lang="en-US" dirty="0"/>
              <a:t> de </a:t>
            </a:r>
            <a:r>
              <a:rPr lang="en-US" dirty="0" err="1"/>
              <a:t>este</a:t>
            </a:r>
            <a:r>
              <a:rPr lang="en-US" dirty="0"/>
              <a:t> </a:t>
            </a:r>
            <a:r>
              <a:rPr lang="en-US" dirty="0" err="1"/>
              <a:t>proceso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</a:t>
            </a:r>
            <a:r>
              <a:rPr lang="en-US" dirty="0" err="1"/>
              <a:t>desarrollar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percepción</a:t>
            </a:r>
            <a:r>
              <a:rPr lang="en-US" dirty="0"/>
              <a:t> de </a:t>
            </a:r>
            <a:r>
              <a:rPr lang="en-US" dirty="0" err="1"/>
              <a:t>cómo</a:t>
            </a:r>
            <a:r>
              <a:rPr lang="en-US" dirty="0"/>
              <a:t> </a:t>
            </a:r>
            <a:r>
              <a:rPr lang="en-US" dirty="0" err="1"/>
              <a:t>usará</a:t>
            </a:r>
            <a:r>
              <a:rPr lang="en-US" dirty="0"/>
              <a:t> el </a:t>
            </a:r>
            <a:r>
              <a:rPr lang="en-US" dirty="0" err="1"/>
              <a:t>lenguaje</a:t>
            </a:r>
            <a:r>
              <a:rPr lang="en-US" dirty="0"/>
              <a:t>, </a:t>
            </a:r>
            <a:r>
              <a:rPr lang="en-US" dirty="0" err="1"/>
              <a:t>tono</a:t>
            </a:r>
            <a:r>
              <a:rPr lang="en-US" dirty="0"/>
              <a:t> y las </a:t>
            </a:r>
            <a:r>
              <a:rPr lang="en-US" dirty="0" err="1"/>
              <a:t>metáforas</a:t>
            </a:r>
            <a:r>
              <a:rPr lang="en-US" dirty="0"/>
              <a:t> que </a:t>
            </a:r>
            <a:r>
              <a:rPr lang="en-US" dirty="0" err="1"/>
              <a:t>incluirá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pedagogía</a:t>
            </a:r>
            <a:r>
              <a:rPr lang="en-US" dirty="0"/>
              <a:t>.  </a:t>
            </a:r>
            <a:r>
              <a:rPr lang="en-US" dirty="0" err="1"/>
              <a:t>También</a:t>
            </a:r>
            <a:r>
              <a:rPr lang="en-US" dirty="0"/>
              <a:t> </a:t>
            </a:r>
            <a:r>
              <a:rPr lang="en-US" dirty="0" err="1"/>
              <a:t>deberá</a:t>
            </a:r>
            <a:r>
              <a:rPr lang="en-US" dirty="0"/>
              <a:t> </a:t>
            </a:r>
            <a:r>
              <a:rPr lang="en-US" dirty="0" err="1"/>
              <a:t>hacer</a:t>
            </a:r>
            <a:r>
              <a:rPr lang="en-US" dirty="0"/>
              <a:t> a </a:t>
            </a:r>
            <a:r>
              <a:rPr lang="en-US" dirty="0" err="1"/>
              <a:t>sus</a:t>
            </a:r>
            <a:r>
              <a:rPr lang="en-US" dirty="0"/>
              <a:t> </a:t>
            </a:r>
            <a:r>
              <a:rPr lang="en-US" dirty="0" err="1"/>
              <a:t>estudiantes</a:t>
            </a:r>
            <a:r>
              <a:rPr lang="en-US" dirty="0"/>
              <a:t> y a </a:t>
            </a:r>
            <a:r>
              <a:rPr lang="en-US" dirty="0" err="1"/>
              <a:t>usted</a:t>
            </a:r>
            <a:r>
              <a:rPr lang="en-US" dirty="0"/>
              <a:t> </a:t>
            </a:r>
            <a:r>
              <a:rPr lang="en-US" dirty="0" err="1"/>
              <a:t>mismo</a:t>
            </a:r>
            <a:r>
              <a:rPr lang="en-US" dirty="0"/>
              <a:t> </a:t>
            </a:r>
            <a:r>
              <a:rPr lang="en-US" dirty="0" err="1"/>
              <a:t>más</a:t>
            </a:r>
            <a:r>
              <a:rPr lang="en-US" dirty="0"/>
              <a:t> </a:t>
            </a:r>
            <a:r>
              <a:rPr lang="en-US" dirty="0" err="1"/>
              <a:t>consciente</a:t>
            </a:r>
            <a:r>
              <a:rPr lang="en-US" dirty="0"/>
              <a:t> del </a:t>
            </a:r>
            <a:r>
              <a:rPr lang="en-US" dirty="0" err="1"/>
              <a:t>impacto</a:t>
            </a:r>
            <a:r>
              <a:rPr lang="en-US" dirty="0"/>
              <a:t> de la </a:t>
            </a:r>
            <a:r>
              <a:rPr lang="en-US" dirty="0" err="1"/>
              <a:t>ira</a:t>
            </a:r>
            <a:r>
              <a:rPr lang="en-US" dirty="0"/>
              <a:t> y las </a:t>
            </a:r>
            <a:r>
              <a:rPr lang="en-US" dirty="0" err="1"/>
              <a:t>emociones</a:t>
            </a:r>
            <a:r>
              <a:rPr lang="en-US" dirty="0"/>
              <a:t>. </a:t>
            </a:r>
          </a:p>
          <a:p>
            <a:r>
              <a:rPr lang="en-US" dirty="0" err="1"/>
              <a:t>Esto</a:t>
            </a:r>
            <a:r>
              <a:rPr lang="en-US" dirty="0"/>
              <a:t> </a:t>
            </a:r>
            <a:r>
              <a:rPr lang="en-US" dirty="0" err="1"/>
              <a:t>será</a:t>
            </a:r>
            <a:r>
              <a:rPr lang="en-US" dirty="0"/>
              <a:t> de extrema </a:t>
            </a:r>
            <a:r>
              <a:rPr lang="en-US" dirty="0" err="1"/>
              <a:t>importancia</a:t>
            </a:r>
            <a:r>
              <a:rPr lang="en-US" dirty="0"/>
              <a:t> a la hora de la </a:t>
            </a:r>
            <a:r>
              <a:rPr lang="en-US" dirty="0" err="1"/>
              <a:t>salvaguarda</a:t>
            </a:r>
            <a:r>
              <a:rPr lang="en-US" dirty="0"/>
              <a:t>, y no </a:t>
            </a:r>
            <a:r>
              <a:rPr lang="en-US" dirty="0" err="1"/>
              <a:t>deberá</a:t>
            </a:r>
            <a:r>
              <a:rPr lang="en-US" dirty="0"/>
              <a:t> </a:t>
            </a:r>
            <a:r>
              <a:rPr lang="en-US" dirty="0" err="1"/>
              <a:t>incumplir</a:t>
            </a:r>
            <a:r>
              <a:rPr lang="en-US" dirty="0"/>
              <a:t>/</a:t>
            </a:r>
            <a:r>
              <a:rPr lang="en-US" dirty="0" err="1"/>
              <a:t>violar</a:t>
            </a:r>
            <a:r>
              <a:rPr lang="en-US" dirty="0"/>
              <a:t> el Código de </a:t>
            </a:r>
            <a:r>
              <a:rPr lang="en-US" dirty="0" err="1"/>
              <a:t>Conducta</a:t>
            </a:r>
            <a:r>
              <a:rPr lang="en-US" dirty="0"/>
              <a:t> de AXDA. 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D95A0E-FA82-0F4C-BDFE-528075EF40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9334" y="651933"/>
            <a:ext cx="1032933" cy="10329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585A2CF-E1AA-D541-83B5-7435C9D7E9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8588" y="5538701"/>
            <a:ext cx="1614424" cy="96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9589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3A9CE-D1AE-6749-BBFC-0ECD98303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err="1"/>
              <a:t>Piense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cómo</a:t>
            </a:r>
            <a:r>
              <a:rPr lang="en-US" sz="2400" dirty="0"/>
              <a:t> </a:t>
            </a:r>
            <a:r>
              <a:rPr lang="en-US" sz="2400" dirty="0" err="1"/>
              <a:t>usted</a:t>
            </a:r>
            <a:r>
              <a:rPr lang="en-US" sz="2400" dirty="0"/>
              <a:t> </a:t>
            </a:r>
            <a:r>
              <a:rPr lang="en-US" sz="2400" dirty="0" err="1"/>
              <a:t>como</a:t>
            </a:r>
            <a:r>
              <a:rPr lang="en-US" sz="2400" dirty="0"/>
              <a:t> </a:t>
            </a:r>
            <a:r>
              <a:rPr lang="en-US" sz="2400" dirty="0" err="1"/>
              <a:t>asistente</a:t>
            </a:r>
            <a:r>
              <a:rPr lang="en-US" sz="2400" dirty="0"/>
              <a:t> de maestro </a:t>
            </a:r>
            <a:r>
              <a:rPr lang="en-US" sz="2400" dirty="0" err="1"/>
              <a:t>aumentará</a:t>
            </a:r>
            <a:r>
              <a:rPr lang="en-US" sz="2400" dirty="0"/>
              <a:t> </a:t>
            </a:r>
            <a:r>
              <a:rPr lang="en-US" sz="2400" dirty="0" err="1"/>
              <a:t>su</a:t>
            </a:r>
            <a:r>
              <a:rPr lang="en-US" sz="2400" dirty="0"/>
              <a:t> </a:t>
            </a:r>
            <a:r>
              <a:rPr lang="en-US" sz="2400" dirty="0" err="1"/>
              <a:t>propia</a:t>
            </a:r>
            <a:r>
              <a:rPr lang="en-US" sz="2400" dirty="0"/>
              <a:t> </a:t>
            </a:r>
            <a:r>
              <a:rPr lang="en-US" sz="2400" dirty="0" err="1"/>
              <a:t>percepción</a:t>
            </a:r>
            <a:r>
              <a:rPr lang="en-US" sz="2400" dirty="0"/>
              <a:t> y la de </a:t>
            </a:r>
            <a:r>
              <a:rPr lang="en-US" sz="2400" dirty="0" err="1"/>
              <a:t>sus</a:t>
            </a:r>
            <a:r>
              <a:rPr lang="en-US" sz="2400" dirty="0"/>
              <a:t> </a:t>
            </a:r>
            <a:r>
              <a:rPr lang="en-US" sz="2400" dirty="0" err="1"/>
              <a:t>estudiantes</a:t>
            </a:r>
            <a:r>
              <a:rPr lang="en-US" sz="2400" dirty="0"/>
              <a:t> </a:t>
            </a:r>
            <a:r>
              <a:rPr lang="en-US" sz="2400" dirty="0" err="1"/>
              <a:t>acerca</a:t>
            </a:r>
            <a:r>
              <a:rPr lang="en-US" sz="2400" dirty="0"/>
              <a:t> del </a:t>
            </a:r>
            <a:r>
              <a:rPr lang="en-US" sz="2400" dirty="0" err="1"/>
              <a:t>impacto</a:t>
            </a:r>
            <a:r>
              <a:rPr lang="en-US" sz="2400" dirty="0"/>
              <a:t> de la </a:t>
            </a:r>
            <a:r>
              <a:rPr lang="en-US" sz="2400" dirty="0" err="1"/>
              <a:t>ira</a:t>
            </a:r>
            <a:r>
              <a:rPr lang="en-US" sz="2400" dirty="0"/>
              <a:t> y las </a:t>
            </a:r>
            <a:r>
              <a:rPr lang="en-US" sz="2400" dirty="0" err="1"/>
              <a:t>emociones</a:t>
            </a:r>
            <a:r>
              <a:rPr lang="en-US" sz="2400" dirty="0"/>
              <a:t>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10862C-42D8-9E40-9508-9B3F527E20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Por </a:t>
            </a:r>
            <a:r>
              <a:rPr lang="en-US" dirty="0" err="1"/>
              <a:t>ejemplo</a:t>
            </a:r>
            <a:r>
              <a:rPr lang="en-US" dirty="0"/>
              <a:t>, se </a:t>
            </a:r>
            <a:r>
              <a:rPr lang="en-US" dirty="0" err="1"/>
              <a:t>percibirá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acoso</a:t>
            </a:r>
            <a:r>
              <a:rPr lang="en-US" dirty="0"/>
              <a:t> escolar (y </a:t>
            </a:r>
            <a:r>
              <a:rPr lang="en-US" dirty="0" err="1"/>
              <a:t>contencioso</a:t>
            </a:r>
            <a:r>
              <a:rPr lang="en-US" dirty="0"/>
              <a:t>)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sugiera</a:t>
            </a:r>
            <a:r>
              <a:rPr lang="en-US" dirty="0"/>
              <a:t> a un </a:t>
            </a:r>
            <a:r>
              <a:rPr lang="en-US" dirty="0" err="1"/>
              <a:t>alumno</a:t>
            </a:r>
            <a:r>
              <a:rPr lang="en-US" dirty="0"/>
              <a:t> que </a:t>
            </a:r>
            <a:r>
              <a:rPr lang="en-US" dirty="0" err="1"/>
              <a:t>tiene</a:t>
            </a:r>
            <a:r>
              <a:rPr lang="en-US" dirty="0"/>
              <a:t> </a:t>
            </a:r>
            <a:r>
              <a:rPr lang="en-US" dirty="0" err="1"/>
              <a:t>sobrepeso</a:t>
            </a:r>
            <a:r>
              <a:rPr lang="en-US" dirty="0"/>
              <a:t>/</a:t>
            </a:r>
            <a:r>
              <a:rPr lang="en-US" dirty="0" err="1"/>
              <a:t>está</a:t>
            </a:r>
            <a:r>
              <a:rPr lang="en-US" dirty="0"/>
              <a:t> </a:t>
            </a:r>
            <a:r>
              <a:rPr lang="en-US" dirty="0" err="1"/>
              <a:t>gordo</a:t>
            </a:r>
            <a:r>
              <a:rPr lang="en-US" dirty="0"/>
              <a:t>(a).</a:t>
            </a:r>
          </a:p>
          <a:p>
            <a:r>
              <a:rPr lang="en-US" dirty="0" err="1"/>
              <a:t>Mencione</a:t>
            </a:r>
            <a:r>
              <a:rPr lang="en-US" dirty="0"/>
              <a:t> </a:t>
            </a:r>
            <a:r>
              <a:rPr lang="en-US" dirty="0" err="1"/>
              <a:t>otros</a:t>
            </a:r>
            <a:r>
              <a:rPr lang="en-US" dirty="0"/>
              <a:t> </a:t>
            </a:r>
            <a:r>
              <a:rPr lang="en-US" dirty="0" err="1"/>
              <a:t>ejemplos</a:t>
            </a:r>
            <a:r>
              <a:rPr lang="en-US" dirty="0"/>
              <a:t>: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_________________________</a:t>
            </a:r>
          </a:p>
          <a:p>
            <a:pPr lvl="1"/>
            <a:r>
              <a:rPr lang="en-US" dirty="0"/>
              <a:t>_________________________</a:t>
            </a:r>
          </a:p>
          <a:p>
            <a:pPr lvl="1"/>
            <a:r>
              <a:rPr lang="en-US" dirty="0"/>
              <a:t>_________________________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70853E-6502-044F-921E-CEA49D8B0A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9334" y="651933"/>
            <a:ext cx="1032933" cy="103293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655049-523C-1C44-BFF3-36418AE174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47843" y="5157701"/>
            <a:ext cx="1614424" cy="962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56225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427E0A4F-FE1D-4A81-8D8F-986345F71C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F70C2B8F-6B1B-46D5-86E6-40F36C695F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77B237C1-E8A0-4DD3-B6C5-F2D54F796F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88D62F0D-6BD4-4DD4-B125-6F7A952A31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F928E8CD-5219-4795-91D4-9618DB8ED6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6700828" y="402165"/>
              <a:ext cx="5067838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A00A43E1-4FE7-498F-AFFF-FDFC1FAF04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DB521824-592C-476A-AB0A-CA0C6D1F34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B5C860C9-D4F9-4350-80DA-0D1CD36C77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D2D7981-25C8-2B41-8517-4E0D42FCF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5132438" cy="1622322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 err="1">
                <a:solidFill>
                  <a:srgbClr val="EBEBEB"/>
                </a:solidFill>
              </a:rPr>
              <a:t>Consideracione</a:t>
            </a:r>
            <a:r>
              <a:rPr lang="en-US" sz="2800" dirty="0">
                <a:solidFill>
                  <a:srgbClr val="EBEBEB"/>
                </a:solidFill>
              </a:rPr>
              <a:t> </a:t>
            </a:r>
            <a:r>
              <a:rPr lang="en-US" sz="2800" dirty="0" err="1">
                <a:solidFill>
                  <a:srgbClr val="EBEBEB"/>
                </a:solidFill>
              </a:rPr>
              <a:t>Escenciales</a:t>
            </a:r>
            <a:r>
              <a:rPr lang="en-US" sz="2800" dirty="0">
                <a:solidFill>
                  <a:srgbClr val="EBEBEB"/>
                </a:solidFill>
              </a:rPr>
              <a:t>: Su </a:t>
            </a:r>
            <a:r>
              <a:rPr lang="en-US" sz="2800" dirty="0" err="1">
                <a:solidFill>
                  <a:srgbClr val="EBEBEB"/>
                </a:solidFill>
              </a:rPr>
              <a:t>contrato</a:t>
            </a:r>
            <a:r>
              <a:rPr lang="en-US" sz="2800" dirty="0">
                <a:solidFill>
                  <a:srgbClr val="EBEBEB"/>
                </a:solidFill>
              </a:rPr>
              <a:t> </a:t>
            </a:r>
            <a:r>
              <a:rPr lang="en-US" sz="2800" dirty="0" err="1">
                <a:solidFill>
                  <a:srgbClr val="EBEBEB"/>
                </a:solidFill>
              </a:rPr>
              <a:t>futuro</a:t>
            </a:r>
            <a:r>
              <a:rPr lang="en-US" sz="2800" dirty="0">
                <a:solidFill>
                  <a:srgbClr val="EBEBEB"/>
                </a:solidFill>
              </a:rPr>
              <a:t> con </a:t>
            </a:r>
            <a:r>
              <a:rPr lang="en-US" sz="2800" dirty="0" err="1">
                <a:solidFill>
                  <a:srgbClr val="EBEBEB"/>
                </a:solidFill>
              </a:rPr>
              <a:t>sus</a:t>
            </a:r>
            <a:r>
              <a:rPr lang="en-US" sz="2800" dirty="0">
                <a:solidFill>
                  <a:srgbClr val="EBEBEB"/>
                </a:solidFill>
              </a:rPr>
              <a:t> </a:t>
            </a:r>
            <a:r>
              <a:rPr lang="en-US" sz="2800" dirty="0" err="1">
                <a:solidFill>
                  <a:srgbClr val="EBEBEB"/>
                </a:solidFill>
              </a:rPr>
              <a:t>estudiantes</a:t>
            </a:r>
            <a:r>
              <a:rPr lang="en-US" sz="2800" dirty="0">
                <a:solidFill>
                  <a:srgbClr val="EBEBEB"/>
                </a:solidFill>
              </a:rPr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24A9E5-A418-614E-B85B-A6193FE3F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5132439" cy="3811742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100" dirty="0" err="1">
                <a:solidFill>
                  <a:srgbClr val="FFFFFF"/>
                </a:solidFill>
              </a:rPr>
              <a:t>Política</a:t>
            </a:r>
            <a:r>
              <a:rPr lang="en-US" sz="1100" dirty="0">
                <a:solidFill>
                  <a:srgbClr val="FFFFFF"/>
                </a:solidFill>
              </a:rPr>
              <a:t> de </a:t>
            </a:r>
            <a:r>
              <a:rPr lang="en-US" sz="1100" dirty="0" err="1">
                <a:solidFill>
                  <a:srgbClr val="FFFFFF"/>
                </a:solidFill>
              </a:rPr>
              <a:t>comportamiento</a:t>
            </a:r>
            <a:endParaRPr lang="en-US" sz="1100" dirty="0">
              <a:solidFill>
                <a:srgbClr val="FFFFFF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1100" dirty="0" err="1">
                <a:solidFill>
                  <a:srgbClr val="FFFFFF"/>
                </a:solidFill>
              </a:rPr>
              <a:t>Permitir</a:t>
            </a:r>
            <a:r>
              <a:rPr lang="en-US" sz="1100" dirty="0">
                <a:solidFill>
                  <a:srgbClr val="FFFFFF"/>
                </a:solidFill>
              </a:rPr>
              <a:t> a </a:t>
            </a:r>
            <a:r>
              <a:rPr lang="en-US" sz="1100" dirty="0" err="1">
                <a:solidFill>
                  <a:srgbClr val="FFFFFF"/>
                </a:solidFill>
              </a:rPr>
              <a:t>los</a:t>
            </a:r>
            <a:r>
              <a:rPr lang="en-US" sz="1100" dirty="0">
                <a:solidFill>
                  <a:srgbClr val="FFFFFF"/>
                </a:solidFill>
              </a:rPr>
              <a:t> </a:t>
            </a:r>
            <a:r>
              <a:rPr lang="en-US" sz="1100" dirty="0" err="1">
                <a:solidFill>
                  <a:srgbClr val="FFFFFF"/>
                </a:solidFill>
              </a:rPr>
              <a:t>estudiantes</a:t>
            </a:r>
            <a:r>
              <a:rPr lang="en-US" sz="1100" dirty="0">
                <a:solidFill>
                  <a:srgbClr val="FFFFFF"/>
                </a:solidFill>
              </a:rPr>
              <a:t> </a:t>
            </a:r>
            <a:r>
              <a:rPr lang="en-US" sz="1100" dirty="0" err="1">
                <a:solidFill>
                  <a:srgbClr val="FFFFFF"/>
                </a:solidFill>
              </a:rPr>
              <a:t>compartir</a:t>
            </a:r>
            <a:r>
              <a:rPr lang="en-US" sz="1100" dirty="0">
                <a:solidFill>
                  <a:srgbClr val="FFFFFF"/>
                </a:solidFill>
              </a:rPr>
              <a:t> la </a:t>
            </a:r>
            <a:r>
              <a:rPr lang="en-US" sz="1100" dirty="0" err="1">
                <a:solidFill>
                  <a:srgbClr val="FFFFFF"/>
                </a:solidFill>
              </a:rPr>
              <a:t>responsabilidad</a:t>
            </a:r>
            <a:r>
              <a:rPr lang="en-US" sz="1100" dirty="0">
                <a:solidFill>
                  <a:srgbClr val="FFFFFF"/>
                </a:solidFill>
              </a:rPr>
              <a:t> y </a:t>
            </a:r>
            <a:r>
              <a:rPr lang="en-US" sz="1100" dirty="0" err="1">
                <a:solidFill>
                  <a:srgbClr val="FFFFFF"/>
                </a:solidFill>
              </a:rPr>
              <a:t>expresar</a:t>
            </a:r>
            <a:r>
              <a:rPr lang="en-US" sz="1100" dirty="0">
                <a:solidFill>
                  <a:srgbClr val="FFFFFF"/>
                </a:solidFill>
              </a:rPr>
              <a:t> </a:t>
            </a:r>
            <a:r>
              <a:rPr lang="en-US" sz="1100" dirty="0" err="1">
                <a:solidFill>
                  <a:srgbClr val="FFFFFF"/>
                </a:solidFill>
              </a:rPr>
              <a:t>su</a:t>
            </a:r>
            <a:r>
              <a:rPr lang="en-US" sz="1100" dirty="0">
                <a:solidFill>
                  <a:srgbClr val="FFFFFF"/>
                </a:solidFill>
              </a:rPr>
              <a:t> opinion </a:t>
            </a:r>
            <a:r>
              <a:rPr lang="en-US" sz="1100" dirty="0" err="1">
                <a:solidFill>
                  <a:srgbClr val="FFFFFF"/>
                </a:solidFill>
              </a:rPr>
              <a:t>sobre</a:t>
            </a:r>
            <a:r>
              <a:rPr lang="en-US" sz="1100" dirty="0">
                <a:solidFill>
                  <a:srgbClr val="FFFFFF"/>
                </a:solidFill>
              </a:rPr>
              <a:t> </a:t>
            </a:r>
            <a:r>
              <a:rPr lang="en-US" sz="1100" dirty="0" err="1">
                <a:solidFill>
                  <a:srgbClr val="FFFFFF"/>
                </a:solidFill>
              </a:rPr>
              <a:t>asuntos</a:t>
            </a:r>
            <a:r>
              <a:rPr lang="en-US" sz="1100" dirty="0">
                <a:solidFill>
                  <a:srgbClr val="FFFFFF"/>
                </a:solidFill>
              </a:rPr>
              <a:t> que les </a:t>
            </a:r>
            <a:r>
              <a:rPr lang="en-US" sz="1100" dirty="0" err="1">
                <a:solidFill>
                  <a:srgbClr val="FFFFFF"/>
                </a:solidFill>
              </a:rPr>
              <a:t>afectan</a:t>
            </a:r>
            <a:r>
              <a:rPr lang="en-US" sz="1100" dirty="0">
                <a:solidFill>
                  <a:srgbClr val="FFFFFF"/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US" sz="1100" dirty="0" err="1">
                <a:solidFill>
                  <a:srgbClr val="FFFFFF"/>
                </a:solidFill>
              </a:rPr>
              <a:t>Bienestar</a:t>
            </a:r>
            <a:r>
              <a:rPr lang="en-US" sz="1100" dirty="0">
                <a:solidFill>
                  <a:srgbClr val="FFFFFF"/>
                </a:solidFill>
              </a:rPr>
              <a:t> y </a:t>
            </a:r>
            <a:r>
              <a:rPr lang="en-US" sz="1100" dirty="0" err="1">
                <a:solidFill>
                  <a:srgbClr val="FFFFFF"/>
                </a:solidFill>
              </a:rPr>
              <a:t>autoestima</a:t>
            </a:r>
            <a:r>
              <a:rPr lang="en-US" sz="1100" dirty="0">
                <a:solidFill>
                  <a:srgbClr val="FFFFFF"/>
                </a:solidFill>
              </a:rPr>
              <a:t> de </a:t>
            </a:r>
            <a:r>
              <a:rPr lang="en-US" sz="1100" dirty="0" err="1">
                <a:solidFill>
                  <a:srgbClr val="FFFFFF"/>
                </a:solidFill>
              </a:rPr>
              <a:t>los</a:t>
            </a:r>
            <a:r>
              <a:rPr lang="en-US" sz="1100" dirty="0">
                <a:solidFill>
                  <a:srgbClr val="FFFFFF"/>
                </a:solidFill>
              </a:rPr>
              <a:t> </a:t>
            </a:r>
            <a:r>
              <a:rPr lang="en-US" sz="1100" dirty="0" err="1">
                <a:solidFill>
                  <a:srgbClr val="FFFFFF"/>
                </a:solidFill>
              </a:rPr>
              <a:t>estudiantes</a:t>
            </a:r>
            <a:endParaRPr lang="en-US" sz="1100" dirty="0">
              <a:solidFill>
                <a:srgbClr val="FFFFFF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1100" dirty="0" err="1">
                <a:solidFill>
                  <a:srgbClr val="FFFFFF"/>
                </a:solidFill>
              </a:rPr>
              <a:t>Discapacidad</a:t>
            </a:r>
            <a:r>
              <a:rPr lang="en-US" sz="1100" dirty="0">
                <a:solidFill>
                  <a:srgbClr val="FFFFFF"/>
                </a:solidFill>
              </a:rPr>
              <a:t>: </a:t>
            </a:r>
            <a:r>
              <a:rPr lang="en-US" sz="1100" dirty="0" err="1">
                <a:solidFill>
                  <a:srgbClr val="FFFFFF"/>
                </a:solidFill>
              </a:rPr>
              <a:t>Problemas</a:t>
            </a:r>
            <a:r>
              <a:rPr lang="en-US" sz="1100" dirty="0">
                <a:solidFill>
                  <a:srgbClr val="FFFFFF"/>
                </a:solidFill>
              </a:rPr>
              <a:t> medicos</a:t>
            </a:r>
          </a:p>
          <a:p>
            <a:pPr lvl="1">
              <a:lnSpc>
                <a:spcPct val="90000"/>
              </a:lnSpc>
            </a:pPr>
            <a:r>
              <a:rPr lang="en-US" sz="1100" dirty="0" err="1">
                <a:solidFill>
                  <a:srgbClr val="FFFFFF"/>
                </a:solidFill>
              </a:rPr>
              <a:t>Desarrollo</a:t>
            </a:r>
            <a:r>
              <a:rPr lang="en-US" sz="1100" dirty="0">
                <a:solidFill>
                  <a:srgbClr val="FFFFFF"/>
                </a:solidFill>
              </a:rPr>
              <a:t> </a:t>
            </a:r>
            <a:r>
              <a:rPr lang="en-US" sz="1100" dirty="0" err="1">
                <a:solidFill>
                  <a:srgbClr val="FFFFFF"/>
                </a:solidFill>
              </a:rPr>
              <a:t>físico</a:t>
            </a:r>
            <a:r>
              <a:rPr lang="en-US" sz="1100" dirty="0">
                <a:solidFill>
                  <a:srgbClr val="FFFFFF"/>
                </a:solidFill>
              </a:rPr>
              <a:t> y </a:t>
            </a:r>
            <a:r>
              <a:rPr lang="en-US" sz="1100" dirty="0" err="1">
                <a:solidFill>
                  <a:srgbClr val="FFFFFF"/>
                </a:solidFill>
              </a:rPr>
              <a:t>emocional</a:t>
            </a:r>
            <a:endParaRPr lang="en-US" sz="1100" dirty="0">
              <a:solidFill>
                <a:srgbClr val="FFFFFF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1100" dirty="0" err="1">
                <a:solidFill>
                  <a:srgbClr val="FFFFFF"/>
                </a:solidFill>
              </a:rPr>
              <a:t>Discapacidad</a:t>
            </a:r>
            <a:r>
              <a:rPr lang="en-US" sz="1100" dirty="0">
                <a:solidFill>
                  <a:srgbClr val="FFFFFF"/>
                </a:solidFill>
              </a:rPr>
              <a:t>: </a:t>
            </a:r>
            <a:r>
              <a:rPr lang="en-US" sz="1100" dirty="0" err="1">
                <a:solidFill>
                  <a:srgbClr val="FFFFFF"/>
                </a:solidFill>
              </a:rPr>
              <a:t>Concienciación</a:t>
            </a:r>
            <a:r>
              <a:rPr lang="en-US" sz="1100" dirty="0">
                <a:solidFill>
                  <a:srgbClr val="FFFFFF"/>
                </a:solidFill>
              </a:rPr>
              <a:t> </a:t>
            </a:r>
            <a:r>
              <a:rPr lang="en-US" sz="1100" dirty="0" err="1">
                <a:solidFill>
                  <a:srgbClr val="FFFFFF"/>
                </a:solidFill>
              </a:rPr>
              <a:t>acerca</a:t>
            </a:r>
            <a:r>
              <a:rPr lang="en-US" sz="1100" dirty="0">
                <a:solidFill>
                  <a:srgbClr val="FFFFFF"/>
                </a:solidFill>
              </a:rPr>
              <a:t> de </a:t>
            </a:r>
            <a:r>
              <a:rPr lang="en-US" sz="1100" dirty="0" err="1">
                <a:solidFill>
                  <a:srgbClr val="FFFFFF"/>
                </a:solidFill>
              </a:rPr>
              <a:t>una</a:t>
            </a:r>
            <a:r>
              <a:rPr lang="en-US" sz="1100" dirty="0">
                <a:solidFill>
                  <a:srgbClr val="FFFFFF"/>
                </a:solidFill>
              </a:rPr>
              <a:t> mayor </a:t>
            </a:r>
            <a:r>
              <a:rPr lang="en-US" sz="1100" dirty="0" err="1">
                <a:solidFill>
                  <a:srgbClr val="FFFFFF"/>
                </a:solidFill>
              </a:rPr>
              <a:t>vulnerabilidad</a:t>
            </a:r>
            <a:endParaRPr lang="en-US" sz="1100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1100" dirty="0">
                <a:solidFill>
                  <a:srgbClr val="FFFFFF"/>
                </a:solidFill>
              </a:rPr>
              <a:t>Una </a:t>
            </a:r>
            <a:r>
              <a:rPr lang="en-US" sz="1100" dirty="0" err="1">
                <a:solidFill>
                  <a:srgbClr val="FFFFFF"/>
                </a:solidFill>
              </a:rPr>
              <a:t>política</a:t>
            </a:r>
            <a:r>
              <a:rPr lang="en-US" sz="1100" dirty="0">
                <a:solidFill>
                  <a:srgbClr val="FFFFFF"/>
                </a:solidFill>
              </a:rPr>
              <a:t> de </a:t>
            </a:r>
            <a:r>
              <a:rPr lang="en-US" sz="1100" i="1" dirty="0" err="1">
                <a:solidFill>
                  <a:srgbClr val="FFFFFF"/>
                </a:solidFill>
              </a:rPr>
              <a:t>Comportamiento</a:t>
            </a:r>
            <a:r>
              <a:rPr lang="en-US" sz="1100" i="1" dirty="0">
                <a:solidFill>
                  <a:srgbClr val="FFFFFF"/>
                </a:solidFill>
              </a:rPr>
              <a:t> </a:t>
            </a:r>
            <a:r>
              <a:rPr lang="en-US" sz="1100" i="1" dirty="0" err="1">
                <a:solidFill>
                  <a:srgbClr val="FFFFFF"/>
                </a:solidFill>
              </a:rPr>
              <a:t>Positivo</a:t>
            </a:r>
            <a:r>
              <a:rPr lang="en-US" sz="1100" i="1" dirty="0">
                <a:solidFill>
                  <a:srgbClr val="FFFFFF"/>
                </a:solidFill>
              </a:rPr>
              <a:t> y/o </a:t>
            </a:r>
            <a:r>
              <a:rPr lang="en-US" sz="1100" dirty="0" err="1">
                <a:solidFill>
                  <a:srgbClr val="FFFFFF"/>
                </a:solidFill>
              </a:rPr>
              <a:t>contrato</a:t>
            </a:r>
            <a:r>
              <a:rPr lang="en-US" sz="1100" dirty="0">
                <a:solidFill>
                  <a:srgbClr val="FFFFFF"/>
                </a:solidFill>
              </a:rPr>
              <a:t> de </a:t>
            </a:r>
            <a:r>
              <a:rPr lang="en-US" sz="1100" dirty="0" err="1">
                <a:solidFill>
                  <a:srgbClr val="FFFFFF"/>
                </a:solidFill>
              </a:rPr>
              <a:t>comportamiento</a:t>
            </a:r>
            <a:r>
              <a:rPr lang="en-US" sz="1100" dirty="0">
                <a:solidFill>
                  <a:srgbClr val="FFFFFF"/>
                </a:solidFill>
              </a:rPr>
              <a:t> </a:t>
            </a:r>
            <a:r>
              <a:rPr lang="en-US" sz="1100" dirty="0" err="1">
                <a:solidFill>
                  <a:srgbClr val="FFFFFF"/>
                </a:solidFill>
              </a:rPr>
              <a:t>es</a:t>
            </a:r>
            <a:r>
              <a:rPr lang="en-US" sz="1100" dirty="0">
                <a:solidFill>
                  <a:srgbClr val="FFFFFF"/>
                </a:solidFill>
              </a:rPr>
              <a:t> un </a:t>
            </a:r>
            <a:r>
              <a:rPr lang="en-US" sz="1100" dirty="0" err="1">
                <a:solidFill>
                  <a:srgbClr val="FFFFFF"/>
                </a:solidFill>
              </a:rPr>
              <a:t>acuerdo</a:t>
            </a:r>
            <a:r>
              <a:rPr lang="en-US" sz="1100" dirty="0">
                <a:solidFill>
                  <a:srgbClr val="FFFFFF"/>
                </a:solidFill>
              </a:rPr>
              <a:t> que describe </a:t>
            </a:r>
            <a:r>
              <a:rPr lang="en-US" sz="1100" dirty="0" err="1">
                <a:solidFill>
                  <a:srgbClr val="FFFFFF"/>
                </a:solidFill>
              </a:rPr>
              <a:t>cómo</a:t>
            </a:r>
            <a:r>
              <a:rPr lang="en-US" sz="1100" dirty="0">
                <a:solidFill>
                  <a:srgbClr val="FFFFFF"/>
                </a:solidFill>
              </a:rPr>
              <a:t> se </a:t>
            </a:r>
            <a:r>
              <a:rPr lang="en-US" sz="1100" dirty="0" err="1">
                <a:solidFill>
                  <a:srgbClr val="FFFFFF"/>
                </a:solidFill>
              </a:rPr>
              <a:t>espera</a:t>
            </a:r>
            <a:r>
              <a:rPr lang="en-US" sz="1100" dirty="0">
                <a:solidFill>
                  <a:srgbClr val="FFFFFF"/>
                </a:solidFill>
              </a:rPr>
              <a:t> que </a:t>
            </a:r>
            <a:r>
              <a:rPr lang="en-US" sz="1100" dirty="0" err="1">
                <a:solidFill>
                  <a:srgbClr val="FFFFFF"/>
                </a:solidFill>
              </a:rPr>
              <a:t>cada</a:t>
            </a:r>
            <a:r>
              <a:rPr lang="en-US" sz="1100" dirty="0">
                <a:solidFill>
                  <a:srgbClr val="FFFFFF"/>
                </a:solidFill>
              </a:rPr>
              <a:t> </a:t>
            </a:r>
            <a:r>
              <a:rPr lang="en-US" sz="1100" dirty="0" err="1">
                <a:solidFill>
                  <a:srgbClr val="FFFFFF"/>
                </a:solidFill>
              </a:rPr>
              <a:t>estudiante</a:t>
            </a:r>
            <a:r>
              <a:rPr lang="en-US" sz="1100" dirty="0">
                <a:solidFill>
                  <a:srgbClr val="FFFFFF"/>
                </a:solidFill>
              </a:rPr>
              <a:t> individual se </a:t>
            </a:r>
            <a:r>
              <a:rPr lang="en-US" sz="1100" dirty="0" err="1">
                <a:solidFill>
                  <a:srgbClr val="FFFFFF"/>
                </a:solidFill>
              </a:rPr>
              <a:t>comporte</a:t>
            </a:r>
            <a:r>
              <a:rPr lang="en-US" sz="1100" dirty="0">
                <a:solidFill>
                  <a:srgbClr val="FFFFFF"/>
                </a:solidFill>
              </a:rPr>
              <a:t> para </a:t>
            </a:r>
            <a:r>
              <a:rPr lang="en-US" sz="1100" dirty="0" err="1">
                <a:solidFill>
                  <a:srgbClr val="FFFFFF"/>
                </a:solidFill>
              </a:rPr>
              <a:t>crear</a:t>
            </a:r>
            <a:r>
              <a:rPr lang="en-US" sz="1100" dirty="0">
                <a:solidFill>
                  <a:srgbClr val="FFFFFF"/>
                </a:solidFill>
              </a:rPr>
              <a:t> un </a:t>
            </a:r>
            <a:r>
              <a:rPr lang="en-US" sz="1100" dirty="0" err="1">
                <a:solidFill>
                  <a:srgbClr val="FFFFFF"/>
                </a:solidFill>
              </a:rPr>
              <a:t>entorno</a:t>
            </a:r>
            <a:r>
              <a:rPr lang="en-US" sz="1100" dirty="0">
                <a:solidFill>
                  <a:srgbClr val="FFFFFF"/>
                </a:solidFill>
              </a:rPr>
              <a:t> Seguro y de </a:t>
            </a:r>
            <a:r>
              <a:rPr lang="en-US" sz="1100" dirty="0" err="1">
                <a:solidFill>
                  <a:srgbClr val="FFFFFF"/>
                </a:solidFill>
              </a:rPr>
              <a:t>apoyo</a:t>
            </a:r>
            <a:r>
              <a:rPr lang="en-US" sz="1100" dirty="0">
                <a:solidFill>
                  <a:srgbClr val="FFFFFF"/>
                </a:solidFill>
              </a:rPr>
              <a:t>, </a:t>
            </a:r>
            <a:r>
              <a:rPr lang="en-US" sz="1100" dirty="0" err="1">
                <a:solidFill>
                  <a:srgbClr val="FFFFFF"/>
                </a:solidFill>
              </a:rPr>
              <a:t>en</a:t>
            </a:r>
            <a:r>
              <a:rPr lang="en-US" sz="1100" dirty="0">
                <a:solidFill>
                  <a:srgbClr val="FFFFFF"/>
                </a:solidFill>
              </a:rPr>
              <a:t> el que </a:t>
            </a:r>
            <a:r>
              <a:rPr lang="en-US" sz="1100" dirty="0" err="1">
                <a:solidFill>
                  <a:srgbClr val="FFFFFF"/>
                </a:solidFill>
              </a:rPr>
              <a:t>tanto</a:t>
            </a:r>
            <a:r>
              <a:rPr lang="en-US" sz="1100" dirty="0">
                <a:solidFill>
                  <a:srgbClr val="FFFFFF"/>
                </a:solidFill>
              </a:rPr>
              <a:t> </a:t>
            </a:r>
            <a:r>
              <a:rPr lang="en-US" sz="1100" dirty="0" err="1">
                <a:solidFill>
                  <a:srgbClr val="FFFFFF"/>
                </a:solidFill>
              </a:rPr>
              <a:t>los</a:t>
            </a:r>
            <a:r>
              <a:rPr lang="en-US" sz="1100" dirty="0">
                <a:solidFill>
                  <a:srgbClr val="FFFFFF"/>
                </a:solidFill>
              </a:rPr>
              <a:t> </a:t>
            </a:r>
            <a:r>
              <a:rPr lang="en-US" sz="1100" dirty="0" err="1">
                <a:solidFill>
                  <a:srgbClr val="FFFFFF"/>
                </a:solidFill>
              </a:rPr>
              <a:t>estudiantes</a:t>
            </a:r>
            <a:r>
              <a:rPr lang="en-US" sz="1100" dirty="0">
                <a:solidFill>
                  <a:srgbClr val="FFFFFF"/>
                </a:solidFill>
              </a:rPr>
              <a:t> </a:t>
            </a:r>
            <a:r>
              <a:rPr lang="en-US" sz="1100" dirty="0" err="1">
                <a:solidFill>
                  <a:srgbClr val="FFFFFF"/>
                </a:solidFill>
              </a:rPr>
              <a:t>como</a:t>
            </a:r>
            <a:r>
              <a:rPr lang="en-US" sz="1100" dirty="0">
                <a:solidFill>
                  <a:srgbClr val="FFFFFF"/>
                </a:solidFill>
              </a:rPr>
              <a:t> </a:t>
            </a:r>
            <a:r>
              <a:rPr lang="en-US" sz="1100" dirty="0" err="1">
                <a:solidFill>
                  <a:srgbClr val="FFFFFF"/>
                </a:solidFill>
              </a:rPr>
              <a:t>los</a:t>
            </a:r>
            <a:r>
              <a:rPr lang="en-US" sz="1100" dirty="0">
                <a:solidFill>
                  <a:srgbClr val="FFFFFF"/>
                </a:solidFill>
              </a:rPr>
              <a:t> </a:t>
            </a:r>
            <a:r>
              <a:rPr lang="en-US" sz="1100" dirty="0" err="1">
                <a:solidFill>
                  <a:srgbClr val="FFFFFF"/>
                </a:solidFill>
              </a:rPr>
              <a:t>asistentes</a:t>
            </a:r>
            <a:r>
              <a:rPr lang="en-US" sz="1100" dirty="0">
                <a:solidFill>
                  <a:srgbClr val="FFFFFF"/>
                </a:solidFill>
              </a:rPr>
              <a:t> de maestro, </a:t>
            </a:r>
            <a:r>
              <a:rPr lang="en-US" sz="1100" dirty="0" err="1">
                <a:solidFill>
                  <a:srgbClr val="FFFFFF"/>
                </a:solidFill>
              </a:rPr>
              <a:t>profesores</a:t>
            </a:r>
            <a:r>
              <a:rPr lang="en-US" sz="1100" dirty="0">
                <a:solidFill>
                  <a:srgbClr val="FFFFFF"/>
                </a:solidFill>
              </a:rPr>
              <a:t> y </a:t>
            </a:r>
            <a:r>
              <a:rPr lang="en-US" sz="1100" dirty="0" err="1">
                <a:solidFill>
                  <a:srgbClr val="FFFFFF"/>
                </a:solidFill>
              </a:rPr>
              <a:t>equipo</a:t>
            </a:r>
            <a:r>
              <a:rPr lang="en-US" sz="1100" dirty="0">
                <a:solidFill>
                  <a:srgbClr val="FFFFFF"/>
                </a:solidFill>
              </a:rPr>
              <a:t> de </a:t>
            </a:r>
            <a:r>
              <a:rPr lang="en-US" sz="1100" dirty="0" err="1">
                <a:solidFill>
                  <a:srgbClr val="FFFFFF"/>
                </a:solidFill>
              </a:rPr>
              <a:t>trabajo</a:t>
            </a:r>
            <a:r>
              <a:rPr lang="en-US" sz="1100" dirty="0">
                <a:solidFill>
                  <a:srgbClr val="FFFFFF"/>
                </a:solidFill>
              </a:rPr>
              <a:t> se </a:t>
            </a:r>
            <a:r>
              <a:rPr lang="en-US" sz="1100" dirty="0" err="1">
                <a:solidFill>
                  <a:srgbClr val="FFFFFF"/>
                </a:solidFill>
              </a:rPr>
              <a:t>sientan</a:t>
            </a:r>
            <a:r>
              <a:rPr lang="en-US" sz="1100" dirty="0">
                <a:solidFill>
                  <a:srgbClr val="FFFFFF"/>
                </a:solidFill>
              </a:rPr>
              <a:t> </a:t>
            </a:r>
            <a:r>
              <a:rPr lang="en-US" sz="1100" dirty="0" err="1">
                <a:solidFill>
                  <a:srgbClr val="FFFFFF"/>
                </a:solidFill>
              </a:rPr>
              <a:t>valorados</a:t>
            </a:r>
            <a:r>
              <a:rPr lang="en-US" sz="1100" dirty="0">
                <a:solidFill>
                  <a:srgbClr val="FFFFFF"/>
                </a:solidFill>
              </a:rPr>
              <a:t> y </a:t>
            </a:r>
            <a:r>
              <a:rPr lang="en-US" sz="1100" dirty="0" err="1">
                <a:solidFill>
                  <a:srgbClr val="FFFFFF"/>
                </a:solidFill>
              </a:rPr>
              <a:t>respetados</a:t>
            </a:r>
            <a:r>
              <a:rPr lang="en-US" sz="1100" dirty="0">
                <a:solidFill>
                  <a:srgbClr val="FFFFFF"/>
                </a:solidFill>
              </a:rPr>
              <a:t> individual y </a:t>
            </a:r>
            <a:r>
              <a:rPr lang="en-US" sz="1100" dirty="0" err="1">
                <a:solidFill>
                  <a:srgbClr val="FFFFFF"/>
                </a:solidFill>
              </a:rPr>
              <a:t>colectivamente</a:t>
            </a:r>
            <a:r>
              <a:rPr lang="en-US" sz="1100" dirty="0">
                <a:solidFill>
                  <a:srgbClr val="FFFFFF"/>
                </a:solidFill>
              </a:rPr>
              <a:t>. </a:t>
            </a:r>
          </a:p>
          <a:p>
            <a:pPr>
              <a:lnSpc>
                <a:spcPct val="90000"/>
              </a:lnSpc>
            </a:pPr>
            <a:r>
              <a:rPr lang="en-US" sz="1100" dirty="0" err="1">
                <a:solidFill>
                  <a:srgbClr val="FFFFFF"/>
                </a:solidFill>
              </a:rPr>
              <a:t>Proporcionará</a:t>
            </a:r>
            <a:r>
              <a:rPr lang="en-US" sz="1100" dirty="0">
                <a:solidFill>
                  <a:srgbClr val="FFFFFF"/>
                </a:solidFill>
              </a:rPr>
              <a:t> a </a:t>
            </a:r>
            <a:r>
              <a:rPr lang="en-US" sz="1100" dirty="0" err="1">
                <a:solidFill>
                  <a:srgbClr val="FFFFFF"/>
                </a:solidFill>
              </a:rPr>
              <a:t>los</a:t>
            </a:r>
            <a:r>
              <a:rPr lang="en-US" sz="1100" dirty="0">
                <a:solidFill>
                  <a:srgbClr val="FFFFFF"/>
                </a:solidFill>
              </a:rPr>
              <a:t> </a:t>
            </a:r>
            <a:r>
              <a:rPr lang="en-US" sz="1100" dirty="0" err="1">
                <a:solidFill>
                  <a:srgbClr val="FFFFFF"/>
                </a:solidFill>
              </a:rPr>
              <a:t>estudiantes</a:t>
            </a:r>
            <a:r>
              <a:rPr lang="en-US" sz="1100" dirty="0">
                <a:solidFill>
                  <a:srgbClr val="FFFFFF"/>
                </a:solidFill>
              </a:rPr>
              <a:t> a </a:t>
            </a:r>
            <a:r>
              <a:rPr lang="en-US" sz="1100" dirty="0" err="1">
                <a:solidFill>
                  <a:srgbClr val="FFFFFF"/>
                </a:solidFill>
              </a:rPr>
              <a:t>los</a:t>
            </a:r>
            <a:r>
              <a:rPr lang="en-US" sz="1100" dirty="0">
                <a:solidFill>
                  <a:srgbClr val="FFFFFF"/>
                </a:solidFill>
              </a:rPr>
              <a:t> que </a:t>
            </a:r>
            <a:r>
              <a:rPr lang="en-US" sz="1100" dirty="0" err="1">
                <a:solidFill>
                  <a:srgbClr val="FFFFFF"/>
                </a:solidFill>
              </a:rPr>
              <a:t>va</a:t>
            </a:r>
            <a:r>
              <a:rPr lang="en-US" sz="1100" dirty="0">
                <a:solidFill>
                  <a:srgbClr val="FFFFFF"/>
                </a:solidFill>
              </a:rPr>
              <a:t> a </a:t>
            </a:r>
            <a:r>
              <a:rPr lang="en-US" sz="1100" dirty="0" err="1">
                <a:solidFill>
                  <a:srgbClr val="FFFFFF"/>
                </a:solidFill>
              </a:rPr>
              <a:t>enseñar</a:t>
            </a:r>
            <a:r>
              <a:rPr lang="en-US" sz="1100" dirty="0">
                <a:solidFill>
                  <a:srgbClr val="FFFFFF"/>
                </a:solidFill>
              </a:rPr>
              <a:t> la </a:t>
            </a:r>
            <a:r>
              <a:rPr lang="en-US" sz="1100" dirty="0" err="1">
                <a:solidFill>
                  <a:srgbClr val="FFFFFF"/>
                </a:solidFill>
              </a:rPr>
              <a:t>estructura</a:t>
            </a:r>
            <a:r>
              <a:rPr lang="en-US" sz="1100" dirty="0">
                <a:solidFill>
                  <a:srgbClr val="FFFFFF"/>
                </a:solidFill>
              </a:rPr>
              <a:t>, </a:t>
            </a:r>
            <a:r>
              <a:rPr lang="en-US" sz="1100" dirty="0" err="1">
                <a:solidFill>
                  <a:srgbClr val="FFFFFF"/>
                </a:solidFill>
              </a:rPr>
              <a:t>autogestión</a:t>
            </a:r>
            <a:r>
              <a:rPr lang="en-US" sz="1100" dirty="0">
                <a:solidFill>
                  <a:srgbClr val="FFFFFF"/>
                </a:solidFill>
              </a:rPr>
              <a:t> y </a:t>
            </a:r>
            <a:r>
              <a:rPr lang="en-US" sz="1100" dirty="0" err="1">
                <a:solidFill>
                  <a:srgbClr val="FFFFFF"/>
                </a:solidFill>
              </a:rPr>
              <a:t>posesión</a:t>
            </a:r>
            <a:r>
              <a:rPr lang="en-US" sz="1100" dirty="0">
                <a:solidFill>
                  <a:srgbClr val="FFFFFF"/>
                </a:solidFill>
              </a:rPr>
              <a:t> del </a:t>
            </a:r>
            <a:r>
              <a:rPr lang="en-US" sz="1100" dirty="0" err="1">
                <a:solidFill>
                  <a:srgbClr val="FFFFFF"/>
                </a:solidFill>
              </a:rPr>
              <a:t>comportamiento</a:t>
            </a:r>
            <a:r>
              <a:rPr lang="en-US" sz="1100" dirty="0">
                <a:solidFill>
                  <a:srgbClr val="FFFFFF"/>
                </a:solidFill>
              </a:rPr>
              <a:t> y </a:t>
            </a:r>
            <a:r>
              <a:rPr lang="en-US" sz="1100" dirty="0" err="1">
                <a:solidFill>
                  <a:srgbClr val="FFFFFF"/>
                </a:solidFill>
              </a:rPr>
              <a:t>autoestima</a:t>
            </a:r>
            <a:r>
              <a:rPr lang="en-US" sz="1100" dirty="0">
                <a:solidFill>
                  <a:srgbClr val="FFFFFF"/>
                </a:solidFill>
              </a:rPr>
              <a:t> del </a:t>
            </a:r>
            <a:r>
              <a:rPr lang="en-US" sz="1100" dirty="0" err="1">
                <a:solidFill>
                  <a:srgbClr val="FFFFFF"/>
                </a:solidFill>
              </a:rPr>
              <a:t>estudiante</a:t>
            </a:r>
            <a:r>
              <a:rPr lang="en-US" sz="1100" dirty="0">
                <a:solidFill>
                  <a:srgbClr val="FFFFFF"/>
                </a:solidFill>
              </a:rPr>
              <a:t>, de forma que </a:t>
            </a:r>
            <a:r>
              <a:rPr lang="en-US" sz="1100" dirty="0" err="1">
                <a:solidFill>
                  <a:srgbClr val="FFFFFF"/>
                </a:solidFill>
              </a:rPr>
              <a:t>puedan</a:t>
            </a:r>
            <a:r>
              <a:rPr lang="en-US" sz="1100" dirty="0">
                <a:solidFill>
                  <a:srgbClr val="FFFFFF"/>
                </a:solidFill>
              </a:rPr>
              <a:t> </a:t>
            </a:r>
            <a:r>
              <a:rPr lang="en-US" sz="1100" dirty="0" err="1">
                <a:solidFill>
                  <a:srgbClr val="FFFFFF"/>
                </a:solidFill>
              </a:rPr>
              <a:t>producirse</a:t>
            </a:r>
            <a:r>
              <a:rPr lang="en-US" sz="1100" dirty="0">
                <a:solidFill>
                  <a:srgbClr val="FFFFFF"/>
                </a:solidFill>
              </a:rPr>
              <a:t> un </a:t>
            </a:r>
            <a:r>
              <a:rPr lang="en-US" sz="1100" dirty="0" err="1">
                <a:solidFill>
                  <a:srgbClr val="FFFFFF"/>
                </a:solidFill>
              </a:rPr>
              <a:t>aprendizaje</a:t>
            </a:r>
            <a:r>
              <a:rPr lang="en-US" sz="1100" dirty="0">
                <a:solidFill>
                  <a:srgbClr val="FFFFFF"/>
                </a:solidFill>
              </a:rPr>
              <a:t> y </a:t>
            </a:r>
            <a:r>
              <a:rPr lang="en-US" sz="1100" dirty="0" err="1">
                <a:solidFill>
                  <a:srgbClr val="FFFFFF"/>
                </a:solidFill>
              </a:rPr>
              <a:t>pedagogía</a:t>
            </a:r>
            <a:r>
              <a:rPr lang="en-US" sz="1100" dirty="0">
                <a:solidFill>
                  <a:srgbClr val="FFFFFF"/>
                </a:solidFill>
              </a:rPr>
              <a:t> </a:t>
            </a:r>
            <a:r>
              <a:rPr lang="en-US" sz="1100" dirty="0" err="1">
                <a:solidFill>
                  <a:srgbClr val="FFFFFF"/>
                </a:solidFill>
              </a:rPr>
              <a:t>eficaces</a:t>
            </a:r>
            <a:r>
              <a:rPr lang="en-US" sz="1100" dirty="0">
                <a:solidFill>
                  <a:srgbClr val="FFFFFF"/>
                </a:solidFill>
              </a:rPr>
              <a:t>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3864E9-CC8C-DA48-B46F-D95486C0E7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6090" y="1731172"/>
            <a:ext cx="4436812" cy="3327608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538A90C8-AE0E-4EBA-9AF8-EEDB206020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C9904F-AB24-3A49-9D4C-0B3F5DF279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1414" y="5808141"/>
            <a:ext cx="1162344" cy="692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511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27438BF-6A3E-4FF4-B381-D619E5953D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EA8FC14-66B9-4B89-8A1A-B9DD527C4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FACC9E27-5F4A-4983-A2FD-83CFCD0696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84A0171D-9BCC-8E4C-B4DC-E3202874A4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3421623" cy="560121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100"/>
              <a:t>¿Qué factores puede que deba considerer como asistente de maestro para salvaguardar, no solamente a sus estudiantes, sino a usted mismo?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96BFF4D0-8659-4446-AF42-CF2D1DC088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5839286"/>
              </p:ext>
            </p:extLst>
          </p:nvPr>
        </p:nvGraphicFramePr>
        <p:xfrm>
          <a:off x="4453036" y="1003572"/>
          <a:ext cx="6813550" cy="3752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id="{AA3A77EB-D201-42BF-9FF2-6EC0E5C261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E02668-B1D7-D448-B6F6-B3DBE00DFD0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74502" y="5135171"/>
            <a:ext cx="1830335" cy="1089049"/>
          </a:xfrm>
          <a:prstGeom prst="roundRect">
            <a:avLst>
              <a:gd name="adj" fmla="val 1858"/>
            </a:avLst>
          </a:prstGeom>
          <a:effectLst/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CDCEA3C-8727-5B49-9A7A-1E82E9C24CA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23442" y="5135171"/>
            <a:ext cx="1089050" cy="1089050"/>
          </a:xfrm>
          <a:prstGeom prst="roundRect">
            <a:avLst>
              <a:gd name="adj" fmla="val 1858"/>
            </a:avLst>
          </a:prstGeom>
          <a:effectLst/>
        </p:spPr>
      </p:pic>
    </p:spTree>
    <p:extLst>
      <p:ext uri="{BB962C8B-B14F-4D97-AF65-F5344CB8AC3E}">
        <p14:creationId xmlns:p14="http://schemas.microsoft.com/office/powerpoint/2010/main" val="221875828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>
        <p15:prstTrans prst="fracture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31A23674-C9EA-43DC-BC84-292A36F804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D742E62-D0CA-4DEC-815B-5ED27845B5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ADD3D29-FB68-4A1C-B0DE-CAF42F2843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4822E8D-300D-45E7-9F98-BDEC743618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06AF491-AF58-4D3E-8AE6-8D851803D2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450D8A4E-61E3-4B28-94FB-7F0C032F39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6200000">
              <a:off x="446565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C187CEFC-9032-481B-B8CA-A323593DD4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 rot="15922489">
              <a:off x="537676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4CB87468-9225-4E6A-A5B7-B47F08B34B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35C9045-E6BC-5741-A54E-8D8B3FF21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098" y="629265"/>
            <a:ext cx="6072776" cy="1622322"/>
          </a:xfrm>
        </p:spPr>
        <p:txBody>
          <a:bodyPr>
            <a:normAutofit/>
          </a:bodyPr>
          <a:lstStyle/>
          <a:p>
            <a:r>
              <a:rPr lang="en-US" dirty="0" err="1"/>
              <a:t>Bibliografía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6B5E0-D56F-D24D-B30B-C970E3D5D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098" y="2418735"/>
            <a:ext cx="6072776" cy="3811740"/>
          </a:xfrm>
        </p:spPr>
        <p:txBody>
          <a:bodyPr anchor="ctr">
            <a:normAutofit/>
          </a:bodyPr>
          <a:lstStyle/>
          <a:p>
            <a:r>
              <a:rPr lang="en-US">
                <a:solidFill>
                  <a:schemeClr val="bg1"/>
                </a:solidFill>
              </a:rPr>
              <a:t>CBTS402: Salud, seguridd y responsabilidades profesionales. Unidad 3: Conocimiento básico Parte 1. Royal Academy of Dance, Faculty of Education 2016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296B8E7-1A3F-4C7F-A120-29E90E5931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D2BA70-7023-2343-A16D-F4D502F297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22" r="5015" b="-2"/>
          <a:stretch/>
        </p:blipFill>
        <p:spPr>
          <a:xfrm>
            <a:off x="8544358" y="3934105"/>
            <a:ext cx="1891237" cy="124256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75A0CA0-6A0F-6A42-8B23-53014FAE86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6305" y="1887675"/>
            <a:ext cx="1645852" cy="1645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340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886</Words>
  <Application>Microsoft Macintosh PowerPoint</Application>
  <PresentationFormat>Widescreen</PresentationFormat>
  <Paragraphs>48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 3</vt:lpstr>
      <vt:lpstr>Ion Boardroom</vt:lpstr>
      <vt:lpstr>Salud, Seguridad y Responsabilidades profesionales (Parte 1) </vt:lpstr>
      <vt:lpstr>Responsabilidades</vt:lpstr>
      <vt:lpstr>¿Cómo presentar el contenido?</vt:lpstr>
      <vt:lpstr>Consideraciones esencial: Manos fuera, Consideraciones éticas: ¿Tocar o no tocar?</vt:lpstr>
      <vt:lpstr>Responda a la siguiente pregunta:</vt:lpstr>
      <vt:lpstr>Ideas para el manejo sin tocar en clase</vt:lpstr>
      <vt:lpstr>Cree una lista de ejemplos con los que podría ayudar al alumno a comprender una corrección sin tocar.  </vt:lpstr>
      <vt:lpstr>Consideraciones Escenciales: Su lenguaje, tono y metáforas </vt:lpstr>
      <vt:lpstr>Piense en cómo usted como asistente de maestro aumentará su propia percepción y la de sus estudiantes acerca del impacto de la ira y las emociones.</vt:lpstr>
      <vt:lpstr>Consideracione Escenciales: Su contrato futuro con sus estudiantes </vt:lpstr>
      <vt:lpstr>¿Qué factores puede que deba considerer como asistente de maestro para salvaguardar, no solamente a sus estudiantes, sino a usted mismo?</vt:lpstr>
      <vt:lpstr>Bibliografía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Salud, Seguridad y Responsabilidades profesionales (Parte 1) </dc:title>
  <dc:creator>Alicia Oliveras</dc:creator>
  <cp:lastModifiedBy>Alicia Oliveras</cp:lastModifiedBy>
  <cp:revision>2</cp:revision>
  <cp:lastPrinted>2019-02-26T19:16:14Z</cp:lastPrinted>
  <dcterms:created xsi:type="dcterms:W3CDTF">2019-02-26T19:08:00Z</dcterms:created>
  <dcterms:modified xsi:type="dcterms:W3CDTF">2019-02-26T19:23:19Z</dcterms:modified>
</cp:coreProperties>
</file>