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1" r:id="rId1"/>
  </p:sldMasterIdLst>
  <p:notesMasterIdLst>
    <p:notesMasterId r:id="rId9"/>
  </p:notesMasterIdLst>
  <p:handoutMasterIdLst>
    <p:handoutMasterId r:id="rId10"/>
  </p:handoutMasterIdLst>
  <p:sldIdLst>
    <p:sldId id="324" r:id="rId2"/>
    <p:sldId id="350" r:id="rId3"/>
    <p:sldId id="371" r:id="rId4"/>
    <p:sldId id="322" r:id="rId5"/>
    <p:sldId id="321" r:id="rId6"/>
    <p:sldId id="354" r:id="rId7"/>
    <p:sldId id="372" r:id="rId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CC00"/>
    <a:srgbClr val="9D0101"/>
    <a:srgbClr val="A50021"/>
    <a:srgbClr val="A10101"/>
    <a:srgbClr val="920000"/>
    <a:srgbClr val="FF0000"/>
    <a:srgbClr val="FF5050"/>
    <a:srgbClr val="9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8410" autoAdjust="0"/>
    <p:restoredTop sz="81356" autoAdjust="0"/>
  </p:normalViewPr>
  <p:slideViewPr>
    <p:cSldViewPr>
      <p:cViewPr>
        <p:scale>
          <a:sx n="66" d="100"/>
          <a:sy n="66" d="100"/>
        </p:scale>
        <p:origin x="-108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70A14C68-726D-4DCF-98EB-203F1ED590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6556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26CEDF9E-0DA9-4D39-AF40-510BB5D303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9270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6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467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 lIns="92075" tIns="46038" rIns="92075" bIns="46038"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0A9C5CFB-72FC-46BB-92E8-2A9AE65E8D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120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481B8DA4-70B7-4CD5-B954-8B2C5B3ED2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163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609600"/>
            <a:ext cx="200025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84835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F0CC7306-FBBA-46C5-B33A-9E8F965065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806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48ED5CC8-533F-472B-85F1-FFF8178AF0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736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918101C-FD51-413F-86F8-F7DEBADE7B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246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2788" y="1946275"/>
            <a:ext cx="3910012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5200" y="1946275"/>
            <a:ext cx="3911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EE7E7CD-411C-4536-90D9-06DA49B29C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906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E36C931-3DD4-428C-8B8D-7281A05E96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371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9788EC7-E225-4A0E-98CA-DC9FAE0A96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516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47EB60F3-8F9C-4BE4-A0D3-A4C7602A3D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727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ACB74F-9B98-4292-8874-371119FCC4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98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2B72F340-6DA8-4681-8009-CA38171711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756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59000">
              <a:srgbClr val="0047FF">
                <a:lumMod val="75000"/>
              </a:srgbClr>
            </a:gs>
            <a:gs pos="100000">
              <a:srgbClr val="000082">
                <a:alpha val="91000"/>
              </a:srgbClr>
            </a:gs>
            <a:gs pos="91000">
              <a:srgbClr val="0047FF">
                <a:lumMod val="73000"/>
              </a:srgbClr>
            </a:gs>
            <a:gs pos="91000">
              <a:srgbClr val="000082">
                <a:lumMod val="1800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7446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2788" y="1946275"/>
            <a:ext cx="7974012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 Fourth level</a:t>
            </a:r>
          </a:p>
          <a:p>
            <a:pPr lvl="4"/>
            <a:r>
              <a:rPr lang="en-US" smtClean="0"/>
              <a:t> Fifth level</a:t>
            </a:r>
          </a:p>
        </p:txBody>
      </p:sp>
      <p:sp>
        <p:nvSpPr>
          <p:cNvPr id="17449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77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0DB25E9-DB03-4222-80C1-9FFBBD1F3F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24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519113" indent="-519113" algn="l" rtl="0" eaLnBrk="0" fontAlgn="base" hangingPunct="0">
        <a:spcBef>
          <a:spcPct val="40000"/>
        </a:spcBef>
        <a:spcAft>
          <a:spcPct val="0"/>
        </a:spcAft>
        <a:buClr>
          <a:srgbClr val="FFCC00"/>
        </a:buClr>
        <a:buSzPct val="110000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1023938" indent="-390525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110000"/>
        <a:buFont typeface="Wingdings" pitchFamily="2" charset="2"/>
        <a:buBlip>
          <a:blip r:embed="rId14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601788" indent="-4635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287588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7447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32019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6591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41163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762000"/>
            <a:ext cx="7772400" cy="20574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FFCC00"/>
                </a:solidFill>
              </a:rPr>
              <a:t>How to Present a </a:t>
            </a:r>
            <a:br>
              <a:rPr lang="en-US" altLang="en-US" dirty="0">
                <a:solidFill>
                  <a:srgbClr val="FFCC00"/>
                </a:solidFill>
              </a:rPr>
            </a:br>
            <a:r>
              <a:rPr lang="en-US" altLang="en-US" dirty="0">
                <a:solidFill>
                  <a:srgbClr val="FFCC00"/>
                </a:solidFill>
              </a:rPr>
              <a:t>Business concept as a </a:t>
            </a:r>
            <a:br>
              <a:rPr lang="en-US" altLang="en-US" dirty="0">
                <a:solidFill>
                  <a:srgbClr val="FFCC00"/>
                </a:solidFill>
              </a:rPr>
            </a:br>
            <a:r>
              <a:rPr lang="en-US" altLang="en-US" dirty="0">
                <a:solidFill>
                  <a:srgbClr val="FFCC00"/>
                </a:solidFill>
              </a:rPr>
              <a:t>3-5 Minute PowerPoint</a:t>
            </a:r>
            <a:endParaRPr lang="en-US" altLang="en-US" b="1" dirty="0" smtClean="0">
              <a:solidFill>
                <a:srgbClr val="FFCC00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sz="quarter" idx="1"/>
          </p:nvPr>
        </p:nvSpPr>
        <p:spPr>
          <a:xfrm>
            <a:off x="1219200" y="3276600"/>
            <a:ext cx="6400800" cy="1752600"/>
          </a:xfrm>
        </p:spPr>
        <p:txBody>
          <a:bodyPr/>
          <a:lstStyle/>
          <a:p>
            <a:pPr marL="0" lvl="1" indent="0" algn="ctr">
              <a:spcBef>
                <a:spcPct val="40000"/>
              </a:spcBef>
              <a:buClr>
                <a:srgbClr val="FFCC00"/>
              </a:buClr>
              <a:buNone/>
            </a:pPr>
            <a:r>
              <a:rPr lang="en-US" sz="8000" b="1" dirty="0">
                <a:latin typeface="French Script MT" panose="03020402040607040605" pitchFamily="66" charset="0"/>
              </a:rPr>
              <a:t>Style</a:t>
            </a:r>
          </a:p>
          <a:p>
            <a:endParaRPr lang="en-US" dirty="0"/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248400"/>
            <a:ext cx="8077200" cy="457200"/>
          </a:xfrm>
        </p:spPr>
        <p:txBody>
          <a:bodyPr/>
          <a:lstStyle/>
          <a:p>
            <a:pPr>
              <a:defRPr/>
            </a:pPr>
            <a:r>
              <a:rPr lang="en-US" sz="1200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Published by the Entrepreneurship Foundation, a 501(c)3 non profit.   Copyright © Academy Group</a:t>
            </a:r>
            <a:endParaRPr lang="en-US" sz="1200" dirty="0">
              <a:solidFill>
                <a:schemeClr val="bg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3A1D773-0A39-4F05-A6D7-B1FBD8AA2DA1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Delivering the Presentation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8229600" cy="4114800"/>
          </a:xfrm>
        </p:spPr>
        <p:txBody>
          <a:bodyPr/>
          <a:lstStyle/>
          <a:p>
            <a:pPr marL="792163" lvl="1" indent="-560388" eaLnBrk="1" hangingPunct="1">
              <a:spcBef>
                <a:spcPts val="600"/>
              </a:spcBef>
              <a:defRPr/>
            </a:pPr>
            <a:r>
              <a:rPr lang="en-US" dirty="0" smtClean="0"/>
              <a:t>Grab attention</a:t>
            </a:r>
          </a:p>
          <a:p>
            <a:pPr marL="792163" lvl="1" indent="-560388" eaLnBrk="1" hangingPunct="1">
              <a:spcBef>
                <a:spcPts val="600"/>
              </a:spcBef>
              <a:defRPr/>
            </a:pPr>
            <a:r>
              <a:rPr lang="en-US" dirty="0" smtClean="0"/>
              <a:t>Lead with strongest suit</a:t>
            </a:r>
          </a:p>
          <a:p>
            <a:pPr marL="792163" lvl="1" indent="-560388" eaLnBrk="1" hangingPunct="1">
              <a:spcBef>
                <a:spcPts val="600"/>
              </a:spcBef>
              <a:defRPr/>
            </a:pPr>
            <a:r>
              <a:rPr lang="en-US" dirty="0" smtClean="0"/>
              <a:t>… but do </a:t>
            </a:r>
            <a:r>
              <a:rPr lang="en-US" u="sng" dirty="0" smtClean="0"/>
              <a:t>not</a:t>
            </a:r>
            <a:r>
              <a:rPr lang="en-US" dirty="0" smtClean="0"/>
              <a:t> make unsupportable claims</a:t>
            </a:r>
          </a:p>
          <a:p>
            <a:pPr marL="792163" lvl="1" indent="-560388" eaLnBrk="1" hangingPunct="1">
              <a:spcBef>
                <a:spcPts val="600"/>
              </a:spcBef>
              <a:defRPr/>
            </a:pPr>
            <a:r>
              <a:rPr lang="en-US" dirty="0" smtClean="0"/>
              <a:t>Be </a:t>
            </a:r>
            <a:r>
              <a:rPr lang="en-US" sz="2800" dirty="0" smtClean="0">
                <a:solidFill>
                  <a:srgbClr val="FFCC00"/>
                </a:solidFill>
              </a:rPr>
              <a:t>MEMORABLE</a:t>
            </a:r>
          </a:p>
          <a:p>
            <a:pPr marL="792163" lvl="1" indent="-560388" eaLnBrk="1" hangingPunct="1">
              <a:spcBef>
                <a:spcPts val="600"/>
              </a:spcBef>
              <a:defRPr/>
            </a:pPr>
            <a:r>
              <a:rPr lang="en-US" dirty="0" smtClean="0"/>
              <a:t>Demonstrate control and leadership</a:t>
            </a:r>
          </a:p>
          <a:p>
            <a:pPr marL="792163" lvl="1" indent="-560388" eaLnBrk="1" hangingPunct="1">
              <a:spcBef>
                <a:spcPts val="600"/>
              </a:spcBef>
              <a:defRPr/>
            </a:pPr>
            <a:r>
              <a:rPr lang="en-US" dirty="0" smtClean="0"/>
              <a:t>Let your passion and confidence show</a:t>
            </a:r>
          </a:p>
          <a:p>
            <a:pPr marL="792163" lvl="1" indent="-560388" eaLnBrk="1" hangingPunct="1">
              <a:spcBef>
                <a:spcPts val="600"/>
              </a:spcBef>
              <a:defRPr/>
            </a:pPr>
            <a:r>
              <a:rPr lang="en-US" dirty="0" smtClean="0"/>
              <a:t>Stay within the allotted time</a:t>
            </a:r>
          </a:p>
          <a:p>
            <a:pPr marL="461963" indent="-461963" eaLnBrk="1" hangingPunct="1">
              <a:buFontTx/>
              <a:buNone/>
              <a:defRPr/>
            </a:pPr>
            <a:endParaRPr lang="en-US" sz="2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8866123-2E5A-4879-B11F-F2F22D1A2137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4582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Slides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077200" cy="2971800"/>
          </a:xfrm>
        </p:spPr>
        <p:txBody>
          <a:bodyPr/>
          <a:lstStyle/>
          <a:p>
            <a:pPr lvl="1" indent="-457200" eaLnBrk="1" hangingPunct="1">
              <a:spcAft>
                <a:spcPts val="1200"/>
              </a:spcAft>
              <a:defRPr/>
            </a:pPr>
            <a:r>
              <a:rPr lang="en-US" dirty="0" smtClean="0"/>
              <a:t>Slides should offer evidence to support or supplement oral argument</a:t>
            </a:r>
          </a:p>
          <a:p>
            <a:pPr lvl="1" indent="-457200" eaLnBrk="1" hangingPunct="1">
              <a:spcAft>
                <a:spcPts val="1200"/>
              </a:spcAft>
              <a:defRPr/>
            </a:pPr>
            <a:r>
              <a:rPr lang="en-US" dirty="0" smtClean="0"/>
              <a:t>Put a sales message in title</a:t>
            </a:r>
          </a:p>
          <a:p>
            <a:pPr lvl="1" indent="-457200" eaLnBrk="1" hangingPunct="1">
              <a:defRPr/>
            </a:pPr>
            <a:r>
              <a:rPr lang="en-US" dirty="0"/>
              <a:t>Add Company logo (on all </a:t>
            </a:r>
            <a:r>
              <a:rPr lang="en-US" dirty="0" smtClean="0"/>
              <a:t>slides)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E3CEAA3F-E2E5-4324-BEE3-ED9DAAF99B0E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Legibility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Short words and phrases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7 lines, 7 words, no word wrap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Light text on dark </a:t>
            </a:r>
            <a:r>
              <a:rPr lang="en-US" dirty="0">
                <a:solidFill>
                  <a:schemeClr val="bg1"/>
                </a:solidFill>
              </a:rPr>
              <a:t>back</a:t>
            </a:r>
            <a:r>
              <a:rPr lang="en-US" dirty="0" smtClean="0">
                <a:solidFill>
                  <a:schemeClr val="bg1"/>
                </a:solidFill>
              </a:rPr>
              <a:t>ground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Audience-friendly text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Arial or Helvetica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24 pts. or greater  (this is 32 point)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AEC0FF50-54DE-48AE-BA8A-E4764DA9E1ED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Charts and Graphs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46275"/>
            <a:ext cx="8382000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+mj-lt"/>
              </a:rPr>
              <a:t>One idea per slide</a:t>
            </a:r>
          </a:p>
          <a:p>
            <a:pPr eaLnBrk="1" hangingPunct="1">
              <a:defRPr/>
            </a:pPr>
            <a:r>
              <a:rPr lang="en-US" dirty="0" smtClean="0">
                <a:latin typeface="+mj-lt"/>
              </a:rPr>
              <a:t>Content should be grasped in two seconds</a:t>
            </a:r>
          </a:p>
          <a:p>
            <a:pPr eaLnBrk="1" hangingPunct="1">
              <a:defRPr/>
            </a:pPr>
            <a:r>
              <a:rPr lang="en-US" dirty="0" smtClean="0">
                <a:latin typeface="+mj-lt"/>
              </a:rPr>
              <a:t>Labels must be legible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3BFC5788-4118-465F-A690-2FF7F6F9B1E8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And Finally ….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sz="2800" dirty="0" smtClean="0"/>
              <a:t>Rehearse, Rehearse, Rehearse…It does make a difference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dirty="0" smtClean="0"/>
              <a:t>Videotape yourself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dirty="0" smtClean="0"/>
              <a:t>Practice in front of anyone that will listen:  friends, family, your management team, the dog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dirty="0" smtClean="0"/>
              <a:t>Practice until smooth and polished; easy to listen to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sz="2800" dirty="0" smtClean="0"/>
              <a:t>And remember ….. ENTHUSIASM!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99"/>
                </a:solidFill>
              </a:rPr>
              <a:t>Blank slide</a:t>
            </a:r>
            <a:endParaRPr lang="en-US" dirty="0">
              <a:solidFill>
                <a:srgbClr val="000099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9788EC7-E225-4A0E-98CA-DC9FAE0A963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838969"/>
      </p:ext>
    </p:extLst>
  </p:cSld>
  <p:clrMapOvr>
    <a:masterClrMapping/>
  </p:clrMapOvr>
</p:sld>
</file>

<file path=ppt/theme/theme1.xml><?xml version="1.0" encoding="utf-8"?>
<a:theme xmlns:a="http://schemas.openxmlformats.org/drawingml/2006/main" name="Azure">
  <a:themeElements>
    <a:clrScheme name="">
      <a:dk1>
        <a:srgbClr val="000000"/>
      </a:dk1>
      <a:lt1>
        <a:srgbClr val="FFFFFF"/>
      </a:lt1>
      <a:dk2>
        <a:srgbClr val="3333FF"/>
      </a:dk2>
      <a:lt2>
        <a:srgbClr val="FF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Az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zur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193</Words>
  <Application>Microsoft Office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Azure</vt:lpstr>
      <vt:lpstr>How to Present a  Business concept as a  3-5 Minute PowerPoint</vt:lpstr>
      <vt:lpstr>Delivering the Presentation</vt:lpstr>
      <vt:lpstr>Slides</vt:lpstr>
      <vt:lpstr>Legibility</vt:lpstr>
      <vt:lpstr>Charts and Graphs</vt:lpstr>
      <vt:lpstr>And Finally ….</vt:lpstr>
      <vt:lpstr>Blank slide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2016-11-14T22:24:40Z</dcterms:modified>
</cp:coreProperties>
</file>