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EFEE2"/>
    <a:srgbClr val="F9D999"/>
    <a:srgbClr val="DDDDDD"/>
    <a:srgbClr val="E49D0E"/>
    <a:srgbClr val="FFFFFF"/>
    <a:srgbClr val="FDF3DF"/>
    <a:srgbClr val="B2B2B2"/>
    <a:srgbClr val="D5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37" autoAdjust="0"/>
    <p:restoredTop sz="87797" autoAdjust="0"/>
  </p:normalViewPr>
  <p:slideViewPr>
    <p:cSldViewPr>
      <p:cViewPr varScale="1">
        <p:scale>
          <a:sx n="69" d="100"/>
          <a:sy n="69" d="100"/>
        </p:scale>
        <p:origin x="-114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79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7AD6D-B3D1-4A85-8CD4-A8C93EA81F90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A5AF5-88E0-4B0D-8224-0A70F48BA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52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007FF4BF-F7C5-4E88-B6A3-B76324202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0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ple.com/iwork/keynote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Apple users, Apple Keynote also supports PowerPoint.  For Apple documentation, see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http://www.apple.com/iwork/keynote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F0055-2170-4D29-A9BC-9AACC546817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91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76200"/>
            <a:ext cx="8763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and content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46275"/>
            <a:ext cx="8382000" cy="4302125"/>
          </a:xfrm>
        </p:spPr>
        <p:txBody>
          <a:bodyPr/>
          <a:lstStyle>
            <a:lvl1pPr>
              <a:buSzPct val="85000"/>
              <a:defRPr/>
            </a:lvl1pPr>
            <a:lvl2pPr>
              <a:buSzPct val="85000"/>
              <a:defRPr/>
            </a:lvl2pPr>
            <a:lvl3pPr>
              <a:buSzPct val="85000"/>
              <a:defRPr/>
            </a:lvl3pPr>
            <a:lvl4pPr>
              <a:buSzPct val="85000"/>
              <a:defRPr/>
            </a:lvl4pPr>
            <a:lvl5pPr>
              <a:buSzPct val="85000"/>
              <a:defRPr/>
            </a:lvl5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A4C84-CA71-46D2-8461-1746E149DF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7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A4C84-CA71-46D2-8461-1746E149DF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08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6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A4C84-CA71-46D2-8461-1746E149DF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6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ln/>
        </p:spPr>
        <p:txBody>
          <a:bodyPr/>
          <a:lstStyle>
            <a:lvl1pPr>
              <a:defRPr/>
            </a:lvl1pPr>
          </a:lstStyle>
          <a:p>
            <a:fld id="{3B5A4C84-CA71-46D2-8461-1746E149DF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4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A4C84-CA71-46D2-8461-1746E149DF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6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B5A4C84-CA71-46D2-8461-1746E149DFC4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3246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289857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1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xesandarrows.com/files/banda/interactive/SamplePrototype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boxesandarrows.com/view/interactiv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52400" y="609600"/>
            <a:ext cx="8858250" cy="1143000"/>
          </a:xfrm>
        </p:spPr>
        <p:txBody>
          <a:bodyPr/>
          <a:lstStyle/>
          <a:p>
            <a:r>
              <a:rPr lang="en-US" dirty="0" smtClean="0"/>
              <a:t>Prototyping a Web-Based Service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457200" y="1905000"/>
            <a:ext cx="7848599" cy="365760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mtClean="0"/>
              <a:t>PowerPoint </a:t>
            </a:r>
            <a:r>
              <a:rPr lang="en-US" sz="2800" dirty="0"/>
              <a:t>Supports the creation of facsimile websites for testing and customer feedback.  </a:t>
            </a:r>
            <a:br>
              <a:rPr lang="en-US" sz="2800" dirty="0"/>
            </a:br>
            <a:endParaRPr lang="en-US" sz="2800" dirty="0" smtClean="0"/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hlinkClick r:id="rId3"/>
              </a:rPr>
              <a:t>Download a sample PPT website facsimile here:  </a:t>
            </a:r>
            <a:r>
              <a:rPr lang="en-US" sz="2400" dirty="0">
                <a:effectLst/>
                <a:hlinkClick r:id="rId3"/>
              </a:rPr>
              <a:t>http://www.boxesandarrows.com/files/banda/interactive/SamplePrototype.ppt</a:t>
            </a:r>
            <a:endParaRPr lang="en-US" sz="2400" dirty="0">
              <a:effectLst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/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hlinkClick r:id="rId4"/>
              </a:rPr>
              <a:t>For </a:t>
            </a:r>
            <a:r>
              <a:rPr lang="en-US" sz="2400" dirty="0" smtClean="0">
                <a:hlinkClick r:id="rId4"/>
              </a:rPr>
              <a:t>tutorial see  www.boxesandarrows.com/view/interactive </a:t>
            </a:r>
            <a:endParaRPr lang="en-US" sz="2400" dirty="0"/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53400" y="6553200"/>
            <a:ext cx="990600" cy="30480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" y="6172200"/>
            <a:ext cx="9144000" cy="685800"/>
          </a:xfrm>
        </p:spPr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 Copyright © Academy Group</a:t>
            </a:r>
            <a:endParaRPr lang="en-US" sz="1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4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Azure</vt:lpstr>
      <vt:lpstr>Prototyping a Web-Based Service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2016-11-12T03:54:42Z</dcterms:created>
  <dcterms:modified xsi:type="dcterms:W3CDTF">2016-11-14T22:21:23Z</dcterms:modified>
</cp:coreProperties>
</file>