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10"/>
  </p:notesMasterIdLst>
  <p:handoutMasterIdLst>
    <p:handoutMasterId r:id="rId11"/>
  </p:handoutMasterIdLst>
  <p:sldIdLst>
    <p:sldId id="324" r:id="rId2"/>
    <p:sldId id="350" r:id="rId3"/>
    <p:sldId id="371" r:id="rId4"/>
    <p:sldId id="322" r:id="rId5"/>
    <p:sldId id="321" r:id="rId6"/>
    <p:sldId id="260" r:id="rId7"/>
    <p:sldId id="354" r:id="rId8"/>
    <p:sldId id="372" r:id="rId9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CC00"/>
    <a:srgbClr val="9D0101"/>
    <a:srgbClr val="A50021"/>
    <a:srgbClr val="A10101"/>
    <a:srgbClr val="920000"/>
    <a:srgbClr val="FF0000"/>
    <a:srgbClr val="FF5050"/>
    <a:srgbClr val="9E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8410" autoAdjust="0"/>
    <p:restoredTop sz="81356" autoAdjust="0"/>
  </p:normalViewPr>
  <p:slideViewPr>
    <p:cSldViewPr>
      <p:cViewPr varScale="1">
        <p:scale>
          <a:sx n="86" d="100"/>
          <a:sy n="86" d="100"/>
        </p:scale>
        <p:origin x="8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70A14C68-726D-4DCF-98EB-203F1ED590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46556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53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pPr>
              <a:defRPr/>
            </a:pPr>
            <a:fld id="{26CEDF9E-0DA9-4D39-AF40-510BB5D303B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9270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66" name="Rectangle 34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467" name="Rectangle 35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lIns="92075" tIns="46038" rIns="92075" bIns="46038"/>
          <a:lstStyle>
            <a:lvl1pPr marL="0" indent="0" algn="ctr">
              <a:buFontTx/>
              <a:buNone/>
              <a:defRPr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6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3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fld id="{0A9C5CFB-72FC-46BB-92E8-2A9AE65E8D9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1201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481B8DA4-70B7-4CD5-B954-8B2C5B3ED25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163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86550" y="609600"/>
            <a:ext cx="200025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84835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F0CC7306-FBBA-46C5-B33A-9E8F965065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8060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48ED5CC8-533F-472B-85F1-FFF8178AF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736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918101C-FD51-413F-86F8-F7DEBADE7B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246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2788" y="1946275"/>
            <a:ext cx="3910012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5200" y="1946275"/>
            <a:ext cx="3911600" cy="43021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EE7E7CD-411C-4536-90D9-06DA49B29C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906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E36C931-3DD4-428C-8B8D-7281A05E96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3716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9788EC7-E225-4A0E-98CA-DC9FAE0A96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16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47EB60F3-8F9C-4BE4-A0D3-A4C7602A3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727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77ACB74F-9B98-4292-8874-371119FCC4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98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2B72F340-6DA8-4681-8009-CA38171711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756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0082"/>
            </a:gs>
            <a:gs pos="59000">
              <a:srgbClr val="0047FF">
                <a:lumMod val="75000"/>
              </a:srgbClr>
            </a:gs>
            <a:gs pos="100000">
              <a:srgbClr val="000082">
                <a:alpha val="91000"/>
              </a:srgbClr>
            </a:gs>
            <a:gs pos="91000">
              <a:srgbClr val="0047FF">
                <a:lumMod val="73000"/>
              </a:srgbClr>
            </a:gs>
            <a:gs pos="91000">
              <a:srgbClr val="000082">
                <a:lumMod val="18000"/>
              </a:srgb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7446" name="Rectangle 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2788" y="1946275"/>
            <a:ext cx="7974012" cy="430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 Fourth level</a:t>
            </a:r>
          </a:p>
          <a:p>
            <a:pPr lvl="4"/>
            <a:r>
              <a:rPr lang="en-US"/>
              <a:t> Fifth level</a:t>
            </a:r>
          </a:p>
        </p:txBody>
      </p:sp>
      <p:sp>
        <p:nvSpPr>
          <p:cNvPr id="17449" name="Rectangle 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770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0DB25E9-DB03-4222-80C1-9FFBBD1F3F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24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519113" indent="-519113" algn="l" rtl="0" eaLnBrk="0" fontAlgn="base" hangingPunct="0">
        <a:spcBef>
          <a:spcPct val="40000"/>
        </a:spcBef>
        <a:spcAft>
          <a:spcPct val="0"/>
        </a:spcAft>
        <a:buClr>
          <a:srgbClr val="FFCC00"/>
        </a:buClr>
        <a:buSzPct val="110000"/>
        <a:buBlip>
          <a:blip r:embed="rId13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1023938" indent="-390525" algn="l" rtl="0" eaLnBrk="0" fontAlgn="base" hangingPunct="0">
        <a:spcBef>
          <a:spcPct val="20000"/>
        </a:spcBef>
        <a:spcAft>
          <a:spcPct val="0"/>
        </a:spcAft>
        <a:buClr>
          <a:srgbClr val="CC0000"/>
        </a:buClr>
        <a:buSzPct val="110000"/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601788" indent="-4635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Blip>
          <a:blip r:embed="rId15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287588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7447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32019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6591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4116388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609600" y="762000"/>
            <a:ext cx="7772400" cy="2057400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rgbClr val="FFCC00"/>
                </a:solidFill>
              </a:rPr>
              <a:t>How to Present a </a:t>
            </a:r>
            <a:br>
              <a:rPr lang="en-US" altLang="en-US" dirty="0">
                <a:solidFill>
                  <a:srgbClr val="FFCC00"/>
                </a:solidFill>
              </a:rPr>
            </a:br>
            <a:r>
              <a:rPr lang="en-US" altLang="en-US" dirty="0">
                <a:solidFill>
                  <a:srgbClr val="FFCC00"/>
                </a:solidFill>
              </a:rPr>
              <a:t>Business concept as a </a:t>
            </a:r>
            <a:br>
              <a:rPr lang="en-US" altLang="en-US" dirty="0">
                <a:solidFill>
                  <a:srgbClr val="FFCC00"/>
                </a:solidFill>
              </a:rPr>
            </a:br>
            <a:r>
              <a:rPr lang="en-US" altLang="en-US" dirty="0">
                <a:solidFill>
                  <a:srgbClr val="FFCC00"/>
                </a:solidFill>
              </a:rPr>
              <a:t>3-5 Minute PowerPoint</a:t>
            </a:r>
            <a:endParaRPr lang="en-US" altLang="en-US" b="1" dirty="0">
              <a:solidFill>
                <a:srgbClr val="FFCC00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sz="quarter" idx="1"/>
          </p:nvPr>
        </p:nvSpPr>
        <p:spPr>
          <a:xfrm>
            <a:off x="1219200" y="3276600"/>
            <a:ext cx="6400800" cy="1752600"/>
          </a:xfrm>
        </p:spPr>
        <p:txBody>
          <a:bodyPr/>
          <a:lstStyle/>
          <a:p>
            <a:pPr marL="0" lvl="1" indent="0" algn="ctr">
              <a:spcBef>
                <a:spcPct val="40000"/>
              </a:spcBef>
              <a:buClr>
                <a:srgbClr val="FFCC00"/>
              </a:buClr>
              <a:buNone/>
            </a:pPr>
            <a:r>
              <a:rPr lang="en-US" sz="8000" b="1" dirty="0">
                <a:latin typeface="French Script MT" panose="03020402040607040605" pitchFamily="66" charset="0"/>
              </a:rPr>
              <a:t>Style</a:t>
            </a:r>
          </a:p>
          <a:p>
            <a:endParaRPr lang="en-US" dirty="0"/>
          </a:p>
        </p:txBody>
      </p:sp>
      <p:sp>
        <p:nvSpPr>
          <p:cNvPr id="4" name="Footer Placeholder 1"/>
          <p:cNvSpPr>
            <a:spLocks noGrp="1"/>
          </p:cNvSpPr>
          <p:nvPr>
            <p:ph type="ftr" sz="quarter" idx="11"/>
          </p:nvPr>
        </p:nvSpPr>
        <p:spPr>
          <a:xfrm>
            <a:off x="533400" y="6248400"/>
            <a:ext cx="8077200" cy="457200"/>
          </a:xfrm>
        </p:spPr>
        <p:txBody>
          <a:bodyPr/>
          <a:lstStyle/>
          <a:p>
            <a:pPr>
              <a:defRPr/>
            </a:pPr>
            <a:r>
              <a:rPr lang="en-US" sz="1200" dirty="0">
                <a:solidFill>
                  <a:schemeClr val="bg1">
                    <a:lumMod val="40000"/>
                    <a:lumOff val="60000"/>
                  </a:schemeClr>
                </a:solidFill>
              </a:rPr>
              <a:t>Published by the Entrepreneurship Foundation, a 501(c)3 non profit.   Copyright © Academy Group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371600"/>
            <a:ext cx="8610600" cy="4114800"/>
          </a:xfrm>
        </p:spPr>
        <p:txBody>
          <a:bodyPr/>
          <a:lstStyle/>
          <a:p>
            <a:pPr marL="792163" lvl="1" indent="-560388" eaLnBrk="1" hangingPunct="1">
              <a:spcBef>
                <a:spcPts val="600"/>
              </a:spcBef>
              <a:defRPr/>
            </a:pPr>
            <a:r>
              <a:rPr lang="en-US" dirty="0"/>
              <a:t>Grab attention (You have 10 seconds to engage audience)</a:t>
            </a:r>
          </a:p>
          <a:p>
            <a:pPr marL="792163" lvl="1" indent="-560388" eaLnBrk="1" hangingPunct="1">
              <a:spcBef>
                <a:spcPts val="600"/>
              </a:spcBef>
              <a:defRPr/>
            </a:pPr>
            <a:r>
              <a:rPr lang="en-US" dirty="0"/>
              <a:t>Lead with strongest suit</a:t>
            </a:r>
          </a:p>
          <a:p>
            <a:pPr marL="231775" lvl="1" indent="0" eaLnBrk="1" hangingPunct="1">
              <a:spcBef>
                <a:spcPts val="0"/>
              </a:spcBef>
              <a:buNone/>
              <a:defRPr/>
            </a:pPr>
            <a:r>
              <a:rPr lang="en-US" dirty="0"/>
              <a:t>     … but do </a:t>
            </a:r>
            <a:r>
              <a:rPr lang="en-US" u="sng" dirty="0"/>
              <a:t>not</a:t>
            </a:r>
            <a:r>
              <a:rPr lang="en-US" dirty="0"/>
              <a:t> make unsupportable claims</a:t>
            </a:r>
          </a:p>
          <a:p>
            <a:pPr marL="792163" lvl="1" indent="-560388" eaLnBrk="1" hangingPunct="1">
              <a:spcBef>
                <a:spcPts val="600"/>
              </a:spcBef>
              <a:defRPr/>
            </a:pPr>
            <a:r>
              <a:rPr lang="en-US" dirty="0"/>
              <a:t>Be </a:t>
            </a:r>
            <a:r>
              <a:rPr lang="en-US" sz="2800" dirty="0">
                <a:solidFill>
                  <a:srgbClr val="FFCC00"/>
                </a:solidFill>
              </a:rPr>
              <a:t>MEMORABLE</a:t>
            </a:r>
          </a:p>
          <a:p>
            <a:pPr marL="792163" lvl="1" indent="-560388" eaLnBrk="1" hangingPunct="1">
              <a:spcBef>
                <a:spcPts val="600"/>
              </a:spcBef>
              <a:defRPr/>
            </a:pPr>
            <a:r>
              <a:rPr lang="en-US" dirty="0"/>
              <a:t>Demonstrate control and leadership</a:t>
            </a:r>
          </a:p>
          <a:p>
            <a:pPr marL="792163" lvl="1" indent="-560388" eaLnBrk="1" hangingPunct="1">
              <a:spcBef>
                <a:spcPts val="600"/>
              </a:spcBef>
              <a:defRPr/>
            </a:pPr>
            <a:r>
              <a:rPr lang="en-US" dirty="0"/>
              <a:t>Let your passion and confidence show</a:t>
            </a:r>
          </a:p>
          <a:p>
            <a:pPr marL="792163" lvl="1" indent="-560388" eaLnBrk="1" hangingPunct="1">
              <a:spcBef>
                <a:spcPts val="600"/>
              </a:spcBef>
              <a:defRPr/>
            </a:pPr>
            <a:r>
              <a:rPr lang="en-US" dirty="0"/>
              <a:t>Stay within the allotted time</a:t>
            </a:r>
          </a:p>
          <a:p>
            <a:pPr marL="461963" indent="-461963" eaLnBrk="1" hangingPunct="1">
              <a:buFontTx/>
              <a:buNone/>
              <a:defRPr/>
            </a:pPr>
            <a:endParaRPr lang="en-US" sz="2800" dirty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4191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Delivering the Presentation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3A1D773-0A39-4F05-A6D7-B1FBD8AA2DA1}" type="slidenum">
              <a:rPr lang="en-US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342900" y="38100"/>
            <a:ext cx="8458200" cy="1143000"/>
          </a:xfrm>
        </p:spPr>
        <p:txBody>
          <a:bodyPr/>
          <a:lstStyle/>
          <a:p>
            <a:pPr eaLnBrk="1" hangingPunct="1"/>
            <a:r>
              <a:rPr lang="en-US" altLang="en-US" dirty="0"/>
              <a:t>Slides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81100"/>
            <a:ext cx="8077200" cy="4610100"/>
          </a:xfrm>
        </p:spPr>
        <p:txBody>
          <a:bodyPr/>
          <a:lstStyle/>
          <a:p>
            <a:pPr lvl="1" indent="-457200" eaLnBrk="1" hangingPunct="1">
              <a:spcAft>
                <a:spcPts val="1200"/>
              </a:spcAft>
              <a:defRPr/>
            </a:pPr>
            <a:r>
              <a:rPr lang="en-US" dirty="0"/>
              <a:t>Slides should offer evidence to support or supplement oral argument</a:t>
            </a:r>
          </a:p>
          <a:p>
            <a:pPr lvl="1" indent="-457200" eaLnBrk="1" hangingPunct="1">
              <a:spcAft>
                <a:spcPts val="1200"/>
              </a:spcAft>
              <a:defRPr/>
            </a:pPr>
            <a:r>
              <a:rPr lang="en-US" dirty="0"/>
              <a:t>Graphics are always better than text.</a:t>
            </a:r>
          </a:p>
          <a:p>
            <a:pPr lvl="1" indent="-457200" eaLnBrk="1" hangingPunct="1">
              <a:spcAft>
                <a:spcPts val="1200"/>
              </a:spcAft>
              <a:defRPr/>
            </a:pPr>
            <a:r>
              <a:rPr lang="en-US" dirty="0"/>
              <a:t>Put a sales message in slide title </a:t>
            </a:r>
            <a:br>
              <a:rPr lang="en-US" dirty="0"/>
            </a:br>
            <a:r>
              <a:rPr lang="en-US" dirty="0"/>
              <a:t>(“Why customers are switching to </a:t>
            </a:r>
            <a:br>
              <a:rPr lang="en-US" dirty="0"/>
            </a:br>
            <a:r>
              <a:rPr lang="en-US" dirty="0"/>
              <a:t>   our solution.”)</a:t>
            </a:r>
          </a:p>
          <a:p>
            <a:pPr lvl="1" indent="-457200" eaLnBrk="1" hangingPunct="1">
              <a:defRPr/>
            </a:pPr>
            <a:r>
              <a:rPr lang="en-US" dirty="0"/>
              <a:t>Add Company logo (on all slides)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8866123-2E5A-4879-B11F-F2F22D1A2137}" type="slidenum">
              <a:rPr lang="en-US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71437"/>
            <a:ext cx="7772400" cy="955675"/>
          </a:xfrm>
        </p:spPr>
        <p:txBody>
          <a:bodyPr/>
          <a:lstStyle/>
          <a:p>
            <a:pPr eaLnBrk="1" hangingPunct="1"/>
            <a:r>
              <a:rPr lang="en-US" altLang="en-US" dirty="0"/>
              <a:t>Legibility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206500"/>
            <a:ext cx="8659812" cy="4911725"/>
          </a:xfrm>
        </p:spPr>
        <p:txBody>
          <a:bodyPr/>
          <a:lstStyle/>
          <a:p>
            <a:pPr marL="792163" lvl="1" indent="-560388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Short words and phrases</a:t>
            </a:r>
          </a:p>
          <a:p>
            <a:pPr marL="792163" lvl="1" indent="-560388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7 lines, 7 words, no word wrap</a:t>
            </a:r>
          </a:p>
          <a:p>
            <a:pPr marL="792163" lvl="1" indent="-560388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Light text on dark background</a:t>
            </a:r>
          </a:p>
          <a:p>
            <a:pPr marL="792163" lvl="1" indent="-560388" eaLnBrk="1" hangingPunct="1">
              <a:lnSpc>
                <a:spcPct val="90000"/>
              </a:lnSpc>
              <a:spcBef>
                <a:spcPts val="600"/>
              </a:spcBef>
              <a:defRPr/>
            </a:pPr>
            <a:r>
              <a:rPr lang="en-US" dirty="0"/>
              <a:t>Audience-friendly text (Arial or Helvetica)</a:t>
            </a:r>
          </a:p>
          <a:p>
            <a:pPr marL="1028700" lvl="1" indent="0" eaLnBrk="1" hangingPunct="1">
              <a:lnSpc>
                <a:spcPct val="90000"/>
              </a:lnSpc>
              <a:spcBef>
                <a:spcPts val="1200"/>
              </a:spcBef>
              <a:buNone/>
              <a:defRPr/>
            </a:pPr>
            <a:r>
              <a:rPr lang="en-US" sz="2400" dirty="0"/>
              <a:t> 24 points or greater  (This is 24 point)</a:t>
            </a:r>
          </a:p>
          <a:p>
            <a:pPr marL="633413" lvl="1" indent="0" eaLnBrk="1" hangingPunct="1">
              <a:lnSpc>
                <a:spcPct val="90000"/>
              </a:lnSpc>
              <a:buNone/>
              <a:defRPr/>
            </a:pPr>
            <a:r>
              <a:rPr lang="en-US" dirty="0"/>
              <a:t>    </a:t>
            </a:r>
            <a:r>
              <a:rPr lang="en-US" sz="2800" dirty="0"/>
              <a:t>28 point</a:t>
            </a:r>
          </a:p>
          <a:p>
            <a:pPr marL="633413" lvl="1" indent="0" eaLnBrk="1" hangingPunct="1">
              <a:lnSpc>
                <a:spcPct val="90000"/>
              </a:lnSpc>
              <a:buNone/>
              <a:defRPr/>
            </a:pPr>
            <a:r>
              <a:rPr lang="en-US" dirty="0"/>
              <a:t>    32 point</a:t>
            </a:r>
          </a:p>
          <a:p>
            <a:pPr marL="633413" lvl="1" indent="0" eaLnBrk="1" hangingPunct="1">
              <a:lnSpc>
                <a:spcPct val="90000"/>
              </a:lnSpc>
              <a:buNone/>
              <a:defRPr/>
            </a:pPr>
            <a:r>
              <a:rPr lang="en-US" dirty="0"/>
              <a:t>    </a:t>
            </a:r>
            <a:r>
              <a:rPr lang="en-US" sz="3600" dirty="0"/>
              <a:t>36 point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E3CEAA3F-E2E5-4324-BEE3-ED9DAAF99B0E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Charts and Graphs</a:t>
            </a:r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946275"/>
            <a:ext cx="8991600" cy="4530725"/>
          </a:xfrm>
        </p:spPr>
        <p:txBody>
          <a:bodyPr/>
          <a:lstStyle/>
          <a:p>
            <a:pPr lvl="1" indent="-457200" eaLnBrk="1" hangingPunct="1">
              <a:spcAft>
                <a:spcPts val="1200"/>
              </a:spcAft>
              <a:defRPr/>
            </a:pPr>
            <a:r>
              <a:rPr lang="en-US" dirty="0"/>
              <a:t>One idea per slide</a:t>
            </a:r>
          </a:p>
          <a:p>
            <a:pPr lvl="1" indent="-457200" eaLnBrk="1" hangingPunct="1">
              <a:spcAft>
                <a:spcPts val="1200"/>
              </a:spcAft>
              <a:defRPr/>
            </a:pPr>
            <a:r>
              <a:rPr lang="en-US" dirty="0"/>
              <a:t>Content should be grasped in two seconds</a:t>
            </a:r>
          </a:p>
          <a:p>
            <a:pPr lvl="1" indent="-457200" eaLnBrk="1" hangingPunct="1">
              <a:spcAft>
                <a:spcPts val="1200"/>
              </a:spcAft>
              <a:defRPr/>
            </a:pPr>
            <a:r>
              <a:rPr lang="en-US" dirty="0"/>
              <a:t>Labels must be </a:t>
            </a:r>
            <a:r>
              <a:rPr lang="en-US" sz="1800" dirty="0"/>
              <a:t>legible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AEC0FF50-54DE-48AE-BA8A-E4764DA9E1ED}" type="slidenum">
              <a:rPr lang="en-US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A763C59-28AB-619F-36F2-21CBF79312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Presentation Style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97ABA311-7A16-FC79-0B7B-190B9E33A1F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71500" lvl="1" indent="-571500" eaLnBrk="1" hangingPunct="1">
              <a:spcAft>
                <a:spcPts val="1200"/>
              </a:spcAft>
              <a:defRPr/>
            </a:pPr>
            <a:r>
              <a:rPr lang="en-US" altLang="en-US" dirty="0"/>
              <a:t>Demonstrate control and leadership</a:t>
            </a:r>
          </a:p>
          <a:p>
            <a:pPr marL="571500" lvl="1" indent="-571500" eaLnBrk="1" hangingPunct="1">
              <a:spcAft>
                <a:spcPts val="1200"/>
              </a:spcAft>
              <a:defRPr/>
            </a:pPr>
            <a:r>
              <a:rPr lang="en-US" altLang="en-US" dirty="0"/>
              <a:t>Let your passion and confidence show</a:t>
            </a:r>
          </a:p>
          <a:p>
            <a:pPr marL="571500" lvl="1" indent="-571500" eaLnBrk="1" hangingPunct="1">
              <a:spcAft>
                <a:spcPts val="1200"/>
              </a:spcAft>
              <a:defRPr/>
            </a:pPr>
            <a:r>
              <a:rPr lang="en-US" altLang="en-US" dirty="0"/>
              <a:t>No whining</a:t>
            </a:r>
          </a:p>
          <a:p>
            <a:pPr marL="571500" lvl="1" indent="-571500" eaLnBrk="1" hangingPunct="1">
              <a:lnSpc>
                <a:spcPct val="125000"/>
              </a:lnSpc>
              <a:spcAft>
                <a:spcPts val="1200"/>
              </a:spcAft>
              <a:defRPr/>
            </a:pPr>
            <a:r>
              <a:rPr lang="en-US" altLang="en-US" dirty="0"/>
              <a:t>Do not make unsupported claims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2" name="Slide Number Placeholder 3">
            <a:extLst>
              <a:ext uri="{FF2B5EF4-FFF2-40B4-BE49-F238E27FC236}">
                <a16:creationId xmlns:a16="http://schemas.microsoft.com/office/drawing/2014/main" id="{AE542740-2F66-54D8-2059-6B1B100D1E1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r>
              <a:rPr lang="en-US" altLang="en-US"/>
              <a:t>Page </a:t>
            </a:r>
            <a:fld id="{FF91D007-AA15-4DB0-9793-87346EBDA178}" type="slidenum">
              <a:rPr lang="en-US" altLang="en-US"/>
              <a:pPr/>
              <a:t>6</a:t>
            </a:fld>
            <a:endParaRPr lang="en-US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And Finally ….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752601"/>
            <a:ext cx="8686800" cy="44958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spcAft>
                <a:spcPts val="600"/>
              </a:spcAft>
              <a:buNone/>
              <a:defRPr/>
            </a:pPr>
            <a:r>
              <a:rPr lang="en-US" sz="2800" dirty="0"/>
              <a:t>Rehearse, Rehearse. It does make a difference </a:t>
            </a:r>
          </a:p>
          <a:p>
            <a:pPr marL="685800" lvl="1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800" dirty="0"/>
              <a:t>Videotape yourself</a:t>
            </a:r>
          </a:p>
          <a:p>
            <a:pPr marL="685800" lvl="1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800" dirty="0"/>
              <a:t>Practice in front of anyone that will listen:  friends, family, your management team, the dog</a:t>
            </a:r>
          </a:p>
          <a:p>
            <a:pPr marL="685800" lvl="1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800" dirty="0"/>
              <a:t>Practice until smooth and easy to listen to</a:t>
            </a:r>
          </a:p>
          <a:p>
            <a:pPr marL="0" indent="0" eaLnBrk="1" hangingPunct="1">
              <a:lnSpc>
                <a:spcPct val="90000"/>
              </a:lnSpc>
              <a:spcAft>
                <a:spcPts val="600"/>
              </a:spcAft>
              <a:buNone/>
              <a:defRPr/>
            </a:pPr>
            <a:r>
              <a:rPr lang="en-US" sz="2800" dirty="0"/>
              <a:t>And remember ….. ENTHUSIASM!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3BFC5788-4118-465F-A690-2FF7F6F9B1E8}" type="slidenum">
              <a:rPr lang="en-US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99"/>
                </a:solidFill>
              </a:rPr>
              <a:t>Blank slide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9788EC7-E225-4A0E-98CA-DC9FAE0A963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838969"/>
      </p:ext>
    </p:extLst>
  </p:cSld>
  <p:clrMapOvr>
    <a:masterClrMapping/>
  </p:clrMapOvr>
</p:sld>
</file>

<file path=ppt/theme/theme1.xml><?xml version="1.0" encoding="utf-8"?>
<a:theme xmlns:a="http://schemas.openxmlformats.org/drawingml/2006/main" name="Azure">
  <a:themeElements>
    <a:clrScheme name="">
      <a:dk1>
        <a:srgbClr val="000000"/>
      </a:dk1>
      <a:lt1>
        <a:srgbClr val="FFFFFF"/>
      </a:lt1>
      <a:dk2>
        <a:srgbClr val="3333FF"/>
      </a:dk2>
      <a:lt2>
        <a:srgbClr val="FFFFFF"/>
      </a:lt2>
      <a:accent1>
        <a:srgbClr val="00CCCC"/>
      </a:accent1>
      <a:accent2>
        <a:srgbClr val="6666FF"/>
      </a:accent2>
      <a:accent3>
        <a:srgbClr val="ADADFF"/>
      </a:accent3>
      <a:accent4>
        <a:srgbClr val="DADADA"/>
      </a:accent4>
      <a:accent5>
        <a:srgbClr val="AAE2E2"/>
      </a:accent5>
      <a:accent6>
        <a:srgbClr val="5C5CE7"/>
      </a:accent6>
      <a:hlink>
        <a:srgbClr val="CCCCFF"/>
      </a:hlink>
      <a:folHlink>
        <a:srgbClr val="CC99FF"/>
      </a:folHlink>
    </a:clrScheme>
    <a:fontScheme name="Azur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zure 1">
        <a:dk1>
          <a:srgbClr val="000000"/>
        </a:dk1>
        <a:lt1>
          <a:srgbClr val="FFFFFF"/>
        </a:lt1>
        <a:dk2>
          <a:srgbClr val="3333FF"/>
        </a:dk2>
        <a:lt2>
          <a:srgbClr val="00FFFF"/>
        </a:lt2>
        <a:accent1>
          <a:srgbClr val="00CCCC"/>
        </a:accent1>
        <a:accent2>
          <a:srgbClr val="6666FF"/>
        </a:accent2>
        <a:accent3>
          <a:srgbClr val="ADADFF"/>
        </a:accent3>
        <a:accent4>
          <a:srgbClr val="DADADA"/>
        </a:accent4>
        <a:accent5>
          <a:srgbClr val="AAE2E2"/>
        </a:accent5>
        <a:accent6>
          <a:srgbClr val="5C5CE7"/>
        </a:accent6>
        <a:hlink>
          <a:srgbClr val="CCCC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zure 2">
        <a:dk1>
          <a:srgbClr val="000000"/>
        </a:dk1>
        <a:lt1>
          <a:srgbClr val="CCECFF"/>
        </a:lt1>
        <a:dk2>
          <a:srgbClr val="330099"/>
        </a:dk2>
        <a:lt2>
          <a:srgbClr val="0099CC"/>
        </a:lt2>
        <a:accent1>
          <a:srgbClr val="009999"/>
        </a:accent1>
        <a:accent2>
          <a:srgbClr val="FF99CC"/>
        </a:accent2>
        <a:accent3>
          <a:srgbClr val="E2F4FF"/>
        </a:accent3>
        <a:accent4>
          <a:srgbClr val="000000"/>
        </a:accent4>
        <a:accent5>
          <a:srgbClr val="AACACA"/>
        </a:accent5>
        <a:accent6>
          <a:srgbClr val="E78AB9"/>
        </a:accent6>
        <a:hlink>
          <a:srgbClr val="6600CC"/>
        </a:hlink>
        <a:folHlink>
          <a:srgbClr val="3366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zure 3">
        <a:dk1>
          <a:srgbClr val="000000"/>
        </a:dk1>
        <a:lt1>
          <a:srgbClr val="FFFFFF"/>
        </a:lt1>
        <a:dk2>
          <a:srgbClr val="000000"/>
        </a:dk2>
        <a:lt2>
          <a:srgbClr val="CBCBCB"/>
        </a:lt2>
        <a:accent1>
          <a:srgbClr val="B2B2B2"/>
        </a:accent1>
        <a:accent2>
          <a:srgbClr val="DDDDDD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C8C8C8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266</Words>
  <Application>Microsoft Office PowerPoint</Application>
  <PresentationFormat>On-screen Show (4:3)</PresentationFormat>
  <Paragraphs>48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French Script MT</vt:lpstr>
      <vt:lpstr>Times New Roman</vt:lpstr>
      <vt:lpstr>Wingdings</vt:lpstr>
      <vt:lpstr>Azure</vt:lpstr>
      <vt:lpstr>How to Present a  Business concept as a  3-5 Minute PowerPoint</vt:lpstr>
      <vt:lpstr>Delivering the Presentation</vt:lpstr>
      <vt:lpstr>Slides</vt:lpstr>
      <vt:lpstr>Legibility</vt:lpstr>
      <vt:lpstr>Charts and Graphs</vt:lpstr>
      <vt:lpstr>Presentation Style</vt:lpstr>
      <vt:lpstr>And Finally ….</vt:lpstr>
      <vt:lpstr>Blank slide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>Mike Roer</cp:lastModifiedBy>
  <cp:revision>6</cp:revision>
  <dcterms:modified xsi:type="dcterms:W3CDTF">2025-07-17T19:41:03Z</dcterms:modified>
</cp:coreProperties>
</file>