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500" r:id="rId2"/>
    <p:sldId id="520" r:id="rId3"/>
    <p:sldId id="525" r:id="rId4"/>
    <p:sldId id="447" r:id="rId5"/>
    <p:sldId id="486" r:id="rId6"/>
    <p:sldId id="491" r:id="rId7"/>
    <p:sldId id="514" r:id="rId8"/>
    <p:sldId id="492" r:id="rId9"/>
    <p:sldId id="529" r:id="rId10"/>
    <p:sldId id="499" r:id="rId11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345" autoAdjust="0"/>
  </p:normalViewPr>
  <p:slideViewPr>
    <p:cSldViewPr>
      <p:cViewPr varScale="1">
        <p:scale>
          <a:sx n="84" d="100"/>
          <a:sy n="84" d="100"/>
        </p:scale>
        <p:origin x="-732" y="-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" y="25360"/>
            <a:ext cx="12190413" cy="683264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2800" b="1" dirty="0">
              <a:solidFill>
                <a:srgbClr val="FFFF00"/>
              </a:solidFill>
            </a:endParaRPr>
          </a:p>
          <a:p>
            <a:endParaRPr lang="en-US" sz="2800" b="1" dirty="0">
              <a:solidFill>
                <a:srgbClr val="FFFF00"/>
              </a:solidFill>
            </a:endParaRPr>
          </a:p>
          <a:p>
            <a:endParaRPr lang="en-US" sz="2800" b="1" dirty="0">
              <a:solidFill>
                <a:schemeClr val="bg1"/>
              </a:solidFill>
            </a:endParaRPr>
          </a:p>
          <a:p>
            <a:pPr algn="ctr"/>
            <a:r>
              <a:rPr lang="zh-TW" altLang="en-US" sz="72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zh-TW" altLang="en-US" sz="72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聖靈施洗的耶穌</a:t>
            </a:r>
            <a:endParaRPr lang="en-US" sz="72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5400" b="1" dirty="0">
                <a:solidFill>
                  <a:srgbClr val="FFFF00"/>
                </a:solidFill>
              </a:rPr>
              <a:t>Jesus the Baptizer with the Holy Spirit</a:t>
            </a:r>
            <a:endParaRPr lang="en-US" sz="5400" b="1" dirty="0">
              <a:solidFill>
                <a:srgbClr val="FFFF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(</a:t>
            </a:r>
            <a:r>
              <a:rPr lang="zh-CN" altLang="en-US" sz="4000" dirty="0">
                <a:solidFill>
                  <a:schemeClr val="bg1"/>
                </a:solidFill>
              </a:rPr>
              <a:t>約翰福音</a:t>
            </a:r>
            <a:r>
              <a:rPr lang="zh-TW" altLang="en-US" sz="4000" dirty="0">
                <a:solidFill>
                  <a:schemeClr val="bg1"/>
                </a:solidFill>
              </a:rPr>
              <a:t> </a:t>
            </a:r>
            <a:r>
              <a:rPr lang="en-US" sz="4000" b="1" dirty="0">
                <a:solidFill>
                  <a:schemeClr val="bg1"/>
                </a:solidFill>
              </a:rPr>
              <a:t>1:25-34</a:t>
            </a:r>
            <a:r>
              <a:rPr lang="en-US" sz="40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)</a:t>
            </a: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r>
              <a:rPr lang="zh-TW" altLang="en-US" sz="4000" b="1" dirty="0">
                <a:solidFill>
                  <a:schemeClr val="bg1"/>
                </a:solidFill>
              </a:rPr>
              <a:t>         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              </a:t>
            </a:r>
            <a:r>
              <a:rPr lang="zh-TW" alt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金京來博士 </a:t>
            </a:r>
            <a:r>
              <a:rPr 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54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 smtClean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36612" y="141514"/>
            <a:ext cx="8763000" cy="24622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 smtClean="0">
                <a:latin typeface="SimSun" pitchFamily="2" charset="-122"/>
                <a:ea typeface="SimSun" pitchFamily="2" charset="-122"/>
              </a:rPr>
              <a:t>民</a:t>
            </a:r>
            <a:r>
              <a:rPr lang="zh-CN" altLang="en-US" sz="3600" b="1" dirty="0">
                <a:latin typeface="SimSun" pitchFamily="2" charset="-122"/>
              </a:rPr>
              <a:t>數</a:t>
            </a:r>
            <a:r>
              <a:rPr lang="zh-CN" altLang="en-US" sz="3600" b="1" dirty="0" smtClean="0">
                <a:latin typeface="SimSun" pitchFamily="2" charset="-122"/>
                <a:ea typeface="SimSun" pitchFamily="2" charset="-122"/>
              </a:rPr>
              <a:t>記</a:t>
            </a:r>
            <a:r>
              <a:rPr lang="ko-KR" altLang="en-US" sz="3600" b="1" dirty="0" smtClean="0">
                <a:latin typeface="新細明體" pitchFamily="18" charset="-120"/>
              </a:rPr>
              <a:t> </a:t>
            </a:r>
            <a:r>
              <a:rPr lang="en-US" sz="3600" b="1" dirty="0" smtClean="0"/>
              <a:t>6:24-26</a:t>
            </a:r>
          </a:p>
          <a:p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   願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耶和華賜福給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你</a:t>
            </a:r>
            <a:r>
              <a:rPr lang="en-US" altLang="zh-TW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保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護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你</a:t>
            </a:r>
            <a:r>
              <a:rPr lang="en-US" altLang="zh-TW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.  </a:t>
            </a:r>
          </a:p>
          <a:p>
            <a:endParaRPr lang="en-US" altLang="zh-TW" sz="800" b="1" dirty="0" smtClean="0">
              <a:solidFill>
                <a:srgbClr val="FF000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   願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耶和華使他的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臉光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照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你</a:t>
            </a:r>
            <a:r>
              <a:rPr lang="en-US" altLang="zh-TW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賜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恩給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你</a:t>
            </a:r>
            <a:r>
              <a:rPr lang="en-US" altLang="zh-CN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.</a:t>
            </a:r>
          </a:p>
          <a:p>
            <a:r>
              <a:rPr lang="en-US" altLang="zh-CN" sz="8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TW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  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願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耶和華向你仰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臉</a:t>
            </a:r>
            <a:r>
              <a:rPr lang="en-US" altLang="zh-TW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賜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你平安</a:t>
            </a:r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.</a:t>
            </a:r>
            <a:endParaRPr lang="en-US" sz="3400" b="1" dirty="0">
              <a:solidFill>
                <a:srgbClr val="FF0000"/>
              </a:solidFill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976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36" y="0"/>
            <a:ext cx="12017376" cy="683264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基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督教中的耶穌，基督徒中的聖靈</a:t>
            </a:r>
            <a:endParaRPr lang="en-US" altLang="zh-TW" sz="36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                  </a:t>
            </a:r>
            <a:r>
              <a:rPr lang="en-US" sz="2800" dirty="0" smtClean="0">
                <a:solidFill>
                  <a:schemeClr val="bg1"/>
                </a:solidFill>
              </a:rPr>
              <a:t>(Jesus in Christianity, Holy Spirit in Christians)</a:t>
            </a:r>
          </a:p>
          <a:p>
            <a:r>
              <a:rPr lang="en-US" altLang="zh-TW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	1) 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督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教</a:t>
            </a:r>
            <a:r>
              <a:rPr lang="zh-CN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與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</a:t>
            </a:r>
            <a:endParaRPr lang="en-US" altLang="zh-TW" sz="26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-</a:t>
            </a:r>
            <a:r>
              <a:rPr lang="en-US" sz="2400" b="1" dirty="0">
                <a:solidFill>
                  <a:srgbClr val="FF0000"/>
                </a:solidFill>
              </a:rPr>
              <a:t>John 14:6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耶穌說、我就是道路、真理、生命．若不藉著我、沒有人能到父那裡去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-John 17:3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認識你獨一的</a:t>
            </a:r>
            <a:r>
              <a:rPr lang="zh-CN" altLang="en-US" sz="2400" dirty="0" smtClean="0">
                <a:solidFill>
                  <a:schemeClr val="bg1"/>
                </a:solidFill>
              </a:rPr>
              <a:t>真神</a:t>
            </a:r>
            <a:r>
              <a:rPr lang="zh-CN" altLang="en-US" sz="2400" dirty="0">
                <a:solidFill>
                  <a:schemeClr val="bg1"/>
                </a:solidFill>
              </a:rPr>
              <a:t>、並且認識你所差來的耶穌基督、這就是永生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-Ephesians 1:22-23</a:t>
            </a:r>
            <a:r>
              <a:rPr lang="en-US" sz="2400" b="1" dirty="0">
                <a:solidFill>
                  <a:schemeClr val="bg1"/>
                </a:solidFill>
              </a:rPr>
              <a:t>.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22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又將萬有服在他的腳下、</a:t>
            </a:r>
            <a:r>
              <a:rPr lang="zh-CN" altLang="en-US" sz="2400" dirty="0">
                <a:solidFill>
                  <a:srgbClr val="FFFF00"/>
                </a:solidFill>
              </a:rPr>
              <a:t>使他為教會作萬有之首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  <a:r>
              <a:rPr lang="en-US" sz="2400" b="1" dirty="0">
                <a:solidFill>
                  <a:schemeClr val="bg1"/>
                </a:solidFill>
              </a:rPr>
              <a:t>23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zh-CN" altLang="en-US" sz="2400" dirty="0">
                <a:solidFill>
                  <a:srgbClr val="FFFF00"/>
                </a:solidFill>
              </a:rPr>
              <a:t>教會是他的身體</a:t>
            </a:r>
            <a:r>
              <a:rPr lang="zh-CN" altLang="en-US" sz="2400" dirty="0">
                <a:solidFill>
                  <a:schemeClr val="bg1"/>
                </a:solidFill>
              </a:rPr>
              <a:t>、是那充滿萬有者所充滿的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  <a:p>
            <a:r>
              <a:rPr lang="en-US" altLang="zh-TW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	2) 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督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徒</a:t>
            </a:r>
            <a:r>
              <a:rPr lang="zh-CN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與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靈</a:t>
            </a:r>
            <a:endParaRPr lang="en-US" altLang="zh-TW" sz="2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-Romans 8:13-14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  <a:r>
              <a:rPr lang="en-US" sz="2400" b="1" dirty="0" smtClean="0">
                <a:solidFill>
                  <a:schemeClr val="bg1"/>
                </a:solidFill>
              </a:rPr>
              <a:t>13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zh-TW" altLang="en-US" sz="2400" dirty="0">
                <a:solidFill>
                  <a:schemeClr val="bg1"/>
                </a:solidFill>
              </a:rPr>
              <a:t>你們若順從肉體活著必要死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  <a:r>
              <a:rPr lang="zh-TW" altLang="en-US" sz="2400" dirty="0">
                <a:solidFill>
                  <a:schemeClr val="bg1"/>
                </a:solidFill>
              </a:rPr>
              <a:t>若靠著聖靈治死身體的惡行必要活著。</a:t>
            </a:r>
            <a:r>
              <a:rPr lang="en-US" sz="2400" b="1" dirty="0">
                <a:solidFill>
                  <a:schemeClr val="bg1"/>
                </a:solidFill>
              </a:rPr>
              <a:t>14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zh-TW" altLang="en-US" sz="2400" b="1" dirty="0">
                <a:solidFill>
                  <a:schemeClr val="bg1"/>
                </a:solidFill>
              </a:rPr>
              <a:t>因為</a:t>
            </a:r>
            <a:r>
              <a:rPr lang="zh-TW" altLang="en-US" sz="2400" b="1" dirty="0">
                <a:solidFill>
                  <a:srgbClr val="FFFF00"/>
                </a:solidFill>
              </a:rPr>
              <a:t>凡被神的靈引導的</a:t>
            </a:r>
            <a:r>
              <a:rPr lang="en-US" sz="2400" b="1" dirty="0">
                <a:solidFill>
                  <a:srgbClr val="FFFF00"/>
                </a:solidFill>
              </a:rPr>
              <a:t>,</a:t>
            </a:r>
            <a:r>
              <a:rPr lang="zh-TW" altLang="en-US" sz="2400" b="1" dirty="0">
                <a:solidFill>
                  <a:srgbClr val="FFFF00"/>
                </a:solidFill>
              </a:rPr>
              <a:t>都是神的兒</a:t>
            </a:r>
            <a:r>
              <a:rPr lang="zh-TW" altLang="en-US" sz="2400" b="1" dirty="0" smtClean="0">
                <a:solidFill>
                  <a:srgbClr val="FFFF00"/>
                </a:solidFill>
              </a:rPr>
              <a:t>子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altLang="zh-TW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	3) 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穌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基督</a:t>
            </a:r>
            <a:r>
              <a:rPr lang="zh-CN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與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聖靈</a:t>
            </a:r>
            <a:endParaRPr lang="en-US" altLang="zh-TW" sz="2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-John 3:34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神所差來的、就說神的話．</a:t>
            </a:r>
            <a:r>
              <a:rPr lang="zh-CN" altLang="en-US" sz="2400" dirty="0">
                <a:solidFill>
                  <a:srgbClr val="FFFF00"/>
                </a:solidFill>
              </a:rPr>
              <a:t>因為神賜聖靈給他、是沒有限量的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-Luke </a:t>
            </a:r>
            <a:r>
              <a:rPr lang="en-US" sz="2400" b="1" dirty="0">
                <a:solidFill>
                  <a:srgbClr val="FF0000"/>
                </a:solidFill>
              </a:rPr>
              <a:t>4:1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rgbClr val="FFFF00"/>
                </a:solidFill>
              </a:rPr>
              <a:t>耶穌被聖靈充滿</a:t>
            </a:r>
            <a:r>
              <a:rPr lang="zh-CN" altLang="en-US" sz="2400" dirty="0">
                <a:solidFill>
                  <a:schemeClr val="bg1"/>
                </a:solidFill>
              </a:rPr>
              <a:t>、從約但河回來、</a:t>
            </a:r>
            <a:r>
              <a:rPr lang="zh-CN" altLang="en-US" sz="2400" dirty="0">
                <a:solidFill>
                  <a:srgbClr val="FFFF00"/>
                </a:solidFill>
              </a:rPr>
              <a:t>聖靈將他引到曠野</a:t>
            </a:r>
            <a:r>
              <a:rPr lang="zh-CN" altLang="en-US" sz="2400" dirty="0">
                <a:solidFill>
                  <a:schemeClr val="bg1"/>
                </a:solidFill>
              </a:rPr>
              <a:t>、四十天受魔鬼的試探。 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-Luke </a:t>
            </a:r>
            <a:r>
              <a:rPr lang="en-US" sz="2400" b="1" dirty="0">
                <a:solidFill>
                  <a:srgbClr val="FF0000"/>
                </a:solidFill>
              </a:rPr>
              <a:t>4:14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rgbClr val="FFFF00"/>
                </a:solidFill>
              </a:rPr>
              <a:t>耶穌滿有聖靈的能力</a:t>
            </a:r>
            <a:r>
              <a:rPr lang="zh-CN" altLang="en-US" sz="2400" dirty="0">
                <a:solidFill>
                  <a:schemeClr val="bg1"/>
                </a:solidFill>
              </a:rPr>
              <a:t>回到加利利、他的名聲就傳遍了四方。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-Luke </a:t>
            </a:r>
            <a:r>
              <a:rPr lang="en-US" sz="2400" b="1" dirty="0">
                <a:solidFill>
                  <a:srgbClr val="FF0000"/>
                </a:solidFill>
              </a:rPr>
              <a:t>4:18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『</a:t>
            </a:r>
            <a:r>
              <a:rPr lang="zh-CN" altLang="en-US" sz="2400" dirty="0">
                <a:solidFill>
                  <a:srgbClr val="FFFF00"/>
                </a:solidFill>
              </a:rPr>
              <a:t>主的靈在我身上</a:t>
            </a:r>
            <a:r>
              <a:rPr lang="zh-CN" altLang="en-US" sz="2400" dirty="0">
                <a:solidFill>
                  <a:schemeClr val="bg1"/>
                </a:solidFill>
              </a:rPr>
              <a:t>、因為他用膏膏我、叫我傳福音給貧窮的人．差遣我報告被擄的得釋放、瞎眼的得看見、叫那受壓制的得自由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34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36" y="0"/>
            <a:ext cx="12017376" cy="680186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穌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見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證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聖經與施洗約翰</a:t>
            </a:r>
            <a:endParaRPr lang="en-US" altLang="zh-TW" sz="36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           </a:t>
            </a:r>
            <a:r>
              <a:rPr lang="en-US" sz="2800" dirty="0" smtClean="0">
                <a:solidFill>
                  <a:schemeClr val="bg1"/>
                </a:solidFill>
              </a:rPr>
              <a:t>(Testimony of the Bible and John the Baptist about Jesus)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1)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</a:t>
            </a:r>
            <a:endParaRPr lang="en-US" altLang="zh-TW" sz="3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rgbClr val="FF0000"/>
                </a:solidFill>
              </a:rPr>
              <a:t>John </a:t>
            </a:r>
            <a:r>
              <a:rPr lang="en-US" sz="2800" b="1" dirty="0" smtClean="0">
                <a:solidFill>
                  <a:srgbClr val="FF0000"/>
                </a:solidFill>
              </a:rPr>
              <a:t>5:39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</a:rPr>
              <a:t>你</a:t>
            </a:r>
            <a:r>
              <a:rPr lang="zh-TW" altLang="en-US" sz="2800" dirty="0">
                <a:solidFill>
                  <a:schemeClr val="bg1"/>
                </a:solidFill>
              </a:rPr>
              <a:t>們查考聖經</a:t>
            </a:r>
            <a:r>
              <a:rPr lang="zh-TW" altLang="en-US" sz="2800" dirty="0" smtClean="0">
                <a:solidFill>
                  <a:schemeClr val="bg1"/>
                </a:solidFill>
              </a:rPr>
              <a:t>．因</a:t>
            </a:r>
            <a:r>
              <a:rPr lang="zh-TW" altLang="en-US" sz="2800" dirty="0">
                <a:solidFill>
                  <a:schemeClr val="bg1"/>
                </a:solidFill>
              </a:rPr>
              <a:t>你們以為內中有永生．</a:t>
            </a:r>
            <a:r>
              <a:rPr lang="zh-TW" altLang="en-US" sz="2800" b="1" dirty="0">
                <a:solidFill>
                  <a:srgbClr val="FFFF00"/>
                </a:solidFill>
              </a:rPr>
              <a:t>給我作見證的就是這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經</a:t>
            </a:r>
            <a:r>
              <a:rPr lang="es-ES_tradnl" altLang="zh-TW" sz="2800" dirty="0" smtClean="0">
                <a:solidFill>
                  <a:schemeClr val="bg1"/>
                </a:solidFill>
              </a:rPr>
              <a:t>.</a:t>
            </a:r>
            <a:endParaRPr lang="en-US" sz="2800" dirty="0" smtClean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2)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施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洗約翰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-Matthew </a:t>
            </a:r>
            <a:r>
              <a:rPr lang="en-US" sz="2800" b="1" dirty="0">
                <a:solidFill>
                  <a:srgbClr val="FF0000"/>
                </a:solidFill>
              </a:rPr>
              <a:t>11:11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</a:rPr>
              <a:t>我實在告訴你們、凡婦人所生的、</a:t>
            </a:r>
            <a:r>
              <a:rPr lang="zh-TW" altLang="en-US" sz="2800" b="1" dirty="0">
                <a:solidFill>
                  <a:srgbClr val="FFFF00"/>
                </a:solidFill>
              </a:rPr>
              <a:t>沒有一個興起來大過施洗約翰的．然而天國裡最小的、比他還大</a:t>
            </a:r>
            <a:r>
              <a:rPr lang="zh-TW" altLang="en-US" sz="2800" dirty="0">
                <a:solidFill>
                  <a:schemeClr val="bg1"/>
                </a:solidFill>
              </a:rPr>
              <a:t>。 </a:t>
            </a:r>
            <a:r>
              <a:rPr lang="en-US" altLang="zh-TW" sz="2800" dirty="0" smtClean="0">
                <a:solidFill>
                  <a:schemeClr val="bg1"/>
                </a:solidFill>
              </a:rPr>
              <a:t>(= </a:t>
            </a:r>
            <a:r>
              <a:rPr lang="en-US" altLang="zh-TW" sz="2800" dirty="0" smtClean="0">
                <a:solidFill>
                  <a:srgbClr val="FF0000"/>
                </a:solidFill>
              </a:rPr>
              <a:t>Luke 7:28</a:t>
            </a:r>
            <a:r>
              <a:rPr lang="en-US" altLang="zh-TW" sz="2800" dirty="0" smtClean="0">
                <a:solidFill>
                  <a:schemeClr val="bg1"/>
                </a:solidFill>
              </a:rPr>
              <a:t>)</a:t>
            </a:r>
          </a:p>
          <a:p>
            <a:endParaRPr lang="en-US" altLang="zh-TW" sz="1600" dirty="0">
              <a:solidFill>
                <a:schemeClr val="bg1"/>
              </a:solidFill>
            </a:endParaRPr>
          </a:p>
          <a:p>
            <a:endParaRPr lang="en-US" altLang="zh-TW" sz="1600" dirty="0" smtClean="0">
              <a:solidFill>
                <a:schemeClr val="bg1"/>
              </a:solidFill>
            </a:endParaRPr>
          </a:p>
          <a:p>
            <a:endParaRPr lang="en-US" altLang="zh-TW" sz="1600" dirty="0" smtClean="0">
              <a:solidFill>
                <a:schemeClr val="bg1"/>
              </a:solidFill>
            </a:endParaRPr>
          </a:p>
          <a:p>
            <a:endParaRPr lang="en-US" altLang="zh-TW" sz="1600" dirty="0">
              <a:solidFill>
                <a:schemeClr val="bg1"/>
              </a:solidFill>
            </a:endParaRPr>
          </a:p>
          <a:p>
            <a:endParaRPr lang="en-US" altLang="zh-TW" sz="1600" dirty="0" smtClean="0">
              <a:solidFill>
                <a:schemeClr val="bg1"/>
              </a:solidFill>
            </a:endParaRPr>
          </a:p>
          <a:p>
            <a:endParaRPr lang="en-US" altLang="zh-TW" sz="1600" dirty="0" smtClean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72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36" y="0"/>
            <a:ext cx="12017376" cy="686341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施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洗約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翰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來，為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要作見證</a:t>
            </a:r>
            <a:endParaRPr lang="en-US" sz="3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1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-</a:t>
            </a:r>
            <a:r>
              <a:rPr lang="en-US" sz="2400" b="1" dirty="0">
                <a:solidFill>
                  <a:srgbClr val="FF0000"/>
                </a:solidFill>
              </a:rPr>
              <a:t>John 1:6-8</a:t>
            </a:r>
            <a:r>
              <a:rPr lang="en-US" sz="2400" b="1" dirty="0">
                <a:solidFill>
                  <a:schemeClr val="bg1"/>
                </a:solidFill>
              </a:rPr>
              <a:t>. 6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有一個</a:t>
            </a:r>
            <a:r>
              <a:rPr lang="zh-CN" altLang="en-US" sz="2400" dirty="0" smtClean="0">
                <a:solidFill>
                  <a:schemeClr val="bg1"/>
                </a:solidFill>
              </a:rPr>
              <a:t>人</a:t>
            </a:r>
            <a:r>
              <a:rPr lang="en-US" altLang="zh-CN" sz="2400" dirty="0" smtClean="0">
                <a:solidFill>
                  <a:schemeClr val="bg1"/>
                </a:solidFill>
              </a:rPr>
              <a:t>,</a:t>
            </a:r>
            <a:r>
              <a:rPr lang="zh-CN" altLang="en-US" sz="2400" dirty="0" smtClean="0">
                <a:solidFill>
                  <a:schemeClr val="bg1"/>
                </a:solidFill>
              </a:rPr>
              <a:t>是</a:t>
            </a:r>
            <a:r>
              <a:rPr lang="zh-CN" altLang="en-US" sz="2400" dirty="0">
                <a:solidFill>
                  <a:schemeClr val="bg1"/>
                </a:solidFill>
              </a:rPr>
              <a:t>從神那裡差來</a:t>
            </a:r>
            <a:r>
              <a:rPr lang="zh-CN" altLang="en-US" sz="2400" dirty="0" smtClean="0">
                <a:solidFill>
                  <a:schemeClr val="bg1"/>
                </a:solidFill>
              </a:rPr>
              <a:t>的</a:t>
            </a:r>
            <a:r>
              <a:rPr lang="en-US" altLang="zh-CN" sz="2400" dirty="0" smtClean="0">
                <a:solidFill>
                  <a:schemeClr val="bg1"/>
                </a:solidFill>
              </a:rPr>
              <a:t>,</a:t>
            </a:r>
            <a:r>
              <a:rPr lang="zh-CN" altLang="en-US" sz="2400" dirty="0" smtClean="0">
                <a:solidFill>
                  <a:schemeClr val="bg1"/>
                </a:solidFill>
              </a:rPr>
              <a:t>名</a:t>
            </a:r>
            <a:r>
              <a:rPr lang="zh-CN" altLang="en-US" sz="2400" dirty="0">
                <a:solidFill>
                  <a:schemeClr val="bg1"/>
                </a:solidFill>
              </a:rPr>
              <a:t>叫約翰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 7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這人</a:t>
            </a:r>
            <a:r>
              <a:rPr lang="zh-CN" altLang="en-US" sz="2400" dirty="0" smtClean="0">
                <a:solidFill>
                  <a:schemeClr val="bg1"/>
                </a:solidFill>
              </a:rPr>
              <a:t>來</a:t>
            </a:r>
            <a:r>
              <a:rPr lang="en-US" altLang="zh-CN" sz="2400" dirty="0" smtClean="0">
                <a:solidFill>
                  <a:schemeClr val="bg1"/>
                </a:solidFill>
              </a:rPr>
              <a:t>,</a:t>
            </a:r>
            <a:r>
              <a:rPr lang="zh-CN" altLang="en-US" sz="2400" dirty="0" smtClean="0">
                <a:solidFill>
                  <a:schemeClr val="bg1"/>
                </a:solidFill>
              </a:rPr>
              <a:t>為</a:t>
            </a:r>
            <a:r>
              <a:rPr lang="zh-CN" altLang="en-US" sz="2400" dirty="0">
                <a:solidFill>
                  <a:schemeClr val="bg1"/>
                </a:solidFill>
              </a:rPr>
              <a:t>要</a:t>
            </a:r>
            <a:r>
              <a:rPr lang="zh-CN" altLang="en-US" sz="2400" dirty="0" smtClean="0">
                <a:solidFill>
                  <a:schemeClr val="bg1"/>
                </a:solidFill>
              </a:rPr>
              <a:t>作見證</a:t>
            </a:r>
            <a:r>
              <a:rPr lang="en-US" altLang="zh-CN" sz="2400" dirty="0" smtClean="0">
                <a:solidFill>
                  <a:schemeClr val="bg1"/>
                </a:solidFill>
              </a:rPr>
              <a:t>,</a:t>
            </a:r>
          </a:p>
          <a:p>
            <a:r>
              <a:rPr lang="zh-CN" altLang="en-US" sz="2400" dirty="0" smtClean="0">
                <a:solidFill>
                  <a:schemeClr val="bg1"/>
                </a:solidFill>
              </a:rPr>
              <a:t>就</a:t>
            </a:r>
            <a:r>
              <a:rPr lang="zh-CN" altLang="en-US" sz="2400" dirty="0">
                <a:solidFill>
                  <a:schemeClr val="bg1"/>
                </a:solidFill>
              </a:rPr>
              <a:t>是為光作見</a:t>
            </a:r>
            <a:r>
              <a:rPr lang="zh-CN" altLang="en-US" sz="2400" dirty="0" smtClean="0">
                <a:solidFill>
                  <a:schemeClr val="bg1"/>
                </a:solidFill>
              </a:rPr>
              <a:t>證</a:t>
            </a:r>
            <a:r>
              <a:rPr lang="en-US" altLang="zh-CN" sz="2400" dirty="0" smtClean="0">
                <a:solidFill>
                  <a:schemeClr val="bg1"/>
                </a:solidFill>
              </a:rPr>
              <a:t>,</a:t>
            </a:r>
            <a:r>
              <a:rPr lang="zh-CN" altLang="en-US" sz="2400" dirty="0" smtClean="0">
                <a:solidFill>
                  <a:schemeClr val="bg1"/>
                </a:solidFill>
              </a:rPr>
              <a:t>叫</a:t>
            </a:r>
            <a:r>
              <a:rPr lang="zh-CN" altLang="en-US" sz="2400" dirty="0">
                <a:solidFill>
                  <a:schemeClr val="bg1"/>
                </a:solidFill>
              </a:rPr>
              <a:t>眾人因他可以信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  <a:r>
              <a:rPr lang="en-US" sz="2400" b="1" dirty="0">
                <a:solidFill>
                  <a:schemeClr val="bg1"/>
                </a:solidFill>
              </a:rPr>
              <a:t> 8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他不是那</a:t>
            </a:r>
            <a:r>
              <a:rPr lang="zh-CN" altLang="en-US" sz="2400" dirty="0" smtClean="0">
                <a:solidFill>
                  <a:schemeClr val="bg1"/>
                </a:solidFill>
              </a:rPr>
              <a:t>光</a:t>
            </a:r>
            <a:r>
              <a:rPr lang="en-US" altLang="zh-CN" sz="2400" dirty="0" smtClean="0">
                <a:solidFill>
                  <a:schemeClr val="bg1"/>
                </a:solidFill>
              </a:rPr>
              <a:t>,</a:t>
            </a:r>
            <a:r>
              <a:rPr lang="zh-CN" altLang="en-US" sz="2400" dirty="0" smtClean="0">
                <a:solidFill>
                  <a:schemeClr val="bg1"/>
                </a:solidFill>
              </a:rPr>
              <a:t>乃</a:t>
            </a:r>
            <a:r>
              <a:rPr lang="zh-CN" altLang="en-US" sz="2400" dirty="0">
                <a:solidFill>
                  <a:schemeClr val="bg1"/>
                </a:solidFill>
              </a:rPr>
              <a:t>是要為光作見證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       -</a:t>
            </a:r>
            <a:r>
              <a:rPr lang="en-US" sz="2400" b="1" dirty="0">
                <a:solidFill>
                  <a:srgbClr val="FF0000"/>
                </a:solidFill>
              </a:rPr>
              <a:t>John 1:15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約翰為他作見證、喊著說、這就是我曾說、</a:t>
            </a:r>
            <a:r>
              <a:rPr lang="zh-CN" altLang="en-US" sz="2400" b="1" dirty="0">
                <a:solidFill>
                  <a:srgbClr val="FFFF00"/>
                </a:solidFill>
              </a:rPr>
              <a:t>那在我以後來的、反成了在我以前的．因他本來在我以前</a:t>
            </a:r>
            <a:r>
              <a:rPr lang="zh-CN" altLang="en-US" sz="2400" dirty="0">
                <a:solidFill>
                  <a:schemeClr val="bg1"/>
                </a:solidFill>
              </a:rPr>
              <a:t>。</a:t>
            </a:r>
            <a:r>
              <a:rPr lang="en-US" sz="2400" dirty="0">
                <a:solidFill>
                  <a:schemeClr val="bg1"/>
                </a:solidFill>
              </a:rPr>
              <a:t>/ </a:t>
            </a:r>
            <a:r>
              <a:rPr lang="en-US" sz="2400" b="1" dirty="0">
                <a:solidFill>
                  <a:srgbClr val="FF0000"/>
                </a:solidFill>
              </a:rPr>
              <a:t>John 1:26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約翰回答說、我是用水施洗、但有一位站在你們中間、是你們不認識的</a:t>
            </a:r>
            <a:r>
              <a:rPr lang="en-US" sz="2400" dirty="0">
                <a:solidFill>
                  <a:schemeClr val="bg1"/>
                </a:solidFill>
              </a:rPr>
              <a:t>,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27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就是那在我以後來的、我給他解鞋帶、也不配</a:t>
            </a:r>
            <a:r>
              <a:rPr lang="en-US" sz="2400" dirty="0">
                <a:solidFill>
                  <a:schemeClr val="bg1"/>
                </a:solidFill>
              </a:rPr>
              <a:t>. / </a:t>
            </a:r>
            <a:r>
              <a:rPr lang="en-US" sz="2400" b="1" dirty="0">
                <a:solidFill>
                  <a:srgbClr val="FF0000"/>
                </a:solidFill>
              </a:rPr>
              <a:t>John 1:30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這就是我曾說、</a:t>
            </a:r>
            <a:r>
              <a:rPr lang="zh-CN" altLang="en-US" sz="2400" b="1" dirty="0">
                <a:solidFill>
                  <a:srgbClr val="FFFF00"/>
                </a:solidFill>
              </a:rPr>
              <a:t>有一位在我以後來、反成了在我以前的．因他本來在我以前</a:t>
            </a:r>
            <a:r>
              <a:rPr lang="zh-CN" altLang="en-US" sz="2400" dirty="0" smtClean="0">
                <a:solidFill>
                  <a:schemeClr val="bg1"/>
                </a:solidFill>
              </a:rPr>
              <a:t>。</a:t>
            </a:r>
            <a:endParaRPr lang="en-US" altLang="zh-CN" sz="2400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       -</a:t>
            </a:r>
            <a:r>
              <a:rPr lang="en-US" sz="2400" b="1" dirty="0">
                <a:solidFill>
                  <a:srgbClr val="FF0000"/>
                </a:solidFill>
              </a:rPr>
              <a:t>John 1:29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次日、約翰看見耶穌來到他那裡、就說、看哪</a:t>
            </a:r>
            <a:r>
              <a:rPr lang="zh-CN" altLang="en-US" sz="2400" dirty="0" smtClean="0">
                <a:solidFill>
                  <a:schemeClr val="bg1"/>
                </a:solidFill>
              </a:rPr>
              <a:t>、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神</a:t>
            </a:r>
            <a:r>
              <a:rPr lang="zh-CN" altLang="en-US" sz="2400" b="1" dirty="0">
                <a:solidFill>
                  <a:srgbClr val="FFFF00"/>
                </a:solidFill>
              </a:rPr>
              <a:t>的羔羊</a:t>
            </a:r>
            <a:r>
              <a:rPr lang="zh-CN" altLang="en-US" sz="2400" dirty="0">
                <a:solidFill>
                  <a:schemeClr val="bg1"/>
                </a:solidFill>
              </a:rPr>
              <a:t>、除</a:t>
            </a:r>
            <a:r>
              <a:rPr lang="zh-CN" altLang="en-US" sz="2400" dirty="0" smtClean="0">
                <a:solidFill>
                  <a:schemeClr val="bg1"/>
                </a:solidFill>
              </a:rPr>
              <a:t>去世</a:t>
            </a:r>
            <a:r>
              <a:rPr lang="zh-CN" altLang="en-US" sz="2400" dirty="0">
                <a:solidFill>
                  <a:schemeClr val="bg1"/>
                </a:solidFill>
              </a:rPr>
              <a:t>人罪孽的。 </a:t>
            </a:r>
            <a:r>
              <a:rPr lang="en-US" sz="2400" dirty="0">
                <a:solidFill>
                  <a:schemeClr val="bg1"/>
                </a:solidFill>
              </a:rPr>
              <a:t>/ </a:t>
            </a:r>
            <a:r>
              <a:rPr lang="en-US" sz="2400" b="1" dirty="0">
                <a:solidFill>
                  <a:srgbClr val="FF0000"/>
                </a:solidFill>
              </a:rPr>
              <a:t>John 1:36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他見耶穌行走、就說、看哪、這</a:t>
            </a:r>
            <a:r>
              <a:rPr lang="zh-CN" altLang="en-US" sz="2400" dirty="0" smtClean="0">
                <a:solidFill>
                  <a:schemeClr val="bg1"/>
                </a:solidFill>
              </a:rPr>
              <a:t>是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神</a:t>
            </a:r>
            <a:r>
              <a:rPr lang="zh-CN" altLang="en-US" sz="2400" b="1" dirty="0">
                <a:solidFill>
                  <a:srgbClr val="FFFF00"/>
                </a:solidFill>
              </a:rPr>
              <a:t>的羔羊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      -</a:t>
            </a:r>
            <a:r>
              <a:rPr lang="en-US" sz="2400" b="1" u="sng" dirty="0">
                <a:solidFill>
                  <a:srgbClr val="FFFF00"/>
                </a:solidFill>
              </a:rPr>
              <a:t>John </a:t>
            </a:r>
            <a:r>
              <a:rPr lang="en-US" sz="2400" b="1" u="sng" dirty="0" smtClean="0">
                <a:solidFill>
                  <a:srgbClr val="FFFF00"/>
                </a:solidFill>
              </a:rPr>
              <a:t>1:33</a:t>
            </a:r>
            <a:r>
              <a:rPr lang="en-US" sz="2400" u="sng" dirty="0" smtClean="0">
                <a:solidFill>
                  <a:srgbClr val="FFFF00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我先前不認識他．只是那差我來用水施洗的、對我說、你看見聖靈降下來、住在誰的身上、誰就是</a:t>
            </a:r>
            <a:r>
              <a:rPr lang="zh-CN" altLang="en-US" sz="24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用聖靈施洗的</a:t>
            </a:r>
            <a:r>
              <a:rPr lang="zh-CN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24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       -</a:t>
            </a:r>
            <a:r>
              <a:rPr lang="en-US" sz="2400" b="1" dirty="0">
                <a:solidFill>
                  <a:srgbClr val="FF0000"/>
                </a:solidFill>
              </a:rPr>
              <a:t>John 1:34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我看見了、就證明這是</a:t>
            </a:r>
            <a:r>
              <a:rPr lang="zh-CN" altLang="en-US" sz="2400" b="1" dirty="0">
                <a:solidFill>
                  <a:srgbClr val="FFFF00"/>
                </a:solidFill>
              </a:rPr>
              <a:t>神的兒子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       -</a:t>
            </a:r>
            <a:r>
              <a:rPr lang="en-US" sz="2400" b="1" dirty="0">
                <a:solidFill>
                  <a:srgbClr val="FF0000"/>
                </a:solidFill>
              </a:rPr>
              <a:t>John </a:t>
            </a:r>
            <a:r>
              <a:rPr lang="en-US" sz="2400" b="1" dirty="0" smtClean="0">
                <a:solidFill>
                  <a:srgbClr val="FF0000"/>
                </a:solidFill>
              </a:rPr>
              <a:t>3:29-30</a:t>
            </a:r>
            <a:r>
              <a:rPr lang="en-US" sz="2400" b="1" dirty="0" smtClean="0">
                <a:solidFill>
                  <a:schemeClr val="bg1"/>
                </a:solidFill>
              </a:rPr>
              <a:t>. 29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zh-CN" altLang="en-US" sz="2400" b="1" dirty="0">
                <a:solidFill>
                  <a:srgbClr val="FFFF00"/>
                </a:solidFill>
              </a:rPr>
              <a:t>娶新婦的、就是新郎</a:t>
            </a:r>
            <a:r>
              <a:rPr lang="zh-CN" altLang="en-US" sz="2400" dirty="0">
                <a:solidFill>
                  <a:schemeClr val="bg1"/>
                </a:solidFill>
              </a:rPr>
              <a:t>．新郎的朋友站著聽見新郎的聲音就甚</a:t>
            </a:r>
            <a:r>
              <a:rPr lang="zh-CN" altLang="en-US" sz="2400" dirty="0" smtClean="0">
                <a:solidFill>
                  <a:schemeClr val="bg1"/>
                </a:solidFill>
              </a:rPr>
              <a:t>喜樂</a:t>
            </a:r>
            <a:r>
              <a:rPr lang="en-US" altLang="zh-CN" sz="2400" dirty="0" smtClean="0">
                <a:solidFill>
                  <a:schemeClr val="bg1"/>
                </a:solidFill>
              </a:rPr>
              <a:t>.   </a:t>
            </a:r>
            <a:r>
              <a:rPr lang="zh-CN" altLang="en-US" sz="2400" dirty="0" smtClean="0">
                <a:solidFill>
                  <a:schemeClr val="bg1"/>
                </a:solidFill>
              </a:rPr>
              <a:t>故</a:t>
            </a:r>
            <a:r>
              <a:rPr lang="zh-CN" altLang="en-US" sz="2400" dirty="0">
                <a:solidFill>
                  <a:schemeClr val="bg1"/>
                </a:solidFill>
              </a:rPr>
              <a:t>此我這喜樂滿足了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  <a:r>
              <a:rPr lang="en-US" sz="2400" b="1" dirty="0">
                <a:solidFill>
                  <a:schemeClr val="bg1"/>
                </a:solidFill>
              </a:rPr>
              <a:t> 30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他必興旺、我必衰微。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n-US" sz="2400" dirty="0" smtClean="0">
                <a:solidFill>
                  <a:srgbClr val="FF0000"/>
                </a:solidFill>
              </a:rPr>
              <a:t>-</a:t>
            </a:r>
            <a:r>
              <a:rPr lang="en-US" sz="2400" b="1" dirty="0">
                <a:solidFill>
                  <a:srgbClr val="FF0000"/>
                </a:solidFill>
              </a:rPr>
              <a:t>Matthew </a:t>
            </a:r>
            <a:r>
              <a:rPr lang="en-US" sz="2400" b="1" dirty="0" smtClean="0">
                <a:solidFill>
                  <a:srgbClr val="FF0000"/>
                </a:solidFill>
              </a:rPr>
              <a:t>3:12 (= </a:t>
            </a:r>
            <a:r>
              <a:rPr lang="en-US" sz="2400" b="1" dirty="0">
                <a:solidFill>
                  <a:srgbClr val="FF0000"/>
                </a:solidFill>
              </a:rPr>
              <a:t>Luke 3:17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他手裡拿著簸箕、要揚淨他的場、</a:t>
            </a:r>
            <a:r>
              <a:rPr lang="zh-CN" altLang="en-US" sz="2400" b="1" dirty="0">
                <a:solidFill>
                  <a:srgbClr val="FFFF00"/>
                </a:solidFill>
              </a:rPr>
              <a:t>把麥子收在倉裡、把糠用不滅的火燒盡了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84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191822"/>
              </p:ext>
            </p:extLst>
          </p:nvPr>
        </p:nvGraphicFramePr>
        <p:xfrm>
          <a:off x="18168" y="1720532"/>
          <a:ext cx="12114212" cy="29443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27945"/>
                <a:gridCol w="1833376"/>
                <a:gridCol w="3510523"/>
                <a:gridCol w="3142368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FFFF00"/>
                          </a:solidFill>
                          <a:effectLst/>
                        </a:rPr>
                        <a:t>Matthew 3:11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PMingLiU"/>
                        <a:cs typeface="Miriam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FFFF00"/>
                          </a:solidFill>
                          <a:effectLst/>
                        </a:rPr>
                        <a:t>Mark 1: 8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/>
                        <a:ea typeface="PMingLiU"/>
                        <a:cs typeface="Miriam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FFFF00"/>
                          </a:solidFill>
                          <a:effectLst/>
                        </a:rPr>
                        <a:t>Luke 3:16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/>
                        <a:ea typeface="PMingLiU"/>
                        <a:cs typeface="Miriam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</a:rPr>
                        <a:t>John 1:33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/>
                        <a:ea typeface="PMingLiU"/>
                        <a:cs typeface="Miriam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dirty="0">
                          <a:solidFill>
                            <a:schemeClr val="bg1"/>
                          </a:solidFill>
                          <a:effectLst/>
                        </a:rPr>
                        <a:t>我是用水給你們施洗，叫你們悔改。但那在我以後來的，能力比我更大，我就是給他提鞋也不配。他要</a:t>
                      </a:r>
                      <a:r>
                        <a:rPr lang="zh-TW" sz="2400" u="sng" dirty="0">
                          <a:solidFill>
                            <a:srgbClr val="FFFF00"/>
                          </a:solidFill>
                          <a:effectLst/>
                        </a:rPr>
                        <a:t>用聖靈與</a:t>
                      </a:r>
                      <a:r>
                        <a:rPr lang="zh-TW" sz="2400" u="sng" dirty="0" smtClean="0">
                          <a:solidFill>
                            <a:srgbClr val="FFFF00"/>
                          </a:solidFill>
                          <a:effectLst/>
                        </a:rPr>
                        <a:t>火</a:t>
                      </a:r>
                      <a:r>
                        <a:rPr lang="en-US" altLang="zh-TW" sz="2400" u="none" dirty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zh-TW" sz="2400" dirty="0" smtClean="0">
                          <a:solidFill>
                            <a:srgbClr val="FFFF00"/>
                          </a:solidFill>
                          <a:effectLst/>
                        </a:rPr>
                        <a:t>(</a:t>
                      </a:r>
                      <a:r>
                        <a:rPr lang="el-GR" sz="2400" b="0" i="0" u="none" strike="noStrike" kern="1200" baseline="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ἐν πνεύματι ἁγίῳ καὶ πυρί</a:t>
                      </a:r>
                      <a:r>
                        <a:rPr lang="zh-TW" sz="2400" dirty="0" smtClean="0">
                          <a:solidFill>
                            <a:srgbClr val="FFFF00"/>
                          </a:solidFill>
                          <a:effectLst/>
                        </a:rPr>
                        <a:t>)</a:t>
                      </a:r>
                      <a:r>
                        <a:rPr lang="zh-TW" sz="2400" dirty="0">
                          <a:solidFill>
                            <a:schemeClr val="bg1"/>
                          </a:solidFill>
                          <a:effectLst/>
                        </a:rPr>
                        <a:t>給你們施洗。 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PMingLiU"/>
                        <a:cs typeface="Miriam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我是用水給你們施</a:t>
                      </a:r>
                      <a:r>
                        <a:rPr lang="zh-TW" sz="2400" kern="100" dirty="0" smtClean="0">
                          <a:solidFill>
                            <a:schemeClr val="bg1"/>
                          </a:solidFill>
                          <a:effectLst/>
                        </a:rPr>
                        <a:t>洗</a:t>
                      </a:r>
                      <a:r>
                        <a:rPr lang="en-US" altLang="zh-TW" sz="2400" kern="100" dirty="0" smtClean="0">
                          <a:solidFill>
                            <a:schemeClr val="bg1"/>
                          </a:solidFill>
                          <a:effectLst/>
                        </a:rPr>
                        <a:t>,</a:t>
                      </a:r>
                      <a:r>
                        <a:rPr lang="zh-TW" sz="2400" kern="100" dirty="0" smtClean="0">
                          <a:solidFill>
                            <a:schemeClr val="bg1"/>
                          </a:solidFill>
                          <a:effectLst/>
                        </a:rPr>
                        <a:t>他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卻要</a:t>
                      </a:r>
                      <a:r>
                        <a:rPr lang="zh-TW" sz="2400" u="sng" kern="100" dirty="0">
                          <a:solidFill>
                            <a:srgbClr val="FFFF00"/>
                          </a:solidFill>
                          <a:effectLst/>
                        </a:rPr>
                        <a:t>用聖</a:t>
                      </a:r>
                      <a:r>
                        <a:rPr lang="zh-TW" sz="2400" u="sng" kern="100" dirty="0" smtClean="0">
                          <a:solidFill>
                            <a:srgbClr val="FFFF00"/>
                          </a:solidFill>
                          <a:effectLst/>
                        </a:rPr>
                        <a:t>靈</a:t>
                      </a:r>
                      <a:r>
                        <a:rPr lang="en-US" altLang="zh-TW" sz="2400" u="sng" kern="100" dirty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zh-TW" sz="2400" kern="100" dirty="0" smtClean="0">
                          <a:solidFill>
                            <a:srgbClr val="FFFF00"/>
                          </a:solidFill>
                          <a:effectLst/>
                        </a:rPr>
                        <a:t>(</a:t>
                      </a:r>
                      <a:r>
                        <a:rPr lang="el-GR" sz="2400" b="0" i="0" u="none" strike="noStrike" kern="1200" baseline="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ἐν πνεύματι ἁγίῳ</a:t>
                      </a:r>
                      <a:r>
                        <a:rPr lang="zh-TW" sz="2400" kern="100" dirty="0" smtClean="0">
                          <a:solidFill>
                            <a:srgbClr val="FFFF00"/>
                          </a:solidFill>
                          <a:effectLst/>
                        </a:rPr>
                        <a:t>)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給你們施洗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PMingLiU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約翰說</a:t>
                      </a: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我是用水給你們施洗，但有一位能力比我更大的要來，我就是給他解鞋帶也不配。他要</a:t>
                      </a:r>
                      <a:r>
                        <a:rPr lang="zh-TW" sz="2400" u="sng" kern="100" dirty="0">
                          <a:solidFill>
                            <a:srgbClr val="FFFF00"/>
                          </a:solidFill>
                          <a:effectLst/>
                        </a:rPr>
                        <a:t>用聖靈與</a:t>
                      </a:r>
                      <a:r>
                        <a:rPr lang="zh-TW" sz="2400" u="sng" kern="100" dirty="0" smtClean="0">
                          <a:solidFill>
                            <a:srgbClr val="FFFF00"/>
                          </a:solidFill>
                          <a:effectLst/>
                        </a:rPr>
                        <a:t>火</a:t>
                      </a:r>
                      <a:r>
                        <a:rPr lang="en-US" altLang="zh-TW" sz="2400" u="none" kern="100" dirty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zh-TW" sz="2400" kern="100" dirty="0" smtClean="0">
                          <a:solidFill>
                            <a:srgbClr val="FFFF00"/>
                          </a:solidFill>
                          <a:effectLst/>
                        </a:rPr>
                        <a:t>(</a:t>
                      </a:r>
                      <a:r>
                        <a:rPr lang="el-GR" sz="2400" b="0" i="0" u="none" strike="noStrike" kern="1200" baseline="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ἐν πνεύματι ἁγίῳ καὶ πυρί</a:t>
                      </a:r>
                      <a:r>
                        <a:rPr lang="zh-TW" sz="2400" kern="100" dirty="0" smtClean="0">
                          <a:solidFill>
                            <a:srgbClr val="FFFF00"/>
                          </a:solidFill>
                          <a:effectLst/>
                        </a:rPr>
                        <a:t>)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給你們施洗。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PMingLiU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我先前不認識他，只是那差我來用水施洗</a:t>
                      </a:r>
                      <a:r>
                        <a:rPr lang="zh-TW" sz="2400" kern="100" dirty="0" smtClean="0">
                          <a:solidFill>
                            <a:schemeClr val="bg1"/>
                          </a:solidFill>
                          <a:effectLst/>
                        </a:rPr>
                        <a:t>的</a:t>
                      </a:r>
                      <a:r>
                        <a:rPr lang="en-US" altLang="zh-TW" sz="2400" kern="100" dirty="0" smtClean="0">
                          <a:solidFill>
                            <a:schemeClr val="bg1"/>
                          </a:solidFill>
                          <a:effectLst/>
                        </a:rPr>
                        <a:t>,</a:t>
                      </a:r>
                      <a:r>
                        <a:rPr lang="zh-TW" sz="2400" kern="100" dirty="0" smtClean="0">
                          <a:solidFill>
                            <a:schemeClr val="bg1"/>
                          </a:solidFill>
                          <a:effectLst/>
                        </a:rPr>
                        <a:t>對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我說</a:t>
                      </a: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你看見聖靈降下來，住在誰的身上，誰就是</a:t>
                      </a:r>
                      <a:r>
                        <a:rPr lang="zh-TW" sz="2400" u="sng" kern="100" dirty="0">
                          <a:solidFill>
                            <a:srgbClr val="FFFF00"/>
                          </a:solidFill>
                          <a:effectLst/>
                        </a:rPr>
                        <a:t>用聖</a:t>
                      </a:r>
                      <a:r>
                        <a:rPr lang="zh-TW" sz="2400" u="sng" kern="100" dirty="0" smtClean="0">
                          <a:solidFill>
                            <a:srgbClr val="FFFF00"/>
                          </a:solidFill>
                          <a:effectLst/>
                        </a:rPr>
                        <a:t>靈</a:t>
                      </a:r>
                      <a:r>
                        <a:rPr lang="en-US" altLang="zh-TW" sz="2400" u="none" kern="100" dirty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zh-TW" sz="2400" kern="100" dirty="0" smtClean="0">
                          <a:solidFill>
                            <a:srgbClr val="FFFF00"/>
                          </a:solidFill>
                          <a:effectLst/>
                        </a:rPr>
                        <a:t>(</a:t>
                      </a:r>
                      <a:r>
                        <a:rPr lang="el-GR" sz="2400" b="0" i="0" u="none" strike="noStrike" kern="1200" baseline="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ἐν πνεύματι ἁγίῳ</a:t>
                      </a:r>
                      <a:r>
                        <a:rPr lang="zh-TW" sz="2400" kern="100" dirty="0" smtClean="0">
                          <a:solidFill>
                            <a:srgbClr val="FFFF00"/>
                          </a:solidFill>
                          <a:effectLst/>
                        </a:rPr>
                        <a:t>)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施洗的。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PMingLiU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63850" y="3144838"/>
            <a:ext cx="1218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1612" y="152400"/>
            <a:ext cx="4419600" cy="58477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>
                <a:solidFill>
                  <a:srgbClr val="FFFF00"/>
                </a:solidFill>
              </a:rPr>
              <a:t>施洗約翰對耶穌的介紹</a:t>
            </a:r>
            <a:endParaRPr lang="en-US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150812" y="782331"/>
            <a:ext cx="9829800" cy="81560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-John 1:31-33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  <a:r>
              <a:rPr lang="en-US" sz="2300" b="1" dirty="0">
                <a:solidFill>
                  <a:schemeClr val="bg1"/>
                </a:solidFill>
              </a:rPr>
              <a:t>31</a:t>
            </a:r>
            <a:r>
              <a:rPr lang="el-GR" sz="2300" dirty="0">
                <a:solidFill>
                  <a:schemeClr val="bg1"/>
                </a:solidFill>
              </a:rPr>
              <a:t> </a:t>
            </a:r>
            <a:r>
              <a:rPr lang="zh-TW" altLang="en-US" sz="2300" dirty="0">
                <a:solidFill>
                  <a:schemeClr val="bg1"/>
                </a:solidFill>
              </a:rPr>
              <a:t>我先前不認識他．</a:t>
            </a:r>
            <a:r>
              <a:rPr lang="zh-TW" altLang="en-US" sz="2300" b="1" u="sng" dirty="0">
                <a:solidFill>
                  <a:srgbClr val="FFFF00"/>
                </a:solidFill>
              </a:rPr>
              <a:t>如今我來用水施洗、為要叫他顯明給以色列人</a:t>
            </a:r>
            <a:r>
              <a:rPr lang="zh-TW" altLang="en-US" sz="2300" dirty="0">
                <a:solidFill>
                  <a:schemeClr val="bg1"/>
                </a:solidFill>
              </a:rPr>
              <a:t>。</a:t>
            </a:r>
            <a:r>
              <a:rPr lang="en-US" sz="2300" b="1" dirty="0">
                <a:solidFill>
                  <a:schemeClr val="bg1"/>
                </a:solidFill>
              </a:rPr>
              <a:t>32 </a:t>
            </a:r>
            <a:r>
              <a:rPr lang="zh-TW" altLang="en-US" sz="2300" dirty="0">
                <a:solidFill>
                  <a:schemeClr val="bg1"/>
                </a:solidFill>
              </a:rPr>
              <a:t>約翰又作見證說</a:t>
            </a:r>
            <a:r>
              <a:rPr lang="en-US" sz="2300" dirty="0">
                <a:solidFill>
                  <a:schemeClr val="bg1"/>
                </a:solidFill>
              </a:rPr>
              <a:t>,</a:t>
            </a:r>
            <a:r>
              <a:rPr lang="zh-TW" altLang="en-US" sz="2300" dirty="0">
                <a:solidFill>
                  <a:schemeClr val="bg1"/>
                </a:solidFill>
              </a:rPr>
              <a:t>我曾看見</a:t>
            </a:r>
            <a:r>
              <a:rPr lang="zh-TW" altLang="en-US" sz="2300" b="1" u="sng" dirty="0">
                <a:solidFill>
                  <a:srgbClr val="FFFF00"/>
                </a:solidFill>
              </a:rPr>
              <a:t>聖靈彷彿鴿子</a:t>
            </a:r>
            <a:r>
              <a:rPr lang="en-US" sz="2300" b="1" u="sng" dirty="0">
                <a:solidFill>
                  <a:srgbClr val="FFFF00"/>
                </a:solidFill>
              </a:rPr>
              <a:t>,</a:t>
            </a:r>
            <a:r>
              <a:rPr lang="zh-TW" altLang="en-US" sz="2300" b="1" u="sng" dirty="0">
                <a:solidFill>
                  <a:srgbClr val="FFFF00"/>
                </a:solidFill>
              </a:rPr>
              <a:t>從天降下</a:t>
            </a:r>
            <a:r>
              <a:rPr lang="en-US" sz="2300" b="1" u="sng" dirty="0">
                <a:solidFill>
                  <a:srgbClr val="FFFF00"/>
                </a:solidFill>
              </a:rPr>
              <a:t>,</a:t>
            </a:r>
            <a:r>
              <a:rPr lang="zh-TW" altLang="en-US" sz="2300" b="1" u="sng" dirty="0">
                <a:solidFill>
                  <a:srgbClr val="FFFF00"/>
                </a:solidFill>
              </a:rPr>
              <a:t>住在他的身上</a:t>
            </a:r>
            <a:r>
              <a:rPr lang="zh-TW" altLang="en-US" sz="2300" dirty="0" smtClean="0">
                <a:solidFill>
                  <a:schemeClr val="bg1"/>
                </a:solidFill>
              </a:rPr>
              <a:t>。</a:t>
            </a: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180" y="5029200"/>
            <a:ext cx="118872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/>
              <a:t> </a:t>
            </a:r>
            <a:r>
              <a:rPr lang="en-US" sz="2600" b="1" dirty="0" smtClean="0"/>
              <a:t>       -Acts </a:t>
            </a:r>
            <a:r>
              <a:rPr lang="en-US" sz="2600" b="1" dirty="0"/>
              <a:t>1:5</a:t>
            </a:r>
            <a:r>
              <a:rPr lang="en-US" sz="2600" dirty="0"/>
              <a:t> </a:t>
            </a:r>
            <a:r>
              <a:rPr lang="zh-TW" altLang="en-US" sz="2600" b="1" dirty="0">
                <a:solidFill>
                  <a:srgbClr val="C00000"/>
                </a:solidFill>
              </a:rPr>
              <a:t>約翰是用水施洗</a:t>
            </a:r>
            <a:r>
              <a:rPr lang="zh-TW" altLang="en-US" sz="2600" dirty="0"/>
              <a:t>．但不多幾日、</a:t>
            </a:r>
            <a:r>
              <a:rPr lang="zh-TW" altLang="en-US" sz="2600" b="1" u="sng" dirty="0">
                <a:solidFill>
                  <a:srgbClr val="C00000"/>
                </a:solidFill>
              </a:rPr>
              <a:t>你們要受聖靈的</a:t>
            </a:r>
            <a:r>
              <a:rPr lang="zh-TW" altLang="en-US" sz="2600" b="1" u="sng" dirty="0" smtClean="0">
                <a:solidFill>
                  <a:srgbClr val="C00000"/>
                </a:solidFill>
              </a:rPr>
              <a:t>洗</a:t>
            </a:r>
            <a:r>
              <a:rPr lang="en-US" altLang="zh-TW" sz="2600" dirty="0" smtClean="0"/>
              <a:t>.</a:t>
            </a:r>
          </a:p>
          <a:p>
            <a:r>
              <a:rPr lang="en-US" sz="2600" b="1" dirty="0"/>
              <a:t> </a:t>
            </a:r>
            <a:r>
              <a:rPr lang="en-US" sz="2600" b="1" dirty="0" smtClean="0"/>
              <a:t>       -</a:t>
            </a:r>
            <a:r>
              <a:rPr lang="en-US" sz="2600" b="1" dirty="0"/>
              <a:t>Acts 11:16</a:t>
            </a:r>
            <a:r>
              <a:rPr lang="en-US" sz="2600" dirty="0"/>
              <a:t> </a:t>
            </a:r>
            <a:r>
              <a:rPr lang="zh-CN" altLang="en-US" sz="2600" b="1" dirty="0"/>
              <a:t>我就想起主的話說、</a:t>
            </a:r>
            <a:r>
              <a:rPr lang="zh-CN" altLang="en-US" sz="2600" b="1" u="sng" dirty="0">
                <a:solidFill>
                  <a:srgbClr val="C00000"/>
                </a:solidFill>
              </a:rPr>
              <a:t>約翰是用水施洗、但你們要受聖靈的洗</a:t>
            </a:r>
            <a:r>
              <a:rPr lang="en-US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81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36" y="0"/>
            <a:ext cx="12017376" cy="686341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4400" dirty="0" smtClean="0">
                <a:solidFill>
                  <a:schemeClr val="bg1"/>
                </a:solidFill>
              </a:rPr>
              <a:t>          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穌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提的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火和聖靈的洗禮 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路加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12:49-50)</a:t>
            </a:r>
          </a:p>
          <a:p>
            <a:endParaRPr lang="en-US" sz="1000" b="1" dirty="0" smtClean="0">
              <a:solidFill>
                <a:srgbClr val="FFFF00"/>
              </a:solidFill>
            </a:endParaRPr>
          </a:p>
          <a:p>
            <a:endParaRPr lang="en-US" sz="1000" b="1" dirty="0" smtClean="0">
              <a:solidFill>
                <a:srgbClr val="FFFF00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-</a:t>
            </a:r>
            <a:r>
              <a:rPr lang="en-US" sz="2600" b="1" dirty="0">
                <a:solidFill>
                  <a:srgbClr val="FF0000"/>
                </a:solidFill>
              </a:rPr>
              <a:t>Luke </a:t>
            </a:r>
            <a:r>
              <a:rPr lang="en-US" sz="2600" b="1" dirty="0" smtClean="0">
                <a:solidFill>
                  <a:srgbClr val="FF0000"/>
                </a:solidFill>
              </a:rPr>
              <a:t>12:49-50. 49 </a:t>
            </a:r>
            <a:r>
              <a:rPr lang="zh-TW" altLang="en-US" sz="2600" b="1" u="sng" dirty="0" smtClean="0">
                <a:solidFill>
                  <a:srgbClr val="FFFF00"/>
                </a:solidFill>
              </a:rPr>
              <a:t>我</a:t>
            </a:r>
            <a:r>
              <a:rPr lang="zh-TW" altLang="en-US" sz="2600" b="1" u="sng" dirty="0">
                <a:solidFill>
                  <a:srgbClr val="FFFF00"/>
                </a:solidFill>
              </a:rPr>
              <a:t>來要把火丟在地上</a:t>
            </a:r>
            <a:r>
              <a:rPr lang="en-US" altLang="zh-TW" sz="2600" dirty="0">
                <a:solidFill>
                  <a:schemeClr val="bg1"/>
                </a:solidFill>
              </a:rPr>
              <a:t>.</a:t>
            </a:r>
            <a:r>
              <a:rPr lang="zh-TW" altLang="en-US" sz="2600" dirty="0">
                <a:solidFill>
                  <a:schemeClr val="bg1"/>
                </a:solidFill>
                <a:latin typeface="+mj-ea"/>
                <a:ea typeface="+mj-ea"/>
              </a:rPr>
              <a:t>倘若已</a:t>
            </a:r>
            <a:r>
              <a:rPr lang="zh-TW" altLang="en-US" sz="2600" dirty="0" smtClean="0">
                <a:solidFill>
                  <a:schemeClr val="bg1"/>
                </a:solidFill>
                <a:latin typeface="+mj-ea"/>
                <a:ea typeface="+mj-ea"/>
              </a:rPr>
              <a:t>經</a:t>
            </a:r>
            <a:r>
              <a:rPr lang="zh-CN" altLang="en-US" sz="2600" dirty="0" smtClean="0">
                <a:solidFill>
                  <a:schemeClr val="bg1"/>
                </a:solidFill>
                <a:latin typeface="+mj-ea"/>
                <a:ea typeface="+mj-ea"/>
              </a:rPr>
              <a:t>著</a:t>
            </a:r>
            <a:r>
              <a:rPr lang="zh-TW" altLang="en-US" sz="2600" dirty="0" smtClean="0">
                <a:solidFill>
                  <a:schemeClr val="bg1"/>
                </a:solidFill>
                <a:latin typeface="+mj-ea"/>
                <a:ea typeface="+mj-ea"/>
              </a:rPr>
              <a:t>起</a:t>
            </a:r>
            <a:r>
              <a:rPr lang="zh-TW" altLang="en-US" sz="2600" dirty="0">
                <a:solidFill>
                  <a:schemeClr val="bg1"/>
                </a:solidFill>
                <a:latin typeface="+mj-ea"/>
                <a:ea typeface="+mj-ea"/>
              </a:rPr>
              <a:t>來</a:t>
            </a:r>
            <a:r>
              <a:rPr lang="en-US" altLang="zh-TW" sz="2600" dirty="0">
                <a:solidFill>
                  <a:schemeClr val="bg1"/>
                </a:solidFill>
                <a:latin typeface="+mj-ea"/>
                <a:ea typeface="+mj-ea"/>
              </a:rPr>
              <a:t>,</a:t>
            </a:r>
            <a:r>
              <a:rPr lang="zh-TW" altLang="en-US" sz="2600" dirty="0">
                <a:solidFill>
                  <a:schemeClr val="bg1"/>
                </a:solidFill>
                <a:latin typeface="+mj-ea"/>
                <a:ea typeface="+mj-ea"/>
              </a:rPr>
              <a:t>不也</a:t>
            </a:r>
            <a:r>
              <a:rPr lang="zh-TW" altLang="en-US" sz="2600" dirty="0" smtClean="0">
                <a:solidFill>
                  <a:schemeClr val="bg1"/>
                </a:solidFill>
                <a:latin typeface="+mj-ea"/>
                <a:ea typeface="+mj-ea"/>
              </a:rPr>
              <a:t>是</a:t>
            </a:r>
            <a:endParaRPr lang="en-US" altLang="zh-TW" sz="26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zh-TW" altLang="en-US" sz="2600" dirty="0" smtClean="0">
                <a:solidFill>
                  <a:schemeClr val="bg1"/>
                </a:solidFill>
              </a:rPr>
              <a:t>我</a:t>
            </a:r>
            <a:r>
              <a:rPr lang="zh-TW" altLang="en-US" sz="2600" dirty="0">
                <a:solidFill>
                  <a:schemeClr val="bg1"/>
                </a:solidFill>
              </a:rPr>
              <a:t>所願意的麼</a:t>
            </a:r>
            <a:r>
              <a:rPr lang="en-US" altLang="zh-TW" sz="2600" dirty="0" smtClean="0">
                <a:solidFill>
                  <a:schemeClr val="bg1"/>
                </a:solidFill>
              </a:rPr>
              <a:t>. </a:t>
            </a:r>
            <a:r>
              <a:rPr lang="en-US" sz="2600" b="1" dirty="0" smtClean="0">
                <a:solidFill>
                  <a:srgbClr val="FF0000"/>
                </a:solidFill>
              </a:rPr>
              <a:t>50 </a:t>
            </a:r>
            <a:r>
              <a:rPr lang="zh-TW" altLang="en-US" sz="2600" b="1" u="sng" dirty="0" smtClean="0">
                <a:solidFill>
                  <a:srgbClr val="FFFF00"/>
                </a:solidFill>
              </a:rPr>
              <a:t>我</a:t>
            </a:r>
            <a:r>
              <a:rPr lang="zh-TW" altLang="en-US" sz="2600" b="1" u="sng" dirty="0">
                <a:solidFill>
                  <a:srgbClr val="FFFF00"/>
                </a:solidFill>
              </a:rPr>
              <a:t>有當受的洗</a:t>
            </a:r>
            <a:r>
              <a:rPr lang="zh-TW" altLang="en-US" sz="2600" dirty="0">
                <a:solidFill>
                  <a:schemeClr val="bg1"/>
                </a:solidFill>
              </a:rPr>
              <a:t>．還沒有成就</a:t>
            </a:r>
            <a:r>
              <a:rPr lang="en-US" altLang="zh-TW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我是何等的迫切呢</a:t>
            </a:r>
            <a:r>
              <a:rPr lang="en-US" altLang="zh-TW" sz="2600" dirty="0">
                <a:solidFill>
                  <a:schemeClr val="bg1"/>
                </a:solidFill>
              </a:rPr>
              <a:t>.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r>
              <a:rPr lang="en-US" sz="2600" baseline="30000" dirty="0" smtClean="0">
                <a:solidFill>
                  <a:srgbClr val="FF0000"/>
                </a:solidFill>
              </a:rPr>
              <a:t>NIV</a:t>
            </a:r>
            <a:r>
              <a:rPr lang="en-US" sz="2600" baseline="30000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rgbClr val="FFFF00"/>
                </a:solidFill>
              </a:rPr>
              <a:t>I have come to bring fire on the earth</a:t>
            </a:r>
            <a:r>
              <a:rPr lang="en-US" sz="2600" dirty="0">
                <a:solidFill>
                  <a:schemeClr val="bg1"/>
                </a:solidFill>
              </a:rPr>
              <a:t>, and how I wish it were </a:t>
            </a:r>
            <a:r>
              <a:rPr lang="en-US" sz="2600" dirty="0" smtClean="0">
                <a:solidFill>
                  <a:schemeClr val="bg1"/>
                </a:solidFill>
              </a:rPr>
              <a:t>already </a:t>
            </a:r>
            <a:r>
              <a:rPr lang="en-US" sz="2600" dirty="0">
                <a:solidFill>
                  <a:schemeClr val="bg1"/>
                </a:solidFill>
              </a:rPr>
              <a:t>kindled</a:t>
            </a:r>
            <a:r>
              <a:rPr lang="en-US" sz="2600" dirty="0" smtClean="0">
                <a:solidFill>
                  <a:schemeClr val="bg1"/>
                </a:solidFill>
              </a:rPr>
              <a:t>! </a:t>
            </a:r>
          </a:p>
          <a:p>
            <a:r>
              <a:rPr lang="en-US" sz="2600" b="1" dirty="0">
                <a:solidFill>
                  <a:schemeClr val="bg1"/>
                </a:solidFill>
              </a:rPr>
              <a:t> 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smtClean="0">
                <a:solidFill>
                  <a:srgbClr val="FFFF00"/>
                </a:solidFill>
              </a:rPr>
              <a:t>But </a:t>
            </a:r>
            <a:r>
              <a:rPr lang="en-US" sz="2600" b="1" dirty="0">
                <a:solidFill>
                  <a:srgbClr val="FFFF00"/>
                </a:solidFill>
              </a:rPr>
              <a:t>I have a baptism to undergo</a:t>
            </a:r>
            <a:r>
              <a:rPr lang="en-US" sz="2600" dirty="0">
                <a:solidFill>
                  <a:schemeClr val="bg1"/>
                </a:solidFill>
              </a:rPr>
              <a:t>, and what constraint I am under until it is completed!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        </a:t>
            </a:r>
            <a:r>
              <a:rPr lang="el-GR" sz="2800" dirty="0" smtClean="0">
                <a:solidFill>
                  <a:srgbClr val="FFFF00"/>
                </a:solidFill>
              </a:rPr>
              <a:t>Πῦρ </a:t>
            </a:r>
            <a:r>
              <a:rPr lang="el-GR" sz="2800" dirty="0">
                <a:solidFill>
                  <a:srgbClr val="FFFF00"/>
                </a:solidFill>
              </a:rPr>
              <a:t>ἦλθον βαλεῖν ἐπὶ τὴν γῆν</a:t>
            </a:r>
            <a:r>
              <a:rPr lang="el-GR" sz="2800" dirty="0">
                <a:solidFill>
                  <a:schemeClr val="bg1"/>
                </a:solidFill>
              </a:rPr>
              <a:t>, καὶ τί θέλω εἰ ἤδη ἀνήφθη.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rgbClr val="FFFF00"/>
                </a:solidFill>
              </a:rPr>
              <a:t>       </a:t>
            </a:r>
            <a:r>
              <a:rPr lang="el-GR" sz="2800" dirty="0" smtClean="0">
                <a:solidFill>
                  <a:srgbClr val="FFFF00"/>
                </a:solidFill>
              </a:rPr>
              <a:t>βάπτισμα </a:t>
            </a:r>
            <a:r>
              <a:rPr lang="el-GR" sz="2800" dirty="0">
                <a:solidFill>
                  <a:srgbClr val="FFFF00"/>
                </a:solidFill>
              </a:rPr>
              <a:t>δὲ ἔχω βαπτισθῆναι</a:t>
            </a:r>
            <a:r>
              <a:rPr lang="el-GR" sz="2800" dirty="0">
                <a:solidFill>
                  <a:schemeClr val="bg1"/>
                </a:solidFill>
              </a:rPr>
              <a:t>, καὶ πῶς συνέχομαι ἕως ὅτου τελεσθῇ.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  *</a:t>
            </a:r>
            <a:r>
              <a:rPr lang="en-US" sz="2400" dirty="0">
                <a:solidFill>
                  <a:schemeClr val="bg1"/>
                </a:solidFill>
              </a:rPr>
              <a:t>The </a:t>
            </a:r>
            <a:r>
              <a:rPr lang="en-US" sz="2400" dirty="0" smtClean="0">
                <a:solidFill>
                  <a:schemeClr val="bg1"/>
                </a:solidFill>
              </a:rPr>
              <a:t>passage of </a:t>
            </a:r>
            <a:r>
              <a:rPr lang="en-US" sz="2600" b="1" dirty="0">
                <a:solidFill>
                  <a:srgbClr val="FF0000"/>
                </a:solidFill>
              </a:rPr>
              <a:t>Matthew 20:22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(</a:t>
            </a:r>
            <a:r>
              <a:rPr lang="zh-TW" altLang="en-US" sz="2600" dirty="0">
                <a:solidFill>
                  <a:schemeClr val="bg1"/>
                </a:solidFill>
              </a:rPr>
              <a:t>耶穌回答說、你們不知道所求的是甚麼．</a:t>
            </a:r>
            <a:r>
              <a:rPr lang="zh-TW" altLang="en-US" sz="2600" b="1" u="sng" dirty="0">
                <a:solidFill>
                  <a:srgbClr val="FFFF00"/>
                </a:solidFill>
              </a:rPr>
              <a:t>我將要喝的杯</a:t>
            </a:r>
            <a:r>
              <a:rPr lang="zh-TW" altLang="en-US" sz="2600" dirty="0">
                <a:solidFill>
                  <a:schemeClr val="bg1"/>
                </a:solidFill>
              </a:rPr>
              <a:t>、你們能喝麼．他們說、我們能</a:t>
            </a:r>
            <a:r>
              <a:rPr lang="en-US" sz="2600" dirty="0">
                <a:solidFill>
                  <a:schemeClr val="bg1"/>
                </a:solidFill>
              </a:rPr>
              <a:t>)</a:t>
            </a:r>
            <a:r>
              <a:rPr lang="en-US" sz="2400" dirty="0">
                <a:solidFill>
                  <a:schemeClr val="bg1"/>
                </a:solidFill>
              </a:rPr>
              <a:t> clearly shows that Jesus meant here his final suffering - crucifixion. Some manuscripts have additional passage for </a:t>
            </a:r>
            <a:r>
              <a:rPr lang="en-US" sz="2400" b="1" dirty="0">
                <a:solidFill>
                  <a:srgbClr val="FF0000"/>
                </a:solidFill>
              </a:rPr>
              <a:t>Matthew 20:22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en-US" sz="2400" baseline="30000" dirty="0">
                <a:solidFill>
                  <a:schemeClr val="bg1"/>
                </a:solidFill>
              </a:rPr>
              <a:t>NKJ </a:t>
            </a:r>
            <a:r>
              <a:rPr lang="en-US" sz="2400" dirty="0">
                <a:solidFill>
                  <a:schemeClr val="bg1"/>
                </a:solidFill>
              </a:rPr>
              <a:t>But Jesus answered and said, "You do not know what you ask. Are you able to drink the cup that I am about to drink, </a:t>
            </a:r>
            <a:r>
              <a:rPr lang="en-US" sz="2400" i="1" dirty="0">
                <a:solidFill>
                  <a:schemeClr val="bg1"/>
                </a:solidFill>
              </a:rPr>
              <a:t>and be baptized with </a:t>
            </a:r>
            <a:r>
              <a:rPr lang="en-US" sz="2400" b="1" i="1" u="sng" dirty="0">
                <a:solidFill>
                  <a:srgbClr val="FFFF00"/>
                </a:solidFill>
              </a:rPr>
              <a:t>the baptism that I am baptized with</a:t>
            </a:r>
            <a:r>
              <a:rPr lang="en-US" sz="2400" i="1" dirty="0">
                <a:solidFill>
                  <a:schemeClr val="bg1"/>
                </a:solidFill>
              </a:rPr>
              <a:t>?" They said to Him, "We are able."</a:t>
            </a:r>
            <a:r>
              <a:rPr lang="en-US" sz="2400" dirty="0">
                <a:solidFill>
                  <a:schemeClr val="bg1"/>
                </a:solidFill>
              </a:rPr>
              <a:t>)</a:t>
            </a: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3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-34925" y="152400"/>
            <a:ext cx="12188825" cy="6462713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            Tabernacles </a:t>
            </a:r>
            <a:r>
              <a:rPr lang="he-IL" sz="2800" b="1" dirty="0">
                <a:solidFill>
                  <a:srgbClr val="FFFF00"/>
                </a:solidFill>
              </a:rPr>
              <a:t>סוכות</a:t>
            </a:r>
            <a:r>
              <a:rPr lang="he-IL" sz="2800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 (Sukkot) </a:t>
            </a:r>
            <a:r>
              <a:rPr lang="zh-TW" altLang="en-US" sz="2800" b="1" dirty="0">
                <a:solidFill>
                  <a:srgbClr val="FFFF00"/>
                </a:solidFill>
              </a:rPr>
              <a:t>住棚節</a:t>
            </a:r>
            <a:r>
              <a:rPr lang="en-US" sz="2800" dirty="0">
                <a:solidFill>
                  <a:srgbClr val="FFFF00"/>
                </a:solidFill>
              </a:rPr>
              <a:t> &amp; John </a:t>
            </a:r>
            <a:r>
              <a:rPr lang="en-US" sz="2800" b="1" dirty="0">
                <a:solidFill>
                  <a:srgbClr val="FFFF00"/>
                </a:solidFill>
              </a:rPr>
              <a:t>7:1-53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                         -Jesus at the Feast of Tabernacles-</a:t>
            </a:r>
            <a:endParaRPr lang="en-US" sz="800" b="1" dirty="0">
              <a:solidFill>
                <a:srgbClr val="FFFF00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chemeClr val="bg1"/>
                </a:solidFill>
              </a:rPr>
              <a:t>-</a:t>
            </a:r>
            <a:r>
              <a:rPr lang="en-US" sz="2600" b="1" dirty="0">
                <a:solidFill>
                  <a:srgbClr val="FFFF00"/>
                </a:solidFill>
              </a:rPr>
              <a:t>John 7:2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當時猶太人的</a:t>
            </a:r>
            <a:r>
              <a:rPr lang="zh-TW" altLang="en-US" sz="2600" b="1" dirty="0">
                <a:solidFill>
                  <a:srgbClr val="FFFF00"/>
                </a:solidFill>
              </a:rPr>
              <a:t>住棚節</a:t>
            </a:r>
            <a:r>
              <a:rPr lang="zh-TW" altLang="en-US" sz="2600" dirty="0">
                <a:solidFill>
                  <a:schemeClr val="bg1"/>
                </a:solidFill>
              </a:rPr>
              <a:t>近了。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chemeClr val="bg1"/>
                </a:solidFill>
              </a:rPr>
              <a:t>-</a:t>
            </a:r>
            <a:r>
              <a:rPr lang="en-US" sz="2600" b="1" dirty="0">
                <a:solidFill>
                  <a:srgbClr val="FFFF00"/>
                </a:solidFill>
              </a:rPr>
              <a:t>John 7:37-39</a:t>
            </a:r>
            <a:r>
              <a:rPr lang="en-US" sz="2600" b="1" dirty="0">
                <a:solidFill>
                  <a:schemeClr val="bg1"/>
                </a:solidFill>
              </a:rPr>
              <a:t>.</a:t>
            </a:r>
            <a:r>
              <a:rPr lang="en-US" sz="2600" dirty="0">
                <a:solidFill>
                  <a:schemeClr val="bg1"/>
                </a:solidFill>
              </a:rPr>
              <a:t>  </a:t>
            </a:r>
            <a:r>
              <a:rPr lang="en-US" sz="2600" b="1" dirty="0">
                <a:solidFill>
                  <a:schemeClr val="bg1"/>
                </a:solidFill>
              </a:rPr>
              <a:t>37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節期的末日、就是最大之日、耶穌站著高聲說、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zh-TW" altLang="en-US" sz="2600" dirty="0">
                <a:solidFill>
                  <a:schemeClr val="bg1"/>
                </a:solidFill>
              </a:rPr>
              <a:t>人若渴了、可以到我這裡來喝。</a:t>
            </a:r>
            <a:r>
              <a:rPr lang="en-US" sz="2600" b="1" dirty="0">
                <a:solidFill>
                  <a:schemeClr val="bg1"/>
                </a:solidFill>
              </a:rPr>
              <a:t>38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zh-TW" altLang="en-US" sz="2600" b="1" dirty="0">
                <a:solidFill>
                  <a:srgbClr val="FFFF00"/>
                </a:solidFill>
              </a:rPr>
              <a:t>信我的人</a:t>
            </a:r>
            <a:r>
              <a:rPr lang="zh-TW" altLang="en-US" sz="2600" dirty="0">
                <a:solidFill>
                  <a:schemeClr val="bg1"/>
                </a:solidFill>
              </a:rPr>
              <a:t>、就如經上所說、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zh-TW" altLang="en-US" sz="2600" b="1" dirty="0">
                <a:solidFill>
                  <a:srgbClr val="FFFF00"/>
                </a:solidFill>
              </a:rPr>
              <a:t>從他腹中要流出活水的江河來</a:t>
            </a:r>
            <a:r>
              <a:rPr lang="zh-TW" altLang="en-US" sz="2600" dirty="0">
                <a:solidFill>
                  <a:schemeClr val="bg1"/>
                </a:solidFill>
              </a:rPr>
              <a:t>。</a:t>
            </a:r>
            <a:r>
              <a:rPr lang="en-US" sz="2600" b="1" dirty="0">
                <a:solidFill>
                  <a:schemeClr val="bg1"/>
                </a:solidFill>
              </a:rPr>
              <a:t>39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耶穌這話是指著</a:t>
            </a:r>
            <a:r>
              <a:rPr lang="zh-TW" altLang="en-US" sz="2600" b="1" dirty="0">
                <a:solidFill>
                  <a:srgbClr val="FFFF00"/>
                </a:solidFill>
              </a:rPr>
              <a:t>信他之人、要受聖靈說的、</a:t>
            </a:r>
            <a:endParaRPr lang="en-US" altLang="zh-TW" sz="2600" b="1" dirty="0">
              <a:solidFill>
                <a:srgbClr val="FFFF00"/>
              </a:solidFill>
            </a:endParaRPr>
          </a:p>
          <a:p>
            <a:r>
              <a:rPr lang="zh-TW" altLang="en-US" sz="2600" b="1" dirty="0">
                <a:solidFill>
                  <a:srgbClr val="FFFF00"/>
                </a:solidFill>
              </a:rPr>
              <a:t>那時還沒有賜下聖靈來．因為耶穌尚未得著榮耀</a:t>
            </a:r>
            <a:r>
              <a:rPr lang="zh-TW" altLang="en-US" sz="2600" dirty="0">
                <a:solidFill>
                  <a:schemeClr val="bg1"/>
                </a:solidFill>
              </a:rPr>
              <a:t>。</a:t>
            </a:r>
            <a:endParaRPr lang="en-US" altLang="zh-TW" sz="26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	*</a:t>
            </a:r>
            <a:r>
              <a:rPr lang="en-US" sz="2400" b="1" dirty="0">
                <a:solidFill>
                  <a:schemeClr val="bg1"/>
                </a:solidFill>
              </a:rPr>
              <a:t>On the last day of the festival, </a:t>
            </a:r>
            <a:r>
              <a:rPr lang="en-US" sz="2400" b="1" i="1" dirty="0" err="1">
                <a:solidFill>
                  <a:srgbClr val="FFFF00"/>
                </a:solidFill>
              </a:rPr>
              <a:t>Hoshana</a:t>
            </a:r>
            <a:r>
              <a:rPr lang="en-US" sz="2400" b="1" i="1" dirty="0">
                <a:solidFill>
                  <a:srgbClr val="FFFF00"/>
                </a:solidFill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</a:rPr>
              <a:t>Rabbah</a:t>
            </a:r>
            <a:r>
              <a:rPr lang="en-US" sz="2400" dirty="0">
                <a:solidFill>
                  <a:schemeClr val="bg1"/>
                </a:solidFill>
              </a:rPr>
              <a:t>, literally, “on the last day, the great, of the festival.” Greek </a:t>
            </a:r>
            <a:r>
              <a:rPr lang="en-US" sz="2400" i="1" dirty="0" err="1">
                <a:solidFill>
                  <a:schemeClr val="bg1"/>
                </a:solidFill>
              </a:rPr>
              <a:t>megalê</a:t>
            </a:r>
            <a:r>
              <a:rPr lang="en-US" sz="2400" dirty="0">
                <a:solidFill>
                  <a:schemeClr val="bg1"/>
                </a:solidFill>
              </a:rPr>
              <a:t> (“great”) corresponds to Hebrew </a:t>
            </a:r>
            <a:r>
              <a:rPr lang="en-US" sz="2400" i="1" dirty="0" err="1">
                <a:solidFill>
                  <a:schemeClr val="bg1"/>
                </a:solidFill>
              </a:rPr>
              <a:t>rabbah</a:t>
            </a:r>
            <a:r>
              <a:rPr lang="en-US" sz="2400" dirty="0">
                <a:solidFill>
                  <a:schemeClr val="bg1"/>
                </a:solidFill>
              </a:rPr>
              <a:t>. The seventh, last day of </a:t>
            </a:r>
            <a:r>
              <a:rPr lang="en-US" sz="2400" i="1" dirty="0">
                <a:solidFill>
                  <a:schemeClr val="bg1"/>
                </a:solidFill>
              </a:rPr>
              <a:t>Sukkot</a:t>
            </a:r>
            <a:r>
              <a:rPr lang="en-US" sz="2400" dirty="0">
                <a:solidFill>
                  <a:schemeClr val="bg1"/>
                </a:solidFill>
              </a:rPr>
              <a:t> was its climax. Throughout the seven days of the festival a special </a:t>
            </a:r>
            <a:r>
              <a:rPr lang="en-US" sz="2400" dirty="0" err="1">
                <a:solidFill>
                  <a:schemeClr val="bg1"/>
                </a:solidFill>
              </a:rPr>
              <a:t>cohen</a:t>
            </a:r>
            <a:r>
              <a:rPr lang="en-US" sz="2400" dirty="0">
                <a:solidFill>
                  <a:schemeClr val="bg1"/>
                </a:solidFill>
              </a:rPr>
              <a:t> had carried water in a gold pitcher from the Pool of </a:t>
            </a:r>
            <a:r>
              <a:rPr lang="en-US" sz="2400" dirty="0" err="1">
                <a:solidFill>
                  <a:schemeClr val="bg1"/>
                </a:solidFill>
              </a:rPr>
              <a:t>Shiloach</a:t>
            </a:r>
            <a:r>
              <a:rPr lang="en-US" sz="2400" dirty="0">
                <a:solidFill>
                  <a:schemeClr val="bg1"/>
                </a:solidFill>
              </a:rPr>
              <a:t> (Siloam) to be poured into a basin at the foot of the altar by the </a:t>
            </a:r>
            <a:r>
              <a:rPr lang="en-US" sz="2400" i="1" dirty="0" err="1">
                <a:solidFill>
                  <a:schemeClr val="bg1"/>
                </a:solidFill>
              </a:rPr>
              <a:t>cohen</a:t>
            </a:r>
            <a:r>
              <a:rPr lang="en-US" sz="2400" i="1" dirty="0">
                <a:solidFill>
                  <a:schemeClr val="bg1"/>
                </a:solidFill>
              </a:rPr>
              <a:t> </a:t>
            </a:r>
            <a:r>
              <a:rPr lang="en-US" sz="2400" i="1" dirty="0" err="1">
                <a:solidFill>
                  <a:schemeClr val="bg1"/>
                </a:solidFill>
              </a:rPr>
              <a:t>hagadol</a:t>
            </a:r>
            <a:r>
              <a:rPr lang="en-US" sz="2400" dirty="0">
                <a:solidFill>
                  <a:schemeClr val="bg1"/>
                </a:solidFill>
              </a:rPr>
              <a:t>. It symbolized prayer for rain, which begins the next day, on </a:t>
            </a:r>
            <a:r>
              <a:rPr lang="en-US" sz="2400" i="1" dirty="0" err="1">
                <a:solidFill>
                  <a:schemeClr val="bg1"/>
                </a:solidFill>
              </a:rPr>
              <a:t>Sh’mini</a:t>
            </a:r>
            <a:r>
              <a:rPr lang="en-US" sz="2400" i="1" dirty="0">
                <a:solidFill>
                  <a:schemeClr val="bg1"/>
                </a:solidFill>
              </a:rPr>
              <a:t> </a:t>
            </a:r>
            <a:r>
              <a:rPr lang="en-US" sz="2400" i="1" dirty="0" err="1">
                <a:solidFill>
                  <a:schemeClr val="bg1"/>
                </a:solidFill>
              </a:rPr>
              <a:t>Atzeret</a:t>
            </a:r>
            <a:r>
              <a:rPr lang="en-US" sz="2400" dirty="0">
                <a:solidFill>
                  <a:schemeClr val="bg1"/>
                </a:solidFill>
              </a:rPr>
              <a:t>; and it also pointed toward the outpouring of the </a:t>
            </a:r>
            <a:r>
              <a:rPr lang="en-US" sz="2400" i="1" dirty="0" err="1">
                <a:solidFill>
                  <a:schemeClr val="bg1"/>
                </a:solidFill>
              </a:rPr>
              <a:t>Ruach</a:t>
            </a:r>
            <a:r>
              <a:rPr lang="en-US" sz="2400" i="1" dirty="0">
                <a:solidFill>
                  <a:schemeClr val="bg1"/>
                </a:solidFill>
              </a:rPr>
              <a:t> </a:t>
            </a:r>
            <a:r>
              <a:rPr lang="en-US" sz="2400" i="1" dirty="0" err="1">
                <a:solidFill>
                  <a:schemeClr val="bg1"/>
                </a:solidFill>
              </a:rPr>
              <a:t>HaKodesh</a:t>
            </a:r>
            <a:r>
              <a:rPr lang="en-US" sz="2400" dirty="0">
                <a:solidFill>
                  <a:schemeClr val="bg1"/>
                </a:solidFill>
              </a:rPr>
              <a:t> on the people of Israel. The rabbis associated the custom with Isaiah 12:3…… (David H. Stern, </a:t>
            </a:r>
            <a:r>
              <a:rPr lang="en-US" sz="2400" i="1" dirty="0">
                <a:solidFill>
                  <a:schemeClr val="bg1"/>
                </a:solidFill>
              </a:rPr>
              <a:t>Jewish New Testament Commentary</a:t>
            </a:r>
            <a:r>
              <a:rPr lang="en-US" sz="2400" dirty="0">
                <a:solidFill>
                  <a:schemeClr val="bg1"/>
                </a:solidFill>
              </a:rPr>
              <a:t>)</a:t>
            </a:r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1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36" y="0"/>
            <a:ext cx="12017376" cy="694036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2600" dirty="0" smtClean="0">
                <a:solidFill>
                  <a:schemeClr val="bg1"/>
                </a:solidFill>
              </a:rPr>
              <a:t>                           </a:t>
            </a:r>
            <a:r>
              <a:rPr lang="zh-TW" altLang="en-US" sz="3200" b="1" dirty="0" smtClean="0">
                <a:solidFill>
                  <a:srgbClr val="FFFF00"/>
                </a:solidFill>
              </a:rPr>
              <a:t>為</a:t>
            </a:r>
            <a:r>
              <a:rPr lang="zh-TW" altLang="en-US" sz="3200" b="1" dirty="0">
                <a:solidFill>
                  <a:srgbClr val="FFFF00"/>
                </a:solidFill>
              </a:rPr>
              <a:t>門徒所應許的聖靈 </a:t>
            </a:r>
            <a:r>
              <a:rPr lang="en-US" sz="3200" b="1" dirty="0">
                <a:solidFill>
                  <a:srgbClr val="FFFF00"/>
                </a:solidFill>
              </a:rPr>
              <a:t>(</a:t>
            </a:r>
            <a:r>
              <a:rPr lang="zh-TW" altLang="en-US" sz="3200" b="1" dirty="0">
                <a:solidFill>
                  <a:srgbClr val="FFFF00"/>
                </a:solidFill>
              </a:rPr>
              <a:t>路加</a:t>
            </a:r>
            <a:r>
              <a:rPr lang="en-US" sz="3200" b="1" dirty="0">
                <a:solidFill>
                  <a:srgbClr val="FFFF00"/>
                </a:solidFill>
              </a:rPr>
              <a:t>24:49)</a:t>
            </a: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sz="2600" b="1" dirty="0" smtClean="0">
                <a:solidFill>
                  <a:srgbClr val="FFFF00"/>
                </a:solidFill>
              </a:rPr>
              <a:t>-Luke </a:t>
            </a:r>
            <a:r>
              <a:rPr lang="en-US" sz="2600" b="1" dirty="0">
                <a:solidFill>
                  <a:srgbClr val="FFFF00"/>
                </a:solidFill>
              </a:rPr>
              <a:t>24:49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我要將</a:t>
            </a:r>
            <a:r>
              <a:rPr lang="zh-TW" altLang="en-US" sz="2600" b="1" u="sng" dirty="0">
                <a:solidFill>
                  <a:srgbClr val="FFFF00"/>
                </a:solidFill>
              </a:rPr>
              <a:t>我父所應許的</a:t>
            </a:r>
            <a:r>
              <a:rPr lang="zh-TW" altLang="en-US" sz="2600" dirty="0">
                <a:solidFill>
                  <a:schemeClr val="bg1"/>
                </a:solidFill>
              </a:rPr>
              <a:t>降在你們身上</a:t>
            </a:r>
            <a:r>
              <a:rPr lang="zh-TW" altLang="en-US" sz="2600" dirty="0" smtClean="0">
                <a:solidFill>
                  <a:schemeClr val="bg1"/>
                </a:solidFill>
              </a:rPr>
              <a:t>．</a:t>
            </a:r>
            <a:endParaRPr lang="en-US" altLang="zh-TW" sz="2600" dirty="0" smtClean="0">
              <a:solidFill>
                <a:schemeClr val="bg1"/>
              </a:solidFill>
            </a:endParaRPr>
          </a:p>
          <a:p>
            <a:r>
              <a:rPr lang="en-US" altLang="zh-TW" sz="2600" dirty="0">
                <a:solidFill>
                  <a:schemeClr val="bg1"/>
                </a:solidFill>
              </a:rPr>
              <a:t> </a:t>
            </a:r>
            <a:r>
              <a:rPr lang="zh-TW" altLang="en-US" sz="2600" dirty="0" smtClean="0">
                <a:solidFill>
                  <a:schemeClr val="bg1"/>
                </a:solidFill>
              </a:rPr>
              <a:t>你</a:t>
            </a:r>
            <a:r>
              <a:rPr lang="zh-TW" altLang="en-US" sz="2600" dirty="0">
                <a:solidFill>
                  <a:schemeClr val="bg1"/>
                </a:solidFill>
              </a:rPr>
              <a:t>們要在城裡等候、直到你們領受從上頭來的能力</a:t>
            </a:r>
            <a:r>
              <a:rPr lang="en-US" altLang="zh-TW" sz="2600" dirty="0">
                <a:solidFill>
                  <a:schemeClr val="bg1"/>
                </a:solidFill>
              </a:rPr>
              <a:t>. </a:t>
            </a:r>
            <a:endParaRPr lang="en-US" sz="2600" dirty="0" smtClean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chemeClr val="bg1"/>
                </a:solidFill>
              </a:rPr>
              <a:t>     *</a:t>
            </a:r>
            <a:r>
              <a:rPr lang="en-US" sz="2600" b="1" dirty="0" smtClean="0">
                <a:solidFill>
                  <a:srgbClr val="FFFF00"/>
                </a:solidFill>
              </a:rPr>
              <a:t>Acts 1:4-5</a:t>
            </a:r>
            <a:r>
              <a:rPr lang="en-US" sz="2600" dirty="0" smtClean="0">
                <a:solidFill>
                  <a:srgbClr val="FFFF00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(4 </a:t>
            </a:r>
            <a:r>
              <a:rPr lang="zh-TW" altLang="en-US" sz="2600" dirty="0" smtClean="0">
                <a:solidFill>
                  <a:schemeClr val="bg1"/>
                </a:solidFill>
              </a:rPr>
              <a:t>耶</a:t>
            </a:r>
            <a:r>
              <a:rPr lang="zh-TW" altLang="en-US" sz="2600" dirty="0">
                <a:solidFill>
                  <a:schemeClr val="bg1"/>
                </a:solidFill>
              </a:rPr>
              <a:t>穌和他們聚集的時候囑咐他們說不要離開耶路撒冷要等候</a:t>
            </a:r>
            <a:r>
              <a:rPr lang="zh-TW" altLang="en-US" sz="2600" b="1" u="sng" dirty="0">
                <a:solidFill>
                  <a:srgbClr val="FFFF00"/>
                </a:solidFill>
              </a:rPr>
              <a:t>父所應許的</a:t>
            </a:r>
            <a:r>
              <a:rPr lang="zh-TW" altLang="en-US" sz="2600" dirty="0">
                <a:solidFill>
                  <a:schemeClr val="bg1"/>
                </a:solidFill>
              </a:rPr>
              <a:t>就是你們聽見我說過</a:t>
            </a:r>
            <a:r>
              <a:rPr lang="zh-TW" altLang="en-US" sz="2600" dirty="0" smtClean="0">
                <a:solidFill>
                  <a:schemeClr val="bg1"/>
                </a:solidFill>
              </a:rPr>
              <a:t>的</a:t>
            </a:r>
            <a:r>
              <a:rPr lang="en-US" altLang="zh-TW" sz="2600" dirty="0" smtClean="0">
                <a:solidFill>
                  <a:schemeClr val="bg1"/>
                </a:solidFill>
              </a:rPr>
              <a:t>. </a:t>
            </a:r>
            <a:r>
              <a:rPr lang="en-US" sz="2600" b="1" dirty="0">
                <a:solidFill>
                  <a:schemeClr val="bg1"/>
                </a:solidFill>
              </a:rPr>
              <a:t>5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zh-TW" altLang="en-US" sz="2600" b="1" dirty="0">
                <a:solidFill>
                  <a:srgbClr val="FFFF00"/>
                </a:solidFill>
              </a:rPr>
              <a:t>約翰是用水施洗</a:t>
            </a:r>
            <a:r>
              <a:rPr lang="zh-TW" altLang="en-US" sz="2600" dirty="0">
                <a:solidFill>
                  <a:schemeClr val="bg1"/>
                </a:solidFill>
              </a:rPr>
              <a:t>．但不多幾日、</a:t>
            </a:r>
            <a:r>
              <a:rPr lang="zh-TW" altLang="en-US" sz="2600" b="1" u="sng" dirty="0">
                <a:solidFill>
                  <a:srgbClr val="FFFF00"/>
                </a:solidFill>
              </a:rPr>
              <a:t>你們要受聖靈的洗</a:t>
            </a:r>
            <a:r>
              <a:rPr lang="en-US" altLang="zh-TW" sz="2600" dirty="0" smtClean="0">
                <a:solidFill>
                  <a:schemeClr val="bg1"/>
                </a:solidFill>
              </a:rPr>
              <a:t>.</a:t>
            </a:r>
            <a:r>
              <a:rPr lang="en-US" sz="2600" dirty="0" smtClean="0">
                <a:solidFill>
                  <a:schemeClr val="bg1"/>
                </a:solidFill>
              </a:rPr>
              <a:t>); </a:t>
            </a:r>
            <a:r>
              <a:rPr lang="en-US" sz="2600" b="1" dirty="0">
                <a:solidFill>
                  <a:srgbClr val="FFFF00"/>
                </a:solidFill>
              </a:rPr>
              <a:t>2:33</a:t>
            </a:r>
            <a:r>
              <a:rPr lang="en-US" sz="2600" dirty="0">
                <a:solidFill>
                  <a:schemeClr val="bg1"/>
                </a:solidFill>
              </a:rPr>
              <a:t> (</a:t>
            </a:r>
            <a:r>
              <a:rPr lang="zh-TW" altLang="en-US" sz="2600" dirty="0">
                <a:solidFill>
                  <a:schemeClr val="bg1"/>
                </a:solidFill>
              </a:rPr>
              <a:t>他既被神的右手高</a:t>
            </a:r>
            <a:r>
              <a:rPr lang="zh-TW" altLang="en-US" sz="2600" dirty="0" smtClean="0">
                <a:solidFill>
                  <a:schemeClr val="bg1"/>
                </a:solidFill>
              </a:rPr>
              <a:t>舉</a:t>
            </a:r>
            <a:r>
              <a:rPr lang="en-US" sz="2600" dirty="0" smtClean="0">
                <a:solidFill>
                  <a:schemeClr val="bg1"/>
                </a:solidFill>
              </a:rPr>
              <a:t>,</a:t>
            </a:r>
            <a:r>
              <a:rPr lang="zh-TW" altLang="en-US" sz="2600" dirty="0" smtClean="0">
                <a:solidFill>
                  <a:schemeClr val="bg1"/>
                </a:solidFill>
              </a:rPr>
              <a:t>又</a:t>
            </a:r>
            <a:r>
              <a:rPr lang="zh-TW" altLang="en-US" sz="2600" b="1" u="sng" dirty="0">
                <a:solidFill>
                  <a:srgbClr val="FFFF00"/>
                </a:solidFill>
              </a:rPr>
              <a:t>從父受了所應許的聖靈</a:t>
            </a:r>
            <a:r>
              <a:rPr lang="zh-TW" altLang="en-US" sz="2600" dirty="0">
                <a:solidFill>
                  <a:schemeClr val="bg1"/>
                </a:solidFill>
              </a:rPr>
              <a:t>、就把你們所看見所聽見的、澆灌下來</a:t>
            </a:r>
            <a:r>
              <a:rPr lang="en-US" sz="2600" dirty="0">
                <a:solidFill>
                  <a:schemeClr val="bg1"/>
                </a:solidFill>
              </a:rPr>
              <a:t>).</a:t>
            </a:r>
            <a:endParaRPr lang="en-US" sz="1100" dirty="0" smtClean="0">
              <a:solidFill>
                <a:schemeClr val="bg1"/>
              </a:solidFill>
            </a:endParaRPr>
          </a:p>
          <a:p>
            <a:endParaRPr lang="en-US" sz="1100" dirty="0" smtClean="0">
              <a:solidFill>
                <a:schemeClr val="bg1"/>
              </a:solidFill>
            </a:endParaRPr>
          </a:p>
          <a:p>
            <a:r>
              <a:rPr lang="zh-TW" altLang="en-US" sz="2600" dirty="0">
                <a:solidFill>
                  <a:schemeClr val="bg1"/>
                </a:solidFill>
              </a:rPr>
              <a:t> </a:t>
            </a:r>
            <a:r>
              <a:rPr lang="zh-TW" altLang="en-US" sz="2600" dirty="0" smtClean="0">
                <a:solidFill>
                  <a:schemeClr val="bg1"/>
                </a:solidFill>
              </a:rPr>
              <a:t>                                   </a:t>
            </a:r>
            <a:r>
              <a:rPr lang="zh-TW" altLang="en-US" sz="3200" b="1" dirty="0" smtClean="0">
                <a:solidFill>
                  <a:srgbClr val="FFFF00"/>
                </a:solidFill>
              </a:rPr>
              <a:t>大</a:t>
            </a:r>
            <a:r>
              <a:rPr lang="zh-TW" altLang="en-US" sz="3200" b="1" dirty="0">
                <a:solidFill>
                  <a:srgbClr val="FFFF00"/>
                </a:solidFill>
              </a:rPr>
              <a:t>使命</a:t>
            </a:r>
            <a:r>
              <a:rPr lang="en-US" sz="3200" b="1" dirty="0">
                <a:solidFill>
                  <a:srgbClr val="FFFF00"/>
                </a:solidFill>
              </a:rPr>
              <a:t> (</a:t>
            </a:r>
            <a:r>
              <a:rPr lang="zh-TW" altLang="en-US" sz="3200" b="1" dirty="0">
                <a:solidFill>
                  <a:srgbClr val="FFFF00"/>
                </a:solidFill>
              </a:rPr>
              <a:t>馬太 </a:t>
            </a:r>
            <a:r>
              <a:rPr lang="en-US" sz="3200" b="1" dirty="0">
                <a:solidFill>
                  <a:srgbClr val="FFFF00"/>
                </a:solidFill>
              </a:rPr>
              <a:t>28:16-20)</a:t>
            </a:r>
          </a:p>
          <a:p>
            <a:r>
              <a:rPr lang="en-US" altLang="zh-TW" sz="2600" dirty="0">
                <a:solidFill>
                  <a:srgbClr val="FFFF00"/>
                </a:solidFill>
              </a:rPr>
              <a:t>16</a:t>
            </a:r>
            <a:r>
              <a:rPr lang="zh-TW" altLang="en-US" sz="2600" dirty="0">
                <a:solidFill>
                  <a:schemeClr val="bg1"/>
                </a:solidFill>
              </a:rPr>
              <a:t>  十一個門徒往加利利去</a:t>
            </a:r>
            <a:r>
              <a:rPr lang="en-US" altLang="zh-TW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到了耶穌約定的山上。 </a:t>
            </a:r>
            <a:r>
              <a:rPr lang="en-US" altLang="zh-TW" sz="2600" dirty="0">
                <a:solidFill>
                  <a:srgbClr val="FFFF00"/>
                </a:solidFill>
              </a:rPr>
              <a:t>17</a:t>
            </a:r>
            <a:r>
              <a:rPr lang="zh-TW" altLang="en-US" sz="2600" dirty="0">
                <a:solidFill>
                  <a:schemeClr val="bg1"/>
                </a:solidFill>
              </a:rPr>
              <a:t>  他們見了耶穌就拜他</a:t>
            </a:r>
            <a:r>
              <a:rPr lang="en-US" altLang="zh-TW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然而還有人疑惑。 </a:t>
            </a:r>
            <a:r>
              <a:rPr lang="en-US" altLang="zh-TW" sz="2600" dirty="0">
                <a:solidFill>
                  <a:srgbClr val="FFFF00"/>
                </a:solidFill>
              </a:rPr>
              <a:t>18</a:t>
            </a:r>
            <a:r>
              <a:rPr lang="zh-TW" altLang="en-US" sz="2600" dirty="0">
                <a:solidFill>
                  <a:schemeClr val="bg1"/>
                </a:solidFill>
              </a:rPr>
              <a:t>  耶穌進前來</a:t>
            </a:r>
            <a:r>
              <a:rPr lang="en-US" altLang="zh-TW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對他們說：「</a:t>
            </a:r>
            <a:r>
              <a:rPr lang="zh-TW" altLang="en-US" sz="2600" b="1" dirty="0">
                <a:solidFill>
                  <a:srgbClr val="FFFF00"/>
                </a:solidFill>
              </a:rPr>
              <a:t>天上地下所有的權柄都賜給我了</a:t>
            </a:r>
            <a:r>
              <a:rPr lang="zh-TW" altLang="en-US" sz="2600" dirty="0">
                <a:solidFill>
                  <a:schemeClr val="bg1"/>
                </a:solidFill>
              </a:rPr>
              <a:t>。 </a:t>
            </a:r>
            <a:r>
              <a:rPr lang="en-US" altLang="zh-TW" sz="2600" dirty="0">
                <a:solidFill>
                  <a:srgbClr val="FFFF00"/>
                </a:solidFill>
              </a:rPr>
              <a:t>19</a:t>
            </a:r>
            <a:r>
              <a:rPr lang="zh-TW" altLang="en-US" sz="2600" dirty="0">
                <a:solidFill>
                  <a:schemeClr val="bg1"/>
                </a:solidFill>
              </a:rPr>
              <a:t>  所以</a:t>
            </a:r>
            <a:r>
              <a:rPr lang="en-US" altLang="zh-TW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你們要去</a:t>
            </a:r>
            <a:r>
              <a:rPr lang="en-US" altLang="zh-TW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使萬民作我的門徒</a:t>
            </a:r>
            <a:r>
              <a:rPr lang="en-US" altLang="zh-TW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奉父</a:t>
            </a:r>
            <a:r>
              <a:rPr lang="en-US" altLang="zh-TW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子</a:t>
            </a:r>
            <a:r>
              <a:rPr lang="en-US" altLang="zh-TW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聖靈的名給他們施洗（或作：</a:t>
            </a:r>
            <a:r>
              <a:rPr lang="zh-TW" altLang="en-US" sz="2600" b="1" dirty="0">
                <a:solidFill>
                  <a:srgbClr val="FFFF00"/>
                </a:solidFill>
              </a:rPr>
              <a:t>給他們施洗</a:t>
            </a:r>
            <a:r>
              <a:rPr lang="en-US" altLang="zh-TW" sz="2600" b="1" dirty="0">
                <a:solidFill>
                  <a:srgbClr val="FFFF00"/>
                </a:solidFill>
              </a:rPr>
              <a:t>,</a:t>
            </a:r>
            <a:r>
              <a:rPr lang="zh-TW" altLang="en-US" sz="2600" b="1" dirty="0">
                <a:solidFill>
                  <a:srgbClr val="FFFF00"/>
                </a:solidFill>
              </a:rPr>
              <a:t>歸於父</a:t>
            </a:r>
            <a:r>
              <a:rPr lang="en-US" altLang="zh-TW" sz="2600" b="1" dirty="0">
                <a:solidFill>
                  <a:srgbClr val="FFFF00"/>
                </a:solidFill>
              </a:rPr>
              <a:t>,</a:t>
            </a:r>
            <a:r>
              <a:rPr lang="zh-TW" altLang="en-US" sz="2600" b="1" dirty="0">
                <a:solidFill>
                  <a:srgbClr val="FFFF00"/>
                </a:solidFill>
              </a:rPr>
              <a:t>子</a:t>
            </a:r>
            <a:r>
              <a:rPr lang="en-US" altLang="zh-TW" sz="2600" b="1" dirty="0">
                <a:solidFill>
                  <a:srgbClr val="FFFF00"/>
                </a:solidFill>
              </a:rPr>
              <a:t>,</a:t>
            </a:r>
            <a:r>
              <a:rPr lang="zh-TW" altLang="en-US" sz="2600" b="1" dirty="0">
                <a:solidFill>
                  <a:srgbClr val="FFFF00"/>
                </a:solidFill>
              </a:rPr>
              <a:t>聖靈的名</a:t>
            </a:r>
            <a:r>
              <a:rPr lang="zh-TW" altLang="en-US" sz="2600" dirty="0">
                <a:solidFill>
                  <a:schemeClr val="bg1"/>
                </a:solidFill>
              </a:rPr>
              <a:t>）。 </a:t>
            </a:r>
            <a:r>
              <a:rPr lang="en-US" altLang="zh-TW" sz="2600" dirty="0">
                <a:solidFill>
                  <a:srgbClr val="FFFF00"/>
                </a:solidFill>
              </a:rPr>
              <a:t>20</a:t>
            </a:r>
            <a:r>
              <a:rPr lang="zh-TW" altLang="en-US" sz="2600" dirty="0">
                <a:solidFill>
                  <a:schemeClr val="bg1"/>
                </a:solidFill>
              </a:rPr>
              <a:t>  凡我所吩咐你們的</a:t>
            </a:r>
            <a:r>
              <a:rPr lang="en-US" altLang="zh-TW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都教訓他們遵守</a:t>
            </a:r>
            <a:r>
              <a:rPr lang="en-US" altLang="zh-TW" sz="2600" dirty="0">
                <a:solidFill>
                  <a:schemeClr val="bg1"/>
                </a:solidFill>
              </a:rPr>
              <a:t>,</a:t>
            </a:r>
            <a:r>
              <a:rPr lang="zh-TW" altLang="en-US" sz="2600" b="1" dirty="0">
                <a:solidFill>
                  <a:srgbClr val="FFFF00"/>
                </a:solidFill>
              </a:rPr>
              <a:t>我就常與你們同在</a:t>
            </a:r>
            <a:r>
              <a:rPr lang="en-US" altLang="zh-TW" sz="2600" b="1" dirty="0">
                <a:solidFill>
                  <a:srgbClr val="FFFF00"/>
                </a:solidFill>
              </a:rPr>
              <a:t>,</a:t>
            </a:r>
            <a:r>
              <a:rPr lang="zh-TW" altLang="en-US" sz="2600" b="1" dirty="0">
                <a:solidFill>
                  <a:srgbClr val="FFFF00"/>
                </a:solidFill>
              </a:rPr>
              <a:t>直到世界的末了</a:t>
            </a:r>
            <a:r>
              <a:rPr lang="zh-TW" altLang="en-US" sz="2600" dirty="0">
                <a:solidFill>
                  <a:schemeClr val="bg1"/>
                </a:solidFill>
              </a:rPr>
              <a:t>。」 </a:t>
            </a:r>
          </a:p>
          <a:p>
            <a:r>
              <a:rPr lang="en-US" sz="2600" dirty="0" smtClean="0">
                <a:solidFill>
                  <a:srgbClr val="FFFF00"/>
                </a:solidFill>
              </a:rPr>
              <a:t>               -</a:t>
            </a:r>
            <a:r>
              <a:rPr lang="en-US" sz="2600" b="1" dirty="0">
                <a:solidFill>
                  <a:srgbClr val="FFFF00"/>
                </a:solidFill>
              </a:rPr>
              <a:t>Acts 1:8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zh-TW" altLang="en-US" sz="2600" b="1" dirty="0">
                <a:solidFill>
                  <a:srgbClr val="FFFF00"/>
                </a:solidFill>
              </a:rPr>
              <a:t>但聖靈降臨在你們身上、你們就必得著能力．</a:t>
            </a:r>
            <a:r>
              <a:rPr lang="zh-TW" altLang="en-US" sz="2600" dirty="0">
                <a:solidFill>
                  <a:schemeClr val="bg1"/>
                </a:solidFill>
              </a:rPr>
              <a:t>並要在耶路撒冷、猶太全地、和撒瑪利亞、直到地極、作我的見證。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1200" dirty="0" smtClean="0">
              <a:solidFill>
                <a:schemeClr val="bg1"/>
              </a:solidFill>
            </a:endParaRPr>
          </a:p>
          <a:p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3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146436"/>
              </p:ext>
            </p:extLst>
          </p:nvPr>
        </p:nvGraphicFramePr>
        <p:xfrm>
          <a:off x="18168" y="1720532"/>
          <a:ext cx="12114212" cy="29443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27945"/>
                <a:gridCol w="1833376"/>
                <a:gridCol w="3510523"/>
                <a:gridCol w="3142368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FFFF00"/>
                          </a:solidFill>
                          <a:effectLst/>
                        </a:rPr>
                        <a:t>Matthew 3:11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PMingLiU"/>
                        <a:cs typeface="Miriam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FFFF00"/>
                          </a:solidFill>
                          <a:effectLst/>
                        </a:rPr>
                        <a:t>Mark 1: 8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/>
                        <a:ea typeface="PMingLiU"/>
                        <a:cs typeface="Miriam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FFFF00"/>
                          </a:solidFill>
                          <a:effectLst/>
                        </a:rPr>
                        <a:t>Luke 3:16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/>
                        <a:ea typeface="PMingLiU"/>
                        <a:cs typeface="Miriam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</a:rPr>
                        <a:t>John 1:33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/>
                        <a:ea typeface="PMingLiU"/>
                        <a:cs typeface="Miriam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dirty="0">
                          <a:solidFill>
                            <a:schemeClr val="bg1"/>
                          </a:solidFill>
                          <a:effectLst/>
                        </a:rPr>
                        <a:t>我是用水給你們施洗，叫你們悔改。但那在我以後來的，能力比我更大，我就是給他提鞋也不配。他要</a:t>
                      </a:r>
                      <a:r>
                        <a:rPr lang="zh-TW" sz="2400" u="sng" dirty="0">
                          <a:solidFill>
                            <a:srgbClr val="FFFF00"/>
                          </a:solidFill>
                          <a:effectLst/>
                        </a:rPr>
                        <a:t>用聖靈與</a:t>
                      </a:r>
                      <a:r>
                        <a:rPr lang="zh-TW" sz="2400" u="sng" dirty="0" smtClean="0">
                          <a:solidFill>
                            <a:srgbClr val="FFFF00"/>
                          </a:solidFill>
                          <a:effectLst/>
                        </a:rPr>
                        <a:t>火</a:t>
                      </a:r>
                      <a:r>
                        <a:rPr lang="en-US" altLang="zh-TW" sz="2400" u="none" dirty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zh-TW" sz="2400" dirty="0" smtClean="0">
                          <a:solidFill>
                            <a:srgbClr val="FFFF00"/>
                          </a:solidFill>
                          <a:effectLst/>
                        </a:rPr>
                        <a:t>(</a:t>
                      </a:r>
                      <a:r>
                        <a:rPr lang="el-GR" sz="2400" b="0" i="0" u="none" strike="noStrike" kern="1200" baseline="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ἐν πνεύματι ἁγίῳ καὶ πυρί</a:t>
                      </a:r>
                      <a:r>
                        <a:rPr lang="zh-TW" sz="2400" dirty="0" smtClean="0">
                          <a:solidFill>
                            <a:srgbClr val="FFFF00"/>
                          </a:solidFill>
                          <a:effectLst/>
                        </a:rPr>
                        <a:t>)</a:t>
                      </a:r>
                      <a:r>
                        <a:rPr lang="zh-TW" sz="2400" dirty="0">
                          <a:solidFill>
                            <a:schemeClr val="bg1"/>
                          </a:solidFill>
                          <a:effectLst/>
                        </a:rPr>
                        <a:t>給你們施洗。 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PMingLiU"/>
                        <a:cs typeface="Miriam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我是用水給你們施</a:t>
                      </a:r>
                      <a:r>
                        <a:rPr lang="zh-TW" sz="2400" kern="100" dirty="0" smtClean="0">
                          <a:solidFill>
                            <a:schemeClr val="bg1"/>
                          </a:solidFill>
                          <a:effectLst/>
                        </a:rPr>
                        <a:t>洗</a:t>
                      </a:r>
                      <a:r>
                        <a:rPr lang="en-US" altLang="zh-TW" sz="2400" kern="100" dirty="0" smtClean="0">
                          <a:solidFill>
                            <a:schemeClr val="bg1"/>
                          </a:solidFill>
                          <a:effectLst/>
                        </a:rPr>
                        <a:t>,</a:t>
                      </a:r>
                      <a:r>
                        <a:rPr lang="zh-TW" sz="2400" kern="100" dirty="0" smtClean="0">
                          <a:solidFill>
                            <a:schemeClr val="bg1"/>
                          </a:solidFill>
                          <a:effectLst/>
                        </a:rPr>
                        <a:t>他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卻要</a:t>
                      </a:r>
                      <a:r>
                        <a:rPr lang="zh-TW" sz="2400" u="sng" kern="100" dirty="0">
                          <a:solidFill>
                            <a:srgbClr val="FFFF00"/>
                          </a:solidFill>
                          <a:effectLst/>
                        </a:rPr>
                        <a:t>用聖</a:t>
                      </a:r>
                      <a:r>
                        <a:rPr lang="zh-TW" sz="2400" u="sng" kern="100" dirty="0" smtClean="0">
                          <a:solidFill>
                            <a:srgbClr val="FFFF00"/>
                          </a:solidFill>
                          <a:effectLst/>
                        </a:rPr>
                        <a:t>靈</a:t>
                      </a:r>
                      <a:r>
                        <a:rPr lang="en-US" altLang="zh-TW" sz="2400" u="sng" kern="100" dirty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zh-TW" sz="2400" kern="100" dirty="0" smtClean="0">
                          <a:solidFill>
                            <a:srgbClr val="FFFF00"/>
                          </a:solidFill>
                          <a:effectLst/>
                        </a:rPr>
                        <a:t>(</a:t>
                      </a:r>
                      <a:r>
                        <a:rPr lang="el-GR" sz="2400" b="0" i="0" u="none" strike="noStrike" kern="1200" baseline="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ἐν πνεύματι ἁγίῳ</a:t>
                      </a:r>
                      <a:r>
                        <a:rPr lang="zh-TW" sz="2400" kern="100" dirty="0" smtClean="0">
                          <a:solidFill>
                            <a:srgbClr val="FFFF00"/>
                          </a:solidFill>
                          <a:effectLst/>
                        </a:rPr>
                        <a:t>)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給你們施洗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PMingLiU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約翰說</a:t>
                      </a: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我是用水給你們施洗，但有一位能力比我更大的要來，我就是給他解鞋帶也不配。他要</a:t>
                      </a:r>
                      <a:r>
                        <a:rPr lang="zh-TW" sz="2400" u="sng" kern="100" dirty="0">
                          <a:solidFill>
                            <a:srgbClr val="FFFF00"/>
                          </a:solidFill>
                          <a:effectLst/>
                        </a:rPr>
                        <a:t>用聖靈與</a:t>
                      </a:r>
                      <a:r>
                        <a:rPr lang="zh-TW" sz="2400" u="sng" kern="100" dirty="0" smtClean="0">
                          <a:solidFill>
                            <a:srgbClr val="FFFF00"/>
                          </a:solidFill>
                          <a:effectLst/>
                        </a:rPr>
                        <a:t>火</a:t>
                      </a:r>
                      <a:r>
                        <a:rPr lang="en-US" altLang="zh-TW" sz="2400" u="none" kern="100" dirty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zh-TW" sz="2400" kern="100" dirty="0" smtClean="0">
                          <a:solidFill>
                            <a:srgbClr val="FFFF00"/>
                          </a:solidFill>
                          <a:effectLst/>
                        </a:rPr>
                        <a:t>(</a:t>
                      </a:r>
                      <a:r>
                        <a:rPr lang="el-GR" sz="2400" b="0" i="0" u="none" strike="noStrike" kern="1200" baseline="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ἐν πνεύματι ἁγίῳ καὶ πυρί</a:t>
                      </a:r>
                      <a:r>
                        <a:rPr lang="zh-TW" sz="2400" kern="100" dirty="0" smtClean="0">
                          <a:solidFill>
                            <a:srgbClr val="FFFF00"/>
                          </a:solidFill>
                          <a:effectLst/>
                        </a:rPr>
                        <a:t>)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給你們施洗。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PMingLiU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我先前不認識他，只是那差我來用水施洗</a:t>
                      </a:r>
                      <a:r>
                        <a:rPr lang="zh-TW" sz="2400" kern="100" dirty="0" smtClean="0">
                          <a:solidFill>
                            <a:schemeClr val="bg1"/>
                          </a:solidFill>
                          <a:effectLst/>
                        </a:rPr>
                        <a:t>的</a:t>
                      </a:r>
                      <a:r>
                        <a:rPr lang="en-US" altLang="zh-TW" sz="2400" kern="100" dirty="0" smtClean="0">
                          <a:solidFill>
                            <a:schemeClr val="bg1"/>
                          </a:solidFill>
                          <a:effectLst/>
                        </a:rPr>
                        <a:t>,</a:t>
                      </a:r>
                      <a:r>
                        <a:rPr lang="zh-TW" sz="2400" kern="100" dirty="0" smtClean="0">
                          <a:solidFill>
                            <a:schemeClr val="bg1"/>
                          </a:solidFill>
                          <a:effectLst/>
                        </a:rPr>
                        <a:t>對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我說</a:t>
                      </a: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你看見聖靈降下來，住在誰的身上，誰就是</a:t>
                      </a:r>
                      <a:r>
                        <a:rPr lang="zh-TW" sz="2400" u="sng" kern="100" dirty="0">
                          <a:solidFill>
                            <a:srgbClr val="FFFF00"/>
                          </a:solidFill>
                          <a:effectLst/>
                        </a:rPr>
                        <a:t>用聖</a:t>
                      </a:r>
                      <a:r>
                        <a:rPr lang="zh-TW" sz="2400" u="sng" kern="100" dirty="0" smtClean="0">
                          <a:solidFill>
                            <a:srgbClr val="FFFF00"/>
                          </a:solidFill>
                          <a:effectLst/>
                        </a:rPr>
                        <a:t>靈</a:t>
                      </a:r>
                      <a:r>
                        <a:rPr lang="en-US" altLang="zh-TW" sz="2400" u="none" kern="100" dirty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zh-TW" sz="2400" kern="100" dirty="0" smtClean="0">
                          <a:solidFill>
                            <a:srgbClr val="FFFF00"/>
                          </a:solidFill>
                          <a:effectLst/>
                        </a:rPr>
                        <a:t>(</a:t>
                      </a:r>
                      <a:r>
                        <a:rPr lang="el-GR" sz="2400" b="0" i="0" u="none" strike="noStrike" kern="1200" baseline="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ἐν πνεύματι ἁγίῳ</a:t>
                      </a:r>
                      <a:r>
                        <a:rPr lang="zh-TW" sz="2400" kern="100" dirty="0" smtClean="0">
                          <a:solidFill>
                            <a:srgbClr val="FFFF00"/>
                          </a:solidFill>
                          <a:effectLst/>
                        </a:rPr>
                        <a:t>)</a:t>
                      </a: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</a:rPr>
                        <a:t>施洗的。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PMingLiU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63850" y="3144838"/>
            <a:ext cx="1218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1612" y="152400"/>
            <a:ext cx="4419600" cy="58477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>
                <a:solidFill>
                  <a:srgbClr val="FFFF00"/>
                </a:solidFill>
              </a:rPr>
              <a:t>施洗約翰對耶穌的介紹</a:t>
            </a:r>
            <a:endParaRPr lang="en-US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150812" y="782331"/>
            <a:ext cx="9829800" cy="81560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-John 1:31-33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  <a:r>
              <a:rPr lang="en-US" sz="2300" b="1" dirty="0">
                <a:solidFill>
                  <a:schemeClr val="bg1"/>
                </a:solidFill>
              </a:rPr>
              <a:t>31</a:t>
            </a:r>
            <a:r>
              <a:rPr lang="el-GR" sz="2300" dirty="0">
                <a:solidFill>
                  <a:schemeClr val="bg1"/>
                </a:solidFill>
              </a:rPr>
              <a:t> </a:t>
            </a:r>
            <a:r>
              <a:rPr lang="zh-TW" altLang="en-US" sz="2300" dirty="0">
                <a:solidFill>
                  <a:schemeClr val="bg1"/>
                </a:solidFill>
              </a:rPr>
              <a:t>我先前不認識他．</a:t>
            </a:r>
            <a:r>
              <a:rPr lang="zh-TW" altLang="en-US" sz="2300" b="1" u="sng" dirty="0">
                <a:solidFill>
                  <a:srgbClr val="FFFF00"/>
                </a:solidFill>
              </a:rPr>
              <a:t>如今我來用水施洗、為要叫他顯明給以色列人</a:t>
            </a:r>
            <a:r>
              <a:rPr lang="zh-TW" altLang="en-US" sz="2300" dirty="0">
                <a:solidFill>
                  <a:schemeClr val="bg1"/>
                </a:solidFill>
              </a:rPr>
              <a:t>。</a:t>
            </a:r>
            <a:r>
              <a:rPr lang="en-US" sz="2300" b="1" dirty="0">
                <a:solidFill>
                  <a:schemeClr val="bg1"/>
                </a:solidFill>
              </a:rPr>
              <a:t>32 </a:t>
            </a:r>
            <a:r>
              <a:rPr lang="zh-TW" altLang="en-US" sz="2300" dirty="0">
                <a:solidFill>
                  <a:schemeClr val="bg1"/>
                </a:solidFill>
              </a:rPr>
              <a:t>約翰又作見證說</a:t>
            </a:r>
            <a:r>
              <a:rPr lang="en-US" sz="2300" dirty="0">
                <a:solidFill>
                  <a:schemeClr val="bg1"/>
                </a:solidFill>
              </a:rPr>
              <a:t>,</a:t>
            </a:r>
            <a:r>
              <a:rPr lang="zh-TW" altLang="en-US" sz="2300" dirty="0">
                <a:solidFill>
                  <a:schemeClr val="bg1"/>
                </a:solidFill>
              </a:rPr>
              <a:t>我曾看見</a:t>
            </a:r>
            <a:r>
              <a:rPr lang="zh-TW" altLang="en-US" sz="2300" b="1" u="sng" dirty="0">
                <a:solidFill>
                  <a:srgbClr val="FFFF00"/>
                </a:solidFill>
              </a:rPr>
              <a:t>聖靈彷彿鴿子</a:t>
            </a:r>
            <a:r>
              <a:rPr lang="en-US" sz="2300" b="1" u="sng" dirty="0">
                <a:solidFill>
                  <a:srgbClr val="FFFF00"/>
                </a:solidFill>
              </a:rPr>
              <a:t>,</a:t>
            </a:r>
            <a:r>
              <a:rPr lang="zh-TW" altLang="en-US" sz="2300" b="1" u="sng" dirty="0">
                <a:solidFill>
                  <a:srgbClr val="FFFF00"/>
                </a:solidFill>
              </a:rPr>
              <a:t>從天降下</a:t>
            </a:r>
            <a:r>
              <a:rPr lang="en-US" sz="2300" b="1" u="sng" dirty="0">
                <a:solidFill>
                  <a:srgbClr val="FFFF00"/>
                </a:solidFill>
              </a:rPr>
              <a:t>,</a:t>
            </a:r>
            <a:r>
              <a:rPr lang="zh-TW" altLang="en-US" sz="2300" b="1" u="sng" dirty="0">
                <a:solidFill>
                  <a:srgbClr val="FFFF00"/>
                </a:solidFill>
              </a:rPr>
              <a:t>住在他的身上</a:t>
            </a:r>
            <a:r>
              <a:rPr lang="zh-TW" altLang="en-US" sz="2300" dirty="0" smtClean="0">
                <a:solidFill>
                  <a:schemeClr val="bg1"/>
                </a:solidFill>
              </a:rPr>
              <a:t>。</a:t>
            </a: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180" y="5029200"/>
            <a:ext cx="118872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/>
              <a:t> </a:t>
            </a:r>
            <a:r>
              <a:rPr lang="en-US" sz="2600" b="1" dirty="0" smtClean="0"/>
              <a:t>       -Acts </a:t>
            </a:r>
            <a:r>
              <a:rPr lang="en-US" sz="2600" b="1" dirty="0"/>
              <a:t>1:5</a:t>
            </a:r>
            <a:r>
              <a:rPr lang="en-US" sz="2600" dirty="0"/>
              <a:t> </a:t>
            </a:r>
            <a:r>
              <a:rPr lang="zh-TW" altLang="en-US" sz="2600" b="1" dirty="0">
                <a:solidFill>
                  <a:srgbClr val="C00000"/>
                </a:solidFill>
              </a:rPr>
              <a:t>約翰是用水施洗</a:t>
            </a:r>
            <a:r>
              <a:rPr lang="zh-TW" altLang="en-US" sz="2600" dirty="0"/>
              <a:t>．但不多幾日、</a:t>
            </a:r>
            <a:r>
              <a:rPr lang="zh-TW" altLang="en-US" sz="2600" b="1" u="sng" dirty="0">
                <a:solidFill>
                  <a:srgbClr val="C00000"/>
                </a:solidFill>
              </a:rPr>
              <a:t>你們要受聖靈的</a:t>
            </a:r>
            <a:r>
              <a:rPr lang="zh-TW" altLang="en-US" sz="2600" b="1" u="sng" dirty="0" smtClean="0">
                <a:solidFill>
                  <a:srgbClr val="C00000"/>
                </a:solidFill>
              </a:rPr>
              <a:t>洗</a:t>
            </a:r>
            <a:r>
              <a:rPr lang="en-US" altLang="zh-TW" sz="2600" dirty="0" smtClean="0"/>
              <a:t>.</a:t>
            </a:r>
          </a:p>
          <a:p>
            <a:r>
              <a:rPr lang="en-US" sz="2600" b="1" dirty="0"/>
              <a:t> </a:t>
            </a:r>
            <a:r>
              <a:rPr lang="en-US" sz="2600" b="1" dirty="0" smtClean="0"/>
              <a:t>       -</a:t>
            </a:r>
            <a:r>
              <a:rPr lang="en-US" sz="2600" b="1" dirty="0"/>
              <a:t>Acts 11:16</a:t>
            </a:r>
            <a:r>
              <a:rPr lang="en-US" sz="2600" dirty="0"/>
              <a:t> </a:t>
            </a:r>
            <a:r>
              <a:rPr lang="zh-CN" altLang="en-US" sz="2600" b="1" dirty="0"/>
              <a:t>我就想起主的話說、</a:t>
            </a:r>
            <a:r>
              <a:rPr lang="zh-CN" altLang="en-US" sz="2600" b="1" u="sng" dirty="0">
                <a:solidFill>
                  <a:srgbClr val="C00000"/>
                </a:solidFill>
              </a:rPr>
              <a:t>約翰是用水施洗、但你們要受聖靈的洗</a:t>
            </a:r>
            <a:r>
              <a:rPr lang="en-US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484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3646</TotalTime>
  <Words>2181</Words>
  <Application>Microsoft Office PowerPoint</Application>
  <PresentationFormat>Custom</PresentationFormat>
  <Paragraphs>121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352</cp:revision>
  <dcterms:created xsi:type="dcterms:W3CDTF">2020-03-18T13:47:21Z</dcterms:created>
  <dcterms:modified xsi:type="dcterms:W3CDTF">2020-11-13T02:30:42Z</dcterms:modified>
</cp:coreProperties>
</file>