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601" r:id="rId2"/>
    <p:sldId id="582" r:id="rId3"/>
    <p:sldId id="584" r:id="rId4"/>
    <p:sldId id="586" r:id="rId5"/>
    <p:sldId id="607" r:id="rId6"/>
    <p:sldId id="596" r:id="rId7"/>
    <p:sldId id="592" r:id="rId8"/>
    <p:sldId id="608" r:id="rId9"/>
    <p:sldId id="603" r:id="rId10"/>
    <p:sldId id="602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2E7E41-6CF3-4FD2-8F93-5A71FA67382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3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15875"/>
            <a:ext cx="12190413" cy="695575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1400" b="1" dirty="0" smtClean="0">
              <a:solidFill>
                <a:srgbClr val="FFFF00"/>
              </a:solidFill>
            </a:endParaRPr>
          </a:p>
          <a:p>
            <a:endParaRPr lang="en-US" sz="1400" b="1" dirty="0">
              <a:solidFill>
                <a:srgbClr val="FFFF00"/>
              </a:solidFill>
            </a:endParaRPr>
          </a:p>
          <a:p>
            <a:endParaRPr lang="en-US" sz="1400" b="1" dirty="0" smtClean="0">
              <a:solidFill>
                <a:srgbClr val="FFFF00"/>
              </a:solidFill>
            </a:endParaRPr>
          </a:p>
          <a:p>
            <a:endParaRPr lang="en-US" sz="1400" b="1" dirty="0" smtClean="0">
              <a:solidFill>
                <a:srgbClr val="FFFF00"/>
              </a:solidFill>
            </a:endParaRPr>
          </a:p>
          <a:p>
            <a:endParaRPr lang="en-US" sz="1400" b="1" dirty="0">
              <a:solidFill>
                <a:srgbClr val="FFFF00"/>
              </a:solidFill>
            </a:endParaRPr>
          </a:p>
          <a:p>
            <a:endParaRPr lang="en-US" sz="1400" b="1" dirty="0">
              <a:solidFill>
                <a:srgbClr val="FFFF00"/>
              </a:solidFill>
            </a:endParaRPr>
          </a:p>
          <a:p>
            <a:endParaRPr lang="en-US" sz="1400" b="1" dirty="0">
              <a:solidFill>
                <a:srgbClr val="FFFF00"/>
              </a:solidFill>
            </a:endParaRPr>
          </a:p>
          <a:p>
            <a:r>
              <a:rPr lang="zh-CN" altLang="en-US" sz="5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CN" altLang="en-US" sz="7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願你的旨意行在地上</a:t>
            </a:r>
            <a:r>
              <a:rPr lang="ko-KR" altLang="en-US" sz="7200" b="1" dirty="0" smtClean="0"/>
              <a:t> </a:t>
            </a:r>
            <a:endParaRPr lang="en-US" altLang="ko-KR" sz="7200" b="1" dirty="0">
              <a:solidFill>
                <a:srgbClr val="FFFF00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r>
              <a:rPr lang="en-US" sz="6600" b="1" dirty="0" smtClean="0">
                <a:solidFill>
                  <a:srgbClr val="FFFF00"/>
                </a:solidFill>
              </a:rPr>
              <a:t>    Your </a:t>
            </a:r>
            <a:r>
              <a:rPr lang="en-US" sz="6600" b="1" dirty="0">
                <a:solidFill>
                  <a:srgbClr val="FFFF00"/>
                </a:solidFill>
              </a:rPr>
              <a:t>Will Be Done on </a:t>
            </a:r>
            <a:r>
              <a:rPr lang="en-US" sz="6600" b="1" dirty="0" smtClean="0">
                <a:solidFill>
                  <a:srgbClr val="FFFF00"/>
                </a:solidFill>
              </a:rPr>
              <a:t>Earth</a:t>
            </a:r>
            <a:endParaRPr lang="en-US" sz="6600" b="1" dirty="0">
              <a:solidFill>
                <a:srgbClr val="FFFF00"/>
              </a:solidFill>
            </a:endParaRPr>
          </a:p>
          <a:p>
            <a:endParaRPr lang="en-US" sz="1400" b="1" dirty="0" smtClean="0">
              <a:solidFill>
                <a:srgbClr val="FFFF00"/>
              </a:solidFill>
            </a:endParaRPr>
          </a:p>
          <a:p>
            <a:endParaRPr lang="en-US" sz="1400" b="1" dirty="0">
              <a:solidFill>
                <a:srgbClr val="FFFF00"/>
              </a:solidFill>
            </a:endParaRPr>
          </a:p>
          <a:p>
            <a:r>
              <a:rPr lang="en-US" sz="1400" b="1" dirty="0" smtClean="0">
                <a:solidFill>
                  <a:srgbClr val="FFFF00"/>
                </a:solidFill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  <a:p>
            <a:r>
              <a:rPr lang="zh-TW" altLang="en-US" sz="4000" b="1" dirty="0">
                <a:solidFill>
                  <a:schemeClr val="bg1"/>
                </a:solidFill>
              </a:rPr>
              <a:t>            </a:t>
            </a:r>
            <a:r>
              <a:rPr lang="zh-TW" altLang="en-US" sz="4000" b="1" dirty="0" smtClean="0">
                <a:solidFill>
                  <a:schemeClr val="bg1"/>
                </a:solidFill>
              </a:rPr>
              <a:t>   </a:t>
            </a:r>
            <a:r>
              <a:rPr lang="zh-TW" altLang="en-US" sz="40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京來博士 </a:t>
            </a:r>
            <a:r>
              <a:rPr 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72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6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>
                <a:solidFill>
                  <a:schemeClr val="bg1"/>
                </a:solidFill>
              </a:rPr>
              <a:t> </a:t>
            </a:r>
            <a:r>
              <a:rPr lang="en-US" sz="4800">
                <a:solidFill>
                  <a:schemeClr val="bg1"/>
                </a:solidFill>
              </a:rPr>
              <a:t>‎  </a:t>
            </a:r>
            <a:r>
              <a:rPr lang="he-IL" sz="5400" b="1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>
                <a:solidFill>
                  <a:schemeClr val="bg1"/>
                </a:solidFill>
              </a:rPr>
              <a:t>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r>
              <a:rPr lang="en-US" sz="3600" b="1">
                <a:solidFill>
                  <a:srgbClr val="FFFF00"/>
                </a:solidFill>
              </a:rPr>
              <a:t>Numbers 6:24-26</a:t>
            </a:r>
            <a:r>
              <a:rPr lang="el-GR" sz="3600" b="1">
                <a:solidFill>
                  <a:srgbClr val="FFFF00"/>
                </a:solidFill>
              </a:rPr>
              <a:t> </a:t>
            </a:r>
            <a:endParaRPr lang="en-US" sz="3600" b="1">
              <a:solidFill>
                <a:srgbClr val="FFFF00"/>
              </a:solidFill>
            </a:endParaRPr>
          </a:p>
          <a:p>
            <a:pPr rtl="1"/>
            <a:r>
              <a:rPr lang="he-IL" sz="5400" b="1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>
                <a:solidFill>
                  <a:schemeClr val="bg1"/>
                </a:solidFill>
              </a:rPr>
              <a:t>‎</a:t>
            </a:r>
            <a:r>
              <a:rPr lang="he-IL" sz="5400" b="1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>
                <a:solidFill>
                  <a:schemeClr val="bg1"/>
                </a:solidFill>
              </a:rPr>
              <a:t>     </a:t>
            </a:r>
            <a:r>
              <a:rPr lang="he-IL" sz="5400" b="1">
                <a:solidFill>
                  <a:schemeClr val="bg1"/>
                </a:solidFill>
              </a:rPr>
              <a:t> </a:t>
            </a:r>
            <a:endParaRPr lang="en-US" sz="5400" b="1">
              <a:solidFill>
                <a:schemeClr val="bg1"/>
              </a:solidFill>
            </a:endParaRPr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  <a:p>
            <a:pPr algn="ctr" rtl="1"/>
            <a:endParaRPr lang="en-US" altLang="ko-KR" sz="1600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836612" y="141288"/>
            <a:ext cx="8763000" cy="255454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宋体" pitchFamily="2" charset="-122"/>
              </a:rPr>
              <a:t>      </a:t>
            </a:r>
            <a:r>
              <a:rPr lang="zh-CN" altLang="en-US" sz="40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4000" b="1" dirty="0">
                <a:latin typeface="DFKai-SB" pitchFamily="65" charset="-120"/>
              </a:rPr>
              <a:t> </a:t>
            </a:r>
            <a:r>
              <a:rPr lang="en-US" sz="40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TW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7455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76200"/>
            <a:ext cx="5791200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耶穌教導的禱告</a:t>
            </a:r>
            <a:r>
              <a:rPr lang="ko-KR" altLang="en-US" sz="3600" b="1" dirty="0" smtClean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主禱文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ko-KR" sz="3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560447"/>
              </p:ext>
            </p:extLst>
          </p:nvPr>
        </p:nvGraphicFramePr>
        <p:xfrm>
          <a:off x="125351" y="2819400"/>
          <a:ext cx="11849100" cy="3276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1277"/>
                <a:gridCol w="504782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Matthew</a:t>
                      </a:r>
                      <a:r>
                        <a:rPr lang="en-US" sz="2600" kern="1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</a:rPr>
                        <a:t>6:9-13</a:t>
                      </a:r>
                      <a:endParaRPr lang="en-US" sz="2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Luke</a:t>
                      </a:r>
                      <a:r>
                        <a:rPr lang="en-US" sz="2600" kern="1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</a:rPr>
                        <a:t>11:2-4</a:t>
                      </a:r>
                      <a:endParaRPr lang="en-US" sz="2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700" b="1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我們在天上的</a:t>
                      </a:r>
                      <a:r>
                        <a:rPr lang="zh-TW" altLang="en-US" sz="2700" b="1" kern="1200" dirty="0" smtClean="0">
                          <a:solidFill>
                            <a:schemeClr val="lt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父：願人都尊你的名為聖。  願你的國降臨；</a:t>
                      </a:r>
                      <a:r>
                        <a:rPr lang="zh-TW" altLang="en-US" sz="2700" b="1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願你的旨意行在地上，如同行在天上。</a:t>
                      </a:r>
                      <a:r>
                        <a:rPr lang="zh-TW" altLang="en-US" sz="2700" b="1" kern="1200" dirty="0" smtClean="0">
                          <a:solidFill>
                            <a:schemeClr val="lt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 我們日用的飲食，今日賜給我們。  免我們的債，如同我們免了人的債。  不叫我們遇見試探；</a:t>
                      </a:r>
                      <a:r>
                        <a:rPr lang="zh-TW" altLang="en-US" sz="2700" b="1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救我們脫離兇惡（或作：脫離惡者）。</a:t>
                      </a:r>
                      <a:r>
                        <a:rPr lang="zh-TW" altLang="en-US" sz="2700" b="1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因為國度、權柄、榮耀，全是你的，直到永遠。阿們</a:t>
                      </a:r>
                      <a:r>
                        <a:rPr lang="zh-TW" altLang="en-US" sz="2700" b="1" kern="1200" dirty="0" smtClean="0">
                          <a:solidFill>
                            <a:schemeClr val="lt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！ 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700" b="1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我們在天上的</a:t>
                      </a:r>
                      <a:r>
                        <a:rPr lang="zh-TW" altLang="en-US" sz="2700" b="1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父：願人都尊你的名為聖。願你的國降臨；</a:t>
                      </a:r>
                      <a:r>
                        <a:rPr lang="zh-TW" altLang="en-US" sz="2700" b="1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願你的旨意行在地上，如同行在天上。</a:t>
                      </a:r>
                      <a:r>
                        <a:rPr lang="en-US" altLang="zh-TW" sz="2700" b="1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</a:t>
                      </a:r>
                      <a:r>
                        <a:rPr lang="zh-TW" altLang="en-US" sz="2700" b="1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我們日用的飲食，天天賜給我們。 </a:t>
                      </a:r>
                    </a:p>
                    <a:p>
                      <a:r>
                        <a:rPr lang="zh-TW" altLang="en-US" sz="2700" b="1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赦免我們的罪，因為我們也赦免</a:t>
                      </a:r>
                      <a:r>
                        <a:rPr lang="zh-TW" altLang="en-US" sz="2700" b="1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凡</a:t>
                      </a:r>
                      <a:r>
                        <a:rPr lang="zh-TW" altLang="en-US" sz="2700" b="1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虧欠我們的人。不叫我們遇見試探；</a:t>
                      </a:r>
                      <a:r>
                        <a:rPr lang="zh-TW" altLang="en-US" sz="2700" b="1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救我們脫離兇惡</a:t>
                      </a:r>
                      <a:r>
                        <a:rPr lang="zh-TW" altLang="en-US" sz="2700" b="1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</a:t>
                      </a:r>
                      <a:endParaRPr lang="en-US" sz="2700" b="1" dirty="0">
                        <a:solidFill>
                          <a:schemeClr val="bg1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08412" y="3505200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(Matthew 6:10) </a:t>
            </a:r>
            <a:r>
              <a:rPr lang="en-US" sz="2600" b="1" dirty="0" smtClean="0">
                <a:latin typeface="Malgun Gothic" pitchFamily="34" charset="-127"/>
                <a:ea typeface="Malgun Gothic" pitchFamily="34" charset="-127"/>
                <a:cs typeface="Malgun Gothic Semilight" pitchFamily="34" charset="-128"/>
              </a:rPr>
              <a:t>	</a:t>
            </a:r>
            <a:r>
              <a:rPr lang="zh-CN" altLang="en-US" sz="3000" b="1" dirty="0">
                <a:latin typeface="DFKai-SB" pitchFamily="65" charset="-120"/>
                <a:ea typeface="DFKai-SB" pitchFamily="65" charset="-120"/>
              </a:rPr>
              <a:t>願你的國降</a:t>
            </a:r>
            <a:r>
              <a:rPr lang="zh-CN" altLang="en-US" sz="3000" b="1" dirty="0" smtClean="0">
                <a:latin typeface="DFKai-SB" pitchFamily="65" charset="-120"/>
                <a:ea typeface="DFKai-SB" pitchFamily="65" charset="-120"/>
              </a:rPr>
              <a:t>臨</a:t>
            </a:r>
            <a:endParaRPr lang="en-US" altLang="zh-CN" sz="30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3000" b="1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3000" b="1" dirty="0" smtClean="0"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CN" altLang="en-US" sz="3000" b="1" u="sng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願</a:t>
            </a:r>
            <a:r>
              <a:rPr lang="zh-CN" altLang="en-US" sz="3000" b="1" u="sng" dirty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你的旨意行在地上、如同行在天</a:t>
            </a:r>
            <a:r>
              <a:rPr lang="zh-CN" altLang="en-US" sz="3000" b="1" u="sng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上</a:t>
            </a:r>
            <a:endParaRPr lang="en-US" altLang="zh-CN" sz="30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(</a:t>
            </a:r>
            <a:r>
              <a:rPr lang="en-US" sz="2600" b="1" dirty="0">
                <a:solidFill>
                  <a:srgbClr val="FF0000"/>
                </a:solidFill>
              </a:rPr>
              <a:t>Matthew </a:t>
            </a:r>
            <a:r>
              <a:rPr lang="en-US" sz="2600" b="1" dirty="0" smtClean="0">
                <a:solidFill>
                  <a:srgbClr val="FF0000"/>
                </a:solidFill>
              </a:rPr>
              <a:t>6:13)           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2800" b="1" dirty="0">
                <a:latin typeface="DFKai-SB" pitchFamily="65" charset="-120"/>
                <a:ea typeface="DFKai-SB" pitchFamily="65" charset="-120"/>
              </a:rPr>
              <a:t>叫我們遇見試</a:t>
            </a:r>
            <a:r>
              <a:rPr lang="zh-TW" altLang="en-US" sz="2800" b="1" dirty="0" smtClean="0">
                <a:latin typeface="DFKai-SB" pitchFamily="65" charset="-120"/>
                <a:ea typeface="DFKai-SB" pitchFamily="65" charset="-120"/>
              </a:rPr>
              <a:t>探</a:t>
            </a:r>
            <a:endParaRPr lang="en-US" altLang="zh-TW" sz="2800" b="1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latin typeface="DFKai-SB" pitchFamily="65" charset="-120"/>
                <a:ea typeface="DFKai-SB" pitchFamily="65" charset="-120"/>
              </a:rPr>
              <a:t>           </a:t>
            </a:r>
            <a:r>
              <a:rPr lang="zh-TW" altLang="en-US" sz="2800" b="1" u="sng" dirty="0" smtClean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救</a:t>
            </a:r>
            <a:r>
              <a:rPr lang="zh-TW" altLang="en-US" sz="2800" b="1" u="sng" dirty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我們脫離兇惡</a:t>
            </a:r>
            <a:r>
              <a:rPr lang="zh-TW" altLang="en-US" sz="2400" b="1" dirty="0">
                <a:latin typeface="DFKai-SB" pitchFamily="65" charset="-120"/>
                <a:ea typeface="DFKai-SB" pitchFamily="65" charset="-120"/>
              </a:rPr>
              <a:t>（或作：</a:t>
            </a:r>
            <a:r>
              <a:rPr lang="zh-TW" altLang="en-US" sz="2800" b="1" u="sng" dirty="0">
                <a:solidFill>
                  <a:srgbClr val="7030A0"/>
                </a:solidFill>
                <a:latin typeface="DFKai-SB" pitchFamily="65" charset="-120"/>
                <a:ea typeface="DFKai-SB" pitchFamily="65" charset="-120"/>
              </a:rPr>
              <a:t>脫離惡者</a:t>
            </a:r>
            <a:r>
              <a:rPr lang="zh-TW" altLang="en-US" sz="2400" b="1" dirty="0">
                <a:latin typeface="DFKai-SB" pitchFamily="65" charset="-120"/>
                <a:ea typeface="DFKai-SB" pitchFamily="65" charset="-120"/>
              </a:rPr>
              <a:t>）</a:t>
            </a:r>
            <a:endParaRPr lang="en-US" sz="2400" b="1" u="sng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610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" y="29901"/>
            <a:ext cx="12188825" cy="681725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  <a:latin typeface="+mn-ea"/>
              </a:rPr>
              <a:t>               </a:t>
            </a:r>
            <a:r>
              <a:rPr lang="ko-KR" altLang="en-US" sz="3200" b="1" dirty="0">
                <a:solidFill>
                  <a:srgbClr val="FFFF00"/>
                </a:solidFill>
              </a:rPr>
              <a:t> </a:t>
            </a:r>
            <a:r>
              <a:rPr lang="ko-KR" altLang="en-US" sz="3200" b="1" dirty="0" smtClean="0">
                <a:solidFill>
                  <a:srgbClr val="FFFF00"/>
                </a:solidFill>
              </a:rPr>
              <a:t>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行在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地上，如同行在天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上</a:t>
            </a:r>
            <a:endParaRPr lang="en-US" altLang="ko-KR" sz="3600" b="1" dirty="0" smtClean="0">
              <a:solidFill>
                <a:srgbClr val="FFFF00"/>
              </a:solidFill>
              <a:latin typeface="+mn-ea"/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>
                <a:solidFill>
                  <a:srgbClr val="FF0000"/>
                </a:solidFill>
              </a:rPr>
              <a:t>Matthew 6:10)     </a:t>
            </a:r>
            <a:r>
              <a:rPr lang="en-US" sz="2800" b="1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l-GR" sz="3000" b="1" dirty="0">
                <a:solidFill>
                  <a:schemeClr val="bg1"/>
                </a:solidFill>
              </a:rPr>
              <a:t>ἐλθέτω ἡ βασιλεία σου· </a:t>
            </a:r>
            <a:endParaRPr lang="en-US" sz="3000" b="1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   </a:t>
            </a:r>
            <a:r>
              <a:rPr lang="en-US" sz="3000" b="1" dirty="0" smtClean="0">
                <a:solidFill>
                  <a:schemeClr val="bg1"/>
                </a:solidFill>
              </a:rPr>
              <a:t>    </a:t>
            </a:r>
            <a:r>
              <a:rPr lang="el-GR" sz="3000" b="1" dirty="0">
                <a:solidFill>
                  <a:srgbClr val="FFFF00"/>
                </a:solidFill>
              </a:rPr>
              <a:t>γενηθήτω τὸ θέλημά σου, ὡς ἐν οὐρανῷ καὶ ἐπὶ γῆς</a:t>
            </a:r>
            <a:r>
              <a:rPr lang="el-GR" sz="3000" b="1" dirty="0">
                <a:solidFill>
                  <a:schemeClr val="bg1"/>
                </a:solidFill>
              </a:rPr>
              <a:t>·</a:t>
            </a:r>
            <a:endParaRPr lang="en-US" sz="3000" b="1" dirty="0">
              <a:solidFill>
                <a:schemeClr val="bg1"/>
              </a:solidFill>
            </a:endParaRPr>
          </a:p>
          <a:p>
            <a:r>
              <a:rPr lang="en-US" altLang="ko-KR" sz="2600" b="1" dirty="0">
                <a:solidFill>
                  <a:schemeClr val="bg1"/>
                </a:solidFill>
              </a:rPr>
              <a:t>   </a:t>
            </a:r>
            <a:r>
              <a:rPr lang="en-US" altLang="ko-KR" sz="2600" b="1" dirty="0" smtClean="0">
                <a:solidFill>
                  <a:schemeClr val="bg1"/>
                </a:solidFill>
              </a:rPr>
              <a:t> (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願你的國降臨；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願你的旨意行在地上，如同行在天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上</a:t>
            </a:r>
            <a:r>
              <a:rPr lang="en-US" altLang="ko-KR" sz="2600" b="1" dirty="0" smtClean="0">
                <a:solidFill>
                  <a:schemeClr val="bg1"/>
                </a:solidFill>
              </a:rPr>
              <a:t>)</a:t>
            </a:r>
            <a:endParaRPr lang="en-US" altLang="ko-KR" sz="2600" b="1" dirty="0">
              <a:solidFill>
                <a:schemeClr val="bg1"/>
              </a:solidFill>
            </a:endParaRPr>
          </a:p>
          <a:p>
            <a:r>
              <a:rPr lang="en-US" sz="2600" b="1" baseline="30000" dirty="0">
                <a:solidFill>
                  <a:srgbClr val="FF0000"/>
                </a:solidFill>
              </a:rPr>
              <a:t>ESV</a:t>
            </a:r>
            <a:r>
              <a:rPr lang="en-US" sz="2600" b="1" baseline="30000" dirty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Your kingdom come, </a:t>
            </a:r>
            <a:r>
              <a:rPr lang="en-US" sz="2600" b="1" dirty="0">
                <a:solidFill>
                  <a:srgbClr val="FFFF00"/>
                </a:solidFill>
              </a:rPr>
              <a:t>your will be done, on earth as it is in heaven</a:t>
            </a:r>
            <a:r>
              <a:rPr lang="en-US" sz="2600" b="1" dirty="0">
                <a:solidFill>
                  <a:schemeClr val="bg1"/>
                </a:solidFill>
              </a:rPr>
              <a:t>.</a:t>
            </a: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rgbClr val="FFFF00"/>
                </a:solidFill>
              </a:rPr>
              <a:t>     1)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如同在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天上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: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都敬拜神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(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啟示錄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第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4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章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, 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以</a:t>
            </a:r>
            <a:r>
              <a:rPr lang="zh-CN" altLang="en-US" sz="2400" b="1" dirty="0">
                <a:solidFill>
                  <a:srgbClr val="FF0000"/>
                </a:solidFill>
              </a:rPr>
              <a:t>賽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亞 第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6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章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詩篇</a:t>
            </a:r>
            <a:r>
              <a:rPr lang="en-US" sz="2000" b="1" dirty="0" smtClean="0">
                <a:solidFill>
                  <a:srgbClr val="FF0000"/>
                </a:solidFill>
              </a:rPr>
              <a:t> 103:19 </a:t>
            </a:r>
            <a:r>
              <a:rPr lang="zh-TW" altLang="en-US" sz="2400" dirty="0" smtClean="0">
                <a:solidFill>
                  <a:schemeClr val="bg1"/>
                </a:solidFill>
              </a:rPr>
              <a:t>耶</a:t>
            </a:r>
            <a:r>
              <a:rPr lang="zh-TW" altLang="en-US" sz="2400" dirty="0">
                <a:solidFill>
                  <a:schemeClr val="bg1"/>
                </a:solidFill>
              </a:rPr>
              <a:t>和華在天上立定寶座；他的權柄（原文作國）統管萬有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endParaRPr lang="en-US" altLang="zh-TW" sz="900" dirty="0" smtClean="0">
              <a:solidFill>
                <a:schemeClr val="bg1"/>
              </a:solidFill>
            </a:endParaRPr>
          </a:p>
          <a:p>
            <a:endParaRPr lang="en-US" altLang="ko-KR" sz="900" b="1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n-US" altLang="ko-KR" sz="2800" b="1" dirty="0" smtClean="0">
                <a:solidFill>
                  <a:srgbClr val="FFFF00"/>
                </a:solidFill>
              </a:rPr>
              <a:t>     2)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的旨意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: 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“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在地上，如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同在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天上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”</a:t>
            </a:r>
            <a:r>
              <a:rPr lang="en-US" altLang="ko-KR" sz="2400" dirty="0" smtClean="0">
                <a:solidFill>
                  <a:schemeClr val="bg1"/>
                </a:solidFill>
              </a:rPr>
              <a:t> (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建立神的王權</a:t>
            </a:r>
            <a:r>
              <a:rPr lang="en-US" altLang="ko-KR" sz="2400" b="1" dirty="0" smtClean="0">
                <a:solidFill>
                  <a:srgbClr val="FFFF00"/>
                </a:solidFill>
              </a:rPr>
              <a:t>/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統治</a:t>
            </a:r>
            <a:r>
              <a:rPr lang="en-US" altLang="zh-CN" sz="2400" b="1" dirty="0" smtClean="0">
                <a:solidFill>
                  <a:srgbClr val="FFFF00"/>
                </a:solidFill>
              </a:rPr>
              <a:t>/</a:t>
            </a:r>
            <a:r>
              <a:rPr lang="zh-CN" altLang="en-US" sz="2400" b="1" dirty="0" smtClean="0">
                <a:solidFill>
                  <a:srgbClr val="FFFF00"/>
                </a:solidFill>
              </a:rPr>
              <a:t>主權</a:t>
            </a:r>
            <a:r>
              <a:rPr lang="en-US" altLang="ko-KR" sz="2400" dirty="0" smtClean="0">
                <a:solidFill>
                  <a:schemeClr val="bg1"/>
                </a:solidFill>
              </a:rPr>
              <a:t>)</a:t>
            </a:r>
            <a:endParaRPr lang="en-US" altLang="ko-KR" sz="800" dirty="0" smtClean="0">
              <a:solidFill>
                <a:schemeClr val="bg1"/>
              </a:solidFill>
            </a:endParaRPr>
          </a:p>
          <a:p>
            <a:endParaRPr lang="en-US" altLang="ko-KR" sz="800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rgbClr val="FFFF00"/>
                </a:solidFill>
              </a:rPr>
              <a:t>     3) 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地上</a:t>
            </a:r>
            <a:r>
              <a:rPr lang="en-US" altLang="ko-KR" sz="2800" b="1" dirty="0" smtClean="0">
                <a:solidFill>
                  <a:srgbClr val="FFFF00"/>
                </a:solidFill>
              </a:rPr>
              <a:t>: 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Daniel </a:t>
            </a:r>
            <a:r>
              <a:rPr lang="en-US" altLang="zh-TW" sz="2400" b="1" dirty="0">
                <a:solidFill>
                  <a:srgbClr val="FF0000"/>
                </a:solidFill>
              </a:rPr>
              <a:t>2:44</a:t>
            </a:r>
            <a:r>
              <a:rPr lang="zh-TW" altLang="en-US" sz="2400" dirty="0">
                <a:solidFill>
                  <a:srgbClr val="FF0000"/>
                </a:solidFill>
              </a:rPr>
              <a:t> </a:t>
            </a:r>
            <a:r>
              <a:rPr lang="zh-TW" altLang="en-US" sz="2400" dirty="0" smtClean="0">
                <a:solidFill>
                  <a:schemeClr val="bg1"/>
                </a:solidFill>
              </a:rPr>
              <a:t>當</a:t>
            </a:r>
            <a:r>
              <a:rPr lang="zh-TW" altLang="en-US" sz="2400" dirty="0">
                <a:solidFill>
                  <a:schemeClr val="bg1"/>
                </a:solidFill>
              </a:rPr>
              <a:t>那列王在位的時候，天上的神必另立一國，永不敗壞，也不歸別國的人，卻要打碎滅絕那一切國，這國必存到永遠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endParaRPr lang="zh-TW" alt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</a:t>
            </a:r>
            <a:r>
              <a:rPr lang="en-US" sz="2400" b="1" dirty="0" smtClean="0">
                <a:solidFill>
                  <a:srgbClr val="FF0000"/>
                </a:solidFill>
              </a:rPr>
              <a:t>Philippians 2:10-11</a:t>
            </a:r>
            <a:r>
              <a:rPr lang="en-US" sz="2400" b="1" dirty="0" smtClean="0">
                <a:solidFill>
                  <a:schemeClr val="bg1"/>
                </a:solidFill>
              </a:rPr>
              <a:t>. 10 </a:t>
            </a:r>
            <a:r>
              <a:rPr lang="zh-TW" altLang="en-US" sz="2400" dirty="0" smtClean="0">
                <a:solidFill>
                  <a:schemeClr val="bg1"/>
                </a:solidFill>
              </a:rPr>
              <a:t>叫</a:t>
            </a:r>
            <a:r>
              <a:rPr lang="zh-TW" altLang="en-US" sz="2400" dirty="0">
                <a:solidFill>
                  <a:schemeClr val="bg1"/>
                </a:solidFill>
              </a:rPr>
              <a:t>一切在天上的、地上的，和地底下的，因耶穌的名無不屈膝</a:t>
            </a:r>
            <a:r>
              <a:rPr lang="zh-TW" altLang="en-US" sz="2400" dirty="0" smtClean="0">
                <a:solidFill>
                  <a:schemeClr val="bg1"/>
                </a:solidFill>
              </a:rPr>
              <a:t>，</a:t>
            </a:r>
            <a:r>
              <a:rPr lang="en-US" altLang="ko-KR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11 </a:t>
            </a:r>
            <a:r>
              <a:rPr lang="zh-TW" altLang="en-US" sz="2400" dirty="0" smtClean="0">
                <a:solidFill>
                  <a:schemeClr val="bg1"/>
                </a:solidFill>
              </a:rPr>
              <a:t>無</a:t>
            </a:r>
            <a:r>
              <a:rPr lang="zh-TW" altLang="en-US" sz="2400" dirty="0">
                <a:solidFill>
                  <a:schemeClr val="bg1"/>
                </a:solidFill>
              </a:rPr>
              <a:t>不口稱「耶穌基督為主」，使榮耀歸與父神。 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 smtClean="0">
              <a:solidFill>
                <a:schemeClr val="bg1"/>
              </a:solidFill>
            </a:endParaRPr>
          </a:p>
          <a:p>
            <a:endParaRPr lang="en-US" altLang="ko-KR" sz="800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41612" y="3161457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1014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" y="29901"/>
            <a:ext cx="12188825" cy="689419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         </a:t>
            </a:r>
            <a:r>
              <a:rPr lang="en-US" altLang="ko-KR" sz="3200" b="1" dirty="0" smtClean="0">
                <a:solidFill>
                  <a:srgbClr val="FFFF00"/>
                </a:solidFill>
              </a:rPr>
              <a:t>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父旨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</a:t>
            </a:r>
            <a:r>
              <a:rPr lang="ko-KR" altLang="en-US" sz="3200" b="1" dirty="0" smtClean="0">
                <a:solidFill>
                  <a:srgbClr val="FFFF00"/>
                </a:solidFill>
              </a:rPr>
              <a:t>        </a:t>
            </a:r>
            <a:r>
              <a:rPr lang="en-US" altLang="ko-KR" sz="3200" b="1" dirty="0" smtClean="0">
                <a:solidFill>
                  <a:srgbClr val="FFFF00"/>
                </a:solidFill>
              </a:rPr>
              <a:t>‘</a:t>
            </a:r>
            <a:r>
              <a:rPr lang="en-US" sz="3200" b="1" dirty="0" smtClean="0">
                <a:solidFill>
                  <a:srgbClr val="FFFF00"/>
                </a:solidFill>
              </a:rPr>
              <a:t>Your Will Be Done’</a:t>
            </a:r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(</a:t>
            </a:r>
            <a:r>
              <a:rPr lang="en-US" sz="2800" b="1" dirty="0">
                <a:solidFill>
                  <a:srgbClr val="FF0000"/>
                </a:solidFill>
              </a:rPr>
              <a:t>Matthew 6:10) </a:t>
            </a:r>
            <a:r>
              <a:rPr lang="en-US" sz="2800" b="1" dirty="0" smtClean="0">
                <a:solidFill>
                  <a:srgbClr val="FF0000"/>
                </a:solidFill>
              </a:rPr>
              <a:t>    </a:t>
            </a:r>
            <a:r>
              <a:rPr lang="el-GR" sz="3000" b="1" dirty="0" smtClean="0">
                <a:solidFill>
                  <a:srgbClr val="FFFF00"/>
                </a:solidFill>
              </a:rPr>
              <a:t>γενηθήτω </a:t>
            </a:r>
            <a:r>
              <a:rPr lang="el-GR" sz="3000" b="1" dirty="0">
                <a:solidFill>
                  <a:srgbClr val="FFFF00"/>
                </a:solidFill>
              </a:rPr>
              <a:t>τὸ θέλημά </a:t>
            </a:r>
            <a:r>
              <a:rPr lang="el-GR" sz="3000" b="1" dirty="0" smtClean="0">
                <a:solidFill>
                  <a:srgbClr val="FFFF00"/>
                </a:solidFill>
              </a:rPr>
              <a:t>σου</a:t>
            </a:r>
            <a:endParaRPr lang="en-US" sz="3000" b="1" dirty="0" smtClean="0">
              <a:solidFill>
                <a:srgbClr val="FFFF00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                                 (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願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你的旨意行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在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)</a:t>
            </a:r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     -</a:t>
            </a:r>
            <a:r>
              <a:rPr lang="en-US" sz="2800" b="1" dirty="0" smtClean="0">
                <a:solidFill>
                  <a:schemeClr val="bg1"/>
                </a:solidFill>
              </a:rPr>
              <a:t>The </a:t>
            </a:r>
            <a:r>
              <a:rPr lang="en-US" sz="2800" b="1" dirty="0">
                <a:solidFill>
                  <a:schemeClr val="bg1"/>
                </a:solidFill>
              </a:rPr>
              <a:t>Greek </a:t>
            </a:r>
            <a:r>
              <a:rPr lang="el-GR" sz="2800" b="1" dirty="0">
                <a:solidFill>
                  <a:srgbClr val="FFFF00"/>
                </a:solidFill>
              </a:rPr>
              <a:t>θέλημα </a:t>
            </a:r>
            <a:r>
              <a:rPr lang="en-US" sz="2800" b="1" dirty="0">
                <a:solidFill>
                  <a:schemeClr val="bg1"/>
                </a:solidFill>
              </a:rPr>
              <a:t>(</a:t>
            </a:r>
            <a:r>
              <a:rPr lang="en-US" sz="2800" b="1" i="1" dirty="0">
                <a:solidFill>
                  <a:srgbClr val="FFFF00"/>
                </a:solidFill>
              </a:rPr>
              <a:t>will, design, purpose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: 66 </a:t>
            </a:r>
            <a:r>
              <a:rPr lang="en-US" sz="2800" dirty="0">
                <a:solidFill>
                  <a:schemeClr val="bg1"/>
                </a:solidFill>
              </a:rPr>
              <a:t>times in </a:t>
            </a:r>
            <a:r>
              <a:rPr lang="en-US" sz="2800" dirty="0" smtClean="0">
                <a:solidFill>
                  <a:schemeClr val="bg1"/>
                </a:solidFill>
              </a:rPr>
              <a:t>the New Testament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     -‘</a:t>
            </a:r>
            <a:r>
              <a:rPr lang="zh-TW" altLang="en-US" sz="29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天父旨意</a:t>
            </a:r>
            <a:r>
              <a:rPr lang="en-US" sz="2800" dirty="0" smtClean="0">
                <a:solidFill>
                  <a:srgbClr val="FFFF00"/>
                </a:solidFill>
              </a:rPr>
              <a:t>’</a:t>
            </a:r>
            <a:r>
              <a:rPr lang="en-US" sz="2800" dirty="0" smtClean="0">
                <a:solidFill>
                  <a:schemeClr val="bg1"/>
                </a:solidFill>
              </a:rPr>
              <a:t>: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(in the Gospel of Matthew)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Matthew 7:21   </a:t>
            </a:r>
            <a:r>
              <a:rPr lang="zh-TW" altLang="en-US" sz="2700" dirty="0" smtClean="0">
                <a:solidFill>
                  <a:schemeClr val="bg1"/>
                </a:solidFill>
              </a:rPr>
              <a:t>凡</a:t>
            </a:r>
            <a:r>
              <a:rPr lang="zh-TW" altLang="en-US" sz="2700" dirty="0">
                <a:solidFill>
                  <a:schemeClr val="bg1"/>
                </a:solidFill>
              </a:rPr>
              <a:t>稱呼</a:t>
            </a:r>
            <a:r>
              <a:rPr lang="zh-TW" altLang="en-US" sz="2700" dirty="0" smtClean="0">
                <a:solidFill>
                  <a:schemeClr val="bg1"/>
                </a:solidFill>
              </a:rPr>
              <a:t>我 </a:t>
            </a:r>
            <a:r>
              <a:rPr lang="en-US" altLang="zh-TW" sz="2700" dirty="0" smtClean="0">
                <a:solidFill>
                  <a:schemeClr val="bg1"/>
                </a:solidFill>
              </a:rPr>
              <a:t>‘</a:t>
            </a:r>
            <a:r>
              <a:rPr lang="zh-TW" altLang="en-US" sz="2700" dirty="0" smtClean="0">
                <a:solidFill>
                  <a:schemeClr val="bg1"/>
                </a:solidFill>
              </a:rPr>
              <a:t>主</a:t>
            </a:r>
            <a:r>
              <a:rPr lang="zh-TW" altLang="en-US" sz="2700" dirty="0">
                <a:solidFill>
                  <a:schemeClr val="bg1"/>
                </a:solidFill>
              </a:rPr>
              <a:t>阿、主</a:t>
            </a:r>
            <a:r>
              <a:rPr lang="zh-TW" altLang="en-US" sz="2700" dirty="0" smtClean="0">
                <a:solidFill>
                  <a:schemeClr val="bg1"/>
                </a:solidFill>
              </a:rPr>
              <a:t>阿</a:t>
            </a:r>
            <a:r>
              <a:rPr lang="en-US" altLang="zh-TW" sz="2700" dirty="0" smtClean="0">
                <a:solidFill>
                  <a:schemeClr val="bg1"/>
                </a:solidFill>
              </a:rPr>
              <a:t>’</a:t>
            </a:r>
            <a:r>
              <a:rPr lang="zh-TW" altLang="en-US" sz="2700" dirty="0" smtClean="0">
                <a:solidFill>
                  <a:schemeClr val="bg1"/>
                </a:solidFill>
              </a:rPr>
              <a:t>的</a:t>
            </a:r>
            <a:r>
              <a:rPr lang="zh-TW" altLang="en-US" sz="2700" dirty="0">
                <a:solidFill>
                  <a:schemeClr val="bg1"/>
                </a:solidFill>
              </a:rPr>
              <a:t>人、不能都進天國</a:t>
            </a:r>
            <a:r>
              <a:rPr lang="zh-TW" altLang="en-US" sz="2700" dirty="0" smtClean="0">
                <a:solidFill>
                  <a:schemeClr val="bg1"/>
                </a:solidFill>
              </a:rPr>
              <a:t>．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altLang="zh-TW" sz="2700" dirty="0">
                <a:solidFill>
                  <a:schemeClr val="bg1"/>
                </a:solidFill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</a:rPr>
              <a:t>                            </a:t>
            </a:r>
            <a:r>
              <a:rPr lang="zh-TW" altLang="en-US" sz="2700" dirty="0" smtClean="0">
                <a:solidFill>
                  <a:schemeClr val="bg1"/>
                </a:solidFill>
              </a:rPr>
              <a:t>惟</a:t>
            </a:r>
            <a:r>
              <a:rPr lang="zh-TW" altLang="en-US" sz="2700" dirty="0">
                <a:solidFill>
                  <a:schemeClr val="bg1"/>
                </a:solidFill>
              </a:rPr>
              <a:t>獨遵行</a:t>
            </a:r>
            <a:r>
              <a:rPr lang="zh-TW" altLang="en-US" sz="2700" b="1" dirty="0">
                <a:solidFill>
                  <a:srgbClr val="FFFF00"/>
                </a:solidFill>
              </a:rPr>
              <a:t>我天父旨意</a:t>
            </a:r>
            <a:r>
              <a:rPr lang="zh-TW" altLang="en-US" sz="2700" dirty="0">
                <a:solidFill>
                  <a:schemeClr val="bg1"/>
                </a:solidFill>
              </a:rPr>
              <a:t>的人、纔能進去</a:t>
            </a:r>
            <a:r>
              <a:rPr lang="zh-TW" altLang="en-US" sz="2700" dirty="0" smtClean="0">
                <a:solidFill>
                  <a:schemeClr val="bg1"/>
                </a:solidFill>
              </a:rPr>
              <a:t>。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Matthew 12:50 </a:t>
            </a:r>
            <a:r>
              <a:rPr lang="zh-TW" altLang="en-US" sz="2700" dirty="0" smtClean="0">
                <a:solidFill>
                  <a:schemeClr val="bg1"/>
                </a:solidFill>
              </a:rPr>
              <a:t>凡</a:t>
            </a:r>
            <a:r>
              <a:rPr lang="zh-TW" altLang="en-US" sz="2700" dirty="0">
                <a:solidFill>
                  <a:schemeClr val="bg1"/>
                </a:solidFill>
              </a:rPr>
              <a:t>遵行</a:t>
            </a:r>
            <a:r>
              <a:rPr lang="zh-TW" altLang="en-US" sz="2700" b="1" dirty="0">
                <a:solidFill>
                  <a:srgbClr val="FFFF00"/>
                </a:solidFill>
              </a:rPr>
              <a:t>我天父旨意</a:t>
            </a:r>
            <a:r>
              <a:rPr lang="zh-TW" altLang="en-US" sz="2700" dirty="0">
                <a:solidFill>
                  <a:schemeClr val="bg1"/>
                </a:solidFill>
              </a:rPr>
              <a:t>的人、就是我的弟兄姐妹和母親了</a:t>
            </a:r>
            <a:r>
              <a:rPr lang="zh-TW" altLang="en-US" sz="2700" dirty="0" smtClean="0">
                <a:solidFill>
                  <a:schemeClr val="bg1"/>
                </a:solidFill>
              </a:rPr>
              <a:t>。</a:t>
            </a:r>
            <a:endParaRPr lang="en-US" altLang="ko-KR" sz="2700" dirty="0" smtClean="0">
              <a:solidFill>
                <a:schemeClr val="bg1"/>
              </a:solidFill>
              <a:latin typeface="SimSun" pitchFamily="2" charset="-122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Matthew 18:14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你</a:t>
            </a:r>
            <a:r>
              <a:rPr lang="zh-TW" altLang="en-US" sz="2700" b="1" dirty="0">
                <a:solidFill>
                  <a:srgbClr val="FFFF00"/>
                </a:solidFill>
              </a:rPr>
              <a:t>們在天上的父</a:t>
            </a:r>
            <a:r>
              <a:rPr lang="zh-TW" altLang="en-US" sz="2700" dirty="0">
                <a:solidFill>
                  <a:schemeClr val="bg1"/>
                </a:solidFill>
              </a:rPr>
              <a:t>、也是這</a:t>
            </a:r>
            <a:r>
              <a:rPr lang="zh-TW" altLang="en-US" sz="2700" dirty="0" smtClean="0">
                <a:solidFill>
                  <a:schemeClr val="bg1"/>
                </a:solidFill>
              </a:rPr>
              <a:t>樣 不</a:t>
            </a:r>
            <a:r>
              <a:rPr lang="zh-TW" altLang="en-US" sz="2700" b="1" dirty="0">
                <a:solidFill>
                  <a:srgbClr val="FFFF00"/>
                </a:solidFill>
              </a:rPr>
              <a:t>願意</a:t>
            </a:r>
            <a:r>
              <a:rPr lang="zh-TW" altLang="en-US" sz="2700" dirty="0">
                <a:solidFill>
                  <a:schemeClr val="bg1"/>
                </a:solidFill>
              </a:rPr>
              <a:t>這小子裡失喪一個。</a:t>
            </a:r>
            <a:r>
              <a:rPr lang="en-US" sz="2700" b="1" dirty="0">
                <a:solidFill>
                  <a:schemeClr val="bg1"/>
                </a:solidFill>
              </a:rPr>
              <a:t> </a:t>
            </a:r>
            <a:endParaRPr lang="en-US" sz="2700" b="1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Matthew 26:42 </a:t>
            </a:r>
            <a:r>
              <a:rPr lang="zh-TW" altLang="en-US" sz="2700" dirty="0" smtClean="0">
                <a:solidFill>
                  <a:schemeClr val="bg1"/>
                </a:solidFill>
              </a:rPr>
              <a:t>第</a:t>
            </a:r>
            <a:r>
              <a:rPr lang="zh-TW" altLang="en-US" sz="2700" dirty="0">
                <a:solidFill>
                  <a:schemeClr val="bg1"/>
                </a:solidFill>
              </a:rPr>
              <a:t>二次又去禱告說、我父阿、這杯若不能離開我</a:t>
            </a:r>
            <a:r>
              <a:rPr lang="zh-TW" altLang="en-US" sz="2700" dirty="0" smtClean="0">
                <a:solidFill>
                  <a:schemeClr val="bg1"/>
                </a:solidFill>
              </a:rPr>
              <a:t>、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altLang="zh-TW" sz="2700" dirty="0">
                <a:solidFill>
                  <a:schemeClr val="bg1"/>
                </a:solidFill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</a:rPr>
              <a:t>                            </a:t>
            </a:r>
            <a:r>
              <a:rPr lang="zh-TW" altLang="en-US" sz="2700" dirty="0" smtClean="0">
                <a:solidFill>
                  <a:schemeClr val="bg1"/>
                </a:solidFill>
              </a:rPr>
              <a:t>必</a:t>
            </a:r>
            <a:r>
              <a:rPr lang="zh-TW" altLang="en-US" sz="2700" dirty="0">
                <a:solidFill>
                  <a:schemeClr val="bg1"/>
                </a:solidFill>
              </a:rPr>
              <a:t>要我喝、</a:t>
            </a:r>
            <a:r>
              <a:rPr lang="zh-TW" altLang="en-US" sz="2700" b="1" dirty="0">
                <a:solidFill>
                  <a:srgbClr val="FFFF00"/>
                </a:solidFill>
              </a:rPr>
              <a:t>就願你的意旨成全</a:t>
            </a:r>
            <a:r>
              <a:rPr lang="zh-TW" altLang="en-US" sz="2700" dirty="0">
                <a:solidFill>
                  <a:schemeClr val="bg1"/>
                </a:solidFill>
              </a:rPr>
              <a:t>。</a:t>
            </a:r>
            <a:endParaRPr lang="en-US" altLang="ko-KR" sz="2700" dirty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10505" y="3161457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689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" y="29901"/>
            <a:ext cx="12188825" cy="681725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0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</a:rPr>
              <a:t>                          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地上人們到底跟從誰的旨意</a:t>
            </a:r>
            <a:r>
              <a:rPr lang="en-US" altLang="ko-KR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?</a:t>
            </a:r>
          </a:p>
          <a:p>
            <a:endParaRPr lang="en-US" sz="1000" b="1" dirty="0">
              <a:solidFill>
                <a:schemeClr val="bg1"/>
              </a:solidFill>
            </a:endParaRPr>
          </a:p>
          <a:p>
            <a:r>
              <a:rPr lang="en-US" altLang="zh-CN" sz="2600" b="1" dirty="0">
                <a:solidFill>
                  <a:srgbClr val="FFFF00"/>
                </a:solidFill>
              </a:rPr>
              <a:t>-</a:t>
            </a:r>
            <a:r>
              <a:rPr lang="zh-TW" altLang="en-US" sz="2600" b="1" dirty="0">
                <a:solidFill>
                  <a:srgbClr val="FFFF00"/>
                </a:solidFill>
              </a:rPr>
              <a:t>附和他人</a:t>
            </a:r>
            <a:r>
              <a:rPr lang="en-US" altLang="ko-KR" sz="2600" b="1" dirty="0">
                <a:solidFill>
                  <a:srgbClr val="FFFF00"/>
                </a:solidFill>
              </a:rPr>
              <a:t>:  </a:t>
            </a:r>
            <a:r>
              <a:rPr lang="zh-CN" altLang="en-US" sz="2400" b="1" dirty="0">
                <a:solidFill>
                  <a:schemeClr val="bg1"/>
                </a:solidFill>
              </a:rPr>
              <a:t>父母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zh-CN" altLang="en-US" sz="2400" b="1" dirty="0">
                <a:solidFill>
                  <a:schemeClr val="bg1"/>
                </a:solidFill>
              </a:rPr>
              <a:t>統治者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zh-CN" altLang="en-US" sz="2400" b="1" dirty="0">
                <a:solidFill>
                  <a:schemeClr val="bg1"/>
                </a:solidFill>
              </a:rPr>
              <a:t>宗教領袖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zh-CN" altLang="en-US" sz="2400" b="1" dirty="0">
                <a:solidFill>
                  <a:schemeClr val="bg1"/>
                </a:solidFill>
              </a:rPr>
              <a:t>專家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zh-CN" altLang="en-US" sz="2400" b="1" dirty="0">
                <a:solidFill>
                  <a:schemeClr val="bg1"/>
                </a:solidFill>
              </a:rPr>
              <a:t>朋友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zh-TW" altLang="en-US" sz="2400" b="1" dirty="0">
                <a:solidFill>
                  <a:schemeClr val="bg1"/>
                </a:solidFill>
              </a:rPr>
              <a:t>他</a:t>
            </a:r>
            <a:r>
              <a:rPr lang="zh-CN" altLang="en-US" sz="2400" b="1" dirty="0">
                <a:solidFill>
                  <a:schemeClr val="bg1"/>
                </a:solidFill>
              </a:rPr>
              <a:t>人的</a:t>
            </a:r>
            <a:r>
              <a:rPr lang="zh-TW" altLang="en-US" sz="2400" b="1" dirty="0">
                <a:solidFill>
                  <a:schemeClr val="bg1"/>
                </a:solidFill>
              </a:rPr>
              <a:t>看法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dirty="0">
                <a:solidFill>
                  <a:schemeClr val="bg1"/>
                </a:solidFill>
              </a:rPr>
              <a:t>	1) </a:t>
            </a:r>
            <a:r>
              <a:rPr lang="zh-TW" altLang="en-US" sz="2400" dirty="0">
                <a:solidFill>
                  <a:schemeClr val="bg1"/>
                </a:solidFill>
              </a:rPr>
              <a:t>遭到</a:t>
            </a:r>
            <a:r>
              <a:rPr lang="zh-CN" altLang="en-US" sz="2400" dirty="0">
                <a:solidFill>
                  <a:schemeClr val="bg1"/>
                </a:solidFill>
              </a:rPr>
              <a:t>強迫</a:t>
            </a:r>
            <a:r>
              <a:rPr lang="en-US" altLang="ko-KR" sz="2400" dirty="0">
                <a:solidFill>
                  <a:schemeClr val="bg1"/>
                </a:solidFill>
              </a:rPr>
              <a:t>: </a:t>
            </a:r>
            <a:r>
              <a:rPr lang="zh-CN" altLang="en-US" sz="2400" dirty="0">
                <a:solidFill>
                  <a:schemeClr val="bg1"/>
                </a:solidFill>
              </a:rPr>
              <a:t>專政國家</a:t>
            </a:r>
            <a:r>
              <a:rPr lang="en-US" altLang="ko-KR" sz="2400" dirty="0">
                <a:solidFill>
                  <a:schemeClr val="bg1"/>
                </a:solidFill>
              </a:rPr>
              <a:t>, </a:t>
            </a:r>
            <a:r>
              <a:rPr lang="zh-CN" altLang="en-US" sz="2400" dirty="0">
                <a:solidFill>
                  <a:schemeClr val="bg1"/>
                </a:solidFill>
              </a:rPr>
              <a:t>絕對的父權制家庭</a:t>
            </a:r>
            <a:r>
              <a:rPr lang="en-US" altLang="ko-KR" sz="2400" dirty="0">
                <a:solidFill>
                  <a:schemeClr val="bg1"/>
                </a:solidFill>
              </a:rPr>
              <a:t>,</a:t>
            </a:r>
            <a:r>
              <a:rPr lang="zh-CN" altLang="en-US" sz="2400" dirty="0">
                <a:solidFill>
                  <a:schemeClr val="bg1"/>
                </a:solidFill>
              </a:rPr>
              <a:t>幫派組織</a:t>
            </a:r>
            <a:endParaRPr lang="en-US" altLang="zh-CN" sz="2400" dirty="0">
              <a:solidFill>
                <a:schemeClr val="bg1"/>
              </a:solidFill>
            </a:endParaRPr>
          </a:p>
          <a:p>
            <a:r>
              <a:rPr lang="en-US" altLang="ko-KR" sz="2400" dirty="0">
                <a:solidFill>
                  <a:schemeClr val="bg1"/>
                </a:solidFill>
              </a:rPr>
              <a:t>	2) </a:t>
            </a:r>
            <a:r>
              <a:rPr lang="zh-CN" altLang="en-US" sz="2400" dirty="0">
                <a:solidFill>
                  <a:schemeClr val="bg1"/>
                </a:solidFill>
              </a:rPr>
              <a:t>半強迫</a:t>
            </a:r>
            <a:r>
              <a:rPr lang="zh-TW" altLang="en-US" sz="2400" dirty="0">
                <a:solidFill>
                  <a:schemeClr val="bg1"/>
                </a:solidFill>
              </a:rPr>
              <a:t>、</a:t>
            </a:r>
            <a:r>
              <a:rPr lang="zh-CN" altLang="en-US" sz="2400" dirty="0">
                <a:solidFill>
                  <a:schemeClr val="bg1"/>
                </a:solidFill>
              </a:rPr>
              <a:t>半自願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zh-CN" altLang="en-US" sz="2400" dirty="0">
                <a:solidFill>
                  <a:schemeClr val="bg1"/>
                </a:solidFill>
              </a:rPr>
              <a:t>被洗腦</a:t>
            </a:r>
            <a:r>
              <a:rPr lang="en-US" altLang="ko-KR" sz="2400" dirty="0">
                <a:solidFill>
                  <a:schemeClr val="bg1"/>
                </a:solidFill>
              </a:rPr>
              <a:t>): </a:t>
            </a:r>
            <a:r>
              <a:rPr lang="zh-TW" altLang="en-US" sz="2400" dirty="0">
                <a:solidFill>
                  <a:schemeClr val="bg1"/>
                </a:solidFill>
              </a:rPr>
              <a:t>狂熱的伊斯蘭體系，某些</a:t>
            </a:r>
            <a:r>
              <a:rPr lang="zh-CN" altLang="en-US" sz="2400" dirty="0">
                <a:solidFill>
                  <a:schemeClr val="bg1"/>
                </a:solidFill>
              </a:rPr>
              <a:t>思想</a:t>
            </a:r>
            <a:r>
              <a:rPr lang="zh-TW" altLang="en-US" sz="2400" dirty="0">
                <a:solidFill>
                  <a:schemeClr val="bg1"/>
                </a:solidFill>
              </a:rPr>
              <a:t>的追隨者</a:t>
            </a:r>
            <a:r>
              <a:rPr lang="en-US" altLang="ko-KR" sz="2400" dirty="0">
                <a:solidFill>
                  <a:schemeClr val="bg1"/>
                </a:solidFill>
              </a:rPr>
              <a:t>	</a:t>
            </a:r>
          </a:p>
          <a:p>
            <a:r>
              <a:rPr lang="zh-TW" altLang="en-US" sz="2400" dirty="0">
                <a:solidFill>
                  <a:schemeClr val="bg1"/>
                </a:solidFill>
              </a:rPr>
              <a:t>                </a:t>
            </a:r>
            <a:r>
              <a:rPr lang="en-US" altLang="ko-KR" sz="2400" dirty="0">
                <a:solidFill>
                  <a:schemeClr val="bg1"/>
                </a:solidFill>
              </a:rPr>
              <a:t>3) </a:t>
            </a:r>
            <a:r>
              <a:rPr lang="zh-CN" altLang="en-US" sz="2400" dirty="0">
                <a:solidFill>
                  <a:schemeClr val="bg1"/>
                </a:solidFill>
              </a:rPr>
              <a:t>自己的</a:t>
            </a:r>
            <a:r>
              <a:rPr lang="zh-TW" altLang="en-US" sz="2400" dirty="0">
                <a:solidFill>
                  <a:schemeClr val="bg1"/>
                </a:solidFill>
              </a:rPr>
              <a:t>信念</a:t>
            </a:r>
            <a:r>
              <a:rPr lang="en-US" altLang="ko-KR" sz="2400" dirty="0">
                <a:solidFill>
                  <a:schemeClr val="bg1"/>
                </a:solidFill>
              </a:rPr>
              <a:t> (</a:t>
            </a:r>
            <a:r>
              <a:rPr lang="zh-CN" altLang="en-US" sz="2400" dirty="0">
                <a:solidFill>
                  <a:schemeClr val="bg1"/>
                </a:solidFill>
              </a:rPr>
              <a:t>宗教信仰</a:t>
            </a:r>
            <a:r>
              <a:rPr lang="en-US" altLang="ko-KR" sz="2400" dirty="0">
                <a:solidFill>
                  <a:schemeClr val="bg1"/>
                </a:solidFill>
              </a:rPr>
              <a:t>,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zh-CN" altLang="en-US" sz="2400" dirty="0">
                <a:solidFill>
                  <a:schemeClr val="bg1"/>
                </a:solidFill>
              </a:rPr>
              <a:t>思想信念</a:t>
            </a:r>
            <a:r>
              <a:rPr lang="en-US" altLang="ko-KR" sz="2400" dirty="0">
                <a:solidFill>
                  <a:schemeClr val="bg1"/>
                </a:solidFill>
              </a:rPr>
              <a:t>):</a:t>
            </a:r>
            <a:r>
              <a:rPr lang="ko-KR" altLang="en-US" sz="2400" dirty="0">
                <a:solidFill>
                  <a:schemeClr val="bg1"/>
                </a:solidFill>
              </a:rPr>
              <a:t> </a:t>
            </a:r>
            <a:r>
              <a:rPr lang="en-US" altLang="ko-KR" sz="2400" dirty="0">
                <a:solidFill>
                  <a:schemeClr val="bg1"/>
                </a:solidFill>
              </a:rPr>
              <a:t>(</a:t>
            </a:r>
            <a:r>
              <a:rPr lang="zh-CN" altLang="en-US" sz="2400" dirty="0">
                <a:solidFill>
                  <a:schemeClr val="bg1"/>
                </a:solidFill>
              </a:rPr>
              <a:t>遇見耶穌之前的法利賽人</a:t>
            </a:r>
            <a:r>
              <a:rPr lang="en-US" altLang="ko-KR" sz="2400" dirty="0">
                <a:solidFill>
                  <a:schemeClr val="bg1"/>
                </a:solidFill>
              </a:rPr>
              <a:t>) </a:t>
            </a:r>
            <a:r>
              <a:rPr lang="zh-TW" altLang="en-US" sz="2400" b="1" dirty="0">
                <a:solidFill>
                  <a:srgbClr val="FFFF00"/>
                </a:solidFill>
              </a:rPr>
              <a:t>掃羅</a:t>
            </a:r>
            <a:r>
              <a:rPr lang="zh-CN" altLang="en-US" sz="2400" b="1" dirty="0">
                <a:solidFill>
                  <a:srgbClr val="FFFF00"/>
                </a:solidFill>
              </a:rPr>
              <a:t>（</a:t>
            </a:r>
            <a:r>
              <a:rPr lang="en-US" altLang="zh-CN" sz="2400" b="1" dirty="0">
                <a:solidFill>
                  <a:srgbClr val="FFFF00"/>
                </a:solidFill>
              </a:rPr>
              <a:t>=</a:t>
            </a:r>
            <a:r>
              <a:rPr lang="zh-CN" altLang="en-US" sz="2400" b="1" dirty="0">
                <a:solidFill>
                  <a:srgbClr val="FFFF00"/>
                </a:solidFill>
              </a:rPr>
              <a:t>保羅）</a:t>
            </a:r>
            <a:endParaRPr lang="en-US" altLang="ko-KR" sz="2400" b="1" dirty="0">
              <a:solidFill>
                <a:srgbClr val="FFFF00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Acts </a:t>
            </a:r>
            <a:r>
              <a:rPr lang="en-US" altLang="zh-CN" sz="2400" b="1" dirty="0">
                <a:solidFill>
                  <a:srgbClr val="FF0000"/>
                </a:solidFill>
              </a:rPr>
              <a:t>7:60</a:t>
            </a:r>
            <a:r>
              <a:rPr lang="en-US" sz="2400" b="1" dirty="0">
                <a:solidFill>
                  <a:srgbClr val="FFFF00"/>
                </a:solidFill>
              </a:rPr>
              <a:t>  </a:t>
            </a:r>
            <a:r>
              <a:rPr lang="zh-TW" altLang="en-US" sz="2400" dirty="0">
                <a:solidFill>
                  <a:schemeClr val="bg1"/>
                </a:solidFill>
              </a:rPr>
              <a:t>又跪下大聲喊著說：「主啊，不要將這罪歸於他們！」說了這話，就睡了。</a:t>
            </a:r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en-US" altLang="zh-TW" sz="2400" b="1" dirty="0">
                <a:solidFill>
                  <a:schemeClr val="bg1"/>
                </a:solidFill>
              </a:rPr>
              <a:t>         </a:t>
            </a:r>
            <a:r>
              <a:rPr lang="zh-TW" altLang="en-US" sz="2400" b="1" dirty="0">
                <a:solidFill>
                  <a:srgbClr val="FFFF00"/>
                </a:solidFill>
              </a:rPr>
              <a:t>掃羅也喜悅他被害</a:t>
            </a:r>
            <a:r>
              <a:rPr lang="zh-TW" altLang="en-US" sz="2400" dirty="0">
                <a:solidFill>
                  <a:schemeClr val="bg1"/>
                </a:solidFill>
              </a:rPr>
              <a:t>。 </a:t>
            </a:r>
            <a:r>
              <a:rPr lang="en-US" altLang="zh-TW" sz="2400" dirty="0">
                <a:solidFill>
                  <a:schemeClr val="bg1"/>
                </a:solidFill>
              </a:rPr>
              <a:t>/ </a:t>
            </a:r>
            <a:r>
              <a:rPr lang="en-US" sz="2400" b="1" dirty="0">
                <a:solidFill>
                  <a:srgbClr val="FF0000"/>
                </a:solidFill>
              </a:rPr>
              <a:t>Acts 8</a:t>
            </a:r>
            <a:r>
              <a:rPr lang="en-US" altLang="zh-CN" sz="2400" b="1" dirty="0">
                <a:solidFill>
                  <a:srgbClr val="FF0000"/>
                </a:solidFill>
              </a:rPr>
              <a:t>:3</a:t>
            </a:r>
            <a:r>
              <a:rPr lang="en-US" sz="2400" b="1" dirty="0">
                <a:solidFill>
                  <a:srgbClr val="FFFF00"/>
                </a:solidFill>
              </a:rPr>
              <a:t>  </a:t>
            </a:r>
            <a:r>
              <a:rPr lang="zh-TW" altLang="en-US" sz="2400" b="1" dirty="0">
                <a:solidFill>
                  <a:srgbClr val="FFFF00"/>
                </a:solidFill>
              </a:rPr>
              <a:t>掃羅卻殘害教會，進各人的家，拉著男女下在監裡。 </a:t>
            </a:r>
            <a:endParaRPr lang="en-US" altLang="zh-TW" sz="900" b="1" dirty="0">
              <a:solidFill>
                <a:srgbClr val="FFFF00"/>
              </a:solidFill>
            </a:endParaRPr>
          </a:p>
          <a:p>
            <a:endParaRPr lang="zh-TW" altLang="en-US" sz="900" b="1" dirty="0">
              <a:solidFill>
                <a:srgbClr val="FFFF00"/>
              </a:solidFill>
            </a:endParaRPr>
          </a:p>
          <a:p>
            <a:r>
              <a:rPr lang="en-US" altLang="zh-CN" sz="2600" b="1" dirty="0" smtClean="0">
                <a:solidFill>
                  <a:srgbClr val="FFFF00"/>
                </a:solidFill>
              </a:rPr>
              <a:t>-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隨</a:t>
            </a:r>
            <a:r>
              <a:rPr lang="zh-TW" altLang="en-US" sz="2600" b="1" dirty="0">
                <a:solidFill>
                  <a:srgbClr val="FFFF00"/>
                </a:solidFill>
              </a:rPr>
              <a:t>從己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意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:  </a:t>
            </a:r>
            <a:r>
              <a:rPr lang="zh-CN" altLang="en-US" sz="2400" dirty="0">
                <a:solidFill>
                  <a:schemeClr val="bg1"/>
                </a:solidFill>
              </a:rPr>
              <a:t>追求自己的 家庭幸福，財富，健康，榮譽，權力，享樂等。</a:t>
            </a:r>
            <a:endParaRPr lang="en-US" altLang="zh-CN" sz="2400" dirty="0">
              <a:solidFill>
                <a:schemeClr val="bg1"/>
              </a:solidFill>
            </a:endParaRPr>
          </a:p>
          <a:p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en-US" altLang="zh-CN" sz="2600" b="1" dirty="0">
                <a:solidFill>
                  <a:srgbClr val="FFFF00"/>
                </a:solidFill>
              </a:rPr>
              <a:t>-</a:t>
            </a:r>
            <a:r>
              <a:rPr lang="zh-TW" altLang="en-US" sz="2600" b="1" dirty="0">
                <a:solidFill>
                  <a:srgbClr val="FFFF00"/>
                </a:solidFill>
              </a:rPr>
              <a:t>隨波逐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流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:  </a:t>
            </a:r>
            <a:r>
              <a:rPr lang="zh-TW" altLang="en-US" sz="2400" dirty="0">
                <a:solidFill>
                  <a:schemeClr val="bg1"/>
                </a:solidFill>
              </a:rPr>
              <a:t>就像世界在沒有任何特殊追求的情況下一樣</a:t>
            </a:r>
            <a:endParaRPr lang="en-US" altLang="ko-KR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         </a:t>
            </a:r>
            <a:r>
              <a:rPr lang="en-US" sz="2400" b="1" dirty="0">
                <a:solidFill>
                  <a:srgbClr val="FF0000"/>
                </a:solidFill>
              </a:rPr>
              <a:t>Ephesians 2:1-3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x-none" sz="2400" dirty="0">
                <a:solidFill>
                  <a:schemeClr val="bg1"/>
                </a:solidFill>
              </a:rPr>
              <a:t>1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你們死在過犯罪惡之中，他叫你們活過來。</a:t>
            </a:r>
            <a:r>
              <a:rPr lang="x-none" sz="2400" dirty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那時，你們在其中行事</a:t>
            </a:r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en-US" altLang="zh-TW" sz="2400" dirty="0">
                <a:solidFill>
                  <a:schemeClr val="bg1"/>
                </a:solidFill>
              </a:rPr>
              <a:t>         </a:t>
            </a:r>
            <a:r>
              <a:rPr lang="zh-TW" altLang="en-US" sz="2400" dirty="0">
                <a:solidFill>
                  <a:schemeClr val="bg1"/>
                </a:solidFill>
              </a:rPr>
              <a:t>為人，</a:t>
            </a:r>
            <a:r>
              <a:rPr lang="zh-TW" altLang="en-US" sz="2400" b="1" dirty="0">
                <a:solidFill>
                  <a:srgbClr val="FFFF00"/>
                </a:solidFill>
              </a:rPr>
              <a:t>隨從今世的風俗</a:t>
            </a:r>
            <a:r>
              <a:rPr lang="en-US" altLang="zh-TW" sz="2400" b="1" dirty="0">
                <a:solidFill>
                  <a:srgbClr val="FFFF00"/>
                </a:solidFill>
              </a:rPr>
              <a:t>,</a:t>
            </a:r>
            <a:r>
              <a:rPr lang="zh-TW" altLang="en-US" sz="2400" b="1" dirty="0">
                <a:solidFill>
                  <a:srgbClr val="FFFF00"/>
                </a:solidFill>
              </a:rPr>
              <a:t>順服空中掌權者的首領</a:t>
            </a:r>
            <a:r>
              <a:rPr lang="zh-TW" altLang="en-US" sz="2400" dirty="0">
                <a:solidFill>
                  <a:schemeClr val="bg1"/>
                </a:solidFill>
              </a:rPr>
              <a:t>，就是現今在悖逆之子心中運行的邪靈。 </a:t>
            </a:r>
            <a:endParaRPr lang="en-US" altLang="zh-TW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 </a:t>
            </a:r>
            <a:r>
              <a:rPr lang="x-none" sz="2400" dirty="0">
                <a:solidFill>
                  <a:schemeClr val="bg1"/>
                </a:solidFill>
              </a:rPr>
              <a:t>3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zh-TW" altLang="en-US" sz="2400" dirty="0">
                <a:solidFill>
                  <a:schemeClr val="bg1"/>
                </a:solidFill>
              </a:rPr>
              <a:t>我們從前也都在他們中間，</a:t>
            </a:r>
            <a:r>
              <a:rPr lang="zh-TW" altLang="en-US" sz="2400" b="1" dirty="0">
                <a:solidFill>
                  <a:srgbClr val="FFFF00"/>
                </a:solidFill>
              </a:rPr>
              <a:t>放縱肉體的私慾，隨著肉體和心中</a:t>
            </a:r>
            <a:r>
              <a:rPr lang="zh-TW" altLang="en-US" sz="2400" b="1" u="sng" dirty="0">
                <a:solidFill>
                  <a:srgbClr val="FFFF00"/>
                </a:solidFill>
              </a:rPr>
              <a:t>所喜好的</a:t>
            </a:r>
            <a:r>
              <a:rPr lang="zh-TW" altLang="en-US" sz="2400" b="1" dirty="0">
                <a:solidFill>
                  <a:srgbClr val="FFFF00"/>
                </a:solidFill>
              </a:rPr>
              <a:t> </a:t>
            </a:r>
            <a:endParaRPr lang="en-US" altLang="zh-TW" sz="2400" b="1" dirty="0">
              <a:solidFill>
                <a:srgbClr val="FFFF00"/>
              </a:solidFill>
            </a:endParaRPr>
          </a:p>
          <a:p>
            <a:r>
              <a:rPr lang="en-US" sz="2400" b="1" dirty="0">
                <a:solidFill>
                  <a:srgbClr val="FFFF00"/>
                </a:solidFill>
              </a:rPr>
              <a:t>         </a:t>
            </a:r>
            <a:r>
              <a:rPr lang="en-US" sz="2000" dirty="0">
                <a:solidFill>
                  <a:schemeClr val="bg1"/>
                </a:solidFill>
              </a:rPr>
              <a:t>(</a:t>
            </a:r>
            <a:r>
              <a:rPr lang="el-GR" sz="2800" b="1" dirty="0">
                <a:solidFill>
                  <a:srgbClr val="FFFF00"/>
                </a:solidFill>
              </a:rPr>
              <a:t>τὰ θελήματα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  <a:r>
              <a:rPr lang="zh-TW" altLang="en-US" sz="2400" b="1" dirty="0">
                <a:solidFill>
                  <a:srgbClr val="FFFF00"/>
                </a:solidFill>
              </a:rPr>
              <a:t>去行</a:t>
            </a:r>
            <a:r>
              <a:rPr lang="zh-TW" altLang="en-US" sz="2400" dirty="0">
                <a:solidFill>
                  <a:schemeClr val="bg1"/>
                </a:solidFill>
              </a:rPr>
              <a:t>，本為可怒之子，和別人一樣。</a:t>
            </a:r>
            <a:endParaRPr lang="zh-TW" altLang="en-US" sz="2400" dirty="0"/>
          </a:p>
          <a:p>
            <a:r>
              <a:rPr lang="en-US" altLang="ko-KR" sz="2400" dirty="0">
                <a:solidFill>
                  <a:schemeClr val="bg1"/>
                </a:solidFill>
              </a:rPr>
              <a:t>                              *</a:t>
            </a:r>
            <a:r>
              <a:rPr lang="zh-CN" altLang="en-US" sz="2400" dirty="0">
                <a:solidFill>
                  <a:schemeClr val="bg1"/>
                </a:solidFill>
              </a:rPr>
              <a:t>地上無數的祈禱</a:t>
            </a:r>
            <a:r>
              <a:rPr lang="en-US" altLang="ko-KR" sz="2400" dirty="0">
                <a:solidFill>
                  <a:schemeClr val="bg1"/>
                </a:solidFill>
              </a:rPr>
              <a:t>: </a:t>
            </a:r>
            <a:r>
              <a:rPr lang="en-US" sz="2400" b="1" dirty="0">
                <a:solidFill>
                  <a:srgbClr val="FFFF00"/>
                </a:solidFill>
              </a:rPr>
              <a:t>‘</a:t>
            </a:r>
            <a:r>
              <a:rPr lang="zh-CN" altLang="en-US" sz="2400" b="1" dirty="0">
                <a:solidFill>
                  <a:srgbClr val="FFFF00"/>
                </a:solidFill>
              </a:rPr>
              <a:t>上帝啊，求你成就我的意</a:t>
            </a:r>
            <a:r>
              <a:rPr lang="zh-TW" altLang="en-US" sz="2400" b="1" dirty="0">
                <a:solidFill>
                  <a:srgbClr val="FFFF00"/>
                </a:solidFill>
              </a:rPr>
              <a:t>念</a:t>
            </a:r>
            <a:r>
              <a:rPr lang="en-US" altLang="ko-KR" sz="2400" b="1" dirty="0">
                <a:solidFill>
                  <a:srgbClr val="FFFF00"/>
                </a:solidFill>
              </a:rPr>
              <a:t>!’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10505" y="3161457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4937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56" y="0"/>
            <a:ext cx="1218882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900" b="1" baseline="30000" dirty="0" smtClean="0">
              <a:latin typeface="+mn-ea"/>
            </a:endParaRPr>
          </a:p>
          <a:p>
            <a:endParaRPr lang="en-US" sz="900" b="1" baseline="30000" dirty="0" smtClean="0">
              <a:latin typeface="+mn-ea"/>
            </a:endParaRPr>
          </a:p>
          <a:p>
            <a:endParaRPr lang="en-US" sz="900" b="1" baseline="30000" dirty="0" smtClean="0">
              <a:latin typeface="+mn-ea"/>
            </a:endParaRPr>
          </a:p>
          <a:p>
            <a:r>
              <a:rPr lang="ko-KR" altLang="en-US" sz="3600" b="1" dirty="0" smtClean="0">
                <a:solidFill>
                  <a:srgbClr val="FFFF00"/>
                </a:solidFill>
                <a:latin typeface="+mn-ea"/>
              </a:rPr>
              <a:t>               </a:t>
            </a:r>
            <a:r>
              <a:rPr lang="en-US" altLang="ko-KR" sz="3600" b="1" dirty="0" smtClean="0">
                <a:solidFill>
                  <a:srgbClr val="FFFF00"/>
                </a:solidFill>
                <a:latin typeface="+mn-ea"/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對世人和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信徒的旨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意</a:t>
            </a:r>
            <a:endParaRPr lang="en-US" altLang="ko-KR" sz="3200" b="1" dirty="0" smtClean="0">
              <a:solidFill>
                <a:srgbClr val="FFFF00"/>
              </a:solidFill>
              <a:latin typeface="+mn-ea"/>
            </a:endParaRPr>
          </a:p>
          <a:p>
            <a:endParaRPr lang="en-US" altLang="ko-KR" sz="1200" b="1" dirty="0" smtClean="0">
              <a:solidFill>
                <a:schemeClr val="bg1"/>
              </a:solidFill>
              <a:latin typeface="+mn-ea"/>
            </a:endParaRPr>
          </a:p>
          <a:p>
            <a:endParaRPr lang="en-US" altLang="ko-KR" sz="1200" b="1" dirty="0">
              <a:solidFill>
                <a:schemeClr val="bg1"/>
              </a:solidFill>
              <a:latin typeface="+mn-ea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ko-KR" altLang="en-US" sz="2700" dirty="0" smtClean="0">
                <a:solidFill>
                  <a:srgbClr val="FF0000"/>
                </a:solidFill>
              </a:rPr>
              <a:t>     </a:t>
            </a:r>
            <a:r>
              <a:rPr lang="en-US" altLang="ko-KR" sz="2700" dirty="0" smtClean="0">
                <a:solidFill>
                  <a:srgbClr val="FF0000"/>
                </a:solidFill>
              </a:rPr>
              <a:t>-John </a:t>
            </a:r>
            <a:r>
              <a:rPr lang="en-US" sz="2700" dirty="0" smtClean="0">
                <a:solidFill>
                  <a:srgbClr val="FF0000"/>
                </a:solidFill>
              </a:rPr>
              <a:t>3:16       </a:t>
            </a:r>
            <a:r>
              <a:rPr lang="zh-TW" altLang="en-US" sz="2700" dirty="0" smtClean="0">
                <a:solidFill>
                  <a:schemeClr val="bg1"/>
                </a:solidFill>
              </a:rPr>
              <a:t>神</a:t>
            </a:r>
            <a:r>
              <a:rPr lang="zh-TW" altLang="en-US" sz="2700" dirty="0">
                <a:solidFill>
                  <a:schemeClr val="bg1"/>
                </a:solidFill>
              </a:rPr>
              <a:t>愛世人，甚至將他的獨生子賜給他們</a:t>
            </a:r>
            <a:r>
              <a:rPr lang="zh-TW" altLang="en-US" sz="2700" dirty="0" smtClean="0">
                <a:solidFill>
                  <a:schemeClr val="bg1"/>
                </a:solidFill>
              </a:rPr>
              <a:t>，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altLang="zh-TW" sz="2700" dirty="0">
                <a:solidFill>
                  <a:srgbClr val="FFFF00"/>
                </a:solidFill>
              </a:rPr>
              <a:t> </a:t>
            </a:r>
            <a:r>
              <a:rPr lang="en-US" altLang="zh-TW" sz="2700" dirty="0" smtClean="0">
                <a:solidFill>
                  <a:srgbClr val="FFFF00"/>
                </a:solidFill>
              </a:rPr>
              <a:t>                             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叫</a:t>
            </a:r>
            <a:r>
              <a:rPr lang="zh-TW" altLang="en-US" sz="2700" b="1" dirty="0">
                <a:solidFill>
                  <a:srgbClr val="FFFF00"/>
                </a:solidFill>
              </a:rPr>
              <a:t>一切信他的，不至滅亡，反得永生。</a:t>
            </a:r>
            <a:endParaRPr lang="en-US" sz="2700" b="1" dirty="0" smtClean="0">
              <a:solidFill>
                <a:srgbClr val="FFFF00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ko-KR" altLang="en-US" sz="2700" dirty="0" smtClean="0">
                <a:solidFill>
                  <a:srgbClr val="FF0000"/>
                </a:solidFill>
              </a:rPr>
              <a:t>     </a:t>
            </a:r>
            <a:r>
              <a:rPr lang="en-US" altLang="ko-KR" sz="2700" dirty="0" smtClean="0">
                <a:solidFill>
                  <a:srgbClr val="FF0000"/>
                </a:solidFill>
              </a:rPr>
              <a:t>-Ezekiel </a:t>
            </a:r>
            <a:r>
              <a:rPr lang="en-US" sz="2700" dirty="0" smtClean="0">
                <a:solidFill>
                  <a:srgbClr val="FF0000"/>
                </a:solidFill>
              </a:rPr>
              <a:t>18:23 </a:t>
            </a:r>
            <a:r>
              <a:rPr lang="zh-TW" altLang="en-US" sz="2700" dirty="0" smtClean="0">
                <a:solidFill>
                  <a:schemeClr val="bg1"/>
                </a:solidFill>
              </a:rPr>
              <a:t>主</a:t>
            </a:r>
            <a:r>
              <a:rPr lang="zh-TW" altLang="en-US" sz="2700" dirty="0">
                <a:solidFill>
                  <a:schemeClr val="bg1"/>
                </a:solidFill>
              </a:rPr>
              <a:t>耶和華說：</a:t>
            </a:r>
            <a:r>
              <a:rPr lang="zh-TW" altLang="en-US" sz="2700" b="1" dirty="0">
                <a:solidFill>
                  <a:srgbClr val="FFFF00"/>
                </a:solidFill>
              </a:rPr>
              <a:t>惡人死亡，豈是我喜悅的嗎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？</a:t>
            </a:r>
            <a:endParaRPr lang="en-US" altLang="zh-TW" sz="2700" b="1" dirty="0" smtClean="0">
              <a:solidFill>
                <a:srgbClr val="FFFF00"/>
              </a:solidFill>
            </a:endParaRPr>
          </a:p>
          <a:p>
            <a:r>
              <a:rPr lang="en-US" altLang="zh-TW" sz="2700" b="1" dirty="0">
                <a:solidFill>
                  <a:srgbClr val="FFFF00"/>
                </a:solidFill>
              </a:rPr>
              <a:t> </a:t>
            </a:r>
            <a:r>
              <a:rPr lang="en-US" altLang="zh-TW" sz="2700" b="1" dirty="0" smtClean="0">
                <a:solidFill>
                  <a:srgbClr val="FFFF00"/>
                </a:solidFill>
              </a:rPr>
              <a:t>                             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不</a:t>
            </a:r>
            <a:r>
              <a:rPr lang="zh-TW" altLang="en-US" sz="2700" b="1" dirty="0">
                <a:solidFill>
                  <a:srgbClr val="FFFF00"/>
                </a:solidFill>
              </a:rPr>
              <a:t>是喜悅他回頭離開所行的道存活嗎</a:t>
            </a:r>
            <a:r>
              <a:rPr lang="zh-TW" altLang="en-US" sz="2700" dirty="0" smtClean="0">
                <a:solidFill>
                  <a:schemeClr val="bg1"/>
                </a:solidFill>
              </a:rPr>
              <a:t>？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zh-TW" altLang="en-US" sz="2700" dirty="0" smtClean="0">
                <a:solidFill>
                  <a:schemeClr val="bg1"/>
                </a:solidFill>
              </a:rPr>
              <a:t>    </a:t>
            </a:r>
            <a:r>
              <a:rPr lang="ko-KR" altLang="en-US" sz="2700" dirty="0" smtClean="0">
                <a:solidFill>
                  <a:srgbClr val="FF0000"/>
                </a:solidFill>
              </a:rPr>
              <a:t> </a:t>
            </a:r>
            <a:r>
              <a:rPr lang="en-US" altLang="ko-KR" sz="2700" dirty="0" smtClean="0">
                <a:solidFill>
                  <a:srgbClr val="FF0000"/>
                </a:solidFill>
              </a:rPr>
              <a:t>-2 Peter 3:9   </a:t>
            </a:r>
            <a:r>
              <a:rPr lang="zh-TW" altLang="en-US" sz="2700" dirty="0" smtClean="0">
                <a:solidFill>
                  <a:schemeClr val="bg1"/>
                </a:solidFill>
              </a:rPr>
              <a:t>  </a:t>
            </a:r>
            <a:r>
              <a:rPr lang="zh-TW" altLang="en-US" sz="2700" dirty="0">
                <a:solidFill>
                  <a:schemeClr val="bg1"/>
                </a:solidFill>
              </a:rPr>
              <a:t>主所應許的尚未成就，有人以為他是耽延</a:t>
            </a:r>
            <a:r>
              <a:rPr lang="zh-TW" altLang="en-US" sz="2700" dirty="0" smtClean="0">
                <a:solidFill>
                  <a:schemeClr val="bg1"/>
                </a:solidFill>
              </a:rPr>
              <a:t>，其</a:t>
            </a:r>
            <a:r>
              <a:rPr lang="zh-TW" altLang="en-US" sz="2700" dirty="0">
                <a:solidFill>
                  <a:schemeClr val="bg1"/>
                </a:solidFill>
              </a:rPr>
              <a:t>實不是耽延</a:t>
            </a:r>
            <a:r>
              <a:rPr lang="zh-TW" altLang="en-US" sz="2700" dirty="0" smtClean="0">
                <a:solidFill>
                  <a:schemeClr val="bg1"/>
                </a:solidFill>
              </a:rPr>
              <a:t>，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altLang="zh-TW" sz="2700" dirty="0">
                <a:solidFill>
                  <a:schemeClr val="bg1"/>
                </a:solidFill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</a:rPr>
              <a:t>                             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乃</a:t>
            </a:r>
            <a:r>
              <a:rPr lang="zh-TW" altLang="en-US" sz="2700" b="1" dirty="0">
                <a:solidFill>
                  <a:srgbClr val="FFFF00"/>
                </a:solidFill>
              </a:rPr>
              <a:t>是寬容你們，不願有一人沉淪，乃願人人都悔改</a:t>
            </a:r>
            <a:r>
              <a:rPr lang="zh-TW" altLang="en-US" sz="2700" dirty="0" smtClean="0">
                <a:solidFill>
                  <a:schemeClr val="bg1"/>
                </a:solidFill>
              </a:rPr>
              <a:t>。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altLang="ko-KR" sz="1200" dirty="0" smtClean="0">
                <a:solidFill>
                  <a:schemeClr val="bg1"/>
                </a:solidFill>
              </a:rPr>
              <a:t>…………………………………………………………………………….</a:t>
            </a:r>
          </a:p>
          <a:p>
            <a:endParaRPr lang="en-US" altLang="ko-KR" sz="1200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     -1 </a:t>
            </a:r>
            <a:r>
              <a:rPr lang="en-US" sz="2700" b="1" dirty="0">
                <a:solidFill>
                  <a:srgbClr val="FF0000"/>
                </a:solidFill>
              </a:rPr>
              <a:t>Thessalonians </a:t>
            </a:r>
            <a:r>
              <a:rPr lang="en-US" sz="2700" b="1" dirty="0" smtClean="0">
                <a:solidFill>
                  <a:srgbClr val="FF0000"/>
                </a:solidFill>
              </a:rPr>
              <a:t>4:3   </a:t>
            </a:r>
            <a:r>
              <a:rPr lang="zh-CN" altLang="en-US" sz="2700" b="1" dirty="0" smtClean="0">
                <a:solidFill>
                  <a:srgbClr val="FFFF00"/>
                </a:solidFill>
              </a:rPr>
              <a:t>神</a:t>
            </a:r>
            <a:r>
              <a:rPr lang="zh-CN" altLang="en-US" sz="2700" b="1" dirty="0">
                <a:solidFill>
                  <a:srgbClr val="FFFF00"/>
                </a:solidFill>
              </a:rPr>
              <a:t>的旨意就是要你們成為聖潔</a:t>
            </a:r>
            <a:r>
              <a:rPr lang="zh-CN" altLang="en-US" sz="2700" dirty="0">
                <a:solidFill>
                  <a:schemeClr val="bg1"/>
                </a:solidFill>
              </a:rPr>
              <a:t>、遠避淫行</a:t>
            </a:r>
            <a:r>
              <a:rPr lang="zh-CN" altLang="en-US" sz="2700" dirty="0" smtClean="0">
                <a:solidFill>
                  <a:schemeClr val="bg1"/>
                </a:solidFill>
              </a:rPr>
              <a:t>．</a:t>
            </a:r>
            <a:endParaRPr lang="en-US" altLang="zh-CN" sz="2700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     -1 Thessalonians 5:16-18.</a:t>
            </a:r>
            <a:r>
              <a:rPr lang="en-US" sz="2700" dirty="0" smtClean="0">
                <a:solidFill>
                  <a:srgbClr val="FF0000"/>
                </a:solidFill>
              </a:rPr>
              <a:t> </a:t>
            </a:r>
            <a:r>
              <a:rPr lang="x-none" sz="270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16</a:t>
            </a:r>
            <a:r>
              <a:rPr lang="en-US" sz="27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要</a:t>
            </a:r>
            <a:r>
              <a:rPr lang="zh-TW" altLang="en-US" sz="2700" b="1" dirty="0">
                <a:solidFill>
                  <a:srgbClr val="FFFF00"/>
                </a:solidFill>
              </a:rPr>
              <a:t>常常喜樂</a:t>
            </a:r>
            <a:r>
              <a:rPr lang="zh-TW" altLang="en-US" sz="2700" dirty="0">
                <a:solidFill>
                  <a:schemeClr val="bg1"/>
                </a:solidFill>
              </a:rPr>
              <a:t>， </a:t>
            </a:r>
            <a:r>
              <a:rPr lang="x-none" sz="270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17</a:t>
            </a:r>
            <a:r>
              <a:rPr lang="en-US" sz="27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不</a:t>
            </a:r>
            <a:r>
              <a:rPr lang="zh-TW" altLang="en-US" sz="2700" b="1" dirty="0">
                <a:solidFill>
                  <a:srgbClr val="FFFF00"/>
                </a:solidFill>
              </a:rPr>
              <a:t>住的禱告</a:t>
            </a:r>
            <a:r>
              <a:rPr lang="zh-TW" altLang="en-US" sz="2700" dirty="0">
                <a:solidFill>
                  <a:schemeClr val="bg1"/>
                </a:solidFill>
              </a:rPr>
              <a:t>， 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sz="27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en-US" sz="2700" dirty="0" smtClean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     18 </a:t>
            </a:r>
            <a:r>
              <a:rPr lang="zh-TW" altLang="en-US" sz="2700" b="1" dirty="0" smtClean="0">
                <a:solidFill>
                  <a:srgbClr val="FFFF00"/>
                </a:solidFill>
              </a:rPr>
              <a:t>凡</a:t>
            </a:r>
            <a:r>
              <a:rPr lang="zh-TW" altLang="en-US" sz="2700" b="1" dirty="0">
                <a:solidFill>
                  <a:srgbClr val="FFFF00"/>
                </a:solidFill>
              </a:rPr>
              <a:t>事謝恩</a:t>
            </a:r>
            <a:r>
              <a:rPr lang="zh-TW" altLang="en-US" sz="2700" dirty="0">
                <a:solidFill>
                  <a:schemeClr val="bg1"/>
                </a:solidFill>
              </a:rPr>
              <a:t>；因為這是</a:t>
            </a:r>
            <a:r>
              <a:rPr lang="zh-TW" altLang="en-US" sz="2700" b="1" dirty="0">
                <a:solidFill>
                  <a:srgbClr val="FFFF00"/>
                </a:solidFill>
              </a:rPr>
              <a:t>神在基督耶穌裡向你們所定的旨意</a:t>
            </a:r>
            <a:r>
              <a:rPr lang="zh-TW" altLang="en-US" sz="2700" dirty="0" smtClean="0">
                <a:solidFill>
                  <a:schemeClr val="bg1"/>
                </a:solidFill>
              </a:rPr>
              <a:t>。</a:t>
            </a:r>
            <a:endParaRPr lang="en-US" altLang="zh-TW" sz="2700" dirty="0" smtClean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chemeClr val="bg1"/>
                </a:solidFill>
              </a:rPr>
              <a:t>     </a:t>
            </a:r>
            <a:r>
              <a:rPr lang="en-US" sz="2700" b="1" dirty="0" smtClean="0">
                <a:solidFill>
                  <a:srgbClr val="FF0000"/>
                </a:solidFill>
              </a:rPr>
              <a:t>-1 </a:t>
            </a:r>
            <a:r>
              <a:rPr lang="en-US" sz="2700" b="1" dirty="0">
                <a:solidFill>
                  <a:srgbClr val="FF0000"/>
                </a:solidFill>
              </a:rPr>
              <a:t>Peter </a:t>
            </a:r>
            <a:r>
              <a:rPr lang="en-US" sz="2700" b="1" dirty="0" smtClean="0">
                <a:solidFill>
                  <a:srgbClr val="FF0000"/>
                </a:solidFill>
              </a:rPr>
              <a:t>2:15   </a:t>
            </a:r>
            <a:r>
              <a:rPr lang="zh-TW" altLang="en-US" sz="2700" dirty="0" smtClean="0">
                <a:solidFill>
                  <a:schemeClr val="bg1"/>
                </a:solidFill>
              </a:rPr>
              <a:t>因</a:t>
            </a:r>
            <a:r>
              <a:rPr lang="zh-TW" altLang="en-US" sz="2700" dirty="0">
                <a:solidFill>
                  <a:schemeClr val="bg1"/>
                </a:solidFill>
              </a:rPr>
              <a:t>為</a:t>
            </a:r>
            <a:r>
              <a:rPr lang="zh-TW" altLang="en-US" sz="2700" b="1" dirty="0">
                <a:solidFill>
                  <a:srgbClr val="FFFF00"/>
                </a:solidFill>
              </a:rPr>
              <a:t>神的旨意</a:t>
            </a:r>
            <a:r>
              <a:rPr lang="zh-TW" altLang="en-US" sz="2700" dirty="0">
                <a:solidFill>
                  <a:schemeClr val="bg1"/>
                </a:solidFill>
              </a:rPr>
              <a:t>原是要你們</a:t>
            </a:r>
            <a:r>
              <a:rPr lang="zh-TW" altLang="en-US" sz="2700" b="1" dirty="0">
                <a:solidFill>
                  <a:srgbClr val="FFFF00"/>
                </a:solidFill>
              </a:rPr>
              <a:t>行善</a:t>
            </a:r>
            <a:r>
              <a:rPr lang="zh-TW" altLang="en-US" sz="2700" dirty="0">
                <a:solidFill>
                  <a:schemeClr val="bg1"/>
                </a:solidFill>
              </a:rPr>
              <a:t>、可以堵住那糊塗無知人的口</a:t>
            </a:r>
            <a:r>
              <a:rPr lang="zh-TW" altLang="en-US" sz="2700" dirty="0" smtClean="0">
                <a:solidFill>
                  <a:schemeClr val="bg1"/>
                </a:solidFill>
              </a:rPr>
              <a:t>。</a:t>
            </a:r>
            <a:endParaRPr lang="en-US" sz="2700" b="1" dirty="0" smtClean="0">
              <a:latin typeface="+mn-ea"/>
            </a:endParaRPr>
          </a:p>
          <a:p>
            <a:endParaRPr lang="en-US" sz="1000" b="1" dirty="0" smtClean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>
              <a:latin typeface="+mn-ea"/>
            </a:endParaRPr>
          </a:p>
          <a:p>
            <a:endParaRPr lang="en-US" sz="10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63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" y="29901"/>
            <a:ext cx="12188825" cy="6771084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 smtClean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3200" b="1" dirty="0" smtClean="0">
                <a:solidFill>
                  <a:srgbClr val="FFFF00"/>
                </a:solidFill>
              </a:rPr>
              <a:t>              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那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些只按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照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旨意生活的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endParaRPr lang="en-US" altLang="ko-KR" sz="3600" b="1" dirty="0" smtClean="0">
              <a:solidFill>
                <a:srgbClr val="FFFF00"/>
              </a:solidFill>
              <a:latin typeface="+mn-ea"/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endParaRPr lang="en-US" sz="1000" b="1" dirty="0" smtClean="0">
              <a:solidFill>
                <a:schemeClr val="bg1"/>
              </a:solidFill>
            </a:endParaRPr>
          </a:p>
          <a:p>
            <a:r>
              <a:rPr lang="ko-KR" altLang="en-US" sz="2600" b="1" dirty="0" smtClean="0">
                <a:solidFill>
                  <a:srgbClr val="FFFF00"/>
                </a:solidFill>
              </a:rPr>
              <a:t>    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-</a:t>
            </a:r>
            <a:r>
              <a:rPr lang="zh-TW" altLang="en-US" sz="2800" b="1" dirty="0">
                <a:solidFill>
                  <a:srgbClr val="FFFF00"/>
                </a:solidFill>
              </a:rPr>
              <a:t>大衛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: </a:t>
            </a:r>
            <a:r>
              <a:rPr lang="en-US" sz="2600" b="1" dirty="0">
                <a:solidFill>
                  <a:srgbClr val="FF0000"/>
                </a:solidFill>
              </a:rPr>
              <a:t>Acts 13:22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altLang="ko-KR" sz="2600" dirty="0" smtClean="0">
                <a:solidFill>
                  <a:schemeClr val="bg1"/>
                </a:solidFill>
              </a:rPr>
              <a:t>….… </a:t>
            </a:r>
            <a:r>
              <a:rPr lang="zh-TW" altLang="en-US" sz="2600" dirty="0" smtClean="0">
                <a:solidFill>
                  <a:schemeClr val="bg1"/>
                </a:solidFill>
              </a:rPr>
              <a:t>就</a:t>
            </a:r>
            <a:r>
              <a:rPr lang="zh-TW" altLang="en-US" sz="2600" dirty="0">
                <a:solidFill>
                  <a:schemeClr val="bg1"/>
                </a:solidFill>
              </a:rPr>
              <a:t>選立大衛作他們的</a:t>
            </a:r>
            <a:r>
              <a:rPr lang="zh-TW" altLang="en-US" sz="2600" dirty="0" smtClean="0">
                <a:solidFill>
                  <a:schemeClr val="bg1"/>
                </a:solidFill>
              </a:rPr>
              <a:t>王</a:t>
            </a:r>
            <a:r>
              <a:rPr lang="en-US" altLang="zh-CN" sz="2600" dirty="0" smtClean="0">
                <a:solidFill>
                  <a:schemeClr val="bg1"/>
                </a:solidFill>
              </a:rPr>
              <a:t>,</a:t>
            </a:r>
            <a:r>
              <a:rPr lang="zh-TW" altLang="en-US" sz="2600" dirty="0" smtClean="0">
                <a:solidFill>
                  <a:schemeClr val="bg1"/>
                </a:solidFill>
              </a:rPr>
              <a:t>又</a:t>
            </a:r>
            <a:r>
              <a:rPr lang="zh-TW" altLang="en-US" sz="2600" dirty="0">
                <a:solidFill>
                  <a:schemeClr val="bg1"/>
                </a:solidFill>
              </a:rPr>
              <a:t>為他作見證說</a:t>
            </a:r>
            <a:r>
              <a:rPr lang="zh-TW" altLang="en-US" sz="2600" dirty="0" smtClean="0">
                <a:solidFill>
                  <a:schemeClr val="bg1"/>
                </a:solidFill>
              </a:rPr>
              <a:t>：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altLang="zh-TW" sz="2600" dirty="0">
                <a:solidFill>
                  <a:schemeClr val="bg1"/>
                </a:solidFill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</a:rPr>
              <a:t>尋得耶西的兒子大</a:t>
            </a:r>
            <a:r>
              <a:rPr lang="zh-TW" altLang="en-US" sz="2600" dirty="0" smtClean="0">
                <a:solidFill>
                  <a:schemeClr val="bg1"/>
                </a:solidFill>
              </a:rPr>
              <a:t>衛</a:t>
            </a:r>
            <a:r>
              <a:rPr lang="en-US" altLang="zh-TW" sz="2600" dirty="0" smtClean="0">
                <a:solidFill>
                  <a:schemeClr val="bg1"/>
                </a:solidFill>
              </a:rPr>
              <a:t>,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他</a:t>
            </a:r>
            <a:r>
              <a:rPr lang="zh-TW" altLang="en-US" sz="2600" b="1" dirty="0">
                <a:solidFill>
                  <a:srgbClr val="FFFF00"/>
                </a:solidFill>
              </a:rPr>
              <a:t>是合我心意的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人</a:t>
            </a:r>
            <a:r>
              <a:rPr lang="en-US" altLang="zh-TW" sz="2600" b="1" dirty="0" smtClean="0">
                <a:solidFill>
                  <a:srgbClr val="FFFF00"/>
                </a:solidFill>
              </a:rPr>
              <a:t>,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凡</a:t>
            </a:r>
            <a:r>
              <a:rPr lang="zh-TW" altLang="en-US" sz="2600" b="1" dirty="0">
                <a:solidFill>
                  <a:srgbClr val="FFFF00"/>
                </a:solidFill>
              </a:rPr>
              <a:t>事要遵行我的旨意</a:t>
            </a:r>
            <a:r>
              <a:rPr lang="zh-TW" altLang="en-US" sz="2600" dirty="0" smtClean="0">
                <a:solidFill>
                  <a:schemeClr val="bg1"/>
                </a:solidFill>
              </a:rPr>
              <a:t>。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endParaRPr lang="en-US" altLang="ko-KR" sz="1000" dirty="0" smtClean="0">
              <a:solidFill>
                <a:schemeClr val="bg1"/>
              </a:solidFill>
            </a:endParaRPr>
          </a:p>
          <a:p>
            <a:r>
              <a:rPr lang="ko-KR" altLang="en-US" sz="2600" b="1" dirty="0" smtClean="0">
                <a:solidFill>
                  <a:srgbClr val="FFFF00"/>
                </a:solidFill>
              </a:rPr>
              <a:t> </a:t>
            </a:r>
            <a:r>
              <a:rPr lang="ko-KR" altLang="en-US" sz="2600" b="1" dirty="0">
                <a:solidFill>
                  <a:srgbClr val="FFFF00"/>
                </a:solidFill>
              </a:rPr>
              <a:t> </a:t>
            </a:r>
            <a:r>
              <a:rPr lang="ko-KR" altLang="en-US" sz="2600" b="1" dirty="0" smtClean="0">
                <a:solidFill>
                  <a:srgbClr val="FFFF00"/>
                </a:solidFill>
              </a:rPr>
              <a:t>  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-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使徒保羅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: </a:t>
            </a:r>
            <a:r>
              <a:rPr lang="en-US" sz="2600" dirty="0" smtClean="0">
                <a:solidFill>
                  <a:srgbClr val="FF0000"/>
                </a:solidFill>
                <a:latin typeface="Malgun Gothic" pitchFamily="34" charset="-127"/>
                <a:ea typeface="Malgun Gothic" pitchFamily="34" charset="-127"/>
              </a:rPr>
              <a:t>Philippians </a:t>
            </a:r>
            <a:r>
              <a:rPr lang="x-none" sz="2600" smtClean="0">
                <a:solidFill>
                  <a:srgbClr val="FF0000"/>
                </a:solidFill>
                <a:latin typeface="Malgun Gothic" pitchFamily="34" charset="-127"/>
                <a:ea typeface="Malgun Gothic" pitchFamily="34" charset="-127"/>
              </a:rPr>
              <a:t>3:13</a:t>
            </a:r>
            <a:r>
              <a:rPr lang="en-US" sz="2600" dirty="0" smtClean="0">
                <a:solidFill>
                  <a:srgbClr val="FF0000"/>
                </a:solidFill>
                <a:latin typeface="Malgun Gothic" pitchFamily="34" charset="-127"/>
                <a:ea typeface="Malgun Gothic" pitchFamily="34" charset="-127"/>
              </a:rPr>
              <a:t>-14</a:t>
            </a:r>
            <a:r>
              <a:rPr lang="zh-TW" altLang="en-US" sz="2600" dirty="0">
                <a:solidFill>
                  <a:schemeClr val="bg1"/>
                </a:solidFill>
              </a:rPr>
              <a:t>弟兄們，我不是以為自己已經得著了；我只有一件事，就是忘記背後，</a:t>
            </a:r>
            <a:r>
              <a:rPr lang="zh-TW" altLang="en-US" sz="2600" b="1" dirty="0">
                <a:solidFill>
                  <a:srgbClr val="FFFF00"/>
                </a:solidFill>
              </a:rPr>
              <a:t>努力面前的，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向</a:t>
            </a:r>
            <a:r>
              <a:rPr lang="zh-TW" altLang="en-US" sz="2600" b="1" dirty="0">
                <a:solidFill>
                  <a:srgbClr val="FFFF00"/>
                </a:solidFill>
              </a:rPr>
              <a:t>著標竿直跑，要得神在基督耶穌裡從上面召我來得的獎賞</a:t>
            </a:r>
            <a:r>
              <a:rPr lang="zh-TW" altLang="en-US" sz="2400" dirty="0">
                <a:solidFill>
                  <a:schemeClr val="bg1"/>
                </a:solidFill>
              </a:rPr>
              <a:t>。</a:t>
            </a:r>
            <a:endParaRPr lang="en-US" altLang="zh-TW" sz="24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en-US" altLang="ko-KR" sz="2600" b="1" dirty="0" smtClean="0">
                <a:solidFill>
                  <a:srgbClr val="FFFF00"/>
                </a:solidFill>
              </a:rPr>
              <a:t>    -</a:t>
            </a:r>
            <a:r>
              <a:rPr lang="zh-CN" altLang="en-US" sz="2600" b="1" dirty="0" smtClean="0">
                <a:solidFill>
                  <a:srgbClr val="FFFF00"/>
                </a:solidFill>
              </a:rPr>
              <a:t>主耶穌</a:t>
            </a:r>
            <a:r>
              <a:rPr lang="en-US" altLang="ko-KR" sz="2600" b="1" dirty="0" smtClean="0">
                <a:solidFill>
                  <a:srgbClr val="FFFF00"/>
                </a:solidFill>
              </a:rPr>
              <a:t>:  </a:t>
            </a:r>
            <a:r>
              <a:rPr lang="en-US" sz="2600" b="1" dirty="0" smtClean="0">
                <a:solidFill>
                  <a:srgbClr val="FF0000"/>
                </a:solidFill>
              </a:rPr>
              <a:t>John </a:t>
            </a:r>
            <a:r>
              <a:rPr lang="en-US" sz="2600" b="1" dirty="0">
                <a:solidFill>
                  <a:srgbClr val="FF0000"/>
                </a:solidFill>
              </a:rPr>
              <a:t>6:38-40</a:t>
            </a:r>
            <a:r>
              <a:rPr lang="en-US" sz="2600" b="1" dirty="0">
                <a:solidFill>
                  <a:schemeClr val="bg1"/>
                </a:solidFill>
              </a:rPr>
              <a:t>. </a:t>
            </a:r>
            <a:r>
              <a:rPr lang="en-US" sz="2600" b="1" dirty="0" smtClean="0">
                <a:solidFill>
                  <a:schemeClr val="bg1"/>
                </a:solidFill>
              </a:rPr>
              <a:t>38  </a:t>
            </a:r>
            <a:r>
              <a:rPr lang="zh-TW" altLang="en-US" sz="2600" dirty="0" smtClean="0">
                <a:solidFill>
                  <a:schemeClr val="bg1"/>
                </a:solidFill>
              </a:rPr>
              <a:t>因</a:t>
            </a:r>
            <a:r>
              <a:rPr lang="zh-TW" altLang="en-US" sz="2600" dirty="0">
                <a:solidFill>
                  <a:schemeClr val="bg1"/>
                </a:solidFill>
              </a:rPr>
              <a:t>為我從天上降下來，</a:t>
            </a:r>
            <a:r>
              <a:rPr lang="zh-TW" altLang="en-US" sz="2600" b="1" dirty="0">
                <a:solidFill>
                  <a:srgbClr val="FFFF00"/>
                </a:solidFill>
              </a:rPr>
              <a:t>不是要按自己的意思行</a:t>
            </a:r>
            <a:r>
              <a:rPr lang="zh-TW" altLang="en-US" sz="2600" dirty="0">
                <a:solidFill>
                  <a:schemeClr val="bg1"/>
                </a:solidFill>
              </a:rPr>
              <a:t>，</a:t>
            </a:r>
            <a:r>
              <a:rPr lang="zh-TW" altLang="en-US" sz="2600" b="1" dirty="0">
                <a:solidFill>
                  <a:srgbClr val="FFFF00"/>
                </a:solidFill>
              </a:rPr>
              <a:t>乃是要按那差我來者的意思行</a:t>
            </a:r>
            <a:r>
              <a:rPr lang="zh-TW" altLang="en-US" sz="2600" dirty="0">
                <a:solidFill>
                  <a:schemeClr val="bg1"/>
                </a:solidFill>
              </a:rPr>
              <a:t>。 </a:t>
            </a:r>
            <a:r>
              <a:rPr lang="en-US" sz="2600" b="1" dirty="0" smtClean="0">
                <a:solidFill>
                  <a:schemeClr val="bg1"/>
                </a:solidFill>
              </a:rPr>
              <a:t>39  </a:t>
            </a:r>
            <a:r>
              <a:rPr lang="zh-TW" altLang="en-US" sz="2600" b="1" dirty="0" smtClean="0">
                <a:solidFill>
                  <a:srgbClr val="FFFF00"/>
                </a:solidFill>
              </a:rPr>
              <a:t>差</a:t>
            </a:r>
            <a:r>
              <a:rPr lang="zh-TW" altLang="en-US" sz="2600" b="1" dirty="0">
                <a:solidFill>
                  <a:srgbClr val="FFFF00"/>
                </a:solidFill>
              </a:rPr>
              <a:t>我來者的意思就是</a:t>
            </a:r>
            <a:r>
              <a:rPr lang="zh-TW" altLang="en-US" sz="2600" dirty="0">
                <a:solidFill>
                  <a:schemeClr val="bg1"/>
                </a:solidFill>
              </a:rPr>
              <a:t>：他所賜給我的，叫我一個也不失落，在末日卻叫他復活。 </a:t>
            </a:r>
            <a:r>
              <a:rPr lang="en-US" sz="2600" b="1" dirty="0" smtClean="0">
                <a:solidFill>
                  <a:schemeClr val="bg1"/>
                </a:solidFill>
              </a:rPr>
              <a:t>40  </a:t>
            </a:r>
            <a:r>
              <a:rPr lang="zh-TW" altLang="en-US" sz="2600" dirty="0" smtClean="0">
                <a:solidFill>
                  <a:schemeClr val="bg1"/>
                </a:solidFill>
              </a:rPr>
              <a:t>因</a:t>
            </a:r>
            <a:r>
              <a:rPr lang="zh-TW" altLang="en-US" sz="2600" dirty="0">
                <a:solidFill>
                  <a:schemeClr val="bg1"/>
                </a:solidFill>
              </a:rPr>
              <a:t>為</a:t>
            </a:r>
            <a:r>
              <a:rPr lang="zh-TW" altLang="en-US" sz="2600" b="1" dirty="0">
                <a:solidFill>
                  <a:srgbClr val="FFFF00"/>
                </a:solidFill>
              </a:rPr>
              <a:t>我父的意思</a:t>
            </a:r>
            <a:r>
              <a:rPr lang="zh-TW" altLang="en-US" sz="2600" dirty="0">
                <a:solidFill>
                  <a:schemeClr val="bg1"/>
                </a:solidFill>
              </a:rPr>
              <a:t>是叫一切見子而信的人得永生，並且在末日我要叫他復活</a:t>
            </a:r>
            <a:r>
              <a:rPr lang="zh-TW" altLang="en-US" sz="2600" dirty="0" smtClean="0">
                <a:solidFill>
                  <a:schemeClr val="bg1"/>
                </a:solidFill>
              </a:rPr>
              <a:t>。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</a:rPr>
              <a:t>                     Galatians 1:4  </a:t>
            </a:r>
            <a:r>
              <a:rPr lang="zh-TW" altLang="en-US" sz="2600" dirty="0" smtClean="0">
                <a:solidFill>
                  <a:schemeClr val="bg1"/>
                </a:solidFill>
              </a:rPr>
              <a:t>基</a:t>
            </a:r>
            <a:r>
              <a:rPr lang="zh-TW" altLang="en-US" sz="2600" dirty="0">
                <a:solidFill>
                  <a:schemeClr val="bg1"/>
                </a:solidFill>
              </a:rPr>
              <a:t>督</a:t>
            </a:r>
            <a:r>
              <a:rPr lang="zh-TW" altLang="en-US" sz="2600" b="1" dirty="0">
                <a:solidFill>
                  <a:srgbClr val="FFFF00"/>
                </a:solidFill>
              </a:rPr>
              <a:t>照我們父神的旨意，為我們的罪捨己</a:t>
            </a:r>
            <a:r>
              <a:rPr lang="zh-TW" altLang="en-US" sz="2600" dirty="0">
                <a:solidFill>
                  <a:schemeClr val="bg1"/>
                </a:solidFill>
              </a:rPr>
              <a:t>，要救我們脫離這罪惡的世代。 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 smtClean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10505" y="3161457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7392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" y="29901"/>
            <a:ext cx="12188825" cy="6724918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altLang="ko-KR" sz="1000" b="1" dirty="0">
              <a:solidFill>
                <a:srgbClr val="FFFF00"/>
              </a:solidFill>
              <a:latin typeface="+mn-ea"/>
            </a:endParaRPr>
          </a:p>
          <a:p>
            <a:endParaRPr lang="en-US" altLang="ko-KR" sz="1000" b="1" dirty="0">
              <a:solidFill>
                <a:srgbClr val="FFFF00"/>
              </a:solidFill>
              <a:latin typeface="+mn-ea"/>
            </a:endParaRPr>
          </a:p>
          <a:p>
            <a:r>
              <a:rPr lang="ko-KR" altLang="en-US" sz="3200" b="1" dirty="0">
                <a:solidFill>
                  <a:srgbClr val="FFFF00"/>
                </a:solidFill>
              </a:rPr>
              <a:t>               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願你的旨意</a:t>
            </a:r>
            <a:r>
              <a:rPr lang="zh-TW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在我一生中</a:t>
            </a:r>
            <a:r>
              <a:rPr lang="en-US" altLang="zh-CN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CN" altLang="en-US" sz="32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在我身上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</a:t>
            </a:r>
            <a:endParaRPr lang="en-US" altLang="ko-KR" sz="15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500" b="1" dirty="0">
              <a:solidFill>
                <a:schemeClr val="bg1"/>
              </a:solidFill>
            </a:endParaRPr>
          </a:p>
          <a:p>
            <a:r>
              <a:rPr lang="ko-KR" altLang="en-US" sz="2800" b="1" dirty="0">
                <a:solidFill>
                  <a:srgbClr val="FF0000"/>
                </a:solidFill>
              </a:rPr>
              <a:t>     </a:t>
            </a:r>
            <a:r>
              <a:rPr lang="en-US" altLang="ko-KR" sz="2800" b="1" dirty="0">
                <a:solidFill>
                  <a:srgbClr val="FF0000"/>
                </a:solidFill>
              </a:rPr>
              <a:t>-</a:t>
            </a:r>
            <a:r>
              <a:rPr lang="zh-CN" altLang="en-US" sz="2800" b="1" dirty="0">
                <a:solidFill>
                  <a:srgbClr val="FFFF00"/>
                </a:solidFill>
              </a:rPr>
              <a:t>用</a:t>
            </a:r>
            <a:r>
              <a:rPr lang="zh-CN" altLang="en-US" sz="2800" b="1" dirty="0">
                <a:solidFill>
                  <a:srgbClr val="FF0000"/>
                </a:solidFill>
              </a:rPr>
              <a:t>神的話語</a:t>
            </a:r>
            <a:r>
              <a:rPr lang="zh-CN" altLang="en-US" sz="2800" b="1" dirty="0">
                <a:solidFill>
                  <a:srgbClr val="FFFF00"/>
                </a:solidFill>
              </a:rPr>
              <a:t>分辨</a:t>
            </a:r>
            <a:r>
              <a:rPr lang="zh-TW" altLang="en-US" sz="2800" b="1" dirty="0">
                <a:solidFill>
                  <a:srgbClr val="FFFF00"/>
                </a:solidFill>
              </a:rPr>
              <a:t>神的旨意</a:t>
            </a:r>
            <a:r>
              <a:rPr lang="en-US" altLang="ko-KR" sz="2800" b="1" dirty="0">
                <a:solidFill>
                  <a:srgbClr val="FFFF00"/>
                </a:solidFill>
              </a:rPr>
              <a:t>:  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Romans </a:t>
            </a:r>
            <a:r>
              <a:rPr lang="x-none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12: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2</a:t>
            </a:r>
            <a:r>
              <a:rPr lang="en-US" sz="2500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不要效法這個世界．</a:t>
            </a:r>
            <a:endParaRPr lang="en-US" altLang="zh-TW" sz="2500" dirty="0">
              <a:solidFill>
                <a:schemeClr val="bg1"/>
              </a:solidFill>
            </a:endParaRPr>
          </a:p>
          <a:p>
            <a:r>
              <a:rPr lang="zh-TW" altLang="en-US" sz="2500" dirty="0">
                <a:solidFill>
                  <a:schemeClr val="bg1"/>
                </a:solidFill>
              </a:rPr>
              <a:t>只要心意更新而變化、</a:t>
            </a:r>
            <a:r>
              <a:rPr lang="zh-TW" altLang="en-US" sz="2500" b="1" dirty="0">
                <a:solidFill>
                  <a:srgbClr val="FFFF00"/>
                </a:solidFill>
              </a:rPr>
              <a:t>叫你們察驗何為神的善良、純全可喜悅的旨意</a:t>
            </a:r>
            <a:r>
              <a:rPr lang="zh-TW" altLang="en-US" sz="2500" dirty="0">
                <a:solidFill>
                  <a:schemeClr val="bg1"/>
                </a:solidFill>
              </a:rPr>
              <a:t>。</a:t>
            </a:r>
            <a:endParaRPr lang="en-US" altLang="zh-TW" sz="2500" dirty="0">
              <a:solidFill>
                <a:schemeClr val="bg1"/>
              </a:solidFill>
            </a:endParaRPr>
          </a:p>
          <a:p>
            <a:r>
              <a:rPr lang="en-US" altLang="zh-TW" sz="2500" dirty="0">
                <a:solidFill>
                  <a:schemeClr val="bg1"/>
                </a:solidFill>
              </a:rPr>
              <a:t>                 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+mj-ea"/>
              </a:rPr>
              <a:t>Ephesians </a:t>
            </a:r>
            <a:r>
              <a:rPr lang="en-US" sz="2500" b="1" dirty="0" smtClean="0">
                <a:solidFill>
                  <a:srgbClr val="FF0000"/>
                </a:solidFill>
                <a:latin typeface="+mj-lt"/>
                <a:ea typeface="+mj-ea"/>
              </a:rPr>
              <a:t>5:17 </a:t>
            </a:r>
            <a:r>
              <a:rPr lang="zh-TW" altLang="en-US" sz="2500" dirty="0" smtClean="0">
                <a:solidFill>
                  <a:schemeClr val="bg1"/>
                </a:solidFill>
              </a:rPr>
              <a:t>不</a:t>
            </a:r>
            <a:r>
              <a:rPr lang="zh-TW" altLang="en-US" sz="2500" dirty="0">
                <a:solidFill>
                  <a:schemeClr val="bg1"/>
                </a:solidFill>
              </a:rPr>
              <a:t>要作糊塗人、</a:t>
            </a:r>
            <a:r>
              <a:rPr lang="zh-TW" altLang="en-US" sz="2500" b="1" dirty="0">
                <a:solidFill>
                  <a:srgbClr val="FFFF00"/>
                </a:solidFill>
              </a:rPr>
              <a:t>要明白主的旨意如何</a:t>
            </a:r>
            <a:r>
              <a:rPr lang="zh-TW" altLang="en-US" sz="2500" dirty="0" smtClean="0">
                <a:solidFill>
                  <a:schemeClr val="bg1"/>
                </a:solidFill>
              </a:rPr>
              <a:t>。</a:t>
            </a:r>
            <a:endParaRPr lang="en-US" sz="25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r>
              <a:rPr lang="ko-KR" altLang="en-US" sz="2800" b="1" dirty="0">
                <a:solidFill>
                  <a:srgbClr val="FF0000"/>
                </a:solidFill>
              </a:rPr>
              <a:t>     </a:t>
            </a:r>
            <a:r>
              <a:rPr lang="en-US" altLang="ko-KR" sz="2800" b="1" dirty="0">
                <a:solidFill>
                  <a:srgbClr val="FF0000"/>
                </a:solidFill>
              </a:rPr>
              <a:t>-</a:t>
            </a:r>
            <a:r>
              <a:rPr lang="zh-CN" altLang="en-US" sz="2800" b="1" dirty="0">
                <a:solidFill>
                  <a:srgbClr val="FFFF00"/>
                </a:solidFill>
              </a:rPr>
              <a:t>通過</a:t>
            </a:r>
            <a:r>
              <a:rPr lang="zh-CN" altLang="en-US" sz="2800" b="1" dirty="0">
                <a:solidFill>
                  <a:srgbClr val="FF0000"/>
                </a:solidFill>
              </a:rPr>
              <a:t>禱告</a:t>
            </a:r>
            <a:r>
              <a:rPr lang="zh-CN" altLang="en-US" sz="2800" b="1" dirty="0">
                <a:solidFill>
                  <a:srgbClr val="FFFF00"/>
                </a:solidFill>
              </a:rPr>
              <a:t>放下</a:t>
            </a:r>
            <a:r>
              <a:rPr lang="zh-TW" altLang="en-US" sz="2800" b="1" dirty="0">
                <a:solidFill>
                  <a:srgbClr val="FFFF00"/>
                </a:solidFill>
              </a:rPr>
              <a:t>己意，</a:t>
            </a:r>
            <a:r>
              <a:rPr lang="zh-CN" altLang="en-US" sz="2800" b="1" dirty="0">
                <a:solidFill>
                  <a:srgbClr val="FFFF00"/>
                </a:solidFill>
              </a:rPr>
              <a:t>接受</a:t>
            </a:r>
            <a:r>
              <a:rPr lang="zh-TW" altLang="en-US" sz="2800" b="1" dirty="0">
                <a:solidFill>
                  <a:srgbClr val="FFFF00"/>
                </a:solidFill>
              </a:rPr>
              <a:t>神的旨意</a:t>
            </a:r>
            <a:r>
              <a:rPr lang="en-US" altLang="ko-KR" sz="2800" b="1" dirty="0">
                <a:solidFill>
                  <a:srgbClr val="FFFF00"/>
                </a:solidFill>
              </a:rPr>
              <a:t>:   </a:t>
            </a:r>
            <a:r>
              <a:rPr lang="en-US" sz="2500" b="1" dirty="0">
                <a:solidFill>
                  <a:srgbClr val="FF0000"/>
                </a:solidFill>
              </a:rPr>
              <a:t>Luke 22:42  </a:t>
            </a:r>
            <a:r>
              <a:rPr lang="zh-TW" altLang="en-US" sz="2500" dirty="0">
                <a:solidFill>
                  <a:schemeClr val="bg1"/>
                </a:solidFill>
              </a:rPr>
              <a:t>說、父阿、你若願意、就把這杯撤去．</a:t>
            </a:r>
            <a:r>
              <a:rPr lang="zh-TW" altLang="en-US" sz="2500" b="1" dirty="0">
                <a:solidFill>
                  <a:srgbClr val="FFFF00"/>
                </a:solidFill>
              </a:rPr>
              <a:t>然而不要成就我的意思、只要成就你的意思</a:t>
            </a:r>
            <a:r>
              <a:rPr lang="zh-TW" altLang="en-US" sz="2500" dirty="0">
                <a:solidFill>
                  <a:schemeClr val="bg1"/>
                </a:solidFill>
              </a:rPr>
              <a:t>。</a:t>
            </a:r>
            <a:r>
              <a:rPr lang="ko-KR" altLang="en-US" sz="2500" b="1" dirty="0">
                <a:solidFill>
                  <a:schemeClr val="bg1"/>
                </a:solidFill>
              </a:rPr>
              <a:t> </a:t>
            </a:r>
            <a:r>
              <a:rPr lang="en-US" altLang="ko-KR" sz="2500" b="1" dirty="0">
                <a:solidFill>
                  <a:schemeClr val="bg1"/>
                </a:solidFill>
              </a:rPr>
              <a:t> </a:t>
            </a:r>
            <a:r>
              <a:rPr lang="en-US" altLang="ko-KR" sz="2500" b="1" dirty="0" smtClean="0">
                <a:solidFill>
                  <a:schemeClr val="bg1"/>
                </a:solidFill>
              </a:rPr>
              <a:t>/ </a:t>
            </a:r>
            <a:r>
              <a:rPr lang="en-US" altLang="ko-KR" sz="2500" b="1" dirty="0" smtClean="0">
                <a:solidFill>
                  <a:srgbClr val="FF0000"/>
                </a:solidFill>
                <a:latin typeface="+mj-ea"/>
              </a:rPr>
              <a:t>Hebrews </a:t>
            </a:r>
            <a:r>
              <a:rPr lang="en-US" sz="2500" b="1" dirty="0">
                <a:solidFill>
                  <a:srgbClr val="FF0000"/>
                </a:solidFill>
                <a:latin typeface="+mj-ea"/>
              </a:rPr>
              <a:t>5:7 </a:t>
            </a:r>
            <a:r>
              <a:rPr lang="zh-TW" altLang="en-US" sz="2500" dirty="0">
                <a:solidFill>
                  <a:schemeClr val="bg1"/>
                </a:solidFill>
              </a:rPr>
              <a:t>基督在肉體的時候，</a:t>
            </a:r>
            <a:r>
              <a:rPr lang="zh-TW" altLang="en-US" sz="2500" b="1" dirty="0">
                <a:solidFill>
                  <a:srgbClr val="FFFF00"/>
                </a:solidFill>
              </a:rPr>
              <a:t>既大聲哀哭，流淚禱告，懇求</a:t>
            </a:r>
            <a:r>
              <a:rPr lang="zh-TW" altLang="en-US" sz="2500" dirty="0">
                <a:solidFill>
                  <a:schemeClr val="bg1"/>
                </a:solidFill>
              </a:rPr>
              <a:t>那能救他免死的主，就因他的虔誠蒙了應允。</a:t>
            </a:r>
            <a:endParaRPr lang="en-US" sz="2500" dirty="0">
              <a:solidFill>
                <a:schemeClr val="bg1"/>
              </a:solidFill>
              <a:latin typeface="+mj-ea"/>
            </a:endParaRPr>
          </a:p>
          <a:p>
            <a:r>
              <a:rPr lang="en-US" altLang="ko-KR" sz="2500" b="1" dirty="0" smtClean="0">
                <a:solidFill>
                  <a:schemeClr val="bg1"/>
                </a:solidFill>
              </a:rPr>
              <a:t>       *</a:t>
            </a:r>
            <a:r>
              <a:rPr lang="en-US" sz="2800" b="1" dirty="0">
                <a:solidFill>
                  <a:srgbClr val="FF0000"/>
                </a:solidFill>
              </a:rPr>
              <a:t>Psalm 40:8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</a:rPr>
              <a:t>我</a:t>
            </a:r>
            <a:r>
              <a:rPr lang="zh-TW" altLang="en-US" sz="2800" dirty="0" smtClean="0">
                <a:solidFill>
                  <a:schemeClr val="bg1"/>
                </a:solidFill>
              </a:rPr>
              <a:t>的神</a:t>
            </a:r>
            <a:r>
              <a:rPr lang="zh-TW" altLang="en-US" sz="2800" dirty="0">
                <a:solidFill>
                  <a:schemeClr val="bg1"/>
                </a:solidFill>
              </a:rPr>
              <a:t>阿、</a:t>
            </a:r>
            <a:r>
              <a:rPr lang="zh-TW" altLang="en-US" sz="2800" b="1" dirty="0">
                <a:solidFill>
                  <a:srgbClr val="FFFF00"/>
                </a:solidFill>
              </a:rPr>
              <a:t>我樂意照你的旨意行</a:t>
            </a:r>
            <a:r>
              <a:rPr lang="zh-TW" altLang="en-US" sz="2800" dirty="0">
                <a:solidFill>
                  <a:schemeClr val="bg1"/>
                </a:solidFill>
              </a:rPr>
              <a:t>．你的律法在我心裡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r>
              <a:rPr lang="en-US" altLang="ko-KR" sz="25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500" dirty="0" smtClean="0">
                <a:solidFill>
                  <a:srgbClr val="FFFF00"/>
                </a:solidFill>
              </a:rPr>
              <a:t>      </a:t>
            </a:r>
            <a:r>
              <a:rPr lang="en-US" altLang="ko-KR" sz="2500" dirty="0">
                <a:solidFill>
                  <a:srgbClr val="FFFF00"/>
                </a:solidFill>
              </a:rPr>
              <a:t>*</a:t>
            </a:r>
            <a:r>
              <a:rPr lang="en-US" sz="2500" b="1" dirty="0">
                <a:solidFill>
                  <a:srgbClr val="FFFF00"/>
                </a:solidFill>
              </a:rPr>
              <a:t>‘</a:t>
            </a:r>
            <a:r>
              <a:rPr lang="zh-CN" altLang="en-US" sz="2700" b="1" dirty="0">
                <a:solidFill>
                  <a:srgbClr val="FF0000"/>
                </a:solidFill>
              </a:rPr>
              <a:t>神啊，求你成就我的意</a:t>
            </a:r>
            <a:r>
              <a:rPr lang="zh-TW" altLang="en-US" sz="2700" b="1" dirty="0">
                <a:solidFill>
                  <a:srgbClr val="FF0000"/>
                </a:solidFill>
              </a:rPr>
              <a:t>念</a:t>
            </a:r>
            <a:r>
              <a:rPr lang="en-US" altLang="ko-KR" sz="2700" b="1" dirty="0">
                <a:solidFill>
                  <a:srgbClr val="FFFF00"/>
                </a:solidFill>
              </a:rPr>
              <a:t>!</a:t>
            </a:r>
            <a:r>
              <a:rPr lang="en-US" altLang="ko-KR" sz="2500" b="1" dirty="0">
                <a:solidFill>
                  <a:srgbClr val="FFFF00"/>
                </a:solidFill>
              </a:rPr>
              <a:t>’</a:t>
            </a:r>
            <a:r>
              <a:rPr lang="ko-KR" altLang="en-US" sz="2500" b="1" dirty="0">
                <a:solidFill>
                  <a:schemeClr val="bg1"/>
                </a:solidFill>
              </a:rPr>
              <a:t>   </a:t>
            </a:r>
            <a:r>
              <a:rPr lang="zh-CN" altLang="en-US" sz="2500" dirty="0">
                <a:solidFill>
                  <a:schemeClr val="bg1"/>
                </a:solidFill>
              </a:rPr>
              <a:t>變成  </a:t>
            </a:r>
            <a:r>
              <a:rPr lang="ko-KR" altLang="en-US" sz="2500" dirty="0">
                <a:solidFill>
                  <a:schemeClr val="bg1"/>
                </a:solidFill>
              </a:rPr>
              <a:t> </a:t>
            </a:r>
            <a:r>
              <a:rPr lang="en-US" altLang="ko-KR" sz="2500" b="1" dirty="0">
                <a:solidFill>
                  <a:srgbClr val="FFFF00"/>
                </a:solidFill>
              </a:rPr>
              <a:t>‘</a:t>
            </a:r>
            <a:r>
              <a:rPr lang="zh-CN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神啊，願你的旨意得以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成就</a:t>
            </a:r>
            <a:r>
              <a:rPr lang="en-US" altLang="ko-KR" sz="2500" b="1" dirty="0">
                <a:solidFill>
                  <a:srgbClr val="FFFF00"/>
                </a:solidFill>
              </a:rPr>
              <a:t>!</a:t>
            </a:r>
            <a:r>
              <a:rPr lang="en-US" sz="2500" b="1" dirty="0">
                <a:solidFill>
                  <a:srgbClr val="FFFF00"/>
                </a:solidFill>
              </a:rPr>
              <a:t>’</a:t>
            </a:r>
            <a:r>
              <a:rPr lang="en-US" altLang="ko-KR" sz="2500" b="1" dirty="0">
                <a:solidFill>
                  <a:srgbClr val="FFFF00"/>
                </a:solidFill>
              </a:rPr>
              <a:t>.</a:t>
            </a:r>
            <a:r>
              <a:rPr lang="en-US" sz="2500" b="1" dirty="0">
                <a:solidFill>
                  <a:schemeClr val="bg1"/>
                </a:solidFill>
              </a:rPr>
              <a:t> 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</a:t>
            </a:r>
            <a:r>
              <a:rPr lang="ko-KR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ko-KR" sz="2800" b="1" dirty="0">
                <a:solidFill>
                  <a:srgbClr val="FF0000"/>
                </a:solidFill>
              </a:rPr>
              <a:t>-</a:t>
            </a:r>
            <a:r>
              <a:rPr lang="zh-CN" altLang="en-US" sz="2800" b="1" dirty="0">
                <a:solidFill>
                  <a:srgbClr val="FF0000"/>
                </a:solidFill>
              </a:rPr>
              <a:t>順服</a:t>
            </a:r>
            <a:r>
              <a:rPr lang="zh-TW" altLang="en-US" sz="2800" b="1" dirty="0">
                <a:solidFill>
                  <a:srgbClr val="FFFF00"/>
                </a:solidFill>
              </a:rPr>
              <a:t>神的旨意</a:t>
            </a:r>
            <a:r>
              <a:rPr lang="en-US" altLang="ko-KR" sz="2800" b="1" dirty="0">
                <a:solidFill>
                  <a:srgbClr val="FFFF00"/>
                </a:solidFill>
              </a:rPr>
              <a:t>:  </a:t>
            </a:r>
            <a:r>
              <a:rPr lang="en-US" altLang="ko-KR" sz="2500" b="1" dirty="0">
                <a:solidFill>
                  <a:srgbClr val="FF0000"/>
                </a:solidFill>
                <a:latin typeface="+mj-lt"/>
              </a:rPr>
              <a:t>Hebrews 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+mj-ea"/>
              </a:rPr>
              <a:t>5:8-9</a:t>
            </a:r>
            <a:r>
              <a:rPr lang="en-US" sz="2500" dirty="0">
                <a:solidFill>
                  <a:srgbClr val="FF0000"/>
                </a:solidFill>
                <a:latin typeface="+mj-ea"/>
                <a:ea typeface="+mj-ea"/>
              </a:rPr>
              <a:t>. </a:t>
            </a:r>
            <a:r>
              <a:rPr lang="en-US" sz="2500" dirty="0">
                <a:solidFill>
                  <a:schemeClr val="bg1"/>
                </a:solidFill>
                <a:latin typeface="+mj-ea"/>
              </a:rPr>
              <a:t>8 </a:t>
            </a:r>
            <a:r>
              <a:rPr lang="zh-TW" altLang="en-US" sz="2500" dirty="0">
                <a:solidFill>
                  <a:schemeClr val="bg1"/>
                </a:solidFill>
              </a:rPr>
              <a:t>他雖然為兒子，還是</a:t>
            </a:r>
            <a:r>
              <a:rPr lang="zh-TW" altLang="en-US" sz="2500" b="1" dirty="0">
                <a:solidFill>
                  <a:srgbClr val="FFFF00"/>
                </a:solidFill>
              </a:rPr>
              <a:t>因所受的苦難學了順從</a:t>
            </a:r>
            <a:r>
              <a:rPr lang="zh-TW" altLang="en-US" sz="2500" dirty="0">
                <a:solidFill>
                  <a:schemeClr val="bg1"/>
                </a:solidFill>
              </a:rPr>
              <a:t>。</a:t>
            </a:r>
            <a:endParaRPr lang="en-US" altLang="zh-TW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  <a:latin typeface="+mj-ea"/>
                <a:ea typeface="+mj-ea"/>
              </a:rPr>
              <a:t>9 </a:t>
            </a:r>
            <a:r>
              <a:rPr lang="zh-TW" altLang="en-US" sz="2500" dirty="0">
                <a:solidFill>
                  <a:schemeClr val="bg1"/>
                </a:solidFill>
              </a:rPr>
              <a:t>他既得以完全，就</a:t>
            </a:r>
            <a:r>
              <a:rPr lang="zh-TW" altLang="en-US" sz="2500" b="1" dirty="0">
                <a:solidFill>
                  <a:srgbClr val="FFFF00"/>
                </a:solidFill>
              </a:rPr>
              <a:t>為凡順從他的人</a:t>
            </a:r>
            <a:r>
              <a:rPr lang="zh-TW" altLang="en-US" sz="2500" dirty="0">
                <a:solidFill>
                  <a:schemeClr val="bg1"/>
                </a:solidFill>
              </a:rPr>
              <a:t>成了永遠得救的根源</a:t>
            </a:r>
            <a:r>
              <a:rPr lang="en-US" altLang="zh-TW" sz="2500" dirty="0">
                <a:solidFill>
                  <a:schemeClr val="bg1"/>
                </a:solidFill>
              </a:rPr>
              <a:t>.</a:t>
            </a:r>
          </a:p>
          <a:p>
            <a:r>
              <a:rPr lang="en-US" altLang="ko-KR" sz="2500" dirty="0">
                <a:solidFill>
                  <a:schemeClr val="bg1"/>
                </a:solidFill>
                <a:latin typeface="+mj-ea"/>
                <a:ea typeface="+mj-ea"/>
              </a:rPr>
              <a:t>   </a:t>
            </a:r>
            <a:r>
              <a:rPr lang="en-US" sz="2500" dirty="0">
                <a:solidFill>
                  <a:srgbClr val="FF0000"/>
                </a:solidFill>
                <a:latin typeface="Malgun Gothic" pitchFamily="34" charset="-127"/>
                <a:ea typeface="Malgun Gothic" pitchFamily="34" charset="-127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1 John </a:t>
            </a:r>
            <a:r>
              <a:rPr lang="x-none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2:17</a:t>
            </a:r>
            <a:r>
              <a:rPr lang="en-US" sz="2500" b="1" dirty="0">
                <a:solidFill>
                  <a:srgbClr val="FF0000"/>
                </a:solidFill>
                <a:latin typeface="+mj-lt"/>
                <a:ea typeface="Malgun Gothic" pitchFamily="34" charset="-127"/>
              </a:rPr>
              <a:t> </a:t>
            </a:r>
            <a:r>
              <a:rPr lang="zh-TW" altLang="en-US" sz="2500" dirty="0">
                <a:solidFill>
                  <a:schemeClr val="bg1"/>
                </a:solidFill>
              </a:rPr>
              <a:t>這世界和其上的情慾都要過去，</a:t>
            </a:r>
            <a:r>
              <a:rPr lang="zh-TW" altLang="en-US" sz="2500" b="1" dirty="0">
                <a:solidFill>
                  <a:srgbClr val="FFFF00"/>
                </a:solidFill>
              </a:rPr>
              <a:t>惟獨遵行神旨意的</a:t>
            </a:r>
            <a:r>
              <a:rPr lang="zh-TW" altLang="en-US" sz="2500" dirty="0">
                <a:solidFill>
                  <a:schemeClr val="bg1"/>
                </a:solidFill>
              </a:rPr>
              <a:t>，是永遠常存。</a:t>
            </a:r>
            <a:endParaRPr lang="en-US" altLang="zh-TW" sz="2500" dirty="0">
              <a:solidFill>
                <a:schemeClr val="bg1"/>
              </a:solidFill>
            </a:endParaRPr>
          </a:p>
          <a:p>
            <a:r>
              <a:rPr lang="en-US" sz="25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                       *</a:t>
            </a:r>
            <a:r>
              <a:rPr lang="zh-CN" altLang="en-US" sz="2500" dirty="0">
                <a:solidFill>
                  <a:schemeClr val="bg1"/>
                </a:solidFill>
                <a:latin typeface="Malgun Gothic" pitchFamily="34" charset="-127"/>
                <a:ea typeface="Malgun Gothic" pitchFamily="34" charset="-127"/>
              </a:rPr>
              <a:t>亞伯拉罕的順服</a:t>
            </a:r>
            <a:endParaRPr lang="en-US" sz="2500" dirty="0">
              <a:solidFill>
                <a:schemeClr val="bg1"/>
              </a:solidFill>
              <a:latin typeface="Malgun Gothic" pitchFamily="34" charset="-127"/>
              <a:ea typeface="Malgun Gothic" pitchFamily="34" charset="-127"/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  <a:p>
            <a:endParaRPr lang="en-US" altLang="ko-KR" sz="1000" b="1" dirty="0">
              <a:solidFill>
                <a:schemeClr val="bg1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25314" y="3217621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299" y="762000"/>
            <a:ext cx="1150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1952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76200"/>
            <a:ext cx="5791200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耶穌教導的禱告</a:t>
            </a:r>
            <a:r>
              <a:rPr lang="ko-KR" altLang="en-US" sz="3600" b="1" dirty="0" smtClean="0">
                <a:solidFill>
                  <a:srgbClr val="FFFF00"/>
                </a:solidFill>
                <a:latin typeface="DFKai-SB" pitchFamily="65" charset="-120"/>
              </a:rPr>
              <a:t> 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主禱文</a:t>
            </a:r>
            <a:r>
              <a:rPr lang="en-US" altLang="ko-KR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altLang="ko-KR" sz="3600" b="1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847869"/>
              </p:ext>
            </p:extLst>
          </p:nvPr>
        </p:nvGraphicFramePr>
        <p:xfrm>
          <a:off x="125351" y="2819400"/>
          <a:ext cx="11849100" cy="3307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1277"/>
                <a:gridCol w="504782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Matthew</a:t>
                      </a:r>
                      <a:r>
                        <a:rPr lang="en-US" sz="2600" kern="1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</a:rPr>
                        <a:t>6:9-13</a:t>
                      </a:r>
                      <a:endParaRPr lang="en-US" sz="2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Luke</a:t>
                      </a:r>
                      <a:r>
                        <a:rPr lang="en-US" sz="2600" kern="1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600" kern="100" dirty="0">
                          <a:solidFill>
                            <a:srgbClr val="FF0000"/>
                          </a:solidFill>
                          <a:effectLst/>
                        </a:rPr>
                        <a:t>11:2-4</a:t>
                      </a:r>
                      <a:endParaRPr lang="en-US" sz="2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我們在天上的父：願人都尊你的名為聖。  願你的國降臨；</a:t>
                      </a:r>
                      <a:r>
                        <a:rPr lang="zh-TW" altLang="en-US" sz="2700" b="0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願你的旨意行在地上</a:t>
                      </a:r>
                      <a:r>
                        <a:rPr lang="zh-CN" altLang="en-US" sz="2700" b="0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（</a:t>
                      </a:r>
                      <a:r>
                        <a:rPr lang="zh-TW" altLang="en-US" sz="2800" b="0" dirty="0" smtClean="0">
                          <a:solidFill>
                            <a:srgbClr val="FFFF00"/>
                          </a:solidFill>
                        </a:rPr>
                        <a:t>即使在我一生中 </a:t>
                      </a:r>
                      <a:r>
                        <a:rPr lang="en-US" altLang="zh-CN" sz="2800" b="0" dirty="0" smtClean="0">
                          <a:solidFill>
                            <a:srgbClr val="FFFF00"/>
                          </a:solidFill>
                        </a:rPr>
                        <a:t>/ </a:t>
                      </a:r>
                      <a:r>
                        <a:rPr lang="zh-CN" altLang="en-US" sz="2800" b="0" dirty="0" smtClean="0">
                          <a:solidFill>
                            <a:srgbClr val="FFFF00"/>
                          </a:solidFill>
                        </a:rPr>
                        <a:t>在我身上</a:t>
                      </a:r>
                      <a:r>
                        <a:rPr lang="zh-CN" altLang="en-US" sz="2700" b="0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）</a:t>
                      </a:r>
                      <a:r>
                        <a:rPr lang="zh-TW" altLang="en-US" sz="2700" b="0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，如同行在天上。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 我們日用的飲食，今日賜給我們。  免我們的債，如同我們免了人的債。  不叫我們遇見試探；救我們脫離</a:t>
                      </a:r>
                      <a:r>
                        <a:rPr lang="zh-CN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那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惡者。因為國度、權柄、榮耀，全是你的，直到永遠。阿們！ 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700" b="0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我們在天上的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父：願人都尊你的名為聖。願你的國降臨；</a:t>
                      </a:r>
                      <a:r>
                        <a:rPr lang="zh-TW" altLang="en-US" sz="2700" b="0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願你的旨意行在地上，如同行在天上。</a:t>
                      </a:r>
                      <a:r>
                        <a:rPr lang="en-US" altLang="zh-TW" sz="2700" b="0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我們日用的飲食，天天賜給我們。 </a:t>
                      </a:r>
                    </a:p>
                    <a:p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赦免我們的罪，因為我們也赦免</a:t>
                      </a:r>
                      <a:r>
                        <a:rPr lang="zh-TW" altLang="en-US" sz="2700" b="0" kern="1200" dirty="0" smtClean="0">
                          <a:solidFill>
                            <a:srgbClr val="FFFF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凡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虧欠我們的人。不叫我們遇見試探；</a:t>
                      </a:r>
                      <a:r>
                        <a:rPr lang="zh-TW" altLang="en-US" sz="2700" b="0" kern="1200" dirty="0" smtClean="0">
                          <a:solidFill>
                            <a:srgbClr val="FF0000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救我們脫離兇惡</a:t>
                      </a:r>
                      <a:r>
                        <a:rPr lang="zh-TW" altLang="en-US" sz="2700" b="0" kern="1200" dirty="0" smtClean="0">
                          <a:solidFill>
                            <a:schemeClr val="bg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</a:t>
                      </a:r>
                      <a:endParaRPr lang="en-US" sz="2700" b="0" dirty="0">
                        <a:solidFill>
                          <a:schemeClr val="bg1"/>
                        </a:solidFill>
                        <a:effectLst/>
                        <a:latin typeface="DFKai-SB" pitchFamily="65" charset="-120"/>
                        <a:ea typeface="DFKai-SB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08412" y="3505200"/>
            <a:ext cx="1218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6801" y="762000"/>
            <a:ext cx="11506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Matthew 6:10)       </a:t>
            </a:r>
            <a:r>
              <a:rPr lang="en-US" sz="2800" dirty="0"/>
              <a:t> </a:t>
            </a:r>
            <a:r>
              <a:rPr lang="el-GR" sz="2800" b="1" dirty="0"/>
              <a:t>ἐλθέτω ἡ βασιλεία σου· </a:t>
            </a:r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    </a:t>
            </a:r>
            <a:r>
              <a:rPr lang="el-GR" sz="2800" b="1" dirty="0">
                <a:solidFill>
                  <a:srgbClr val="FF0000"/>
                </a:solidFill>
              </a:rPr>
              <a:t>γενηθήτω τὸ θέλημά σου, ὡς ἐν οὐρανῷ καὶ ἐπὶ γῆς</a:t>
            </a:r>
            <a:r>
              <a:rPr lang="el-GR" sz="2800" b="1" dirty="0"/>
              <a:t>·</a:t>
            </a:r>
            <a:endParaRPr lang="en-US" sz="2800" b="1" dirty="0"/>
          </a:p>
          <a:p>
            <a:r>
              <a:rPr lang="en-US" altLang="ko-KR" sz="2400" b="1" dirty="0"/>
              <a:t>   </a:t>
            </a:r>
            <a:r>
              <a:rPr lang="en-US" altLang="ko-KR" sz="2400" b="1" dirty="0" smtClean="0"/>
              <a:t>           (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願你的旨意行在地</a:t>
            </a:r>
            <a:r>
              <a:rPr lang="zh-TW" altLang="en-US" sz="3200" b="1" dirty="0" smtClean="0">
                <a:latin typeface="DFKai-SB" pitchFamily="65" charset="-120"/>
                <a:ea typeface="DFKai-SB" pitchFamily="65" charset="-120"/>
              </a:rPr>
              <a:t>上，</a:t>
            </a:r>
            <a:r>
              <a:rPr lang="zh-TW" altLang="en-US" sz="3200" b="1" dirty="0">
                <a:latin typeface="DFKai-SB" pitchFamily="65" charset="-120"/>
                <a:ea typeface="DFKai-SB" pitchFamily="65" charset="-120"/>
              </a:rPr>
              <a:t>如同行在天上</a:t>
            </a:r>
            <a:r>
              <a:rPr lang="en-US" altLang="ko-KR" sz="3200" b="1" dirty="0" smtClean="0"/>
              <a:t>.</a:t>
            </a:r>
            <a:r>
              <a:rPr lang="en-US" altLang="ko-KR" sz="2400" b="1" dirty="0" smtClean="0"/>
              <a:t>)</a:t>
            </a:r>
            <a:endParaRPr lang="en-US" altLang="ko-KR" sz="2400" b="1" dirty="0"/>
          </a:p>
          <a:p>
            <a:r>
              <a:rPr lang="en-US" sz="2800" b="1" baseline="30000" dirty="0"/>
              <a:t>ESV </a:t>
            </a:r>
            <a:r>
              <a:rPr lang="en-US" sz="2800" b="1" dirty="0"/>
              <a:t>Your kingdom come, </a:t>
            </a:r>
            <a:r>
              <a:rPr lang="en-US" sz="2800" b="1" dirty="0">
                <a:solidFill>
                  <a:srgbClr val="FF0000"/>
                </a:solidFill>
              </a:rPr>
              <a:t>your will be done, on earth as it is in heaven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3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5654</TotalTime>
  <Words>2045</Words>
  <Application>Microsoft Office PowerPoint</Application>
  <PresentationFormat>Custom</PresentationFormat>
  <Paragraphs>167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553</cp:revision>
  <dcterms:created xsi:type="dcterms:W3CDTF">2020-03-18T13:47:21Z</dcterms:created>
  <dcterms:modified xsi:type="dcterms:W3CDTF">2020-11-29T00:49:07Z</dcterms:modified>
</cp:coreProperties>
</file>