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616" r:id="rId2"/>
    <p:sldId id="670" r:id="rId3"/>
    <p:sldId id="654" r:id="rId4"/>
    <p:sldId id="661" r:id="rId5"/>
    <p:sldId id="667" r:id="rId6"/>
    <p:sldId id="668" r:id="rId7"/>
    <p:sldId id="669" r:id="rId8"/>
    <p:sldId id="614" r:id="rId9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345" autoAdjust="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588" y="0"/>
            <a:ext cx="12190413" cy="690958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400" b="1" dirty="0" smtClean="0">
              <a:solidFill>
                <a:srgbClr val="FFFF00"/>
              </a:solidFill>
            </a:endParaRP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6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竭</a:t>
            </a:r>
            <a:r>
              <a:rPr lang="zh-TW" altLang="en-US" sz="6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力追求認識耶和</a:t>
            </a:r>
            <a:r>
              <a:rPr lang="zh-TW" altLang="en-US" sz="69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華</a:t>
            </a:r>
            <a:endParaRPr lang="en-US" altLang="zh-TW" sz="69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</a:t>
            </a:r>
            <a:r>
              <a:rPr lang="en-US" altLang="ko-KR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ko-KR" altLang="en-US" sz="4000" b="1" dirty="0" smtClean="0">
                <a:solidFill>
                  <a:srgbClr val="FFFF00"/>
                </a:solidFill>
                <a:latin typeface="SimSun" pitchFamily="2" charset="-122"/>
              </a:rPr>
              <a:t>何</a:t>
            </a:r>
            <a:r>
              <a:rPr lang="ko-KR" altLang="en-US" sz="1200" b="1" dirty="0" smtClean="0">
                <a:solidFill>
                  <a:srgbClr val="FFFF00"/>
                </a:solidFill>
                <a:latin typeface="SimSun" pitchFamily="2" charset="-122"/>
              </a:rPr>
              <a:t> </a:t>
            </a:r>
            <a:r>
              <a:rPr lang="ko-KR" altLang="en-US" sz="4000" b="1" dirty="0" smtClean="0">
                <a:solidFill>
                  <a:srgbClr val="FFFF00"/>
                </a:solidFill>
                <a:latin typeface="SimSun" pitchFamily="2" charset="-122"/>
              </a:rPr>
              <a:t>西</a:t>
            </a:r>
            <a:r>
              <a:rPr lang="ko-KR" altLang="en-US" sz="1000" b="1" dirty="0" smtClean="0">
                <a:solidFill>
                  <a:srgbClr val="FFFF00"/>
                </a:solidFill>
                <a:latin typeface="SimSun" pitchFamily="2" charset="-122"/>
              </a:rPr>
              <a:t> </a:t>
            </a:r>
            <a:r>
              <a:rPr lang="ko-KR" altLang="en-US" sz="4000" b="1" dirty="0" smtClean="0">
                <a:solidFill>
                  <a:srgbClr val="FFFF00"/>
                </a:solidFill>
                <a:latin typeface="SimSun" pitchFamily="2" charset="-122"/>
              </a:rPr>
              <a:t>阿</a:t>
            </a:r>
            <a:r>
              <a:rPr lang="ko-KR" altLang="en-US" sz="1000" b="1" dirty="0" smtClean="0">
                <a:solidFill>
                  <a:srgbClr val="FFFF00"/>
                </a:solidFill>
                <a:latin typeface="SimSun" pitchFamily="2" charset="-122"/>
              </a:rPr>
              <a:t> </a:t>
            </a:r>
            <a:r>
              <a:rPr lang="ko-KR" altLang="en-US" sz="4000" b="1" dirty="0" smtClean="0">
                <a:solidFill>
                  <a:srgbClr val="FFFF00"/>
                </a:solidFill>
                <a:latin typeface="SimSun" pitchFamily="2" charset="-122"/>
              </a:rPr>
              <a:t>書</a:t>
            </a:r>
            <a:r>
              <a:rPr lang="en-US" altLang="ko-KR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4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54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Strive and Seek to Know Yahweh </a:t>
            </a:r>
            <a:r>
              <a:rPr lang="en-US" sz="5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                                                     </a:t>
            </a:r>
            <a:r>
              <a:rPr lang="en-US" sz="4000" b="1" dirty="0" smtClean="0">
                <a:solidFill>
                  <a:schemeClr val="bg1"/>
                </a:solidFill>
              </a:rPr>
              <a:t>(Book of Hosea)</a:t>
            </a: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</a:rPr>
              <a:t>            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 </a:t>
            </a:r>
            <a:r>
              <a:rPr 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865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36689"/>
            <a:ext cx="12188825" cy="687880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10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先知‘何西阿’</a:t>
            </a:r>
            <a:r>
              <a:rPr lang="en-US" sz="3600" dirty="0" smtClean="0">
                <a:solidFill>
                  <a:srgbClr val="FFFF00"/>
                </a:solidFill>
              </a:rPr>
              <a:t>(</a:t>
            </a:r>
            <a:r>
              <a:rPr lang="he-IL" sz="3600" dirty="0">
                <a:solidFill>
                  <a:srgbClr val="FFFF00"/>
                </a:solidFill>
              </a:rPr>
              <a:t>הוֹשֵׁעַ</a:t>
            </a:r>
            <a:r>
              <a:rPr lang="en-US" sz="3600" dirty="0">
                <a:solidFill>
                  <a:srgbClr val="FFFF00"/>
                </a:solidFill>
              </a:rPr>
              <a:t>)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和有關的名字</a:t>
            </a:r>
            <a:endParaRPr lang="en-US" sz="1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r>
              <a:rPr lang="zh-CN" altLang="en-US" sz="2800" b="1" dirty="0" smtClean="0">
                <a:solidFill>
                  <a:srgbClr val="FFFF00"/>
                </a:solidFill>
              </a:rPr>
              <a:t>     </a:t>
            </a:r>
            <a:r>
              <a:rPr lang="en-US" altLang="zh-CN" sz="2800" b="1" dirty="0" smtClean="0">
                <a:solidFill>
                  <a:srgbClr val="FFFF00"/>
                </a:solidFill>
              </a:rPr>
              <a:t>-</a:t>
            </a:r>
            <a:r>
              <a:rPr lang="zh-CN" altLang="en-US" sz="2800" b="1" dirty="0" smtClean="0">
                <a:solidFill>
                  <a:srgbClr val="FFFF00"/>
                </a:solidFill>
              </a:rPr>
              <a:t>希</a:t>
            </a:r>
            <a:r>
              <a:rPr lang="zh-CN" altLang="en-US" sz="2800" b="1" dirty="0">
                <a:solidFill>
                  <a:srgbClr val="FFFF00"/>
                </a:solidFill>
              </a:rPr>
              <a:t>伯來</a:t>
            </a:r>
            <a:r>
              <a:rPr lang="zh-CN" altLang="en-US" sz="2800" b="1" dirty="0" smtClean="0">
                <a:solidFill>
                  <a:srgbClr val="FFFF00"/>
                </a:solidFill>
              </a:rPr>
              <a:t>文  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‘</a:t>
            </a:r>
            <a:r>
              <a:rPr lang="en-US" altLang="ko-KR" sz="2800" b="1" dirty="0" err="1" smtClean="0">
                <a:solidFill>
                  <a:srgbClr val="FFFF00"/>
                </a:solidFill>
              </a:rPr>
              <a:t>Hoshea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’  </a:t>
            </a:r>
            <a:r>
              <a:rPr lang="en-US" sz="2800" dirty="0">
                <a:solidFill>
                  <a:srgbClr val="FFFF00"/>
                </a:solidFill>
              </a:rPr>
              <a:t>(</a:t>
            </a:r>
            <a:r>
              <a:rPr lang="he-IL" sz="2800" dirty="0">
                <a:solidFill>
                  <a:srgbClr val="FFFF00"/>
                </a:solidFill>
              </a:rPr>
              <a:t>הוֹשֵׁעַ</a:t>
            </a:r>
            <a:r>
              <a:rPr lang="en-US" sz="2800" dirty="0">
                <a:solidFill>
                  <a:srgbClr val="FFFF00"/>
                </a:solidFill>
              </a:rPr>
              <a:t>) </a:t>
            </a:r>
            <a:r>
              <a:rPr lang="en-US" sz="2800" dirty="0" smtClean="0">
                <a:solidFill>
                  <a:srgbClr val="FFFF00"/>
                </a:solidFill>
              </a:rPr>
              <a:t>= Hosea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何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西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阿</a:t>
            </a:r>
            <a:endParaRPr lang="en-US" altLang="zh-CN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-literally </a:t>
            </a:r>
            <a:r>
              <a:rPr lang="en-US" sz="2400" dirty="0">
                <a:solidFill>
                  <a:schemeClr val="bg1"/>
                </a:solidFill>
              </a:rPr>
              <a:t>means </a:t>
            </a:r>
            <a:r>
              <a:rPr lang="en-US" sz="2400" dirty="0" smtClean="0">
                <a:solidFill>
                  <a:srgbClr val="FFFF00"/>
                </a:solidFill>
              </a:rPr>
              <a:t>‘</a:t>
            </a:r>
            <a:r>
              <a:rPr lang="en-US" sz="2400" b="1" dirty="0" smtClean="0">
                <a:solidFill>
                  <a:srgbClr val="FFFF00"/>
                </a:solidFill>
              </a:rPr>
              <a:t>He saves</a:t>
            </a:r>
            <a:r>
              <a:rPr lang="en-US" sz="2400" dirty="0" smtClean="0">
                <a:solidFill>
                  <a:srgbClr val="FFFF00"/>
                </a:solidFill>
              </a:rPr>
              <a:t>’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endParaRPr lang="en-US" sz="900" dirty="0" smtClean="0">
              <a:solidFill>
                <a:schemeClr val="bg1"/>
              </a:solidFill>
            </a:endParaRPr>
          </a:p>
          <a:p>
            <a:endParaRPr lang="en-US" sz="900" dirty="0" smtClean="0">
              <a:solidFill>
                <a:schemeClr val="bg1"/>
              </a:solidFill>
            </a:endParaRPr>
          </a:p>
          <a:p>
            <a:r>
              <a:rPr lang="zh-CN" altLang="en-US" sz="2800" b="1" dirty="0" smtClean="0">
                <a:solidFill>
                  <a:srgbClr val="FFFF00"/>
                </a:solidFill>
              </a:rPr>
              <a:t>     </a:t>
            </a:r>
            <a:r>
              <a:rPr lang="en-US" altLang="zh-CN" sz="2800" b="1" dirty="0" smtClean="0">
                <a:solidFill>
                  <a:srgbClr val="FFFF00"/>
                </a:solidFill>
              </a:rPr>
              <a:t>-</a:t>
            </a:r>
            <a:r>
              <a:rPr lang="zh-CN" altLang="en-US" sz="2800" b="1" dirty="0" smtClean="0">
                <a:solidFill>
                  <a:srgbClr val="FFFF00"/>
                </a:solidFill>
              </a:rPr>
              <a:t>希</a:t>
            </a:r>
            <a:r>
              <a:rPr lang="zh-CN" altLang="en-US" sz="2800" b="1" dirty="0">
                <a:solidFill>
                  <a:srgbClr val="FFFF00"/>
                </a:solidFill>
              </a:rPr>
              <a:t>伯來</a:t>
            </a:r>
            <a:r>
              <a:rPr lang="zh-CN" altLang="en-US" sz="2800" b="1" dirty="0" smtClean="0">
                <a:solidFill>
                  <a:srgbClr val="FFFF00"/>
                </a:solidFill>
              </a:rPr>
              <a:t>文  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‘</a:t>
            </a:r>
            <a:r>
              <a:rPr lang="en-US" altLang="ko-KR" sz="2800" b="1" dirty="0" err="1" smtClean="0">
                <a:solidFill>
                  <a:srgbClr val="FFFF00"/>
                </a:solidFill>
              </a:rPr>
              <a:t>Yehoshua</a:t>
            </a:r>
            <a:r>
              <a:rPr lang="en-US" altLang="ko-KR" sz="2800" b="1" dirty="0">
                <a:solidFill>
                  <a:srgbClr val="FFFF00"/>
                </a:solidFill>
              </a:rPr>
              <a:t>’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he-IL" sz="2800" dirty="0" smtClean="0">
                <a:solidFill>
                  <a:srgbClr val="FFFF00"/>
                </a:solidFill>
              </a:rPr>
              <a:t>יְהוֹשׁוּעַ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  <a:r>
              <a:rPr lang="en-US" sz="2800" dirty="0">
                <a:solidFill>
                  <a:srgbClr val="FFFF00"/>
                </a:solidFill>
              </a:rPr>
              <a:t>= </a:t>
            </a:r>
            <a:r>
              <a:rPr lang="en-US" sz="2800" dirty="0" smtClean="0">
                <a:solidFill>
                  <a:srgbClr val="FFFF00"/>
                </a:solidFill>
              </a:rPr>
              <a:t>Joshua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	-According </a:t>
            </a:r>
            <a:r>
              <a:rPr lang="en-US" sz="2400" dirty="0">
                <a:solidFill>
                  <a:schemeClr val="bg1"/>
                </a:solidFill>
              </a:rPr>
              <a:t>to </a:t>
            </a:r>
            <a:r>
              <a:rPr lang="en-US" sz="2400" b="1" dirty="0">
                <a:solidFill>
                  <a:srgbClr val="FF0000"/>
                </a:solidFill>
              </a:rPr>
              <a:t>Numbers 13:8, 16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b="1" dirty="0">
                <a:solidFill>
                  <a:srgbClr val="FFFF00"/>
                </a:solidFill>
              </a:rPr>
              <a:t>‘Hosea’ (</a:t>
            </a:r>
            <a:r>
              <a:rPr lang="he-IL" sz="2400" b="1" dirty="0">
                <a:solidFill>
                  <a:srgbClr val="FFFF00"/>
                </a:solidFill>
              </a:rPr>
              <a:t>הוֹשֵׁעַ</a:t>
            </a:r>
            <a:r>
              <a:rPr lang="en-US" sz="2400" b="1" dirty="0">
                <a:solidFill>
                  <a:srgbClr val="FFFF00"/>
                </a:solidFill>
              </a:rPr>
              <a:t>) </a:t>
            </a:r>
            <a:r>
              <a:rPr lang="en-US" sz="2400" dirty="0">
                <a:solidFill>
                  <a:schemeClr val="bg1"/>
                </a:solidFill>
              </a:rPr>
              <a:t>was the original name of </a:t>
            </a:r>
            <a:r>
              <a:rPr lang="en-US" sz="2400" b="1" dirty="0">
                <a:solidFill>
                  <a:srgbClr val="FFFF00"/>
                </a:solidFill>
              </a:rPr>
              <a:t>Joshua</a:t>
            </a:r>
            <a:r>
              <a:rPr lang="en-US" sz="2400" dirty="0">
                <a:solidFill>
                  <a:schemeClr val="bg1"/>
                </a:solidFill>
              </a:rPr>
              <a:t> son of Nun, till Moses gave him the longer name which he continued to bear (</a:t>
            </a:r>
            <a:r>
              <a:rPr lang="he-IL" sz="2400" dirty="0" smtClean="0">
                <a:solidFill>
                  <a:srgbClr val="FFFF00"/>
                </a:solidFill>
              </a:rPr>
              <a:t>יְהוֹשׁוּעַ</a:t>
            </a:r>
            <a:r>
              <a:rPr lang="en-US" sz="2400" i="1" dirty="0" smtClean="0">
                <a:solidFill>
                  <a:srgbClr val="FFFF00"/>
                </a:solidFill>
              </a:rPr>
              <a:t>  </a:t>
            </a:r>
            <a:r>
              <a:rPr lang="en-US" sz="2400" i="1" dirty="0" err="1" smtClean="0">
                <a:solidFill>
                  <a:srgbClr val="FFFF00"/>
                </a:solidFill>
              </a:rPr>
              <a:t>yehoshua</a:t>
            </a:r>
            <a:r>
              <a:rPr lang="en-US" sz="2400" dirty="0">
                <a:solidFill>
                  <a:schemeClr val="bg1"/>
                </a:solidFill>
              </a:rPr>
              <a:t>), “</a:t>
            </a:r>
            <a:r>
              <a:rPr lang="en-US" sz="2400" b="1" i="1" dirty="0">
                <a:solidFill>
                  <a:srgbClr val="FFFF00"/>
                </a:solidFill>
              </a:rPr>
              <a:t>Yahweh is salvation</a:t>
            </a:r>
            <a:r>
              <a:rPr lang="en-US" sz="2400" dirty="0">
                <a:solidFill>
                  <a:schemeClr val="bg1"/>
                </a:solidFill>
              </a:rPr>
              <a:t>” or “</a:t>
            </a:r>
            <a:r>
              <a:rPr lang="en-US" sz="2400" b="1" i="1" dirty="0">
                <a:solidFill>
                  <a:srgbClr val="FFFF00"/>
                </a:solidFill>
              </a:rPr>
              <a:t>Yahweh saves</a:t>
            </a:r>
            <a:r>
              <a:rPr lang="en-US" sz="2400" dirty="0">
                <a:solidFill>
                  <a:schemeClr val="bg1"/>
                </a:solidFill>
              </a:rPr>
              <a:t>”. </a:t>
            </a:r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CN" altLang="en-US" sz="2800" b="1" dirty="0" smtClean="0">
                <a:solidFill>
                  <a:srgbClr val="FFFF00"/>
                </a:solidFill>
              </a:rPr>
              <a:t>     </a:t>
            </a:r>
            <a:r>
              <a:rPr lang="en-US" altLang="zh-CN" sz="2800" b="1" dirty="0">
                <a:solidFill>
                  <a:srgbClr val="FFFF00"/>
                </a:solidFill>
              </a:rPr>
              <a:t>-</a:t>
            </a:r>
            <a:r>
              <a:rPr lang="zh-CN" altLang="en-US" sz="2800" b="1" dirty="0">
                <a:solidFill>
                  <a:srgbClr val="FFFF00"/>
                </a:solidFill>
              </a:rPr>
              <a:t>希伯來文  </a:t>
            </a:r>
            <a:r>
              <a:rPr lang="en-US" altLang="ko-KR" sz="2800" b="1" dirty="0">
                <a:solidFill>
                  <a:srgbClr val="FFFF00"/>
                </a:solidFill>
              </a:rPr>
              <a:t>‘</a:t>
            </a:r>
            <a:r>
              <a:rPr lang="en-US" altLang="ko-KR" sz="2800" b="1" dirty="0" err="1" smtClean="0">
                <a:solidFill>
                  <a:srgbClr val="FFFF00"/>
                </a:solidFill>
              </a:rPr>
              <a:t>Yeshua</a:t>
            </a:r>
            <a:r>
              <a:rPr lang="en-US" altLang="ko-KR" sz="2800" b="1" dirty="0">
                <a:solidFill>
                  <a:srgbClr val="FFFF00"/>
                </a:solidFill>
              </a:rPr>
              <a:t>’ 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he-IL" sz="2800" dirty="0" smtClean="0">
                <a:solidFill>
                  <a:srgbClr val="FFFF00"/>
                </a:solidFill>
              </a:rPr>
              <a:t>יֵשׁוּעַ</a:t>
            </a:r>
            <a:r>
              <a:rPr lang="en-US" sz="2800" dirty="0" smtClean="0">
                <a:solidFill>
                  <a:schemeClr val="bg1"/>
                </a:solidFill>
              </a:rPr>
              <a:t>) (‘</a:t>
            </a:r>
            <a:r>
              <a:rPr lang="en-US" sz="2800" dirty="0" smtClean="0">
                <a:solidFill>
                  <a:srgbClr val="FFFF00"/>
                </a:solidFill>
              </a:rPr>
              <a:t>salvation</a:t>
            </a:r>
            <a:r>
              <a:rPr lang="en-US" sz="2800" dirty="0" smtClean="0">
                <a:solidFill>
                  <a:schemeClr val="bg1"/>
                </a:solidFill>
              </a:rPr>
              <a:t>’) </a:t>
            </a:r>
            <a:r>
              <a:rPr lang="en-US" sz="2800" dirty="0" smtClean="0">
                <a:solidFill>
                  <a:srgbClr val="FFFF00"/>
                </a:solidFill>
              </a:rPr>
              <a:t>= Jesus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穌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Matthew 1:21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n-US" sz="2400" baseline="30000" dirty="0" smtClean="0">
                <a:solidFill>
                  <a:schemeClr val="bg1"/>
                </a:solidFill>
              </a:rPr>
              <a:t>ESV </a:t>
            </a:r>
            <a:r>
              <a:rPr lang="en-US" sz="2400" dirty="0">
                <a:solidFill>
                  <a:schemeClr val="bg1"/>
                </a:solidFill>
              </a:rPr>
              <a:t>She will bear a son, and you shall call his name </a:t>
            </a:r>
            <a:r>
              <a:rPr lang="en-US" sz="2400" b="1" dirty="0" smtClean="0">
                <a:solidFill>
                  <a:srgbClr val="FFFF00"/>
                </a:solidFill>
              </a:rPr>
              <a:t>Jesus (</a:t>
            </a:r>
            <a:r>
              <a:rPr lang="el-GR" sz="2400" dirty="0" smtClean="0">
                <a:solidFill>
                  <a:srgbClr val="FFFF00"/>
                </a:solidFill>
              </a:rPr>
              <a:t>Ἰησοῦν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>
                <a:solidFill>
                  <a:schemeClr val="bg1"/>
                </a:solidFill>
              </a:rPr>
              <a:t>for </a:t>
            </a:r>
            <a:r>
              <a:rPr lang="en-US" sz="2400" b="1" dirty="0">
                <a:solidFill>
                  <a:srgbClr val="FFFF00"/>
                </a:solidFill>
              </a:rPr>
              <a:t>he will save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l-GR" sz="2400" dirty="0" smtClean="0">
                <a:solidFill>
                  <a:srgbClr val="FFFF00"/>
                </a:solidFill>
              </a:rPr>
              <a:t>αὐτὸς</a:t>
            </a:r>
            <a:r>
              <a:rPr lang="el-GR" sz="2400" dirty="0" smtClean="0">
                <a:solidFill>
                  <a:schemeClr val="bg1"/>
                </a:solidFill>
              </a:rPr>
              <a:t> </a:t>
            </a:r>
            <a:r>
              <a:rPr lang="el-GR" sz="2400" dirty="0" smtClean="0">
                <a:solidFill>
                  <a:srgbClr val="FFFF00"/>
                </a:solidFill>
              </a:rPr>
              <a:t>σώσει</a:t>
            </a:r>
            <a:r>
              <a:rPr lang="en-US" sz="2400" dirty="0" smtClean="0">
                <a:solidFill>
                  <a:srgbClr val="FFFF00"/>
                </a:solidFill>
              </a:rPr>
              <a:t>) </a:t>
            </a:r>
            <a:r>
              <a:rPr lang="en-US" sz="2400" dirty="0" smtClean="0">
                <a:solidFill>
                  <a:schemeClr val="bg1"/>
                </a:solidFill>
              </a:rPr>
              <a:t>his </a:t>
            </a:r>
            <a:r>
              <a:rPr lang="en-US" sz="2400" dirty="0">
                <a:solidFill>
                  <a:schemeClr val="bg1"/>
                </a:solidFill>
              </a:rPr>
              <a:t>people from their sins</a:t>
            </a:r>
            <a:r>
              <a:rPr lang="en-US" sz="2400" dirty="0" smtClean="0">
                <a:solidFill>
                  <a:schemeClr val="bg1"/>
                </a:solidFill>
              </a:rPr>
              <a:t>. / </a:t>
            </a:r>
            <a:r>
              <a:rPr lang="zh-TW" altLang="en-US" sz="2400" dirty="0" smtClean="0">
                <a:solidFill>
                  <a:schemeClr val="bg1"/>
                </a:solidFill>
              </a:rPr>
              <a:t>他</a:t>
            </a:r>
            <a:r>
              <a:rPr lang="zh-TW" altLang="en-US" sz="2400" dirty="0">
                <a:solidFill>
                  <a:schemeClr val="bg1"/>
                </a:solidFill>
              </a:rPr>
              <a:t>將要生一個兒子．你要給他起名叫</a:t>
            </a:r>
            <a:r>
              <a:rPr lang="zh-TW" altLang="en-US" sz="2400" b="1" u="sng" dirty="0">
                <a:solidFill>
                  <a:srgbClr val="FFFF00"/>
                </a:solidFill>
              </a:rPr>
              <a:t>耶穌</a:t>
            </a:r>
            <a:r>
              <a:rPr lang="zh-TW" altLang="en-US" sz="2400" dirty="0">
                <a:solidFill>
                  <a:schemeClr val="bg1"/>
                </a:solidFill>
              </a:rPr>
              <a:t>．因</a:t>
            </a:r>
            <a:r>
              <a:rPr lang="zh-TW" altLang="en-US" sz="2400" b="1" u="sng" dirty="0">
                <a:solidFill>
                  <a:srgbClr val="FFFF00"/>
                </a:solidFill>
              </a:rPr>
              <a:t>他要</a:t>
            </a:r>
            <a:r>
              <a:rPr lang="zh-TW" altLang="en-US" sz="2400" dirty="0">
                <a:solidFill>
                  <a:schemeClr val="bg1"/>
                </a:solidFill>
              </a:rPr>
              <a:t>將自己的百姓從罪惡裡</a:t>
            </a:r>
            <a:r>
              <a:rPr lang="zh-TW" altLang="en-US" sz="2400" b="1" u="sng" dirty="0">
                <a:solidFill>
                  <a:srgbClr val="FFFF00"/>
                </a:solidFill>
              </a:rPr>
              <a:t>救出來</a:t>
            </a:r>
            <a:r>
              <a:rPr lang="zh-TW" altLang="en-US" sz="2400" dirty="0">
                <a:solidFill>
                  <a:schemeClr val="bg1"/>
                </a:solidFill>
              </a:rPr>
              <a:t>。</a:t>
            </a:r>
            <a:endParaRPr lang="en-US" sz="2400" dirty="0">
              <a:solidFill>
                <a:schemeClr val="bg1"/>
              </a:solidFill>
            </a:endParaRPr>
          </a:p>
          <a:p>
            <a:pPr rtl="1"/>
            <a:r>
              <a:rPr lang="he-IL" sz="2400" dirty="0" smtClean="0">
                <a:solidFill>
                  <a:schemeClr val="bg1"/>
                </a:solidFill>
              </a:rPr>
              <a:t>‎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baseline="30000" dirty="0" smtClean="0">
                <a:solidFill>
                  <a:schemeClr val="bg1"/>
                </a:solidFill>
              </a:rPr>
              <a:t>MHT </a:t>
            </a:r>
            <a:r>
              <a:rPr lang="he-IL" sz="2400" dirty="0">
                <a:solidFill>
                  <a:schemeClr val="bg1"/>
                </a:solidFill>
              </a:rPr>
              <a:t>הִיא יוֹלֶדֶת בֵּן וְאַתָּה תִּקְרָא שְׁמוֹ</a:t>
            </a:r>
            <a:r>
              <a:rPr lang="he-IL" sz="2400" dirty="0">
                <a:solidFill>
                  <a:srgbClr val="FFFF00"/>
                </a:solidFill>
              </a:rPr>
              <a:t> יֵשׁוּעַ</a:t>
            </a:r>
            <a:r>
              <a:rPr lang="he-IL" sz="2400" dirty="0">
                <a:solidFill>
                  <a:schemeClr val="bg1"/>
                </a:solidFill>
              </a:rPr>
              <a:t>, כִּי הוּא </a:t>
            </a:r>
            <a:r>
              <a:rPr lang="he-IL" sz="2400" dirty="0">
                <a:solidFill>
                  <a:srgbClr val="FFFF00"/>
                </a:solidFill>
              </a:rPr>
              <a:t>יוֹשִׁיעַ</a:t>
            </a:r>
            <a:r>
              <a:rPr lang="he-IL" sz="2400" dirty="0">
                <a:solidFill>
                  <a:schemeClr val="bg1"/>
                </a:solidFill>
              </a:rPr>
              <a:t> אֶת עַמּוֹ מֵחַטֹּאתֵיהֶם.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he-IL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	*According to the Modern Hebrew translation, the similar sound </a:t>
            </a:r>
            <a:r>
              <a:rPr lang="en-US" sz="2400" dirty="0" smtClean="0">
                <a:solidFill>
                  <a:schemeClr val="bg1"/>
                </a:solidFill>
              </a:rPr>
              <a:t>between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‘Jesus’ (</a:t>
            </a:r>
            <a:r>
              <a:rPr lang="he-IL" sz="2400" dirty="0">
                <a:solidFill>
                  <a:srgbClr val="FFFF00"/>
                </a:solidFill>
              </a:rPr>
              <a:t>יֵשׁוּעַ </a:t>
            </a:r>
            <a:r>
              <a:rPr lang="en-US" sz="2400" dirty="0" smtClean="0">
                <a:solidFill>
                  <a:srgbClr val="FFFF00"/>
                </a:solidFill>
              </a:rPr>
              <a:t> 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Yeshua</a:t>
            </a:r>
            <a:r>
              <a:rPr lang="en-US" sz="2400" dirty="0">
                <a:solidFill>
                  <a:srgbClr val="FFFF00"/>
                </a:solidFill>
              </a:rPr>
              <a:t>)</a:t>
            </a:r>
            <a:r>
              <a:rPr lang="en-US" sz="2400" dirty="0">
                <a:solidFill>
                  <a:schemeClr val="bg1"/>
                </a:solidFill>
              </a:rPr>
              <a:t> and </a:t>
            </a:r>
            <a:r>
              <a:rPr lang="en-US" sz="2400" dirty="0">
                <a:solidFill>
                  <a:srgbClr val="FFFF00"/>
                </a:solidFill>
              </a:rPr>
              <a:t>‘</a:t>
            </a:r>
            <a:r>
              <a:rPr lang="en-US" sz="2400" b="1" dirty="0">
                <a:solidFill>
                  <a:srgbClr val="FFFF00"/>
                </a:solidFill>
              </a:rPr>
              <a:t>he will save</a:t>
            </a:r>
            <a:r>
              <a:rPr lang="en-US" sz="2400" dirty="0">
                <a:solidFill>
                  <a:srgbClr val="FFFF00"/>
                </a:solidFill>
              </a:rPr>
              <a:t>’ (</a:t>
            </a:r>
            <a:r>
              <a:rPr lang="he-IL" sz="2400" dirty="0">
                <a:solidFill>
                  <a:srgbClr val="FFFF00"/>
                </a:solidFill>
              </a:rPr>
              <a:t>יוֹשִׁיעַ </a:t>
            </a:r>
            <a:r>
              <a:rPr lang="en-US" sz="2400" b="1" i="1" dirty="0" err="1">
                <a:solidFill>
                  <a:srgbClr val="FFFF00"/>
                </a:solidFill>
              </a:rPr>
              <a:t>Yoshia</a:t>
            </a:r>
            <a:r>
              <a:rPr lang="en-US" sz="2400" dirty="0">
                <a:solidFill>
                  <a:srgbClr val="FFFF00"/>
                </a:solidFill>
              </a:rPr>
              <a:t>) </a:t>
            </a:r>
            <a:r>
              <a:rPr lang="en-US" sz="2400" dirty="0">
                <a:solidFill>
                  <a:schemeClr val="bg1"/>
                </a:solidFill>
              </a:rPr>
              <a:t>can be clearly noticed. – A Hebraism.</a:t>
            </a:r>
            <a:endParaRPr lang="en-US" sz="1100" dirty="0">
              <a:solidFill>
                <a:schemeClr val="bg1"/>
              </a:solidFill>
            </a:endParaRPr>
          </a:p>
          <a:p>
            <a:endParaRPr lang="en-US" sz="1100" dirty="0" smtClean="0">
              <a:solidFill>
                <a:schemeClr val="bg1"/>
              </a:solidFill>
            </a:endParaRPr>
          </a:p>
          <a:p>
            <a:endParaRPr lang="en-US" sz="1100" dirty="0" smtClean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04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6933"/>
            <a:ext cx="12188825" cy="68480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200" dirty="0" smtClean="0">
              <a:solidFill>
                <a:schemeClr val="bg1"/>
              </a:solidFill>
            </a:endParaRPr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今天是要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歸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向耶和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華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的日子</a:t>
            </a:r>
            <a:endParaRPr lang="en-US" altLang="zh-TW" sz="3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100" b="1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Hosea 6:1-2.  </a:t>
            </a:r>
            <a:r>
              <a:rPr lang="en-US" altLang="zh-TW" sz="2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1</a:t>
            </a:r>
            <a:r>
              <a:rPr lang="zh-TW" altLang="en-US" sz="2800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TW" altLang="en-US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來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吧，我們歸向耶和華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！他撕裂我們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，也必</a:t>
            </a:r>
            <a:endParaRPr lang="en-US" altLang="zh-TW" sz="2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醫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治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；他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打傷我們，也必纏裹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800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2</a:t>
            </a:r>
            <a:r>
              <a:rPr lang="zh-TW" altLang="en-US" sz="2800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過兩天他必使我們甦醒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三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天他必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使我們興起，我們就在他面前得以存活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*God’s </a:t>
            </a:r>
            <a:r>
              <a:rPr lang="en-US" sz="2400" dirty="0">
                <a:solidFill>
                  <a:schemeClr val="bg1"/>
                </a:solidFill>
              </a:rPr>
              <a:t>action of ‘tearing and striking’ may be a sign urging us to return to Him.</a:t>
            </a:r>
            <a:endParaRPr lang="en-US" altLang="ko-KR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-</a:t>
            </a:r>
            <a:r>
              <a:rPr lang="en-US" sz="2400" b="1" dirty="0" smtClean="0">
                <a:solidFill>
                  <a:srgbClr val="FF0000"/>
                </a:solidFill>
              </a:rPr>
              <a:t>Hosea 5:13-15.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13 </a:t>
            </a:r>
            <a:r>
              <a:rPr lang="zh-TW" altLang="en-US" sz="2400" b="1" dirty="0">
                <a:solidFill>
                  <a:schemeClr val="bg1"/>
                </a:solidFill>
              </a:rPr>
              <a:t>以法蓮見自己有</a:t>
            </a:r>
            <a:r>
              <a:rPr lang="zh-TW" altLang="en-US" sz="2400" b="1" dirty="0">
                <a:solidFill>
                  <a:srgbClr val="FFFF00"/>
                </a:solidFill>
              </a:rPr>
              <a:t>病</a:t>
            </a:r>
            <a:r>
              <a:rPr lang="zh-TW" altLang="en-US" sz="2400" b="1" dirty="0">
                <a:solidFill>
                  <a:schemeClr val="bg1"/>
                </a:solidFill>
              </a:rPr>
              <a:t>、猶大見自己有</a:t>
            </a:r>
            <a:r>
              <a:rPr lang="zh-TW" altLang="en-US" sz="2400" b="1" dirty="0">
                <a:solidFill>
                  <a:srgbClr val="FFFF00"/>
                </a:solidFill>
              </a:rPr>
              <a:t>傷</a:t>
            </a:r>
            <a:r>
              <a:rPr lang="zh-TW" altLang="en-US" sz="2400" dirty="0" smtClean="0">
                <a:solidFill>
                  <a:schemeClr val="bg1"/>
                </a:solidFill>
              </a:rPr>
              <a:t>、</a:t>
            </a:r>
            <a:r>
              <a:rPr lang="en-US" altLang="zh-TW" sz="2400" dirty="0" smtClean="0">
                <a:solidFill>
                  <a:schemeClr val="bg1"/>
                </a:solidFill>
              </a:rPr>
              <a:t>………...  </a:t>
            </a:r>
            <a:r>
              <a:rPr lang="zh-TW" altLang="en-US" sz="2400" dirty="0" smtClean="0">
                <a:solidFill>
                  <a:schemeClr val="bg1"/>
                </a:solidFill>
              </a:rPr>
              <a:t>不</a:t>
            </a:r>
            <a:r>
              <a:rPr lang="zh-TW" altLang="en-US" sz="2400" dirty="0">
                <a:solidFill>
                  <a:schemeClr val="bg1"/>
                </a:solidFill>
              </a:rPr>
              <a:t>能治好你們的傷。</a:t>
            </a:r>
            <a:r>
              <a:rPr lang="en-US" sz="2400" b="1" dirty="0">
                <a:solidFill>
                  <a:schemeClr val="bg1"/>
                </a:solidFill>
              </a:rPr>
              <a:t>14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我必向以法蓮如獅子、向猶大家如少壯獅子、</a:t>
            </a:r>
            <a:r>
              <a:rPr lang="zh-TW" altLang="en-US" sz="2400" b="1" dirty="0">
                <a:solidFill>
                  <a:schemeClr val="bg1"/>
                </a:solidFill>
              </a:rPr>
              <a:t>我必</a:t>
            </a:r>
            <a:r>
              <a:rPr lang="zh-TW" altLang="en-US" sz="2400" b="1" dirty="0">
                <a:solidFill>
                  <a:srgbClr val="FFFF00"/>
                </a:solidFill>
              </a:rPr>
              <a:t>撕裂</a:t>
            </a:r>
            <a:r>
              <a:rPr lang="zh-TW" altLang="en-US" sz="2400" b="1" dirty="0">
                <a:solidFill>
                  <a:schemeClr val="bg1"/>
                </a:solidFill>
              </a:rPr>
              <a:t>而去、我要奪去</a:t>
            </a:r>
            <a:r>
              <a:rPr lang="zh-TW" altLang="en-US" sz="2400" dirty="0">
                <a:solidFill>
                  <a:schemeClr val="bg1"/>
                </a:solidFill>
              </a:rPr>
              <a:t>、無人搭救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15 </a:t>
            </a:r>
            <a:r>
              <a:rPr lang="zh-TW" altLang="en-US" sz="2400" b="1" dirty="0">
                <a:solidFill>
                  <a:srgbClr val="FFFF00"/>
                </a:solidFill>
              </a:rPr>
              <a:t>我要回到原處、等他們自覺有罪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、尋</a:t>
            </a:r>
            <a:r>
              <a:rPr lang="zh-TW" altLang="en-US" sz="2400" b="1" dirty="0">
                <a:solidFill>
                  <a:srgbClr val="FFFF00"/>
                </a:solidFill>
              </a:rPr>
              <a:t>求我面、他們在急難的時候必切切尋求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我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*Do </a:t>
            </a:r>
            <a:r>
              <a:rPr lang="en-US" sz="2400" dirty="0">
                <a:solidFill>
                  <a:schemeClr val="bg1"/>
                </a:solidFill>
              </a:rPr>
              <a:t>not forget that if we return to Yahweh our God, He is the perfect healer.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         -</a:t>
            </a:r>
            <a:r>
              <a:rPr lang="en-US" sz="2400" b="1" dirty="0" smtClean="0">
                <a:solidFill>
                  <a:srgbClr val="FF0000"/>
                </a:solidFill>
              </a:rPr>
              <a:t>Amos </a:t>
            </a:r>
            <a:r>
              <a:rPr lang="en-US" sz="2400" b="1" dirty="0">
                <a:solidFill>
                  <a:srgbClr val="FF0000"/>
                </a:solidFill>
              </a:rPr>
              <a:t>4:6</a:t>
            </a:r>
            <a:r>
              <a:rPr lang="he-IL" sz="2400" dirty="0" smtClean="0">
                <a:solidFill>
                  <a:srgbClr val="FF0000"/>
                </a:solidFill>
              </a:rPr>
              <a:t>‎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zh-TW" altLang="en-US" sz="2400" dirty="0" smtClean="0">
                <a:solidFill>
                  <a:schemeClr val="bg1"/>
                </a:solidFill>
              </a:rPr>
              <a:t>我使你們 </a:t>
            </a:r>
            <a:r>
              <a:rPr lang="en-US" altLang="zh-TW" sz="2400" dirty="0" smtClean="0">
                <a:solidFill>
                  <a:schemeClr val="bg1"/>
                </a:solidFill>
              </a:rPr>
              <a:t>…….. </a:t>
            </a:r>
            <a:r>
              <a:rPr lang="zh-TW" altLang="en-US" sz="2400" dirty="0" smtClean="0">
                <a:solidFill>
                  <a:schemeClr val="bg1"/>
                </a:solidFill>
              </a:rPr>
              <a:t>在</a:t>
            </a:r>
            <a:r>
              <a:rPr lang="zh-TW" altLang="en-US" sz="2400" dirty="0">
                <a:solidFill>
                  <a:schemeClr val="bg1"/>
                </a:solidFill>
              </a:rPr>
              <a:t>你們各處</a:t>
            </a:r>
            <a:r>
              <a:rPr lang="zh-TW" altLang="en-US" sz="2400" b="1" dirty="0">
                <a:solidFill>
                  <a:srgbClr val="FFFF00"/>
                </a:solidFill>
              </a:rPr>
              <a:t>糧食缺乏</a:t>
            </a:r>
            <a:r>
              <a:rPr lang="zh-TW" altLang="en-US" sz="2400" dirty="0">
                <a:solidFill>
                  <a:schemeClr val="bg1"/>
                </a:solidFill>
              </a:rPr>
              <a:t>．</a:t>
            </a:r>
            <a:r>
              <a:rPr lang="zh-TW" altLang="en-US" sz="2400" b="1" u="sng" dirty="0">
                <a:solidFill>
                  <a:srgbClr val="FFFF00"/>
                </a:solidFill>
              </a:rPr>
              <a:t>你們仍不歸向我．這是耶和華說的</a:t>
            </a:r>
            <a:r>
              <a:rPr lang="zh-TW" altLang="en-US" sz="2400" dirty="0" smtClean="0">
                <a:solidFill>
                  <a:schemeClr val="bg1"/>
                </a:solidFill>
              </a:rPr>
              <a:t>。</a:t>
            </a:r>
            <a:r>
              <a:rPr lang="en-US" altLang="zh-TW" sz="2400" dirty="0" smtClean="0">
                <a:solidFill>
                  <a:srgbClr val="FF0000"/>
                </a:solidFill>
              </a:rPr>
              <a:t>8</a:t>
            </a:r>
            <a:r>
              <a:rPr lang="zh-TW" altLang="en-US" sz="2400" dirty="0" smtClean="0">
                <a:solidFill>
                  <a:srgbClr val="FF0000"/>
                </a:solidFill>
              </a:rPr>
              <a:t>  </a:t>
            </a:r>
            <a:r>
              <a:rPr lang="zh-TW" altLang="en-US" sz="2400" dirty="0">
                <a:solidFill>
                  <a:schemeClr val="bg1"/>
                </a:solidFill>
              </a:rPr>
              <a:t>這樣，兩三城的人湊到一城去</a:t>
            </a:r>
            <a:r>
              <a:rPr lang="zh-TW" altLang="en-US" sz="2400" b="1" dirty="0">
                <a:solidFill>
                  <a:srgbClr val="FFFF00"/>
                </a:solidFill>
              </a:rPr>
              <a:t>找水，卻喝不足</a:t>
            </a:r>
            <a:r>
              <a:rPr lang="zh-TW" altLang="en-US" sz="2400" dirty="0" smtClean="0">
                <a:solidFill>
                  <a:schemeClr val="bg1"/>
                </a:solidFill>
              </a:rPr>
              <a:t>；</a:t>
            </a:r>
            <a:r>
              <a:rPr lang="zh-TW" altLang="en-US" sz="2400" b="1" u="sng" dirty="0">
                <a:solidFill>
                  <a:srgbClr val="FFFF00"/>
                </a:solidFill>
              </a:rPr>
              <a:t>你們仍不歸向我．這是耶和華說的</a:t>
            </a:r>
            <a:r>
              <a:rPr lang="zh-TW" altLang="en-US" sz="2400" dirty="0" smtClean="0">
                <a:solidFill>
                  <a:schemeClr val="bg1"/>
                </a:solidFill>
              </a:rPr>
              <a:t>。  </a:t>
            </a:r>
            <a:r>
              <a:rPr lang="en-US" altLang="zh-TW" sz="2400" dirty="0" smtClean="0">
                <a:solidFill>
                  <a:srgbClr val="FF0000"/>
                </a:solidFill>
              </a:rPr>
              <a:t>9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zh-TW" altLang="en-US" sz="2400" dirty="0" smtClean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我以</a:t>
            </a:r>
            <a:r>
              <a:rPr lang="zh-TW" altLang="en-US" sz="2400" b="1" dirty="0">
                <a:solidFill>
                  <a:srgbClr val="FFFF00"/>
                </a:solidFill>
              </a:rPr>
              <a:t>旱風、霉爛</a:t>
            </a:r>
            <a:r>
              <a:rPr lang="zh-TW" altLang="en-US" sz="2400" dirty="0">
                <a:solidFill>
                  <a:schemeClr val="bg1"/>
                </a:solidFill>
              </a:rPr>
              <a:t>攻擊你們</a:t>
            </a:r>
            <a:r>
              <a:rPr lang="zh-TW" altLang="en-US" sz="2400" dirty="0" smtClean="0">
                <a:solidFill>
                  <a:schemeClr val="bg1"/>
                </a:solidFill>
              </a:rPr>
              <a:t>，</a:t>
            </a:r>
            <a:r>
              <a:rPr lang="zh-TW" altLang="en-US" sz="2400" dirty="0">
                <a:solidFill>
                  <a:schemeClr val="bg1"/>
                </a:solidFill>
              </a:rPr>
              <a:t> </a:t>
            </a:r>
            <a:r>
              <a:rPr lang="en-US" altLang="zh-TW" sz="2400" dirty="0" smtClean="0">
                <a:solidFill>
                  <a:schemeClr val="bg1"/>
                </a:solidFill>
              </a:rPr>
              <a:t>…….. </a:t>
            </a:r>
            <a:r>
              <a:rPr lang="zh-TW" altLang="en-US" sz="2400" dirty="0" smtClean="0">
                <a:solidFill>
                  <a:schemeClr val="bg1"/>
                </a:solidFill>
              </a:rPr>
              <a:t>橄</a:t>
            </a:r>
            <a:r>
              <a:rPr lang="zh-TW" altLang="en-US" sz="2400" dirty="0">
                <a:solidFill>
                  <a:schemeClr val="bg1"/>
                </a:solidFill>
              </a:rPr>
              <a:t>欖樹都</a:t>
            </a:r>
            <a:r>
              <a:rPr lang="zh-TW" altLang="en-US" sz="2400" b="1" dirty="0">
                <a:solidFill>
                  <a:srgbClr val="FFFF00"/>
                </a:solidFill>
              </a:rPr>
              <a:t>被剪蟲所吃</a:t>
            </a:r>
            <a:r>
              <a:rPr lang="zh-TW" altLang="en-US" sz="2400" dirty="0" smtClean="0">
                <a:solidFill>
                  <a:schemeClr val="bg1"/>
                </a:solidFill>
              </a:rPr>
              <a:t>；</a:t>
            </a:r>
            <a:r>
              <a:rPr lang="zh-TW" altLang="en-US" sz="2400" b="1" u="sng" dirty="0">
                <a:solidFill>
                  <a:srgbClr val="FFFF00"/>
                </a:solidFill>
              </a:rPr>
              <a:t>你們仍不歸向我．這是耶和華說的</a:t>
            </a:r>
            <a:r>
              <a:rPr lang="zh-TW" altLang="en-US" sz="2400" dirty="0" smtClean="0">
                <a:solidFill>
                  <a:schemeClr val="bg1"/>
                </a:solidFill>
              </a:rPr>
              <a:t>。 </a:t>
            </a:r>
            <a:r>
              <a:rPr lang="en-US" altLang="zh-TW" sz="2400" dirty="0" smtClean="0">
                <a:solidFill>
                  <a:srgbClr val="FF0000"/>
                </a:solidFill>
              </a:rPr>
              <a:t>10</a:t>
            </a:r>
            <a:r>
              <a:rPr lang="zh-TW" altLang="en-US" sz="2400" dirty="0" smtClean="0">
                <a:solidFill>
                  <a:schemeClr val="bg1"/>
                </a:solidFill>
              </a:rPr>
              <a:t>  </a:t>
            </a:r>
            <a:r>
              <a:rPr lang="zh-TW" altLang="en-US" sz="2400" dirty="0">
                <a:solidFill>
                  <a:schemeClr val="bg1"/>
                </a:solidFill>
              </a:rPr>
              <a:t>我降</a:t>
            </a:r>
            <a:r>
              <a:rPr lang="zh-TW" altLang="en-US" sz="2400" b="1" dirty="0">
                <a:solidFill>
                  <a:srgbClr val="FFFF00"/>
                </a:solidFill>
              </a:rPr>
              <a:t>瘟疫</a:t>
            </a:r>
            <a:r>
              <a:rPr lang="zh-TW" altLang="en-US" sz="2400" dirty="0">
                <a:solidFill>
                  <a:schemeClr val="bg1"/>
                </a:solidFill>
              </a:rPr>
              <a:t>在你們中間，像在埃及一樣；</a:t>
            </a:r>
            <a:r>
              <a:rPr lang="zh-TW" altLang="en-US" sz="2400" b="1" dirty="0">
                <a:solidFill>
                  <a:srgbClr val="FFFF00"/>
                </a:solidFill>
              </a:rPr>
              <a:t>用刀殺戮</a:t>
            </a:r>
            <a:r>
              <a:rPr lang="zh-TW" altLang="en-US" sz="2400" dirty="0">
                <a:solidFill>
                  <a:schemeClr val="bg1"/>
                </a:solidFill>
              </a:rPr>
              <a:t>你們的少年</a:t>
            </a:r>
            <a:r>
              <a:rPr lang="zh-TW" altLang="en-US" sz="2400" dirty="0" smtClean="0">
                <a:solidFill>
                  <a:schemeClr val="bg1"/>
                </a:solidFill>
              </a:rPr>
              <a:t>人</a:t>
            </a:r>
            <a:r>
              <a:rPr lang="zh-TW" altLang="en-US" sz="2400" dirty="0">
                <a:solidFill>
                  <a:schemeClr val="bg1"/>
                </a:solidFill>
              </a:rPr>
              <a:t> </a:t>
            </a:r>
            <a:r>
              <a:rPr lang="en-US" altLang="zh-TW" sz="2400" dirty="0" smtClean="0">
                <a:solidFill>
                  <a:schemeClr val="bg1"/>
                </a:solidFill>
              </a:rPr>
              <a:t>…….. </a:t>
            </a:r>
            <a:r>
              <a:rPr lang="zh-TW" altLang="en-US" sz="2400" b="1" u="sng" dirty="0" smtClean="0">
                <a:solidFill>
                  <a:srgbClr val="FFFF00"/>
                </a:solidFill>
              </a:rPr>
              <a:t>你</a:t>
            </a:r>
            <a:r>
              <a:rPr lang="zh-TW" altLang="en-US" sz="2400" b="1" u="sng" dirty="0">
                <a:solidFill>
                  <a:srgbClr val="FFFF00"/>
                </a:solidFill>
              </a:rPr>
              <a:t>們仍不歸向我．這是耶和華說的</a:t>
            </a:r>
            <a:r>
              <a:rPr lang="zh-TW" altLang="en-US" sz="2400" dirty="0" smtClean="0">
                <a:solidFill>
                  <a:schemeClr val="bg1"/>
                </a:solidFill>
              </a:rPr>
              <a:t>。  </a:t>
            </a:r>
            <a:r>
              <a:rPr lang="en-US" altLang="zh-TW" sz="2400" dirty="0" smtClean="0">
                <a:solidFill>
                  <a:srgbClr val="FF0000"/>
                </a:solidFill>
              </a:rPr>
              <a:t>11</a:t>
            </a:r>
            <a:r>
              <a:rPr lang="zh-TW" altLang="en-US" sz="2400" dirty="0" smtClean="0">
                <a:solidFill>
                  <a:schemeClr val="bg1"/>
                </a:solidFill>
              </a:rPr>
              <a:t>  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我</a:t>
            </a:r>
            <a:r>
              <a:rPr lang="zh-TW" altLang="en-US" sz="2400" b="1" dirty="0">
                <a:solidFill>
                  <a:srgbClr val="FFFF00"/>
                </a:solidFill>
              </a:rPr>
              <a:t>傾覆你們中間的城邑</a:t>
            </a:r>
            <a:r>
              <a:rPr lang="zh-TW" altLang="en-US" sz="2400" dirty="0">
                <a:solidFill>
                  <a:schemeClr val="bg1"/>
                </a:solidFill>
              </a:rPr>
              <a:t>，如同我從前傾覆所多瑪、蛾摩拉一樣，使你們好像從火中抽出來的一根柴</a:t>
            </a:r>
            <a:r>
              <a:rPr lang="zh-TW" altLang="en-US" sz="2400" dirty="0" smtClean="0">
                <a:solidFill>
                  <a:schemeClr val="bg1"/>
                </a:solidFill>
              </a:rPr>
              <a:t>；</a:t>
            </a:r>
            <a:r>
              <a:rPr lang="zh-TW" altLang="en-US" sz="2400" b="1" u="sng" dirty="0">
                <a:solidFill>
                  <a:srgbClr val="FFFF00"/>
                </a:solidFill>
              </a:rPr>
              <a:t>你們仍不歸向我．這是耶和華說的</a:t>
            </a:r>
            <a:r>
              <a:rPr lang="zh-TW" altLang="en-US" sz="2400" dirty="0" smtClean="0">
                <a:solidFill>
                  <a:schemeClr val="bg1"/>
                </a:solidFill>
              </a:rPr>
              <a:t>。 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844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6933"/>
            <a:ext cx="12188825" cy="677108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200" dirty="0" smtClean="0">
              <a:solidFill>
                <a:schemeClr val="bg1"/>
              </a:solidFill>
            </a:endParaRPr>
          </a:p>
          <a:p>
            <a:r>
              <a:rPr lang="ko-KR" altLang="en-US" sz="1200" dirty="0" smtClean="0">
                <a:solidFill>
                  <a:schemeClr val="bg1"/>
                </a:solidFill>
              </a:rPr>
              <a:t>              </a:t>
            </a:r>
            <a:r>
              <a:rPr lang="ko-KR" altLang="en-US" sz="1200" b="1" dirty="0" smtClean="0">
                <a:solidFill>
                  <a:srgbClr val="FFFF00"/>
                </a:solidFill>
              </a:rPr>
              <a:t>              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怎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麼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歸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向耶和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華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務要認識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華</a:t>
            </a:r>
            <a:endParaRPr lang="en-US" altLang="zh-TW" sz="3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100" b="1" dirty="0" smtClean="0">
              <a:solidFill>
                <a:srgbClr val="FF0000"/>
              </a:solidFill>
            </a:endParaRPr>
          </a:p>
          <a:p>
            <a:endParaRPr lang="en-US" sz="1100" b="1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Hosea 6:3.  </a:t>
            </a:r>
            <a:r>
              <a:rPr lang="zh-TW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我們務要認識耶和華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，竭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力追求認識他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出現確如晨光；他必臨到我們像甘雨，像滋潤田地的春雨。 </a:t>
            </a:r>
          </a:p>
          <a:p>
            <a:endParaRPr lang="en-US" altLang="ko-KR" sz="10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*</a:t>
            </a:r>
            <a:r>
              <a:rPr lang="en-US" sz="2400" dirty="0" smtClean="0">
                <a:solidFill>
                  <a:srgbClr val="FFFF00"/>
                </a:solidFill>
              </a:rPr>
              <a:t>Knowledge </a:t>
            </a:r>
            <a:r>
              <a:rPr lang="en-US" sz="2400" dirty="0">
                <a:solidFill>
                  <a:srgbClr val="FFFF00"/>
                </a:solidFill>
              </a:rPr>
              <a:t>of God </a:t>
            </a:r>
            <a:r>
              <a:rPr lang="en-US" sz="2400" dirty="0">
                <a:solidFill>
                  <a:schemeClr val="bg1"/>
                </a:solidFill>
              </a:rPr>
              <a:t>is one of the important subjects of Hosea.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*</a:t>
            </a:r>
            <a:r>
              <a:rPr lang="en-US" sz="2400" dirty="0" smtClean="0">
                <a:solidFill>
                  <a:srgbClr val="FFFF00"/>
                </a:solidFill>
              </a:rPr>
              <a:t>Lack and rejection of God’s knowledge </a:t>
            </a:r>
            <a:r>
              <a:rPr lang="en-US" sz="2400" dirty="0" smtClean="0">
                <a:solidFill>
                  <a:schemeClr val="bg1"/>
                </a:solidFill>
              </a:rPr>
              <a:t>leads to the destruction of the nation.</a:t>
            </a:r>
          </a:p>
          <a:p>
            <a:endParaRPr lang="en-US" sz="900" dirty="0" smtClean="0">
              <a:solidFill>
                <a:schemeClr val="bg1"/>
              </a:solidFill>
            </a:endParaRPr>
          </a:p>
          <a:p>
            <a:r>
              <a:rPr lang="en-US" sz="2500" b="1" dirty="0" smtClean="0">
                <a:solidFill>
                  <a:schemeClr val="bg1"/>
                </a:solidFill>
              </a:rPr>
              <a:t>   -</a:t>
            </a:r>
            <a:r>
              <a:rPr lang="en-US" sz="2500" b="1" dirty="0" smtClean="0">
                <a:solidFill>
                  <a:srgbClr val="FF0000"/>
                </a:solidFill>
              </a:rPr>
              <a:t>Hosea </a:t>
            </a:r>
            <a:r>
              <a:rPr lang="en-US" sz="2500" b="1" dirty="0">
                <a:solidFill>
                  <a:srgbClr val="FF0000"/>
                </a:solidFill>
              </a:rPr>
              <a:t>2:8[10] </a:t>
            </a:r>
            <a:r>
              <a:rPr lang="he-IL" sz="2500" dirty="0">
                <a:solidFill>
                  <a:schemeClr val="bg1"/>
                </a:solidFill>
              </a:rPr>
              <a:t>‎</a:t>
            </a:r>
            <a:r>
              <a:rPr lang="zh-TW" altLang="en-US" sz="2500" b="1" dirty="0">
                <a:solidFill>
                  <a:srgbClr val="FFFF00"/>
                </a:solidFill>
              </a:rPr>
              <a:t>他不</a:t>
            </a:r>
            <a:r>
              <a:rPr lang="zh-TW" altLang="en-US" sz="2500" b="1" u="sng" dirty="0">
                <a:solidFill>
                  <a:srgbClr val="FFFF00"/>
                </a:solidFill>
              </a:rPr>
              <a:t>知道</a:t>
            </a:r>
            <a:r>
              <a:rPr lang="zh-TW" altLang="en-US" sz="2500" b="1" dirty="0">
                <a:solidFill>
                  <a:srgbClr val="FFFF00"/>
                </a:solidFill>
              </a:rPr>
              <a:t>是我給他五穀</a:t>
            </a:r>
            <a:r>
              <a:rPr lang="en-US" sz="2500" b="1" dirty="0">
                <a:solidFill>
                  <a:srgbClr val="FFFF00"/>
                </a:solidFill>
              </a:rPr>
              <a:t>,</a:t>
            </a:r>
            <a:r>
              <a:rPr lang="zh-TW" altLang="en-US" sz="2500" b="1" dirty="0">
                <a:solidFill>
                  <a:srgbClr val="FFFF00"/>
                </a:solidFill>
              </a:rPr>
              <a:t>新酒</a:t>
            </a:r>
            <a:r>
              <a:rPr lang="en-US" sz="2500" b="1" dirty="0">
                <a:solidFill>
                  <a:srgbClr val="FFFF00"/>
                </a:solidFill>
              </a:rPr>
              <a:t>,</a:t>
            </a:r>
            <a:r>
              <a:rPr lang="zh-TW" altLang="en-US" sz="2500" b="1" dirty="0">
                <a:solidFill>
                  <a:srgbClr val="FFFF00"/>
                </a:solidFill>
              </a:rPr>
              <a:t>和油</a:t>
            </a:r>
            <a:r>
              <a:rPr lang="en-US" sz="2500" dirty="0">
                <a:solidFill>
                  <a:schemeClr val="bg1"/>
                </a:solidFill>
              </a:rPr>
              <a:t>,</a:t>
            </a:r>
            <a:r>
              <a:rPr lang="zh-TW" altLang="en-US" sz="2500" dirty="0">
                <a:solidFill>
                  <a:schemeClr val="bg1"/>
                </a:solidFill>
              </a:rPr>
              <a:t>又加增他的金銀</a:t>
            </a:r>
            <a:r>
              <a:rPr lang="en-US" sz="2500" dirty="0">
                <a:solidFill>
                  <a:schemeClr val="bg1"/>
                </a:solidFill>
              </a:rPr>
              <a:t>;</a:t>
            </a:r>
            <a:r>
              <a:rPr lang="zh-TW" altLang="en-US" sz="2500" dirty="0">
                <a:solidFill>
                  <a:schemeClr val="bg1"/>
                </a:solidFill>
              </a:rPr>
              <a:t>他卻以此供</a:t>
            </a:r>
            <a:r>
              <a:rPr lang="zh-TW" altLang="en-US" sz="2500" dirty="0" smtClean="0">
                <a:solidFill>
                  <a:schemeClr val="bg1"/>
                </a:solidFill>
              </a:rPr>
              <a:t>奉巴</a:t>
            </a:r>
            <a:r>
              <a:rPr lang="zh-TW" altLang="en-US" sz="2500" dirty="0">
                <a:solidFill>
                  <a:schemeClr val="bg1"/>
                </a:solidFill>
              </a:rPr>
              <a:t>力</a:t>
            </a:r>
            <a:r>
              <a:rPr lang="en-US" sz="2500" dirty="0">
                <a:solidFill>
                  <a:schemeClr val="bg1"/>
                </a:solidFill>
              </a:rPr>
              <a:t>.</a:t>
            </a:r>
          </a:p>
          <a:p>
            <a:r>
              <a:rPr lang="en-US" altLang="zh-CN" sz="2500" dirty="0" smtClean="0">
                <a:solidFill>
                  <a:schemeClr val="bg1"/>
                </a:solidFill>
              </a:rPr>
              <a:t>   -</a:t>
            </a:r>
            <a:r>
              <a:rPr lang="en-US" sz="2500" b="1" dirty="0" smtClean="0">
                <a:solidFill>
                  <a:srgbClr val="FF0000"/>
                </a:solidFill>
              </a:rPr>
              <a:t>Hosea </a:t>
            </a:r>
            <a:r>
              <a:rPr lang="en-US" sz="2500" b="1" dirty="0">
                <a:solidFill>
                  <a:srgbClr val="FF0000"/>
                </a:solidFill>
              </a:rPr>
              <a:t>2:20[22]  </a:t>
            </a:r>
            <a:r>
              <a:rPr lang="he-IL" sz="2500" dirty="0">
                <a:solidFill>
                  <a:schemeClr val="bg1"/>
                </a:solidFill>
              </a:rPr>
              <a:t>‎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baseline="30000" dirty="0">
                <a:solidFill>
                  <a:schemeClr val="bg1"/>
                </a:solidFill>
              </a:rPr>
              <a:t> </a:t>
            </a:r>
            <a:r>
              <a:rPr lang="zh-TW" altLang="en-US" sz="2500" dirty="0">
                <a:solidFill>
                  <a:schemeClr val="bg1"/>
                </a:solidFill>
              </a:rPr>
              <a:t>也以誠實聘你歸我、你就必</a:t>
            </a:r>
            <a:r>
              <a:rPr lang="zh-TW" altLang="en-US" sz="2500" b="1" u="sng" dirty="0">
                <a:solidFill>
                  <a:srgbClr val="FFFF00"/>
                </a:solidFill>
              </a:rPr>
              <a:t>認識</a:t>
            </a:r>
            <a:r>
              <a:rPr lang="zh-TW" altLang="en-US" sz="2500" b="1" dirty="0">
                <a:solidFill>
                  <a:srgbClr val="FFFF00"/>
                </a:solidFill>
              </a:rPr>
              <a:t>我耶和華</a:t>
            </a:r>
            <a:r>
              <a:rPr lang="zh-TW" altLang="en-US" sz="2500" dirty="0">
                <a:solidFill>
                  <a:schemeClr val="bg1"/>
                </a:solidFill>
              </a:rPr>
              <a:t>。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dirty="0" smtClean="0">
                <a:solidFill>
                  <a:schemeClr val="bg1"/>
                </a:solidFill>
              </a:rPr>
              <a:t>   -</a:t>
            </a:r>
            <a:r>
              <a:rPr lang="en-US" sz="2500" b="1" dirty="0" smtClean="0">
                <a:solidFill>
                  <a:srgbClr val="FF0000"/>
                </a:solidFill>
              </a:rPr>
              <a:t>Hosea 4:1-2 </a:t>
            </a:r>
            <a:r>
              <a:rPr lang="zh-TW" altLang="en-US" sz="2500" dirty="0" smtClean="0">
                <a:solidFill>
                  <a:schemeClr val="bg1"/>
                </a:solidFill>
              </a:rPr>
              <a:t>以色列人哪你們當聽耶和華的話</a:t>
            </a:r>
            <a:r>
              <a:rPr lang="en-US" sz="2500" dirty="0" smtClean="0">
                <a:solidFill>
                  <a:schemeClr val="bg1"/>
                </a:solidFill>
              </a:rPr>
              <a:t>.</a:t>
            </a:r>
            <a:r>
              <a:rPr lang="zh-TW" altLang="en-US" sz="2500" dirty="0" smtClean="0">
                <a:solidFill>
                  <a:schemeClr val="bg1"/>
                </a:solidFill>
              </a:rPr>
              <a:t>耶和華與這地的居民爭辯因這地上無誠實無良善</a:t>
            </a:r>
            <a:r>
              <a:rPr lang="zh-TW" altLang="en-US" sz="2500" b="1" dirty="0" smtClean="0">
                <a:solidFill>
                  <a:srgbClr val="FFFF00"/>
                </a:solidFill>
              </a:rPr>
              <a:t>無人</a:t>
            </a:r>
            <a:r>
              <a:rPr lang="zh-TW" altLang="en-US" sz="2500" b="1" u="sng" dirty="0" smtClean="0">
                <a:solidFill>
                  <a:srgbClr val="FFFF00"/>
                </a:solidFill>
              </a:rPr>
              <a:t>認識</a:t>
            </a:r>
            <a:r>
              <a:rPr lang="zh-TW" altLang="en-US" sz="2500" b="1" dirty="0" smtClean="0">
                <a:solidFill>
                  <a:srgbClr val="FFFF00"/>
                </a:solidFill>
              </a:rPr>
              <a:t>神</a:t>
            </a:r>
            <a:r>
              <a:rPr lang="en-US" sz="2500" b="1" dirty="0" smtClean="0">
                <a:solidFill>
                  <a:srgbClr val="FFFF00"/>
                </a:solidFill>
              </a:rPr>
              <a:t>. </a:t>
            </a:r>
            <a:r>
              <a:rPr lang="zh-TW" altLang="en-US" sz="2500" dirty="0" smtClean="0">
                <a:solidFill>
                  <a:schemeClr val="bg1"/>
                </a:solidFill>
              </a:rPr>
              <a:t>但起假誓</a:t>
            </a:r>
            <a:r>
              <a:rPr lang="en-US" altLang="zh-TW" sz="2500" dirty="0" smtClean="0">
                <a:solidFill>
                  <a:schemeClr val="bg1"/>
                </a:solidFill>
              </a:rPr>
              <a:t>,</a:t>
            </a:r>
            <a:r>
              <a:rPr lang="zh-TW" altLang="en-US" sz="2500" dirty="0" smtClean="0">
                <a:solidFill>
                  <a:schemeClr val="bg1"/>
                </a:solidFill>
              </a:rPr>
              <a:t>不踐前言</a:t>
            </a:r>
            <a:r>
              <a:rPr lang="en-US" altLang="zh-TW" sz="2500" dirty="0" smtClean="0">
                <a:solidFill>
                  <a:schemeClr val="bg1"/>
                </a:solidFill>
              </a:rPr>
              <a:t>,</a:t>
            </a:r>
            <a:r>
              <a:rPr lang="zh-TW" altLang="en-US" sz="2500" dirty="0" smtClean="0">
                <a:solidFill>
                  <a:schemeClr val="bg1"/>
                </a:solidFill>
              </a:rPr>
              <a:t>殺害</a:t>
            </a:r>
            <a:r>
              <a:rPr lang="en-US" altLang="zh-TW" sz="2500" dirty="0" smtClean="0">
                <a:solidFill>
                  <a:schemeClr val="bg1"/>
                </a:solidFill>
              </a:rPr>
              <a:t>,</a:t>
            </a:r>
            <a:r>
              <a:rPr lang="zh-TW" altLang="en-US" sz="2500" dirty="0" smtClean="0">
                <a:solidFill>
                  <a:schemeClr val="bg1"/>
                </a:solidFill>
              </a:rPr>
              <a:t>偷盜</a:t>
            </a:r>
            <a:r>
              <a:rPr lang="en-US" altLang="zh-TW" sz="2500" dirty="0" smtClean="0">
                <a:solidFill>
                  <a:schemeClr val="bg1"/>
                </a:solidFill>
              </a:rPr>
              <a:t>,</a:t>
            </a:r>
            <a:r>
              <a:rPr lang="zh-TW" altLang="en-US" sz="2500" dirty="0" smtClean="0">
                <a:solidFill>
                  <a:schemeClr val="bg1"/>
                </a:solidFill>
              </a:rPr>
              <a:t>姦淫</a:t>
            </a:r>
            <a:r>
              <a:rPr lang="en-US" altLang="zh-TW" sz="2500" dirty="0" smtClean="0">
                <a:solidFill>
                  <a:schemeClr val="bg1"/>
                </a:solidFill>
              </a:rPr>
              <a:t>,</a:t>
            </a:r>
            <a:r>
              <a:rPr lang="zh-TW" altLang="en-US" sz="2500" dirty="0" smtClean="0">
                <a:solidFill>
                  <a:schemeClr val="bg1"/>
                </a:solidFill>
              </a:rPr>
              <a:t>行強暴</a:t>
            </a:r>
            <a:r>
              <a:rPr lang="en-US" altLang="zh-TW" sz="2500" dirty="0" smtClean="0">
                <a:solidFill>
                  <a:schemeClr val="bg1"/>
                </a:solidFill>
              </a:rPr>
              <a:t>,</a:t>
            </a:r>
            <a:r>
              <a:rPr lang="zh-TW" altLang="en-US" sz="2500" dirty="0" smtClean="0">
                <a:solidFill>
                  <a:schemeClr val="bg1"/>
                </a:solidFill>
              </a:rPr>
              <a:t>殺人流血接連不斷。 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b="1" dirty="0" smtClean="0">
                <a:solidFill>
                  <a:schemeClr val="bg1"/>
                </a:solidFill>
              </a:rPr>
              <a:t>   -</a:t>
            </a:r>
            <a:r>
              <a:rPr lang="en-US" sz="2500" b="1" dirty="0" smtClean="0">
                <a:solidFill>
                  <a:srgbClr val="FF0000"/>
                </a:solidFill>
              </a:rPr>
              <a:t>Hosea </a:t>
            </a:r>
            <a:r>
              <a:rPr lang="en-US" sz="2500" b="1" dirty="0">
                <a:solidFill>
                  <a:srgbClr val="FF0000"/>
                </a:solidFill>
              </a:rPr>
              <a:t>4:6</a:t>
            </a:r>
            <a:r>
              <a:rPr lang="en-US" sz="2500" dirty="0">
                <a:solidFill>
                  <a:srgbClr val="FF0000"/>
                </a:solidFill>
              </a:rPr>
              <a:t>   </a:t>
            </a:r>
            <a:r>
              <a:rPr lang="he-IL" sz="2500" dirty="0" smtClean="0">
                <a:solidFill>
                  <a:schemeClr val="bg1"/>
                </a:solidFill>
              </a:rPr>
              <a:t>‎</a:t>
            </a:r>
            <a:r>
              <a:rPr lang="zh-TW" altLang="en-US" sz="2500" b="1" dirty="0" smtClean="0">
                <a:solidFill>
                  <a:srgbClr val="FFFF00"/>
                </a:solidFill>
              </a:rPr>
              <a:t>我</a:t>
            </a:r>
            <a:r>
              <a:rPr lang="zh-TW" altLang="en-US" sz="2500" b="1" dirty="0">
                <a:solidFill>
                  <a:srgbClr val="FFFF00"/>
                </a:solidFill>
              </a:rPr>
              <a:t>的民因無</a:t>
            </a:r>
            <a:r>
              <a:rPr lang="zh-TW" altLang="en-US" sz="2500" b="1" u="sng" dirty="0">
                <a:solidFill>
                  <a:srgbClr val="FFFF00"/>
                </a:solidFill>
              </a:rPr>
              <a:t>知識</a:t>
            </a:r>
            <a:r>
              <a:rPr lang="zh-TW" altLang="en-US" sz="2500" b="1" dirty="0">
                <a:solidFill>
                  <a:srgbClr val="FFFF00"/>
                </a:solidFill>
              </a:rPr>
              <a:t>而滅亡。你棄掉</a:t>
            </a:r>
            <a:r>
              <a:rPr lang="zh-TW" altLang="en-US" sz="2500" b="1" u="sng" dirty="0">
                <a:solidFill>
                  <a:srgbClr val="FFFF00"/>
                </a:solidFill>
              </a:rPr>
              <a:t>知識</a:t>
            </a:r>
            <a:r>
              <a:rPr lang="zh-TW" altLang="en-US" sz="2500" dirty="0">
                <a:solidFill>
                  <a:schemeClr val="bg1"/>
                </a:solidFill>
              </a:rPr>
              <a:t>，我也必棄掉你，使你不再給我作祭司。</a:t>
            </a:r>
            <a:r>
              <a:rPr lang="zh-TW" altLang="en-US" sz="2500" dirty="0">
                <a:solidFill>
                  <a:srgbClr val="FFFF00"/>
                </a:solidFill>
              </a:rPr>
              <a:t>你既忘了</a:t>
            </a:r>
            <a:r>
              <a:rPr lang="zh-TW" altLang="en-US" sz="2500" b="1" dirty="0">
                <a:solidFill>
                  <a:srgbClr val="FFFF00"/>
                </a:solidFill>
              </a:rPr>
              <a:t>你神的律法</a:t>
            </a:r>
            <a:r>
              <a:rPr lang="zh-TW" altLang="en-US" sz="2500" dirty="0">
                <a:solidFill>
                  <a:schemeClr val="bg1"/>
                </a:solidFill>
              </a:rPr>
              <a:t>，我也必忘記你的兒女</a:t>
            </a:r>
            <a:r>
              <a:rPr lang="zh-TW" altLang="en-US" sz="2500" dirty="0" smtClean="0">
                <a:solidFill>
                  <a:schemeClr val="bg1"/>
                </a:solidFill>
              </a:rPr>
              <a:t>。</a:t>
            </a:r>
            <a:endParaRPr lang="en-US" altLang="zh-TW" sz="2500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altLang="zh-CN" sz="2400" dirty="0" smtClean="0">
                <a:solidFill>
                  <a:schemeClr val="bg1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Hosea </a:t>
            </a:r>
            <a:r>
              <a:rPr lang="en-US" sz="2400" b="1" dirty="0">
                <a:solidFill>
                  <a:srgbClr val="FF0000"/>
                </a:solidFill>
              </a:rPr>
              <a:t>5:4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zh-TW" altLang="en-US" sz="2400" dirty="0">
                <a:solidFill>
                  <a:schemeClr val="bg1"/>
                </a:solidFill>
              </a:rPr>
              <a:t>他們所行的使他們不能歸</a:t>
            </a:r>
            <a:r>
              <a:rPr lang="zh-TW" altLang="en-US" sz="2400" dirty="0" smtClean="0">
                <a:solidFill>
                  <a:schemeClr val="bg1"/>
                </a:solidFill>
              </a:rPr>
              <a:t>向神</a:t>
            </a:r>
            <a:r>
              <a:rPr lang="zh-CN" altLang="en-US" sz="2400" dirty="0" smtClean="0">
                <a:solidFill>
                  <a:schemeClr val="bg1"/>
                </a:solidFill>
              </a:rPr>
              <a:t>，</a:t>
            </a:r>
            <a:r>
              <a:rPr lang="zh-TW" altLang="en-US" sz="2400" dirty="0" smtClean="0">
                <a:solidFill>
                  <a:schemeClr val="bg1"/>
                </a:solidFill>
              </a:rPr>
              <a:t>因</a:t>
            </a:r>
            <a:r>
              <a:rPr lang="zh-TW" altLang="en-US" sz="2400" dirty="0">
                <a:solidFill>
                  <a:schemeClr val="bg1"/>
                </a:solidFill>
              </a:rPr>
              <a:t>有淫心在他們裡</a:t>
            </a:r>
            <a:r>
              <a:rPr lang="zh-TW" altLang="en-US" sz="2400" dirty="0" smtClean="0">
                <a:solidFill>
                  <a:schemeClr val="bg1"/>
                </a:solidFill>
              </a:rPr>
              <a:t>面</a:t>
            </a:r>
            <a:r>
              <a:rPr lang="zh-CN" altLang="en-US" sz="2400" dirty="0" smtClean="0">
                <a:solidFill>
                  <a:schemeClr val="bg1"/>
                </a:solidFill>
              </a:rPr>
              <a:t>，</a:t>
            </a:r>
            <a:r>
              <a:rPr lang="zh-TW" altLang="en-US" sz="2400" dirty="0" smtClean="0">
                <a:solidFill>
                  <a:schemeClr val="bg1"/>
                </a:solidFill>
              </a:rPr>
              <a:t>他</a:t>
            </a:r>
            <a:r>
              <a:rPr lang="zh-TW" altLang="en-US" sz="2400" dirty="0">
                <a:solidFill>
                  <a:schemeClr val="bg1"/>
                </a:solidFill>
              </a:rPr>
              <a:t>們也</a:t>
            </a:r>
            <a:r>
              <a:rPr lang="zh-TW" altLang="en-US" sz="2400" b="1" dirty="0">
                <a:solidFill>
                  <a:srgbClr val="FFFF00"/>
                </a:solidFill>
              </a:rPr>
              <a:t>不</a:t>
            </a:r>
            <a:r>
              <a:rPr lang="zh-TW" altLang="en-US" sz="2400" b="1" u="sng" dirty="0">
                <a:solidFill>
                  <a:srgbClr val="FFFF00"/>
                </a:solidFill>
              </a:rPr>
              <a:t>認識</a:t>
            </a:r>
            <a:r>
              <a:rPr lang="zh-TW" altLang="en-US" sz="2400" b="1" dirty="0">
                <a:solidFill>
                  <a:srgbClr val="FFFF00"/>
                </a:solidFill>
              </a:rPr>
              <a:t>耶和華</a:t>
            </a:r>
            <a:r>
              <a:rPr lang="zh-TW" altLang="en-US" sz="2400" dirty="0">
                <a:solidFill>
                  <a:schemeClr val="bg1"/>
                </a:solidFill>
              </a:rPr>
              <a:t>。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9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6933"/>
            <a:ext cx="12188825" cy="67864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200" dirty="0" smtClean="0">
              <a:solidFill>
                <a:schemeClr val="bg1"/>
              </a:solidFill>
            </a:endParaRPr>
          </a:p>
          <a:p>
            <a:endParaRPr lang="en-US" altLang="ko-KR" sz="1200" dirty="0" smtClean="0">
              <a:solidFill>
                <a:schemeClr val="bg1"/>
              </a:solidFill>
            </a:endParaRPr>
          </a:p>
          <a:p>
            <a:r>
              <a:rPr lang="ko-KR" altLang="en-US" sz="1200" dirty="0" smtClean="0">
                <a:solidFill>
                  <a:schemeClr val="bg1"/>
                </a:solidFill>
              </a:rPr>
              <a:t>              </a:t>
            </a:r>
            <a:r>
              <a:rPr lang="ko-KR" altLang="en-US" sz="1200" b="1" dirty="0" smtClean="0">
                <a:solidFill>
                  <a:srgbClr val="FFFF00"/>
                </a:solidFill>
              </a:rPr>
              <a:t>   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華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喜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愛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en-US" altLang="zh-TW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認識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的知識</a:t>
            </a:r>
            <a:r>
              <a:rPr lang="en-US" altLang="zh-TW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”</a:t>
            </a:r>
          </a:p>
          <a:p>
            <a:endParaRPr lang="en-US" sz="11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Hosea </a:t>
            </a:r>
            <a:r>
              <a:rPr lang="en-US" sz="2800" b="1" dirty="0" smtClean="0">
                <a:solidFill>
                  <a:srgbClr val="FF0000"/>
                </a:solidFill>
              </a:rPr>
              <a:t>6: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我</a:t>
            </a:r>
            <a:r>
              <a:rPr lang="zh-TW" altLang="en-US" sz="2800" b="1" dirty="0">
                <a:solidFill>
                  <a:schemeClr val="bg1"/>
                </a:solidFill>
              </a:rPr>
              <a:t>喜愛良善</a:t>
            </a:r>
            <a:r>
              <a:rPr lang="zh-TW" altLang="en-US" sz="2000" b="1" dirty="0">
                <a:solidFill>
                  <a:schemeClr val="bg1"/>
                </a:solidFill>
              </a:rPr>
              <a:t>（或作：</a:t>
            </a:r>
            <a:r>
              <a:rPr lang="zh-TW" altLang="en-US" sz="2800" b="1" dirty="0">
                <a:solidFill>
                  <a:schemeClr val="bg1"/>
                </a:solidFill>
              </a:rPr>
              <a:t>憐恤</a:t>
            </a:r>
            <a:r>
              <a:rPr lang="zh-TW" altLang="en-US" sz="2000" b="1" dirty="0">
                <a:solidFill>
                  <a:schemeClr val="bg1"/>
                </a:solidFill>
              </a:rPr>
              <a:t>）</a:t>
            </a:r>
            <a:r>
              <a:rPr lang="zh-TW" altLang="en-US" sz="2800" b="1" dirty="0">
                <a:solidFill>
                  <a:schemeClr val="bg1"/>
                </a:solidFill>
              </a:rPr>
              <a:t>，不喜愛</a:t>
            </a:r>
            <a:r>
              <a:rPr lang="zh-TW" altLang="en-US" sz="2800" b="1" dirty="0">
                <a:solidFill>
                  <a:srgbClr val="FF0000"/>
                </a:solidFill>
              </a:rPr>
              <a:t>祭祀</a:t>
            </a:r>
            <a:r>
              <a:rPr lang="zh-TW" altLang="en-US" sz="2800" dirty="0" smtClean="0">
                <a:solidFill>
                  <a:schemeClr val="bg1"/>
                </a:solidFill>
              </a:rPr>
              <a:t>； 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en-US" altLang="zh-TW" sz="2800" b="1" dirty="0" smtClean="0">
                <a:solidFill>
                  <a:schemeClr val="bg1"/>
                </a:solidFill>
              </a:rPr>
              <a:t>           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喜愛</a:t>
            </a:r>
            <a:r>
              <a:rPr lang="zh-TW" altLang="en-US" sz="2800" b="1" u="sng" dirty="0" smtClean="0">
                <a:solidFill>
                  <a:srgbClr val="FFFF00"/>
                </a:solidFill>
              </a:rPr>
              <a:t>認</a:t>
            </a:r>
            <a:r>
              <a:rPr lang="zh-TW" altLang="en-US" sz="2800" b="1" u="sng" dirty="0">
                <a:solidFill>
                  <a:srgbClr val="FFFF00"/>
                </a:solidFill>
              </a:rPr>
              <a:t>識神</a:t>
            </a:r>
            <a:r>
              <a:rPr lang="zh-TW" altLang="en-US" sz="2800" b="1" dirty="0">
                <a:solidFill>
                  <a:srgbClr val="FFFF00"/>
                </a:solidFill>
              </a:rPr>
              <a:t>，勝於燔祭</a:t>
            </a:r>
            <a:r>
              <a:rPr lang="zh-TW" altLang="en-US" sz="2800" dirty="0">
                <a:solidFill>
                  <a:schemeClr val="bg1"/>
                </a:solidFill>
              </a:rPr>
              <a:t>。 </a:t>
            </a:r>
            <a:r>
              <a:rPr lang="zh-TW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</a:rPr>
              <a:t>/ </a:t>
            </a:r>
            <a:r>
              <a:rPr lang="en-US" sz="2700" baseline="30000" dirty="0" smtClean="0">
                <a:solidFill>
                  <a:schemeClr val="bg1"/>
                </a:solidFill>
              </a:rPr>
              <a:t>RSV </a:t>
            </a:r>
            <a:r>
              <a:rPr lang="en-US" sz="2700" dirty="0">
                <a:solidFill>
                  <a:schemeClr val="bg1"/>
                </a:solidFill>
              </a:rPr>
              <a:t>For I desire steadfast love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and </a:t>
            </a:r>
            <a:r>
              <a:rPr lang="en-US" sz="2700" dirty="0">
                <a:solidFill>
                  <a:schemeClr val="bg1"/>
                </a:solidFill>
              </a:rPr>
              <a:t>not </a:t>
            </a:r>
            <a:r>
              <a:rPr lang="en-US" sz="2700" b="1" dirty="0" smtClean="0">
                <a:solidFill>
                  <a:srgbClr val="FF0000"/>
                </a:solidFill>
              </a:rPr>
              <a:t>sacrifice (</a:t>
            </a:r>
            <a:r>
              <a:rPr lang="he-IL" sz="2700" b="1" dirty="0" smtClean="0">
                <a:solidFill>
                  <a:srgbClr val="FF0000"/>
                </a:solidFill>
              </a:rPr>
              <a:t>זֶבַח</a:t>
            </a:r>
            <a:r>
              <a:rPr lang="en-US" altLang="zh-CN" sz="2700" b="1" dirty="0" smtClean="0">
                <a:solidFill>
                  <a:srgbClr val="FF0000"/>
                </a:solidFill>
              </a:rPr>
              <a:t>)</a:t>
            </a:r>
            <a:r>
              <a:rPr lang="en-US" sz="2700" dirty="0" smtClean="0">
                <a:solidFill>
                  <a:schemeClr val="bg1"/>
                </a:solidFill>
              </a:rPr>
              <a:t>, </a:t>
            </a:r>
            <a:r>
              <a:rPr lang="en-US" sz="2700" b="1" dirty="0">
                <a:solidFill>
                  <a:srgbClr val="FFFF00"/>
                </a:solidFill>
              </a:rPr>
              <a:t>the knowledge of God</a:t>
            </a:r>
            <a:r>
              <a:rPr lang="en-US" sz="2700" dirty="0">
                <a:solidFill>
                  <a:schemeClr val="bg1"/>
                </a:solidFill>
              </a:rPr>
              <a:t>, rather than burnt offerings.</a:t>
            </a:r>
            <a:endParaRPr lang="en-US" sz="900" dirty="0">
              <a:solidFill>
                <a:schemeClr val="bg1"/>
              </a:solidFill>
            </a:endParaRPr>
          </a:p>
          <a:p>
            <a:r>
              <a:rPr lang="en-US" altLang="zh-TW" sz="2400" dirty="0" smtClean="0">
                <a:solidFill>
                  <a:schemeClr val="bg1"/>
                </a:solidFill>
              </a:rPr>
              <a:t>                          *Jesus cited this passage (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馬太</a:t>
            </a:r>
            <a:r>
              <a:rPr lang="zh-TW" altLang="en-US" sz="2400" b="1" dirty="0">
                <a:solidFill>
                  <a:srgbClr val="FF0000"/>
                </a:solidFill>
              </a:rPr>
              <a:t>福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音 </a:t>
            </a:r>
            <a:r>
              <a:rPr lang="en-US" sz="2400" b="1" dirty="0" smtClean="0">
                <a:solidFill>
                  <a:srgbClr val="FF0000"/>
                </a:solidFill>
              </a:rPr>
              <a:t>9:13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).</a:t>
            </a:r>
            <a:endParaRPr lang="en-US" altLang="zh-TW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2500" b="1" dirty="0" smtClean="0">
                <a:solidFill>
                  <a:schemeClr val="bg1"/>
                </a:solidFill>
              </a:rPr>
              <a:t> -</a:t>
            </a:r>
            <a:r>
              <a:rPr lang="en-US" sz="2500" b="1" dirty="0" smtClean="0">
                <a:solidFill>
                  <a:srgbClr val="FF0000"/>
                </a:solidFill>
              </a:rPr>
              <a:t>Hosea </a:t>
            </a:r>
            <a:r>
              <a:rPr lang="en-US" sz="2500" b="1" dirty="0">
                <a:solidFill>
                  <a:srgbClr val="FF0000"/>
                </a:solidFill>
              </a:rPr>
              <a:t>8:2  </a:t>
            </a:r>
            <a:r>
              <a:rPr lang="en-US" sz="2500" baseline="30000" dirty="0" smtClean="0">
                <a:solidFill>
                  <a:schemeClr val="bg1"/>
                </a:solidFill>
              </a:rPr>
              <a:t>NKJ </a:t>
            </a:r>
            <a:r>
              <a:rPr lang="en-US" sz="2500" dirty="0">
                <a:solidFill>
                  <a:schemeClr val="bg1"/>
                </a:solidFill>
              </a:rPr>
              <a:t>Israel will cry to </a:t>
            </a:r>
            <a:r>
              <a:rPr lang="en-US" sz="2500" dirty="0" err="1">
                <a:solidFill>
                  <a:schemeClr val="bg1"/>
                </a:solidFill>
              </a:rPr>
              <a:t>Me,`My</a:t>
            </a:r>
            <a:r>
              <a:rPr lang="en-US" sz="2500" dirty="0">
                <a:solidFill>
                  <a:schemeClr val="bg1"/>
                </a:solidFill>
              </a:rPr>
              <a:t> God, </a:t>
            </a:r>
            <a:r>
              <a:rPr lang="en-US" sz="2500" b="1" dirty="0">
                <a:solidFill>
                  <a:srgbClr val="FFFF00"/>
                </a:solidFill>
              </a:rPr>
              <a:t>we know You</a:t>
            </a:r>
            <a:r>
              <a:rPr lang="en-US" sz="2500" dirty="0" smtClean="0">
                <a:solidFill>
                  <a:schemeClr val="bg1"/>
                </a:solidFill>
              </a:rPr>
              <a:t>!‘ </a:t>
            </a:r>
            <a:r>
              <a:rPr lang="zh-TW" altLang="en-US" sz="2500" dirty="0" smtClean="0">
                <a:solidFill>
                  <a:schemeClr val="bg1"/>
                </a:solidFill>
              </a:rPr>
              <a:t>他</a:t>
            </a:r>
            <a:r>
              <a:rPr lang="zh-TW" altLang="en-US" sz="2500" dirty="0">
                <a:solidFill>
                  <a:schemeClr val="bg1"/>
                </a:solidFill>
              </a:rPr>
              <a:t>們必呼叫我說</a:t>
            </a:r>
            <a:r>
              <a:rPr lang="en-US" sz="2500" dirty="0">
                <a:solidFill>
                  <a:schemeClr val="bg1"/>
                </a:solidFill>
              </a:rPr>
              <a:t>,</a:t>
            </a:r>
            <a:r>
              <a:rPr lang="zh-TW" altLang="en-US" sz="2500" dirty="0">
                <a:solidFill>
                  <a:schemeClr val="bg1"/>
                </a:solidFill>
              </a:rPr>
              <a:t>我的神阿</a:t>
            </a:r>
            <a:r>
              <a:rPr lang="en-US" sz="2500" dirty="0">
                <a:solidFill>
                  <a:schemeClr val="bg1"/>
                </a:solidFill>
              </a:rPr>
              <a:t>,</a:t>
            </a:r>
            <a:r>
              <a:rPr lang="zh-TW" altLang="en-US" sz="2500" b="1" u="sng" dirty="0">
                <a:solidFill>
                  <a:srgbClr val="FFFF00"/>
                </a:solidFill>
              </a:rPr>
              <a:t>我們</a:t>
            </a:r>
            <a:r>
              <a:rPr lang="zh-TW" altLang="en-US" sz="2500" dirty="0">
                <a:solidFill>
                  <a:srgbClr val="FFFF00"/>
                </a:solidFill>
              </a:rPr>
              <a:t>以色列</a:t>
            </a:r>
            <a:r>
              <a:rPr lang="zh-TW" altLang="en-US" sz="2500" b="1" u="sng" dirty="0">
                <a:solidFill>
                  <a:srgbClr val="FFFF00"/>
                </a:solidFill>
              </a:rPr>
              <a:t>認識你了</a:t>
            </a:r>
            <a:r>
              <a:rPr lang="zh-TW" altLang="en-US" sz="2500" dirty="0" smtClean="0">
                <a:solidFill>
                  <a:schemeClr val="bg1"/>
                </a:solidFill>
              </a:rPr>
              <a:t>。 </a:t>
            </a:r>
            <a:r>
              <a:rPr lang="en-US" altLang="zh-TW" sz="2500" dirty="0" smtClean="0">
                <a:solidFill>
                  <a:schemeClr val="bg1"/>
                </a:solidFill>
              </a:rPr>
              <a:t>(</a:t>
            </a:r>
            <a:r>
              <a:rPr lang="en-US" sz="2500" dirty="0" smtClean="0">
                <a:solidFill>
                  <a:schemeClr val="bg1"/>
                </a:solidFill>
              </a:rPr>
              <a:t>*the </a:t>
            </a:r>
            <a:r>
              <a:rPr lang="en-US" sz="2500" dirty="0">
                <a:solidFill>
                  <a:schemeClr val="bg1"/>
                </a:solidFill>
              </a:rPr>
              <a:t>false knowledge of </a:t>
            </a:r>
            <a:r>
              <a:rPr lang="en-US" sz="2500" dirty="0" smtClean="0">
                <a:solidFill>
                  <a:schemeClr val="bg1"/>
                </a:solidFill>
              </a:rPr>
              <a:t>God. Cf. Matthew 7:21-23; </a:t>
            </a:r>
            <a:r>
              <a:rPr lang="en-US" sz="2500" dirty="0">
                <a:solidFill>
                  <a:schemeClr val="bg1"/>
                </a:solidFill>
              </a:rPr>
              <a:t>Isaiah </a:t>
            </a:r>
            <a:r>
              <a:rPr lang="en-US" sz="2500" dirty="0" smtClean="0">
                <a:solidFill>
                  <a:schemeClr val="bg1"/>
                </a:solidFill>
              </a:rPr>
              <a:t>1:15-17. </a:t>
            </a:r>
            <a:r>
              <a:rPr lang="en-US" sz="2500" dirty="0">
                <a:solidFill>
                  <a:schemeClr val="bg1"/>
                </a:solidFill>
              </a:rPr>
              <a:t>Even though they cry to God, it is useless</a:t>
            </a:r>
            <a:r>
              <a:rPr lang="en-US" sz="2500" dirty="0" smtClean="0">
                <a:solidFill>
                  <a:schemeClr val="bg1"/>
                </a:solidFill>
              </a:rPr>
              <a:t>.) 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dirty="0">
                <a:solidFill>
                  <a:schemeClr val="bg1"/>
                </a:solidFill>
              </a:rPr>
              <a:t> </a:t>
            </a:r>
            <a:r>
              <a:rPr lang="en-US" sz="2500" dirty="0" smtClean="0">
                <a:solidFill>
                  <a:schemeClr val="bg1"/>
                </a:solidFill>
              </a:rPr>
              <a:t>  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en-US" sz="2500" b="1" dirty="0" smtClean="0">
                <a:solidFill>
                  <a:srgbClr val="FF0000"/>
                </a:solidFill>
              </a:rPr>
              <a:t>Hosea </a:t>
            </a:r>
            <a:r>
              <a:rPr lang="en-US" sz="2500" b="1" dirty="0">
                <a:solidFill>
                  <a:srgbClr val="FF0000"/>
                </a:solidFill>
              </a:rPr>
              <a:t>8:4  </a:t>
            </a:r>
            <a:r>
              <a:rPr lang="he-IL" sz="2500" dirty="0" smtClean="0">
                <a:solidFill>
                  <a:schemeClr val="bg1"/>
                </a:solidFill>
              </a:rPr>
              <a:t>‎</a:t>
            </a:r>
            <a:r>
              <a:rPr lang="zh-TW" altLang="en-US" sz="2500" dirty="0" smtClean="0">
                <a:solidFill>
                  <a:schemeClr val="bg1"/>
                </a:solidFill>
              </a:rPr>
              <a:t>他</a:t>
            </a:r>
            <a:r>
              <a:rPr lang="zh-TW" altLang="en-US" sz="2500" dirty="0">
                <a:solidFill>
                  <a:schemeClr val="bg1"/>
                </a:solidFill>
              </a:rPr>
              <a:t>們立君王、卻不由我、他們立首領、</a:t>
            </a:r>
            <a:r>
              <a:rPr lang="zh-TW" altLang="en-US" sz="2500" b="1" u="sng" dirty="0">
                <a:solidFill>
                  <a:srgbClr val="FFFF00"/>
                </a:solidFill>
              </a:rPr>
              <a:t>我卻不認</a:t>
            </a:r>
            <a:r>
              <a:rPr lang="zh-TW" altLang="en-US" sz="2500" dirty="0">
                <a:solidFill>
                  <a:schemeClr val="bg1"/>
                </a:solidFill>
              </a:rPr>
              <a:t>．他們用金銀為自己製造偶像、以致被剪除</a:t>
            </a:r>
            <a:r>
              <a:rPr lang="zh-TW" altLang="en-US" sz="2500" dirty="0" smtClean="0">
                <a:solidFill>
                  <a:schemeClr val="bg1"/>
                </a:solidFill>
              </a:rPr>
              <a:t>。 </a:t>
            </a:r>
            <a:r>
              <a:rPr lang="en-US" altLang="zh-TW" sz="2500" dirty="0" smtClean="0">
                <a:solidFill>
                  <a:schemeClr val="bg1"/>
                </a:solidFill>
              </a:rPr>
              <a:t>(*</a:t>
            </a:r>
            <a:r>
              <a:rPr lang="en-US" sz="2500" dirty="0" smtClean="0">
                <a:solidFill>
                  <a:schemeClr val="bg1"/>
                </a:solidFill>
              </a:rPr>
              <a:t>Without </a:t>
            </a:r>
            <a:r>
              <a:rPr lang="en-US" sz="2500" dirty="0">
                <a:solidFill>
                  <a:schemeClr val="bg1"/>
                </a:solidFill>
              </a:rPr>
              <a:t>God’s approval, human decisions are futile</a:t>
            </a:r>
            <a:r>
              <a:rPr lang="en-US" sz="2500" dirty="0" smtClean="0">
                <a:solidFill>
                  <a:schemeClr val="bg1"/>
                </a:solidFill>
              </a:rPr>
              <a:t>.)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dirty="0">
                <a:solidFill>
                  <a:schemeClr val="bg1"/>
                </a:solidFill>
              </a:rPr>
              <a:t> </a:t>
            </a:r>
            <a:r>
              <a:rPr lang="en-US" sz="2500" dirty="0" smtClean="0">
                <a:solidFill>
                  <a:schemeClr val="bg1"/>
                </a:solidFill>
              </a:rPr>
              <a:t>  </a:t>
            </a:r>
            <a:r>
              <a:rPr lang="en-US" altLang="zh-TW" sz="2500" b="1" dirty="0" smtClean="0">
                <a:solidFill>
                  <a:schemeClr val="bg1"/>
                </a:solidFill>
              </a:rPr>
              <a:t>-</a:t>
            </a:r>
            <a:r>
              <a:rPr lang="en-US" altLang="zh-TW" sz="2500" b="1" dirty="0" smtClean="0">
                <a:solidFill>
                  <a:srgbClr val="FF0000"/>
                </a:solidFill>
              </a:rPr>
              <a:t>Hosea </a:t>
            </a:r>
            <a:r>
              <a:rPr lang="en-US" altLang="zh-TW" sz="2500" b="1" dirty="0">
                <a:solidFill>
                  <a:srgbClr val="FF0000"/>
                </a:solidFill>
              </a:rPr>
              <a:t>8:12</a:t>
            </a:r>
            <a:r>
              <a:rPr lang="zh-TW" altLang="en-US" sz="2500" dirty="0">
                <a:solidFill>
                  <a:srgbClr val="FF0000"/>
                </a:solidFill>
              </a:rPr>
              <a:t> </a:t>
            </a:r>
            <a:r>
              <a:rPr lang="zh-TW" altLang="en-US" sz="2500" dirty="0">
                <a:solidFill>
                  <a:schemeClr val="bg1"/>
                </a:solidFill>
              </a:rPr>
              <a:t>我為他寫了律法萬條、</a:t>
            </a:r>
            <a:r>
              <a:rPr lang="zh-TW" altLang="en-US" sz="2500" b="1" dirty="0">
                <a:solidFill>
                  <a:srgbClr val="FFFF00"/>
                </a:solidFill>
              </a:rPr>
              <a:t>他卻以為與他毫無關涉</a:t>
            </a:r>
            <a:r>
              <a:rPr lang="zh-TW" altLang="en-US" sz="2500" dirty="0">
                <a:solidFill>
                  <a:schemeClr val="bg1"/>
                </a:solidFill>
              </a:rPr>
              <a:t>。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dirty="0">
                <a:solidFill>
                  <a:schemeClr val="bg1"/>
                </a:solidFill>
              </a:rPr>
              <a:t>	</a:t>
            </a:r>
            <a:r>
              <a:rPr lang="en-US" sz="2500" dirty="0" smtClean="0">
                <a:solidFill>
                  <a:schemeClr val="bg1"/>
                </a:solidFill>
              </a:rPr>
              <a:t>(*</a:t>
            </a:r>
            <a:r>
              <a:rPr lang="en-US" sz="2500" dirty="0">
                <a:solidFill>
                  <a:schemeClr val="bg1"/>
                </a:solidFill>
              </a:rPr>
              <a:t>They did not care the Word of God</a:t>
            </a:r>
            <a:r>
              <a:rPr lang="en-US" sz="2500" dirty="0" smtClean="0">
                <a:solidFill>
                  <a:schemeClr val="bg1"/>
                </a:solidFill>
              </a:rPr>
              <a:t>.)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dirty="0">
                <a:solidFill>
                  <a:schemeClr val="bg1"/>
                </a:solidFill>
              </a:rPr>
              <a:t> </a:t>
            </a:r>
            <a:r>
              <a:rPr lang="en-US" sz="2500" dirty="0" smtClean="0">
                <a:solidFill>
                  <a:schemeClr val="bg1"/>
                </a:solidFill>
              </a:rPr>
              <a:t>  </a:t>
            </a:r>
            <a:r>
              <a:rPr lang="en-US" altLang="zh-TW" sz="2500" b="1" dirty="0" smtClean="0">
                <a:solidFill>
                  <a:schemeClr val="bg1"/>
                </a:solidFill>
              </a:rPr>
              <a:t>-</a:t>
            </a:r>
            <a:r>
              <a:rPr lang="en-US" altLang="zh-TW" sz="2500" b="1" dirty="0" smtClean="0">
                <a:solidFill>
                  <a:srgbClr val="FF0000"/>
                </a:solidFill>
              </a:rPr>
              <a:t>Hosea </a:t>
            </a:r>
            <a:r>
              <a:rPr lang="en-US" altLang="zh-TW" sz="2500" b="1" dirty="0">
                <a:solidFill>
                  <a:srgbClr val="FF0000"/>
                </a:solidFill>
              </a:rPr>
              <a:t>8:14</a:t>
            </a:r>
            <a:r>
              <a:rPr lang="zh-TW" altLang="en-US" sz="2500" dirty="0">
                <a:solidFill>
                  <a:srgbClr val="FF0000"/>
                </a:solidFill>
              </a:rPr>
              <a:t> </a:t>
            </a:r>
            <a:r>
              <a:rPr lang="zh-TW" altLang="en-US" sz="2500" b="1" dirty="0">
                <a:solidFill>
                  <a:srgbClr val="FFFF00"/>
                </a:solidFill>
              </a:rPr>
              <a:t>以色列忘記造他的主</a:t>
            </a:r>
            <a:r>
              <a:rPr lang="zh-TW" altLang="en-US" sz="2500" dirty="0">
                <a:solidFill>
                  <a:schemeClr val="bg1"/>
                </a:solidFill>
              </a:rPr>
              <a:t>、建造宮殿．猶大多造堅固城、我卻要降火焚燒他的城邑、燒滅其中的宮殿。</a:t>
            </a:r>
            <a:endParaRPr lang="en-US" sz="25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28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6933"/>
            <a:ext cx="12188825" cy="689419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              </a:t>
            </a:r>
            <a:r>
              <a:rPr lang="ko-KR" altLang="en-US" sz="1200" b="1" dirty="0" smtClean="0">
                <a:solidFill>
                  <a:srgbClr val="FFFF00"/>
                </a:solidFill>
              </a:rPr>
              <a:t>              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懲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罰的日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之前人人都要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認識神</a:t>
            </a:r>
            <a:endParaRPr lang="en-US" altLang="zh-TW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rgbClr val="FF0000"/>
              </a:solidFill>
            </a:endParaRPr>
          </a:p>
          <a:p>
            <a:endParaRPr lang="en-US" sz="800" b="1" dirty="0">
              <a:solidFill>
                <a:srgbClr val="FF0000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Hosea 9:7 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以</a:t>
            </a:r>
            <a:r>
              <a:rPr lang="zh-TW" altLang="en-US" sz="2600" b="1" dirty="0">
                <a:solidFill>
                  <a:srgbClr val="FFFF00"/>
                </a:solidFill>
              </a:rPr>
              <a:t>色列人必知道</a:t>
            </a:r>
            <a:r>
              <a:rPr lang="zh-TW" altLang="en-US" sz="2600" dirty="0">
                <a:solidFill>
                  <a:schemeClr val="bg1"/>
                </a:solidFill>
              </a:rPr>
              <a:t>降罰的日子臨近、報應的時候來</a:t>
            </a:r>
            <a:r>
              <a:rPr lang="zh-TW" altLang="en-US" sz="2600" dirty="0" smtClean="0">
                <a:solidFill>
                  <a:schemeClr val="bg1"/>
                </a:solidFill>
              </a:rPr>
              <a:t>到 </a:t>
            </a:r>
            <a:r>
              <a:rPr lang="en-US" altLang="zh-TW" sz="2600" dirty="0" smtClean="0">
                <a:solidFill>
                  <a:schemeClr val="bg1"/>
                </a:solidFill>
              </a:rPr>
              <a:t>………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Hosea 11:3  </a:t>
            </a:r>
            <a:r>
              <a:rPr lang="zh-TW" altLang="en-US" sz="2600" dirty="0" smtClean="0">
                <a:solidFill>
                  <a:schemeClr val="bg1"/>
                </a:solidFill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</a:rPr>
              <a:t>原教導以法蓮行走、用膀臂抱著他們</a:t>
            </a:r>
            <a:r>
              <a:rPr lang="zh-TW" altLang="en-US" sz="2600" dirty="0" smtClean="0">
                <a:solidFill>
                  <a:schemeClr val="bg1"/>
                </a:solidFill>
              </a:rPr>
              <a:t>、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r>
              <a:rPr lang="en-US" altLang="zh-TW" sz="2600" b="1" dirty="0">
                <a:solidFill>
                  <a:schemeClr val="bg1"/>
                </a:solidFill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                     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他</a:t>
            </a:r>
            <a:r>
              <a:rPr lang="zh-TW" altLang="en-US" sz="2600" b="1" dirty="0">
                <a:solidFill>
                  <a:srgbClr val="FFFF00"/>
                </a:solidFill>
              </a:rPr>
              <a:t>們卻不知道是我醫治他們</a:t>
            </a:r>
            <a:r>
              <a:rPr lang="zh-TW" altLang="en-US" sz="2600" dirty="0">
                <a:solidFill>
                  <a:schemeClr val="bg1"/>
                </a:solidFill>
              </a:rPr>
              <a:t>。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Hosea 13:4  </a:t>
            </a:r>
            <a:r>
              <a:rPr lang="zh-TW" altLang="en-US" sz="2600" dirty="0" smtClean="0">
                <a:solidFill>
                  <a:schemeClr val="bg1"/>
                </a:solidFill>
              </a:rPr>
              <a:t>自</a:t>
            </a:r>
            <a:r>
              <a:rPr lang="zh-TW" altLang="en-US" sz="2600" dirty="0">
                <a:solidFill>
                  <a:schemeClr val="bg1"/>
                </a:solidFill>
              </a:rPr>
              <a:t>從你出埃及地以來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我就是耶和華你的神</a:t>
            </a:r>
            <a:r>
              <a:rPr lang="en-US" sz="2600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altLang="zh-TW" sz="2600" b="1" dirty="0">
                <a:solidFill>
                  <a:schemeClr val="bg1"/>
                </a:solidFill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                    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在</a:t>
            </a:r>
            <a:r>
              <a:rPr lang="zh-TW" altLang="en-US" sz="2600" b="1" dirty="0">
                <a:solidFill>
                  <a:srgbClr val="FFFF00"/>
                </a:solidFill>
              </a:rPr>
              <a:t>我以外</a:t>
            </a:r>
            <a:r>
              <a:rPr lang="en-US" sz="2600" b="1" dirty="0">
                <a:solidFill>
                  <a:srgbClr val="FFFF00"/>
                </a:solidFill>
              </a:rPr>
              <a:t>,</a:t>
            </a:r>
            <a:r>
              <a:rPr lang="zh-TW" altLang="en-US" sz="2600" b="1" dirty="0">
                <a:solidFill>
                  <a:srgbClr val="FFFF00"/>
                </a:solidFill>
              </a:rPr>
              <a:t>你不可認識別神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除我以外並沒有救主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Hosea 13:5 </a:t>
            </a:r>
            <a:r>
              <a:rPr lang="zh-TW" altLang="en-US" sz="2600" dirty="0" smtClean="0">
                <a:solidFill>
                  <a:schemeClr val="bg1"/>
                </a:solidFill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</a:rPr>
              <a:t>曾在曠野乾旱之地</a:t>
            </a:r>
            <a:r>
              <a:rPr lang="zh-TW" altLang="en-US" sz="2600" b="1" dirty="0">
                <a:solidFill>
                  <a:srgbClr val="FFFF00"/>
                </a:solidFill>
              </a:rPr>
              <a:t>認識你</a:t>
            </a:r>
            <a:r>
              <a:rPr lang="zh-TW" altLang="en-US" sz="2600" dirty="0">
                <a:solidFill>
                  <a:schemeClr val="bg1"/>
                </a:solidFill>
              </a:rPr>
              <a:t>。</a:t>
            </a:r>
            <a:endParaRPr lang="en-US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600" b="1" dirty="0">
                <a:solidFill>
                  <a:srgbClr val="FF0000"/>
                </a:solidFill>
              </a:rPr>
              <a:t>Hosea </a:t>
            </a:r>
            <a:r>
              <a:rPr lang="en-US" sz="2600" b="1" dirty="0" smtClean="0">
                <a:solidFill>
                  <a:srgbClr val="FF0000"/>
                </a:solidFill>
              </a:rPr>
              <a:t>14:9  </a:t>
            </a:r>
            <a:r>
              <a:rPr lang="he-IL" sz="2600" dirty="0" smtClean="0">
                <a:solidFill>
                  <a:schemeClr val="bg1"/>
                </a:solidFill>
              </a:rPr>
              <a:t>‎</a:t>
            </a:r>
            <a:r>
              <a:rPr lang="zh-TW" altLang="en-US" sz="2600" b="1" u="sng" dirty="0">
                <a:solidFill>
                  <a:srgbClr val="FFFF00"/>
                </a:solidFill>
              </a:rPr>
              <a:t>誰是智慧人、可以明白這些事、誰是通達人、可以知道這一切</a:t>
            </a:r>
            <a:r>
              <a:rPr lang="zh-TW" altLang="en-US" sz="2600" dirty="0" smtClean="0">
                <a:solidFill>
                  <a:schemeClr val="bg1"/>
                </a:solidFill>
              </a:rPr>
              <a:t>．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</a:rPr>
              <a:t>                     </a:t>
            </a:r>
            <a:r>
              <a:rPr lang="zh-TW" altLang="en-US" sz="2600" dirty="0" smtClean="0">
                <a:solidFill>
                  <a:schemeClr val="bg1"/>
                </a:solidFill>
              </a:rPr>
              <a:t>因</a:t>
            </a:r>
            <a:r>
              <a:rPr lang="zh-TW" altLang="en-US" sz="2600" dirty="0">
                <a:solidFill>
                  <a:schemeClr val="bg1"/>
                </a:solidFill>
              </a:rPr>
              <a:t>為耶和華的道是正直的、義人必在其中行走、罪人卻在其上跌倒。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     </a:t>
            </a:r>
            <a:r>
              <a:rPr lang="en-US" sz="2400" baseline="30000" dirty="0" smtClean="0">
                <a:solidFill>
                  <a:srgbClr val="FF0000"/>
                </a:solidFill>
              </a:rPr>
              <a:t>ESV</a:t>
            </a:r>
            <a:r>
              <a:rPr lang="en-US" sz="2400" baseline="30000" dirty="0" smtClean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Whoever is wise, let him understand these things; whoever is discerning</a:t>
            </a:r>
            <a:r>
              <a:rPr lang="en-US" sz="2400" b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                  </a:t>
            </a:r>
            <a:r>
              <a:rPr lang="en-US" sz="2400" b="1" dirty="0">
                <a:solidFill>
                  <a:srgbClr val="FFFF00"/>
                </a:solidFill>
              </a:rPr>
              <a:t>let him know them</a:t>
            </a:r>
            <a:r>
              <a:rPr lang="en-US" sz="2400" dirty="0">
                <a:solidFill>
                  <a:schemeClr val="bg1"/>
                </a:solidFill>
              </a:rPr>
              <a:t>; for the ways of the LORD are right,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           and </a:t>
            </a:r>
            <a:r>
              <a:rPr lang="en-US" sz="2400" dirty="0">
                <a:solidFill>
                  <a:schemeClr val="bg1"/>
                </a:solidFill>
              </a:rPr>
              <a:t>the upright walk in them, but transgressors stumble in them.</a:t>
            </a: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09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6933"/>
            <a:ext cx="12188825" cy="698652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              </a:t>
            </a:r>
            <a:r>
              <a:rPr lang="ko-KR" altLang="en-US" sz="1200" b="1" dirty="0" smtClean="0">
                <a:solidFill>
                  <a:srgbClr val="FFFF00"/>
                </a:solidFill>
              </a:rPr>
              <a:t>              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zh-CN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3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TW" altLang="en-US" sz="3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認識</a:t>
            </a:r>
            <a:r>
              <a:rPr lang="zh-TW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獨</a:t>
            </a:r>
            <a:r>
              <a:rPr lang="zh-TW" altLang="en-US" sz="3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一真神</a:t>
            </a:r>
            <a:r>
              <a:rPr lang="zh-CN" altLang="en-US" sz="3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和耶穌基督就是</a:t>
            </a:r>
            <a:r>
              <a:rPr lang="zh-CN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永生</a:t>
            </a:r>
            <a:endParaRPr lang="en-US" altLang="zh-TW" sz="3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rgbClr val="FF0000"/>
              </a:solidFill>
            </a:endParaRPr>
          </a:p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</a:rPr>
              <a:t>  John 17:3 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ESV </a:t>
            </a:r>
            <a:r>
              <a:rPr lang="en-US" altLang="zh-TW" sz="2800" dirty="0" smtClean="0">
                <a:solidFill>
                  <a:schemeClr val="bg1"/>
                </a:solidFill>
              </a:rPr>
              <a:t>And </a:t>
            </a:r>
            <a:r>
              <a:rPr lang="en-US" altLang="zh-TW" sz="2800" dirty="0">
                <a:solidFill>
                  <a:schemeClr val="bg1"/>
                </a:solidFill>
              </a:rPr>
              <a:t>this is </a:t>
            </a:r>
            <a:r>
              <a:rPr lang="en-US" altLang="zh-TW" sz="2800" b="1" dirty="0">
                <a:solidFill>
                  <a:srgbClr val="FFFF00"/>
                </a:solidFill>
              </a:rPr>
              <a:t>eternal life, that they know you </a:t>
            </a:r>
            <a:endParaRPr lang="en-US" altLang="zh-TW" sz="2800" b="1" dirty="0" smtClean="0">
              <a:solidFill>
                <a:srgbClr val="FFFF00"/>
              </a:solidFill>
            </a:endParaRPr>
          </a:p>
          <a:p>
            <a:r>
              <a:rPr lang="en-US" altLang="zh-TW" sz="2800" b="1" dirty="0">
                <a:solidFill>
                  <a:srgbClr val="FFFF00"/>
                </a:solidFill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       the </a:t>
            </a:r>
            <a:r>
              <a:rPr lang="en-US" altLang="zh-TW" sz="2800" b="1" dirty="0">
                <a:solidFill>
                  <a:srgbClr val="FFFF00"/>
                </a:solidFill>
              </a:rPr>
              <a:t>only true God, and Jesus Christ whom you have sent</a:t>
            </a:r>
            <a:r>
              <a:rPr lang="en-US" altLang="zh-TW" sz="2800" dirty="0">
                <a:solidFill>
                  <a:schemeClr val="bg1"/>
                </a:solidFill>
              </a:rPr>
              <a:t>.</a:t>
            </a:r>
          </a:p>
          <a:p>
            <a:r>
              <a:rPr lang="zh-TW" altLang="en-US" sz="2800" b="1" dirty="0">
                <a:solidFill>
                  <a:srgbClr val="FFFF00"/>
                </a:solidFill>
              </a:rPr>
              <a:t>認識你獨一的真神、並且認識你所差來的耶穌基督、這就是永生</a:t>
            </a:r>
            <a:r>
              <a:rPr lang="zh-TW" altLang="en-US" sz="2800" dirty="0">
                <a:solidFill>
                  <a:schemeClr val="bg1"/>
                </a:solidFill>
              </a:rPr>
              <a:t>。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        </a:t>
            </a:r>
            <a:r>
              <a:rPr lang="en-US" sz="2400" b="1" dirty="0" smtClean="0">
                <a:solidFill>
                  <a:srgbClr val="FFFF00"/>
                </a:solidFill>
              </a:rPr>
              <a:t>Cf. </a:t>
            </a:r>
            <a:r>
              <a:rPr lang="en-US" sz="2400" b="1" dirty="0" smtClean="0">
                <a:solidFill>
                  <a:srgbClr val="FF0000"/>
                </a:solidFill>
              </a:rPr>
              <a:t>Matthew </a:t>
            </a:r>
            <a:r>
              <a:rPr lang="en-US" sz="2400" b="1" dirty="0">
                <a:solidFill>
                  <a:srgbClr val="FF0000"/>
                </a:solidFill>
              </a:rPr>
              <a:t>1:25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n-US" sz="2400" baseline="30000" dirty="0" smtClean="0">
                <a:solidFill>
                  <a:schemeClr val="bg1"/>
                </a:solidFill>
              </a:rPr>
              <a:t>ESV </a:t>
            </a:r>
            <a:r>
              <a:rPr lang="en-US" sz="2400" dirty="0">
                <a:solidFill>
                  <a:schemeClr val="bg1"/>
                </a:solidFill>
              </a:rPr>
              <a:t>but </a:t>
            </a:r>
            <a:r>
              <a:rPr lang="en-US" sz="2400" b="1" dirty="0">
                <a:solidFill>
                  <a:srgbClr val="FFFF00"/>
                </a:solidFill>
              </a:rPr>
              <a:t>knew</a:t>
            </a:r>
            <a:r>
              <a:rPr lang="en-US" sz="2400" dirty="0">
                <a:solidFill>
                  <a:schemeClr val="bg1"/>
                </a:solidFill>
              </a:rPr>
              <a:t> her not until she had given birth to a son. And he called his name Jesus</a:t>
            </a:r>
            <a:r>
              <a:rPr lang="en-US" sz="2400" dirty="0" smtClean="0">
                <a:solidFill>
                  <a:schemeClr val="bg1"/>
                </a:solidFill>
              </a:rPr>
              <a:t>. / </a:t>
            </a:r>
            <a:r>
              <a:rPr lang="zh-TW" altLang="en-US" sz="2400" dirty="0" smtClean="0">
                <a:solidFill>
                  <a:schemeClr val="bg1"/>
                </a:solidFill>
              </a:rPr>
              <a:t>只</a:t>
            </a:r>
            <a:r>
              <a:rPr lang="zh-TW" altLang="en-US" sz="2400" dirty="0">
                <a:solidFill>
                  <a:schemeClr val="bg1"/>
                </a:solidFill>
              </a:rPr>
              <a:t>是沒有和他</a:t>
            </a:r>
            <a:r>
              <a:rPr lang="zh-TW" altLang="en-US" sz="2400" b="1" dirty="0">
                <a:solidFill>
                  <a:srgbClr val="FFFF00"/>
                </a:solidFill>
              </a:rPr>
              <a:t>同房</a:t>
            </a:r>
            <a:r>
              <a:rPr lang="zh-TW" altLang="en-US" sz="2400" dirty="0">
                <a:solidFill>
                  <a:schemeClr val="bg1"/>
                </a:solidFill>
              </a:rPr>
              <a:t>、等他生了兒子</a:t>
            </a:r>
            <a:r>
              <a:rPr lang="zh-TW" altLang="en-US" sz="2400" dirty="0" smtClean="0">
                <a:solidFill>
                  <a:schemeClr val="bg1"/>
                </a:solidFill>
              </a:rPr>
              <a:t>、就</a:t>
            </a:r>
            <a:r>
              <a:rPr lang="zh-TW" altLang="en-US" sz="2400" dirty="0">
                <a:solidFill>
                  <a:schemeClr val="bg1"/>
                </a:solidFill>
              </a:rPr>
              <a:t>給他起名叫耶穌。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	*</a:t>
            </a:r>
            <a:r>
              <a:rPr lang="en-US" b="1" dirty="0">
                <a:solidFill>
                  <a:srgbClr val="FFFF00"/>
                </a:solidFill>
              </a:rPr>
              <a:t>The Hebrew word </a:t>
            </a:r>
            <a:r>
              <a:rPr lang="he-IL" b="1" dirty="0">
                <a:solidFill>
                  <a:srgbClr val="FFFF00"/>
                </a:solidFill>
              </a:rPr>
              <a:t>ידע</a:t>
            </a:r>
            <a:r>
              <a:rPr lang="en-US" b="1" dirty="0">
                <a:solidFill>
                  <a:srgbClr val="FFFF00"/>
                </a:solidFill>
              </a:rPr>
              <a:t> (</a:t>
            </a:r>
            <a:r>
              <a:rPr lang="el-GR" b="1" dirty="0">
                <a:solidFill>
                  <a:srgbClr val="FFFF00"/>
                </a:solidFill>
              </a:rPr>
              <a:t>γινώσκω</a:t>
            </a:r>
            <a:r>
              <a:rPr lang="en-US" b="1" dirty="0">
                <a:solidFill>
                  <a:srgbClr val="FFFF00"/>
                </a:solidFill>
              </a:rPr>
              <a:t> in Greek) for ‘</a:t>
            </a:r>
            <a:r>
              <a:rPr lang="en-US" b="1" i="1" dirty="0">
                <a:solidFill>
                  <a:srgbClr val="FFFF00"/>
                </a:solidFill>
              </a:rPr>
              <a:t>to know</a:t>
            </a:r>
            <a:r>
              <a:rPr lang="en-US" b="1" dirty="0">
                <a:solidFill>
                  <a:srgbClr val="FFFF00"/>
                </a:solidFill>
              </a:rPr>
              <a:t>’ </a:t>
            </a:r>
            <a:r>
              <a:rPr lang="en-US" dirty="0">
                <a:solidFill>
                  <a:schemeClr val="bg1"/>
                </a:solidFill>
              </a:rPr>
              <a:t>denotes not only ‘</a:t>
            </a:r>
            <a:r>
              <a:rPr lang="en-US" b="1" dirty="0">
                <a:solidFill>
                  <a:srgbClr val="FFFF00"/>
                </a:solidFill>
              </a:rPr>
              <a:t>to comprehend something</a:t>
            </a:r>
            <a:r>
              <a:rPr lang="en-US" dirty="0">
                <a:solidFill>
                  <a:schemeClr val="bg1"/>
                </a:solidFill>
              </a:rPr>
              <a:t>’ but also ‘</a:t>
            </a:r>
            <a:r>
              <a:rPr lang="en-US" b="1" dirty="0">
                <a:solidFill>
                  <a:srgbClr val="FFFF00"/>
                </a:solidFill>
              </a:rPr>
              <a:t>to have the most intimate experience</a:t>
            </a:r>
            <a:r>
              <a:rPr lang="en-US" dirty="0">
                <a:solidFill>
                  <a:schemeClr val="bg1"/>
                </a:solidFill>
              </a:rPr>
              <a:t>’, hence it is also used to mean sexual intercourse (</a:t>
            </a:r>
            <a:r>
              <a:rPr lang="en-US" dirty="0">
                <a:solidFill>
                  <a:srgbClr val="FF0000"/>
                </a:solidFill>
              </a:rPr>
              <a:t>Genesis 4:1; </a:t>
            </a:r>
            <a:r>
              <a:rPr lang="en-US" b="1" dirty="0">
                <a:solidFill>
                  <a:srgbClr val="FF0000"/>
                </a:solidFill>
              </a:rPr>
              <a:t>Matthew 1:25</a:t>
            </a:r>
            <a:r>
              <a:rPr lang="en-US" dirty="0">
                <a:solidFill>
                  <a:schemeClr val="bg1"/>
                </a:solidFill>
              </a:rPr>
              <a:t>). </a:t>
            </a:r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Hosea </a:t>
            </a:r>
            <a:r>
              <a:rPr lang="en-US" sz="2400" b="1" dirty="0">
                <a:solidFill>
                  <a:srgbClr val="FF0000"/>
                </a:solidFill>
              </a:rPr>
              <a:t>4:6</a:t>
            </a:r>
            <a:r>
              <a:rPr lang="en-US" sz="2400" dirty="0">
                <a:solidFill>
                  <a:srgbClr val="FF0000"/>
                </a:solidFill>
              </a:rPr>
              <a:t>   </a:t>
            </a:r>
            <a:r>
              <a:rPr lang="he-IL" sz="2400" dirty="0">
                <a:solidFill>
                  <a:schemeClr val="bg1"/>
                </a:solidFill>
              </a:rPr>
              <a:t>‎</a:t>
            </a:r>
            <a:r>
              <a:rPr lang="zh-TW" altLang="en-US" sz="2400" b="1" dirty="0">
                <a:solidFill>
                  <a:srgbClr val="FFFF00"/>
                </a:solidFill>
              </a:rPr>
              <a:t>我的民因無</a:t>
            </a:r>
            <a:r>
              <a:rPr lang="zh-TW" altLang="en-US" sz="2400" b="1" u="sng" dirty="0">
                <a:solidFill>
                  <a:srgbClr val="FFFF00"/>
                </a:solidFill>
              </a:rPr>
              <a:t>知識</a:t>
            </a:r>
            <a:r>
              <a:rPr lang="zh-TW" altLang="en-US" sz="2400" b="1" dirty="0">
                <a:solidFill>
                  <a:srgbClr val="FFFF00"/>
                </a:solidFill>
              </a:rPr>
              <a:t>而滅亡。你棄掉</a:t>
            </a:r>
            <a:r>
              <a:rPr lang="zh-TW" altLang="en-US" sz="2400" b="1" u="sng" dirty="0">
                <a:solidFill>
                  <a:srgbClr val="FFFF00"/>
                </a:solidFill>
              </a:rPr>
              <a:t>知識</a:t>
            </a:r>
            <a:r>
              <a:rPr lang="zh-TW" altLang="en-US" sz="2400" dirty="0">
                <a:solidFill>
                  <a:schemeClr val="bg1"/>
                </a:solidFill>
              </a:rPr>
              <a:t>，我也必棄掉你，使你不再給我作祭司。</a:t>
            </a:r>
            <a:r>
              <a:rPr lang="zh-TW" altLang="en-US" sz="2400" dirty="0">
                <a:solidFill>
                  <a:srgbClr val="FFFF00"/>
                </a:solidFill>
              </a:rPr>
              <a:t>你既忘了</a:t>
            </a:r>
            <a:r>
              <a:rPr lang="zh-TW" altLang="en-US" sz="2400" b="1" dirty="0">
                <a:solidFill>
                  <a:srgbClr val="FFFF00"/>
                </a:solidFill>
              </a:rPr>
              <a:t>你神的律法</a:t>
            </a:r>
            <a:r>
              <a:rPr lang="zh-TW" altLang="en-US" sz="2400" dirty="0">
                <a:solidFill>
                  <a:schemeClr val="bg1"/>
                </a:solidFill>
              </a:rPr>
              <a:t>，我也必忘記你的兒女</a:t>
            </a:r>
            <a:r>
              <a:rPr lang="zh-TW" altLang="en-US" sz="2400" dirty="0" smtClean="0">
                <a:solidFill>
                  <a:schemeClr val="bg1"/>
                </a:solidFill>
              </a:rPr>
              <a:t>。</a:t>
            </a:r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zh-TW" sz="2800" b="1" dirty="0" smtClean="0">
                <a:solidFill>
                  <a:schemeClr val="bg1"/>
                </a:solidFill>
              </a:rPr>
              <a:t> 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Isaiah </a:t>
            </a:r>
            <a:r>
              <a:rPr lang="en-US" altLang="zh-TW" sz="2400" b="1" dirty="0">
                <a:solidFill>
                  <a:srgbClr val="FF0000"/>
                </a:solidFill>
              </a:rPr>
              <a:t>11:9</a:t>
            </a:r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 </a:t>
            </a:r>
            <a:r>
              <a:rPr lang="zh-TW" altLang="en-US" sz="2400" dirty="0" smtClean="0">
                <a:solidFill>
                  <a:schemeClr val="bg1"/>
                </a:solidFill>
              </a:rPr>
              <a:t>在</a:t>
            </a:r>
            <a:r>
              <a:rPr lang="zh-TW" altLang="en-US" sz="2400" dirty="0">
                <a:solidFill>
                  <a:schemeClr val="bg1"/>
                </a:solidFill>
              </a:rPr>
              <a:t>我聖山的遍處、這一切都不傷人、不害物</a:t>
            </a:r>
            <a:r>
              <a:rPr lang="zh-TW" altLang="en-US" sz="2400" dirty="0" smtClean="0">
                <a:solidFill>
                  <a:schemeClr val="bg1"/>
                </a:solidFill>
              </a:rPr>
              <a:t>．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r>
              <a:rPr lang="en-US" altLang="zh-TW" sz="2400" b="1" dirty="0">
                <a:solidFill>
                  <a:schemeClr val="bg1"/>
                </a:solidFill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                     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因</a:t>
            </a:r>
            <a:r>
              <a:rPr lang="zh-TW" altLang="en-US" sz="2400" b="1" dirty="0">
                <a:solidFill>
                  <a:srgbClr val="FFFF00"/>
                </a:solidFill>
              </a:rPr>
              <a:t>為</a:t>
            </a:r>
            <a:r>
              <a:rPr lang="zh-TW" altLang="en-US" sz="2400" b="1" u="sng" dirty="0">
                <a:solidFill>
                  <a:srgbClr val="FFFF00"/>
                </a:solidFill>
              </a:rPr>
              <a:t>認識耶和華的知識</a:t>
            </a:r>
            <a:r>
              <a:rPr lang="zh-TW" altLang="en-US" sz="2400" b="1" dirty="0">
                <a:solidFill>
                  <a:srgbClr val="FFFF00"/>
                </a:solidFill>
              </a:rPr>
              <a:t>要充滿遍地、好像水充滿洋海一般</a:t>
            </a:r>
            <a:r>
              <a:rPr lang="zh-TW" altLang="en-US" sz="2400" dirty="0">
                <a:solidFill>
                  <a:schemeClr val="bg1"/>
                </a:solidFill>
              </a:rPr>
              <a:t>。</a:t>
            </a:r>
            <a:endParaRPr lang="en-US" altLang="ko-KR" sz="2400" dirty="0">
              <a:solidFill>
                <a:schemeClr val="bg1"/>
              </a:solidFill>
            </a:endParaRPr>
          </a:p>
          <a:p>
            <a:r>
              <a:rPr lang="en-US" altLang="zh-TW" sz="2400" baseline="30000" dirty="0" smtClean="0">
                <a:solidFill>
                  <a:schemeClr val="bg1"/>
                </a:solidFill>
              </a:rPr>
              <a:t>ESV </a:t>
            </a:r>
            <a:r>
              <a:rPr lang="en-US" altLang="zh-TW" sz="2400" dirty="0" smtClean="0">
                <a:solidFill>
                  <a:schemeClr val="bg1"/>
                </a:solidFill>
              </a:rPr>
              <a:t>They shall not hurt or destroy in all my holy mountain; </a:t>
            </a:r>
            <a:r>
              <a:rPr lang="en-US" altLang="zh-TW" sz="2400" b="1" dirty="0" smtClean="0">
                <a:solidFill>
                  <a:srgbClr val="FFFF00"/>
                </a:solidFill>
              </a:rPr>
              <a:t>for the earth shall be full of the knowledge of the LORD as the waters cover the sea</a:t>
            </a:r>
            <a:r>
              <a:rPr lang="en-US" altLang="zh-TW" sz="2400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251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6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484188" y="141287"/>
            <a:ext cx="8610600" cy="2600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Sun" pitchFamily="2" charset="-122"/>
              </a:rPr>
              <a:t>      </a:t>
            </a:r>
            <a:r>
              <a:rPr lang="zh-CN" altLang="en-US" sz="43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4300" b="1" dirty="0">
                <a:latin typeface="PMingLiU" pitchFamily="18" charset="-120"/>
              </a:rPr>
              <a:t> </a:t>
            </a:r>
            <a:r>
              <a:rPr lang="en-US" sz="4300" b="1" dirty="0"/>
              <a:t>6:24-26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願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願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願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92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7195</TotalTime>
  <Words>1295</Words>
  <Application>Microsoft Office PowerPoint</Application>
  <PresentationFormat>Custom</PresentationFormat>
  <Paragraphs>131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622</cp:revision>
  <dcterms:created xsi:type="dcterms:W3CDTF">2020-03-18T13:47:21Z</dcterms:created>
  <dcterms:modified xsi:type="dcterms:W3CDTF">2020-12-09T15:11:51Z</dcterms:modified>
</cp:coreProperties>
</file>