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507" r:id="rId2"/>
    <p:sldId id="527" r:id="rId3"/>
    <p:sldId id="528" r:id="rId4"/>
    <p:sldId id="515" r:id="rId5"/>
    <p:sldId id="447" r:id="rId6"/>
    <p:sldId id="489" r:id="rId7"/>
    <p:sldId id="518" r:id="rId8"/>
    <p:sldId id="519" r:id="rId9"/>
    <p:sldId id="526" r:id="rId10"/>
    <p:sldId id="510" r:id="rId11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345" autoAdjust="0"/>
  </p:normalViewPr>
  <p:slideViewPr>
    <p:cSldViewPr>
      <p:cViewPr varScale="1">
        <p:scale>
          <a:sx n="72" d="100"/>
          <a:sy n="72" d="100"/>
        </p:scale>
        <p:origin x="804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>
                <a:solidFill>
                  <a:srgbClr val="C00000"/>
                </a:solidFill>
              </a:rPr>
              <a:t>מְקוֹר 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Viva </a:t>
            </a:r>
          </a:p>
          <a:p>
            <a:pPr algn="ctr"/>
            <a:r>
              <a:rPr lang="en-US" sz="1600" b="1" i="1" dirty="0"/>
              <a:t>La 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1" y="148471"/>
            <a:ext cx="8679181" cy="3293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endParaRPr lang="en-US" altLang="ko-KR" sz="1000" b="1" dirty="0">
              <a:solidFill>
                <a:srgbClr val="FFFF00"/>
              </a:solidFill>
            </a:endParaRPr>
          </a:p>
          <a:p>
            <a:pPr algn="ctr"/>
            <a:r>
              <a:rPr lang="ko-KR" altLang="en-US" sz="7200" b="1" dirty="0">
                <a:solidFill>
                  <a:srgbClr val="FFFF00"/>
                </a:solidFill>
              </a:rPr>
              <a:t>성령님의 옷이 되어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>
                <a:solidFill>
                  <a:srgbClr val="FFFF00"/>
                </a:solidFill>
              </a:rPr>
              <a:t>Clothes of the Holy Spirit</a:t>
            </a:r>
            <a:endParaRPr lang="en-US" sz="1000" b="1" dirty="0">
              <a:solidFill>
                <a:srgbClr val="FFFF00"/>
              </a:solidFill>
            </a:endParaRPr>
          </a:p>
          <a:p>
            <a:pPr algn="ctr"/>
            <a:endParaRPr lang="en-US" sz="1000" b="1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267" y="3733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5641" y="5549682"/>
            <a:ext cx="4059243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김경래</a:t>
            </a:r>
            <a:r>
              <a:rPr lang="en-US" b="1" dirty="0">
                <a:solidFill>
                  <a:schemeClr val="bg1"/>
                </a:solidFill>
              </a:rPr>
              <a:t>, Ph.D. 1995</a:t>
            </a:r>
          </a:p>
          <a:p>
            <a:r>
              <a:rPr lang="en-US" b="1" dirty="0">
                <a:solidFill>
                  <a:schemeClr val="bg1"/>
                </a:solidFill>
              </a:rPr>
              <a:t>(Hebrew University of Jerusalem)</a:t>
            </a:r>
          </a:p>
        </p:txBody>
      </p:sp>
    </p:spTree>
    <p:extLst>
      <p:ext uri="{BB962C8B-B14F-4D97-AF65-F5344CB8AC3E}">
        <p14:creationId xmlns:p14="http://schemas.microsoft.com/office/powerpoint/2010/main" val="28008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>
                <a:solidFill>
                  <a:schemeClr val="bg1"/>
                </a:solidFill>
              </a:rPr>
              <a:t>‎  </a:t>
            </a:r>
            <a:r>
              <a:rPr lang="he-IL" sz="5400" b="1" dirty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>
                <a:solidFill>
                  <a:schemeClr val="bg1"/>
                </a:solidFill>
              </a:rPr>
              <a:t>  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6:24-26</a:t>
            </a:r>
            <a:r>
              <a:rPr lang="el-GR" sz="36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>
                <a:solidFill>
                  <a:schemeClr val="bg1"/>
                </a:solidFill>
              </a:rPr>
              <a:t>‎</a:t>
            </a:r>
            <a:r>
              <a:rPr lang="he-IL" sz="5400" b="1" dirty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>
                <a:solidFill>
                  <a:schemeClr val="bg1"/>
                </a:solidFill>
              </a:rPr>
              <a:t> 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/>
          </a:p>
          <a:p>
            <a:pPr algn="ctr" rtl="1"/>
            <a:endParaRPr lang="en-US" altLang="ko-KR" sz="2800" dirty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/>
              <a:t>6:24-26</a:t>
            </a:r>
          </a:p>
          <a:p>
            <a:r>
              <a:rPr lang="ko-KR" altLang="en-US" sz="3200" dirty="0">
                <a:solidFill>
                  <a:schemeClr val="bg1"/>
                </a:solidFill>
              </a:rPr>
              <a:t>여호와는 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788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ko-KR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ko-KR" altLang="en-US" sz="3000" b="1" dirty="0">
                <a:solidFill>
                  <a:srgbClr val="FFFF00"/>
                </a:solidFill>
              </a:rPr>
              <a:t>성령님과 사람의 관계 표현시 종종 쓰이는</a:t>
            </a:r>
            <a:r>
              <a:rPr lang="en-US" altLang="ko-KR" sz="3000" b="1" dirty="0">
                <a:solidFill>
                  <a:srgbClr val="FFFF00"/>
                </a:solidFill>
              </a:rPr>
              <a:t> ‘</a:t>
            </a:r>
            <a:r>
              <a:rPr lang="ko-KR" altLang="en-US" sz="3000" b="1" dirty="0">
                <a:solidFill>
                  <a:srgbClr val="FFFF00"/>
                </a:solidFill>
              </a:rPr>
              <a:t>감동</a:t>
            </a:r>
            <a:r>
              <a:rPr lang="en-US" altLang="ko-KR" sz="3000" b="1" dirty="0">
                <a:solidFill>
                  <a:srgbClr val="FFFF00"/>
                </a:solidFill>
              </a:rPr>
              <a:t>’ (</a:t>
            </a:r>
            <a:r>
              <a:rPr lang="ko-KR" altLang="en-US" sz="3000" b="1" dirty="0">
                <a:solidFill>
                  <a:srgbClr val="FFFF00"/>
                </a:solidFill>
              </a:rPr>
              <a:t>신약</a:t>
            </a:r>
            <a:r>
              <a:rPr lang="en-US" altLang="ko-KR" sz="3000" b="1" dirty="0">
                <a:solidFill>
                  <a:srgbClr val="FFFF00"/>
                </a:solidFill>
              </a:rPr>
              <a:t>)</a:t>
            </a:r>
            <a:endParaRPr lang="en-US" sz="30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       </a:t>
            </a:r>
            <a:r>
              <a:rPr lang="en-US" altLang="ko-KR" sz="2600" b="1" dirty="0">
                <a:solidFill>
                  <a:srgbClr val="FF0000"/>
                </a:solidFill>
              </a:rPr>
              <a:t>-</a:t>
            </a:r>
            <a:r>
              <a:rPr lang="ko-KR" altLang="en-US" sz="2600" b="1" dirty="0">
                <a:solidFill>
                  <a:srgbClr val="FF0000"/>
                </a:solidFill>
              </a:rPr>
              <a:t>마태</a:t>
            </a:r>
            <a:r>
              <a:rPr lang="en-US" sz="2600" b="1" dirty="0">
                <a:solidFill>
                  <a:srgbClr val="FF0000"/>
                </a:solidFill>
              </a:rPr>
              <a:t>22:43 </a:t>
            </a:r>
            <a:r>
              <a:rPr lang="ko-KR" altLang="en-US" sz="2600" dirty="0">
                <a:solidFill>
                  <a:schemeClr val="bg1"/>
                </a:solidFill>
              </a:rPr>
              <a:t>이르시되 그러면 다윗이 </a:t>
            </a:r>
            <a:r>
              <a:rPr lang="ko-KR" altLang="en-US" sz="2600" b="1" dirty="0">
                <a:solidFill>
                  <a:srgbClr val="FFFF00"/>
                </a:solidFill>
              </a:rPr>
              <a:t>성령에 감동하여 </a:t>
            </a:r>
            <a:r>
              <a:rPr lang="en-US" altLang="ko-KR" sz="2600" b="1" dirty="0">
                <a:solidFill>
                  <a:srgbClr val="FFFF00"/>
                </a:solidFill>
              </a:rPr>
              <a:t>(</a:t>
            </a:r>
            <a:r>
              <a:rPr lang="en-US" sz="2600" b="1" dirty="0">
                <a:solidFill>
                  <a:srgbClr val="FFFF00"/>
                </a:solidFill>
              </a:rPr>
              <a:t>in Spirit -</a:t>
            </a:r>
          </a:p>
          <a:p>
            <a:r>
              <a:rPr lang="el-GR" sz="2600" b="1" dirty="0">
                <a:solidFill>
                  <a:srgbClr val="FFFF00"/>
                </a:solidFill>
              </a:rPr>
              <a:t>ἐν πνεύματι</a:t>
            </a:r>
            <a:r>
              <a:rPr lang="en-US" sz="2600" b="1" dirty="0">
                <a:solidFill>
                  <a:srgbClr val="FFFF00"/>
                </a:solidFill>
              </a:rPr>
              <a:t>) </a:t>
            </a:r>
            <a:r>
              <a:rPr lang="ko-KR" altLang="en-US" sz="2600" dirty="0">
                <a:solidFill>
                  <a:schemeClr val="bg1"/>
                </a:solidFill>
              </a:rPr>
              <a:t>어찌 그리스도를 주라 칭하여 말하되</a:t>
            </a:r>
            <a:r>
              <a:rPr lang="en-US" altLang="ko-KR" sz="26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2600" b="1" dirty="0">
                <a:solidFill>
                  <a:srgbClr val="FF0000"/>
                </a:solidFill>
              </a:rPr>
              <a:t>       </a:t>
            </a:r>
            <a:r>
              <a:rPr lang="en-US" altLang="ko-KR" sz="2500" b="1" dirty="0">
                <a:solidFill>
                  <a:srgbClr val="FF0000"/>
                </a:solidFill>
              </a:rPr>
              <a:t>-</a:t>
            </a:r>
            <a:r>
              <a:rPr lang="ko-KR" altLang="en-US" sz="2500" b="1" dirty="0">
                <a:solidFill>
                  <a:srgbClr val="FF0000"/>
                </a:solidFill>
              </a:rPr>
              <a:t>누가</a:t>
            </a:r>
            <a:r>
              <a:rPr lang="en-US" sz="2500" b="1" dirty="0">
                <a:solidFill>
                  <a:srgbClr val="FF0000"/>
                </a:solidFill>
              </a:rPr>
              <a:t>2:27 </a:t>
            </a:r>
            <a:r>
              <a:rPr lang="ko-KR" altLang="en-US" sz="2500" b="1" dirty="0">
                <a:solidFill>
                  <a:srgbClr val="FFFF00"/>
                </a:solidFill>
              </a:rPr>
              <a:t>성령의 감동으로 </a:t>
            </a:r>
            <a:r>
              <a:rPr lang="en-US" altLang="ko-KR" sz="2500" b="1" dirty="0">
                <a:solidFill>
                  <a:srgbClr val="FFFF00"/>
                </a:solidFill>
              </a:rPr>
              <a:t>(</a:t>
            </a:r>
            <a:r>
              <a:rPr lang="el-GR" sz="2500" b="1" dirty="0">
                <a:solidFill>
                  <a:srgbClr val="FFFF00"/>
                </a:solidFill>
              </a:rPr>
              <a:t>ἐν τῷ πνεύματι </a:t>
            </a:r>
            <a:r>
              <a:rPr lang="en-US" sz="2500" b="1" dirty="0">
                <a:solidFill>
                  <a:srgbClr val="FFFF00"/>
                </a:solidFill>
              </a:rPr>
              <a:t>- in the Spirit) </a:t>
            </a:r>
            <a:r>
              <a:rPr lang="ko-KR" altLang="en-US" sz="2500" dirty="0">
                <a:solidFill>
                  <a:schemeClr val="bg1"/>
                </a:solidFill>
              </a:rPr>
              <a:t>성전에 </a:t>
            </a:r>
            <a:endParaRPr lang="en-US" altLang="ko-KR" sz="2500" dirty="0">
              <a:solidFill>
                <a:schemeClr val="bg1"/>
              </a:solidFill>
            </a:endParaRPr>
          </a:p>
          <a:p>
            <a:r>
              <a:rPr lang="ko-KR" altLang="en-US" sz="2500" dirty="0">
                <a:solidFill>
                  <a:schemeClr val="bg1"/>
                </a:solidFill>
              </a:rPr>
              <a:t>들어가매 마침 부모가 율법의 관례대로 행하고자 하여 그 아기 예수를 데리고 오는지라</a:t>
            </a:r>
            <a:r>
              <a:rPr lang="en-US" altLang="ko-KR" sz="2500" dirty="0">
                <a:solidFill>
                  <a:schemeClr val="bg1"/>
                </a:solidFill>
              </a:rPr>
              <a:t>.</a:t>
            </a:r>
            <a:r>
              <a:rPr lang="ko-KR" altLang="en-US" sz="2500" dirty="0">
                <a:solidFill>
                  <a:schemeClr val="bg1"/>
                </a:solidFill>
              </a:rPr>
              <a:t> </a:t>
            </a:r>
            <a:endParaRPr lang="en-US" altLang="ko-KR" sz="2500" dirty="0">
              <a:solidFill>
                <a:schemeClr val="bg1"/>
              </a:solidFill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      </a:t>
            </a:r>
            <a:r>
              <a:rPr lang="en-US" altLang="ko-KR" sz="2600" b="1" dirty="0">
                <a:solidFill>
                  <a:srgbClr val="FF0000"/>
                </a:solidFill>
              </a:rPr>
              <a:t>-</a:t>
            </a:r>
            <a:r>
              <a:rPr lang="ko-KR" altLang="en-US" sz="2600" b="1" dirty="0">
                <a:solidFill>
                  <a:srgbClr val="FF0000"/>
                </a:solidFill>
              </a:rPr>
              <a:t>행</a:t>
            </a:r>
            <a:r>
              <a:rPr lang="en-US" sz="2600" b="1" dirty="0">
                <a:solidFill>
                  <a:srgbClr val="FF0000"/>
                </a:solidFill>
              </a:rPr>
              <a:t>21:4 </a:t>
            </a:r>
            <a:r>
              <a:rPr lang="ko-KR" altLang="en-US" sz="2600" dirty="0">
                <a:solidFill>
                  <a:schemeClr val="bg1"/>
                </a:solidFill>
              </a:rPr>
              <a:t>제자들을 찾아 거기서 이레를 머물더니 그 제자들이 </a:t>
            </a:r>
            <a:r>
              <a:rPr lang="ko-KR" altLang="en-US" sz="2600" b="1" dirty="0">
                <a:solidFill>
                  <a:srgbClr val="FFFF00"/>
                </a:solidFill>
              </a:rPr>
              <a:t>성령의 감동으로 </a:t>
            </a:r>
            <a:r>
              <a:rPr lang="en-US" altLang="ko-KR" sz="2600" b="1" dirty="0">
                <a:solidFill>
                  <a:srgbClr val="FFFF00"/>
                </a:solidFill>
              </a:rPr>
              <a:t>(</a:t>
            </a:r>
            <a:r>
              <a:rPr lang="el-GR" sz="2600" b="1" dirty="0">
                <a:solidFill>
                  <a:srgbClr val="FFFF00"/>
                </a:solidFill>
              </a:rPr>
              <a:t>διὰ τοῦ πνεύματος </a:t>
            </a:r>
            <a:r>
              <a:rPr lang="en-US" sz="2600" b="1" dirty="0">
                <a:solidFill>
                  <a:srgbClr val="FFFF00"/>
                </a:solidFill>
              </a:rPr>
              <a:t>- through the Spirit) </a:t>
            </a:r>
            <a:r>
              <a:rPr lang="ko-KR" altLang="en-US" sz="2600" dirty="0">
                <a:solidFill>
                  <a:schemeClr val="bg1"/>
                </a:solidFill>
              </a:rPr>
              <a:t>바울더러 예루살렘에 들어가지 말라 하더라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       </a:t>
            </a:r>
            <a:r>
              <a:rPr lang="en-US" altLang="ko-KR" sz="2600" b="1" dirty="0">
                <a:solidFill>
                  <a:srgbClr val="FF0000"/>
                </a:solidFill>
              </a:rPr>
              <a:t>-</a:t>
            </a:r>
            <a:r>
              <a:rPr lang="ko-KR" altLang="en-US" sz="2600" b="1" dirty="0">
                <a:solidFill>
                  <a:srgbClr val="FF0000"/>
                </a:solidFill>
              </a:rPr>
              <a:t>벧후</a:t>
            </a:r>
            <a:r>
              <a:rPr lang="en-US" sz="2600" b="1" dirty="0">
                <a:solidFill>
                  <a:srgbClr val="FF0000"/>
                </a:solidFill>
              </a:rPr>
              <a:t>1:21 </a:t>
            </a:r>
            <a:r>
              <a:rPr lang="ko-KR" altLang="en-US" sz="2600" dirty="0">
                <a:solidFill>
                  <a:schemeClr val="bg1"/>
                </a:solidFill>
              </a:rPr>
              <a:t>예언은 언제든지 사람의 뜻으로 낸 것이 아니요 오직 </a:t>
            </a:r>
            <a:r>
              <a:rPr lang="ko-KR" altLang="en-US" sz="2600" b="1" dirty="0">
                <a:solidFill>
                  <a:srgbClr val="FFFF00"/>
                </a:solidFill>
              </a:rPr>
              <a:t>성령의 </a:t>
            </a:r>
            <a:r>
              <a:rPr lang="ko-KR" altLang="en-US" sz="2600" b="1" u="sng" dirty="0">
                <a:solidFill>
                  <a:srgbClr val="FFFF00"/>
                </a:solidFill>
              </a:rPr>
              <a:t>감동하심을 받은</a:t>
            </a:r>
            <a:r>
              <a:rPr lang="ko-KR" alt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>
                <a:solidFill>
                  <a:srgbClr val="FFFF00"/>
                </a:solidFill>
              </a:rPr>
              <a:t>(</a:t>
            </a:r>
            <a:r>
              <a:rPr lang="el-GR" sz="2600" b="1" dirty="0">
                <a:solidFill>
                  <a:srgbClr val="FFFF00"/>
                </a:solidFill>
              </a:rPr>
              <a:t>ὑπὸ πνεύματος ἁγίου φερόμενοι</a:t>
            </a:r>
            <a:r>
              <a:rPr lang="en-US" sz="2600" b="1" dirty="0">
                <a:solidFill>
                  <a:srgbClr val="FFFF00"/>
                </a:solidFill>
              </a:rPr>
              <a:t> - </a:t>
            </a:r>
            <a:r>
              <a:rPr lang="en-US" sz="2600" b="1" baseline="30000" dirty="0">
                <a:solidFill>
                  <a:srgbClr val="FFFF00"/>
                </a:solidFill>
              </a:rPr>
              <a:t>ESV </a:t>
            </a:r>
            <a:r>
              <a:rPr lang="en-US" sz="2600" b="1" dirty="0">
                <a:solidFill>
                  <a:srgbClr val="FFFF00"/>
                </a:solidFill>
              </a:rPr>
              <a:t>as they </a:t>
            </a:r>
            <a:r>
              <a:rPr lang="en-US" sz="2600" b="1" u="sng" dirty="0">
                <a:solidFill>
                  <a:srgbClr val="FFFF00"/>
                </a:solidFill>
              </a:rPr>
              <a:t>were carried along </a:t>
            </a:r>
            <a:r>
              <a:rPr lang="en-US" sz="2600" b="1" dirty="0">
                <a:solidFill>
                  <a:srgbClr val="FFFF00"/>
                </a:solidFill>
              </a:rPr>
              <a:t>by the Holy Spirit) </a:t>
            </a:r>
            <a:r>
              <a:rPr lang="ko-KR" altLang="en-US" sz="2600" dirty="0">
                <a:solidFill>
                  <a:schemeClr val="bg1"/>
                </a:solidFill>
              </a:rPr>
              <a:t>사람들이 하나님께 받아 말한 것임이라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  <a:p>
            <a:r>
              <a:rPr lang="ko-KR" altLang="en-US" sz="2600" b="1" dirty="0">
                <a:solidFill>
                  <a:srgbClr val="FF0000"/>
                </a:solidFill>
              </a:rPr>
              <a:t>       </a:t>
            </a:r>
            <a:r>
              <a:rPr lang="en-US" altLang="ko-KR" sz="2600" b="1" dirty="0">
                <a:solidFill>
                  <a:srgbClr val="FF0000"/>
                </a:solidFill>
              </a:rPr>
              <a:t>-</a:t>
            </a:r>
            <a:r>
              <a:rPr lang="ko-KR" altLang="en-US" sz="2600" b="1" dirty="0">
                <a:solidFill>
                  <a:srgbClr val="FF0000"/>
                </a:solidFill>
              </a:rPr>
              <a:t>계</a:t>
            </a:r>
            <a:r>
              <a:rPr lang="en-US" sz="2600" b="1" dirty="0">
                <a:solidFill>
                  <a:srgbClr val="FF0000"/>
                </a:solidFill>
              </a:rPr>
              <a:t>1:10 </a:t>
            </a:r>
            <a:r>
              <a:rPr lang="ko-KR" altLang="en-US" sz="2600" dirty="0">
                <a:solidFill>
                  <a:schemeClr val="bg1"/>
                </a:solidFill>
              </a:rPr>
              <a:t>주의 날에 </a:t>
            </a:r>
            <a:r>
              <a:rPr lang="ko-KR" altLang="en-US" sz="2600" b="1" dirty="0">
                <a:solidFill>
                  <a:srgbClr val="FFFF00"/>
                </a:solidFill>
              </a:rPr>
              <a:t>내가 성령에 감동되어 </a:t>
            </a:r>
            <a:r>
              <a:rPr lang="en-US" altLang="ko-KR" sz="2600" b="1" dirty="0">
                <a:solidFill>
                  <a:srgbClr val="FFFF00"/>
                </a:solidFill>
              </a:rPr>
              <a:t>(</a:t>
            </a:r>
            <a:r>
              <a:rPr lang="el-GR" sz="2600" b="1" dirty="0">
                <a:solidFill>
                  <a:srgbClr val="FFFF00"/>
                </a:solidFill>
              </a:rPr>
              <a:t>ἐγενόμην ἐν πνεύματι </a:t>
            </a:r>
            <a:r>
              <a:rPr lang="en-US" sz="2600" b="1" dirty="0">
                <a:solidFill>
                  <a:srgbClr val="FFFF00"/>
                </a:solidFill>
              </a:rPr>
              <a:t>- I was in Spirit) </a:t>
            </a:r>
            <a:r>
              <a:rPr lang="ko-KR" altLang="en-US" sz="2600" dirty="0">
                <a:solidFill>
                  <a:schemeClr val="bg1"/>
                </a:solidFill>
              </a:rPr>
              <a:t>내 뒤에서 나는 나팔 소리와 같은 큰 음성을 들으니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       </a:t>
            </a:r>
            <a:r>
              <a:rPr lang="en-US" altLang="ko-KR" sz="2600" b="1" dirty="0">
                <a:solidFill>
                  <a:srgbClr val="FF0000"/>
                </a:solidFill>
              </a:rPr>
              <a:t>-</a:t>
            </a:r>
            <a:r>
              <a:rPr lang="ko-KR" altLang="en-US" sz="2600" b="1" dirty="0">
                <a:solidFill>
                  <a:srgbClr val="FF0000"/>
                </a:solidFill>
              </a:rPr>
              <a:t>계</a:t>
            </a:r>
            <a:r>
              <a:rPr lang="en-US" sz="2600" b="1" dirty="0">
                <a:solidFill>
                  <a:srgbClr val="FF0000"/>
                </a:solidFill>
              </a:rPr>
              <a:t>4:2 </a:t>
            </a:r>
            <a:r>
              <a:rPr lang="ko-KR" altLang="en-US" sz="2600" b="1" dirty="0">
                <a:solidFill>
                  <a:srgbClr val="FFFF00"/>
                </a:solidFill>
              </a:rPr>
              <a:t>내가 곧 성령에 감동되었더니 </a:t>
            </a:r>
            <a:r>
              <a:rPr lang="en-US" altLang="ko-KR" sz="2600" b="1" dirty="0">
                <a:solidFill>
                  <a:srgbClr val="FFFF00"/>
                </a:solidFill>
              </a:rPr>
              <a:t>(</a:t>
            </a:r>
            <a:r>
              <a:rPr lang="el-GR" sz="2600" b="1" dirty="0">
                <a:solidFill>
                  <a:srgbClr val="FFFF00"/>
                </a:solidFill>
              </a:rPr>
              <a:t>ἐγενόμην ἐν πνεύματι </a:t>
            </a:r>
            <a:r>
              <a:rPr lang="en-US" sz="2600" b="1" dirty="0">
                <a:solidFill>
                  <a:srgbClr val="FFFF00"/>
                </a:solidFill>
              </a:rPr>
              <a:t>- I was in Spirit) </a:t>
            </a:r>
            <a:r>
              <a:rPr lang="ko-KR" altLang="en-US" sz="2600" dirty="0">
                <a:solidFill>
                  <a:schemeClr val="bg1"/>
                </a:solidFill>
              </a:rPr>
              <a:t>보라 하늘에 보좌를 베풀었고 그 보좌 위에 앉으신 이가 있는데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endParaRPr lang="en-US" sz="2600" dirty="0"/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4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018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‘</a:t>
            </a:r>
            <a:r>
              <a:rPr lang="ko-KR" altLang="en-US" sz="3200" b="1" dirty="0">
                <a:solidFill>
                  <a:srgbClr val="FFFF00"/>
                </a:solidFill>
              </a:rPr>
              <a:t>성령님이 사람에게 임하심</a:t>
            </a:r>
            <a:r>
              <a:rPr lang="en-US" altLang="ko-KR" sz="3200" b="1" dirty="0">
                <a:solidFill>
                  <a:srgbClr val="FFFF00"/>
                </a:solidFill>
              </a:rPr>
              <a:t>’</a:t>
            </a:r>
            <a:r>
              <a:rPr lang="ko-KR" altLang="en-US" sz="3200" b="1" dirty="0">
                <a:solidFill>
                  <a:srgbClr val="FFFF00"/>
                </a:solidFill>
              </a:rPr>
              <a:t>에 대한 표현들 </a:t>
            </a:r>
            <a:r>
              <a:rPr lang="en-US" altLang="ko-KR" sz="3200" b="1" dirty="0">
                <a:solidFill>
                  <a:srgbClr val="FFFF00"/>
                </a:solidFill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</a:rPr>
              <a:t>구약</a:t>
            </a:r>
            <a:r>
              <a:rPr lang="en-US" altLang="ko-KR" sz="3200" b="1" dirty="0">
                <a:solidFill>
                  <a:srgbClr val="FFFF00"/>
                </a:solidFill>
              </a:rPr>
              <a:t>)</a:t>
            </a:r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rgbClr val="FFFF00"/>
                </a:solidFill>
              </a:rPr>
              <a:t>     1) </a:t>
            </a:r>
            <a:r>
              <a:rPr lang="ko-KR" altLang="en-US" sz="2400" b="1" dirty="0">
                <a:solidFill>
                  <a:srgbClr val="FFFF00"/>
                </a:solidFill>
              </a:rPr>
              <a:t>안에 </a:t>
            </a:r>
            <a:r>
              <a:rPr lang="en-US" altLang="ko-KR" sz="2400" b="1" dirty="0">
                <a:solidFill>
                  <a:srgbClr val="FFFF00"/>
                </a:solidFill>
              </a:rPr>
              <a:t>(In, Within)</a:t>
            </a:r>
            <a:r>
              <a:rPr lang="en-US" altLang="ko-KR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</a:rPr>
              <a:t>Genesis 41:38 </a:t>
            </a:r>
            <a:r>
              <a:rPr lang="ko-KR" altLang="en-US" sz="2400" dirty="0">
                <a:solidFill>
                  <a:schemeClr val="bg1"/>
                </a:solidFill>
              </a:rPr>
              <a:t>바로가 그의 신하들에게 이르되 이와 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같이 </a:t>
            </a:r>
            <a:r>
              <a:rPr lang="ko-KR" altLang="en-US" sz="2400" b="1" dirty="0">
                <a:solidFill>
                  <a:srgbClr val="FFFF00"/>
                </a:solidFill>
              </a:rPr>
              <a:t>하나님의 영에 </a:t>
            </a:r>
            <a:r>
              <a:rPr lang="ko-KR" altLang="en-US" sz="2400" b="1" u="sng" dirty="0">
                <a:solidFill>
                  <a:srgbClr val="FFFF00"/>
                </a:solidFill>
              </a:rPr>
              <a:t>감동된</a:t>
            </a:r>
            <a:r>
              <a:rPr lang="ko-KR" altLang="en-US" sz="2400" b="1" dirty="0">
                <a:solidFill>
                  <a:srgbClr val="FFFF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사람을 우리가 어찌 찾을 수 있으리요 하고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</a:p>
          <a:p>
            <a:r>
              <a:rPr lang="en-US" sz="2400" baseline="30000" dirty="0">
                <a:solidFill>
                  <a:schemeClr val="bg1"/>
                </a:solidFill>
              </a:rPr>
              <a:t>ESV </a:t>
            </a:r>
            <a:r>
              <a:rPr lang="en-US" sz="2400" dirty="0">
                <a:solidFill>
                  <a:schemeClr val="bg1"/>
                </a:solidFill>
              </a:rPr>
              <a:t>…….. a man like this, </a:t>
            </a:r>
            <a:r>
              <a:rPr lang="en-US" sz="2400" b="1" dirty="0">
                <a:solidFill>
                  <a:srgbClr val="FFFF00"/>
                </a:solidFill>
              </a:rPr>
              <a:t>in whom </a:t>
            </a:r>
            <a:r>
              <a:rPr lang="en-US" sz="2400" b="1" dirty="0">
                <a:solidFill>
                  <a:schemeClr val="bg1"/>
                </a:solidFill>
              </a:rPr>
              <a:t>is the Spirit of God</a:t>
            </a:r>
            <a:r>
              <a:rPr lang="en-US" sz="2400" dirty="0">
                <a:solidFill>
                  <a:schemeClr val="bg1"/>
                </a:solidFill>
              </a:rPr>
              <a:t>? (</a:t>
            </a:r>
            <a:r>
              <a:rPr lang="he-IL" sz="2400" dirty="0">
                <a:solidFill>
                  <a:schemeClr val="bg1"/>
                </a:solidFill>
              </a:rPr>
              <a:t>ר֥וּחַ אֱלֹהִ֖ים </a:t>
            </a:r>
            <a:r>
              <a:rPr lang="he-IL" sz="2400" dirty="0">
                <a:solidFill>
                  <a:srgbClr val="FFFF00"/>
                </a:solidFill>
              </a:rPr>
              <a:t>בּֽו</a:t>
            </a:r>
            <a:r>
              <a:rPr lang="he-IL" sz="2400" dirty="0">
                <a:solidFill>
                  <a:schemeClr val="bg1"/>
                </a:solidFill>
              </a:rPr>
              <a:t>ֹ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2400" b="1" dirty="0">
                <a:solidFill>
                  <a:srgbClr val="FFFF00"/>
                </a:solidFill>
              </a:rPr>
              <a:t>     2) </a:t>
            </a:r>
            <a:r>
              <a:rPr lang="ko-KR" altLang="en-US" sz="2400" b="1" dirty="0">
                <a:solidFill>
                  <a:srgbClr val="FFFF00"/>
                </a:solidFill>
              </a:rPr>
              <a:t>채우다 </a:t>
            </a:r>
            <a:r>
              <a:rPr lang="en-US" altLang="ko-KR" sz="2400" b="1" dirty="0">
                <a:solidFill>
                  <a:srgbClr val="FFFF00"/>
                </a:solidFill>
              </a:rPr>
              <a:t>/ </a:t>
            </a:r>
            <a:r>
              <a:rPr lang="ko-KR" altLang="en-US" sz="2400" b="1" dirty="0">
                <a:solidFill>
                  <a:srgbClr val="FFFF00"/>
                </a:solidFill>
              </a:rPr>
              <a:t>충만하게 하다</a:t>
            </a:r>
            <a:r>
              <a:rPr lang="en-US" altLang="ko-KR" sz="2400" b="1" dirty="0">
                <a:solidFill>
                  <a:srgbClr val="FFFF00"/>
                </a:solidFill>
              </a:rPr>
              <a:t> (to Fill)</a:t>
            </a:r>
            <a:r>
              <a:rPr lang="en-US" altLang="ko-KR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</a:rPr>
              <a:t>Exodus 31:2-3 (= 35:30-31) </a:t>
            </a:r>
            <a:r>
              <a:rPr lang="ko-KR" altLang="en-US" sz="2400" dirty="0">
                <a:solidFill>
                  <a:schemeClr val="bg1"/>
                </a:solidFill>
              </a:rPr>
              <a:t>내가 </a:t>
            </a:r>
            <a:r>
              <a:rPr lang="en-US" altLang="ko-KR" sz="2400" dirty="0">
                <a:solidFill>
                  <a:schemeClr val="bg1"/>
                </a:solidFill>
              </a:rPr>
              <a:t>…… </a:t>
            </a:r>
            <a:r>
              <a:rPr lang="ko-KR" altLang="en-US" sz="2400" dirty="0">
                <a:solidFill>
                  <a:schemeClr val="bg1"/>
                </a:solidFill>
              </a:rPr>
              <a:t>브살렐을 지명하여 부르고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solidFill>
                  <a:srgbClr val="FFFF00"/>
                </a:solidFill>
              </a:rPr>
              <a:t>하나님의 영을 그에게 </a:t>
            </a:r>
            <a:r>
              <a:rPr lang="ko-KR" altLang="en-US" sz="2400" b="1" u="sng" dirty="0">
                <a:solidFill>
                  <a:srgbClr val="FFFF00"/>
                </a:solidFill>
              </a:rPr>
              <a:t>충만하게</a:t>
            </a:r>
            <a:r>
              <a:rPr lang="ko-KR" altLang="en-US" sz="2400" b="1" dirty="0">
                <a:solidFill>
                  <a:srgbClr val="FFFF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하여 지혜와 총명과 지식과 여러 가지 재주로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rgbClr val="FFFF00"/>
                </a:solidFill>
              </a:rPr>
              <a:t>     3) </a:t>
            </a:r>
            <a:r>
              <a:rPr lang="ko-KR" altLang="en-US" sz="2400" b="1" dirty="0">
                <a:solidFill>
                  <a:srgbClr val="FFFF00"/>
                </a:solidFill>
              </a:rPr>
              <a:t>위에  </a:t>
            </a:r>
            <a:r>
              <a:rPr lang="en-US" altLang="ko-KR" sz="2400" b="1" dirty="0">
                <a:solidFill>
                  <a:srgbClr val="FFFF00"/>
                </a:solidFill>
              </a:rPr>
              <a:t>(On, Upon)</a:t>
            </a:r>
            <a:r>
              <a:rPr lang="en-US" altLang="ko-KR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</a:rPr>
              <a:t>Numbers 11:17 </a:t>
            </a:r>
            <a:r>
              <a:rPr lang="ko-KR" altLang="en-US" sz="2400" dirty="0">
                <a:solidFill>
                  <a:schemeClr val="bg1"/>
                </a:solidFill>
              </a:rPr>
              <a:t>내가 강림하여 거기서 너와 말하고 </a:t>
            </a:r>
            <a:r>
              <a:rPr lang="ko-KR" altLang="en-US" sz="2400" b="1" u="sng" dirty="0">
                <a:solidFill>
                  <a:srgbClr val="FFFF00"/>
                </a:solidFill>
              </a:rPr>
              <a:t>네게 임한 </a:t>
            </a:r>
            <a:r>
              <a:rPr lang="ko-KR" altLang="en-US" sz="2400" b="1" dirty="0">
                <a:solidFill>
                  <a:srgbClr val="FFFF00"/>
                </a:solidFill>
              </a:rPr>
              <a:t>영을 </a:t>
            </a:r>
            <a:r>
              <a:rPr lang="ko-KR" altLang="en-US" sz="2400" b="1" u="sng" dirty="0">
                <a:solidFill>
                  <a:srgbClr val="FFFF00"/>
                </a:solidFill>
              </a:rPr>
              <a:t>그들에게도 임하게 </a:t>
            </a:r>
            <a:r>
              <a:rPr lang="ko-KR" altLang="en-US" sz="2400" b="1" dirty="0">
                <a:solidFill>
                  <a:srgbClr val="FFFF00"/>
                </a:solidFill>
              </a:rPr>
              <a:t>하리니 </a:t>
            </a:r>
            <a:r>
              <a:rPr lang="ko-KR" altLang="en-US" sz="2400" dirty="0">
                <a:solidFill>
                  <a:schemeClr val="bg1"/>
                </a:solidFill>
              </a:rPr>
              <a:t>그들이 너와 함께 백성의 짐을 담당하고 </a:t>
            </a:r>
            <a:r>
              <a:rPr lang="en-US" altLang="ko-KR" sz="2400" dirty="0">
                <a:solidFill>
                  <a:schemeClr val="bg1"/>
                </a:solidFill>
              </a:rPr>
              <a:t>……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/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en-US" sz="2400" baseline="30000" dirty="0">
                <a:solidFill>
                  <a:schemeClr val="bg1"/>
                </a:solidFill>
              </a:rPr>
              <a:t>ESV </a:t>
            </a:r>
            <a:r>
              <a:rPr lang="en-US" sz="2400" dirty="0">
                <a:solidFill>
                  <a:schemeClr val="bg1"/>
                </a:solidFill>
              </a:rPr>
              <a:t>…… </a:t>
            </a:r>
            <a:r>
              <a:rPr lang="en-US" sz="2400" b="1" dirty="0">
                <a:solidFill>
                  <a:srgbClr val="FFFF00"/>
                </a:solidFill>
              </a:rPr>
              <a:t>the Spirit that is on you and put it on them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he-IL" sz="2400" dirty="0">
                <a:solidFill>
                  <a:schemeClr val="bg1"/>
                </a:solidFill>
              </a:rPr>
              <a:t>מִן־</a:t>
            </a:r>
            <a:r>
              <a:rPr lang="he-IL" sz="2400" dirty="0">
                <a:solidFill>
                  <a:srgbClr val="FFFF00"/>
                </a:solidFill>
              </a:rPr>
              <a:t>הָר֛וּחַ אֲשֶׁ֥ר עָלֶ֖יךָ וְשַׂמְתִּ֣י עֲלֵיהֶ֑ם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     -Judges 11:29 </a:t>
            </a:r>
            <a:r>
              <a:rPr lang="ko-KR" altLang="en-US" sz="2400" dirty="0">
                <a:solidFill>
                  <a:schemeClr val="bg1"/>
                </a:solidFill>
              </a:rPr>
              <a:t>이에 </a:t>
            </a:r>
            <a:r>
              <a:rPr lang="ko-KR" altLang="en-US" sz="2400" b="1" dirty="0">
                <a:solidFill>
                  <a:srgbClr val="FFFF00"/>
                </a:solidFill>
              </a:rPr>
              <a:t>여호와의 영이 입다에게 </a:t>
            </a:r>
            <a:r>
              <a:rPr lang="ko-KR" altLang="en-US" sz="2400" b="1" u="sng" dirty="0">
                <a:solidFill>
                  <a:srgbClr val="FFFF00"/>
                </a:solidFill>
              </a:rPr>
              <a:t>임하시니</a:t>
            </a:r>
            <a:r>
              <a:rPr lang="ko-KR" altLang="en-US" sz="2400" b="1" dirty="0">
                <a:solidFill>
                  <a:srgbClr val="FFFF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입다가 </a:t>
            </a:r>
            <a:r>
              <a:rPr lang="en-US" altLang="ko-KR" sz="2400" dirty="0">
                <a:solidFill>
                  <a:schemeClr val="bg1"/>
                </a:solidFill>
              </a:rPr>
              <a:t>………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     4) ~</a:t>
            </a:r>
            <a:r>
              <a:rPr lang="ko-KR" altLang="en-US" sz="2400" b="1" dirty="0">
                <a:solidFill>
                  <a:srgbClr val="FFFF00"/>
                </a:solidFill>
              </a:rPr>
              <a:t>위에</a:t>
            </a:r>
            <a:r>
              <a:rPr lang="en-US" altLang="ko-KR" sz="2400" b="1" dirty="0">
                <a:solidFill>
                  <a:srgbClr val="FFFF00"/>
                </a:solidFill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</a:rPr>
              <a:t>내리다</a:t>
            </a:r>
            <a:r>
              <a:rPr lang="en-US" altLang="ko-KR" sz="2400" b="1" dirty="0">
                <a:solidFill>
                  <a:srgbClr val="FFFF00"/>
                </a:solidFill>
              </a:rPr>
              <a:t>, ~</a:t>
            </a:r>
            <a:r>
              <a:rPr lang="ko-KR" altLang="en-US" sz="2400" b="1" dirty="0">
                <a:solidFill>
                  <a:srgbClr val="FFFF00"/>
                </a:solidFill>
              </a:rPr>
              <a:t>에게</a:t>
            </a:r>
            <a:r>
              <a:rPr lang="en-US" altLang="ko-KR" sz="2400" b="1" dirty="0">
                <a:solidFill>
                  <a:srgbClr val="FFFF00"/>
                </a:solidFill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</a:rPr>
              <a:t>달라붙다</a:t>
            </a:r>
            <a:r>
              <a:rPr lang="en-US" altLang="ko-KR" sz="2400" b="1" dirty="0">
                <a:solidFill>
                  <a:srgbClr val="FFFF00"/>
                </a:solidFill>
              </a:rPr>
              <a:t>/</a:t>
            </a:r>
            <a:r>
              <a:rPr lang="ko-KR" altLang="en-US" sz="2400" b="1" dirty="0">
                <a:solidFill>
                  <a:srgbClr val="FFFF00"/>
                </a:solidFill>
              </a:rPr>
              <a:t>접붙다  </a:t>
            </a:r>
            <a:r>
              <a:rPr lang="en-US" altLang="ko-KR" sz="2400" b="1" dirty="0">
                <a:solidFill>
                  <a:srgbClr val="FFFF00"/>
                </a:solidFill>
              </a:rPr>
              <a:t>(Descend Upon, Cling To </a:t>
            </a:r>
            <a:r>
              <a:rPr lang="he-IL" sz="2400" b="1" dirty="0">
                <a:solidFill>
                  <a:srgbClr val="FFFF00"/>
                </a:solidFill>
              </a:rPr>
              <a:t>צלח </a:t>
            </a:r>
            <a:r>
              <a:rPr lang="en-US" altLang="ko-KR" sz="2400" b="1" dirty="0">
                <a:solidFill>
                  <a:srgbClr val="FFFF00"/>
                </a:solidFill>
              </a:rPr>
              <a:t>)</a:t>
            </a:r>
            <a:r>
              <a:rPr lang="en-US" altLang="ko-KR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</a:rPr>
              <a:t>-Judges 14:6 </a:t>
            </a:r>
            <a:r>
              <a:rPr lang="ko-KR" altLang="en-US" sz="2400" b="1" dirty="0">
                <a:solidFill>
                  <a:srgbClr val="FFFF00"/>
                </a:solidFill>
              </a:rPr>
              <a:t>여호와의 영이 삼손에게 </a:t>
            </a:r>
            <a:r>
              <a:rPr lang="ko-KR" altLang="en-US" sz="2400" b="1" u="sng" dirty="0">
                <a:solidFill>
                  <a:srgbClr val="FFFF00"/>
                </a:solidFill>
              </a:rPr>
              <a:t>강하게 임하니 </a:t>
            </a:r>
            <a:r>
              <a:rPr lang="ko-KR" altLang="en-US" sz="2400" dirty="0">
                <a:solidFill>
                  <a:schemeClr val="bg1"/>
                </a:solidFill>
              </a:rPr>
              <a:t>그가 손에 아무것도 없이 그 사자를 염소 새끼를 찢는 것 같이 </a:t>
            </a:r>
            <a:r>
              <a:rPr lang="en-US" altLang="ko-KR" sz="2400" dirty="0">
                <a:solidFill>
                  <a:schemeClr val="bg1"/>
                </a:solidFill>
              </a:rPr>
              <a:t>……. /</a:t>
            </a:r>
            <a:r>
              <a:rPr lang="en-US" sz="2400" b="1" dirty="0">
                <a:solidFill>
                  <a:srgbClr val="FF0000"/>
                </a:solidFill>
              </a:rPr>
              <a:t>  -1 Samuel 16:13 </a:t>
            </a:r>
            <a:r>
              <a:rPr lang="ko-KR" altLang="en-US" sz="2400" dirty="0">
                <a:solidFill>
                  <a:schemeClr val="bg1"/>
                </a:solidFill>
              </a:rPr>
              <a:t>사무엘이 기름 뿔병을 가져다가 그의 형제 중에서 그에게 부었더니 이 날 이후로 </a:t>
            </a:r>
            <a:r>
              <a:rPr lang="ko-KR" altLang="en-US" sz="2400" b="1" dirty="0">
                <a:solidFill>
                  <a:srgbClr val="FFFF00"/>
                </a:solidFill>
              </a:rPr>
              <a:t>다윗이 여호와의 영에게 </a:t>
            </a:r>
            <a:r>
              <a:rPr lang="ko-KR" altLang="en-US" sz="2400" b="1" u="sng" dirty="0">
                <a:solidFill>
                  <a:srgbClr val="FFFF00"/>
                </a:solidFill>
              </a:rPr>
              <a:t>크게 감동되니라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……. /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baseline="30000" dirty="0">
                <a:solidFill>
                  <a:schemeClr val="bg1"/>
                </a:solidFill>
              </a:rPr>
              <a:t>ESV </a:t>
            </a:r>
            <a:r>
              <a:rPr lang="en-US" sz="2400" dirty="0">
                <a:solidFill>
                  <a:schemeClr val="bg1"/>
                </a:solidFill>
              </a:rPr>
              <a:t>……. And </a:t>
            </a:r>
            <a:r>
              <a:rPr lang="en-US" sz="2400" b="1" dirty="0">
                <a:solidFill>
                  <a:srgbClr val="FFFF00"/>
                </a:solidFill>
              </a:rPr>
              <a:t>the Spirit of the LORD </a:t>
            </a:r>
            <a:r>
              <a:rPr lang="en-US" sz="2400" b="1" u="sng" dirty="0">
                <a:solidFill>
                  <a:srgbClr val="FFFF00"/>
                </a:solidFill>
              </a:rPr>
              <a:t>rushed upon </a:t>
            </a:r>
            <a:r>
              <a:rPr lang="en-US" sz="2400" b="1" dirty="0">
                <a:solidFill>
                  <a:srgbClr val="FFFF00"/>
                </a:solidFill>
              </a:rPr>
              <a:t>David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he-IL" sz="2400" dirty="0">
                <a:solidFill>
                  <a:schemeClr val="bg1"/>
                </a:solidFill>
              </a:rPr>
              <a:t>ו</a:t>
            </a:r>
            <a:r>
              <a:rPr lang="he-IL" sz="2400" dirty="0">
                <a:solidFill>
                  <a:srgbClr val="FFFF00"/>
                </a:solidFill>
              </a:rPr>
              <a:t>ַתִּצְלַ֤ח</a:t>
            </a:r>
            <a:r>
              <a:rPr lang="he-IL" sz="2400" dirty="0">
                <a:solidFill>
                  <a:schemeClr val="bg1"/>
                </a:solidFill>
              </a:rPr>
              <a:t> רֽוּחַ־יְהוָה֙ </a:t>
            </a:r>
            <a:r>
              <a:rPr lang="he-IL" sz="2400" dirty="0">
                <a:solidFill>
                  <a:srgbClr val="FFFF00"/>
                </a:solidFill>
              </a:rPr>
              <a:t>אֶל</a:t>
            </a:r>
            <a:r>
              <a:rPr lang="he-IL" sz="2400" dirty="0">
                <a:solidFill>
                  <a:schemeClr val="bg1"/>
                </a:solidFill>
              </a:rPr>
              <a:t>־דָּוִ֔ד</a:t>
            </a:r>
            <a:r>
              <a:rPr lang="en-US" sz="2400" dirty="0">
                <a:solidFill>
                  <a:schemeClr val="bg1"/>
                </a:solidFill>
              </a:rPr>
              <a:t>) from that day forward. </a:t>
            </a:r>
          </a:p>
          <a:p>
            <a:r>
              <a:rPr lang="en-US" altLang="ko-KR" i="1" dirty="0">
                <a:solidFill>
                  <a:schemeClr val="bg1"/>
                </a:solidFill>
              </a:rPr>
              <a:t>      *</a:t>
            </a:r>
            <a:r>
              <a:rPr lang="ko-KR" altLang="en-US" i="1" dirty="0">
                <a:solidFill>
                  <a:schemeClr val="bg1"/>
                </a:solidFill>
              </a:rPr>
              <a:t>히브리어 원문에서 대부분 </a:t>
            </a:r>
            <a:r>
              <a:rPr lang="en-US" altLang="ko-KR" i="1" dirty="0">
                <a:solidFill>
                  <a:schemeClr val="bg1"/>
                </a:solidFill>
              </a:rPr>
              <a:t>‘</a:t>
            </a:r>
            <a:r>
              <a:rPr lang="ko-KR" altLang="en-US" i="1" dirty="0">
                <a:solidFill>
                  <a:schemeClr val="bg1"/>
                </a:solidFill>
              </a:rPr>
              <a:t>성령</a:t>
            </a:r>
            <a:r>
              <a:rPr lang="en-US" altLang="ko-KR" i="1" dirty="0">
                <a:solidFill>
                  <a:schemeClr val="bg1"/>
                </a:solidFill>
              </a:rPr>
              <a:t>’</a:t>
            </a:r>
            <a:r>
              <a:rPr lang="ko-KR" altLang="en-US" i="1" dirty="0">
                <a:solidFill>
                  <a:schemeClr val="bg1"/>
                </a:solidFill>
              </a:rPr>
              <a:t>이 주체</a:t>
            </a:r>
            <a:r>
              <a:rPr lang="en-US" altLang="ko-KR" i="1" dirty="0">
                <a:solidFill>
                  <a:schemeClr val="bg1"/>
                </a:solidFill>
              </a:rPr>
              <a:t>, </a:t>
            </a:r>
            <a:r>
              <a:rPr lang="ko-KR" altLang="en-US" i="1" dirty="0">
                <a:solidFill>
                  <a:schemeClr val="bg1"/>
                </a:solidFill>
              </a:rPr>
              <a:t>사람은 객체 </a:t>
            </a:r>
            <a:r>
              <a:rPr lang="en-US" altLang="ko-KR" i="1" dirty="0">
                <a:solidFill>
                  <a:schemeClr val="bg1"/>
                </a:solidFill>
              </a:rPr>
              <a:t>(</a:t>
            </a:r>
            <a:r>
              <a:rPr lang="ko-KR" altLang="en-US" i="1" dirty="0">
                <a:solidFill>
                  <a:schemeClr val="bg1"/>
                </a:solidFill>
              </a:rPr>
              <a:t>출 </a:t>
            </a:r>
            <a:r>
              <a:rPr lang="en-US" altLang="ko-KR" i="1" dirty="0">
                <a:solidFill>
                  <a:schemeClr val="bg1"/>
                </a:solidFill>
              </a:rPr>
              <a:t>31:3; 35:31</a:t>
            </a:r>
            <a:r>
              <a:rPr lang="ko-KR" altLang="en-US" i="1" dirty="0">
                <a:solidFill>
                  <a:schemeClr val="bg1"/>
                </a:solidFill>
              </a:rPr>
              <a:t>에서는 </a:t>
            </a:r>
            <a:r>
              <a:rPr lang="en-US" altLang="ko-KR" i="1" dirty="0">
                <a:solidFill>
                  <a:schemeClr val="bg1"/>
                </a:solidFill>
              </a:rPr>
              <a:t>‘</a:t>
            </a:r>
            <a:r>
              <a:rPr lang="ko-KR" altLang="en-US" i="1" dirty="0">
                <a:solidFill>
                  <a:schemeClr val="bg1"/>
                </a:solidFill>
              </a:rPr>
              <a:t>하나님</a:t>
            </a:r>
            <a:r>
              <a:rPr lang="en-US" altLang="ko-KR" i="1" dirty="0">
                <a:solidFill>
                  <a:schemeClr val="bg1"/>
                </a:solidFill>
              </a:rPr>
              <a:t>’</a:t>
            </a:r>
            <a:r>
              <a:rPr lang="ko-KR" altLang="en-US" i="1" dirty="0">
                <a:solidFill>
                  <a:schemeClr val="bg1"/>
                </a:solidFill>
              </a:rPr>
              <a:t>이 주어</a:t>
            </a:r>
            <a:r>
              <a:rPr lang="en-US" altLang="ko-KR" i="1" dirty="0">
                <a:solidFill>
                  <a:schemeClr val="bg1"/>
                </a:solidFill>
              </a:rPr>
              <a:t>).</a:t>
            </a:r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gyptian Clothing Facts - Ancient Egypt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7" y="3791242"/>
            <a:ext cx="4562169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cient Egypt Clothing Lesson | Teaching R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822851"/>
            <a:ext cx="377952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on Su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02" y="2057400"/>
            <a:ext cx="3148739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 Brooklyn, an Abundance of Fig Trees - The New York Tim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7" y="904786"/>
            <a:ext cx="393050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89412" y="124062"/>
            <a:ext cx="4800600" cy="348557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2450" dirty="0">
                <a:solidFill>
                  <a:schemeClr val="bg1"/>
                </a:solidFill>
              </a:rPr>
              <a:t>     </a:t>
            </a:r>
            <a:r>
              <a:rPr lang="en-US" altLang="ko-KR" sz="2450" dirty="0">
                <a:solidFill>
                  <a:schemeClr val="bg1"/>
                </a:solidFill>
              </a:rPr>
              <a:t>-</a:t>
            </a:r>
            <a:r>
              <a:rPr lang="ko-KR" altLang="en-US" sz="2450" b="1" dirty="0">
                <a:solidFill>
                  <a:srgbClr val="FF0000"/>
                </a:solidFill>
              </a:rPr>
              <a:t>창</a:t>
            </a:r>
            <a:r>
              <a:rPr lang="en-US" sz="2450" b="1" dirty="0">
                <a:solidFill>
                  <a:srgbClr val="FF0000"/>
                </a:solidFill>
              </a:rPr>
              <a:t>2:25 </a:t>
            </a:r>
            <a:r>
              <a:rPr lang="ko-KR" altLang="en-US" sz="2450" dirty="0">
                <a:solidFill>
                  <a:schemeClr val="bg1"/>
                </a:solidFill>
              </a:rPr>
              <a:t>아담과 그의 아내 두 사람이 </a:t>
            </a:r>
            <a:r>
              <a:rPr lang="ko-KR" altLang="en-US" sz="2450" b="1" dirty="0">
                <a:solidFill>
                  <a:srgbClr val="FFFF00"/>
                </a:solidFill>
              </a:rPr>
              <a:t>벌거벗었으나</a:t>
            </a:r>
            <a:r>
              <a:rPr lang="ko-KR" altLang="en-US" sz="2450" dirty="0">
                <a:solidFill>
                  <a:schemeClr val="bg1"/>
                </a:solidFill>
              </a:rPr>
              <a:t> 부끄러워 하지 아니하니라</a:t>
            </a:r>
            <a:r>
              <a:rPr lang="en-US" altLang="ko-KR" sz="245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2450" dirty="0">
                <a:solidFill>
                  <a:schemeClr val="bg1"/>
                </a:solidFill>
              </a:rPr>
              <a:t>     </a:t>
            </a:r>
            <a:r>
              <a:rPr lang="en-US" altLang="ko-KR" sz="2450" dirty="0">
                <a:solidFill>
                  <a:schemeClr val="bg1"/>
                </a:solidFill>
              </a:rPr>
              <a:t>-</a:t>
            </a:r>
            <a:r>
              <a:rPr lang="ko-KR" altLang="en-US" sz="2450" b="1" dirty="0">
                <a:solidFill>
                  <a:srgbClr val="FF0000"/>
                </a:solidFill>
              </a:rPr>
              <a:t>창</a:t>
            </a:r>
            <a:r>
              <a:rPr lang="en-US" sz="2450" b="1" dirty="0">
                <a:solidFill>
                  <a:srgbClr val="FF0000"/>
                </a:solidFill>
              </a:rPr>
              <a:t>3:7 </a:t>
            </a:r>
            <a:r>
              <a:rPr lang="ko-KR" altLang="en-US" sz="2450" dirty="0">
                <a:solidFill>
                  <a:schemeClr val="bg1"/>
                </a:solidFill>
              </a:rPr>
              <a:t>이에 그들의 눈이 밝아져 자기들이 벗은 줄을 알고 </a:t>
            </a:r>
            <a:r>
              <a:rPr lang="ko-KR" altLang="en-US" sz="2450" b="1" dirty="0">
                <a:solidFill>
                  <a:srgbClr val="FFFF00"/>
                </a:solidFill>
              </a:rPr>
              <a:t>무화과나무 잎을 엮어 치마로 </a:t>
            </a:r>
            <a:r>
              <a:rPr lang="ko-KR" altLang="en-US" sz="2450" dirty="0">
                <a:solidFill>
                  <a:schemeClr val="bg1"/>
                </a:solidFill>
              </a:rPr>
              <a:t>삼았더라</a:t>
            </a:r>
            <a:r>
              <a:rPr lang="en-US" altLang="ko-KR" sz="2450" dirty="0">
                <a:solidFill>
                  <a:schemeClr val="bg1"/>
                </a:solidFill>
              </a:rPr>
              <a:t>.     //   </a:t>
            </a:r>
            <a:r>
              <a:rPr lang="ko-KR" altLang="en-US" sz="2450" dirty="0">
                <a:solidFill>
                  <a:schemeClr val="bg1"/>
                </a:solidFill>
              </a:rPr>
              <a:t>     </a:t>
            </a:r>
            <a:r>
              <a:rPr lang="en-US" altLang="ko-KR" sz="2450" dirty="0">
                <a:solidFill>
                  <a:schemeClr val="bg1"/>
                </a:solidFill>
              </a:rPr>
              <a:t>-</a:t>
            </a:r>
            <a:r>
              <a:rPr lang="ko-KR" altLang="en-US" sz="2450" b="1" dirty="0">
                <a:solidFill>
                  <a:srgbClr val="FF0000"/>
                </a:solidFill>
              </a:rPr>
              <a:t>창</a:t>
            </a:r>
            <a:r>
              <a:rPr lang="en-US" sz="2450" b="1" dirty="0">
                <a:solidFill>
                  <a:srgbClr val="FF0000"/>
                </a:solidFill>
              </a:rPr>
              <a:t>3:21 </a:t>
            </a:r>
            <a:r>
              <a:rPr lang="ko-KR" altLang="en-US" sz="2450" dirty="0">
                <a:solidFill>
                  <a:schemeClr val="bg1"/>
                </a:solidFill>
              </a:rPr>
              <a:t>여호와 하나님이 아담과 그의 아내를 위하여 가죽옷을 지어 </a:t>
            </a:r>
            <a:r>
              <a:rPr lang="ko-KR" altLang="en-US" sz="2450" b="1" dirty="0">
                <a:solidFill>
                  <a:srgbClr val="FFFF00"/>
                </a:solidFill>
              </a:rPr>
              <a:t>입히시니라</a:t>
            </a:r>
            <a:r>
              <a:rPr lang="en-US" altLang="ko-KR" sz="2450" dirty="0">
                <a:solidFill>
                  <a:schemeClr val="bg1"/>
                </a:solidFill>
              </a:rPr>
              <a:t>.</a:t>
            </a:r>
            <a:endParaRPr lang="en-US" sz="245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898" y="112657"/>
            <a:ext cx="3493264" cy="707886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인류 최초의 옷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54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9095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ko-KR" altLang="en-US" sz="3200" b="1" dirty="0">
                <a:solidFill>
                  <a:srgbClr val="FFFF00"/>
                </a:solidFill>
                <a:latin typeface="+mj-ea"/>
                <a:ea typeface="+mj-ea"/>
              </a:rPr>
              <a:t>성경 원문에서의 </a:t>
            </a:r>
            <a:r>
              <a:rPr lang="en-US" altLang="ko-KR" sz="3200" b="1" dirty="0">
                <a:solidFill>
                  <a:srgbClr val="FFFF00"/>
                </a:solidFill>
                <a:latin typeface="+mj-ea"/>
                <a:ea typeface="+mj-ea"/>
              </a:rPr>
              <a:t>‘(</a:t>
            </a:r>
            <a:r>
              <a:rPr lang="ko-KR" altLang="en-US" sz="3200" b="1" dirty="0">
                <a:solidFill>
                  <a:srgbClr val="FFFF00"/>
                </a:solidFill>
                <a:latin typeface="+mj-ea"/>
                <a:ea typeface="+mj-ea"/>
              </a:rPr>
              <a:t>옷</a:t>
            </a:r>
            <a:r>
              <a:rPr lang="en-US" altLang="ko-KR" sz="3200" b="1" dirty="0">
                <a:solidFill>
                  <a:srgbClr val="FFFF00"/>
                </a:solidFill>
                <a:latin typeface="+mj-ea"/>
                <a:ea typeface="+mj-ea"/>
              </a:rPr>
              <a:t>)</a:t>
            </a:r>
            <a:r>
              <a:rPr lang="ko-KR" altLang="en-US" sz="3200" b="1" dirty="0">
                <a:solidFill>
                  <a:srgbClr val="FFFF00"/>
                </a:solidFill>
                <a:latin typeface="+mj-ea"/>
                <a:ea typeface="+mj-ea"/>
              </a:rPr>
              <a:t>입다</a:t>
            </a:r>
            <a:r>
              <a:rPr lang="en-US" altLang="ko-KR" sz="3200" b="1" dirty="0">
                <a:solidFill>
                  <a:srgbClr val="FFFF00"/>
                </a:solidFill>
                <a:latin typeface="+mj-ea"/>
                <a:ea typeface="+mj-ea"/>
              </a:rPr>
              <a:t>’</a:t>
            </a:r>
            <a:r>
              <a:rPr lang="zh-TW" altLang="en-US" sz="3200" b="1" dirty="0">
                <a:solidFill>
                  <a:srgbClr val="FFFF00"/>
                </a:solidFill>
                <a:latin typeface="+mj-ea"/>
                <a:ea typeface="+mj-ea"/>
              </a:rPr>
              <a:t>  </a:t>
            </a:r>
            <a:r>
              <a:rPr lang="en-US" altLang="zh-TW" sz="3200" b="1" dirty="0">
                <a:solidFill>
                  <a:srgbClr val="FFFF00"/>
                </a:solidFill>
                <a:latin typeface="+mj-lt"/>
                <a:ea typeface="+mj-ea"/>
              </a:rPr>
              <a:t>(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‘</a:t>
            </a:r>
            <a:r>
              <a:rPr lang="en-US" sz="3200" b="1" i="1" dirty="0">
                <a:solidFill>
                  <a:srgbClr val="FFFF00"/>
                </a:solidFill>
                <a:latin typeface="+mj-lt"/>
              </a:rPr>
              <a:t>To Clothe, Wear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’)</a:t>
            </a:r>
            <a:endParaRPr lang="en-US" sz="3200" dirty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r>
              <a:rPr lang="ko-KR" altLang="en-US" sz="2800" b="1" dirty="0">
                <a:solidFill>
                  <a:srgbClr val="FFFF00"/>
                </a:solidFill>
                <a:latin typeface="+mj-ea"/>
              </a:rPr>
              <a:t>                   히브리어 </a:t>
            </a:r>
            <a:r>
              <a:rPr lang="he-IL" sz="2800" dirty="0">
                <a:solidFill>
                  <a:srgbClr val="FFFF00"/>
                </a:solidFill>
              </a:rPr>
              <a:t>לָבַשׁ</a:t>
            </a: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/   </a:t>
            </a:r>
            <a:r>
              <a:rPr lang="ko-KR" altLang="en-US" sz="2800" b="1" dirty="0">
                <a:solidFill>
                  <a:srgbClr val="FFFF00"/>
                </a:solidFill>
                <a:latin typeface="+mj-ea"/>
              </a:rPr>
              <a:t>헬라어 </a:t>
            </a:r>
            <a:r>
              <a:rPr lang="el-GR" sz="2800" b="1" dirty="0">
                <a:solidFill>
                  <a:srgbClr val="FFFF00"/>
                </a:solidFill>
              </a:rPr>
              <a:t>ἐνδύω</a:t>
            </a:r>
            <a:r>
              <a:rPr lang="en-US" altLang="ko-KR" sz="2800" b="1" dirty="0">
                <a:solidFill>
                  <a:srgbClr val="FFFF00"/>
                </a:solidFill>
                <a:latin typeface="+mj-ea"/>
              </a:rPr>
              <a:t> </a:t>
            </a:r>
            <a:endParaRPr lang="en-US" altLang="ko-KR" sz="900" dirty="0">
              <a:solidFill>
                <a:srgbClr val="FFFF00"/>
              </a:solidFill>
            </a:endParaRPr>
          </a:p>
          <a:p>
            <a:endParaRPr lang="en-US" altLang="ko-KR" sz="900" dirty="0">
              <a:solidFill>
                <a:srgbClr val="FFFF00"/>
              </a:solidFill>
            </a:endParaRPr>
          </a:p>
          <a:p>
            <a:pPr marL="1602562" lvl="2" indent="-514350">
              <a:buAutoNum type="arabicParenR"/>
            </a:pPr>
            <a:r>
              <a:rPr lang="ko-KR" altLang="en-US" sz="2600" b="1" dirty="0">
                <a:solidFill>
                  <a:srgbClr val="FFFF00"/>
                </a:solidFill>
              </a:rPr>
              <a:t>문자적으로 </a:t>
            </a:r>
            <a:r>
              <a:rPr lang="en-US" altLang="ko-KR" sz="2600" b="1" dirty="0">
                <a:solidFill>
                  <a:srgbClr val="FFFF00"/>
                </a:solidFill>
              </a:rPr>
              <a:t>(literally) – </a:t>
            </a:r>
            <a:r>
              <a:rPr lang="ko-KR" altLang="en-US" sz="2600" b="1" dirty="0">
                <a:solidFill>
                  <a:srgbClr val="FF0000"/>
                </a:solidFill>
              </a:rPr>
              <a:t>창세기 </a:t>
            </a:r>
            <a:r>
              <a:rPr lang="en-US" sz="2600" b="1" dirty="0">
                <a:solidFill>
                  <a:srgbClr val="FF0000"/>
                </a:solidFill>
              </a:rPr>
              <a:t>3:21 </a:t>
            </a:r>
            <a:r>
              <a:rPr lang="en-US" sz="2600" dirty="0">
                <a:solidFill>
                  <a:schemeClr val="bg1"/>
                </a:solidFill>
              </a:rPr>
              <a:t>(</a:t>
            </a:r>
            <a:r>
              <a:rPr lang="ko-KR" altLang="en-US" sz="2600" dirty="0">
                <a:solidFill>
                  <a:schemeClr val="bg1"/>
                </a:solidFill>
              </a:rPr>
              <a:t>성경중 처음</a:t>
            </a:r>
            <a:r>
              <a:rPr lang="en-US" altLang="ko-KR" sz="2600" dirty="0">
                <a:solidFill>
                  <a:schemeClr val="bg1"/>
                </a:solidFill>
              </a:rPr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-Genesis 28:20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야곱이 서원하여 가로되 하나님이 나와 함께 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계시사 내가 가는 이 길에서 나를 지키시고 먹을 양식과 </a:t>
            </a:r>
            <a:r>
              <a:rPr lang="ko-KR" altLang="en-US" sz="2400" b="1" u="sng" dirty="0">
                <a:solidFill>
                  <a:srgbClr val="FFFF00"/>
                </a:solidFill>
              </a:rPr>
              <a:t>입을</a:t>
            </a:r>
            <a:r>
              <a:rPr lang="ko-KR" altLang="en-US" sz="2400" b="1" dirty="0">
                <a:solidFill>
                  <a:srgbClr val="FFFF00"/>
                </a:solidFill>
              </a:rPr>
              <a:t> 옷</a:t>
            </a:r>
            <a:r>
              <a:rPr lang="ko-KR" altLang="en-US" sz="2400" dirty="0">
                <a:solidFill>
                  <a:schemeClr val="bg1"/>
                </a:solidFill>
              </a:rPr>
              <a:t>을 주사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2600" b="1" dirty="0">
                <a:solidFill>
                  <a:srgbClr val="FFFF00"/>
                </a:solidFill>
              </a:rPr>
              <a:t>	2) </a:t>
            </a:r>
            <a:r>
              <a:rPr lang="ko-KR" altLang="en-US" sz="2600" b="1" dirty="0">
                <a:solidFill>
                  <a:srgbClr val="FFFF00"/>
                </a:solidFill>
              </a:rPr>
              <a:t>비유적으로 </a:t>
            </a:r>
            <a:r>
              <a:rPr lang="en-US" altLang="ko-KR" sz="2600" b="1" dirty="0">
                <a:solidFill>
                  <a:srgbClr val="FFFF00"/>
                </a:solidFill>
              </a:rPr>
              <a:t>(</a:t>
            </a:r>
            <a:r>
              <a:rPr lang="ko-KR" altLang="en-US" sz="2600" b="1" dirty="0">
                <a:solidFill>
                  <a:srgbClr val="FFFF00"/>
                </a:solidFill>
              </a:rPr>
              <a:t>은유법 </a:t>
            </a:r>
            <a:r>
              <a:rPr lang="en-US" altLang="ko-KR" sz="2600" b="1" dirty="0">
                <a:solidFill>
                  <a:srgbClr val="FFFF00"/>
                </a:solidFill>
              </a:rPr>
              <a:t>metaphor)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-Isaiah 61:10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내가 여호와로 인하여 크게 기뻐하며 내 영혼이 나의 하나님으로 인하여 즐거워하리니 이는 그가 </a:t>
            </a:r>
            <a:r>
              <a:rPr lang="ko-KR" altLang="en-US" sz="2400" b="1" dirty="0">
                <a:solidFill>
                  <a:srgbClr val="FFFF00"/>
                </a:solidFill>
              </a:rPr>
              <a:t>구원의 옷으로 내게 </a:t>
            </a:r>
            <a:r>
              <a:rPr lang="ko-KR" altLang="en-US" sz="2400" b="1" u="sng" dirty="0">
                <a:solidFill>
                  <a:srgbClr val="FFFF00"/>
                </a:solidFill>
              </a:rPr>
              <a:t>입히시며</a:t>
            </a:r>
            <a:r>
              <a:rPr lang="ko-KR" altLang="en-US" sz="2400" b="1" dirty="0">
                <a:solidFill>
                  <a:srgbClr val="FFFF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의의 겉옷으로 </a:t>
            </a:r>
            <a:r>
              <a:rPr lang="en-US" altLang="ko-KR" sz="2400" dirty="0">
                <a:solidFill>
                  <a:schemeClr val="bg1"/>
                </a:solidFill>
              </a:rPr>
              <a:t>……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-Psalm 104:1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내 영혼아 여호와를 송축하라 여호와 나의 하나님이여 주는 심히 광대하시며 </a:t>
            </a:r>
            <a:r>
              <a:rPr lang="ko-KR" altLang="en-US" sz="2400" b="1" dirty="0">
                <a:solidFill>
                  <a:srgbClr val="FFFF00"/>
                </a:solidFill>
              </a:rPr>
              <a:t>존귀와 권위를 </a:t>
            </a:r>
            <a:r>
              <a:rPr lang="ko-KR" altLang="en-US" sz="2400" b="1" u="sng" dirty="0">
                <a:solidFill>
                  <a:srgbClr val="FFFF00"/>
                </a:solidFill>
              </a:rPr>
              <a:t>입으셨나이다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-Psalm 35:26 </a:t>
            </a:r>
            <a:r>
              <a:rPr lang="ko-KR" altLang="en-US" sz="2400" dirty="0">
                <a:solidFill>
                  <a:schemeClr val="bg1"/>
                </a:solidFill>
              </a:rPr>
              <a:t>나의 해를 기뻐하는 자들로 부끄러워 낭패하게 하시며 나를 향하여 자긍하는 자로 </a:t>
            </a:r>
            <a:r>
              <a:rPr lang="ko-KR" altLang="en-US" sz="2400" b="1" dirty="0">
                <a:solidFill>
                  <a:srgbClr val="FFFF00"/>
                </a:solidFill>
              </a:rPr>
              <a:t>수치와 욕을 </a:t>
            </a:r>
            <a:r>
              <a:rPr lang="ko-KR" altLang="en-US" sz="2400" b="1" u="sng" dirty="0">
                <a:solidFill>
                  <a:srgbClr val="FFFF00"/>
                </a:solidFill>
              </a:rPr>
              <a:t>당케</a:t>
            </a:r>
            <a:r>
              <a:rPr lang="ko-KR" altLang="en-US" sz="2400" b="1" dirty="0">
                <a:solidFill>
                  <a:srgbClr val="FFFF00"/>
                </a:solidFill>
              </a:rPr>
              <a:t> 하소서 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en-US" sz="2400" baseline="30000" dirty="0">
                <a:solidFill>
                  <a:schemeClr val="bg1"/>
                </a:solidFill>
              </a:rPr>
              <a:t>NKJ </a:t>
            </a:r>
            <a:r>
              <a:rPr lang="en-US" sz="2400" dirty="0">
                <a:solidFill>
                  <a:schemeClr val="bg1"/>
                </a:solidFill>
              </a:rPr>
              <a:t>…….. </a:t>
            </a:r>
            <a:r>
              <a:rPr lang="en-US" sz="2400" b="1" u="sng" dirty="0">
                <a:solidFill>
                  <a:srgbClr val="FFFF00"/>
                </a:solidFill>
              </a:rPr>
              <a:t>be clothed </a:t>
            </a:r>
            <a:r>
              <a:rPr lang="en-US" sz="2400" b="1" dirty="0">
                <a:solidFill>
                  <a:srgbClr val="FFFF00"/>
                </a:solidFill>
              </a:rPr>
              <a:t>with shame and dishonor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b="1" dirty="0"/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-Romans 13:14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오직 </a:t>
            </a:r>
            <a:r>
              <a:rPr lang="ko-KR" altLang="en-US" sz="2400" b="1" dirty="0">
                <a:solidFill>
                  <a:srgbClr val="FFFF00"/>
                </a:solidFill>
              </a:rPr>
              <a:t>주 예수 그리스도로 </a:t>
            </a:r>
            <a:r>
              <a:rPr lang="ko-KR" altLang="en-US" sz="2400" b="1" u="sng" dirty="0">
                <a:solidFill>
                  <a:srgbClr val="FFFF00"/>
                </a:solidFill>
              </a:rPr>
              <a:t>옷입고</a:t>
            </a:r>
            <a:r>
              <a:rPr lang="ko-KR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……..   /   </a:t>
            </a:r>
            <a:r>
              <a:rPr lang="en-US" altLang="ko-KR" sz="2400" dirty="0">
                <a:solidFill>
                  <a:srgbClr val="FF0000"/>
                </a:solidFill>
              </a:rPr>
              <a:t>-</a:t>
            </a:r>
            <a:r>
              <a:rPr lang="en-US" sz="2400" b="1" dirty="0">
                <a:solidFill>
                  <a:srgbClr val="FF0000"/>
                </a:solidFill>
              </a:rPr>
              <a:t>Galatians 3:27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누구든지 그리스도와 합하여 세례를 받은 자는 </a:t>
            </a:r>
            <a:r>
              <a:rPr lang="ko-KR" altLang="en-US" sz="2400" b="1" dirty="0">
                <a:solidFill>
                  <a:srgbClr val="FFFF00"/>
                </a:solidFill>
              </a:rPr>
              <a:t>그리스도로 </a:t>
            </a:r>
            <a:r>
              <a:rPr lang="ko-KR" altLang="en-US" sz="2400" b="1" u="sng" dirty="0">
                <a:solidFill>
                  <a:srgbClr val="FFFF00"/>
                </a:solidFill>
              </a:rPr>
              <a:t>옷입었느니라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</a:t>
            </a:r>
            <a:r>
              <a:rPr lang="en-US" sz="2400" b="1" dirty="0">
                <a:solidFill>
                  <a:srgbClr val="FF0000"/>
                </a:solidFill>
              </a:rPr>
              <a:t>-Ephesians 4:24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하나님을 따라 의와 진리의 거룩함으로 지으심을 받은 </a:t>
            </a:r>
            <a:r>
              <a:rPr lang="ko-KR" altLang="en-US" sz="2400" b="1" dirty="0">
                <a:solidFill>
                  <a:srgbClr val="FFFF00"/>
                </a:solidFill>
              </a:rPr>
              <a:t>새 사람을 </a:t>
            </a:r>
            <a:r>
              <a:rPr lang="ko-KR" altLang="en-US" sz="2400" b="1" u="sng" dirty="0">
                <a:solidFill>
                  <a:srgbClr val="FFFF00"/>
                </a:solidFill>
              </a:rPr>
              <a:t>입으라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1200" dirty="0">
              <a:solidFill>
                <a:srgbClr val="FFFF00"/>
              </a:solidFill>
            </a:endParaRPr>
          </a:p>
          <a:p>
            <a:endParaRPr lang="en-US" sz="1200" dirty="0">
              <a:solidFill>
                <a:srgbClr val="FFFF00"/>
              </a:solidFill>
            </a:endParaRPr>
          </a:p>
          <a:p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326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</a:t>
            </a:r>
            <a:r>
              <a:rPr lang="ko-KR" altLang="en-US" sz="3200" b="1" dirty="0">
                <a:solidFill>
                  <a:srgbClr val="FFFF00"/>
                </a:solidFill>
              </a:rPr>
              <a:t>성령님이 사람을 옷처럼 입으심</a:t>
            </a:r>
            <a:r>
              <a:rPr lang="en-US" altLang="ko-KR" sz="3200" b="1" dirty="0">
                <a:solidFill>
                  <a:srgbClr val="FFFF00"/>
                </a:solidFill>
              </a:rPr>
              <a:t>:</a:t>
            </a:r>
            <a:r>
              <a:rPr lang="ko-KR" altLang="en-US" sz="3200" b="1" dirty="0">
                <a:solidFill>
                  <a:srgbClr val="FFFF00"/>
                </a:solidFill>
              </a:rPr>
              <a:t>  </a:t>
            </a:r>
            <a:r>
              <a:rPr lang="en-US" altLang="ko-KR" sz="3200" b="1" dirty="0">
                <a:solidFill>
                  <a:srgbClr val="FFFF00"/>
                </a:solidFill>
              </a:rPr>
              <a:t>1) </a:t>
            </a:r>
            <a:r>
              <a:rPr lang="ko-KR" altLang="en-US" sz="3200" b="1" dirty="0">
                <a:solidFill>
                  <a:srgbClr val="FFFF00"/>
                </a:solidFill>
              </a:rPr>
              <a:t>기드온</a:t>
            </a:r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altLang="ko-KR" sz="28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 *</a:t>
            </a:r>
            <a:r>
              <a:rPr lang="ko-KR" altLang="en-US" sz="28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한 가지 특이한 표현</a:t>
            </a:r>
            <a:r>
              <a:rPr lang="en-US" altLang="ko-KR" sz="28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: ‘</a:t>
            </a:r>
            <a:r>
              <a:rPr lang="ko-KR" altLang="en-US" sz="28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성령님이 사람을 옷처럼 입으심</a:t>
            </a:r>
            <a:r>
              <a:rPr lang="en-US" altLang="ko-KR" sz="28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’ </a:t>
            </a:r>
          </a:p>
          <a:p>
            <a:r>
              <a:rPr lang="en-US" altLang="ko-KR" sz="28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 *</a:t>
            </a:r>
            <a:r>
              <a:rPr lang="ko-KR" altLang="en-US" sz="28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성령님과 사람의 관계에 있어서 전자가 주체</a:t>
            </a:r>
            <a:r>
              <a:rPr lang="en-US" altLang="ko-KR" sz="28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후자는 객체</a:t>
            </a:r>
            <a:endParaRPr lang="en-US" altLang="ko-KR" sz="28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zh-TW" sz="900" dirty="0">
              <a:solidFill>
                <a:schemeClr val="bg1"/>
              </a:solidFill>
            </a:endParaRPr>
          </a:p>
          <a:p>
            <a:endParaRPr lang="en-US" altLang="zh-TW" sz="900" dirty="0">
              <a:solidFill>
                <a:schemeClr val="bg1"/>
              </a:solidFill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      </a:t>
            </a:r>
            <a:r>
              <a:rPr lang="en-US" altLang="ko-KR" sz="2600" b="1" dirty="0">
                <a:solidFill>
                  <a:srgbClr val="FF0000"/>
                </a:solidFill>
              </a:rPr>
              <a:t>-</a:t>
            </a:r>
            <a:r>
              <a:rPr lang="ko-KR" altLang="en-US" sz="2600" b="1" dirty="0">
                <a:solidFill>
                  <a:srgbClr val="FF0000"/>
                </a:solidFill>
              </a:rPr>
              <a:t>사사기 </a:t>
            </a:r>
            <a:r>
              <a:rPr lang="en-US" sz="2600" b="1" dirty="0">
                <a:solidFill>
                  <a:srgbClr val="FF0000"/>
                </a:solidFill>
              </a:rPr>
              <a:t>6:32-34</a:t>
            </a:r>
            <a:r>
              <a:rPr lang="en-US" sz="2600" dirty="0">
                <a:solidFill>
                  <a:schemeClr val="bg1"/>
                </a:solidFill>
              </a:rPr>
              <a:t>.  </a:t>
            </a:r>
            <a:r>
              <a:rPr lang="en-US" sz="2800" dirty="0">
                <a:solidFill>
                  <a:schemeClr val="bg1"/>
                </a:solidFill>
              </a:rPr>
              <a:t>32 </a:t>
            </a:r>
            <a:r>
              <a:rPr lang="ko-KR" altLang="en-US" sz="2800" dirty="0">
                <a:solidFill>
                  <a:schemeClr val="bg1"/>
                </a:solidFill>
              </a:rPr>
              <a:t>그 날에 기드온을 여룹바알이라 불렀으니</a:t>
            </a:r>
            <a:r>
              <a:rPr lang="en-US" altLang="ko-KR" sz="2800" dirty="0">
                <a:solidFill>
                  <a:schemeClr val="bg1"/>
                </a:solidFill>
              </a:rPr>
              <a:t>,</a:t>
            </a:r>
          </a:p>
          <a:p>
            <a:r>
              <a:rPr lang="ko-KR" altLang="en-US" sz="2800" dirty="0">
                <a:solidFill>
                  <a:schemeClr val="bg1"/>
                </a:solidFill>
              </a:rPr>
              <a:t>이는 그가 바알의 제단을 파괴하였으므로 바알이 그와 </a:t>
            </a:r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chemeClr val="bg1"/>
                </a:solidFill>
              </a:rPr>
              <a:t>더불어 다툴 것이라 함이었더라</a:t>
            </a:r>
            <a:r>
              <a:rPr lang="en-US" altLang="ko-KR" sz="2800" dirty="0">
                <a:solidFill>
                  <a:schemeClr val="bg1"/>
                </a:solidFill>
              </a:rPr>
              <a:t>.</a:t>
            </a:r>
            <a:r>
              <a:rPr lang="ko-KR" alt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>
                <a:solidFill>
                  <a:schemeClr val="bg1"/>
                </a:solidFill>
              </a:rPr>
              <a:t>33 </a:t>
            </a:r>
            <a:r>
              <a:rPr lang="ko-KR" altLang="en-US" sz="2800" dirty="0">
                <a:solidFill>
                  <a:schemeClr val="bg1"/>
                </a:solidFill>
              </a:rPr>
              <a:t>그 때에 미디안과 아말렉과 </a:t>
            </a:r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chemeClr val="bg1"/>
                </a:solidFill>
              </a:rPr>
              <a:t>동방 사람들이 다 함께 모여 요단 강을 건너와서 이스르엘 골짜기에 진을 친지라</a:t>
            </a:r>
            <a:r>
              <a:rPr lang="en-US" altLang="ko-KR" sz="2800" dirty="0">
                <a:solidFill>
                  <a:schemeClr val="bg1"/>
                </a:solidFill>
              </a:rPr>
              <a:t>.</a:t>
            </a:r>
            <a:r>
              <a:rPr lang="ko-KR" alt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>
                <a:solidFill>
                  <a:schemeClr val="bg1"/>
                </a:solidFill>
              </a:rPr>
              <a:t>34 </a:t>
            </a:r>
            <a:r>
              <a:rPr lang="ko-KR" altLang="en-US" sz="2800" b="1" dirty="0">
                <a:solidFill>
                  <a:srgbClr val="FFFF00"/>
                </a:solidFill>
              </a:rPr>
              <a:t>여호와의 영이 기드온에게 </a:t>
            </a:r>
            <a:r>
              <a:rPr lang="ko-KR" altLang="en-US" sz="2800" b="1" u="sng" dirty="0">
                <a:solidFill>
                  <a:srgbClr val="FFFF00"/>
                </a:solidFill>
              </a:rPr>
              <a:t>임하시니</a:t>
            </a:r>
            <a:r>
              <a:rPr lang="ko-KR" altLang="en-US" sz="2800" b="1" dirty="0">
                <a:solidFill>
                  <a:srgbClr val="FFFF00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기드온이 나팔을 불매 아비에셀이 그의 뒤를 따라 부름을 받으니라</a:t>
            </a:r>
            <a:r>
              <a:rPr lang="en-US" altLang="ko-KR" sz="2800" dirty="0">
                <a:solidFill>
                  <a:schemeClr val="bg1"/>
                </a:solidFill>
              </a:rPr>
              <a:t>.</a:t>
            </a:r>
            <a:endParaRPr lang="en-US" altLang="ko-KR" sz="10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rgbClr val="FF0000"/>
                </a:solidFill>
              </a:rPr>
              <a:t>      </a:t>
            </a:r>
            <a:r>
              <a:rPr lang="en-US" sz="2800" b="1" dirty="0">
                <a:solidFill>
                  <a:srgbClr val="FF0000"/>
                </a:solidFill>
              </a:rPr>
              <a:t>-Judges 6:34  </a:t>
            </a:r>
            <a:r>
              <a:rPr lang="he-IL" sz="2800" dirty="0">
                <a:solidFill>
                  <a:schemeClr val="bg1"/>
                </a:solidFill>
              </a:rPr>
              <a:t>‎</a:t>
            </a:r>
            <a:r>
              <a:rPr lang="en-US" sz="2800" baseline="30000" dirty="0">
                <a:solidFill>
                  <a:schemeClr val="bg1"/>
                </a:solidFill>
              </a:rPr>
              <a:t>ESV </a:t>
            </a:r>
            <a:r>
              <a:rPr lang="en-US" sz="2800" dirty="0">
                <a:solidFill>
                  <a:schemeClr val="bg1"/>
                </a:solidFill>
              </a:rPr>
              <a:t>But </a:t>
            </a:r>
            <a:r>
              <a:rPr lang="en-US" sz="2800" b="1" dirty="0">
                <a:solidFill>
                  <a:srgbClr val="FFFF00"/>
                </a:solidFill>
              </a:rPr>
              <a:t>the Spirit of the LORD </a:t>
            </a:r>
            <a:r>
              <a:rPr lang="en-US" sz="3200" b="1" u="sng" dirty="0">
                <a:solidFill>
                  <a:srgbClr val="FFFF00"/>
                </a:solidFill>
              </a:rPr>
              <a:t>clothed</a:t>
            </a:r>
            <a:r>
              <a:rPr lang="en-US" sz="3200" u="sng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he-IL" sz="3200" dirty="0">
                <a:solidFill>
                  <a:srgbClr val="FFFF00"/>
                </a:solidFill>
              </a:rPr>
              <a:t>לָבְשָׁ֖ה</a:t>
            </a:r>
            <a:r>
              <a:rPr lang="en-US" sz="3200" dirty="0">
                <a:solidFill>
                  <a:srgbClr val="FFFF00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Gideon, and he sounded the trumpet, and the </a:t>
            </a:r>
            <a:r>
              <a:rPr lang="en-US" sz="2800" dirty="0" err="1">
                <a:solidFill>
                  <a:schemeClr val="bg1"/>
                </a:solidFill>
              </a:rPr>
              <a:t>Abiezrites</a:t>
            </a:r>
            <a:r>
              <a:rPr lang="en-US" sz="2800" dirty="0">
                <a:solidFill>
                  <a:schemeClr val="bg1"/>
                </a:solidFill>
              </a:rPr>
              <a:t> were called out to follow him.  </a:t>
            </a: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95575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ko-KR" altLang="en-US" sz="3200" b="1" dirty="0">
                <a:solidFill>
                  <a:srgbClr val="FFFF00"/>
                </a:solidFill>
              </a:rPr>
              <a:t>성령님이 사람을 옷처럼 입으심 </a:t>
            </a:r>
            <a:r>
              <a:rPr lang="en-US" altLang="ko-KR" sz="3200" b="1" dirty="0">
                <a:solidFill>
                  <a:srgbClr val="FFFF00"/>
                </a:solidFill>
              </a:rPr>
              <a:t>:  2) </a:t>
            </a:r>
            <a:r>
              <a:rPr lang="ko-KR" altLang="en-US" sz="3200" b="1" dirty="0">
                <a:solidFill>
                  <a:srgbClr val="FFFF00"/>
                </a:solidFill>
              </a:rPr>
              <a:t>아마새</a:t>
            </a:r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대상</a:t>
            </a:r>
            <a:r>
              <a:rPr lang="en-US" sz="2600" b="1" dirty="0">
                <a:solidFill>
                  <a:srgbClr val="FF0000"/>
                </a:solidFill>
              </a:rPr>
              <a:t>12:16-18</a:t>
            </a:r>
            <a:r>
              <a:rPr lang="en-US" sz="2600" dirty="0">
                <a:solidFill>
                  <a:schemeClr val="bg1"/>
                </a:solidFill>
              </a:rPr>
              <a:t>.    16 </a:t>
            </a:r>
            <a:r>
              <a:rPr lang="ko-KR" altLang="en-US" sz="2600" dirty="0">
                <a:solidFill>
                  <a:schemeClr val="bg1"/>
                </a:solidFill>
              </a:rPr>
              <a:t>베냐민과 유다 자손 중에서 요새에 이르러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다윗에게 나오매</a:t>
            </a:r>
            <a:r>
              <a:rPr lang="en-US" altLang="ko-KR" sz="2600" dirty="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chemeClr val="bg1"/>
                </a:solidFill>
              </a:rPr>
              <a:t>17 </a:t>
            </a:r>
            <a:r>
              <a:rPr lang="ko-KR" altLang="en-US" sz="2600" dirty="0">
                <a:solidFill>
                  <a:schemeClr val="bg1"/>
                </a:solidFill>
              </a:rPr>
              <a:t>다윗이 나가서 맞아 그들에게 말하여 이르되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만일 너희가 평화로이 내게 와서 나를 돕고자 하면 내 마음이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너희 마음과 하나가 되려니와 만일 너희가 나를 속여 내 내적에게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chemeClr val="bg1"/>
                </a:solidFill>
              </a:rPr>
              <a:t>넘기고자 하면 내 손에 불의함이 없으니 우리 조상들의 하나님이 감찰하시고 책망하시기를 원하노라 하매</a:t>
            </a:r>
            <a:r>
              <a:rPr lang="en-US" altLang="ko-KR" sz="2600" dirty="0">
                <a:solidFill>
                  <a:schemeClr val="bg1"/>
                </a:solidFill>
              </a:rPr>
              <a:t>, 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18 </a:t>
            </a:r>
            <a:r>
              <a:rPr lang="ko-KR" altLang="en-US" sz="2600" dirty="0">
                <a:solidFill>
                  <a:schemeClr val="bg1"/>
                </a:solidFill>
              </a:rPr>
              <a:t>그 때에 </a:t>
            </a:r>
            <a:r>
              <a:rPr lang="ko-KR" altLang="en-US" sz="2600" b="1" dirty="0">
                <a:solidFill>
                  <a:srgbClr val="FFFF00"/>
                </a:solidFill>
              </a:rPr>
              <a:t>성령이 삼십 명의 우두머리 아마새를 </a:t>
            </a:r>
            <a:r>
              <a:rPr lang="ko-KR" altLang="en-US" sz="2600" b="1" u="sng" dirty="0">
                <a:solidFill>
                  <a:srgbClr val="FFFF00"/>
                </a:solidFill>
              </a:rPr>
              <a:t>감싸시니</a:t>
            </a:r>
            <a:r>
              <a:rPr lang="ko-KR" altLang="en-US" sz="2600" b="1" dirty="0">
                <a:solidFill>
                  <a:srgbClr val="FFFF00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이르되 다윗이여 우리가 당신에게 속하겠고 이새의 아들이여 우리가 당신과 함께 있으리니 원하건대 평안하소서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ko-KR" altLang="en-US" sz="2600" dirty="0">
                <a:solidFill>
                  <a:schemeClr val="bg1"/>
                </a:solidFill>
              </a:rPr>
              <a:t> 당신도 평안하고 당신을 돕는 자에게도 평안이 있을지니 이는 당신의 하나님이 당신을 도우심이니이다 한지라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ko-KR" altLang="en-US" sz="2600" dirty="0">
                <a:solidFill>
                  <a:schemeClr val="bg1"/>
                </a:solidFill>
              </a:rPr>
              <a:t> 다윗이 그들을 받아들여 군대 지휘관을 삼았더라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       -1 Chronicles 12:18  </a:t>
            </a:r>
            <a:r>
              <a:rPr lang="he-IL" sz="2800" dirty="0">
                <a:solidFill>
                  <a:schemeClr val="bg1"/>
                </a:solidFill>
              </a:rPr>
              <a:t>‎</a:t>
            </a:r>
            <a:r>
              <a:rPr lang="en-US" sz="2800" b="1" baseline="30000" dirty="0">
                <a:solidFill>
                  <a:schemeClr val="bg1"/>
                </a:solidFill>
              </a:rPr>
              <a:t>ESV </a:t>
            </a:r>
            <a:r>
              <a:rPr lang="en-US" sz="2800" dirty="0">
                <a:solidFill>
                  <a:schemeClr val="bg1"/>
                </a:solidFill>
              </a:rPr>
              <a:t>Then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the Spirit </a:t>
            </a:r>
            <a:r>
              <a:rPr lang="en-US" sz="2800" b="1" u="sng" dirty="0">
                <a:solidFill>
                  <a:srgbClr val="FFFF00"/>
                </a:solidFill>
              </a:rPr>
              <a:t>clothed</a:t>
            </a:r>
            <a:r>
              <a:rPr lang="en-US" sz="2800" b="1" dirty="0">
                <a:solidFill>
                  <a:srgbClr val="FFFF00"/>
                </a:solidFill>
              </a:rPr>
              <a:t> (</a:t>
            </a:r>
            <a:r>
              <a:rPr lang="he-IL" sz="2800" dirty="0">
                <a:solidFill>
                  <a:srgbClr val="FFFF00"/>
                </a:solidFill>
              </a:rPr>
              <a:t>לָבְשָׁ֗ה</a:t>
            </a:r>
            <a:r>
              <a:rPr lang="en-US" sz="2800" b="1" dirty="0">
                <a:solidFill>
                  <a:srgbClr val="FFFF00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Amasai</a:t>
            </a:r>
            <a:r>
              <a:rPr lang="en-US" sz="2800" dirty="0">
                <a:solidFill>
                  <a:schemeClr val="bg1"/>
                </a:solidFill>
              </a:rPr>
              <a:t>, chief of the thirty, and he said, "We are yours, O David, and with you, O son of Jesse! Peace, peace to you, and peace to your helpers! For your God helps you." …….</a:t>
            </a:r>
            <a:endParaRPr lang="en-US" altLang="ko-KR" sz="2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ko-KR" altLang="en-US" sz="3200" b="1" dirty="0">
                <a:solidFill>
                  <a:srgbClr val="FFFF00"/>
                </a:solidFill>
              </a:rPr>
              <a:t>성령님이 사람을 옷처럼 입으심</a:t>
            </a:r>
            <a:r>
              <a:rPr lang="en-US" altLang="ko-KR" sz="3200" b="1" dirty="0">
                <a:solidFill>
                  <a:srgbClr val="FFFF00"/>
                </a:solidFill>
              </a:rPr>
              <a:t>:  3) </a:t>
            </a:r>
            <a:r>
              <a:rPr lang="ko-KR" altLang="en-US" sz="3200" b="1" dirty="0">
                <a:solidFill>
                  <a:srgbClr val="FFFF00"/>
                </a:solidFill>
              </a:rPr>
              <a:t>스가랴</a:t>
            </a:r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ko-KR" altLang="en-US" sz="2700" b="1" dirty="0">
                <a:solidFill>
                  <a:srgbClr val="FF0000"/>
                </a:solidFill>
              </a:rPr>
              <a:t>대하</a:t>
            </a:r>
            <a:r>
              <a:rPr lang="en-US" sz="2700" b="1" dirty="0">
                <a:solidFill>
                  <a:srgbClr val="FF0000"/>
                </a:solidFill>
              </a:rPr>
              <a:t>24:20-22</a:t>
            </a:r>
            <a:r>
              <a:rPr lang="en-US" sz="2700" dirty="0">
                <a:solidFill>
                  <a:schemeClr val="bg1"/>
                </a:solidFill>
              </a:rPr>
              <a:t>.  20 </a:t>
            </a:r>
            <a:r>
              <a:rPr lang="ko-KR" altLang="en-US" sz="2700" dirty="0">
                <a:solidFill>
                  <a:schemeClr val="bg1"/>
                </a:solidFill>
              </a:rPr>
              <a:t>이에 </a:t>
            </a:r>
            <a:r>
              <a:rPr lang="ko-KR" altLang="en-US" sz="2700" b="1" dirty="0">
                <a:solidFill>
                  <a:srgbClr val="FFFF00"/>
                </a:solidFill>
              </a:rPr>
              <a:t>하나님의 영이 제사장 여호야다의 아들 </a:t>
            </a:r>
            <a:endParaRPr lang="en-US" altLang="ko-KR" sz="2700" b="1" dirty="0">
              <a:solidFill>
                <a:srgbClr val="FFFF00"/>
              </a:solidFill>
            </a:endParaRPr>
          </a:p>
          <a:p>
            <a:r>
              <a:rPr lang="ko-KR" altLang="en-US" sz="2700" b="1" dirty="0">
                <a:solidFill>
                  <a:srgbClr val="FFFF00"/>
                </a:solidFill>
              </a:rPr>
              <a:t>스가랴를 </a:t>
            </a:r>
            <a:r>
              <a:rPr lang="ko-KR" altLang="en-US" sz="2700" b="1" u="sng" dirty="0">
                <a:solidFill>
                  <a:srgbClr val="FFFF00"/>
                </a:solidFill>
              </a:rPr>
              <a:t>감동시키시매</a:t>
            </a:r>
            <a:r>
              <a:rPr lang="ko-KR" altLang="en-US" sz="2700" dirty="0">
                <a:solidFill>
                  <a:schemeClr val="bg1"/>
                </a:solidFill>
              </a:rPr>
              <a:t> 그가 백성 앞에 높이 서서 그들에게 </a:t>
            </a:r>
            <a:endParaRPr lang="en-US" altLang="ko-KR" sz="2700" dirty="0">
              <a:solidFill>
                <a:schemeClr val="bg1"/>
              </a:solidFill>
            </a:endParaRPr>
          </a:p>
          <a:p>
            <a:r>
              <a:rPr lang="ko-KR" altLang="en-US" sz="2700" dirty="0">
                <a:solidFill>
                  <a:schemeClr val="bg1"/>
                </a:solidFill>
              </a:rPr>
              <a:t>이르되 하나님이 이같이 말씀하시기를 너희가 어찌하여 여호와의 명령을 거역하여 스스로 형통하지 못하게 하느냐 하셨나니 너희가 여호와를 버렸으므로 여호와께서도 너희를 버리셨느니라 하나</a:t>
            </a:r>
            <a:r>
              <a:rPr lang="en-US" altLang="ko-KR" sz="2700" dirty="0">
                <a:solidFill>
                  <a:schemeClr val="bg1"/>
                </a:solidFill>
              </a:rPr>
              <a:t>,</a:t>
            </a:r>
            <a:r>
              <a:rPr lang="ko-KR" altLang="en-US" sz="2700" dirty="0">
                <a:solidFill>
                  <a:schemeClr val="bg1"/>
                </a:solidFill>
              </a:rPr>
              <a:t> </a:t>
            </a:r>
            <a:r>
              <a:rPr lang="en-US" sz="2700" dirty="0">
                <a:solidFill>
                  <a:schemeClr val="bg1"/>
                </a:solidFill>
              </a:rPr>
              <a:t>21 </a:t>
            </a:r>
            <a:r>
              <a:rPr lang="ko-KR" altLang="en-US" sz="2700" dirty="0">
                <a:solidFill>
                  <a:schemeClr val="bg1"/>
                </a:solidFill>
              </a:rPr>
              <a:t>무리가 함께 꾀하고 왕의 명령을 따라 그를 여호와의 전 뜰 안에서 돌로 쳐죽였더라</a:t>
            </a:r>
            <a:r>
              <a:rPr lang="en-US" altLang="ko-KR" sz="2700" dirty="0">
                <a:solidFill>
                  <a:schemeClr val="bg1"/>
                </a:solidFill>
              </a:rPr>
              <a:t>. </a:t>
            </a:r>
            <a:r>
              <a:rPr lang="en-US" sz="2700" dirty="0">
                <a:solidFill>
                  <a:schemeClr val="bg1"/>
                </a:solidFill>
              </a:rPr>
              <a:t>22 </a:t>
            </a:r>
            <a:r>
              <a:rPr lang="ko-KR" altLang="en-US" sz="2700" dirty="0">
                <a:solidFill>
                  <a:schemeClr val="bg1"/>
                </a:solidFill>
              </a:rPr>
              <a:t>요아스 왕이 이와 같이 스가랴의 아버지 여호야다가 베푼 은혜를 기억하지 아니하고 그의 아들을 죽이니 그가 죽을 때에 이르되 여호와는 감찰하시고 신원하여 주옵소서 하니라</a:t>
            </a:r>
            <a:r>
              <a:rPr lang="en-US" altLang="ko-KR" sz="2700" dirty="0">
                <a:solidFill>
                  <a:schemeClr val="bg1"/>
                </a:solidFill>
              </a:rPr>
              <a:t>.</a:t>
            </a:r>
            <a:r>
              <a:rPr lang="ko-KR" altLang="en-US" sz="2700" dirty="0">
                <a:solidFill>
                  <a:schemeClr val="bg1"/>
                </a:solidFill>
              </a:rPr>
              <a:t> </a:t>
            </a:r>
            <a:endParaRPr lang="en-US" altLang="ko-KR" sz="27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rgbClr val="FF0000"/>
                </a:solidFill>
              </a:rPr>
              <a:t>       </a:t>
            </a:r>
            <a:r>
              <a:rPr lang="en-US" altLang="ko-KR" sz="2800" dirty="0">
                <a:solidFill>
                  <a:srgbClr val="FF0000"/>
                </a:solidFill>
              </a:rPr>
              <a:t>-</a:t>
            </a:r>
            <a:r>
              <a:rPr lang="en-US" sz="2800" b="1" dirty="0">
                <a:solidFill>
                  <a:srgbClr val="FF0000"/>
                </a:solidFill>
              </a:rPr>
              <a:t>2 Chronicles 24:20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ESV </a:t>
            </a:r>
            <a:r>
              <a:rPr lang="en-US" sz="2800" dirty="0">
                <a:solidFill>
                  <a:schemeClr val="bg1"/>
                </a:solidFill>
              </a:rPr>
              <a:t>Then </a:t>
            </a:r>
            <a:r>
              <a:rPr lang="en-US" sz="2800" b="1" dirty="0">
                <a:solidFill>
                  <a:srgbClr val="FFFF00"/>
                </a:solidFill>
              </a:rPr>
              <a:t>the Spirit of God </a:t>
            </a:r>
            <a:r>
              <a:rPr lang="en-US" sz="2800" b="1" u="sng" dirty="0">
                <a:solidFill>
                  <a:srgbClr val="FFFF00"/>
                </a:solidFill>
              </a:rPr>
              <a:t>clothed</a:t>
            </a:r>
            <a:r>
              <a:rPr lang="en-US" sz="2800" dirty="0">
                <a:solidFill>
                  <a:srgbClr val="FFFF00"/>
                </a:solidFill>
              </a:rPr>
              <a:t> (</a:t>
            </a:r>
            <a:r>
              <a:rPr lang="he-IL" sz="2800" dirty="0">
                <a:solidFill>
                  <a:srgbClr val="FFFF00"/>
                </a:solidFill>
              </a:rPr>
              <a:t>לָֽבְשָׁה֙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Zechariah the son of </a:t>
            </a:r>
            <a:r>
              <a:rPr lang="en-US" sz="2800" dirty="0" err="1">
                <a:solidFill>
                  <a:schemeClr val="bg1"/>
                </a:solidFill>
              </a:rPr>
              <a:t>Jehoiada</a:t>
            </a:r>
            <a:r>
              <a:rPr lang="en-US" sz="2800" dirty="0">
                <a:solidFill>
                  <a:schemeClr val="bg1"/>
                </a:solidFill>
              </a:rPr>
              <a:t> the priest, and he stood above the people, and said to them, "Thus says God, …….</a:t>
            </a: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5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1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   </a:t>
            </a:r>
            <a:r>
              <a:rPr lang="ko-KR" altLang="en-US" sz="3200" b="1" dirty="0">
                <a:solidFill>
                  <a:srgbClr val="FFFF00"/>
                </a:solidFill>
              </a:rPr>
              <a:t>성령님의 옷이 되어 살기를</a:t>
            </a:r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ko-KR" altLang="en-US" sz="2800" b="1" dirty="0">
                <a:solidFill>
                  <a:srgbClr val="FF0000"/>
                </a:solidFill>
              </a:rPr>
              <a:t>누가복음 </a:t>
            </a:r>
            <a:r>
              <a:rPr lang="en-US" sz="2800" b="1" dirty="0">
                <a:solidFill>
                  <a:srgbClr val="FF0000"/>
                </a:solidFill>
              </a:rPr>
              <a:t>24:49 </a:t>
            </a:r>
            <a:r>
              <a:rPr lang="ko-KR" altLang="en-US" sz="2800" dirty="0">
                <a:solidFill>
                  <a:schemeClr val="bg1"/>
                </a:solidFill>
              </a:rPr>
              <a:t>볼지어다</a:t>
            </a:r>
            <a:r>
              <a:rPr lang="en-US" altLang="ko-KR" sz="2800" dirty="0">
                <a:solidFill>
                  <a:schemeClr val="bg1"/>
                </a:solidFill>
              </a:rPr>
              <a:t>,</a:t>
            </a:r>
            <a:r>
              <a:rPr lang="ko-KR" altLang="en-US" sz="2800" dirty="0">
                <a:solidFill>
                  <a:schemeClr val="bg1"/>
                </a:solidFill>
              </a:rPr>
              <a:t> 내가 내 아버지께서 약속하신 것을 </a:t>
            </a:r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chemeClr val="bg1"/>
                </a:solidFill>
              </a:rPr>
              <a:t>너희에게 보내리니 </a:t>
            </a:r>
            <a:r>
              <a:rPr lang="ko-KR" altLang="en-US" sz="2800" b="1" dirty="0">
                <a:solidFill>
                  <a:srgbClr val="FFFF00"/>
                </a:solidFill>
              </a:rPr>
              <a:t>너희는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ko-KR" altLang="en-US" sz="2800" b="1" dirty="0">
                <a:solidFill>
                  <a:srgbClr val="FFFF00"/>
                </a:solidFill>
              </a:rPr>
              <a:t>위로부터 능력으로 </a:t>
            </a:r>
            <a:r>
              <a:rPr lang="ko-KR" altLang="en-US" sz="2800" b="1" u="sng" dirty="0">
                <a:solidFill>
                  <a:srgbClr val="FFFF00"/>
                </a:solidFill>
              </a:rPr>
              <a:t>입혀질</a:t>
            </a:r>
            <a:r>
              <a:rPr lang="ko-KR" altLang="en-US" sz="2800" dirty="0">
                <a:solidFill>
                  <a:schemeClr val="bg1"/>
                </a:solidFill>
              </a:rPr>
              <a:t> 때까지 </a:t>
            </a:r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chemeClr val="bg1"/>
                </a:solidFill>
              </a:rPr>
              <a:t>이 성에 머물라 하시니라</a:t>
            </a:r>
            <a:r>
              <a:rPr lang="en-US" altLang="ko-KR" sz="2800" dirty="0">
                <a:solidFill>
                  <a:schemeClr val="bg1"/>
                </a:solidFill>
              </a:rPr>
              <a:t>.  //  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r>
              <a:rPr lang="en-US" sz="2800" b="1" baseline="30000" dirty="0">
                <a:solidFill>
                  <a:srgbClr val="FF0000"/>
                </a:solidFill>
              </a:rPr>
              <a:t>ESV </a:t>
            </a:r>
            <a:r>
              <a:rPr lang="en-US" sz="2800" dirty="0">
                <a:solidFill>
                  <a:schemeClr val="bg1"/>
                </a:solidFill>
              </a:rPr>
              <a:t>And behold, I am sending the promise of my Father upon you. But stay in the city until </a:t>
            </a:r>
            <a:r>
              <a:rPr lang="en-US" sz="2800" b="1" u="sng" dirty="0">
                <a:solidFill>
                  <a:srgbClr val="FFFF00"/>
                </a:solidFill>
              </a:rPr>
              <a:t>you are clothed </a:t>
            </a:r>
            <a:r>
              <a:rPr lang="en-US" sz="2800" b="1" dirty="0">
                <a:solidFill>
                  <a:srgbClr val="FFFF00"/>
                </a:solidFill>
              </a:rPr>
              <a:t>with power from on high</a:t>
            </a:r>
            <a:r>
              <a:rPr lang="en-US" sz="2800" dirty="0">
                <a:solidFill>
                  <a:schemeClr val="bg1"/>
                </a:solidFill>
              </a:rPr>
              <a:t>. (</a:t>
            </a:r>
            <a:r>
              <a:rPr lang="el-GR" sz="2800" dirty="0">
                <a:solidFill>
                  <a:schemeClr val="bg1"/>
                </a:solidFill>
              </a:rPr>
              <a:t>ἕως οὗ </a:t>
            </a:r>
            <a:r>
              <a:rPr lang="el-GR" sz="2800" b="1" dirty="0">
                <a:solidFill>
                  <a:srgbClr val="FFFF00"/>
                </a:solidFill>
              </a:rPr>
              <a:t>ἐνδύσησθε</a:t>
            </a:r>
            <a:r>
              <a:rPr lang="el-GR" sz="2800" dirty="0">
                <a:solidFill>
                  <a:schemeClr val="bg1"/>
                </a:solidFill>
              </a:rPr>
              <a:t> ἐξ ὕψους δύναμιν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altLang="ko-KR" sz="2500" dirty="0">
                <a:solidFill>
                  <a:srgbClr val="FFFF00"/>
                </a:solidFill>
              </a:rPr>
              <a:t>     -</a:t>
            </a:r>
            <a:r>
              <a:rPr lang="ko-KR" altLang="en-US" sz="2500" dirty="0">
                <a:solidFill>
                  <a:srgbClr val="FFFF00"/>
                </a:solidFill>
              </a:rPr>
              <a:t>멋있는 모델이 입은 옷은 더욱 돋보이고 고객의 눈을 끔</a:t>
            </a:r>
            <a:r>
              <a:rPr lang="en-US" altLang="ko-KR" sz="2500" dirty="0">
                <a:solidFill>
                  <a:srgbClr val="FFFF00"/>
                </a:solidFill>
              </a:rPr>
              <a:t>: </a:t>
            </a:r>
            <a:r>
              <a:rPr lang="ko-KR" altLang="en-US" sz="2500" dirty="0">
                <a:solidFill>
                  <a:srgbClr val="FFFF00"/>
                </a:solidFill>
              </a:rPr>
              <a:t>성령님을 주체로</a:t>
            </a:r>
            <a:r>
              <a:rPr lang="en-US" altLang="ko-KR" sz="2500" dirty="0">
                <a:solidFill>
                  <a:srgbClr val="FFFF00"/>
                </a:solidFill>
              </a:rPr>
              <a:t>, </a:t>
            </a:r>
            <a:r>
              <a:rPr lang="ko-KR" altLang="en-US" sz="2500" dirty="0">
                <a:solidFill>
                  <a:srgbClr val="FFFF00"/>
                </a:solidFill>
              </a:rPr>
              <a:t>나는 객체</a:t>
            </a:r>
            <a:endParaRPr lang="en-US" altLang="ko-KR" sz="2500" dirty="0">
              <a:solidFill>
                <a:srgbClr val="FFFF00"/>
              </a:solidFill>
            </a:endParaRPr>
          </a:p>
          <a:p>
            <a:r>
              <a:rPr lang="en-US" altLang="ko-KR" sz="2500" dirty="0">
                <a:solidFill>
                  <a:schemeClr val="bg1"/>
                </a:solidFill>
              </a:rPr>
              <a:t>             </a:t>
            </a:r>
            <a:r>
              <a:rPr lang="ko-KR" altLang="en-US" sz="2500" dirty="0">
                <a:solidFill>
                  <a:schemeClr val="bg1"/>
                </a:solidFill>
              </a:rPr>
              <a:t> </a:t>
            </a:r>
            <a:r>
              <a:rPr lang="en-US" altLang="ko-KR" sz="2500" dirty="0">
                <a:solidFill>
                  <a:schemeClr val="bg1"/>
                </a:solidFill>
              </a:rPr>
              <a:t>(</a:t>
            </a:r>
            <a:r>
              <a:rPr lang="ko-KR" altLang="en-US" sz="2500" dirty="0">
                <a:solidFill>
                  <a:schemeClr val="bg1"/>
                </a:solidFill>
              </a:rPr>
              <a:t>겉모습이  좋은 사람을 모델로 삼는 이유</a:t>
            </a:r>
            <a:r>
              <a:rPr lang="en-US" altLang="ko-KR" sz="2500" dirty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2500" dirty="0">
                <a:solidFill>
                  <a:srgbClr val="FFFF00"/>
                </a:solidFill>
              </a:rPr>
              <a:t>     </a:t>
            </a:r>
            <a:r>
              <a:rPr lang="en-US" altLang="ko-KR" sz="2500" dirty="0">
                <a:solidFill>
                  <a:srgbClr val="FFFF00"/>
                </a:solidFill>
              </a:rPr>
              <a:t>-</a:t>
            </a:r>
            <a:r>
              <a:rPr lang="ko-KR" altLang="en-US" sz="2500" dirty="0">
                <a:solidFill>
                  <a:srgbClr val="FFFF00"/>
                </a:solidFill>
              </a:rPr>
              <a:t>옷은 입은 사람 없이 혼자만으로는 움직이지 못하고 아무런 능력이 없음</a:t>
            </a:r>
            <a:endParaRPr lang="en-US" altLang="ko-KR" sz="2500" dirty="0">
              <a:solidFill>
                <a:srgbClr val="FFFF00"/>
              </a:solidFill>
            </a:endParaRPr>
          </a:p>
          <a:p>
            <a:r>
              <a:rPr lang="ko-KR" altLang="en-US" sz="2500" dirty="0">
                <a:solidFill>
                  <a:srgbClr val="FFFF00"/>
                </a:solidFill>
              </a:rPr>
              <a:t>     </a:t>
            </a:r>
            <a:r>
              <a:rPr lang="en-US" altLang="ko-KR" sz="2500" dirty="0">
                <a:solidFill>
                  <a:srgbClr val="FFFF00"/>
                </a:solidFill>
              </a:rPr>
              <a:t>-</a:t>
            </a:r>
            <a:r>
              <a:rPr lang="ko-KR" altLang="en-US" sz="2500" dirty="0">
                <a:solidFill>
                  <a:srgbClr val="FFFF00"/>
                </a:solidFill>
              </a:rPr>
              <a:t>성령님은 깨끗한 옷만 입으심 </a:t>
            </a:r>
            <a:r>
              <a:rPr lang="en-US" altLang="ko-KR" sz="2500" dirty="0">
                <a:solidFill>
                  <a:srgbClr val="FFFF00"/>
                </a:solidFill>
              </a:rPr>
              <a:t>(</a:t>
            </a:r>
            <a:r>
              <a:rPr lang="ko-KR" altLang="en-US" sz="2500" dirty="0">
                <a:solidFill>
                  <a:srgbClr val="FFFF00"/>
                </a:solidFill>
              </a:rPr>
              <a:t>질그릇 안의 보배</a:t>
            </a:r>
            <a:r>
              <a:rPr lang="en-US" altLang="ko-KR" sz="2500" dirty="0">
                <a:solidFill>
                  <a:srgbClr val="FFFF00"/>
                </a:solidFill>
              </a:rPr>
              <a:t>)</a:t>
            </a:r>
            <a:endParaRPr lang="en-US" altLang="ko-KR" sz="800" dirty="0">
              <a:solidFill>
                <a:srgbClr val="FFFF00"/>
              </a:solidFill>
            </a:endParaRPr>
          </a:p>
          <a:p>
            <a:endParaRPr lang="en-US" altLang="ko-KR" sz="800" dirty="0">
              <a:solidFill>
                <a:srgbClr val="FFFF00"/>
              </a:solidFill>
            </a:endParaRPr>
          </a:p>
          <a:p>
            <a:r>
              <a:rPr lang="ko-KR" altLang="en-US" sz="2800" dirty="0">
                <a:solidFill>
                  <a:schemeClr val="bg1"/>
                </a:solidFill>
              </a:rPr>
              <a:t>            </a:t>
            </a:r>
            <a:r>
              <a:rPr lang="en-US" altLang="ko-KR" sz="2800" dirty="0">
                <a:solidFill>
                  <a:schemeClr val="bg1"/>
                </a:solidFill>
              </a:rPr>
              <a:t>Cf. </a:t>
            </a:r>
            <a:r>
              <a:rPr lang="ko-KR" altLang="en-US" sz="2800" dirty="0">
                <a:solidFill>
                  <a:srgbClr val="FF0000"/>
                </a:solidFill>
              </a:rPr>
              <a:t>고후</a:t>
            </a:r>
            <a:r>
              <a:rPr lang="en-US" sz="2800" dirty="0">
                <a:solidFill>
                  <a:srgbClr val="FF0000"/>
                </a:solidFill>
              </a:rPr>
              <a:t>4:7 </a:t>
            </a:r>
            <a:r>
              <a:rPr lang="ko-KR" altLang="en-US" sz="2800" dirty="0">
                <a:solidFill>
                  <a:schemeClr val="bg1"/>
                </a:solidFill>
              </a:rPr>
              <a:t>우리가 이 보배를 질그릇에 가졌으니 이는 심히 큰 능력은 하나님께 있고 우리에게 있지 아니함을 알게 하려 함이라</a:t>
            </a:r>
            <a:r>
              <a:rPr lang="en-US" altLang="ko-KR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4337</TotalTime>
  <Words>1453</Words>
  <Application>Microsoft Office PowerPoint</Application>
  <PresentationFormat>Custom</PresentationFormat>
  <Paragraphs>142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Batang</vt:lpstr>
      <vt:lpstr>Bwhebb</vt:lpstr>
      <vt:lpstr>DFKai-SB</vt:lpstr>
      <vt:lpstr>맑은 고딕</vt:lpstr>
      <vt:lpstr>新細明體</vt:lpstr>
      <vt:lpstr>SimSun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Jung-Hyun (Daniel) Song</cp:lastModifiedBy>
  <cp:revision>404</cp:revision>
  <dcterms:created xsi:type="dcterms:W3CDTF">2020-03-18T13:47:21Z</dcterms:created>
  <dcterms:modified xsi:type="dcterms:W3CDTF">2021-03-06T04:08:50Z</dcterms:modified>
</cp:coreProperties>
</file>