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478" r:id="rId2"/>
    <p:sldId id="491" r:id="rId3"/>
    <p:sldId id="492" r:id="rId4"/>
    <p:sldId id="493" r:id="rId5"/>
    <p:sldId id="495" r:id="rId6"/>
    <p:sldId id="498" r:id="rId7"/>
    <p:sldId id="499" r:id="rId8"/>
    <p:sldId id="500" r:id="rId9"/>
    <p:sldId id="501" r:id="rId10"/>
    <p:sldId id="521" r:id="rId11"/>
    <p:sldId id="504" r:id="rId12"/>
    <p:sldId id="506" r:id="rId13"/>
    <p:sldId id="484" r:id="rId14"/>
  </p:sldIdLst>
  <p:sldSz cx="12188825" cy="6858000"/>
  <p:notesSz cx="6858000" cy="9144000"/>
  <p:defaultTextStyle>
    <a:defPPr>
      <a:defRPr lang="en-US"/>
    </a:defPPr>
    <a:lvl1pPr marL="0" algn="l" defTabSz="1088212" rtl="0" eaLnBrk="1" latinLnBrk="0" hangingPunct="1">
      <a:defRPr sz="2200" kern="1200">
        <a:solidFill>
          <a:schemeClr val="tx1"/>
        </a:solidFill>
        <a:latin typeface="+mn-lt"/>
        <a:ea typeface="+mn-ea"/>
        <a:cs typeface="+mn-cs"/>
      </a:defRPr>
    </a:lvl1pPr>
    <a:lvl2pPr marL="544106" algn="l" defTabSz="1088212" rtl="0" eaLnBrk="1" latinLnBrk="0" hangingPunct="1">
      <a:defRPr sz="2200" kern="1200">
        <a:solidFill>
          <a:schemeClr val="tx1"/>
        </a:solidFill>
        <a:latin typeface="+mn-lt"/>
        <a:ea typeface="+mn-ea"/>
        <a:cs typeface="+mn-cs"/>
      </a:defRPr>
    </a:lvl2pPr>
    <a:lvl3pPr marL="1088212" algn="l" defTabSz="1088212" rtl="0" eaLnBrk="1" latinLnBrk="0" hangingPunct="1">
      <a:defRPr sz="2200" kern="1200">
        <a:solidFill>
          <a:schemeClr val="tx1"/>
        </a:solidFill>
        <a:latin typeface="+mn-lt"/>
        <a:ea typeface="+mn-ea"/>
        <a:cs typeface="+mn-cs"/>
      </a:defRPr>
    </a:lvl3pPr>
    <a:lvl4pPr marL="1632319" algn="l" defTabSz="1088212" rtl="0" eaLnBrk="1" latinLnBrk="0" hangingPunct="1">
      <a:defRPr sz="2200" kern="1200">
        <a:solidFill>
          <a:schemeClr val="tx1"/>
        </a:solidFill>
        <a:latin typeface="+mn-lt"/>
        <a:ea typeface="+mn-ea"/>
        <a:cs typeface="+mn-cs"/>
      </a:defRPr>
    </a:lvl4pPr>
    <a:lvl5pPr marL="2176425" algn="l" defTabSz="1088212" rtl="0" eaLnBrk="1" latinLnBrk="0" hangingPunct="1">
      <a:defRPr sz="2200" kern="1200">
        <a:solidFill>
          <a:schemeClr val="tx1"/>
        </a:solidFill>
        <a:latin typeface="+mn-lt"/>
        <a:ea typeface="+mn-ea"/>
        <a:cs typeface="+mn-cs"/>
      </a:defRPr>
    </a:lvl5pPr>
    <a:lvl6pPr marL="2720531" algn="l" defTabSz="1088212" rtl="0" eaLnBrk="1" latinLnBrk="0" hangingPunct="1">
      <a:defRPr sz="2200" kern="1200">
        <a:solidFill>
          <a:schemeClr val="tx1"/>
        </a:solidFill>
        <a:latin typeface="+mn-lt"/>
        <a:ea typeface="+mn-ea"/>
        <a:cs typeface="+mn-cs"/>
      </a:defRPr>
    </a:lvl6pPr>
    <a:lvl7pPr marL="3264636" algn="l" defTabSz="1088212" rtl="0" eaLnBrk="1" latinLnBrk="0" hangingPunct="1">
      <a:defRPr sz="2200" kern="1200">
        <a:solidFill>
          <a:schemeClr val="tx1"/>
        </a:solidFill>
        <a:latin typeface="+mn-lt"/>
        <a:ea typeface="+mn-ea"/>
        <a:cs typeface="+mn-cs"/>
      </a:defRPr>
    </a:lvl7pPr>
    <a:lvl8pPr marL="3808742" algn="l" defTabSz="1088212" rtl="0" eaLnBrk="1" latinLnBrk="0" hangingPunct="1">
      <a:defRPr sz="2200" kern="1200">
        <a:solidFill>
          <a:schemeClr val="tx1"/>
        </a:solidFill>
        <a:latin typeface="+mn-lt"/>
        <a:ea typeface="+mn-ea"/>
        <a:cs typeface="+mn-cs"/>
      </a:defRPr>
    </a:lvl8pPr>
    <a:lvl9pPr marL="4352849" algn="l" defTabSz="1088212" rtl="0" eaLnBrk="1" latinLnBrk="0" hangingPunct="1">
      <a:defRPr sz="22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56" autoAdjust="0"/>
    <p:restoredTop sz="94660"/>
  </p:normalViewPr>
  <p:slideViewPr>
    <p:cSldViewPr>
      <p:cViewPr>
        <p:scale>
          <a:sx n="91" d="100"/>
          <a:sy n="91" d="100"/>
        </p:scale>
        <p:origin x="-492" y="-72"/>
      </p:cViewPr>
      <p:guideLst>
        <p:guide orient="horz" pos="2160"/>
        <p:guide pos="383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BE11D8-83C4-4A94-9773-44143C2857FD}" type="datetimeFigureOut">
              <a:rPr lang="en-US" smtClean="0"/>
              <a:t>12/17/2020</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D55B27-F3C0-4F3E-8F93-EF8E6AA0E003}" type="slidenum">
              <a:rPr lang="en-US" smtClean="0"/>
              <a:t>‹#›</a:t>
            </a:fld>
            <a:endParaRPr lang="en-US"/>
          </a:p>
        </p:txBody>
      </p:sp>
    </p:spTree>
    <p:extLst>
      <p:ext uri="{BB962C8B-B14F-4D97-AF65-F5344CB8AC3E}">
        <p14:creationId xmlns:p14="http://schemas.microsoft.com/office/powerpoint/2010/main" val="3778166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4</a:t>
            </a:fld>
            <a:endParaRPr lang="en-US"/>
          </a:p>
        </p:txBody>
      </p:sp>
    </p:spTree>
    <p:extLst>
      <p:ext uri="{BB962C8B-B14F-4D97-AF65-F5344CB8AC3E}">
        <p14:creationId xmlns:p14="http://schemas.microsoft.com/office/powerpoint/2010/main" val="2016960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a:t>Click to edit Master title style</a:t>
            </a:r>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48F9C73-D3C2-4D1D-BE1A-64EF358B0269}"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909463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8F9C73-D3C2-4D1D-BE1A-64EF358B0269}"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798067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8F9C73-D3C2-4D1D-BE1A-64EF358B0269}"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1767121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8F9C73-D3C2-4D1D-BE1A-64EF358B0269}"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1880597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8F9C73-D3C2-4D1D-BE1A-64EF358B0269}"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1512194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441"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986"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8F9C73-D3C2-4D1D-BE1A-64EF358B0269}" type="datetimeFigureOut">
              <a:rPr lang="en-US" smtClean="0"/>
              <a:t>12/17/2020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1531867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441" y="1535113"/>
            <a:ext cx="538551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1754" y="1535113"/>
            <a:ext cx="538763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1754" y="2174875"/>
            <a:ext cx="538763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8F9C73-D3C2-4D1D-BE1A-64EF358B0269}" type="datetimeFigureOut">
              <a:rPr lang="en-US" smtClean="0"/>
              <a:t>12/17/2020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1741934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8F9C73-D3C2-4D1D-BE1A-64EF358B0269}" type="datetimeFigureOut">
              <a:rPr lang="en-US" smtClean="0"/>
              <a:t>12/17/2020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3049663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8F9C73-D3C2-4D1D-BE1A-64EF358B0269}" type="datetimeFigureOut">
              <a:rPr lang="en-US" smtClean="0"/>
              <a:t>12/17/2020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3242964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2" y="273050"/>
            <a:ext cx="4010039"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5492" y="273051"/>
            <a:ext cx="681389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442" y="1435101"/>
            <a:ext cx="401003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8F9C73-D3C2-4D1D-BE1A-64EF358B0269}" type="datetimeFigureOut">
              <a:rPr lang="en-US" smtClean="0"/>
              <a:t>12/17/2020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319838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095" y="612775"/>
            <a:ext cx="731329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095" y="5367338"/>
            <a:ext cx="731329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8F9C73-D3C2-4D1D-BE1A-64EF358B0269}" type="datetimeFigureOut">
              <a:rPr lang="en-US" smtClean="0"/>
              <a:t>12/17/2020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2563239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8"/>
            <a:ext cx="10969943"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441" y="1600201"/>
            <a:ext cx="10969943"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441" y="6356351"/>
            <a:ext cx="2844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8F9C73-D3C2-4D1D-BE1A-64EF358B0269}" type="datetimeFigureOut">
              <a:rPr lang="en-US" smtClean="0"/>
              <a:t>12/17/2020</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4CB4DF-C93E-466B-BE0D-44CF39FC60A5}" type="slidenum">
              <a:rPr lang="en-US" smtClean="0"/>
              <a:t>‹#›</a:t>
            </a:fld>
            <a:endParaRPr lang="en-US"/>
          </a:p>
        </p:txBody>
      </p:sp>
    </p:spTree>
    <p:extLst>
      <p:ext uri="{BB962C8B-B14F-4D97-AF65-F5344CB8AC3E}">
        <p14:creationId xmlns:p14="http://schemas.microsoft.com/office/powerpoint/2010/main" val="37301782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1"/>
          <p:cNvSpPr>
            <a:spLocks noChangeArrowheads="1"/>
          </p:cNvSpPr>
          <p:nvPr/>
        </p:nvSpPr>
        <p:spPr bwMode="auto">
          <a:xfrm>
            <a:off x="2" y="25360"/>
            <a:ext cx="12190413" cy="6832640"/>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sz="1600" b="1" dirty="0">
              <a:solidFill>
                <a:srgbClr val="FFFF00"/>
              </a:solidFill>
            </a:endParaRPr>
          </a:p>
          <a:p>
            <a:endParaRPr lang="en-US" sz="1600" b="1" dirty="0">
              <a:solidFill>
                <a:srgbClr val="FFFF00"/>
              </a:solidFill>
            </a:endParaRPr>
          </a:p>
          <a:p>
            <a:endParaRPr lang="en-US" sz="1600" b="1" dirty="0">
              <a:solidFill>
                <a:schemeClr val="bg1"/>
              </a:solidFill>
            </a:endParaRPr>
          </a:p>
          <a:p>
            <a:r>
              <a:rPr lang="zh-TW" altLang="en-US" sz="2000" b="1" dirty="0">
                <a:solidFill>
                  <a:srgbClr val="FFFF00"/>
                </a:solidFill>
                <a:latin typeface="DFKai-SB" pitchFamily="65" charset="-120"/>
                <a:ea typeface="DFKai-SB" pitchFamily="65" charset="-120"/>
              </a:rPr>
              <a:t>          </a:t>
            </a:r>
            <a:r>
              <a:rPr lang="zh-TW" altLang="en-US" sz="9000" b="1" dirty="0">
                <a:solidFill>
                  <a:srgbClr val="FFFF00"/>
                </a:solidFill>
                <a:latin typeface="DFKai-SB" pitchFamily="65" charset="-120"/>
                <a:ea typeface="DFKai-SB" pitchFamily="65" charset="-120"/>
              </a:rPr>
              <a:t>謙卑</a:t>
            </a:r>
            <a:r>
              <a:rPr lang="en-US" sz="9000" b="1" dirty="0">
                <a:solidFill>
                  <a:srgbClr val="FFFF00"/>
                </a:solidFill>
                <a:latin typeface="DFKai-SB" pitchFamily="65" charset="-120"/>
                <a:ea typeface="DFKai-SB" pitchFamily="65" charset="-120"/>
              </a:rPr>
              <a:t>,</a:t>
            </a:r>
            <a:r>
              <a:rPr lang="zh-TW" altLang="en-US" sz="9000" b="1" dirty="0">
                <a:solidFill>
                  <a:srgbClr val="FFFF00"/>
                </a:solidFill>
                <a:latin typeface="DFKai-SB" pitchFamily="65" charset="-120"/>
                <a:ea typeface="DFKai-SB" pitchFamily="65" charset="-120"/>
              </a:rPr>
              <a:t>悔改</a:t>
            </a:r>
            <a:r>
              <a:rPr lang="en-US" sz="9000" b="1" dirty="0">
                <a:solidFill>
                  <a:srgbClr val="FFFF00"/>
                </a:solidFill>
                <a:latin typeface="DFKai-SB" pitchFamily="65" charset="-120"/>
                <a:ea typeface="DFKai-SB" pitchFamily="65" charset="-120"/>
              </a:rPr>
              <a:t>,</a:t>
            </a:r>
            <a:r>
              <a:rPr lang="zh-TW" altLang="en-US" sz="9000" b="1" dirty="0">
                <a:solidFill>
                  <a:srgbClr val="FFFF00"/>
                </a:solidFill>
                <a:latin typeface="DFKai-SB" pitchFamily="65" charset="-120"/>
                <a:ea typeface="DFKai-SB" pitchFamily="65" charset="-120"/>
              </a:rPr>
              <a:t>饒恕</a:t>
            </a:r>
            <a:endParaRPr lang="en-US" altLang="zh-TW" sz="9000" b="1" dirty="0">
              <a:solidFill>
                <a:srgbClr val="FFFF00"/>
              </a:solidFill>
              <a:latin typeface="DFKai-SB" pitchFamily="65" charset="-120"/>
              <a:ea typeface="DFKai-SB" pitchFamily="65" charset="-120"/>
            </a:endParaRPr>
          </a:p>
          <a:p>
            <a:r>
              <a:rPr lang="en-US" altLang="zh-TW" sz="6000" b="1" dirty="0">
                <a:solidFill>
                  <a:srgbClr val="FFFF00"/>
                </a:solidFill>
                <a:latin typeface="DFKai-SB" pitchFamily="65" charset="-120"/>
                <a:ea typeface="DFKai-SB" pitchFamily="65" charset="-120"/>
              </a:rPr>
              <a:t>       (</a:t>
            </a:r>
            <a:r>
              <a:rPr lang="zh-TW" altLang="en-US" sz="6000" b="1" dirty="0">
                <a:solidFill>
                  <a:srgbClr val="FFFF00"/>
                </a:solidFill>
                <a:latin typeface="DFKai-SB" pitchFamily="65" charset="-120"/>
                <a:ea typeface="DFKai-SB" pitchFamily="65" charset="-120"/>
              </a:rPr>
              <a:t>約伯</a:t>
            </a:r>
            <a:r>
              <a:rPr lang="zh-CN" altLang="en-US" sz="6000" b="1" dirty="0">
                <a:solidFill>
                  <a:srgbClr val="FFFF00"/>
                </a:solidFill>
                <a:latin typeface="DFKai-SB" pitchFamily="65" charset="-120"/>
                <a:ea typeface="DFKai-SB" pitchFamily="65" charset="-120"/>
              </a:rPr>
              <a:t>記 </a:t>
            </a:r>
            <a:r>
              <a:rPr lang="en-US" altLang="zh-CN" sz="6000" b="1" dirty="0">
                <a:solidFill>
                  <a:srgbClr val="FFFF00"/>
                </a:solidFill>
                <a:latin typeface="+mj-lt"/>
                <a:ea typeface="DFKai-SB" pitchFamily="65" charset="-120"/>
              </a:rPr>
              <a:t>42:1-9</a:t>
            </a:r>
            <a:r>
              <a:rPr lang="en-US" altLang="zh-TW" sz="6000" b="1" dirty="0">
                <a:solidFill>
                  <a:srgbClr val="FFFF00"/>
                </a:solidFill>
                <a:latin typeface="DFKai-SB" pitchFamily="65" charset="-120"/>
                <a:ea typeface="DFKai-SB" pitchFamily="65" charset="-120"/>
              </a:rPr>
              <a:t>)</a:t>
            </a:r>
            <a:endParaRPr lang="en-US" altLang="ko-KR" sz="6000" b="1" dirty="0">
              <a:solidFill>
                <a:srgbClr val="FFFF00"/>
              </a:solidFill>
              <a:latin typeface="DFKai-SB" pitchFamily="65" charset="-120"/>
              <a:ea typeface="DFKai-SB" pitchFamily="65" charset="-120"/>
            </a:endParaRPr>
          </a:p>
          <a:p>
            <a:pPr algn="ctr"/>
            <a:endParaRPr lang="en-US" sz="4000" b="1" dirty="0">
              <a:solidFill>
                <a:srgbClr val="FFFF00"/>
              </a:solidFill>
              <a:latin typeface="DFKai-SB" pitchFamily="65" charset="-120"/>
              <a:ea typeface="DFKai-SB" pitchFamily="65" charset="-120"/>
            </a:endParaRPr>
          </a:p>
          <a:p>
            <a:pPr algn="ctr"/>
            <a:r>
              <a:rPr lang="en-US" sz="6000" b="1" dirty="0">
                <a:solidFill>
                  <a:srgbClr val="FFFF00"/>
                </a:solidFill>
                <a:latin typeface="Times New Roman" panose="02020603050405020304" pitchFamily="18" charset="0"/>
                <a:cs typeface="Times New Roman" panose="02020603050405020304" pitchFamily="18" charset="0"/>
              </a:rPr>
              <a:t>Humility, Repentance, Forgiveness</a:t>
            </a:r>
            <a:endParaRPr lang="en-US" sz="6000" dirty="0">
              <a:solidFill>
                <a:srgbClr val="FFFF00"/>
              </a:solidFill>
              <a:latin typeface="Times New Roman" panose="02020603050405020304" pitchFamily="18" charset="0"/>
              <a:cs typeface="Times New Roman" panose="02020603050405020304" pitchFamily="18" charset="0"/>
            </a:endParaRPr>
          </a:p>
          <a:p>
            <a:pPr algn="ctr"/>
            <a:endParaRPr lang="en-US" sz="2000" b="1" dirty="0">
              <a:solidFill>
                <a:schemeClr val="bg1"/>
              </a:solidFill>
            </a:endParaRPr>
          </a:p>
          <a:p>
            <a:pPr algn="ctr"/>
            <a:endParaRPr lang="en-US" sz="2000" b="1" dirty="0">
              <a:solidFill>
                <a:schemeClr val="bg1"/>
              </a:solidFill>
            </a:endParaRPr>
          </a:p>
          <a:p>
            <a:r>
              <a:rPr lang="zh-TW" altLang="en-US" sz="4000" b="1" dirty="0">
                <a:solidFill>
                  <a:schemeClr val="bg1"/>
                </a:solidFill>
              </a:rPr>
              <a:t>               </a:t>
            </a:r>
            <a:r>
              <a:rPr lang="zh-TW" altLang="en-US" sz="4000" b="1" dirty="0">
                <a:solidFill>
                  <a:schemeClr val="bg1"/>
                </a:solidFill>
                <a:latin typeface="SimSun" pitchFamily="2" charset="-122"/>
                <a:ea typeface="SimSun" pitchFamily="2" charset="-122"/>
              </a:rPr>
              <a:t>金京來博士 </a:t>
            </a:r>
            <a:r>
              <a:rPr lang="en-US" sz="4000" b="1" dirty="0">
                <a:solidFill>
                  <a:schemeClr val="bg1"/>
                </a:solidFill>
                <a:latin typeface="SimSun" pitchFamily="2" charset="-122"/>
                <a:ea typeface="SimSun" pitchFamily="2" charset="-122"/>
              </a:rPr>
              <a:t>  </a:t>
            </a:r>
            <a:r>
              <a:rPr lang="en-US" sz="4000" b="1" dirty="0" err="1">
                <a:solidFill>
                  <a:schemeClr val="bg1"/>
                </a:solidFill>
              </a:rPr>
              <a:t>Kyungrae</a:t>
            </a:r>
            <a:r>
              <a:rPr lang="en-US" sz="4000" b="1" dirty="0">
                <a:solidFill>
                  <a:schemeClr val="bg1"/>
                </a:solidFill>
              </a:rPr>
              <a:t> Kim, Ph.D.</a:t>
            </a:r>
          </a:p>
          <a:p>
            <a:endParaRPr lang="en-US" sz="1200" b="1" dirty="0">
              <a:solidFill>
                <a:schemeClr val="bg1"/>
              </a:solidFill>
            </a:endParaRPr>
          </a:p>
          <a:p>
            <a:endParaRPr lang="en-US" sz="1200" b="1" dirty="0">
              <a:solidFill>
                <a:schemeClr val="bg1"/>
              </a:solidFill>
            </a:endParaRPr>
          </a:p>
          <a:p>
            <a:endParaRPr lang="en-US" sz="1200" b="1" dirty="0">
              <a:solidFill>
                <a:schemeClr val="bg1"/>
              </a:solidFill>
            </a:endParaRPr>
          </a:p>
          <a:p>
            <a:endParaRPr lang="en-US" sz="1200" b="1" dirty="0">
              <a:solidFill>
                <a:schemeClr val="bg1"/>
              </a:solidFill>
            </a:endParaRPr>
          </a:p>
          <a:p>
            <a:pPr algn="ctr"/>
            <a:endParaRPr lang="en-US" sz="1200" dirty="0">
              <a:solidFill>
                <a:schemeClr val="bg1"/>
              </a:solidFill>
            </a:endParaRPr>
          </a:p>
        </p:txBody>
      </p:sp>
    </p:spTree>
    <p:extLst>
      <p:ext uri="{BB962C8B-B14F-4D97-AF65-F5344CB8AC3E}">
        <p14:creationId xmlns:p14="http://schemas.microsoft.com/office/powerpoint/2010/main" val="3495489773"/>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434" y="31045"/>
            <a:ext cx="12055704" cy="6801862"/>
          </a:xfrm>
          <a:prstGeom prst="rect">
            <a:avLst/>
          </a:prstGeom>
          <a:solidFill>
            <a:srgbClr val="002060"/>
          </a:solidFill>
        </p:spPr>
        <p:txBody>
          <a:bodyPr wrap="square">
            <a:spAutoFit/>
          </a:bodyPr>
          <a:lstStyle/>
          <a:p>
            <a:endParaRPr lang="en-US" sz="1200" b="1" dirty="0">
              <a:solidFill>
                <a:schemeClr val="bg1"/>
              </a:solidFill>
              <a:latin typeface="+mn-ea"/>
            </a:endParaRPr>
          </a:p>
          <a:p>
            <a:r>
              <a:rPr lang="en-US" altLang="ko-KR" sz="2800" b="1" dirty="0">
                <a:solidFill>
                  <a:srgbClr val="FFFF00"/>
                </a:solidFill>
                <a:latin typeface="+mn-ea"/>
              </a:rPr>
              <a:t>	</a:t>
            </a:r>
            <a:r>
              <a:rPr lang="en-US" altLang="ko-KR" sz="3000" b="1" dirty="0">
                <a:solidFill>
                  <a:srgbClr val="FFFF00"/>
                </a:solidFill>
              </a:rPr>
              <a:t> </a:t>
            </a:r>
            <a:r>
              <a:rPr lang="en-US" altLang="ko-KR" sz="3600" b="1" dirty="0">
                <a:solidFill>
                  <a:srgbClr val="FFFF00"/>
                </a:solidFill>
              </a:rPr>
              <a:t>1.</a:t>
            </a:r>
            <a:r>
              <a:rPr lang="en-US" altLang="ko-KR" sz="3600" b="1" dirty="0">
                <a:solidFill>
                  <a:srgbClr val="FFFF00"/>
                </a:solidFill>
                <a:latin typeface="+mn-ea"/>
              </a:rPr>
              <a:t> </a:t>
            </a:r>
            <a:r>
              <a:rPr lang="zh-TW" altLang="en-US" sz="3600" b="1" dirty="0">
                <a:solidFill>
                  <a:srgbClr val="FFFF00"/>
                </a:solidFill>
                <a:latin typeface="DFKai-SB" pitchFamily="65" charset="-120"/>
                <a:ea typeface="DFKai-SB" pitchFamily="65" charset="-120"/>
              </a:rPr>
              <a:t>謙卑 </a:t>
            </a:r>
            <a:r>
              <a:rPr lang="en-US" altLang="ko-KR" sz="3600" b="1" dirty="0">
                <a:solidFill>
                  <a:srgbClr val="FFFF00"/>
                </a:solidFill>
                <a:latin typeface="+mn-ea"/>
              </a:rPr>
              <a:t>(</a:t>
            </a:r>
            <a:r>
              <a:rPr lang="zh-TW" altLang="en-US" sz="3600" b="1" dirty="0">
                <a:solidFill>
                  <a:srgbClr val="FFFF00"/>
                </a:solidFill>
                <a:latin typeface="DFKai-SB" pitchFamily="65" charset="-120"/>
                <a:ea typeface="DFKai-SB" pitchFamily="65" charset="-120"/>
              </a:rPr>
              <a:t>約伯記</a:t>
            </a:r>
            <a:r>
              <a:rPr lang="en-US" altLang="zh-TW" sz="3600" b="1" dirty="0">
                <a:solidFill>
                  <a:schemeClr val="bg1"/>
                </a:solidFill>
                <a:latin typeface="DFKai-SB" pitchFamily="65" charset="-120"/>
                <a:ea typeface="DFKai-SB" pitchFamily="65" charset="-120"/>
              </a:rPr>
              <a:t> </a:t>
            </a:r>
            <a:r>
              <a:rPr lang="en-US" altLang="ko-KR" sz="3600" dirty="0">
                <a:solidFill>
                  <a:srgbClr val="FFFF00"/>
                </a:solidFill>
              </a:rPr>
              <a:t>42</a:t>
            </a:r>
            <a:r>
              <a:rPr lang="en-US" sz="3600" dirty="0">
                <a:solidFill>
                  <a:srgbClr val="FFFF00"/>
                </a:solidFill>
              </a:rPr>
              <a:t>:1-3</a:t>
            </a:r>
            <a:r>
              <a:rPr lang="en-US" altLang="ko-KR" sz="3600" b="1" dirty="0">
                <a:solidFill>
                  <a:srgbClr val="FFFF00"/>
                </a:solidFill>
                <a:latin typeface="+mn-ea"/>
              </a:rPr>
              <a:t>)</a:t>
            </a:r>
          </a:p>
          <a:p>
            <a:endParaRPr lang="en-US" altLang="ko-KR" sz="1000" b="1" dirty="0">
              <a:solidFill>
                <a:schemeClr val="bg1"/>
              </a:solidFill>
              <a:latin typeface="+mn-ea"/>
            </a:endParaRPr>
          </a:p>
          <a:p>
            <a:r>
              <a:rPr lang="en-US" sz="2800" b="1" dirty="0">
                <a:solidFill>
                  <a:schemeClr val="bg1"/>
                </a:solidFill>
              </a:rPr>
              <a:t>       </a:t>
            </a:r>
            <a:r>
              <a:rPr lang="zh-TW" altLang="en-US" sz="2800" b="1" dirty="0">
                <a:solidFill>
                  <a:srgbClr val="FF0000"/>
                </a:solidFill>
                <a:latin typeface="DFKai-SB" pitchFamily="65" charset="-120"/>
                <a:ea typeface="DFKai-SB" pitchFamily="65" charset="-120"/>
              </a:rPr>
              <a:t>約伯記</a:t>
            </a:r>
            <a:r>
              <a:rPr lang="en-US" altLang="ko-KR" sz="2800" dirty="0">
                <a:solidFill>
                  <a:srgbClr val="FF0000"/>
                </a:solidFill>
              </a:rPr>
              <a:t> 42</a:t>
            </a:r>
            <a:r>
              <a:rPr lang="en-US" sz="2800" dirty="0">
                <a:solidFill>
                  <a:srgbClr val="FF0000"/>
                </a:solidFill>
              </a:rPr>
              <a:t>:1-3</a:t>
            </a:r>
            <a:r>
              <a:rPr lang="en-US" sz="2800" dirty="0">
                <a:solidFill>
                  <a:schemeClr val="bg1"/>
                </a:solidFill>
              </a:rPr>
              <a:t>. 1 </a:t>
            </a:r>
            <a:r>
              <a:rPr lang="zh-TW" altLang="en-US" sz="2700" dirty="0">
                <a:solidFill>
                  <a:schemeClr val="bg1"/>
                </a:solidFill>
                <a:latin typeface="DFKai-SB" pitchFamily="65" charset="-120"/>
                <a:ea typeface="DFKai-SB" pitchFamily="65" charset="-120"/>
              </a:rPr>
              <a:t>約伯回答耶和華說</a:t>
            </a:r>
            <a:r>
              <a:rPr lang="zh-TW" altLang="en-US" sz="2800" dirty="0">
                <a:solidFill>
                  <a:schemeClr val="bg1"/>
                </a:solidFill>
                <a:latin typeface="DFKai-SB" pitchFamily="65" charset="-120"/>
                <a:ea typeface="DFKai-SB" pitchFamily="65" charset="-120"/>
              </a:rPr>
              <a:t>：</a:t>
            </a:r>
            <a:r>
              <a:rPr lang="en-US" sz="2700" dirty="0">
                <a:solidFill>
                  <a:schemeClr val="bg1"/>
                </a:solidFill>
                <a:latin typeface="+mj-lt"/>
                <a:ea typeface="DFKai-SB" pitchFamily="65" charset="-120"/>
              </a:rPr>
              <a:t>2</a:t>
            </a:r>
            <a:r>
              <a:rPr lang="en-US" sz="2800" dirty="0">
                <a:solidFill>
                  <a:schemeClr val="bg1"/>
                </a:solidFill>
                <a:latin typeface="+mj-lt"/>
                <a:ea typeface="DFKai-SB" pitchFamily="65" charset="-120"/>
              </a:rPr>
              <a:t>  </a:t>
            </a:r>
            <a:r>
              <a:rPr lang="zh-TW" altLang="en-US" sz="2700" dirty="0">
                <a:solidFill>
                  <a:schemeClr val="bg1"/>
                </a:solidFill>
                <a:latin typeface="DFKai-SB" pitchFamily="65" charset="-120"/>
                <a:ea typeface="DFKai-SB" pitchFamily="65" charset="-120"/>
              </a:rPr>
              <a:t>我知道</a:t>
            </a:r>
            <a:r>
              <a:rPr lang="zh-TW" altLang="en-US" sz="2800" dirty="0">
                <a:solidFill>
                  <a:schemeClr val="bg1"/>
                </a:solidFill>
                <a:latin typeface="DFKai-SB" pitchFamily="65" charset="-120"/>
                <a:ea typeface="DFKai-SB" pitchFamily="65" charset="-120"/>
              </a:rPr>
              <a:t>，</a:t>
            </a:r>
            <a:endParaRPr lang="en-US" altLang="zh-TW" sz="2800" dirty="0">
              <a:solidFill>
                <a:schemeClr val="bg1"/>
              </a:solidFill>
              <a:latin typeface="DFKai-SB" pitchFamily="65" charset="-120"/>
              <a:ea typeface="DFKai-SB" pitchFamily="65" charset="-120"/>
            </a:endParaRPr>
          </a:p>
          <a:p>
            <a:r>
              <a:rPr lang="zh-TW" altLang="en-US" sz="2700" dirty="0">
                <a:solidFill>
                  <a:schemeClr val="bg1"/>
                </a:solidFill>
                <a:latin typeface="DFKai-SB" pitchFamily="65" charset="-120"/>
                <a:ea typeface="DFKai-SB" pitchFamily="65" charset="-120"/>
              </a:rPr>
              <a:t>你萬事都能做；你的旨意不能攔阻。</a:t>
            </a:r>
            <a:r>
              <a:rPr lang="en-US" sz="2700" dirty="0">
                <a:solidFill>
                  <a:schemeClr val="bg1"/>
                </a:solidFill>
                <a:ea typeface="DFKai-SB" pitchFamily="65" charset="-120"/>
              </a:rPr>
              <a:t>3 </a:t>
            </a:r>
            <a:r>
              <a:rPr lang="zh-TW" altLang="en-US" sz="2700" b="1" dirty="0">
                <a:solidFill>
                  <a:srgbClr val="FFFF00"/>
                </a:solidFill>
                <a:latin typeface="DFKai-SB" pitchFamily="65" charset="-120"/>
                <a:ea typeface="DFKai-SB" pitchFamily="65" charset="-120"/>
              </a:rPr>
              <a:t>誰用無知的言語使</a:t>
            </a:r>
            <a:endParaRPr lang="en-US" altLang="zh-TW" sz="2700" b="1" dirty="0">
              <a:solidFill>
                <a:srgbClr val="FFFF00"/>
              </a:solidFill>
              <a:latin typeface="DFKai-SB" pitchFamily="65" charset="-120"/>
              <a:ea typeface="DFKai-SB" pitchFamily="65" charset="-120"/>
            </a:endParaRPr>
          </a:p>
          <a:p>
            <a:r>
              <a:rPr lang="zh-TW" altLang="en-US" sz="2700" b="1" dirty="0">
                <a:solidFill>
                  <a:srgbClr val="FFFF00"/>
                </a:solidFill>
                <a:latin typeface="DFKai-SB" pitchFamily="65" charset="-120"/>
                <a:ea typeface="DFKai-SB" pitchFamily="65" charset="-120"/>
              </a:rPr>
              <a:t>你的旨意隱藏呢</a:t>
            </a:r>
            <a:r>
              <a:rPr lang="zh-TW" altLang="en-US" sz="2700" b="1" dirty="0">
                <a:solidFill>
                  <a:schemeClr val="bg1"/>
                </a:solidFill>
                <a:latin typeface="DFKai-SB" pitchFamily="65" charset="-120"/>
                <a:ea typeface="DFKai-SB" pitchFamily="65" charset="-120"/>
              </a:rPr>
              <a:t>？</a:t>
            </a:r>
            <a:r>
              <a:rPr lang="zh-TW" altLang="en-US" sz="2700" dirty="0">
                <a:solidFill>
                  <a:schemeClr val="bg1"/>
                </a:solidFill>
                <a:latin typeface="DFKai-SB" pitchFamily="65" charset="-120"/>
                <a:ea typeface="DFKai-SB" pitchFamily="65" charset="-120"/>
              </a:rPr>
              <a:t>我所說的是我不明白的；這些事太奇妙，是我不知道的。</a:t>
            </a:r>
            <a:endParaRPr lang="en-US" altLang="ko-KR" sz="2700" dirty="0">
              <a:solidFill>
                <a:schemeClr val="bg1"/>
              </a:solidFill>
              <a:latin typeface="DFKai-SB" pitchFamily="65" charset="-120"/>
              <a:ea typeface="DFKai-SB" pitchFamily="65" charset="-120"/>
            </a:endParaRPr>
          </a:p>
          <a:p>
            <a:endParaRPr lang="en-US" sz="1000" dirty="0">
              <a:solidFill>
                <a:schemeClr val="bg1"/>
              </a:solidFill>
            </a:endParaRPr>
          </a:p>
          <a:p>
            <a:pPr lvl="0"/>
            <a:r>
              <a:rPr lang="en-US" altLang="ko-KR" sz="2400" dirty="0">
                <a:solidFill>
                  <a:schemeClr val="bg1"/>
                </a:solidFill>
              </a:rPr>
              <a:t>	*</a:t>
            </a:r>
            <a:r>
              <a:rPr lang="zh-TW" altLang="en-US" sz="2600" b="1" dirty="0">
                <a:solidFill>
                  <a:srgbClr val="FFFF00"/>
                </a:solidFill>
                <a:latin typeface="DFKai-SB" pitchFamily="65" charset="-120"/>
                <a:ea typeface="DFKai-SB" pitchFamily="65" charset="-120"/>
              </a:rPr>
              <a:t>謙卑</a:t>
            </a:r>
            <a:r>
              <a:rPr lang="en-US" sz="2400" dirty="0">
                <a:solidFill>
                  <a:schemeClr val="bg1"/>
                </a:solidFill>
              </a:rPr>
              <a:t>:  </a:t>
            </a:r>
            <a:r>
              <a:rPr lang="zh-CN" altLang="en-US" sz="2600" dirty="0">
                <a:solidFill>
                  <a:schemeClr val="bg1"/>
                </a:solidFill>
                <a:latin typeface="DFKai-SB" panose="03000509000000000000" pitchFamily="65" charset="-120"/>
                <a:ea typeface="DFKai-SB" panose="03000509000000000000" pitchFamily="65" charset="-120"/>
              </a:rPr>
              <a:t>當經歷神的偉大</a:t>
            </a:r>
            <a:r>
              <a:rPr lang="zh-TW" altLang="en-US" sz="2600" dirty="0">
                <a:solidFill>
                  <a:schemeClr val="bg1"/>
                </a:solidFill>
                <a:latin typeface="DFKai-SB" panose="03000509000000000000" pitchFamily="65" charset="-120"/>
                <a:ea typeface="DFKai-SB" panose="03000509000000000000" pitchFamily="65" charset="-120"/>
              </a:rPr>
              <a:t>時 </a:t>
            </a:r>
            <a:r>
              <a:rPr lang="en-US" sz="2400" dirty="0">
                <a:solidFill>
                  <a:schemeClr val="bg1"/>
                </a:solidFill>
              </a:rPr>
              <a:t>(</a:t>
            </a:r>
            <a:r>
              <a:rPr lang="zh-CN" altLang="en-US" sz="2600" dirty="0">
                <a:solidFill>
                  <a:schemeClr val="bg1"/>
                </a:solidFill>
                <a:latin typeface="DFKai-SB" panose="03000509000000000000" pitchFamily="65" charset="-120"/>
                <a:ea typeface="DFKai-SB" panose="03000509000000000000" pitchFamily="65" charset="-120"/>
              </a:rPr>
              <a:t>出埃及記</a:t>
            </a:r>
            <a:r>
              <a:rPr lang="en-US" altLang="ko-KR" sz="2400" dirty="0">
                <a:solidFill>
                  <a:schemeClr val="bg1"/>
                </a:solidFill>
              </a:rPr>
              <a:t>3</a:t>
            </a:r>
            <a:r>
              <a:rPr lang="zh-CN" altLang="en-US" sz="2400" dirty="0">
                <a:solidFill>
                  <a:schemeClr val="bg1"/>
                </a:solidFill>
              </a:rPr>
              <a:t>章</a:t>
            </a:r>
            <a:r>
              <a:rPr lang="ko-KR" altLang="en-US" sz="2400" dirty="0">
                <a:solidFill>
                  <a:schemeClr val="bg1"/>
                </a:solidFill>
              </a:rPr>
              <a:t> </a:t>
            </a:r>
            <a:r>
              <a:rPr lang="en-US" altLang="ko-KR" sz="2400" dirty="0">
                <a:solidFill>
                  <a:schemeClr val="bg1"/>
                </a:solidFill>
              </a:rPr>
              <a:t>– </a:t>
            </a:r>
            <a:r>
              <a:rPr lang="zh-CN" altLang="en-US" sz="2400" dirty="0">
                <a:solidFill>
                  <a:schemeClr val="bg1"/>
                </a:solidFill>
                <a:latin typeface="DFKai-SB" panose="03000509000000000000" pitchFamily="65" charset="-120"/>
                <a:ea typeface="DFKai-SB" panose="03000509000000000000" pitchFamily="65" charset="-120"/>
              </a:rPr>
              <a:t>摩西</a:t>
            </a:r>
            <a:r>
              <a:rPr lang="en-US" altLang="ko-KR" sz="2400" dirty="0">
                <a:solidFill>
                  <a:schemeClr val="bg1"/>
                </a:solidFill>
              </a:rPr>
              <a:t>)</a:t>
            </a:r>
            <a:endParaRPr lang="en-US" sz="2400" dirty="0">
              <a:solidFill>
                <a:schemeClr val="bg1"/>
              </a:solidFill>
            </a:endParaRPr>
          </a:p>
          <a:p>
            <a:pPr lvl="0"/>
            <a:r>
              <a:rPr lang="zh-CN" altLang="en-US" sz="2400" dirty="0">
                <a:solidFill>
                  <a:schemeClr val="bg1"/>
                </a:solidFill>
              </a:rPr>
              <a:t>                              </a:t>
            </a:r>
            <a:r>
              <a:rPr lang="zh-TW" altLang="en-US" sz="2400" dirty="0">
                <a:solidFill>
                  <a:schemeClr val="bg1"/>
                </a:solidFill>
              </a:rPr>
              <a:t> </a:t>
            </a:r>
            <a:r>
              <a:rPr lang="zh-CN" altLang="en-US" sz="2600" dirty="0">
                <a:solidFill>
                  <a:schemeClr val="bg1"/>
                </a:solidFill>
                <a:latin typeface="DFKai-SB" panose="03000509000000000000" pitchFamily="65" charset="-120"/>
                <a:ea typeface="DFKai-SB" panose="03000509000000000000" pitchFamily="65" charset="-120"/>
              </a:rPr>
              <a:t>神</a:t>
            </a:r>
            <a:r>
              <a:rPr lang="zh-TW" altLang="en-US" sz="2600" dirty="0">
                <a:solidFill>
                  <a:schemeClr val="bg1"/>
                </a:solidFill>
                <a:latin typeface="DFKai-SB" panose="03000509000000000000" pitchFamily="65" charset="-120"/>
                <a:ea typeface="DFKai-SB" panose="03000509000000000000" pitchFamily="65" charset="-120"/>
              </a:rPr>
              <a:t>創造的宇宙萬物 </a:t>
            </a:r>
            <a:r>
              <a:rPr lang="en-US" sz="2400" dirty="0">
                <a:solidFill>
                  <a:schemeClr val="bg1"/>
                </a:solidFill>
              </a:rPr>
              <a:t>(</a:t>
            </a:r>
            <a:r>
              <a:rPr lang="zh-CN" altLang="en-US" sz="2600" dirty="0">
                <a:solidFill>
                  <a:schemeClr val="bg1"/>
                </a:solidFill>
                <a:latin typeface="DFKai-SB" panose="03000509000000000000" pitchFamily="65" charset="-120"/>
                <a:ea typeface="DFKai-SB" panose="03000509000000000000" pitchFamily="65" charset="-120"/>
              </a:rPr>
              <a:t>羅馬書</a:t>
            </a:r>
            <a:r>
              <a:rPr lang="zh-CN" altLang="en-US" sz="2400" dirty="0">
                <a:solidFill>
                  <a:schemeClr val="bg1"/>
                </a:solidFill>
              </a:rPr>
              <a:t> </a:t>
            </a:r>
            <a:r>
              <a:rPr lang="en-US" sz="2400" dirty="0">
                <a:solidFill>
                  <a:schemeClr val="bg1"/>
                </a:solidFill>
              </a:rPr>
              <a:t>1:18-23; </a:t>
            </a:r>
            <a:r>
              <a:rPr lang="zh-CN" altLang="en-US" sz="2400" dirty="0">
                <a:solidFill>
                  <a:schemeClr val="bg1"/>
                </a:solidFill>
                <a:latin typeface="DFKai-SB" panose="03000509000000000000" pitchFamily="65" charset="-120"/>
                <a:ea typeface="DFKai-SB" panose="03000509000000000000" pitchFamily="65" charset="-120"/>
              </a:rPr>
              <a:t>詩篇</a:t>
            </a:r>
            <a:r>
              <a:rPr lang="en-US" sz="2400" dirty="0">
                <a:solidFill>
                  <a:schemeClr val="bg1"/>
                </a:solidFill>
              </a:rPr>
              <a:t> 19:1-6)</a:t>
            </a:r>
          </a:p>
          <a:p>
            <a:pPr lvl="0"/>
            <a:r>
              <a:rPr lang="en-US" sz="2400" dirty="0">
                <a:solidFill>
                  <a:schemeClr val="bg1"/>
                </a:solidFill>
              </a:rPr>
              <a:t>	*</a:t>
            </a:r>
            <a:r>
              <a:rPr lang="zh-CN" altLang="en-US" sz="2600" b="1" dirty="0">
                <a:solidFill>
                  <a:srgbClr val="FFFF00"/>
                </a:solidFill>
                <a:latin typeface="DFKai-SB" panose="03000509000000000000" pitchFamily="65" charset="-120"/>
                <a:ea typeface="DFKai-SB" panose="03000509000000000000" pitchFamily="65" charset="-120"/>
              </a:rPr>
              <a:t>謙卑</a:t>
            </a:r>
            <a:r>
              <a:rPr lang="zh-CN" altLang="en-US" sz="2600" dirty="0">
                <a:solidFill>
                  <a:schemeClr val="bg1"/>
                </a:solidFill>
                <a:latin typeface="DFKai-SB" panose="03000509000000000000" pitchFamily="65" charset="-120"/>
                <a:ea typeface="DFKai-SB" panose="03000509000000000000" pitchFamily="65" charset="-120"/>
              </a:rPr>
              <a:t>也許</a:t>
            </a:r>
            <a:r>
              <a:rPr lang="zh-TW" altLang="en-US" sz="2600" dirty="0">
                <a:solidFill>
                  <a:schemeClr val="bg1"/>
                </a:solidFill>
                <a:latin typeface="DFKai-SB" panose="03000509000000000000" pitchFamily="65" charset="-120"/>
                <a:ea typeface="DFKai-SB" panose="03000509000000000000" pitchFamily="65" charset="-120"/>
              </a:rPr>
              <a:t>會導致</a:t>
            </a:r>
            <a:r>
              <a:rPr lang="zh-TW" altLang="en-US" sz="2600" b="1" dirty="0">
                <a:solidFill>
                  <a:srgbClr val="FFFF00"/>
                </a:solidFill>
                <a:latin typeface="DFKai-SB" panose="03000509000000000000" pitchFamily="65" charset="-120"/>
                <a:ea typeface="DFKai-SB" panose="03000509000000000000" pitchFamily="65" charset="-120"/>
              </a:rPr>
              <a:t>羞恥</a:t>
            </a:r>
            <a:r>
              <a:rPr lang="ko-KR" altLang="en-US" sz="2600" dirty="0">
                <a:solidFill>
                  <a:schemeClr val="bg1"/>
                </a:solidFill>
                <a:latin typeface="DFKai-SB" panose="03000509000000000000" pitchFamily="65" charset="-120"/>
              </a:rPr>
              <a:t> </a:t>
            </a:r>
            <a:r>
              <a:rPr lang="zh-TW" altLang="en-US" sz="2400" dirty="0">
                <a:solidFill>
                  <a:schemeClr val="bg1"/>
                </a:solidFill>
                <a:latin typeface="DFKai-SB" pitchFamily="65" charset="-120"/>
                <a:ea typeface="DFKai-SB" pitchFamily="65" charset="-120"/>
              </a:rPr>
              <a:t>。</a:t>
            </a:r>
            <a:endParaRPr lang="en-US" sz="2600" dirty="0">
              <a:solidFill>
                <a:schemeClr val="bg1"/>
              </a:solidFill>
              <a:latin typeface="DFKai-SB" panose="03000509000000000000" pitchFamily="65" charset="-120"/>
              <a:ea typeface="DFKai-SB" panose="03000509000000000000" pitchFamily="65" charset="-120"/>
            </a:endParaRPr>
          </a:p>
          <a:p>
            <a:r>
              <a:rPr lang="en-US" sz="1800" dirty="0">
                <a:solidFill>
                  <a:schemeClr val="bg1"/>
                </a:solidFill>
              </a:rPr>
              <a:t>……………………………..…………………</a:t>
            </a:r>
          </a:p>
          <a:p>
            <a:r>
              <a:rPr lang="ko-KR" altLang="en-US" sz="2400" dirty="0">
                <a:solidFill>
                  <a:srgbClr val="FFFF00"/>
                </a:solidFill>
              </a:rPr>
              <a:t>     </a:t>
            </a:r>
            <a:r>
              <a:rPr lang="zh-TW" altLang="en-US" sz="2600" b="1" dirty="0">
                <a:solidFill>
                  <a:srgbClr val="FF0000"/>
                </a:solidFill>
                <a:latin typeface="DFKai-SB" pitchFamily="65" charset="-120"/>
                <a:ea typeface="DFKai-SB" pitchFamily="65" charset="-120"/>
              </a:rPr>
              <a:t>約伯記</a:t>
            </a:r>
            <a:r>
              <a:rPr lang="en-US" altLang="zh-TW" sz="2600" b="1" dirty="0">
                <a:solidFill>
                  <a:srgbClr val="FF0000"/>
                </a:solidFill>
                <a:latin typeface="DFKai-SB" pitchFamily="65" charset="-120"/>
                <a:ea typeface="DFKai-SB" pitchFamily="65" charset="-120"/>
              </a:rPr>
              <a:t> </a:t>
            </a:r>
            <a:r>
              <a:rPr lang="en-US" altLang="ko-KR" sz="2600" b="1" dirty="0">
                <a:solidFill>
                  <a:srgbClr val="FF0000"/>
                </a:solidFill>
              </a:rPr>
              <a:t>42</a:t>
            </a:r>
            <a:r>
              <a:rPr lang="en-US" sz="2600" b="1" dirty="0">
                <a:solidFill>
                  <a:srgbClr val="FF0000"/>
                </a:solidFill>
              </a:rPr>
              <a:t>:3</a:t>
            </a:r>
            <a:r>
              <a:rPr lang="en-US" sz="2400" dirty="0">
                <a:solidFill>
                  <a:schemeClr val="bg1"/>
                </a:solidFill>
              </a:rPr>
              <a:t>. </a:t>
            </a:r>
            <a:r>
              <a:rPr lang="en-US" sz="2400" baseline="30000" dirty="0">
                <a:solidFill>
                  <a:srgbClr val="FFFF00"/>
                </a:solidFill>
              </a:rPr>
              <a:t>ESV </a:t>
            </a:r>
            <a:r>
              <a:rPr lang="en-US" sz="2400" b="1" dirty="0">
                <a:solidFill>
                  <a:srgbClr val="FFFF00"/>
                </a:solidFill>
              </a:rPr>
              <a:t>'Who is this that hides counsel without knowledge?'</a:t>
            </a:r>
            <a:r>
              <a:rPr lang="en-US" sz="2400" dirty="0">
                <a:solidFill>
                  <a:srgbClr val="FFFF00"/>
                </a:solidFill>
              </a:rPr>
              <a:t> </a:t>
            </a:r>
            <a:r>
              <a:rPr lang="en-US" sz="2400" dirty="0">
                <a:solidFill>
                  <a:schemeClr val="bg1"/>
                </a:solidFill>
              </a:rPr>
              <a:t>Therefore I have uttered what I did not understand, things too wonderful for me, which I did not know.</a:t>
            </a:r>
          </a:p>
          <a:p>
            <a:r>
              <a:rPr lang="en-US" sz="2400" baseline="30000" dirty="0">
                <a:solidFill>
                  <a:srgbClr val="FFFF00"/>
                </a:solidFill>
              </a:rPr>
              <a:t>                                       NIV </a:t>
            </a:r>
            <a:r>
              <a:rPr lang="en-US" sz="2400" b="1" i="1" dirty="0">
                <a:solidFill>
                  <a:srgbClr val="FFFF00"/>
                </a:solidFill>
              </a:rPr>
              <a:t>You asked, </a:t>
            </a:r>
            <a:r>
              <a:rPr lang="en-US" sz="2400" b="1" dirty="0">
                <a:solidFill>
                  <a:srgbClr val="FFFF00"/>
                </a:solidFill>
              </a:rPr>
              <a:t>'Who is this that obscures my counsel without knowledge?'</a:t>
            </a:r>
            <a:r>
              <a:rPr lang="en-US" sz="2400" dirty="0">
                <a:solidFill>
                  <a:srgbClr val="FFFF00"/>
                </a:solidFill>
              </a:rPr>
              <a:t> </a:t>
            </a:r>
            <a:r>
              <a:rPr lang="en-US" sz="2400" dirty="0">
                <a:solidFill>
                  <a:schemeClr val="bg1"/>
                </a:solidFill>
              </a:rPr>
              <a:t>Surely I spoke of things I did not understand, things too wonderful for me to know.</a:t>
            </a:r>
          </a:p>
          <a:p>
            <a:r>
              <a:rPr lang="en-US" sz="2400" dirty="0">
                <a:solidFill>
                  <a:schemeClr val="bg1"/>
                </a:solidFill>
              </a:rPr>
              <a:t>       *Job repeats here to himself the reproaching word of YHWH (</a:t>
            </a:r>
            <a:r>
              <a:rPr lang="en-US" sz="2400" b="1" dirty="0">
                <a:solidFill>
                  <a:srgbClr val="FFFF00"/>
                </a:solidFill>
              </a:rPr>
              <a:t>Job 38:2</a:t>
            </a:r>
            <a:r>
              <a:rPr lang="en-US" sz="2400" dirty="0">
                <a:solidFill>
                  <a:schemeClr val="bg1"/>
                </a:solidFill>
              </a:rPr>
              <a:t>).</a:t>
            </a:r>
          </a:p>
          <a:p>
            <a:r>
              <a:rPr lang="en-US" sz="2600" b="1" dirty="0">
                <a:solidFill>
                  <a:schemeClr val="bg1"/>
                </a:solidFill>
              </a:rPr>
              <a:t>      </a:t>
            </a:r>
            <a:r>
              <a:rPr lang="zh-TW" altLang="en-US" sz="2600" b="1" dirty="0">
                <a:solidFill>
                  <a:srgbClr val="FF0000"/>
                </a:solidFill>
                <a:latin typeface="DFKai-SB" pitchFamily="65" charset="-120"/>
                <a:ea typeface="DFKai-SB" pitchFamily="65" charset="-120"/>
              </a:rPr>
              <a:t>約伯記 </a:t>
            </a:r>
            <a:r>
              <a:rPr lang="en-US" sz="2600" b="1" dirty="0">
                <a:solidFill>
                  <a:srgbClr val="FF0000"/>
                </a:solidFill>
              </a:rPr>
              <a:t>38:2</a:t>
            </a:r>
            <a:r>
              <a:rPr lang="en-US" sz="2600" dirty="0">
                <a:solidFill>
                  <a:schemeClr val="bg1"/>
                </a:solidFill>
              </a:rPr>
              <a:t>. </a:t>
            </a:r>
            <a:r>
              <a:rPr lang="zh-TW" altLang="en-US" sz="2600" b="1" dirty="0">
                <a:solidFill>
                  <a:srgbClr val="FFFF00"/>
                </a:solidFill>
                <a:latin typeface="DFKai-SB" panose="03000509000000000000" pitchFamily="65" charset="-120"/>
                <a:ea typeface="DFKai-SB" panose="03000509000000000000" pitchFamily="65" charset="-120"/>
              </a:rPr>
              <a:t>誰用無知的言語使我的旨意暗昧不明</a:t>
            </a:r>
            <a:r>
              <a:rPr lang="zh-TW" altLang="en-US" sz="2600" b="1" dirty="0">
                <a:solidFill>
                  <a:srgbClr val="FFFF00"/>
                </a:solidFill>
              </a:rPr>
              <a:t>？</a:t>
            </a:r>
            <a:r>
              <a:rPr lang="ko-KR" altLang="en-US" sz="2600" dirty="0">
                <a:solidFill>
                  <a:schemeClr val="bg1"/>
                </a:solidFill>
              </a:rPr>
              <a:t> </a:t>
            </a:r>
            <a:endParaRPr lang="en-US" sz="26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13103323"/>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763" y="76200"/>
            <a:ext cx="11981090" cy="6724918"/>
          </a:xfrm>
          <a:prstGeom prst="rect">
            <a:avLst/>
          </a:prstGeom>
          <a:solidFill>
            <a:srgbClr val="002060"/>
          </a:solidFill>
        </p:spPr>
        <p:txBody>
          <a:bodyPr wrap="square">
            <a:spAutoFit/>
          </a:bodyPr>
          <a:lstStyle/>
          <a:p>
            <a:endParaRPr lang="en-US" sz="1200" b="1" dirty="0">
              <a:solidFill>
                <a:schemeClr val="bg1"/>
              </a:solidFill>
              <a:latin typeface="+mn-ea"/>
            </a:endParaRPr>
          </a:p>
          <a:p>
            <a:r>
              <a:rPr lang="en-US" altLang="ko-KR" sz="2800" b="1" dirty="0">
                <a:solidFill>
                  <a:srgbClr val="FFFF00"/>
                </a:solidFill>
                <a:latin typeface="+mn-ea"/>
              </a:rPr>
              <a:t>		</a:t>
            </a:r>
            <a:r>
              <a:rPr lang="en-US" altLang="ko-KR" sz="3600" b="1" dirty="0">
                <a:solidFill>
                  <a:srgbClr val="FFFF00"/>
                </a:solidFill>
              </a:rPr>
              <a:t>2.</a:t>
            </a:r>
            <a:r>
              <a:rPr lang="en-US" altLang="ko-KR" sz="3600" b="1" dirty="0">
                <a:solidFill>
                  <a:srgbClr val="FFFF00"/>
                </a:solidFill>
                <a:latin typeface="+mn-ea"/>
              </a:rPr>
              <a:t> </a:t>
            </a:r>
            <a:r>
              <a:rPr lang="zh-TW" altLang="en-US" sz="3600" b="1" dirty="0">
                <a:solidFill>
                  <a:srgbClr val="FFFF00"/>
                </a:solidFill>
                <a:latin typeface="DFKai-SB" pitchFamily="65" charset="-120"/>
                <a:ea typeface="DFKai-SB" pitchFamily="65" charset="-120"/>
              </a:rPr>
              <a:t>悔改 </a:t>
            </a:r>
            <a:r>
              <a:rPr lang="en-US" altLang="ko-KR" sz="3600" b="1" dirty="0">
                <a:solidFill>
                  <a:srgbClr val="FFFF00"/>
                </a:solidFill>
                <a:latin typeface="+mn-ea"/>
              </a:rPr>
              <a:t>(</a:t>
            </a:r>
            <a:r>
              <a:rPr lang="zh-TW" altLang="en-US" sz="3600" b="1" dirty="0">
                <a:solidFill>
                  <a:srgbClr val="FFFF00"/>
                </a:solidFill>
                <a:latin typeface="DFKai-SB" pitchFamily="65" charset="-120"/>
                <a:ea typeface="DFKai-SB" pitchFamily="65" charset="-120"/>
              </a:rPr>
              <a:t>約伯記 </a:t>
            </a:r>
            <a:r>
              <a:rPr lang="en-US" altLang="ko-KR" sz="3600" dirty="0">
                <a:solidFill>
                  <a:srgbClr val="FFFF00"/>
                </a:solidFill>
              </a:rPr>
              <a:t>42</a:t>
            </a:r>
            <a:r>
              <a:rPr lang="en-US" sz="3600" dirty="0">
                <a:solidFill>
                  <a:srgbClr val="FFFF00"/>
                </a:solidFill>
              </a:rPr>
              <a:t>:4-6</a:t>
            </a:r>
            <a:r>
              <a:rPr lang="en-US" altLang="ko-KR" sz="3600" b="1" dirty="0">
                <a:solidFill>
                  <a:srgbClr val="FFFF00"/>
                </a:solidFill>
                <a:latin typeface="+mn-ea"/>
              </a:rPr>
              <a:t>)</a:t>
            </a:r>
          </a:p>
          <a:p>
            <a:endParaRPr lang="en-US" altLang="ko-KR" sz="1000" b="1" dirty="0">
              <a:solidFill>
                <a:schemeClr val="bg1"/>
              </a:solidFill>
              <a:latin typeface="+mn-ea"/>
            </a:endParaRPr>
          </a:p>
          <a:p>
            <a:r>
              <a:rPr lang="en-US" sz="3000" b="1" dirty="0">
                <a:solidFill>
                  <a:schemeClr val="bg1"/>
                </a:solidFill>
              </a:rPr>
              <a:t>      </a:t>
            </a:r>
            <a:r>
              <a:rPr lang="zh-TW" altLang="en-US" sz="3000" b="1" dirty="0">
                <a:solidFill>
                  <a:srgbClr val="FF0000"/>
                </a:solidFill>
                <a:latin typeface="DFKai-SB" pitchFamily="65" charset="-120"/>
                <a:ea typeface="DFKai-SB" pitchFamily="65" charset="-120"/>
              </a:rPr>
              <a:t>約伯記 </a:t>
            </a:r>
            <a:r>
              <a:rPr lang="en-US" altLang="ko-KR" sz="3000" dirty="0">
                <a:solidFill>
                  <a:srgbClr val="FF0000"/>
                </a:solidFill>
              </a:rPr>
              <a:t>42</a:t>
            </a:r>
            <a:r>
              <a:rPr lang="en-US" sz="3000" dirty="0">
                <a:solidFill>
                  <a:srgbClr val="FF0000"/>
                </a:solidFill>
              </a:rPr>
              <a:t>:4-6</a:t>
            </a:r>
            <a:r>
              <a:rPr lang="en-US" sz="3000" dirty="0">
                <a:solidFill>
                  <a:schemeClr val="bg1"/>
                </a:solidFill>
              </a:rPr>
              <a:t>.   </a:t>
            </a:r>
            <a:r>
              <a:rPr lang="en-US" altLang="zh-TW" sz="2800" dirty="0">
                <a:solidFill>
                  <a:schemeClr val="bg1"/>
                </a:solidFill>
              </a:rPr>
              <a:t>4</a:t>
            </a:r>
            <a:r>
              <a:rPr lang="zh-TW" altLang="en-US" sz="2800" dirty="0">
                <a:solidFill>
                  <a:schemeClr val="bg1"/>
                </a:solidFill>
              </a:rPr>
              <a:t>  </a:t>
            </a:r>
            <a:r>
              <a:rPr lang="zh-TW" altLang="en-US" sz="2800" b="1" dirty="0">
                <a:solidFill>
                  <a:srgbClr val="FFFF00"/>
                </a:solidFill>
                <a:latin typeface="DFKai-SB" pitchFamily="65" charset="-120"/>
                <a:ea typeface="DFKai-SB" pitchFamily="65" charset="-120"/>
              </a:rPr>
              <a:t>求你聽我</a:t>
            </a:r>
            <a:r>
              <a:rPr lang="zh-TW" altLang="en-US" sz="2800" b="1" dirty="0">
                <a:solidFill>
                  <a:schemeClr val="bg1"/>
                </a:solidFill>
                <a:latin typeface="DFKai-SB" pitchFamily="65" charset="-120"/>
                <a:ea typeface="DFKai-SB" pitchFamily="65" charset="-120"/>
              </a:rPr>
              <a:t>，</a:t>
            </a:r>
            <a:r>
              <a:rPr lang="zh-TW" altLang="en-US" sz="2800" b="1" dirty="0">
                <a:solidFill>
                  <a:srgbClr val="FFFF00"/>
                </a:solidFill>
                <a:latin typeface="DFKai-SB" pitchFamily="65" charset="-120"/>
                <a:ea typeface="DFKai-SB" pitchFamily="65" charset="-120"/>
              </a:rPr>
              <a:t>我要說話</a:t>
            </a:r>
            <a:r>
              <a:rPr lang="zh-TW" altLang="en-US" sz="2800" b="1" dirty="0">
                <a:solidFill>
                  <a:schemeClr val="bg1"/>
                </a:solidFill>
                <a:latin typeface="DFKai-SB" pitchFamily="65" charset="-120"/>
                <a:ea typeface="DFKai-SB" pitchFamily="65" charset="-120"/>
              </a:rPr>
              <a:t>；</a:t>
            </a:r>
            <a:r>
              <a:rPr lang="zh-TW" altLang="en-US" sz="2800" b="1" dirty="0">
                <a:solidFill>
                  <a:srgbClr val="FFFF00"/>
                </a:solidFill>
                <a:latin typeface="DFKai-SB" pitchFamily="65" charset="-120"/>
                <a:ea typeface="DFKai-SB" pitchFamily="65" charset="-120"/>
              </a:rPr>
              <a:t>我問你</a:t>
            </a:r>
            <a:r>
              <a:rPr lang="zh-TW" altLang="en-US" sz="2800" b="1" dirty="0">
                <a:solidFill>
                  <a:schemeClr val="bg1"/>
                </a:solidFill>
                <a:latin typeface="DFKai-SB" pitchFamily="65" charset="-120"/>
                <a:ea typeface="DFKai-SB" pitchFamily="65" charset="-120"/>
              </a:rPr>
              <a:t>，</a:t>
            </a:r>
            <a:endParaRPr lang="en-US" altLang="zh-TW" sz="2800" b="1" dirty="0">
              <a:solidFill>
                <a:schemeClr val="bg1"/>
              </a:solidFill>
              <a:latin typeface="DFKai-SB" pitchFamily="65" charset="-120"/>
              <a:ea typeface="DFKai-SB" pitchFamily="65" charset="-120"/>
            </a:endParaRPr>
          </a:p>
          <a:p>
            <a:r>
              <a:rPr lang="zh-TW" altLang="en-US" sz="2800" b="1" dirty="0">
                <a:solidFill>
                  <a:srgbClr val="FFFF00"/>
                </a:solidFill>
                <a:latin typeface="DFKai-SB" pitchFamily="65" charset="-120"/>
                <a:ea typeface="DFKai-SB" pitchFamily="65" charset="-120"/>
              </a:rPr>
              <a:t>求你指示我</a:t>
            </a:r>
            <a:r>
              <a:rPr lang="zh-TW" altLang="en-US" sz="2800" dirty="0" smtClean="0">
                <a:solidFill>
                  <a:schemeClr val="bg1"/>
                </a:solidFill>
                <a:latin typeface="DFKai-SB" pitchFamily="65" charset="-120"/>
                <a:ea typeface="DFKai-SB" pitchFamily="65" charset="-120"/>
              </a:rPr>
              <a:t>。  </a:t>
            </a:r>
            <a:r>
              <a:rPr lang="en-US" altLang="zh-TW" sz="2800" dirty="0" smtClean="0">
                <a:solidFill>
                  <a:schemeClr val="bg1"/>
                </a:solidFill>
                <a:latin typeface="+mj-lt"/>
                <a:ea typeface="DFKai-SB" pitchFamily="65" charset="-120"/>
              </a:rPr>
              <a:t>5</a:t>
            </a:r>
            <a:r>
              <a:rPr lang="zh-TW" altLang="en-US" sz="2800" dirty="0" smtClean="0">
                <a:solidFill>
                  <a:schemeClr val="bg1"/>
                </a:solidFill>
                <a:latin typeface="+mj-lt"/>
                <a:ea typeface="DFKai-SB" pitchFamily="65" charset="-120"/>
              </a:rPr>
              <a:t>  </a:t>
            </a:r>
            <a:r>
              <a:rPr lang="zh-TW" altLang="en-US" sz="2800" dirty="0">
                <a:solidFill>
                  <a:schemeClr val="bg1"/>
                </a:solidFill>
                <a:latin typeface="DFKai-SB" pitchFamily="65" charset="-120"/>
                <a:ea typeface="DFKai-SB" pitchFamily="65" charset="-120"/>
              </a:rPr>
              <a:t>我從前風聞有你，</a:t>
            </a:r>
            <a:r>
              <a:rPr lang="zh-TW" altLang="en-US" sz="2800" b="1" dirty="0">
                <a:solidFill>
                  <a:srgbClr val="FFFF00"/>
                </a:solidFill>
                <a:latin typeface="DFKai-SB" pitchFamily="65" charset="-120"/>
                <a:ea typeface="DFKai-SB" pitchFamily="65" charset="-120"/>
              </a:rPr>
              <a:t>現在親眼看見你</a:t>
            </a:r>
            <a:r>
              <a:rPr lang="zh-TW" altLang="en-US" sz="2800" dirty="0">
                <a:solidFill>
                  <a:schemeClr val="bg1"/>
                </a:solidFill>
                <a:latin typeface="DFKai-SB" pitchFamily="65" charset="-120"/>
                <a:ea typeface="DFKai-SB" pitchFamily="65" charset="-120"/>
              </a:rPr>
              <a:t>。 </a:t>
            </a:r>
            <a:endParaRPr lang="en-US" altLang="zh-TW" sz="2800" dirty="0">
              <a:solidFill>
                <a:schemeClr val="bg1"/>
              </a:solidFill>
              <a:latin typeface="DFKai-SB" pitchFamily="65" charset="-120"/>
              <a:ea typeface="DFKai-SB" pitchFamily="65" charset="-120"/>
            </a:endParaRPr>
          </a:p>
          <a:p>
            <a:r>
              <a:rPr lang="en-US" altLang="zh-TW" sz="2800" dirty="0">
                <a:solidFill>
                  <a:schemeClr val="bg1"/>
                </a:solidFill>
                <a:latin typeface="+mj-lt"/>
                <a:ea typeface="DFKai-SB" pitchFamily="65" charset="-120"/>
              </a:rPr>
              <a:t>6</a:t>
            </a:r>
            <a:r>
              <a:rPr lang="zh-TW" altLang="en-US" sz="2800" dirty="0">
                <a:solidFill>
                  <a:schemeClr val="bg1"/>
                </a:solidFill>
                <a:latin typeface="+mj-lt"/>
                <a:ea typeface="DFKai-SB" pitchFamily="65" charset="-120"/>
              </a:rPr>
              <a:t>  </a:t>
            </a:r>
            <a:r>
              <a:rPr lang="zh-TW" altLang="en-US" sz="2800" b="1" dirty="0">
                <a:solidFill>
                  <a:srgbClr val="FFFF00"/>
                </a:solidFill>
                <a:latin typeface="DFKai-SB" pitchFamily="65" charset="-120"/>
                <a:ea typeface="DFKai-SB" pitchFamily="65" charset="-120"/>
              </a:rPr>
              <a:t>因此我厭惡自己</a:t>
            </a:r>
            <a:r>
              <a:rPr lang="zh-TW" altLang="en-US" sz="2800" b="1" dirty="0">
                <a:solidFill>
                  <a:schemeClr val="bg1"/>
                </a:solidFill>
                <a:latin typeface="DFKai-SB" pitchFamily="65" charset="-120"/>
                <a:ea typeface="DFKai-SB" pitchFamily="65" charset="-120"/>
              </a:rPr>
              <a:t>，</a:t>
            </a:r>
            <a:r>
              <a:rPr lang="zh-TW" altLang="en-US" sz="2800" b="1" dirty="0">
                <a:solidFill>
                  <a:srgbClr val="FFFF00"/>
                </a:solidFill>
                <a:latin typeface="DFKai-SB" pitchFamily="65" charset="-120"/>
                <a:ea typeface="DFKai-SB" pitchFamily="65" charset="-120"/>
              </a:rPr>
              <a:t>在塵土和爐灰中懊悔</a:t>
            </a:r>
            <a:r>
              <a:rPr lang="zh-TW" altLang="en-US" sz="2800" dirty="0">
                <a:solidFill>
                  <a:schemeClr val="bg1"/>
                </a:solidFill>
                <a:latin typeface="DFKai-SB" pitchFamily="65" charset="-120"/>
                <a:ea typeface="DFKai-SB" pitchFamily="65" charset="-120"/>
              </a:rPr>
              <a:t>。</a:t>
            </a:r>
            <a:endParaRPr lang="en-US" sz="2800" dirty="0">
              <a:solidFill>
                <a:schemeClr val="bg1"/>
              </a:solidFill>
              <a:latin typeface="DFKai-SB" pitchFamily="65" charset="-120"/>
              <a:ea typeface="DFKai-SB" pitchFamily="65" charset="-120"/>
            </a:endParaRPr>
          </a:p>
          <a:p>
            <a:endParaRPr lang="en-US" sz="1050" dirty="0">
              <a:solidFill>
                <a:schemeClr val="bg1"/>
              </a:solidFill>
            </a:endParaRPr>
          </a:p>
          <a:p>
            <a:r>
              <a:rPr lang="en-US" altLang="ko-KR" sz="2400" dirty="0">
                <a:solidFill>
                  <a:schemeClr val="bg1"/>
                </a:solidFill>
              </a:rPr>
              <a:t>   </a:t>
            </a:r>
            <a:r>
              <a:rPr lang="en-US" altLang="ko-KR" sz="2400" dirty="0" smtClean="0">
                <a:solidFill>
                  <a:schemeClr val="bg1"/>
                </a:solidFill>
              </a:rPr>
              <a:t>            </a:t>
            </a:r>
            <a:r>
              <a:rPr lang="en-US" altLang="ko-KR" sz="2500" dirty="0">
                <a:solidFill>
                  <a:schemeClr val="bg1"/>
                </a:solidFill>
                <a:latin typeface="SimSun" pitchFamily="2" charset="-122"/>
                <a:ea typeface="SimSun" pitchFamily="2" charset="-122"/>
              </a:rPr>
              <a:t>*</a:t>
            </a:r>
            <a:r>
              <a:rPr lang="zh-TW" altLang="en-US" sz="2500" b="1" dirty="0">
                <a:solidFill>
                  <a:srgbClr val="FFFF00"/>
                </a:solidFill>
                <a:latin typeface="SimSun" pitchFamily="2" charset="-122"/>
                <a:ea typeface="SimSun" pitchFamily="2" charset="-122"/>
              </a:rPr>
              <a:t>悔改</a:t>
            </a:r>
            <a:r>
              <a:rPr lang="en-US" sz="2500" dirty="0">
                <a:solidFill>
                  <a:schemeClr val="bg1"/>
                </a:solidFill>
                <a:latin typeface="SimSun" pitchFamily="2" charset="-122"/>
                <a:ea typeface="SimSun" pitchFamily="2" charset="-122"/>
              </a:rPr>
              <a:t>: </a:t>
            </a:r>
            <a:r>
              <a:rPr lang="zh-TW" altLang="en-US" sz="2500" dirty="0" smtClean="0">
                <a:solidFill>
                  <a:schemeClr val="bg1"/>
                </a:solidFill>
                <a:latin typeface="SimSun" pitchFamily="2" charset="-122"/>
                <a:ea typeface="SimSun" pitchFamily="2" charset="-122"/>
              </a:rPr>
              <a:t>當</a:t>
            </a:r>
            <a:r>
              <a:rPr lang="zh-TW" altLang="en-US" sz="2500" dirty="0">
                <a:solidFill>
                  <a:schemeClr val="bg1"/>
                </a:solidFill>
                <a:latin typeface="SimSun" pitchFamily="2" charset="-122"/>
                <a:ea typeface="SimSun" pitchFamily="2" charset="-122"/>
              </a:rPr>
              <a:t>經歷神的良善與聖潔時</a:t>
            </a:r>
            <a:r>
              <a:rPr lang="en-US" sz="2500" dirty="0">
                <a:solidFill>
                  <a:schemeClr val="bg1"/>
                </a:solidFill>
                <a:latin typeface="SimSun" pitchFamily="2" charset="-122"/>
                <a:ea typeface="SimSun" pitchFamily="2" charset="-122"/>
              </a:rPr>
              <a:t>(</a:t>
            </a:r>
            <a:r>
              <a:rPr lang="zh-CN" altLang="en-US" sz="2500" dirty="0">
                <a:solidFill>
                  <a:schemeClr val="bg1"/>
                </a:solidFill>
                <a:latin typeface="SimSun" pitchFamily="2" charset="-122"/>
                <a:ea typeface="SimSun" pitchFamily="2" charset="-122"/>
              </a:rPr>
              <a:t>神的話語</a:t>
            </a:r>
            <a:r>
              <a:rPr lang="en-US" altLang="ko-KR" sz="2500" dirty="0">
                <a:solidFill>
                  <a:schemeClr val="bg1"/>
                </a:solidFill>
                <a:latin typeface="SimSun" pitchFamily="2" charset="-122"/>
                <a:ea typeface="SimSun" pitchFamily="2" charset="-122"/>
              </a:rPr>
              <a:t>)</a:t>
            </a:r>
            <a:r>
              <a:rPr lang="en-US" altLang="ko-KR" sz="2500" dirty="0">
                <a:solidFill>
                  <a:schemeClr val="bg1"/>
                </a:solidFill>
                <a:latin typeface="+mj-lt"/>
                <a:ea typeface="SimSun" pitchFamily="2" charset="-122"/>
              </a:rPr>
              <a:t> / </a:t>
            </a:r>
            <a:r>
              <a:rPr lang="zh-CN" altLang="en-US" sz="2500" dirty="0">
                <a:solidFill>
                  <a:schemeClr val="bg1"/>
                </a:solidFill>
                <a:latin typeface="SimSun" pitchFamily="2" charset="-122"/>
                <a:ea typeface="SimSun" pitchFamily="2" charset="-122"/>
              </a:rPr>
              <a:t>以賽</a:t>
            </a:r>
            <a:r>
              <a:rPr lang="zh-CN" altLang="en-US" sz="2500" dirty="0" smtClean="0">
                <a:solidFill>
                  <a:schemeClr val="bg1"/>
                </a:solidFill>
                <a:latin typeface="SimSun" pitchFamily="2" charset="-122"/>
                <a:ea typeface="SimSun" pitchFamily="2" charset="-122"/>
              </a:rPr>
              <a:t>亞 第</a:t>
            </a:r>
            <a:r>
              <a:rPr lang="en-US" altLang="ko-KR" sz="2500" dirty="0">
                <a:solidFill>
                  <a:schemeClr val="bg1"/>
                </a:solidFill>
                <a:latin typeface="SimSun" pitchFamily="2" charset="-122"/>
                <a:ea typeface="SimSun" pitchFamily="2" charset="-122"/>
              </a:rPr>
              <a:t>6</a:t>
            </a:r>
            <a:r>
              <a:rPr lang="zh-CN" altLang="en-US" sz="2500" dirty="0">
                <a:solidFill>
                  <a:schemeClr val="bg1"/>
                </a:solidFill>
                <a:latin typeface="SimSun" pitchFamily="2" charset="-122"/>
                <a:ea typeface="SimSun" pitchFamily="2" charset="-122"/>
              </a:rPr>
              <a:t>章</a:t>
            </a:r>
            <a:r>
              <a:rPr lang="en-US" altLang="ko-KR" sz="2500" dirty="0">
                <a:solidFill>
                  <a:schemeClr val="bg1"/>
                </a:solidFill>
                <a:latin typeface="SimSun" pitchFamily="2" charset="-122"/>
                <a:ea typeface="SimSun" pitchFamily="2" charset="-122"/>
              </a:rPr>
              <a:t> </a:t>
            </a:r>
            <a:endParaRPr lang="en-US" sz="2500" dirty="0">
              <a:solidFill>
                <a:schemeClr val="bg1"/>
              </a:solidFill>
              <a:latin typeface="SimSun" pitchFamily="2" charset="-122"/>
              <a:ea typeface="SimSun" pitchFamily="2" charset="-122"/>
            </a:endParaRPr>
          </a:p>
          <a:p>
            <a:pPr lvl="0"/>
            <a:r>
              <a:rPr lang="en-US" sz="1600" dirty="0">
                <a:solidFill>
                  <a:schemeClr val="bg1"/>
                </a:solidFill>
              </a:rPr>
              <a:t>………………………………………..………</a:t>
            </a:r>
          </a:p>
          <a:p>
            <a:pPr lvl="0"/>
            <a:endParaRPr lang="en-US" sz="1050" dirty="0">
              <a:solidFill>
                <a:schemeClr val="bg1"/>
              </a:solidFill>
            </a:endParaRPr>
          </a:p>
          <a:p>
            <a:r>
              <a:rPr lang="ko-KR" altLang="en-US" sz="2800" dirty="0">
                <a:solidFill>
                  <a:srgbClr val="FFFF00"/>
                </a:solidFill>
              </a:rPr>
              <a:t>  </a:t>
            </a:r>
            <a:r>
              <a:rPr lang="zh-TW" altLang="en-US" sz="2400" b="1" dirty="0">
                <a:solidFill>
                  <a:srgbClr val="FF0000"/>
                </a:solidFill>
                <a:latin typeface="DFKai-SB" pitchFamily="65" charset="-120"/>
                <a:ea typeface="DFKai-SB" pitchFamily="65" charset="-120"/>
              </a:rPr>
              <a:t>約伯記 </a:t>
            </a:r>
            <a:r>
              <a:rPr lang="en-US" altLang="ko-KR" sz="2400" dirty="0">
                <a:solidFill>
                  <a:srgbClr val="FF0000"/>
                </a:solidFill>
              </a:rPr>
              <a:t>42</a:t>
            </a:r>
            <a:r>
              <a:rPr lang="en-US" sz="2400" dirty="0">
                <a:solidFill>
                  <a:srgbClr val="FF0000"/>
                </a:solidFill>
              </a:rPr>
              <a:t>:4</a:t>
            </a:r>
            <a:r>
              <a:rPr lang="en-US" sz="2400" dirty="0">
                <a:solidFill>
                  <a:schemeClr val="bg1"/>
                </a:solidFill>
              </a:rPr>
              <a:t>. </a:t>
            </a:r>
            <a:r>
              <a:rPr lang="en-US" sz="2800" baseline="30000" dirty="0">
                <a:solidFill>
                  <a:srgbClr val="FFFF00"/>
                </a:solidFill>
              </a:rPr>
              <a:t>ESV </a:t>
            </a:r>
            <a:r>
              <a:rPr lang="en-US" sz="2400" b="1" dirty="0">
                <a:solidFill>
                  <a:srgbClr val="FFFF00"/>
                </a:solidFill>
              </a:rPr>
              <a:t>'Hear, and I will speak; I will question you, and you make it known to me.' </a:t>
            </a:r>
            <a:endParaRPr lang="en-US" sz="2400" dirty="0">
              <a:solidFill>
                <a:srgbClr val="FFFF00"/>
              </a:solidFill>
            </a:endParaRPr>
          </a:p>
          <a:p>
            <a:r>
              <a:rPr lang="en-US" sz="2400" baseline="30000" dirty="0">
                <a:solidFill>
                  <a:srgbClr val="FFFF00"/>
                </a:solidFill>
              </a:rPr>
              <a:t>NIV</a:t>
            </a:r>
            <a:r>
              <a:rPr lang="en-US" sz="2400" baseline="30000" dirty="0">
                <a:solidFill>
                  <a:schemeClr val="bg1"/>
                </a:solidFill>
              </a:rPr>
              <a:t> </a:t>
            </a:r>
            <a:r>
              <a:rPr lang="en-US" sz="2400" b="1" i="1" dirty="0">
                <a:solidFill>
                  <a:srgbClr val="FFFF00"/>
                </a:solidFill>
              </a:rPr>
              <a:t>"You said, </a:t>
            </a:r>
            <a:r>
              <a:rPr lang="en-US" sz="2400" b="1" dirty="0">
                <a:solidFill>
                  <a:srgbClr val="FFFF00"/>
                </a:solidFill>
              </a:rPr>
              <a:t>'Listen now, and I will speak; I will question you, and you shall answer me.'</a:t>
            </a:r>
            <a:endParaRPr lang="en-US" sz="2400" dirty="0">
              <a:solidFill>
                <a:srgbClr val="FFFF00"/>
              </a:solidFill>
            </a:endParaRPr>
          </a:p>
          <a:p>
            <a:r>
              <a:rPr lang="en-US" sz="2400" baseline="30000" dirty="0">
                <a:solidFill>
                  <a:srgbClr val="FFFF00"/>
                </a:solidFill>
              </a:rPr>
              <a:t>NKJ</a:t>
            </a:r>
            <a:r>
              <a:rPr lang="en-US" sz="2400" baseline="30000" dirty="0">
                <a:solidFill>
                  <a:schemeClr val="bg1"/>
                </a:solidFill>
              </a:rPr>
              <a:t> </a:t>
            </a:r>
            <a:r>
              <a:rPr lang="en-US" sz="2400" dirty="0">
                <a:solidFill>
                  <a:schemeClr val="bg1"/>
                </a:solidFill>
              </a:rPr>
              <a:t>Listen, please, and let me speak; </a:t>
            </a:r>
            <a:r>
              <a:rPr lang="en-US" sz="2400" b="1" i="1" dirty="0">
                <a:solidFill>
                  <a:srgbClr val="FFFF00"/>
                </a:solidFill>
              </a:rPr>
              <a:t>You said, </a:t>
            </a:r>
            <a:r>
              <a:rPr lang="en-US" sz="2400" b="1" dirty="0">
                <a:solidFill>
                  <a:srgbClr val="FFFF00"/>
                </a:solidFill>
              </a:rPr>
              <a:t>'I will question you, and you shall answer Me.’</a:t>
            </a:r>
            <a:endParaRPr lang="en-US" sz="2400" dirty="0">
              <a:solidFill>
                <a:srgbClr val="FFFF00"/>
              </a:solidFill>
            </a:endParaRPr>
          </a:p>
          <a:p>
            <a:r>
              <a:rPr lang="en-US" sz="2400" dirty="0">
                <a:solidFill>
                  <a:schemeClr val="bg1"/>
                </a:solidFill>
              </a:rPr>
              <a:t>    </a:t>
            </a:r>
            <a:r>
              <a:rPr lang="en-US" sz="2400" dirty="0" smtClean="0">
                <a:solidFill>
                  <a:schemeClr val="bg1"/>
                </a:solidFill>
              </a:rPr>
              <a:t>               </a:t>
            </a:r>
            <a:r>
              <a:rPr lang="en-US" sz="2400" dirty="0">
                <a:solidFill>
                  <a:schemeClr val="bg1"/>
                </a:solidFill>
              </a:rPr>
              <a:t>*Job takes the words of YHWH again from </a:t>
            </a:r>
            <a:r>
              <a:rPr lang="en-US" sz="2400" b="1" dirty="0">
                <a:solidFill>
                  <a:srgbClr val="FFFF00"/>
                </a:solidFill>
              </a:rPr>
              <a:t>Job 38:3</a:t>
            </a:r>
            <a:r>
              <a:rPr lang="en-US" sz="2400" dirty="0">
                <a:solidFill>
                  <a:srgbClr val="FFFF00"/>
                </a:solidFill>
              </a:rPr>
              <a:t> = </a:t>
            </a:r>
            <a:r>
              <a:rPr lang="en-US" sz="2400" b="1" dirty="0">
                <a:solidFill>
                  <a:srgbClr val="FFFF00"/>
                </a:solidFill>
              </a:rPr>
              <a:t>40:7</a:t>
            </a:r>
            <a:r>
              <a:rPr lang="en-US" sz="2400" dirty="0">
                <a:solidFill>
                  <a:srgbClr val="FFFF00"/>
                </a:solidFill>
              </a:rPr>
              <a:t> </a:t>
            </a:r>
            <a:r>
              <a:rPr lang="en-US" sz="2400" dirty="0" smtClean="0">
                <a:solidFill>
                  <a:srgbClr val="FFFF00"/>
                </a:solidFill>
              </a:rPr>
              <a:t> </a:t>
            </a:r>
            <a:r>
              <a:rPr lang="en-US" sz="2400" dirty="0" smtClean="0">
                <a:solidFill>
                  <a:schemeClr val="bg1"/>
                </a:solidFill>
              </a:rPr>
              <a:t>(</a:t>
            </a:r>
            <a:r>
              <a:rPr lang="zh-TW" altLang="en-US" sz="2400" b="1" dirty="0">
                <a:solidFill>
                  <a:srgbClr val="FFFF00"/>
                </a:solidFill>
                <a:latin typeface="DFKai-SB" pitchFamily="65" charset="-120"/>
                <a:ea typeface="DFKai-SB" pitchFamily="65" charset="-120"/>
              </a:rPr>
              <a:t>你要如勇士束腰；</a:t>
            </a:r>
            <a:endParaRPr lang="en-US" altLang="zh-TW" sz="2400" b="1" dirty="0">
              <a:solidFill>
                <a:srgbClr val="FFFF00"/>
              </a:solidFill>
              <a:latin typeface="DFKai-SB" pitchFamily="65" charset="-120"/>
              <a:ea typeface="DFKai-SB" pitchFamily="65" charset="-120"/>
            </a:endParaRPr>
          </a:p>
          <a:p>
            <a:r>
              <a:rPr lang="zh-TW" altLang="en-US" sz="2400" b="1" dirty="0">
                <a:solidFill>
                  <a:srgbClr val="FFFF00"/>
                </a:solidFill>
                <a:latin typeface="DFKai-SB" pitchFamily="65" charset="-120"/>
                <a:ea typeface="DFKai-SB" pitchFamily="65" charset="-120"/>
              </a:rPr>
              <a:t>我問你，你可以指示我</a:t>
            </a:r>
            <a:r>
              <a:rPr lang="en-US" sz="2400" dirty="0">
                <a:solidFill>
                  <a:schemeClr val="bg1"/>
                </a:solidFill>
              </a:rPr>
              <a:t>). NIV and ESV consider the whole verse 4 is brought from the mouth of God, while NKJ only the second half of it. LXX translated the passage as words of Job himself. NIV and ESV seem to be the best. </a:t>
            </a: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1880323673"/>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763" y="3021"/>
            <a:ext cx="11981090" cy="6832640"/>
          </a:xfrm>
          <a:prstGeom prst="rect">
            <a:avLst/>
          </a:prstGeom>
          <a:solidFill>
            <a:srgbClr val="002060"/>
          </a:solidFill>
        </p:spPr>
        <p:txBody>
          <a:bodyPr wrap="square">
            <a:spAutoFit/>
          </a:bodyPr>
          <a:lstStyle/>
          <a:p>
            <a:endParaRPr lang="en-US" sz="1200" b="1" dirty="0">
              <a:solidFill>
                <a:schemeClr val="bg1"/>
              </a:solidFill>
              <a:latin typeface="+mn-ea"/>
            </a:endParaRPr>
          </a:p>
          <a:p>
            <a:r>
              <a:rPr lang="en-US" altLang="ko-KR" sz="2800" b="1" dirty="0">
                <a:solidFill>
                  <a:srgbClr val="FFFF00"/>
                </a:solidFill>
                <a:latin typeface="+mn-ea"/>
              </a:rPr>
              <a:t>		</a:t>
            </a:r>
            <a:r>
              <a:rPr lang="en-US" altLang="ko-KR" sz="3200" b="1" dirty="0">
                <a:solidFill>
                  <a:srgbClr val="FFFF00"/>
                </a:solidFill>
              </a:rPr>
              <a:t>3</a:t>
            </a:r>
            <a:r>
              <a:rPr lang="en-US" altLang="ko-KR" sz="3200" b="1" dirty="0">
                <a:solidFill>
                  <a:srgbClr val="FFFF00"/>
                </a:solidFill>
                <a:latin typeface="+mn-ea"/>
              </a:rPr>
              <a:t>. </a:t>
            </a:r>
            <a:r>
              <a:rPr lang="zh-CN" altLang="en-US" sz="3600" b="1" dirty="0">
                <a:solidFill>
                  <a:srgbClr val="FFFF00"/>
                </a:solidFill>
                <a:latin typeface="DFKai-SB" pitchFamily="65" charset="-120"/>
                <a:ea typeface="DFKai-SB" pitchFamily="65" charset="-120"/>
              </a:rPr>
              <a:t>饒恕 </a:t>
            </a:r>
            <a:r>
              <a:rPr lang="en-US" altLang="ko-KR" sz="3600" b="1" dirty="0">
                <a:solidFill>
                  <a:srgbClr val="FFFF00"/>
                </a:solidFill>
                <a:latin typeface="+mn-ea"/>
              </a:rPr>
              <a:t>(</a:t>
            </a:r>
            <a:r>
              <a:rPr lang="zh-TW" altLang="en-US" sz="3600" b="1" dirty="0">
                <a:solidFill>
                  <a:srgbClr val="FFFF00"/>
                </a:solidFill>
                <a:latin typeface="DFKai-SB" pitchFamily="65" charset="-120"/>
                <a:ea typeface="DFKai-SB" pitchFamily="65" charset="-120"/>
              </a:rPr>
              <a:t>約伯記 </a:t>
            </a:r>
            <a:r>
              <a:rPr lang="en-US" altLang="ko-KR" sz="3600" dirty="0">
                <a:solidFill>
                  <a:srgbClr val="FFFF00"/>
                </a:solidFill>
              </a:rPr>
              <a:t>42</a:t>
            </a:r>
            <a:r>
              <a:rPr lang="en-US" sz="3600" dirty="0">
                <a:solidFill>
                  <a:srgbClr val="FFFF00"/>
                </a:solidFill>
              </a:rPr>
              <a:t>:7-9</a:t>
            </a:r>
            <a:r>
              <a:rPr lang="en-US" altLang="ko-KR" sz="3600" b="1" dirty="0">
                <a:solidFill>
                  <a:srgbClr val="FFFF00"/>
                </a:solidFill>
                <a:latin typeface="+mn-ea"/>
              </a:rPr>
              <a:t>)</a:t>
            </a:r>
          </a:p>
          <a:p>
            <a:endParaRPr lang="en-US" altLang="ko-KR" sz="1000" b="1" dirty="0">
              <a:solidFill>
                <a:schemeClr val="bg1"/>
              </a:solidFill>
              <a:latin typeface="+mn-ea"/>
            </a:endParaRPr>
          </a:p>
          <a:p>
            <a:endParaRPr lang="en-US" altLang="ko-KR" sz="1000" b="1" dirty="0">
              <a:solidFill>
                <a:schemeClr val="bg1"/>
              </a:solidFill>
              <a:latin typeface="+mn-ea"/>
            </a:endParaRPr>
          </a:p>
          <a:p>
            <a:r>
              <a:rPr lang="en-US" sz="2800" b="1" dirty="0">
                <a:solidFill>
                  <a:schemeClr val="bg1"/>
                </a:solidFill>
              </a:rPr>
              <a:t>    </a:t>
            </a:r>
            <a:r>
              <a:rPr lang="zh-TW" altLang="en-US" sz="2800" b="1" dirty="0">
                <a:solidFill>
                  <a:srgbClr val="FF0000"/>
                </a:solidFill>
                <a:latin typeface="DFKai-SB" pitchFamily="65" charset="-120"/>
                <a:ea typeface="DFKai-SB" pitchFamily="65" charset="-120"/>
              </a:rPr>
              <a:t>約伯記 </a:t>
            </a:r>
            <a:r>
              <a:rPr lang="en-US" altLang="ko-KR" sz="2800" dirty="0">
                <a:solidFill>
                  <a:srgbClr val="FF0000"/>
                </a:solidFill>
              </a:rPr>
              <a:t>42</a:t>
            </a:r>
            <a:r>
              <a:rPr lang="en-US" sz="2800" dirty="0">
                <a:solidFill>
                  <a:srgbClr val="FF0000"/>
                </a:solidFill>
              </a:rPr>
              <a:t>:</a:t>
            </a:r>
            <a:r>
              <a:rPr lang="en-US" altLang="zh-CN" sz="2800" dirty="0">
                <a:solidFill>
                  <a:srgbClr val="FF0000"/>
                </a:solidFill>
              </a:rPr>
              <a:t>7</a:t>
            </a:r>
            <a:r>
              <a:rPr lang="en-US" sz="2800" dirty="0">
                <a:solidFill>
                  <a:srgbClr val="FF0000"/>
                </a:solidFill>
              </a:rPr>
              <a:t>-</a:t>
            </a:r>
            <a:r>
              <a:rPr lang="en-US" altLang="zh-CN" sz="2800" dirty="0">
                <a:solidFill>
                  <a:srgbClr val="FF0000"/>
                </a:solidFill>
              </a:rPr>
              <a:t>9</a:t>
            </a:r>
            <a:r>
              <a:rPr lang="en-US" sz="2800" dirty="0">
                <a:solidFill>
                  <a:schemeClr val="bg1"/>
                </a:solidFill>
              </a:rPr>
              <a:t>.  7 </a:t>
            </a:r>
            <a:r>
              <a:rPr lang="zh-TW" altLang="en-US" sz="2800" dirty="0">
                <a:solidFill>
                  <a:schemeClr val="bg1"/>
                </a:solidFill>
                <a:latin typeface="DFKai-SB" pitchFamily="65" charset="-120"/>
                <a:ea typeface="DFKai-SB" pitchFamily="65" charset="-120"/>
              </a:rPr>
              <a:t>耶和華對約伯說話以後，就對提幔人</a:t>
            </a:r>
            <a:endParaRPr lang="en-US" altLang="zh-TW" sz="2800" dirty="0">
              <a:solidFill>
                <a:schemeClr val="bg1"/>
              </a:solidFill>
              <a:latin typeface="DFKai-SB" pitchFamily="65" charset="-120"/>
              <a:ea typeface="DFKai-SB" pitchFamily="65" charset="-120"/>
            </a:endParaRPr>
          </a:p>
          <a:p>
            <a:r>
              <a:rPr lang="zh-TW" altLang="en-US" sz="2800" dirty="0">
                <a:solidFill>
                  <a:schemeClr val="bg1"/>
                </a:solidFill>
                <a:latin typeface="DFKai-SB" pitchFamily="65" charset="-120"/>
                <a:ea typeface="DFKai-SB" pitchFamily="65" charset="-120"/>
              </a:rPr>
              <a:t>以利法說：「我的怒氣向你和你兩個朋友發作，因為你們</a:t>
            </a:r>
            <a:endParaRPr lang="en-US" altLang="zh-TW" sz="2800" dirty="0">
              <a:solidFill>
                <a:schemeClr val="bg1"/>
              </a:solidFill>
              <a:latin typeface="DFKai-SB" pitchFamily="65" charset="-120"/>
              <a:ea typeface="DFKai-SB" pitchFamily="65" charset="-120"/>
            </a:endParaRPr>
          </a:p>
          <a:p>
            <a:r>
              <a:rPr lang="zh-TW" altLang="en-US" sz="2800" dirty="0">
                <a:solidFill>
                  <a:schemeClr val="bg1"/>
                </a:solidFill>
                <a:latin typeface="DFKai-SB" pitchFamily="65" charset="-120"/>
                <a:ea typeface="DFKai-SB" pitchFamily="65" charset="-120"/>
              </a:rPr>
              <a:t>議論我不如我的僕人約伯說的是。 </a:t>
            </a:r>
            <a:r>
              <a:rPr lang="en-US" altLang="zh-TW" sz="2800" dirty="0">
                <a:solidFill>
                  <a:schemeClr val="bg1"/>
                </a:solidFill>
                <a:latin typeface="+mj-lt"/>
                <a:ea typeface="DFKai-SB" pitchFamily="65" charset="-120"/>
              </a:rPr>
              <a:t>8</a:t>
            </a:r>
            <a:r>
              <a:rPr lang="zh-TW" altLang="en-US" sz="2800" dirty="0">
                <a:solidFill>
                  <a:schemeClr val="bg1"/>
                </a:solidFill>
                <a:latin typeface="+mj-lt"/>
                <a:ea typeface="DFKai-SB" pitchFamily="65" charset="-120"/>
              </a:rPr>
              <a:t>  </a:t>
            </a:r>
            <a:r>
              <a:rPr lang="zh-TW" altLang="en-US" sz="2800" dirty="0">
                <a:solidFill>
                  <a:schemeClr val="bg1"/>
                </a:solidFill>
                <a:latin typeface="DFKai-SB" pitchFamily="65" charset="-120"/>
                <a:ea typeface="DFKai-SB" pitchFamily="65" charset="-120"/>
              </a:rPr>
              <a:t>現在你們要取七隻公牛，七隻公羊，到我僕人約伯那裡去，為自己獻上燔祭，</a:t>
            </a:r>
            <a:r>
              <a:rPr lang="zh-TW" altLang="en-US" sz="2800" b="1" dirty="0">
                <a:solidFill>
                  <a:srgbClr val="FFFF00"/>
                </a:solidFill>
                <a:latin typeface="DFKai-SB" pitchFamily="65" charset="-120"/>
                <a:ea typeface="DFKai-SB" pitchFamily="65" charset="-120"/>
              </a:rPr>
              <a:t>我的僕人約伯就為你們祈禱</a:t>
            </a:r>
            <a:r>
              <a:rPr lang="zh-TW" altLang="en-US" sz="2800" b="1" dirty="0">
                <a:solidFill>
                  <a:schemeClr val="bg1"/>
                </a:solidFill>
                <a:latin typeface="DFKai-SB" pitchFamily="65" charset="-120"/>
                <a:ea typeface="DFKai-SB" pitchFamily="65" charset="-120"/>
              </a:rPr>
              <a:t>。</a:t>
            </a:r>
            <a:r>
              <a:rPr lang="zh-TW" altLang="en-US" sz="2800" b="1" dirty="0">
                <a:solidFill>
                  <a:srgbClr val="FFFF00"/>
                </a:solidFill>
                <a:latin typeface="DFKai-SB" pitchFamily="65" charset="-120"/>
                <a:ea typeface="DFKai-SB" pitchFamily="65" charset="-120"/>
              </a:rPr>
              <a:t>我因悅納他</a:t>
            </a:r>
            <a:r>
              <a:rPr lang="zh-TW" altLang="en-US" sz="2800" dirty="0">
                <a:solidFill>
                  <a:schemeClr val="bg1"/>
                </a:solidFill>
                <a:latin typeface="DFKai-SB" pitchFamily="65" charset="-120"/>
                <a:ea typeface="DFKai-SB" pitchFamily="65" charset="-120"/>
              </a:rPr>
              <a:t>，就不按你們的愚妄辦你們。你們議論我，不如我的僕人約伯說的是。」 </a:t>
            </a:r>
            <a:r>
              <a:rPr lang="en-US" altLang="zh-TW" sz="2800" dirty="0">
                <a:solidFill>
                  <a:schemeClr val="bg1"/>
                </a:solidFill>
                <a:latin typeface="+mj-lt"/>
                <a:ea typeface="DFKai-SB" pitchFamily="65" charset="-120"/>
              </a:rPr>
              <a:t>9</a:t>
            </a:r>
            <a:r>
              <a:rPr lang="zh-TW" altLang="en-US" sz="2800" dirty="0">
                <a:solidFill>
                  <a:schemeClr val="bg1"/>
                </a:solidFill>
                <a:latin typeface="+mj-lt"/>
                <a:ea typeface="DFKai-SB" pitchFamily="65" charset="-120"/>
              </a:rPr>
              <a:t>  </a:t>
            </a:r>
            <a:r>
              <a:rPr lang="zh-TW" altLang="en-US" sz="2800" dirty="0">
                <a:solidFill>
                  <a:schemeClr val="bg1"/>
                </a:solidFill>
                <a:latin typeface="DFKai-SB" pitchFamily="65" charset="-120"/>
                <a:ea typeface="DFKai-SB" pitchFamily="65" charset="-120"/>
              </a:rPr>
              <a:t>於是 </a:t>
            </a:r>
            <a:r>
              <a:rPr lang="en-US" altLang="zh-TW" sz="2000" dirty="0">
                <a:solidFill>
                  <a:schemeClr val="bg1"/>
                </a:solidFill>
                <a:latin typeface="+mj-lt"/>
                <a:ea typeface="DFKai-SB" pitchFamily="65" charset="-120"/>
              </a:rPr>
              <a:t>……… </a:t>
            </a:r>
            <a:r>
              <a:rPr lang="zh-TW" altLang="en-US" sz="2800" dirty="0">
                <a:solidFill>
                  <a:schemeClr val="bg1"/>
                </a:solidFill>
                <a:latin typeface="DFKai-SB" pitchFamily="65" charset="-120"/>
                <a:ea typeface="DFKai-SB" pitchFamily="65" charset="-120"/>
              </a:rPr>
              <a:t>照著耶和華所吩咐的去行；耶和華就悅納約伯。 </a:t>
            </a:r>
          </a:p>
          <a:p>
            <a:pPr lvl="0"/>
            <a:r>
              <a:rPr lang="en-US" sz="1800" dirty="0">
                <a:solidFill>
                  <a:schemeClr val="bg1"/>
                </a:solidFill>
              </a:rPr>
              <a:t>…………………………………………</a:t>
            </a:r>
            <a:endParaRPr lang="en-US" sz="800" dirty="0">
              <a:solidFill>
                <a:schemeClr val="bg1"/>
              </a:solidFill>
            </a:endParaRPr>
          </a:p>
          <a:p>
            <a:pPr lvl="0"/>
            <a:endParaRPr lang="en-US" sz="800" dirty="0">
              <a:solidFill>
                <a:schemeClr val="bg1"/>
              </a:solidFill>
            </a:endParaRPr>
          </a:p>
          <a:p>
            <a:r>
              <a:rPr lang="zh-TW" altLang="en-US" sz="2500" dirty="0">
                <a:solidFill>
                  <a:schemeClr val="bg1"/>
                </a:solidFill>
              </a:rPr>
              <a:t>      </a:t>
            </a:r>
            <a:r>
              <a:rPr lang="en-US" altLang="ko-KR" sz="2500" dirty="0">
                <a:solidFill>
                  <a:schemeClr val="bg1"/>
                </a:solidFill>
              </a:rPr>
              <a:t>*</a:t>
            </a:r>
            <a:r>
              <a:rPr lang="zh-CN" altLang="en-US" sz="2500" b="1" dirty="0">
                <a:solidFill>
                  <a:srgbClr val="FFFF00"/>
                </a:solidFill>
                <a:latin typeface="+mj-ea"/>
                <a:ea typeface="+mj-ea"/>
              </a:rPr>
              <a:t>饒恕</a:t>
            </a:r>
            <a:r>
              <a:rPr lang="en-US" sz="2500" dirty="0">
                <a:solidFill>
                  <a:schemeClr val="bg1"/>
                </a:solidFill>
                <a:latin typeface="+mj-ea"/>
                <a:ea typeface="+mj-ea"/>
              </a:rPr>
              <a:t>: -</a:t>
            </a:r>
            <a:r>
              <a:rPr lang="zh-CN" altLang="en-US" sz="2500" dirty="0">
                <a:solidFill>
                  <a:schemeClr val="bg1"/>
                </a:solidFill>
                <a:latin typeface="+mj-ea"/>
                <a:ea typeface="+mj-ea"/>
              </a:rPr>
              <a:t>神的旨意</a:t>
            </a:r>
            <a:r>
              <a:rPr lang="en-US" sz="2500" dirty="0">
                <a:solidFill>
                  <a:schemeClr val="bg1"/>
                </a:solidFill>
                <a:latin typeface="+mj-ea"/>
                <a:ea typeface="+mj-ea"/>
              </a:rPr>
              <a:t> </a:t>
            </a:r>
            <a:r>
              <a:rPr lang="en-US" sz="2500" dirty="0">
                <a:solidFill>
                  <a:schemeClr val="bg1"/>
                </a:solidFill>
              </a:rPr>
              <a:t>(</a:t>
            </a:r>
            <a:r>
              <a:rPr lang="zh-CN" altLang="en-US" sz="2500" b="1" dirty="0">
                <a:solidFill>
                  <a:srgbClr val="FF0000"/>
                </a:solidFill>
                <a:latin typeface="DFKai-SB" panose="03000509000000000000" pitchFamily="65" charset="-120"/>
                <a:ea typeface="DFKai-SB" panose="03000509000000000000" pitchFamily="65" charset="-120"/>
              </a:rPr>
              <a:t>馬太</a:t>
            </a:r>
            <a:r>
              <a:rPr lang="en-US" sz="2500" b="1" dirty="0">
                <a:solidFill>
                  <a:srgbClr val="FF0000"/>
                </a:solidFill>
                <a:latin typeface="DFKai-SB" panose="03000509000000000000" pitchFamily="65" charset="-120"/>
                <a:ea typeface="DFKai-SB" panose="03000509000000000000" pitchFamily="65" charset="-120"/>
              </a:rPr>
              <a:t> </a:t>
            </a:r>
            <a:r>
              <a:rPr lang="en-US" sz="2500" b="1" dirty="0">
                <a:solidFill>
                  <a:srgbClr val="FF0000"/>
                </a:solidFill>
                <a:ea typeface="DFKai-SB" panose="03000509000000000000" pitchFamily="65" charset="-120"/>
              </a:rPr>
              <a:t>6:14-15</a:t>
            </a:r>
            <a:r>
              <a:rPr lang="en-US" sz="2500" dirty="0">
                <a:solidFill>
                  <a:schemeClr val="bg1"/>
                </a:solidFill>
              </a:rPr>
              <a:t>) 14  </a:t>
            </a:r>
            <a:r>
              <a:rPr lang="zh-TW" altLang="en-US" sz="2600" dirty="0">
                <a:solidFill>
                  <a:schemeClr val="bg1"/>
                </a:solidFill>
                <a:latin typeface="DFKai-SB" pitchFamily="65" charset="-120"/>
                <a:ea typeface="DFKai-SB" pitchFamily="65" charset="-120"/>
              </a:rPr>
              <a:t>你們饒恕人的過犯，你們的天父也必饒恕你們的過犯</a:t>
            </a:r>
            <a:r>
              <a:rPr lang="zh-TW" altLang="en-US" sz="2500" dirty="0">
                <a:solidFill>
                  <a:schemeClr val="bg1"/>
                </a:solidFill>
                <a:latin typeface="DFKai-SB" pitchFamily="65" charset="-120"/>
                <a:ea typeface="DFKai-SB" pitchFamily="65" charset="-120"/>
              </a:rPr>
              <a:t>； </a:t>
            </a:r>
            <a:r>
              <a:rPr lang="en-US" sz="2500" dirty="0">
                <a:solidFill>
                  <a:schemeClr val="bg1"/>
                </a:solidFill>
              </a:rPr>
              <a:t>15</a:t>
            </a:r>
            <a:r>
              <a:rPr lang="zh-TW" altLang="en-US" sz="2500" dirty="0">
                <a:solidFill>
                  <a:schemeClr val="bg1"/>
                </a:solidFill>
                <a:latin typeface="DFKai-SB" pitchFamily="65" charset="-120"/>
                <a:ea typeface="DFKai-SB" pitchFamily="65" charset="-120"/>
              </a:rPr>
              <a:t> 你們不饒恕人的過犯，你們的天父也必不饒恕你們的過犯。</a:t>
            </a:r>
            <a:endParaRPr lang="en-US" sz="2500" dirty="0">
              <a:solidFill>
                <a:schemeClr val="bg1"/>
              </a:solidFill>
              <a:latin typeface="DFKai-SB" pitchFamily="65" charset="-120"/>
              <a:ea typeface="DFKai-SB" pitchFamily="65" charset="-120"/>
            </a:endParaRPr>
          </a:p>
          <a:p>
            <a:pPr lvl="0"/>
            <a:r>
              <a:rPr lang="en-US" altLang="ko-KR" sz="2500" dirty="0">
                <a:solidFill>
                  <a:schemeClr val="bg1"/>
                </a:solidFill>
                <a:latin typeface="SimSun" pitchFamily="2" charset="-122"/>
                <a:ea typeface="SimSun" pitchFamily="2" charset="-122"/>
              </a:rPr>
              <a:t>          </a:t>
            </a:r>
            <a:r>
              <a:rPr lang="en-US" altLang="ko-KR" sz="2500" dirty="0" smtClean="0">
                <a:solidFill>
                  <a:schemeClr val="bg1"/>
                </a:solidFill>
                <a:latin typeface="SimSun" pitchFamily="2" charset="-122"/>
                <a:ea typeface="SimSun" pitchFamily="2" charset="-122"/>
              </a:rPr>
              <a:t>-</a:t>
            </a:r>
            <a:r>
              <a:rPr lang="zh-TW" altLang="en-US" sz="2500" dirty="0">
                <a:solidFill>
                  <a:schemeClr val="bg1"/>
                </a:solidFill>
                <a:latin typeface="SimSun" pitchFamily="2" charset="-122"/>
                <a:ea typeface="SimSun" pitchFamily="2" charset="-122"/>
              </a:rPr>
              <a:t>饒恕是</a:t>
            </a:r>
            <a:r>
              <a:rPr lang="zh-CN" altLang="en-US" sz="2500" b="1" dirty="0">
                <a:solidFill>
                  <a:srgbClr val="FFFF00"/>
                </a:solidFill>
                <a:latin typeface="SimSun" pitchFamily="2" charset="-122"/>
                <a:ea typeface="SimSun" pitchFamily="2" charset="-122"/>
              </a:rPr>
              <a:t>賺最多的生意</a:t>
            </a:r>
            <a:r>
              <a:rPr lang="zh-TW" altLang="en-US" sz="2500" dirty="0">
                <a:solidFill>
                  <a:schemeClr val="bg1"/>
                </a:solidFill>
                <a:latin typeface="SimSun" pitchFamily="2" charset="-122"/>
                <a:ea typeface="SimSun" pitchFamily="2" charset="-122"/>
              </a:rPr>
              <a:t>。</a:t>
            </a:r>
            <a:r>
              <a:rPr lang="zh-CN" altLang="en-US" sz="2500" dirty="0">
                <a:solidFill>
                  <a:schemeClr val="bg1"/>
                </a:solidFill>
                <a:latin typeface="SimSun" pitchFamily="2" charset="-122"/>
                <a:ea typeface="SimSun" pitchFamily="2" charset="-122"/>
              </a:rPr>
              <a:t> </a:t>
            </a:r>
            <a:endParaRPr lang="en-US" altLang="zh-CN" sz="2500" dirty="0">
              <a:solidFill>
                <a:schemeClr val="bg1"/>
              </a:solidFill>
              <a:latin typeface="SimSun" pitchFamily="2" charset="-122"/>
              <a:ea typeface="SimSun" pitchFamily="2" charset="-122"/>
            </a:endParaRPr>
          </a:p>
          <a:p>
            <a:r>
              <a:rPr lang="en-US" altLang="ko-KR" sz="2500" dirty="0">
                <a:solidFill>
                  <a:schemeClr val="bg1"/>
                </a:solidFill>
                <a:latin typeface="SimSun" pitchFamily="2" charset="-122"/>
                <a:ea typeface="SimSun" pitchFamily="2" charset="-122"/>
              </a:rPr>
              <a:t>	 </a:t>
            </a:r>
            <a:r>
              <a:rPr lang="zh-TW" altLang="en-US" sz="2500" dirty="0">
                <a:solidFill>
                  <a:schemeClr val="bg1"/>
                </a:solidFill>
                <a:latin typeface="SimSun" pitchFamily="2" charset="-122"/>
                <a:ea typeface="SimSun" pitchFamily="2" charset="-122"/>
              </a:rPr>
              <a:t> </a:t>
            </a:r>
            <a:r>
              <a:rPr lang="en-US" altLang="ko-KR" sz="2500" dirty="0">
                <a:solidFill>
                  <a:schemeClr val="bg1"/>
                </a:solidFill>
                <a:latin typeface="SimSun" pitchFamily="2" charset="-122"/>
                <a:ea typeface="SimSun" pitchFamily="2" charset="-122"/>
              </a:rPr>
              <a:t> -</a:t>
            </a:r>
            <a:r>
              <a:rPr lang="zh-TW" altLang="en-US" sz="2500" dirty="0">
                <a:solidFill>
                  <a:schemeClr val="bg1"/>
                </a:solidFill>
                <a:latin typeface="SimSun" pitchFamily="2" charset="-122"/>
                <a:ea typeface="SimSun" pitchFamily="2" charset="-122"/>
              </a:rPr>
              <a:t>饒恕</a:t>
            </a:r>
            <a:r>
              <a:rPr lang="zh-CN" altLang="en-US" sz="2500" b="1" dirty="0">
                <a:solidFill>
                  <a:srgbClr val="FFFF00"/>
                </a:solidFill>
                <a:latin typeface="SimSun" pitchFamily="2" charset="-122"/>
                <a:ea typeface="SimSun" pitchFamily="2" charset="-122"/>
              </a:rPr>
              <a:t>對</a:t>
            </a:r>
            <a:r>
              <a:rPr lang="zh-TW" altLang="en-US" sz="2500" b="1" dirty="0">
                <a:solidFill>
                  <a:srgbClr val="FFFF00"/>
                </a:solidFill>
                <a:latin typeface="SimSun" pitchFamily="2" charset="-122"/>
                <a:ea typeface="SimSun" pitchFamily="2" charset="-122"/>
              </a:rPr>
              <a:t>我</a:t>
            </a:r>
            <a:r>
              <a:rPr lang="zh-CN" altLang="en-US" sz="2500" b="1" dirty="0">
                <a:solidFill>
                  <a:srgbClr val="FFFF00"/>
                </a:solidFill>
                <a:latin typeface="SimSun" pitchFamily="2" charset="-122"/>
                <a:ea typeface="SimSun" pitchFamily="2" charset="-122"/>
              </a:rPr>
              <a:t>自己有益處</a:t>
            </a:r>
            <a:r>
              <a:rPr lang="zh-TW" altLang="en-US" sz="2500" dirty="0">
                <a:solidFill>
                  <a:schemeClr val="bg1"/>
                </a:solidFill>
                <a:latin typeface="SimSun" pitchFamily="2" charset="-122"/>
                <a:ea typeface="SimSun" pitchFamily="2" charset="-122"/>
              </a:rPr>
              <a:t>，</a:t>
            </a:r>
            <a:r>
              <a:rPr lang="zh-CN" altLang="en-US" sz="2500" dirty="0">
                <a:solidFill>
                  <a:schemeClr val="bg1"/>
                </a:solidFill>
                <a:latin typeface="SimSun" pitchFamily="2" charset="-122"/>
                <a:ea typeface="SimSun" pitchFamily="2" charset="-122"/>
              </a:rPr>
              <a:t>並</a:t>
            </a:r>
            <a:r>
              <a:rPr lang="zh-CN" altLang="en-US" sz="2500" b="1" dirty="0">
                <a:solidFill>
                  <a:srgbClr val="FFFF00"/>
                </a:solidFill>
                <a:latin typeface="SimSun" pitchFamily="2" charset="-122"/>
                <a:ea typeface="SimSun" pitchFamily="2" charset="-122"/>
              </a:rPr>
              <a:t>神也悅納</a:t>
            </a:r>
            <a:r>
              <a:rPr lang="zh-TW" altLang="en-US" sz="2500" b="1" dirty="0">
                <a:solidFill>
                  <a:srgbClr val="FFFF00"/>
                </a:solidFill>
                <a:latin typeface="SimSun" pitchFamily="2" charset="-122"/>
                <a:ea typeface="SimSun" pitchFamily="2" charset="-122"/>
              </a:rPr>
              <a:t>我</a:t>
            </a:r>
            <a:r>
              <a:rPr lang="zh-TW" altLang="en-US" sz="2500" dirty="0">
                <a:solidFill>
                  <a:schemeClr val="bg1"/>
                </a:solidFill>
                <a:latin typeface="SimSun" pitchFamily="2" charset="-122"/>
                <a:ea typeface="SimSun" pitchFamily="2" charset="-122"/>
              </a:rPr>
              <a:t>。</a:t>
            </a:r>
            <a:endParaRPr lang="en-US" altLang="ko-KR" sz="2500" b="1" dirty="0">
              <a:solidFill>
                <a:srgbClr val="FFFF00"/>
              </a:solidFill>
              <a:latin typeface="SimSun" pitchFamily="2" charset="-122"/>
              <a:ea typeface="SimSun" pitchFamily="2" charset="-122"/>
            </a:endParaRPr>
          </a:p>
          <a:p>
            <a:pPr lvl="0"/>
            <a:r>
              <a:rPr lang="en-US" sz="2600" dirty="0">
                <a:solidFill>
                  <a:srgbClr val="FFFF00"/>
                </a:solidFill>
              </a:rPr>
              <a:t>                   “Let it go! Hand it over to God</a:t>
            </a:r>
            <a:r>
              <a:rPr lang="ko-KR" altLang="en-US" sz="2600" dirty="0">
                <a:solidFill>
                  <a:srgbClr val="FFFF00"/>
                </a:solidFill>
              </a:rPr>
              <a:t> </a:t>
            </a:r>
            <a:r>
              <a:rPr lang="en-US" sz="2600" dirty="0">
                <a:solidFill>
                  <a:srgbClr val="FFFF00"/>
                </a:solidFill>
              </a:rPr>
              <a:t>the Judge!”</a:t>
            </a:r>
          </a:p>
          <a:p>
            <a:pPr lvl="0"/>
            <a:endParaRPr lang="en-US" sz="800" dirty="0">
              <a:solidFill>
                <a:srgbClr val="FFFF00"/>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2670408738"/>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1"/>
          <p:cNvSpPr>
            <a:spLocks noChangeArrowheads="1"/>
          </p:cNvSpPr>
          <p:nvPr/>
        </p:nvSpPr>
        <p:spPr bwMode="auto">
          <a:xfrm>
            <a:off x="484188" y="2971800"/>
            <a:ext cx="11233150" cy="3341539"/>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821" tIns="54411" rIns="108821" bIns="54411">
            <a:spAutoFit/>
          </a:bodyPr>
          <a:lstStyle/>
          <a:p>
            <a:pPr rtl="1"/>
            <a:r>
              <a:rPr lang="en-US" sz="4800" b="1" dirty="0">
                <a:solidFill>
                  <a:schemeClr val="bg1"/>
                </a:solidFill>
              </a:rPr>
              <a:t> </a:t>
            </a:r>
            <a:r>
              <a:rPr lang="en-US" sz="4800" dirty="0">
                <a:solidFill>
                  <a:schemeClr val="bg1"/>
                </a:solidFill>
              </a:rPr>
              <a:t>‎  </a:t>
            </a:r>
            <a:r>
              <a:rPr lang="he-IL" sz="5400" b="1" dirty="0">
                <a:solidFill>
                  <a:schemeClr val="bg1"/>
                </a:solidFill>
              </a:rPr>
              <a:t>יְבָרֶכְךָ יְהוָה וְיִשְׁמְרֶךָ׃</a:t>
            </a:r>
            <a:r>
              <a:rPr lang="en-US" sz="5400" b="1" dirty="0">
                <a:solidFill>
                  <a:schemeClr val="bg1"/>
                </a:solidFill>
              </a:rPr>
              <a:t>    </a:t>
            </a:r>
            <a:r>
              <a:rPr lang="he-IL" sz="5400" b="1" dirty="0">
                <a:solidFill>
                  <a:schemeClr val="bg1"/>
                </a:solidFill>
              </a:rPr>
              <a:t> </a:t>
            </a:r>
            <a:r>
              <a:rPr lang="en-US" sz="3600" b="1" dirty="0">
                <a:solidFill>
                  <a:srgbClr val="FFFF00"/>
                </a:solidFill>
              </a:rPr>
              <a:t>Numbers 6:24-26</a:t>
            </a:r>
            <a:r>
              <a:rPr lang="el-GR" sz="3600" b="1" dirty="0">
                <a:solidFill>
                  <a:srgbClr val="FFFF00"/>
                </a:solidFill>
              </a:rPr>
              <a:t> </a:t>
            </a:r>
            <a:endParaRPr lang="en-US" sz="3600" b="1" dirty="0">
              <a:solidFill>
                <a:srgbClr val="FFFF00"/>
              </a:solidFill>
            </a:endParaRPr>
          </a:p>
          <a:p>
            <a:pPr rtl="1"/>
            <a:r>
              <a:rPr lang="he-IL" sz="5400" b="1" dirty="0">
                <a:solidFill>
                  <a:schemeClr val="bg1"/>
                </a:solidFill>
              </a:rPr>
              <a:t>יָאֵר יְהוָה פָּנָיו אֵלֶיךָ וִיחֻנֶּךָּ׃</a:t>
            </a:r>
            <a:r>
              <a:rPr lang="en-US" sz="5400" b="1" dirty="0">
                <a:solidFill>
                  <a:schemeClr val="bg1"/>
                </a:solidFill>
              </a:rPr>
              <a:t>                  </a:t>
            </a:r>
          </a:p>
          <a:p>
            <a:pPr rtl="1"/>
            <a:r>
              <a:rPr lang="en-US" sz="5400" b="1" dirty="0">
                <a:solidFill>
                  <a:schemeClr val="bg1"/>
                </a:solidFill>
              </a:rPr>
              <a:t>‎</a:t>
            </a:r>
            <a:r>
              <a:rPr lang="he-IL" sz="5400" b="1" dirty="0">
                <a:solidFill>
                  <a:schemeClr val="bg1"/>
                </a:solidFill>
              </a:rPr>
              <a:t>יִשָּׂא יְהוָה פָּנָיו אֵלֶיךָ וְיָשֵׂם לְךָ שָׁלוֹם׃</a:t>
            </a:r>
            <a:r>
              <a:rPr lang="en-US" sz="5400" b="1" dirty="0">
                <a:solidFill>
                  <a:schemeClr val="bg1"/>
                </a:solidFill>
              </a:rPr>
              <a:t>     </a:t>
            </a:r>
            <a:r>
              <a:rPr lang="he-IL" sz="5400" b="1" dirty="0">
                <a:solidFill>
                  <a:schemeClr val="bg1"/>
                </a:solidFill>
              </a:rPr>
              <a:t> </a:t>
            </a:r>
            <a:endParaRPr lang="en-US" sz="5400" b="1" dirty="0">
              <a:solidFill>
                <a:schemeClr val="bg1"/>
              </a:solidFill>
            </a:endParaRPr>
          </a:p>
          <a:p>
            <a:pPr algn="ctr" rtl="1"/>
            <a:endParaRPr lang="en-US" altLang="ko-KR" sz="1600" dirty="0"/>
          </a:p>
          <a:p>
            <a:pPr algn="ctr" rtl="1"/>
            <a:endParaRPr lang="en-US" altLang="ko-KR" sz="1600" dirty="0"/>
          </a:p>
          <a:p>
            <a:pPr algn="ctr" rtl="1"/>
            <a:endParaRPr lang="en-US" altLang="ko-KR" sz="1600" dirty="0"/>
          </a:p>
        </p:txBody>
      </p:sp>
      <p:sp>
        <p:nvSpPr>
          <p:cNvPr id="92163" name="Rectangle 2"/>
          <p:cNvSpPr>
            <a:spLocks noChangeArrowheads="1"/>
          </p:cNvSpPr>
          <p:nvPr/>
        </p:nvSpPr>
        <p:spPr bwMode="auto">
          <a:xfrm>
            <a:off x="826557" y="141513"/>
            <a:ext cx="8763000" cy="2739211"/>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a:latin typeface="DFKai-SB" pitchFamily="65" charset="-120"/>
                <a:ea typeface="DFKai-SB" pitchFamily="65" charset="-120"/>
              </a:rPr>
              <a:t>民數記</a:t>
            </a:r>
            <a:r>
              <a:rPr lang="ko-KR" altLang="en-US" sz="3600" b="1" dirty="0">
                <a:latin typeface="新細明體" pitchFamily="18" charset="-120"/>
              </a:rPr>
              <a:t> </a:t>
            </a:r>
            <a:r>
              <a:rPr lang="en-US" sz="3600" b="1" dirty="0"/>
              <a:t>6:24-26</a:t>
            </a:r>
          </a:p>
          <a:p>
            <a:r>
              <a:rPr lang="zh-TW" altLang="en-US" sz="3400" b="1" dirty="0">
                <a:solidFill>
                  <a:srgbClr val="FF0000"/>
                </a:solidFill>
                <a:latin typeface="DFKai-SB" pitchFamily="65" charset="-120"/>
                <a:ea typeface="DFKai-SB" pitchFamily="65" charset="-120"/>
              </a:rPr>
              <a:t>  </a:t>
            </a:r>
            <a:r>
              <a:rPr lang="zh-TW" altLang="en-US" sz="4000" b="1" dirty="0">
                <a:solidFill>
                  <a:srgbClr val="FF0000"/>
                </a:solidFill>
                <a:latin typeface="DFKai-SB" pitchFamily="65" charset="-120"/>
                <a:ea typeface="DFKai-SB" pitchFamily="65" charset="-120"/>
              </a:rPr>
              <a:t>願耶和華賜福給你</a:t>
            </a:r>
            <a:r>
              <a:rPr lang="en-US" altLang="zh-TW" sz="4000" b="1" dirty="0">
                <a:solidFill>
                  <a:srgbClr val="FF0000"/>
                </a:solidFill>
                <a:latin typeface="DFKai-SB" pitchFamily="65" charset="-120"/>
                <a:ea typeface="DFKai-SB" pitchFamily="65" charset="-120"/>
              </a:rPr>
              <a:t>,</a:t>
            </a:r>
            <a:r>
              <a:rPr lang="zh-TW" altLang="en-US" sz="4000" b="1" dirty="0">
                <a:solidFill>
                  <a:srgbClr val="FF0000"/>
                </a:solidFill>
                <a:latin typeface="DFKai-SB" pitchFamily="65" charset="-120"/>
                <a:ea typeface="DFKai-SB" pitchFamily="65" charset="-120"/>
              </a:rPr>
              <a:t>保護你</a:t>
            </a:r>
            <a:r>
              <a:rPr lang="en-US" altLang="zh-TW" sz="4000" b="1" dirty="0">
                <a:solidFill>
                  <a:srgbClr val="FF0000"/>
                </a:solidFill>
                <a:latin typeface="DFKai-SB" pitchFamily="65" charset="-120"/>
                <a:ea typeface="DFKai-SB" pitchFamily="65" charset="-120"/>
              </a:rPr>
              <a:t>.  </a:t>
            </a:r>
          </a:p>
          <a:p>
            <a:endParaRPr lang="en-US" altLang="zh-TW" sz="800" b="1" dirty="0">
              <a:solidFill>
                <a:srgbClr val="FF0000"/>
              </a:solidFill>
              <a:latin typeface="DFKai-SB" pitchFamily="65" charset="-120"/>
              <a:ea typeface="DFKai-SB" pitchFamily="65" charset="-120"/>
            </a:endParaRPr>
          </a:p>
          <a:p>
            <a:r>
              <a:rPr lang="zh-TW" altLang="en-US" sz="3400" b="1" dirty="0">
                <a:solidFill>
                  <a:srgbClr val="FF0000"/>
                </a:solidFill>
                <a:latin typeface="DFKai-SB" pitchFamily="65" charset="-120"/>
                <a:ea typeface="DFKai-SB" pitchFamily="65" charset="-120"/>
              </a:rPr>
              <a:t>  </a:t>
            </a:r>
            <a:r>
              <a:rPr lang="zh-TW" altLang="en-US" sz="4000" b="1" dirty="0">
                <a:solidFill>
                  <a:srgbClr val="FF0000"/>
                </a:solidFill>
                <a:latin typeface="DFKai-SB" pitchFamily="65" charset="-120"/>
                <a:ea typeface="DFKai-SB" pitchFamily="65" charset="-120"/>
              </a:rPr>
              <a:t>願耶和華使他的臉光照你</a:t>
            </a:r>
            <a:r>
              <a:rPr lang="en-US" altLang="zh-TW" sz="4000" b="1" dirty="0">
                <a:solidFill>
                  <a:srgbClr val="FF0000"/>
                </a:solidFill>
                <a:latin typeface="DFKai-SB" pitchFamily="65" charset="-120"/>
                <a:ea typeface="DFKai-SB" pitchFamily="65" charset="-120"/>
              </a:rPr>
              <a:t>,</a:t>
            </a:r>
            <a:r>
              <a:rPr lang="zh-TW" altLang="en-US" sz="4000" b="1" dirty="0">
                <a:solidFill>
                  <a:srgbClr val="FF0000"/>
                </a:solidFill>
                <a:latin typeface="DFKai-SB" pitchFamily="65" charset="-120"/>
                <a:ea typeface="DFKai-SB" pitchFamily="65" charset="-120"/>
              </a:rPr>
              <a:t>賜恩給你</a:t>
            </a:r>
            <a:r>
              <a:rPr lang="en-US" altLang="zh-CN" sz="4000" b="1" dirty="0">
                <a:solidFill>
                  <a:srgbClr val="FF0000"/>
                </a:solidFill>
                <a:latin typeface="DFKai-SB" pitchFamily="65" charset="-120"/>
                <a:ea typeface="DFKai-SB" pitchFamily="65" charset="-120"/>
              </a:rPr>
              <a:t>.</a:t>
            </a:r>
          </a:p>
          <a:p>
            <a:r>
              <a:rPr lang="en-US" altLang="zh-CN" sz="800" b="1" dirty="0">
                <a:solidFill>
                  <a:srgbClr val="FF0000"/>
                </a:solidFill>
                <a:latin typeface="DFKai-SB" pitchFamily="65" charset="-120"/>
                <a:ea typeface="DFKai-SB" pitchFamily="65" charset="-120"/>
              </a:rPr>
              <a:t> </a:t>
            </a:r>
          </a:p>
          <a:p>
            <a:r>
              <a:rPr lang="en-US" altLang="zh-TW" sz="3400" b="1" dirty="0">
                <a:solidFill>
                  <a:srgbClr val="FF0000"/>
                </a:solidFill>
                <a:latin typeface="DFKai-SB" pitchFamily="65" charset="-120"/>
                <a:ea typeface="DFKai-SB" pitchFamily="65" charset="-120"/>
              </a:rPr>
              <a:t>  </a:t>
            </a:r>
            <a:r>
              <a:rPr lang="zh-TW" altLang="en-US" sz="4000" b="1" dirty="0">
                <a:solidFill>
                  <a:srgbClr val="FF0000"/>
                </a:solidFill>
                <a:latin typeface="DFKai-SB" pitchFamily="65" charset="-120"/>
                <a:ea typeface="DFKai-SB" pitchFamily="65" charset="-120"/>
              </a:rPr>
              <a:t>願耶和華向你仰臉</a:t>
            </a:r>
            <a:r>
              <a:rPr lang="en-US" altLang="zh-TW" sz="4000" b="1" dirty="0">
                <a:solidFill>
                  <a:srgbClr val="FF0000"/>
                </a:solidFill>
                <a:latin typeface="DFKai-SB" pitchFamily="65" charset="-120"/>
                <a:ea typeface="DFKai-SB" pitchFamily="65" charset="-120"/>
              </a:rPr>
              <a:t>,</a:t>
            </a:r>
            <a:r>
              <a:rPr lang="zh-TW" altLang="en-US" sz="4000" b="1" dirty="0">
                <a:solidFill>
                  <a:srgbClr val="FF0000"/>
                </a:solidFill>
                <a:latin typeface="DFKai-SB" pitchFamily="65" charset="-120"/>
                <a:ea typeface="DFKai-SB" pitchFamily="65" charset="-120"/>
              </a:rPr>
              <a:t>賜你平安</a:t>
            </a:r>
            <a:r>
              <a:rPr lang="en-US" altLang="zh-TW" sz="4000" b="1" dirty="0">
                <a:solidFill>
                  <a:srgbClr val="FF0000"/>
                </a:solidFill>
                <a:latin typeface="DFKai-SB" pitchFamily="65" charset="-120"/>
                <a:ea typeface="DFKai-SB" pitchFamily="65" charset="-120"/>
              </a:rPr>
              <a:t>.</a:t>
            </a:r>
            <a:endParaRPr lang="en-US" sz="4000" b="1" dirty="0">
              <a:solidFill>
                <a:srgbClr val="FF0000"/>
              </a:solidFill>
              <a:latin typeface="DFKai-SB" pitchFamily="65" charset="-120"/>
              <a:ea typeface="DFKai-SB" pitchFamily="65" charset="-120"/>
            </a:endParaRPr>
          </a:p>
        </p:txBody>
      </p:sp>
    </p:spTree>
    <p:extLst>
      <p:ext uri="{BB962C8B-B14F-4D97-AF65-F5344CB8AC3E}">
        <p14:creationId xmlns:p14="http://schemas.microsoft.com/office/powerpoint/2010/main" val="251760605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168" y="33867"/>
            <a:ext cx="12114213" cy="6822380"/>
          </a:xfrm>
          <a:prstGeom prst="rect">
            <a:avLst/>
          </a:prstGeom>
          <a:solidFill>
            <a:srgbClr val="002060"/>
          </a:solidFill>
        </p:spPr>
        <p:txBody>
          <a:bodyPr wrap="square">
            <a:spAutoFit/>
          </a:bodyPr>
          <a:lstStyle/>
          <a:p>
            <a:endParaRPr lang="en-US" sz="2800" b="1" baseline="30000" dirty="0">
              <a:latin typeface="+mn-ea"/>
            </a:endParaRPr>
          </a:p>
          <a:p>
            <a:endParaRPr lang="en-US" sz="2800" b="1" baseline="30000" dirty="0">
              <a:latin typeface="+mn-ea"/>
            </a:endParaRPr>
          </a:p>
          <a:p>
            <a:r>
              <a:rPr lang="en-US" sz="2800" b="1" baseline="30000" dirty="0">
                <a:latin typeface="+mn-ea"/>
              </a:rPr>
              <a:t> </a:t>
            </a:r>
            <a:r>
              <a:rPr lang="ko-KR" altLang="en-US" sz="2800" b="1" dirty="0">
                <a:latin typeface="+mn-ea"/>
              </a:rPr>
              <a:t>                      </a:t>
            </a:r>
            <a:r>
              <a:rPr lang="zh-TW" altLang="en-US" sz="4000" b="1" dirty="0">
                <a:solidFill>
                  <a:srgbClr val="FFFF00"/>
                </a:solidFill>
                <a:latin typeface="DFKai-SB" pitchFamily="65" charset="-120"/>
                <a:ea typeface="DFKai-SB" pitchFamily="65" charset="-120"/>
              </a:rPr>
              <a:t>快速</a:t>
            </a:r>
            <a:r>
              <a:rPr lang="zh-CN" altLang="en-US" sz="4000" b="1" dirty="0">
                <a:solidFill>
                  <a:srgbClr val="FFFF00"/>
                </a:solidFill>
                <a:latin typeface="DFKai-SB" pitchFamily="65" charset="-120"/>
                <a:ea typeface="DFKai-SB" pitchFamily="65" charset="-120"/>
              </a:rPr>
              <a:t>滅亡</a:t>
            </a:r>
            <a:r>
              <a:rPr lang="zh-TW" altLang="en-US" sz="4000" b="1" dirty="0">
                <a:solidFill>
                  <a:srgbClr val="FFFF00"/>
                </a:solidFill>
                <a:latin typeface="DFKai-SB" pitchFamily="65" charset="-120"/>
                <a:ea typeface="DFKai-SB" pitchFamily="65" charset="-120"/>
              </a:rPr>
              <a:t>的三條道路</a:t>
            </a:r>
            <a:endParaRPr lang="en-US" altLang="ko-KR" sz="4000" b="1" dirty="0">
              <a:solidFill>
                <a:srgbClr val="FFFF00"/>
              </a:solidFill>
              <a:latin typeface="+mn-ea"/>
            </a:endParaRPr>
          </a:p>
          <a:p>
            <a:endParaRPr lang="en-US" altLang="ko-KR" sz="1200" b="1" dirty="0">
              <a:solidFill>
                <a:schemeClr val="bg1"/>
              </a:solidFill>
              <a:latin typeface="+mn-ea"/>
            </a:endParaRPr>
          </a:p>
          <a:p>
            <a:endParaRPr lang="en-US" altLang="ko-KR" sz="1200" b="1" dirty="0">
              <a:solidFill>
                <a:schemeClr val="bg1"/>
              </a:solidFill>
              <a:latin typeface="+mn-ea"/>
            </a:endParaRPr>
          </a:p>
          <a:p>
            <a:endParaRPr lang="en-US" altLang="ko-KR" sz="1200" b="1" dirty="0">
              <a:solidFill>
                <a:schemeClr val="bg1"/>
              </a:solidFill>
              <a:latin typeface="+mn-ea"/>
            </a:endParaRPr>
          </a:p>
          <a:p>
            <a:r>
              <a:rPr lang="en-US" altLang="zh-CN" sz="3200" b="1" dirty="0">
                <a:solidFill>
                  <a:srgbClr val="FFFF00"/>
                </a:solidFill>
                <a:latin typeface="+mj-lt"/>
                <a:ea typeface="DFKai-SB" pitchFamily="65" charset="-120"/>
              </a:rPr>
              <a:t>1</a:t>
            </a:r>
            <a:r>
              <a:rPr lang="zh-CN" altLang="en-US" sz="3200" b="1" dirty="0">
                <a:solidFill>
                  <a:srgbClr val="FFFF00"/>
                </a:solidFill>
                <a:latin typeface="+mj-lt"/>
                <a:ea typeface="DFKai-SB" pitchFamily="65" charset="-120"/>
              </a:rPr>
              <a:t>）</a:t>
            </a:r>
            <a:r>
              <a:rPr lang="zh-CN" altLang="en-US" sz="3200" b="1" dirty="0">
                <a:solidFill>
                  <a:srgbClr val="FFFF00"/>
                </a:solidFill>
                <a:latin typeface="DFKai-SB" pitchFamily="65" charset="-120"/>
                <a:ea typeface="DFKai-SB" pitchFamily="65" charset="-120"/>
              </a:rPr>
              <a:t>驕傲</a:t>
            </a:r>
            <a:endParaRPr lang="en-US" altLang="ko-KR" sz="3200" b="1" dirty="0">
              <a:solidFill>
                <a:srgbClr val="FFFF00"/>
              </a:solidFill>
              <a:latin typeface="DFKai-SB" pitchFamily="65" charset="-120"/>
              <a:ea typeface="DFKai-SB" pitchFamily="65" charset="-120"/>
            </a:endParaRPr>
          </a:p>
          <a:p>
            <a:r>
              <a:rPr lang="en-US" altLang="ko-KR" sz="2800" b="1" dirty="0">
                <a:solidFill>
                  <a:schemeClr val="bg1"/>
                </a:solidFill>
                <a:latin typeface="+mn-ea"/>
              </a:rPr>
              <a:t>    </a:t>
            </a:r>
            <a:r>
              <a:rPr lang="zh-CN" altLang="en-US" sz="2800" b="1" dirty="0">
                <a:solidFill>
                  <a:srgbClr val="FF0000"/>
                </a:solidFill>
                <a:latin typeface="DFKai-SB" panose="03000509000000000000" pitchFamily="65" charset="-120"/>
                <a:ea typeface="DFKai-SB" panose="03000509000000000000" pitchFamily="65" charset="-120"/>
              </a:rPr>
              <a:t>箴言</a:t>
            </a:r>
            <a:r>
              <a:rPr lang="ko-KR" altLang="en-US" sz="2800" b="1" dirty="0">
                <a:solidFill>
                  <a:srgbClr val="FF0000"/>
                </a:solidFill>
              </a:rPr>
              <a:t> </a:t>
            </a:r>
            <a:r>
              <a:rPr lang="x-none" sz="2800" b="1" dirty="0">
                <a:solidFill>
                  <a:srgbClr val="FF0000"/>
                </a:solidFill>
              </a:rPr>
              <a:t>16:18</a:t>
            </a:r>
            <a:r>
              <a:rPr lang="en-US" sz="2800" b="1" dirty="0">
                <a:solidFill>
                  <a:srgbClr val="FF0000"/>
                </a:solidFill>
              </a:rPr>
              <a:t>.</a:t>
            </a:r>
            <a:r>
              <a:rPr lang="x-none" sz="2800" b="1" dirty="0">
                <a:solidFill>
                  <a:srgbClr val="FF0000"/>
                </a:solidFill>
              </a:rPr>
              <a:t> </a:t>
            </a:r>
            <a:r>
              <a:rPr lang="en-US" sz="2800" b="1" dirty="0">
                <a:solidFill>
                  <a:srgbClr val="FF0000"/>
                </a:solidFill>
              </a:rPr>
              <a:t> </a:t>
            </a:r>
            <a:r>
              <a:rPr lang="zh-TW" altLang="en-US" sz="3000" b="1" dirty="0">
                <a:solidFill>
                  <a:srgbClr val="FFFF00"/>
                </a:solidFill>
                <a:latin typeface="DFKai-SB" panose="03000509000000000000" pitchFamily="65" charset="-120"/>
                <a:ea typeface="DFKai-SB" panose="03000509000000000000" pitchFamily="65" charset="-120"/>
              </a:rPr>
              <a:t>驕傲</a:t>
            </a:r>
            <a:r>
              <a:rPr lang="zh-TW" altLang="en-US" sz="3000" dirty="0">
                <a:solidFill>
                  <a:schemeClr val="bg1"/>
                </a:solidFill>
                <a:latin typeface="DFKai-SB" panose="03000509000000000000" pitchFamily="65" charset="-120"/>
                <a:ea typeface="DFKai-SB" panose="03000509000000000000" pitchFamily="65" charset="-120"/>
              </a:rPr>
              <a:t>在敗壞以先；</a:t>
            </a:r>
            <a:r>
              <a:rPr lang="zh-TW" altLang="en-US" sz="3000" b="1" dirty="0">
                <a:solidFill>
                  <a:srgbClr val="FFFF00"/>
                </a:solidFill>
                <a:latin typeface="DFKai-SB" panose="03000509000000000000" pitchFamily="65" charset="-120"/>
                <a:ea typeface="DFKai-SB" panose="03000509000000000000" pitchFamily="65" charset="-120"/>
              </a:rPr>
              <a:t>狂心</a:t>
            </a:r>
            <a:r>
              <a:rPr lang="zh-TW" altLang="en-US" sz="3000" dirty="0">
                <a:solidFill>
                  <a:schemeClr val="bg1"/>
                </a:solidFill>
                <a:latin typeface="DFKai-SB" panose="03000509000000000000" pitchFamily="65" charset="-120"/>
                <a:ea typeface="DFKai-SB" panose="03000509000000000000" pitchFamily="65" charset="-120"/>
              </a:rPr>
              <a:t>在跌倒之前</a:t>
            </a:r>
            <a:r>
              <a:rPr lang="zh-TW" altLang="en-US" sz="2800" dirty="0">
                <a:solidFill>
                  <a:schemeClr val="bg1"/>
                </a:solidFill>
              </a:rPr>
              <a:t>。 </a:t>
            </a:r>
            <a:endParaRPr lang="en-US" sz="1800" b="1" dirty="0">
              <a:solidFill>
                <a:schemeClr val="bg1"/>
              </a:solidFill>
            </a:endParaRPr>
          </a:p>
          <a:p>
            <a:r>
              <a:rPr lang="x-none" sz="1800" b="1" dirty="0">
                <a:solidFill>
                  <a:schemeClr val="bg1"/>
                </a:solidFill>
              </a:rPr>
              <a:t> </a:t>
            </a:r>
            <a:endParaRPr lang="en-US" sz="1800" dirty="0">
              <a:solidFill>
                <a:schemeClr val="bg1"/>
              </a:solidFill>
            </a:endParaRPr>
          </a:p>
          <a:p>
            <a:r>
              <a:rPr lang="en-US" altLang="ko-KR" sz="3200" b="1" dirty="0">
                <a:solidFill>
                  <a:srgbClr val="FFFF00"/>
                </a:solidFill>
                <a:latin typeface="+mj-lt"/>
                <a:ea typeface="DFKai-SB" pitchFamily="65" charset="-120"/>
              </a:rPr>
              <a:t>2) </a:t>
            </a:r>
            <a:r>
              <a:rPr lang="zh-CN" altLang="en-US" sz="3200" b="1" dirty="0">
                <a:solidFill>
                  <a:srgbClr val="FFFF00"/>
                </a:solidFill>
                <a:latin typeface="DFKai-SB" pitchFamily="65" charset="-120"/>
                <a:ea typeface="DFKai-SB" pitchFamily="65" charset="-120"/>
              </a:rPr>
              <a:t>不悔改</a:t>
            </a:r>
            <a:endParaRPr lang="en-US" altLang="ko-KR" sz="3200" b="1" dirty="0">
              <a:solidFill>
                <a:srgbClr val="FFFF00"/>
              </a:solidFill>
              <a:latin typeface="DFKai-SB" pitchFamily="65" charset="-120"/>
              <a:ea typeface="DFKai-SB" pitchFamily="65" charset="-120"/>
            </a:endParaRPr>
          </a:p>
          <a:p>
            <a:r>
              <a:rPr lang="ko-KR" altLang="en-US" sz="2800" b="1" dirty="0">
                <a:solidFill>
                  <a:schemeClr val="bg1"/>
                </a:solidFill>
                <a:latin typeface="+mn-ea"/>
              </a:rPr>
              <a:t>    </a:t>
            </a:r>
            <a:r>
              <a:rPr lang="zh-CN" altLang="en-US" sz="2800" b="1" dirty="0">
                <a:solidFill>
                  <a:srgbClr val="FF0000"/>
                </a:solidFill>
                <a:latin typeface="DFKai-SB" panose="03000509000000000000" pitchFamily="65" charset="-120"/>
                <a:ea typeface="DFKai-SB" panose="03000509000000000000" pitchFamily="65" charset="-120"/>
              </a:rPr>
              <a:t>路加</a:t>
            </a:r>
            <a:r>
              <a:rPr lang="ko-KR" altLang="en-US" sz="2800" b="1" dirty="0">
                <a:solidFill>
                  <a:srgbClr val="FF0000"/>
                </a:solidFill>
                <a:latin typeface="DFKai-SB" panose="03000509000000000000" pitchFamily="65" charset="-120"/>
              </a:rPr>
              <a:t> </a:t>
            </a:r>
            <a:r>
              <a:rPr lang="en-US" sz="2800" b="1" dirty="0">
                <a:solidFill>
                  <a:srgbClr val="FF0000"/>
                </a:solidFill>
              </a:rPr>
              <a:t>13:3.  </a:t>
            </a:r>
            <a:r>
              <a:rPr lang="zh-TW" altLang="en-US" sz="2800" dirty="0">
                <a:solidFill>
                  <a:schemeClr val="bg1"/>
                </a:solidFill>
                <a:latin typeface="DFKai-SB" panose="03000509000000000000" pitchFamily="65" charset="-120"/>
                <a:ea typeface="DFKai-SB" panose="03000509000000000000" pitchFamily="65" charset="-120"/>
              </a:rPr>
              <a:t>我告訴你們，不是的！你們若</a:t>
            </a:r>
            <a:r>
              <a:rPr lang="zh-TW" altLang="en-US" sz="2800" b="1" dirty="0">
                <a:solidFill>
                  <a:srgbClr val="FFFF00"/>
                </a:solidFill>
                <a:latin typeface="DFKai-SB" panose="03000509000000000000" pitchFamily="65" charset="-120"/>
                <a:ea typeface="DFKai-SB" panose="03000509000000000000" pitchFamily="65" charset="-120"/>
              </a:rPr>
              <a:t>不悔改</a:t>
            </a:r>
            <a:r>
              <a:rPr lang="zh-TW" altLang="en-US" sz="2800" dirty="0">
                <a:solidFill>
                  <a:schemeClr val="bg1"/>
                </a:solidFill>
                <a:latin typeface="DFKai-SB" panose="03000509000000000000" pitchFamily="65" charset="-120"/>
                <a:ea typeface="DFKai-SB" panose="03000509000000000000" pitchFamily="65" charset="-120"/>
              </a:rPr>
              <a:t>，都要如此滅亡</a:t>
            </a:r>
            <a:r>
              <a:rPr lang="zh-TW" altLang="en-US" sz="2800" dirty="0">
                <a:solidFill>
                  <a:schemeClr val="bg1"/>
                </a:solidFill>
              </a:rPr>
              <a:t>！ </a:t>
            </a:r>
          </a:p>
          <a:p>
            <a:endParaRPr lang="en-US" altLang="ko-KR" sz="1800" b="1" dirty="0">
              <a:solidFill>
                <a:schemeClr val="bg1"/>
              </a:solidFill>
            </a:endParaRPr>
          </a:p>
          <a:p>
            <a:r>
              <a:rPr lang="en-US" altLang="ko-KR" sz="3200" b="1" dirty="0">
                <a:solidFill>
                  <a:srgbClr val="FFFF00"/>
                </a:solidFill>
                <a:latin typeface="+mj-lt"/>
                <a:ea typeface="DFKai-SB" pitchFamily="65" charset="-120"/>
              </a:rPr>
              <a:t>3) </a:t>
            </a:r>
            <a:r>
              <a:rPr lang="zh-CN" altLang="en-US" sz="3200" b="1" dirty="0">
                <a:solidFill>
                  <a:srgbClr val="FFFF00"/>
                </a:solidFill>
                <a:latin typeface="DFKai-SB" pitchFamily="65" charset="-120"/>
                <a:ea typeface="DFKai-SB" pitchFamily="65" charset="-120"/>
              </a:rPr>
              <a:t>不饒恕</a:t>
            </a:r>
            <a:endParaRPr lang="en-US" altLang="ko-KR" sz="3200" b="1" dirty="0">
              <a:solidFill>
                <a:srgbClr val="FFFF00"/>
              </a:solidFill>
              <a:latin typeface="DFKai-SB" pitchFamily="65" charset="-120"/>
              <a:ea typeface="DFKai-SB" pitchFamily="65" charset="-120"/>
            </a:endParaRPr>
          </a:p>
          <a:p>
            <a:r>
              <a:rPr lang="ko-KR" altLang="en-US" sz="2800" b="1" dirty="0">
                <a:solidFill>
                  <a:schemeClr val="bg1"/>
                </a:solidFill>
              </a:rPr>
              <a:t>      </a:t>
            </a:r>
            <a:r>
              <a:rPr lang="zh-CN" altLang="en-US" sz="2800" b="1" dirty="0">
                <a:solidFill>
                  <a:srgbClr val="FF0000"/>
                </a:solidFill>
                <a:latin typeface="DFKai-SB" panose="03000509000000000000" pitchFamily="65" charset="-120"/>
                <a:ea typeface="DFKai-SB" panose="03000509000000000000" pitchFamily="65" charset="-120"/>
              </a:rPr>
              <a:t>馬太</a:t>
            </a:r>
            <a:r>
              <a:rPr lang="ko-KR" altLang="en-US" sz="2800" b="1" dirty="0">
                <a:solidFill>
                  <a:srgbClr val="FF0000"/>
                </a:solidFill>
              </a:rPr>
              <a:t> </a:t>
            </a:r>
            <a:r>
              <a:rPr lang="x-none" sz="2800" b="1" dirty="0">
                <a:solidFill>
                  <a:srgbClr val="FF0000"/>
                </a:solidFill>
              </a:rPr>
              <a:t>6:</a:t>
            </a:r>
            <a:r>
              <a:rPr lang="en-US" sz="2800" b="1" dirty="0">
                <a:solidFill>
                  <a:srgbClr val="FF0000"/>
                </a:solidFill>
              </a:rPr>
              <a:t>14-</a:t>
            </a:r>
            <a:r>
              <a:rPr lang="x-none" sz="2800" b="1" dirty="0">
                <a:solidFill>
                  <a:srgbClr val="FF0000"/>
                </a:solidFill>
              </a:rPr>
              <a:t>15</a:t>
            </a:r>
            <a:r>
              <a:rPr lang="en-US" sz="2800" b="1" dirty="0">
                <a:solidFill>
                  <a:srgbClr val="FF0000"/>
                </a:solidFill>
              </a:rPr>
              <a:t>.</a:t>
            </a:r>
            <a:r>
              <a:rPr lang="x-none" sz="2800" b="1" dirty="0">
                <a:solidFill>
                  <a:srgbClr val="FF0000"/>
                </a:solidFill>
              </a:rPr>
              <a:t> </a:t>
            </a:r>
            <a:r>
              <a:rPr lang="en-US" altLang="zh-TW" sz="2800" dirty="0">
                <a:solidFill>
                  <a:schemeClr val="bg1"/>
                </a:solidFill>
              </a:rPr>
              <a:t>14</a:t>
            </a:r>
            <a:r>
              <a:rPr lang="zh-TW" altLang="en-US" sz="2800" dirty="0">
                <a:solidFill>
                  <a:schemeClr val="bg1"/>
                </a:solidFill>
              </a:rPr>
              <a:t>   </a:t>
            </a:r>
            <a:r>
              <a:rPr lang="zh-TW" altLang="en-US" sz="2800" dirty="0">
                <a:solidFill>
                  <a:schemeClr val="bg1"/>
                </a:solidFill>
                <a:latin typeface="DFKai-SB" panose="03000509000000000000" pitchFamily="65" charset="-120"/>
                <a:ea typeface="DFKai-SB" panose="03000509000000000000" pitchFamily="65" charset="-120"/>
              </a:rPr>
              <a:t>你們</a:t>
            </a:r>
            <a:r>
              <a:rPr lang="zh-TW" altLang="en-US" sz="2800" b="1" dirty="0">
                <a:solidFill>
                  <a:srgbClr val="FFFF00"/>
                </a:solidFill>
                <a:latin typeface="DFKai-SB" panose="03000509000000000000" pitchFamily="65" charset="-120"/>
                <a:ea typeface="DFKai-SB" panose="03000509000000000000" pitchFamily="65" charset="-120"/>
              </a:rPr>
              <a:t>饒恕</a:t>
            </a:r>
            <a:r>
              <a:rPr lang="zh-TW" altLang="en-US" sz="2800" dirty="0">
                <a:solidFill>
                  <a:schemeClr val="bg1"/>
                </a:solidFill>
                <a:latin typeface="DFKai-SB" panose="03000509000000000000" pitchFamily="65" charset="-120"/>
                <a:ea typeface="DFKai-SB" panose="03000509000000000000" pitchFamily="65" charset="-120"/>
              </a:rPr>
              <a:t>人的過犯，你們的天父也必</a:t>
            </a:r>
            <a:r>
              <a:rPr lang="zh-TW" altLang="en-US" sz="2800" b="1" dirty="0">
                <a:solidFill>
                  <a:srgbClr val="FFFF00"/>
                </a:solidFill>
                <a:latin typeface="DFKai-SB" panose="03000509000000000000" pitchFamily="65" charset="-120"/>
                <a:ea typeface="DFKai-SB" panose="03000509000000000000" pitchFamily="65" charset="-120"/>
              </a:rPr>
              <a:t>饒恕</a:t>
            </a:r>
            <a:r>
              <a:rPr lang="zh-TW" altLang="en-US" sz="2800" dirty="0">
                <a:solidFill>
                  <a:schemeClr val="bg1"/>
                </a:solidFill>
                <a:latin typeface="DFKai-SB" panose="03000509000000000000" pitchFamily="65" charset="-120"/>
                <a:ea typeface="DFKai-SB" panose="03000509000000000000" pitchFamily="65" charset="-120"/>
              </a:rPr>
              <a:t>你們的過犯</a:t>
            </a:r>
            <a:r>
              <a:rPr lang="zh-TW" altLang="en-US" sz="2800" dirty="0">
                <a:solidFill>
                  <a:schemeClr val="bg1"/>
                </a:solidFill>
              </a:rPr>
              <a:t>； </a:t>
            </a:r>
          </a:p>
          <a:p>
            <a:r>
              <a:rPr lang="en-US" altLang="zh-TW" sz="2800" dirty="0">
                <a:solidFill>
                  <a:schemeClr val="bg1"/>
                </a:solidFill>
              </a:rPr>
              <a:t>                        15</a:t>
            </a:r>
            <a:r>
              <a:rPr lang="zh-TW" altLang="en-US" sz="2800" dirty="0">
                <a:solidFill>
                  <a:schemeClr val="bg1"/>
                </a:solidFill>
              </a:rPr>
              <a:t>  </a:t>
            </a:r>
            <a:r>
              <a:rPr lang="zh-TW" altLang="en-US" sz="2800" dirty="0">
                <a:solidFill>
                  <a:schemeClr val="bg1"/>
                </a:solidFill>
                <a:latin typeface="DFKai-SB" panose="03000509000000000000" pitchFamily="65" charset="-120"/>
                <a:ea typeface="DFKai-SB" panose="03000509000000000000" pitchFamily="65" charset="-120"/>
              </a:rPr>
              <a:t>你們</a:t>
            </a:r>
            <a:r>
              <a:rPr lang="zh-TW" altLang="en-US" sz="2800" b="1" dirty="0">
                <a:solidFill>
                  <a:srgbClr val="FFFF00"/>
                </a:solidFill>
                <a:latin typeface="DFKai-SB" panose="03000509000000000000" pitchFamily="65" charset="-120"/>
                <a:ea typeface="DFKai-SB" panose="03000509000000000000" pitchFamily="65" charset="-120"/>
              </a:rPr>
              <a:t>不饒恕</a:t>
            </a:r>
            <a:r>
              <a:rPr lang="zh-TW" altLang="en-US" sz="2800" dirty="0">
                <a:solidFill>
                  <a:schemeClr val="bg1"/>
                </a:solidFill>
                <a:latin typeface="DFKai-SB" panose="03000509000000000000" pitchFamily="65" charset="-120"/>
                <a:ea typeface="DFKai-SB" panose="03000509000000000000" pitchFamily="65" charset="-120"/>
              </a:rPr>
              <a:t>人的過犯，你們的天父也必</a:t>
            </a:r>
            <a:r>
              <a:rPr lang="zh-TW" altLang="en-US" sz="2800" b="1" dirty="0">
                <a:solidFill>
                  <a:srgbClr val="FFFF00"/>
                </a:solidFill>
                <a:latin typeface="DFKai-SB" panose="03000509000000000000" pitchFamily="65" charset="-120"/>
                <a:ea typeface="DFKai-SB" panose="03000509000000000000" pitchFamily="65" charset="-120"/>
              </a:rPr>
              <a:t>不饒恕</a:t>
            </a:r>
            <a:r>
              <a:rPr lang="zh-TW" altLang="en-US" sz="2800" dirty="0">
                <a:solidFill>
                  <a:schemeClr val="bg1"/>
                </a:solidFill>
                <a:latin typeface="DFKai-SB" panose="03000509000000000000" pitchFamily="65" charset="-120"/>
                <a:ea typeface="DFKai-SB" panose="03000509000000000000" pitchFamily="65" charset="-120"/>
              </a:rPr>
              <a:t>你們的過犯</a:t>
            </a:r>
            <a:r>
              <a:rPr lang="zh-TW" altLang="en-US" sz="2800" dirty="0">
                <a:solidFill>
                  <a:schemeClr val="bg1"/>
                </a:solidFill>
              </a:rPr>
              <a:t>。 </a:t>
            </a:r>
          </a:p>
          <a:p>
            <a:endParaRPr lang="en-US" sz="1600" b="1" dirty="0">
              <a:latin typeface="+mn-ea"/>
            </a:endParaRPr>
          </a:p>
          <a:p>
            <a:endParaRPr lang="en-US" sz="1600" b="1" dirty="0">
              <a:latin typeface="+mn-ea"/>
            </a:endParaRPr>
          </a:p>
          <a:p>
            <a:endParaRPr lang="en-US" sz="1600" b="1" dirty="0">
              <a:latin typeface="+mn-ea"/>
            </a:endParaRPr>
          </a:p>
          <a:p>
            <a:endParaRPr lang="en-US" sz="1600" b="1" dirty="0">
              <a:latin typeface="+mn-ea"/>
            </a:endParaRPr>
          </a:p>
          <a:p>
            <a:endParaRPr lang="en-US" sz="1600" b="1" dirty="0">
              <a:latin typeface="+mn-ea"/>
            </a:endParaRPr>
          </a:p>
        </p:txBody>
      </p:sp>
    </p:spTree>
    <p:extLst>
      <p:ext uri="{BB962C8B-B14F-4D97-AF65-F5344CB8AC3E}">
        <p14:creationId xmlns:p14="http://schemas.microsoft.com/office/powerpoint/2010/main" val="251055392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4612" y="0"/>
            <a:ext cx="12039600" cy="6924973"/>
          </a:xfrm>
          <a:prstGeom prst="rect">
            <a:avLst/>
          </a:prstGeom>
          <a:solidFill>
            <a:srgbClr val="002060"/>
          </a:solidFill>
        </p:spPr>
        <p:txBody>
          <a:bodyPr wrap="square">
            <a:spAutoFit/>
          </a:bodyPr>
          <a:lstStyle/>
          <a:p>
            <a:r>
              <a:rPr lang="zh-TW" altLang="en-US" sz="3200" b="1" dirty="0">
                <a:solidFill>
                  <a:srgbClr val="FFFF00"/>
                </a:solidFill>
                <a:latin typeface="DFKai-SB" pitchFamily="65" charset="-120"/>
                <a:ea typeface="DFKai-SB" pitchFamily="65" charset="-120"/>
              </a:rPr>
              <a:t>                </a:t>
            </a:r>
            <a:r>
              <a:rPr lang="zh-TW" altLang="en-US" sz="3600" b="1" dirty="0">
                <a:solidFill>
                  <a:srgbClr val="FFFF00"/>
                </a:solidFill>
                <a:latin typeface="DFKai-SB" pitchFamily="65" charset="-120"/>
                <a:ea typeface="DFKai-SB" pitchFamily="65" charset="-120"/>
              </a:rPr>
              <a:t>約伯記的結構和大綱</a:t>
            </a:r>
            <a:endParaRPr lang="en-US" sz="3600" b="1" dirty="0">
              <a:solidFill>
                <a:srgbClr val="FFFF00"/>
              </a:solidFill>
            </a:endParaRPr>
          </a:p>
          <a:p>
            <a:r>
              <a:rPr lang="en-US" sz="1000" b="1" dirty="0">
                <a:solidFill>
                  <a:schemeClr val="bg1"/>
                </a:solidFill>
              </a:rPr>
              <a:t> </a:t>
            </a:r>
            <a:r>
              <a:rPr lang="en-US" sz="2800" b="1" dirty="0" smtClean="0">
                <a:solidFill>
                  <a:schemeClr val="bg1"/>
                </a:solidFill>
              </a:rPr>
              <a:t>I</a:t>
            </a:r>
            <a:r>
              <a:rPr lang="en-US" sz="2800" b="1" dirty="0">
                <a:solidFill>
                  <a:schemeClr val="bg1"/>
                </a:solidFill>
              </a:rPr>
              <a:t>. </a:t>
            </a:r>
            <a:r>
              <a:rPr lang="zh-TW" altLang="en-US" sz="2800" b="1" dirty="0">
                <a:solidFill>
                  <a:srgbClr val="FFFF00"/>
                </a:solidFill>
                <a:latin typeface="DFKai-SB" pitchFamily="65" charset="-120"/>
                <a:ea typeface="DFKai-SB" pitchFamily="65" charset="-120"/>
              </a:rPr>
              <a:t>序言</a:t>
            </a:r>
            <a:r>
              <a:rPr lang="en-US" sz="2800" b="1" dirty="0">
                <a:solidFill>
                  <a:schemeClr val="bg1"/>
                </a:solidFill>
              </a:rPr>
              <a:t> </a:t>
            </a:r>
            <a:r>
              <a:rPr lang="zh-CN" altLang="en-US" sz="2800" b="1" dirty="0">
                <a:solidFill>
                  <a:schemeClr val="bg1"/>
                </a:solidFill>
              </a:rPr>
              <a:t>（</a:t>
            </a:r>
            <a:r>
              <a:rPr lang="en-US" sz="2800" b="1" dirty="0">
                <a:solidFill>
                  <a:schemeClr val="bg1"/>
                </a:solidFill>
              </a:rPr>
              <a:t>1:1-2:13</a:t>
            </a:r>
            <a:r>
              <a:rPr lang="zh-CN" altLang="en-US" sz="2800" b="1" dirty="0">
                <a:solidFill>
                  <a:schemeClr val="bg1"/>
                </a:solidFill>
              </a:rPr>
              <a:t>）：</a:t>
            </a:r>
            <a:r>
              <a:rPr lang="zh-TW" altLang="en-US" sz="2800" b="1" dirty="0">
                <a:solidFill>
                  <a:srgbClr val="FF0000"/>
                </a:solidFill>
                <a:latin typeface="DFKai-SB" panose="03000509000000000000" pitchFamily="65" charset="-120"/>
                <a:ea typeface="DFKai-SB" panose="03000509000000000000" pitchFamily="65" charset="-120"/>
              </a:rPr>
              <a:t>散文</a:t>
            </a:r>
            <a:endParaRPr lang="en-US" sz="2800" b="1" dirty="0">
              <a:solidFill>
                <a:schemeClr val="bg1"/>
              </a:solidFill>
              <a:latin typeface="DFKai-SB" panose="03000509000000000000" pitchFamily="65" charset="-120"/>
              <a:ea typeface="DFKai-SB" panose="03000509000000000000" pitchFamily="65" charset="-120"/>
            </a:endParaRPr>
          </a:p>
          <a:p>
            <a:pPr lvl="0"/>
            <a:r>
              <a:rPr lang="zh-TW" altLang="en-US" sz="2600" dirty="0">
                <a:solidFill>
                  <a:schemeClr val="bg1"/>
                </a:solidFill>
              </a:rPr>
              <a:t>     </a:t>
            </a:r>
            <a:r>
              <a:rPr lang="en-US" altLang="zh-TW" sz="2600" dirty="0">
                <a:solidFill>
                  <a:schemeClr val="bg1"/>
                </a:solidFill>
              </a:rPr>
              <a:t>	1.</a:t>
            </a:r>
            <a:r>
              <a:rPr lang="zh-TW" altLang="en-US" sz="2600" b="1" dirty="0">
                <a:solidFill>
                  <a:schemeClr val="bg1"/>
                </a:solidFill>
                <a:latin typeface="DFKai-SB" pitchFamily="65" charset="-120"/>
                <a:ea typeface="DFKai-SB" pitchFamily="65" charset="-120"/>
              </a:rPr>
              <a:t>約伯的</a:t>
            </a:r>
            <a:r>
              <a:rPr lang="zh-CN" altLang="en-US" sz="2600" b="1" dirty="0">
                <a:solidFill>
                  <a:schemeClr val="bg1"/>
                </a:solidFill>
                <a:latin typeface="DFKai-SB" pitchFamily="65" charset="-120"/>
                <a:ea typeface="DFKai-SB" pitchFamily="65" charset="-120"/>
              </a:rPr>
              <a:t>幸福</a:t>
            </a:r>
            <a:r>
              <a:rPr lang="en-US" sz="2600" dirty="0">
                <a:solidFill>
                  <a:schemeClr val="bg1"/>
                </a:solidFill>
              </a:rPr>
              <a:t> (1:1-5)	2. </a:t>
            </a:r>
            <a:r>
              <a:rPr lang="zh-TW" altLang="en-US" sz="2600" b="1" dirty="0">
                <a:solidFill>
                  <a:schemeClr val="bg1"/>
                </a:solidFill>
                <a:latin typeface="DFKai-SB" pitchFamily="65" charset="-120"/>
                <a:ea typeface="DFKai-SB" pitchFamily="65" charset="-120"/>
              </a:rPr>
              <a:t>約伯</a:t>
            </a:r>
            <a:r>
              <a:rPr lang="zh-CN" altLang="en-US" sz="2600" b="1" dirty="0">
                <a:solidFill>
                  <a:schemeClr val="bg1"/>
                </a:solidFill>
                <a:latin typeface="DFKai-SB" pitchFamily="65" charset="-120"/>
                <a:ea typeface="DFKai-SB" pitchFamily="65" charset="-120"/>
              </a:rPr>
              <a:t>被</a:t>
            </a:r>
            <a:r>
              <a:rPr lang="zh-TW" altLang="en-US" sz="2600" b="1" dirty="0">
                <a:solidFill>
                  <a:schemeClr val="bg1"/>
                </a:solidFill>
                <a:latin typeface="DFKai-SB" pitchFamily="65" charset="-120"/>
                <a:ea typeface="DFKai-SB" pitchFamily="65" charset="-120"/>
              </a:rPr>
              <a:t>試驗</a:t>
            </a:r>
            <a:r>
              <a:rPr lang="en-US" sz="2600" dirty="0">
                <a:solidFill>
                  <a:schemeClr val="bg1"/>
                </a:solidFill>
              </a:rPr>
              <a:t> (1:6-2:13)</a:t>
            </a:r>
          </a:p>
          <a:p>
            <a:r>
              <a:rPr lang="en-US" sz="2800" b="1" dirty="0">
                <a:solidFill>
                  <a:schemeClr val="bg1"/>
                </a:solidFill>
              </a:rPr>
              <a:t>II. </a:t>
            </a:r>
            <a:r>
              <a:rPr lang="zh-TW" altLang="en-US" sz="2800" b="1" dirty="0">
                <a:solidFill>
                  <a:srgbClr val="FFFF00"/>
                </a:solidFill>
                <a:latin typeface="DFKai-SB" pitchFamily="65" charset="-120"/>
                <a:ea typeface="DFKai-SB" pitchFamily="65" charset="-120"/>
              </a:rPr>
              <a:t>約伯</a:t>
            </a:r>
            <a:r>
              <a:rPr lang="zh-CN" altLang="en-US" sz="2800" b="1" dirty="0">
                <a:solidFill>
                  <a:srgbClr val="FFFF00"/>
                </a:solidFill>
                <a:latin typeface="DFKai-SB" pitchFamily="65" charset="-120"/>
                <a:ea typeface="DFKai-SB" pitchFamily="65" charset="-120"/>
              </a:rPr>
              <a:t>與三個朋友的對話</a:t>
            </a:r>
            <a:r>
              <a:rPr lang="en-US" altLang="zh-CN" sz="2800" b="1" dirty="0">
                <a:solidFill>
                  <a:srgbClr val="FFFF00"/>
                </a:solidFill>
                <a:latin typeface="DFKai-SB" pitchFamily="65" charset="-120"/>
                <a:ea typeface="DFKai-SB" pitchFamily="65" charset="-120"/>
              </a:rPr>
              <a:t>/</a:t>
            </a:r>
            <a:r>
              <a:rPr lang="zh-CN" altLang="en-US" sz="2800" b="1" dirty="0">
                <a:solidFill>
                  <a:srgbClr val="FFFF00"/>
                </a:solidFill>
                <a:latin typeface="DFKai-SB" pitchFamily="65" charset="-120"/>
                <a:ea typeface="DFKai-SB" pitchFamily="65" charset="-120"/>
              </a:rPr>
              <a:t>辯論 </a:t>
            </a:r>
            <a:r>
              <a:rPr lang="en-US" sz="2800" dirty="0">
                <a:solidFill>
                  <a:schemeClr val="bg1"/>
                </a:solidFill>
              </a:rPr>
              <a:t> </a:t>
            </a:r>
            <a:r>
              <a:rPr lang="en-US" sz="2800" b="1" dirty="0">
                <a:solidFill>
                  <a:schemeClr val="bg1"/>
                </a:solidFill>
              </a:rPr>
              <a:t>(3:1-27:23)</a:t>
            </a:r>
            <a:r>
              <a:rPr lang="zh-CN" altLang="en-US" sz="2800" b="1" dirty="0">
                <a:solidFill>
                  <a:schemeClr val="bg1"/>
                </a:solidFill>
              </a:rPr>
              <a:t>：</a:t>
            </a:r>
            <a:r>
              <a:rPr lang="zh-TW" altLang="en-US" sz="2800" b="1" dirty="0">
                <a:solidFill>
                  <a:srgbClr val="FF0000"/>
                </a:solidFill>
                <a:latin typeface="DFKai-SB" panose="03000509000000000000" pitchFamily="65" charset="-120"/>
                <a:ea typeface="DFKai-SB" panose="03000509000000000000" pitchFamily="65" charset="-120"/>
              </a:rPr>
              <a:t>詩歌</a:t>
            </a:r>
            <a:r>
              <a:rPr lang="zh-TW" altLang="en-US" sz="2800" b="1" dirty="0">
                <a:solidFill>
                  <a:srgbClr val="FF0000"/>
                </a:solidFill>
              </a:rPr>
              <a:t> </a:t>
            </a:r>
            <a:endParaRPr lang="en-US" sz="2800" b="1" dirty="0">
              <a:solidFill>
                <a:schemeClr val="bg1"/>
              </a:solidFill>
            </a:endParaRPr>
          </a:p>
          <a:p>
            <a:pPr lvl="0"/>
            <a:r>
              <a:rPr lang="zh-TW" altLang="en-US" sz="2600" dirty="0">
                <a:solidFill>
                  <a:schemeClr val="bg1"/>
                </a:solidFill>
              </a:rPr>
              <a:t>     </a:t>
            </a:r>
            <a:r>
              <a:rPr lang="en-US" altLang="zh-TW" sz="2600" dirty="0">
                <a:solidFill>
                  <a:schemeClr val="bg1"/>
                </a:solidFill>
              </a:rPr>
              <a:t>	</a:t>
            </a:r>
            <a:r>
              <a:rPr lang="zh-TW" altLang="en-US" sz="2600" b="1" dirty="0">
                <a:solidFill>
                  <a:schemeClr val="bg1"/>
                </a:solidFill>
                <a:latin typeface="DFKai-SB" pitchFamily="65" charset="-120"/>
                <a:ea typeface="DFKai-SB" pitchFamily="65" charset="-120"/>
              </a:rPr>
              <a:t>約伯</a:t>
            </a:r>
            <a:r>
              <a:rPr lang="zh-CN" altLang="en-US" sz="2600" b="1" dirty="0">
                <a:solidFill>
                  <a:schemeClr val="bg1"/>
                </a:solidFill>
                <a:latin typeface="DFKai-SB" pitchFamily="65" charset="-120"/>
                <a:ea typeface="DFKai-SB" pitchFamily="65" charset="-120"/>
              </a:rPr>
              <a:t>開始嘆息 </a:t>
            </a:r>
            <a:r>
              <a:rPr lang="en-US" altLang="zh-CN" sz="2600" b="1" dirty="0">
                <a:solidFill>
                  <a:schemeClr val="bg1"/>
                </a:solidFill>
                <a:latin typeface="DFKai-SB" pitchFamily="65" charset="-120"/>
                <a:ea typeface="DFKai-SB" pitchFamily="65" charset="-120"/>
              </a:rPr>
              <a:t>– </a:t>
            </a:r>
            <a:r>
              <a:rPr lang="zh-CN" altLang="en-US" sz="2600" b="1" dirty="0">
                <a:solidFill>
                  <a:schemeClr val="bg1"/>
                </a:solidFill>
                <a:latin typeface="DFKai-SB" pitchFamily="65" charset="-120"/>
                <a:ea typeface="DFKai-SB" pitchFamily="65" charset="-120"/>
              </a:rPr>
              <a:t>咒詛自己的生日</a:t>
            </a:r>
            <a:r>
              <a:rPr lang="en-US" sz="2600" dirty="0">
                <a:solidFill>
                  <a:schemeClr val="bg1"/>
                </a:solidFill>
              </a:rPr>
              <a:t> (3:1-26)</a:t>
            </a:r>
          </a:p>
          <a:p>
            <a:r>
              <a:rPr lang="en-US" sz="2800" b="1" dirty="0">
                <a:solidFill>
                  <a:schemeClr val="bg1"/>
                </a:solidFill>
              </a:rPr>
              <a:t>III. </a:t>
            </a:r>
            <a:r>
              <a:rPr lang="zh-TW" altLang="en-US" sz="2800" b="1" dirty="0">
                <a:solidFill>
                  <a:srgbClr val="FFFF00"/>
                </a:solidFill>
                <a:latin typeface="DFKai-SB" pitchFamily="65" charset="-120"/>
                <a:ea typeface="DFKai-SB" pitchFamily="65" charset="-120"/>
              </a:rPr>
              <a:t>中間插曲 </a:t>
            </a:r>
            <a:r>
              <a:rPr lang="en-US" altLang="zh-CN" sz="2800" b="1" dirty="0">
                <a:solidFill>
                  <a:srgbClr val="FFFF00"/>
                </a:solidFill>
                <a:latin typeface="DFKai-SB" pitchFamily="65" charset="-120"/>
                <a:ea typeface="DFKai-SB" pitchFamily="65" charset="-120"/>
              </a:rPr>
              <a:t>-</a:t>
            </a:r>
            <a:r>
              <a:rPr lang="zh-TW" altLang="en-US" sz="2800" b="1" dirty="0">
                <a:solidFill>
                  <a:srgbClr val="FFFF00"/>
                </a:solidFill>
                <a:latin typeface="DFKai-SB" pitchFamily="65" charset="-120"/>
                <a:ea typeface="DFKai-SB" pitchFamily="65" charset="-120"/>
              </a:rPr>
              <a:t>約伯</a:t>
            </a:r>
            <a:r>
              <a:rPr lang="zh-CN" altLang="en-US" sz="2800" b="1" dirty="0">
                <a:solidFill>
                  <a:srgbClr val="FFFF00"/>
                </a:solidFill>
                <a:latin typeface="DFKai-SB" pitchFamily="65" charset="-120"/>
                <a:ea typeface="DFKai-SB" pitchFamily="65" charset="-120"/>
              </a:rPr>
              <a:t>歌頌智慧</a:t>
            </a:r>
            <a:r>
              <a:rPr lang="en-US" sz="2800" b="1" dirty="0">
                <a:solidFill>
                  <a:srgbClr val="FFFF00"/>
                </a:solidFill>
                <a:latin typeface="DFKai-SB" pitchFamily="65" charset="-120"/>
                <a:ea typeface="DFKai-SB" pitchFamily="65" charset="-120"/>
              </a:rPr>
              <a:t> </a:t>
            </a:r>
            <a:r>
              <a:rPr lang="en-US" sz="2800" b="1" dirty="0">
                <a:solidFill>
                  <a:schemeClr val="bg1"/>
                </a:solidFill>
              </a:rPr>
              <a:t>(28:1-28)</a:t>
            </a:r>
            <a:r>
              <a:rPr lang="zh-CN" altLang="en-US" sz="2800" b="1" dirty="0">
                <a:solidFill>
                  <a:schemeClr val="bg1"/>
                </a:solidFill>
              </a:rPr>
              <a:t>：</a:t>
            </a:r>
            <a:r>
              <a:rPr lang="zh-TW" altLang="en-US" sz="2800" b="1" dirty="0">
                <a:solidFill>
                  <a:srgbClr val="FF0000"/>
                </a:solidFill>
                <a:latin typeface="DFKai-SB" panose="03000509000000000000" pitchFamily="65" charset="-120"/>
                <a:ea typeface="DFKai-SB" panose="03000509000000000000" pitchFamily="65" charset="-120"/>
              </a:rPr>
              <a:t>詩歌</a:t>
            </a:r>
            <a:r>
              <a:rPr lang="zh-TW" altLang="en-US" sz="2800" b="1" dirty="0">
                <a:solidFill>
                  <a:srgbClr val="FF0000"/>
                </a:solidFill>
              </a:rPr>
              <a:t> </a:t>
            </a:r>
            <a:endParaRPr lang="en-US" sz="2800" b="1" dirty="0">
              <a:solidFill>
                <a:schemeClr val="bg1"/>
              </a:solidFill>
            </a:endParaRPr>
          </a:p>
          <a:p>
            <a:r>
              <a:rPr lang="en-US" sz="2800" b="1" dirty="0">
                <a:solidFill>
                  <a:schemeClr val="bg1"/>
                </a:solidFill>
              </a:rPr>
              <a:t>IV.  </a:t>
            </a:r>
            <a:r>
              <a:rPr lang="zh-CN" altLang="en-US" sz="2800" b="1" dirty="0">
                <a:solidFill>
                  <a:srgbClr val="FFFF00"/>
                </a:solidFill>
                <a:latin typeface="DFKai-SB" pitchFamily="65" charset="-120"/>
                <a:ea typeface="DFKai-SB" pitchFamily="65" charset="-120"/>
              </a:rPr>
              <a:t>獨白</a:t>
            </a:r>
            <a:r>
              <a:rPr lang="en-US" sz="2800" dirty="0">
                <a:solidFill>
                  <a:schemeClr val="bg1"/>
                </a:solidFill>
              </a:rPr>
              <a:t> </a:t>
            </a:r>
            <a:r>
              <a:rPr lang="en-US" sz="2800" b="1" dirty="0">
                <a:solidFill>
                  <a:schemeClr val="bg1"/>
                </a:solidFill>
              </a:rPr>
              <a:t>(29:1-42:6) </a:t>
            </a:r>
            <a:r>
              <a:rPr lang="zh-CN" altLang="en-US" sz="2800" b="1" dirty="0">
                <a:solidFill>
                  <a:schemeClr val="bg1"/>
                </a:solidFill>
              </a:rPr>
              <a:t>：</a:t>
            </a:r>
            <a:r>
              <a:rPr lang="zh-TW" altLang="en-US" sz="2800" b="1" dirty="0">
                <a:solidFill>
                  <a:srgbClr val="FF0000"/>
                </a:solidFill>
                <a:latin typeface="DFKai-SB" panose="03000509000000000000" pitchFamily="65" charset="-120"/>
                <a:ea typeface="DFKai-SB" panose="03000509000000000000" pitchFamily="65" charset="-120"/>
              </a:rPr>
              <a:t>詩歌 </a:t>
            </a:r>
            <a:endParaRPr lang="en-US" sz="2800" b="1" dirty="0">
              <a:solidFill>
                <a:schemeClr val="bg1"/>
              </a:solidFill>
              <a:latin typeface="DFKai-SB" panose="03000509000000000000" pitchFamily="65" charset="-120"/>
              <a:ea typeface="DFKai-SB" panose="03000509000000000000" pitchFamily="65" charset="-120"/>
            </a:endParaRPr>
          </a:p>
          <a:p>
            <a:pPr lvl="0"/>
            <a:r>
              <a:rPr lang="en-US" sz="2600" dirty="0">
                <a:solidFill>
                  <a:schemeClr val="bg1"/>
                </a:solidFill>
              </a:rPr>
              <a:t>     	A. </a:t>
            </a:r>
            <a:r>
              <a:rPr lang="zh-TW" altLang="en-US" sz="2600" b="1" dirty="0">
                <a:solidFill>
                  <a:schemeClr val="bg1"/>
                </a:solidFill>
                <a:latin typeface="DFKai-SB" pitchFamily="65" charset="-120"/>
                <a:ea typeface="DFKai-SB" pitchFamily="65" charset="-120"/>
              </a:rPr>
              <a:t>約伯</a:t>
            </a:r>
            <a:r>
              <a:rPr lang="zh-CN" altLang="en-US" sz="2600" b="1" dirty="0">
                <a:solidFill>
                  <a:schemeClr val="bg1"/>
                </a:solidFill>
                <a:latin typeface="DFKai-SB" pitchFamily="65" charset="-120"/>
                <a:ea typeface="DFKai-SB" pitchFamily="65" charset="-120"/>
              </a:rPr>
              <a:t>的申訴</a:t>
            </a:r>
            <a:r>
              <a:rPr lang="en-US" sz="2600" dirty="0">
                <a:solidFill>
                  <a:schemeClr val="bg1"/>
                </a:solidFill>
              </a:rPr>
              <a:t> (29:1-31:40) – </a:t>
            </a:r>
            <a:r>
              <a:rPr lang="zh-TW" altLang="en-US" sz="2600" b="1" dirty="0">
                <a:solidFill>
                  <a:schemeClr val="bg1"/>
                </a:solidFill>
                <a:latin typeface="DFKai-SB" pitchFamily="65" charset="-120"/>
                <a:ea typeface="DFKai-SB" pitchFamily="65" charset="-120"/>
              </a:rPr>
              <a:t>約伯的</a:t>
            </a:r>
            <a:r>
              <a:rPr lang="zh-CN" altLang="en-US" sz="2600" b="1" dirty="0">
                <a:solidFill>
                  <a:schemeClr val="bg1"/>
                </a:solidFill>
                <a:latin typeface="DFKai-SB" pitchFamily="65" charset="-120"/>
                <a:ea typeface="DFKai-SB" pitchFamily="65" charset="-120"/>
              </a:rPr>
              <a:t>過去，現在，和最後的申訴</a:t>
            </a:r>
            <a:endParaRPr lang="en-US" sz="2600" dirty="0">
              <a:solidFill>
                <a:schemeClr val="bg1"/>
              </a:solidFill>
            </a:endParaRPr>
          </a:p>
          <a:p>
            <a:r>
              <a:rPr lang="en-US" sz="2600" dirty="0">
                <a:solidFill>
                  <a:schemeClr val="bg1"/>
                </a:solidFill>
              </a:rPr>
              <a:t>     	B. </a:t>
            </a:r>
            <a:r>
              <a:rPr lang="zh-CN" altLang="en-US" sz="2600" b="1" dirty="0">
                <a:solidFill>
                  <a:schemeClr val="bg1"/>
                </a:solidFill>
                <a:latin typeface="DFKai-SB" pitchFamily="65" charset="-120"/>
                <a:ea typeface="DFKai-SB" pitchFamily="65" charset="-120"/>
              </a:rPr>
              <a:t>以利戶的話 </a:t>
            </a:r>
            <a:r>
              <a:rPr lang="en-US" sz="2600" dirty="0">
                <a:solidFill>
                  <a:schemeClr val="bg1"/>
                </a:solidFill>
              </a:rPr>
              <a:t>(32:1-37:24)</a:t>
            </a:r>
          </a:p>
          <a:p>
            <a:r>
              <a:rPr lang="en-US" sz="2600" dirty="0">
                <a:solidFill>
                  <a:schemeClr val="bg1"/>
                </a:solidFill>
              </a:rPr>
              <a:t>     	C. </a:t>
            </a:r>
            <a:r>
              <a:rPr lang="zh-CN" altLang="en-US" sz="2600" b="1" dirty="0">
                <a:solidFill>
                  <a:schemeClr val="bg1"/>
                </a:solidFill>
                <a:latin typeface="DFKai-SB" pitchFamily="65" charset="-120"/>
                <a:ea typeface="DFKai-SB" pitchFamily="65" charset="-120"/>
              </a:rPr>
              <a:t>耶和華的顯現</a:t>
            </a:r>
            <a:r>
              <a:rPr lang="en-US" sz="2600" dirty="0">
                <a:solidFill>
                  <a:schemeClr val="bg1"/>
                </a:solidFill>
              </a:rPr>
              <a:t> (38:1-41:34): </a:t>
            </a:r>
            <a:r>
              <a:rPr lang="en-US" sz="2600" b="1" i="1" dirty="0">
                <a:solidFill>
                  <a:srgbClr val="FFFF00"/>
                </a:solidFill>
              </a:rPr>
              <a:t>Shekinah</a:t>
            </a:r>
          </a:p>
          <a:p>
            <a:pPr lvl="0"/>
            <a:r>
              <a:rPr lang="en-US" altLang="zh-TW" sz="2400" dirty="0">
                <a:solidFill>
                  <a:schemeClr val="bg1"/>
                </a:solidFill>
              </a:rPr>
              <a:t>		</a:t>
            </a:r>
            <a:r>
              <a:rPr lang="zh-CN" altLang="en-US" sz="2400" b="1" dirty="0">
                <a:solidFill>
                  <a:schemeClr val="bg1"/>
                </a:solidFill>
                <a:latin typeface="DFKai-SB" pitchFamily="65" charset="-120"/>
                <a:ea typeface="DFKai-SB" pitchFamily="65" charset="-120"/>
              </a:rPr>
              <a:t>耶和華的第一</a:t>
            </a:r>
            <a:r>
              <a:rPr lang="zh-TW" altLang="en-US" sz="2400" b="1" dirty="0">
                <a:solidFill>
                  <a:schemeClr val="bg1"/>
                </a:solidFill>
                <a:latin typeface="DFKai-SB" pitchFamily="65" charset="-120"/>
                <a:ea typeface="DFKai-SB" pitchFamily="65" charset="-120"/>
              </a:rPr>
              <a:t>次問</a:t>
            </a:r>
            <a:r>
              <a:rPr lang="zh-CN" altLang="en-US" sz="2400" b="1" dirty="0">
                <a:solidFill>
                  <a:schemeClr val="bg1"/>
                </a:solidFill>
                <a:latin typeface="DFKai-SB" pitchFamily="65" charset="-120"/>
                <a:ea typeface="DFKai-SB" pitchFamily="65" charset="-120"/>
              </a:rPr>
              <a:t>話</a:t>
            </a:r>
            <a:r>
              <a:rPr lang="en-US" sz="2400" dirty="0">
                <a:solidFill>
                  <a:schemeClr val="bg1"/>
                </a:solidFill>
              </a:rPr>
              <a:t> (38:1-40:2)	   </a:t>
            </a:r>
            <a:r>
              <a:rPr lang="zh-TW" altLang="en-US" sz="2400" b="1" dirty="0">
                <a:solidFill>
                  <a:schemeClr val="bg1"/>
                </a:solidFill>
                <a:latin typeface="DFKai-SB" pitchFamily="65" charset="-120"/>
                <a:ea typeface="DFKai-SB" pitchFamily="65" charset="-120"/>
              </a:rPr>
              <a:t>約伯</a:t>
            </a:r>
            <a:r>
              <a:rPr lang="zh-CN" altLang="en-US" sz="2400" b="1" dirty="0">
                <a:solidFill>
                  <a:schemeClr val="bg1"/>
                </a:solidFill>
                <a:latin typeface="DFKai-SB" pitchFamily="65" charset="-120"/>
                <a:ea typeface="DFKai-SB" pitchFamily="65" charset="-120"/>
              </a:rPr>
              <a:t>的謙卑</a:t>
            </a:r>
            <a:r>
              <a:rPr lang="en-US" sz="2400" dirty="0">
                <a:solidFill>
                  <a:schemeClr val="bg1"/>
                </a:solidFill>
              </a:rPr>
              <a:t> (40:3-5)</a:t>
            </a:r>
          </a:p>
          <a:p>
            <a:pPr lvl="0"/>
            <a:r>
              <a:rPr lang="en-US" altLang="zh-TW" sz="2400" dirty="0">
                <a:solidFill>
                  <a:schemeClr val="bg1"/>
                </a:solidFill>
              </a:rPr>
              <a:t>		</a:t>
            </a:r>
            <a:r>
              <a:rPr lang="zh-CN" altLang="en-US" sz="2400" b="1" dirty="0">
                <a:solidFill>
                  <a:schemeClr val="bg1"/>
                </a:solidFill>
                <a:latin typeface="DFKai-SB" pitchFamily="65" charset="-120"/>
                <a:ea typeface="DFKai-SB" pitchFamily="65" charset="-120"/>
              </a:rPr>
              <a:t>耶和華的第二</a:t>
            </a:r>
            <a:r>
              <a:rPr lang="zh-TW" altLang="en-US" sz="2400" b="1" dirty="0">
                <a:solidFill>
                  <a:schemeClr val="bg1"/>
                </a:solidFill>
                <a:latin typeface="DFKai-SB" pitchFamily="65" charset="-120"/>
                <a:ea typeface="DFKai-SB" pitchFamily="65" charset="-120"/>
              </a:rPr>
              <a:t>次問</a:t>
            </a:r>
            <a:r>
              <a:rPr lang="zh-CN" altLang="en-US" sz="2400" b="1" dirty="0">
                <a:solidFill>
                  <a:schemeClr val="bg1"/>
                </a:solidFill>
                <a:latin typeface="DFKai-SB" pitchFamily="65" charset="-120"/>
                <a:ea typeface="DFKai-SB" pitchFamily="65" charset="-120"/>
              </a:rPr>
              <a:t>話 </a:t>
            </a:r>
            <a:r>
              <a:rPr lang="en-US" sz="2400" dirty="0">
                <a:solidFill>
                  <a:schemeClr val="bg1"/>
                </a:solidFill>
              </a:rPr>
              <a:t>(40:6-41:34)</a:t>
            </a:r>
          </a:p>
          <a:p>
            <a:r>
              <a:rPr lang="en-US" sz="2400" dirty="0">
                <a:solidFill>
                  <a:schemeClr val="bg1"/>
                </a:solidFill>
                <a:latin typeface="+mj-lt"/>
                <a:ea typeface="Malgun Gothic" pitchFamily="34" charset="-127"/>
              </a:rPr>
              <a:t>     	</a:t>
            </a:r>
            <a:r>
              <a:rPr lang="en-US" sz="2600" dirty="0">
                <a:solidFill>
                  <a:schemeClr val="bg1"/>
                </a:solidFill>
                <a:latin typeface="+mj-lt"/>
                <a:ea typeface="Malgun Gothic" pitchFamily="34" charset="-127"/>
              </a:rPr>
              <a:t>D. </a:t>
            </a:r>
            <a:r>
              <a:rPr lang="zh-TW" altLang="en-US" sz="2600" b="1" dirty="0">
                <a:solidFill>
                  <a:schemeClr val="bg1"/>
                </a:solidFill>
                <a:latin typeface="DFKai-SB" pitchFamily="65" charset="-120"/>
                <a:ea typeface="DFKai-SB" pitchFamily="65" charset="-120"/>
              </a:rPr>
              <a:t>約伯</a:t>
            </a:r>
            <a:r>
              <a:rPr lang="zh-CN" altLang="en-US" sz="2600" b="1" dirty="0">
                <a:solidFill>
                  <a:schemeClr val="bg1"/>
                </a:solidFill>
                <a:latin typeface="DFKai-SB" pitchFamily="65" charset="-120"/>
                <a:ea typeface="DFKai-SB" pitchFamily="65" charset="-120"/>
              </a:rPr>
              <a:t>的悔改</a:t>
            </a:r>
            <a:r>
              <a:rPr lang="en-US" sz="2600" dirty="0">
                <a:solidFill>
                  <a:schemeClr val="bg1"/>
                </a:solidFill>
              </a:rPr>
              <a:t> </a:t>
            </a:r>
            <a:r>
              <a:rPr lang="en-US" sz="2600" dirty="0">
                <a:solidFill>
                  <a:schemeClr val="bg1"/>
                </a:solidFill>
                <a:ea typeface="Malgun Gothic" pitchFamily="34" charset="-127"/>
              </a:rPr>
              <a:t>(42:1-6</a:t>
            </a:r>
            <a:r>
              <a:rPr lang="en-US" sz="2600" b="1" dirty="0">
                <a:solidFill>
                  <a:schemeClr val="bg1"/>
                </a:solidFill>
                <a:latin typeface="Malgun Gothic" pitchFamily="34" charset="-127"/>
                <a:ea typeface="Malgun Gothic" pitchFamily="34" charset="-127"/>
              </a:rPr>
              <a:t>)</a:t>
            </a:r>
          </a:p>
          <a:p>
            <a:r>
              <a:rPr lang="en-US" sz="2800" b="1" dirty="0">
                <a:solidFill>
                  <a:schemeClr val="bg1"/>
                </a:solidFill>
              </a:rPr>
              <a:t>V.  </a:t>
            </a:r>
            <a:r>
              <a:rPr lang="zh-TW" altLang="en-US" sz="2800" b="1" dirty="0">
                <a:solidFill>
                  <a:srgbClr val="FFFF00"/>
                </a:solidFill>
                <a:latin typeface="DFKai-SB" pitchFamily="65" charset="-120"/>
                <a:ea typeface="DFKai-SB" pitchFamily="65" charset="-120"/>
              </a:rPr>
              <a:t>結語  </a:t>
            </a:r>
            <a:r>
              <a:rPr lang="en-US" sz="2800" b="1" dirty="0">
                <a:solidFill>
                  <a:schemeClr val="bg1"/>
                </a:solidFill>
              </a:rPr>
              <a:t>(42:7-17) :  </a:t>
            </a:r>
            <a:r>
              <a:rPr lang="zh-TW" altLang="en-US" sz="2800" b="1" dirty="0">
                <a:solidFill>
                  <a:srgbClr val="FF0000"/>
                </a:solidFill>
                <a:latin typeface="DFKai-SB" panose="03000509000000000000" pitchFamily="65" charset="-120"/>
                <a:ea typeface="DFKai-SB" panose="03000509000000000000" pitchFamily="65" charset="-120"/>
              </a:rPr>
              <a:t>散文</a:t>
            </a:r>
            <a:endParaRPr lang="en-US" sz="2800" b="1" dirty="0">
              <a:solidFill>
                <a:schemeClr val="bg1"/>
              </a:solidFill>
            </a:endParaRPr>
          </a:p>
          <a:p>
            <a:r>
              <a:rPr lang="zh-CN" altLang="en-US" sz="2400" b="1" dirty="0">
                <a:solidFill>
                  <a:schemeClr val="bg1"/>
                </a:solidFill>
                <a:latin typeface="DFKai-SB" pitchFamily="65" charset="-120"/>
                <a:ea typeface="DFKai-SB" pitchFamily="65" charset="-120"/>
              </a:rPr>
              <a:t>      耶和華的</a:t>
            </a:r>
            <a:r>
              <a:rPr lang="zh-CN" altLang="en-US" sz="2400" b="1" dirty="0">
                <a:solidFill>
                  <a:srgbClr val="FFFF00"/>
                </a:solidFill>
                <a:latin typeface="DFKai-SB" pitchFamily="65" charset="-120"/>
                <a:ea typeface="DFKai-SB" pitchFamily="65" charset="-120"/>
              </a:rPr>
              <a:t>判決</a:t>
            </a:r>
            <a:r>
              <a:rPr lang="zh-CN" altLang="en-US" sz="2400" b="1" dirty="0">
                <a:solidFill>
                  <a:schemeClr val="bg1"/>
                </a:solidFill>
                <a:latin typeface="DFKai-SB" pitchFamily="65" charset="-120"/>
                <a:ea typeface="DFKai-SB" pitchFamily="65" charset="-120"/>
              </a:rPr>
              <a:t>與</a:t>
            </a:r>
            <a:r>
              <a:rPr lang="zh-TW" altLang="en-US" sz="2400" b="1" dirty="0">
                <a:solidFill>
                  <a:schemeClr val="bg1"/>
                </a:solidFill>
                <a:latin typeface="DFKai-SB" pitchFamily="65" charset="-120"/>
                <a:ea typeface="DFKai-SB" pitchFamily="65" charset="-120"/>
              </a:rPr>
              <a:t>約伯的</a:t>
            </a:r>
            <a:r>
              <a:rPr lang="zh-CN" altLang="en-US" sz="2400" b="1" dirty="0">
                <a:solidFill>
                  <a:srgbClr val="FFFF00"/>
                </a:solidFill>
                <a:latin typeface="DFKai-SB" pitchFamily="65" charset="-120"/>
                <a:ea typeface="DFKai-SB" pitchFamily="65" charset="-120"/>
              </a:rPr>
              <a:t>恢復 </a:t>
            </a:r>
            <a:endParaRPr lang="en-US" altLang="ko-KR" sz="2400" dirty="0">
              <a:solidFill>
                <a:schemeClr val="bg1"/>
              </a:solidFill>
            </a:endParaRP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p:txBody>
      </p:sp>
    </p:spTree>
    <p:extLst>
      <p:ext uri="{BB962C8B-B14F-4D97-AF65-F5344CB8AC3E}">
        <p14:creationId xmlns:p14="http://schemas.microsoft.com/office/powerpoint/2010/main" val="326231328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9511"/>
            <a:ext cx="12188825" cy="6955750"/>
          </a:xfrm>
          <a:prstGeom prst="rect">
            <a:avLst/>
          </a:prstGeom>
          <a:solidFill>
            <a:srgbClr val="002060"/>
          </a:solidFill>
        </p:spPr>
        <p:txBody>
          <a:bodyPr wrap="square">
            <a:spAutoFit/>
          </a:bodyPr>
          <a:lstStyle/>
          <a:p>
            <a:r>
              <a:rPr lang="en-US" sz="2800" b="1" baseline="30000" dirty="0">
                <a:solidFill>
                  <a:schemeClr val="bg1"/>
                </a:solidFill>
                <a:latin typeface="+mn-ea"/>
              </a:rPr>
              <a:t> </a:t>
            </a:r>
            <a:r>
              <a:rPr lang="ko-KR" altLang="en-US" sz="2800" b="1" dirty="0">
                <a:solidFill>
                  <a:schemeClr val="bg1"/>
                </a:solidFill>
                <a:latin typeface="+mn-ea"/>
              </a:rPr>
              <a:t>             </a:t>
            </a:r>
            <a:r>
              <a:rPr lang="zh-TW" altLang="en-US" sz="3600" b="1" dirty="0">
                <a:solidFill>
                  <a:srgbClr val="FFFF00"/>
                </a:solidFill>
                <a:latin typeface="DFKai-SB" pitchFamily="65" charset="-120"/>
                <a:ea typeface="DFKai-SB" pitchFamily="65" charset="-120"/>
              </a:rPr>
              <a:t>約伯</a:t>
            </a:r>
            <a:r>
              <a:rPr lang="en-US" altLang="ko-KR" sz="3200" b="1" dirty="0">
                <a:solidFill>
                  <a:srgbClr val="FFFF00"/>
                </a:solidFill>
                <a:latin typeface="+mn-ea"/>
              </a:rPr>
              <a:t>(</a:t>
            </a:r>
            <a:r>
              <a:rPr lang="he-IL" sz="3600" b="1" dirty="0">
                <a:solidFill>
                  <a:srgbClr val="FFFF00"/>
                </a:solidFill>
              </a:rPr>
              <a:t>אִיּוֹב</a:t>
            </a:r>
            <a:r>
              <a:rPr lang="en-US" altLang="ko-KR" sz="3200" b="1" dirty="0">
                <a:solidFill>
                  <a:srgbClr val="FFFF00"/>
                </a:solidFill>
                <a:latin typeface="+mn-ea"/>
              </a:rPr>
              <a:t>)</a:t>
            </a:r>
            <a:r>
              <a:rPr lang="ko-KR" altLang="en-US" sz="3200" b="1" dirty="0">
                <a:solidFill>
                  <a:srgbClr val="FFFF00"/>
                </a:solidFill>
                <a:latin typeface="+mn-ea"/>
              </a:rPr>
              <a:t> </a:t>
            </a:r>
            <a:r>
              <a:rPr lang="en-US" altLang="ko-KR" sz="3200" b="1" dirty="0">
                <a:solidFill>
                  <a:srgbClr val="FFFF00"/>
                </a:solidFill>
                <a:latin typeface="+mn-ea"/>
              </a:rPr>
              <a:t>– </a:t>
            </a:r>
            <a:r>
              <a:rPr lang="zh-TW" altLang="en-US" sz="3600" b="1" dirty="0" smtClean="0">
                <a:solidFill>
                  <a:srgbClr val="FFFF00"/>
                </a:solidFill>
                <a:latin typeface="DFKai-SB" panose="03000509000000000000" pitchFamily="65" charset="-120"/>
                <a:ea typeface="DFKai-SB" panose="03000509000000000000" pitchFamily="65" charset="-120"/>
              </a:rPr>
              <a:t>是</a:t>
            </a:r>
            <a:r>
              <a:rPr lang="zh-CN" altLang="en-US" sz="3600" b="1" dirty="0">
                <a:solidFill>
                  <a:srgbClr val="FFFF00"/>
                </a:solidFill>
                <a:latin typeface="DFKai-SB" panose="03000509000000000000" pitchFamily="65" charset="-120"/>
                <a:ea typeface="DFKai-SB" panose="03000509000000000000" pitchFamily="65" charset="-120"/>
              </a:rPr>
              <a:t>哪個時代的人</a:t>
            </a:r>
            <a:r>
              <a:rPr lang="zh-CN" altLang="en-US" sz="3200" b="1" dirty="0">
                <a:solidFill>
                  <a:srgbClr val="FFFF00"/>
                </a:solidFill>
                <a:latin typeface="DFKai-SB" pitchFamily="65" charset="-120"/>
                <a:ea typeface="DFKai-SB" pitchFamily="65" charset="-120"/>
              </a:rPr>
              <a:t>？</a:t>
            </a:r>
            <a:r>
              <a:rPr lang="en-US" altLang="zh-CN" sz="3200" b="1" dirty="0">
                <a:solidFill>
                  <a:srgbClr val="FFFF00"/>
                </a:solidFill>
                <a:latin typeface="+mj-lt"/>
                <a:ea typeface="DFKai-SB" pitchFamily="65" charset="-120"/>
              </a:rPr>
              <a:t>(1)</a:t>
            </a:r>
            <a:endParaRPr lang="en-US" altLang="ko-KR" sz="3200" b="1" dirty="0">
              <a:solidFill>
                <a:srgbClr val="FFFF00"/>
              </a:solidFill>
              <a:latin typeface="+mj-lt"/>
            </a:endParaRPr>
          </a:p>
          <a:p>
            <a:endParaRPr lang="en-US" altLang="ko-KR" sz="800" b="1" dirty="0">
              <a:solidFill>
                <a:schemeClr val="bg1"/>
              </a:solidFill>
              <a:latin typeface="+mn-ea"/>
            </a:endParaRPr>
          </a:p>
          <a:p>
            <a:r>
              <a:rPr lang="en-US" altLang="ko-KR" sz="2800" dirty="0">
                <a:solidFill>
                  <a:srgbClr val="FFFF00"/>
                </a:solidFill>
              </a:rPr>
              <a:t>-</a:t>
            </a:r>
            <a:r>
              <a:rPr lang="zh-TW" altLang="en-US" sz="2800" b="1" dirty="0">
                <a:solidFill>
                  <a:srgbClr val="FF0000"/>
                </a:solidFill>
                <a:latin typeface="DFKai-SB" pitchFamily="65" charset="-120"/>
                <a:ea typeface="DFKai-SB" pitchFamily="65" charset="-120"/>
              </a:rPr>
              <a:t>約伯 </a:t>
            </a:r>
            <a:r>
              <a:rPr lang="en-US" sz="2800" b="1" dirty="0">
                <a:solidFill>
                  <a:srgbClr val="FF0000"/>
                </a:solidFill>
              </a:rPr>
              <a:t>42:17</a:t>
            </a:r>
            <a:r>
              <a:rPr lang="en-US" sz="2800" b="1" dirty="0">
                <a:solidFill>
                  <a:schemeClr val="bg1"/>
                </a:solidFill>
              </a:rPr>
              <a:t>.</a:t>
            </a:r>
            <a:r>
              <a:rPr lang="en-US" sz="2800" b="1" dirty="0">
                <a:solidFill>
                  <a:srgbClr val="FF0000"/>
                </a:solidFill>
              </a:rPr>
              <a:t>  </a:t>
            </a:r>
            <a:r>
              <a:rPr lang="zh-TW" altLang="en-US" sz="2800" b="1" dirty="0">
                <a:solidFill>
                  <a:srgbClr val="FFFF00"/>
                </a:solidFill>
                <a:latin typeface="DFKai-SB" pitchFamily="65" charset="-120"/>
                <a:ea typeface="DFKai-SB" pitchFamily="65" charset="-120"/>
              </a:rPr>
              <a:t>這樣、約伯年紀老邁、日子滿足而死。</a:t>
            </a:r>
            <a:r>
              <a:rPr lang="en-US" altLang="ko-KR" sz="2400" dirty="0">
                <a:solidFill>
                  <a:schemeClr val="bg1"/>
                </a:solidFill>
              </a:rPr>
              <a:t>(</a:t>
            </a:r>
            <a:r>
              <a:rPr lang="zh-CN" altLang="en-US" sz="2000" b="1" dirty="0">
                <a:solidFill>
                  <a:schemeClr val="bg1"/>
                </a:solidFill>
                <a:latin typeface="DFKai-SB" pitchFamily="65" charset="-120"/>
                <a:ea typeface="DFKai-SB" pitchFamily="65" charset="-120"/>
              </a:rPr>
              <a:t>最後一節</a:t>
            </a:r>
            <a:r>
              <a:rPr lang="en-US" altLang="ko-KR" sz="2400" dirty="0">
                <a:solidFill>
                  <a:schemeClr val="bg1"/>
                </a:solidFill>
              </a:rPr>
              <a:t>)</a:t>
            </a:r>
            <a:endParaRPr lang="en-US" sz="2400" dirty="0">
              <a:solidFill>
                <a:schemeClr val="bg1"/>
              </a:solidFill>
            </a:endParaRPr>
          </a:p>
          <a:p>
            <a:endParaRPr lang="en-US" altLang="ko-KR" sz="800" b="1" dirty="0">
              <a:solidFill>
                <a:schemeClr val="bg1"/>
              </a:solidFill>
              <a:latin typeface="+mn-ea"/>
            </a:endParaRPr>
          </a:p>
          <a:p>
            <a:r>
              <a:rPr lang="en-US" altLang="ko-KR" sz="2800" b="1" dirty="0">
                <a:solidFill>
                  <a:srgbClr val="FFFF00"/>
                </a:solidFill>
                <a:latin typeface="+mn-ea"/>
              </a:rPr>
              <a:t>-</a:t>
            </a:r>
            <a:r>
              <a:rPr lang="zh-CN" altLang="en-US" sz="2800" b="1" dirty="0">
                <a:solidFill>
                  <a:srgbClr val="FF0000"/>
                </a:solidFill>
                <a:latin typeface="DFKai-SB" pitchFamily="65" charset="-120"/>
                <a:ea typeface="DFKai-SB" pitchFamily="65" charset="-120"/>
              </a:rPr>
              <a:t>七十士譯本 </a:t>
            </a:r>
            <a:r>
              <a:rPr lang="en-US" altLang="ko-KR" sz="2800" b="1" dirty="0">
                <a:solidFill>
                  <a:srgbClr val="FF0000"/>
                </a:solidFill>
                <a:latin typeface="+mj-lt"/>
              </a:rPr>
              <a:t>(the Septuagint = LXX)</a:t>
            </a:r>
            <a:r>
              <a:rPr lang="ko-KR" altLang="en-US" sz="2800" b="1" dirty="0">
                <a:solidFill>
                  <a:srgbClr val="FF0000"/>
                </a:solidFill>
                <a:latin typeface="+mj-lt"/>
              </a:rPr>
              <a:t> </a:t>
            </a:r>
            <a:r>
              <a:rPr lang="zh-TW" altLang="en-US" sz="2800" b="1" dirty="0">
                <a:solidFill>
                  <a:srgbClr val="FFFF00"/>
                </a:solidFill>
                <a:latin typeface="DFKai-SB" pitchFamily="65" charset="-120"/>
                <a:ea typeface="DFKai-SB" pitchFamily="65" charset="-120"/>
              </a:rPr>
              <a:t>漫長的結局 </a:t>
            </a:r>
            <a:endParaRPr lang="en-US" altLang="ko-KR" sz="2800" b="1" dirty="0">
              <a:solidFill>
                <a:srgbClr val="FFFF00"/>
              </a:solidFill>
              <a:latin typeface="DFKai-SB" pitchFamily="65" charset="-120"/>
              <a:ea typeface="DFKai-SB" pitchFamily="65" charset="-120"/>
            </a:endParaRPr>
          </a:p>
          <a:p>
            <a:r>
              <a:rPr lang="en-US" sz="2300" b="1" baseline="30000" dirty="0">
                <a:solidFill>
                  <a:srgbClr val="FFFF00"/>
                </a:solidFill>
              </a:rPr>
              <a:t>                      LXX </a:t>
            </a:r>
            <a:r>
              <a:rPr lang="en-US" sz="2300" b="1" dirty="0">
                <a:solidFill>
                  <a:srgbClr val="FFFF00"/>
                </a:solidFill>
              </a:rPr>
              <a:t>Job 42:17</a:t>
            </a:r>
            <a:r>
              <a:rPr lang="el-GR" sz="2300" b="1" dirty="0">
                <a:solidFill>
                  <a:srgbClr val="FFFF00"/>
                </a:solidFill>
              </a:rPr>
              <a:t> </a:t>
            </a:r>
            <a:r>
              <a:rPr lang="el-GR" sz="2300" dirty="0">
                <a:solidFill>
                  <a:schemeClr val="bg1"/>
                </a:solidFill>
              </a:rPr>
              <a:t>καὶ ἐτελεύτησεν </a:t>
            </a:r>
            <a:r>
              <a:rPr lang="el-GR" sz="2300" b="1" dirty="0">
                <a:solidFill>
                  <a:srgbClr val="FFFF00"/>
                </a:solidFill>
              </a:rPr>
              <a:t>Ιωβ</a:t>
            </a:r>
            <a:r>
              <a:rPr lang="el-GR" sz="2300" dirty="0">
                <a:solidFill>
                  <a:schemeClr val="bg1"/>
                </a:solidFill>
              </a:rPr>
              <a:t> πρεσβύτερος καὶ πλήρης ἡμερῶν </a:t>
            </a:r>
            <a:r>
              <a:rPr lang="el-GR" sz="2300" dirty="0">
                <a:solidFill>
                  <a:srgbClr val="FFFF00"/>
                </a:solidFill>
              </a:rPr>
              <a:t>[</a:t>
            </a:r>
            <a:r>
              <a:rPr lang="en-US" sz="2300" dirty="0">
                <a:solidFill>
                  <a:srgbClr val="FFFF00"/>
                </a:solidFill>
              </a:rPr>
              <a:t>1</a:t>
            </a:r>
            <a:r>
              <a:rPr lang="el-GR" sz="2300" dirty="0">
                <a:solidFill>
                  <a:srgbClr val="FFFF00"/>
                </a:solidFill>
              </a:rPr>
              <a:t>]</a:t>
            </a:r>
            <a:r>
              <a:rPr lang="el-GR" sz="2300" dirty="0">
                <a:solidFill>
                  <a:schemeClr val="bg1"/>
                </a:solidFill>
              </a:rPr>
              <a:t> γέγραπται δὲ αὐτὸν πάλιν ἀναστήσεσθαι μεθ᾽ ὧν ὁ κύριος ἀνίστησιν </a:t>
            </a:r>
            <a:r>
              <a:rPr lang="el-GR" sz="2300" dirty="0">
                <a:solidFill>
                  <a:srgbClr val="FFFF00"/>
                </a:solidFill>
              </a:rPr>
              <a:t>[</a:t>
            </a:r>
            <a:r>
              <a:rPr lang="en-US" sz="2300" dirty="0">
                <a:solidFill>
                  <a:srgbClr val="FFFF00"/>
                </a:solidFill>
              </a:rPr>
              <a:t>2</a:t>
            </a:r>
            <a:r>
              <a:rPr lang="el-GR" sz="2300" dirty="0">
                <a:solidFill>
                  <a:srgbClr val="FFFF00"/>
                </a:solidFill>
              </a:rPr>
              <a:t>]</a:t>
            </a:r>
            <a:r>
              <a:rPr lang="el-GR" sz="2300" dirty="0">
                <a:solidFill>
                  <a:schemeClr val="bg1"/>
                </a:solidFill>
              </a:rPr>
              <a:t> οὗτος ἑρμηνεύεται ἐκ τῆς Συριακῆς βίβλου ἐν μὲν γῇ κατοικῶν τῇ Αυσίτιδι ἐπὶ τοῖς ὁρίοις τῆς Ιδουμαίας καὶ Ἀραβίας προϋπῆρχεν δὲ αὐτῷ ὄνομα </a:t>
            </a:r>
            <a:r>
              <a:rPr lang="el-GR" sz="2300" b="1" dirty="0">
                <a:solidFill>
                  <a:srgbClr val="FFFF00"/>
                </a:solidFill>
              </a:rPr>
              <a:t>Ιωβαβ </a:t>
            </a:r>
            <a:r>
              <a:rPr lang="el-GR" sz="2300" dirty="0">
                <a:solidFill>
                  <a:srgbClr val="FFFF00"/>
                </a:solidFill>
              </a:rPr>
              <a:t>[</a:t>
            </a:r>
            <a:r>
              <a:rPr lang="en-US" sz="2300" dirty="0">
                <a:solidFill>
                  <a:srgbClr val="FFFF00"/>
                </a:solidFill>
              </a:rPr>
              <a:t>3</a:t>
            </a:r>
            <a:r>
              <a:rPr lang="el-GR" sz="2300" dirty="0">
                <a:solidFill>
                  <a:srgbClr val="FFFF00"/>
                </a:solidFill>
              </a:rPr>
              <a:t>] </a:t>
            </a:r>
            <a:r>
              <a:rPr lang="el-GR" sz="2300" dirty="0">
                <a:solidFill>
                  <a:schemeClr val="bg1"/>
                </a:solidFill>
              </a:rPr>
              <a:t>λαβὼν δὲ γυναῖκα Ἀράβισσαν γεννᾷ υἱόν ᾧ ὄνομα </a:t>
            </a:r>
            <a:r>
              <a:rPr lang="el-GR" sz="2300" b="1" dirty="0">
                <a:solidFill>
                  <a:srgbClr val="FFFF00"/>
                </a:solidFill>
              </a:rPr>
              <a:t>Εννων </a:t>
            </a:r>
            <a:r>
              <a:rPr lang="el-GR" sz="2300" dirty="0">
                <a:solidFill>
                  <a:schemeClr val="bg1"/>
                </a:solidFill>
              </a:rPr>
              <a:t>ἦν δὲ αὐτὸς πατρὸς μὲν </a:t>
            </a:r>
            <a:r>
              <a:rPr lang="el-GR" sz="2300" b="1" dirty="0">
                <a:solidFill>
                  <a:srgbClr val="FFFF00"/>
                </a:solidFill>
              </a:rPr>
              <a:t>Ζαρε</a:t>
            </a:r>
            <a:r>
              <a:rPr lang="el-GR" sz="2300" dirty="0">
                <a:solidFill>
                  <a:schemeClr val="bg1"/>
                </a:solidFill>
              </a:rPr>
              <a:t> τῶν </a:t>
            </a:r>
            <a:r>
              <a:rPr lang="el-GR" sz="2300" b="1" dirty="0">
                <a:solidFill>
                  <a:srgbClr val="FFFF00"/>
                </a:solidFill>
              </a:rPr>
              <a:t>Ησαυ</a:t>
            </a:r>
            <a:r>
              <a:rPr lang="el-GR" sz="2300" dirty="0">
                <a:solidFill>
                  <a:schemeClr val="bg1"/>
                </a:solidFill>
              </a:rPr>
              <a:t> υἱῶν υἱός μητρὸς δὲ </a:t>
            </a:r>
            <a:r>
              <a:rPr lang="el-GR" sz="2300" b="1" dirty="0">
                <a:solidFill>
                  <a:srgbClr val="FFFF00"/>
                </a:solidFill>
              </a:rPr>
              <a:t>Βοσορρας</a:t>
            </a:r>
            <a:r>
              <a:rPr lang="el-GR" sz="2300" dirty="0">
                <a:solidFill>
                  <a:schemeClr val="bg1"/>
                </a:solidFill>
              </a:rPr>
              <a:t> ὥστε εἶναι αὐτὸν </a:t>
            </a:r>
            <a:r>
              <a:rPr lang="el-GR" sz="2300" b="1" dirty="0">
                <a:solidFill>
                  <a:srgbClr val="FFFF00"/>
                </a:solidFill>
              </a:rPr>
              <a:t>πέμπτον ἀπὸ Αβρααμ</a:t>
            </a:r>
            <a:r>
              <a:rPr lang="el-GR" sz="2300" dirty="0">
                <a:solidFill>
                  <a:schemeClr val="bg1"/>
                </a:solidFill>
              </a:rPr>
              <a:t> </a:t>
            </a:r>
            <a:r>
              <a:rPr lang="el-GR" sz="2300" dirty="0">
                <a:solidFill>
                  <a:srgbClr val="FFFF00"/>
                </a:solidFill>
              </a:rPr>
              <a:t>[</a:t>
            </a:r>
            <a:r>
              <a:rPr lang="en-US" sz="2300" dirty="0">
                <a:solidFill>
                  <a:srgbClr val="FFFF00"/>
                </a:solidFill>
              </a:rPr>
              <a:t>4</a:t>
            </a:r>
            <a:r>
              <a:rPr lang="el-GR" sz="2300" dirty="0">
                <a:solidFill>
                  <a:srgbClr val="FFFF00"/>
                </a:solidFill>
              </a:rPr>
              <a:t>] </a:t>
            </a:r>
            <a:r>
              <a:rPr lang="el-GR" sz="2300" dirty="0">
                <a:solidFill>
                  <a:schemeClr val="bg1"/>
                </a:solidFill>
              </a:rPr>
              <a:t>καὶ οὗτοι </a:t>
            </a:r>
            <a:r>
              <a:rPr lang="el-GR" sz="2300" b="1" dirty="0">
                <a:solidFill>
                  <a:srgbClr val="FFFF00"/>
                </a:solidFill>
              </a:rPr>
              <a:t>οἱ βασιλεῖς οἱ βασιλεύσαντες ἐν Εδωμ </a:t>
            </a:r>
            <a:r>
              <a:rPr lang="el-GR" sz="2300" dirty="0">
                <a:solidFill>
                  <a:schemeClr val="bg1"/>
                </a:solidFill>
              </a:rPr>
              <a:t>ἧς καὶ αὐτὸς ἦρξεν χώρας πρῶτος </a:t>
            </a:r>
            <a:r>
              <a:rPr lang="el-GR" sz="2300" b="1" dirty="0">
                <a:solidFill>
                  <a:srgbClr val="FFFF00"/>
                </a:solidFill>
              </a:rPr>
              <a:t>Βαλακ ὁ τοῦ Βεωρ </a:t>
            </a:r>
            <a:r>
              <a:rPr lang="el-GR" sz="2300" dirty="0">
                <a:solidFill>
                  <a:schemeClr val="bg1"/>
                </a:solidFill>
              </a:rPr>
              <a:t>καὶ ὄνομα τῇ πόλει αὐτοῦ Δενναβα μετὰ δὲ Βαλακ </a:t>
            </a:r>
            <a:r>
              <a:rPr lang="el-GR" sz="2300" b="1" dirty="0">
                <a:solidFill>
                  <a:srgbClr val="FFFF00"/>
                </a:solidFill>
              </a:rPr>
              <a:t>Ιωβαβ ὁ καλούμενος Ιωβ</a:t>
            </a:r>
            <a:r>
              <a:rPr lang="el-GR" sz="2300" dirty="0">
                <a:solidFill>
                  <a:schemeClr val="bg1"/>
                </a:solidFill>
              </a:rPr>
              <a:t> μετὰ δὲ τοῦτον </a:t>
            </a:r>
            <a:r>
              <a:rPr lang="el-GR" sz="2300" b="1" dirty="0">
                <a:solidFill>
                  <a:srgbClr val="FFFF00"/>
                </a:solidFill>
              </a:rPr>
              <a:t>Ασομ</a:t>
            </a:r>
            <a:r>
              <a:rPr lang="el-GR" sz="2300" dirty="0">
                <a:solidFill>
                  <a:schemeClr val="bg1"/>
                </a:solidFill>
              </a:rPr>
              <a:t> ὁ ὑπάρχων ἡγεμὼν ἐκ τῆς Θαιμανίτιδος χώρας μετὰ δὲ τοῦτον </a:t>
            </a:r>
            <a:r>
              <a:rPr lang="el-GR" sz="2300" b="1" dirty="0">
                <a:solidFill>
                  <a:srgbClr val="FFFF00"/>
                </a:solidFill>
              </a:rPr>
              <a:t>Αδαδ</a:t>
            </a:r>
            <a:r>
              <a:rPr lang="el-GR" sz="2300" dirty="0">
                <a:solidFill>
                  <a:schemeClr val="bg1"/>
                </a:solidFill>
              </a:rPr>
              <a:t> υἱὸς Βαραδ ὁ ἐκκόψας Μαδιαμ ἐν τῷ πεδίῳ Μωαβ καὶ ὄνομα τῇ πόλει αὐτοῦ Γεθθαιμ </a:t>
            </a:r>
            <a:r>
              <a:rPr lang="el-GR" sz="2300" dirty="0">
                <a:solidFill>
                  <a:srgbClr val="FFFF00"/>
                </a:solidFill>
              </a:rPr>
              <a:t>[</a:t>
            </a:r>
            <a:r>
              <a:rPr lang="en-US" sz="2300" dirty="0">
                <a:solidFill>
                  <a:srgbClr val="FFFF00"/>
                </a:solidFill>
              </a:rPr>
              <a:t>5</a:t>
            </a:r>
            <a:r>
              <a:rPr lang="el-GR" sz="2300" dirty="0">
                <a:solidFill>
                  <a:srgbClr val="FFFF00"/>
                </a:solidFill>
              </a:rPr>
              <a:t>] </a:t>
            </a:r>
            <a:r>
              <a:rPr lang="el-GR" sz="2300" dirty="0">
                <a:solidFill>
                  <a:schemeClr val="bg1"/>
                </a:solidFill>
              </a:rPr>
              <a:t>οἱ δὲ ἐλθόντες πρὸς αὐτὸν φίλοι </a:t>
            </a:r>
            <a:r>
              <a:rPr lang="el-GR" sz="2300" b="1" dirty="0">
                <a:solidFill>
                  <a:srgbClr val="FFFF00"/>
                </a:solidFill>
              </a:rPr>
              <a:t>Ελιφας</a:t>
            </a:r>
            <a:r>
              <a:rPr lang="el-GR" sz="2300" dirty="0">
                <a:solidFill>
                  <a:schemeClr val="bg1"/>
                </a:solidFill>
              </a:rPr>
              <a:t> τῶν Ησαυ υἱῶν Θαιμανων βασιλεύς </a:t>
            </a:r>
            <a:r>
              <a:rPr lang="el-GR" sz="2300" b="1" dirty="0">
                <a:solidFill>
                  <a:srgbClr val="FFFF00"/>
                </a:solidFill>
              </a:rPr>
              <a:t>Βαλδαδ</a:t>
            </a:r>
            <a:r>
              <a:rPr lang="el-GR" sz="2300" dirty="0">
                <a:solidFill>
                  <a:schemeClr val="bg1"/>
                </a:solidFill>
              </a:rPr>
              <a:t> ὁ Σαυχαίων τύραννος </a:t>
            </a:r>
            <a:r>
              <a:rPr lang="el-GR" sz="2300" b="1" dirty="0">
                <a:solidFill>
                  <a:srgbClr val="FFFF00"/>
                </a:solidFill>
              </a:rPr>
              <a:t>Σωφαρ</a:t>
            </a:r>
            <a:r>
              <a:rPr lang="el-GR" sz="2300" dirty="0">
                <a:solidFill>
                  <a:schemeClr val="bg1"/>
                </a:solidFill>
              </a:rPr>
              <a:t> ὁ Μιναίων βασιλεύς</a:t>
            </a:r>
            <a:r>
              <a:rPr lang="en-US" sz="2300" dirty="0">
                <a:solidFill>
                  <a:schemeClr val="bg1"/>
                </a:solidFill>
              </a:rPr>
              <a:t>.</a:t>
            </a:r>
            <a:endParaRPr lang="en-US" sz="800" dirty="0">
              <a:solidFill>
                <a:schemeClr val="bg1"/>
              </a:solidFill>
            </a:endParaRPr>
          </a:p>
          <a:p>
            <a:endParaRPr lang="en-US" sz="800" dirty="0">
              <a:solidFill>
                <a:schemeClr val="bg1"/>
              </a:solidFill>
            </a:endParaRPr>
          </a:p>
          <a:p>
            <a:r>
              <a:rPr lang="ko-KR" altLang="en-US" sz="2600" b="1" dirty="0">
                <a:solidFill>
                  <a:srgbClr val="FFFF00"/>
                </a:solidFill>
              </a:rPr>
              <a:t>    </a:t>
            </a:r>
            <a:r>
              <a:rPr lang="en-US" altLang="ko-KR" sz="2600" b="1" dirty="0">
                <a:solidFill>
                  <a:srgbClr val="FFFF00"/>
                </a:solidFill>
              </a:rPr>
              <a:t>-</a:t>
            </a:r>
            <a:r>
              <a:rPr lang="zh-CN" altLang="en-US" sz="2600" b="1" dirty="0">
                <a:solidFill>
                  <a:srgbClr val="FFFF00"/>
                </a:solidFill>
                <a:latin typeface="DFKai-SB" panose="03000509000000000000" pitchFamily="65" charset="-120"/>
                <a:ea typeface="DFKai-SB" panose="03000509000000000000" pitchFamily="65" charset="-120"/>
              </a:rPr>
              <a:t>亞伯拉罕的第五代 </a:t>
            </a:r>
            <a:r>
              <a:rPr lang="zh-TW" altLang="en-US" sz="2600" b="1" dirty="0">
                <a:solidFill>
                  <a:srgbClr val="FFFF00"/>
                </a:solidFill>
                <a:latin typeface="DFKai-SB" panose="03000509000000000000" pitchFamily="65" charset="-120"/>
                <a:ea typeface="DFKai-SB" panose="03000509000000000000" pitchFamily="65" charset="-120"/>
              </a:rPr>
              <a:t>約</a:t>
            </a:r>
            <a:r>
              <a:rPr lang="zh-CN" altLang="en-US" sz="2600" b="1" dirty="0">
                <a:solidFill>
                  <a:srgbClr val="FFFF00"/>
                </a:solidFill>
                <a:latin typeface="DFKai-SB" panose="03000509000000000000" pitchFamily="65" charset="-120"/>
                <a:ea typeface="DFKai-SB" panose="03000509000000000000" pitchFamily="65" charset="-120"/>
              </a:rPr>
              <a:t>巴</a:t>
            </a:r>
            <a:r>
              <a:rPr lang="en-US" altLang="ko-KR" sz="2600" b="1" dirty="0">
                <a:solidFill>
                  <a:srgbClr val="FFFF00"/>
                </a:solidFill>
                <a:latin typeface="DFKai-SB" panose="03000509000000000000" pitchFamily="65" charset="-120"/>
                <a:ea typeface="DFKai-SB" panose="03000509000000000000" pitchFamily="65" charset="-120"/>
              </a:rPr>
              <a:t>(</a:t>
            </a:r>
            <a:r>
              <a:rPr lang="zh-TW" altLang="en-US" sz="2600" b="1" dirty="0">
                <a:solidFill>
                  <a:srgbClr val="FFFF00"/>
                </a:solidFill>
                <a:latin typeface="DFKai-SB" panose="03000509000000000000" pitchFamily="65" charset="-120"/>
                <a:ea typeface="DFKai-SB" panose="03000509000000000000" pitchFamily="65" charset="-120"/>
              </a:rPr>
              <a:t>約伯</a:t>
            </a:r>
            <a:r>
              <a:rPr lang="en-US" altLang="ko-KR" sz="2600" b="1" dirty="0">
                <a:solidFill>
                  <a:srgbClr val="FFFF00"/>
                </a:solidFill>
              </a:rPr>
              <a:t>): </a:t>
            </a:r>
            <a:r>
              <a:rPr lang="zh-CN" altLang="en-US" sz="2600" b="1" dirty="0">
                <a:solidFill>
                  <a:schemeClr val="bg1"/>
                </a:solidFill>
                <a:latin typeface="DFKai-SB" panose="03000509000000000000" pitchFamily="65" charset="-120"/>
                <a:ea typeface="DFKai-SB" panose="03000509000000000000" pitchFamily="65" charset="-120"/>
              </a:rPr>
              <a:t>亞伯拉罕</a:t>
            </a:r>
            <a:r>
              <a:rPr lang="ko-KR" altLang="en-US" sz="2600" b="1" dirty="0">
                <a:solidFill>
                  <a:schemeClr val="bg1"/>
                </a:solidFill>
              </a:rPr>
              <a:t> </a:t>
            </a:r>
            <a:r>
              <a:rPr lang="en-US" altLang="ko-KR" sz="2600" b="1" dirty="0">
                <a:solidFill>
                  <a:schemeClr val="bg1"/>
                </a:solidFill>
              </a:rPr>
              <a:t>– </a:t>
            </a:r>
            <a:r>
              <a:rPr lang="zh-CN" altLang="en-US" sz="2600" b="1" dirty="0">
                <a:solidFill>
                  <a:schemeClr val="bg1"/>
                </a:solidFill>
                <a:latin typeface="DFKai-SB" panose="03000509000000000000" pitchFamily="65" charset="-120"/>
                <a:ea typeface="DFKai-SB" panose="03000509000000000000" pitchFamily="65" charset="-120"/>
              </a:rPr>
              <a:t>以撒</a:t>
            </a:r>
            <a:r>
              <a:rPr lang="ko-KR" altLang="en-US" sz="2600" b="1" dirty="0">
                <a:solidFill>
                  <a:schemeClr val="bg1"/>
                </a:solidFill>
              </a:rPr>
              <a:t> </a:t>
            </a:r>
            <a:r>
              <a:rPr lang="en-US" altLang="ko-KR" sz="2600" b="1" dirty="0">
                <a:solidFill>
                  <a:schemeClr val="bg1"/>
                </a:solidFill>
              </a:rPr>
              <a:t>– </a:t>
            </a:r>
            <a:r>
              <a:rPr lang="zh-CN" altLang="en-US" sz="2600" b="1" dirty="0">
                <a:solidFill>
                  <a:schemeClr val="bg1"/>
                </a:solidFill>
                <a:latin typeface="DFKai-SB" panose="03000509000000000000" pitchFamily="65" charset="-120"/>
                <a:ea typeface="DFKai-SB" panose="03000509000000000000" pitchFamily="65" charset="-120"/>
              </a:rPr>
              <a:t>以掃</a:t>
            </a:r>
            <a:r>
              <a:rPr lang="ko-KR" altLang="en-US" sz="2600" b="1" dirty="0">
                <a:solidFill>
                  <a:schemeClr val="bg1"/>
                </a:solidFill>
              </a:rPr>
              <a:t> </a:t>
            </a:r>
            <a:r>
              <a:rPr lang="en-US" altLang="ko-KR" sz="2600" b="1" dirty="0">
                <a:solidFill>
                  <a:schemeClr val="bg1"/>
                </a:solidFill>
              </a:rPr>
              <a:t>– </a:t>
            </a:r>
            <a:r>
              <a:rPr lang="zh-CN" altLang="en-US" sz="2600" b="1" dirty="0">
                <a:solidFill>
                  <a:schemeClr val="bg1"/>
                </a:solidFill>
                <a:latin typeface="DFKai-SB" panose="03000509000000000000" pitchFamily="65" charset="-120"/>
                <a:ea typeface="DFKai-SB" panose="03000509000000000000" pitchFamily="65" charset="-120"/>
              </a:rPr>
              <a:t>謝拉</a:t>
            </a:r>
            <a:r>
              <a:rPr lang="zh-CN" altLang="en-US" sz="2600" b="1" dirty="0">
                <a:solidFill>
                  <a:schemeClr val="bg1"/>
                </a:solidFill>
              </a:rPr>
              <a:t> </a:t>
            </a:r>
            <a:r>
              <a:rPr lang="ko-KR" altLang="en-US" sz="2600" b="1" dirty="0">
                <a:solidFill>
                  <a:schemeClr val="bg1"/>
                </a:solidFill>
              </a:rPr>
              <a:t> </a:t>
            </a:r>
            <a:r>
              <a:rPr lang="en-US" altLang="ko-KR" sz="2600" b="1" dirty="0">
                <a:solidFill>
                  <a:schemeClr val="bg1"/>
                </a:solidFill>
              </a:rPr>
              <a:t>– </a:t>
            </a:r>
            <a:r>
              <a:rPr lang="zh-TW" altLang="en-US" sz="2600" b="1" dirty="0">
                <a:solidFill>
                  <a:srgbClr val="FFFF00"/>
                </a:solidFill>
                <a:latin typeface="DFKai-SB" pitchFamily="65" charset="-120"/>
                <a:ea typeface="DFKai-SB" pitchFamily="65" charset="-120"/>
              </a:rPr>
              <a:t>約</a:t>
            </a:r>
            <a:r>
              <a:rPr lang="zh-CN" altLang="en-US" sz="2600" b="1" dirty="0">
                <a:solidFill>
                  <a:srgbClr val="FFFF00"/>
                </a:solidFill>
                <a:latin typeface="DFKai-SB" pitchFamily="65" charset="-120"/>
                <a:ea typeface="DFKai-SB" pitchFamily="65" charset="-120"/>
              </a:rPr>
              <a:t>巴</a:t>
            </a:r>
            <a:r>
              <a:rPr lang="ko-KR" altLang="en-US" sz="2600" b="1" dirty="0">
                <a:solidFill>
                  <a:srgbClr val="FFFF00"/>
                </a:solidFill>
              </a:rPr>
              <a:t> </a:t>
            </a:r>
            <a:r>
              <a:rPr lang="en-US" altLang="ko-KR" sz="2600" b="1" dirty="0">
                <a:solidFill>
                  <a:srgbClr val="FFFF00"/>
                </a:solidFill>
              </a:rPr>
              <a:t>(</a:t>
            </a:r>
            <a:r>
              <a:rPr lang="zh-TW" altLang="en-US" sz="2600" b="1" dirty="0">
                <a:solidFill>
                  <a:srgbClr val="FFFF00"/>
                </a:solidFill>
                <a:latin typeface="DFKai-SB" pitchFamily="65" charset="-120"/>
                <a:ea typeface="DFKai-SB" pitchFamily="65" charset="-120"/>
              </a:rPr>
              <a:t>約伯</a:t>
            </a:r>
            <a:r>
              <a:rPr lang="en-US" altLang="ko-KR" sz="2600" b="1" dirty="0">
                <a:solidFill>
                  <a:srgbClr val="FFFF00"/>
                </a:solidFill>
              </a:rPr>
              <a:t>) </a:t>
            </a:r>
          </a:p>
          <a:p>
            <a:r>
              <a:rPr lang="en-US" altLang="ko-KR" sz="2600" b="1" dirty="0">
                <a:solidFill>
                  <a:srgbClr val="FFFF00"/>
                </a:solidFill>
              </a:rPr>
              <a:t>    -</a:t>
            </a:r>
            <a:r>
              <a:rPr lang="zh-CN" altLang="en-US" sz="2600" b="1" dirty="0">
                <a:solidFill>
                  <a:srgbClr val="FFFF00"/>
                </a:solidFill>
                <a:latin typeface="DFKai-SB" panose="03000509000000000000" pitchFamily="65" charset="-120"/>
                <a:ea typeface="DFKai-SB" panose="03000509000000000000" pitchFamily="65" charset="-120"/>
              </a:rPr>
              <a:t>以東諸王</a:t>
            </a:r>
            <a:r>
              <a:rPr lang="en-US" altLang="ko-KR" sz="2600" b="1" dirty="0">
                <a:solidFill>
                  <a:srgbClr val="FFFF00"/>
                </a:solidFill>
                <a:latin typeface="+mn-ea"/>
              </a:rPr>
              <a:t>:  </a:t>
            </a:r>
            <a:r>
              <a:rPr lang="zh-TW" altLang="en-US" sz="2600" b="1" dirty="0">
                <a:solidFill>
                  <a:schemeClr val="bg1"/>
                </a:solidFill>
                <a:latin typeface="DFKai-SB" panose="03000509000000000000" pitchFamily="65" charset="-120"/>
                <a:ea typeface="DFKai-SB" panose="03000509000000000000" pitchFamily="65" charset="-120"/>
              </a:rPr>
              <a:t>比珥的兒子比拉</a:t>
            </a:r>
            <a:r>
              <a:rPr lang="en-US" altLang="zh-TW" sz="2600" dirty="0">
                <a:solidFill>
                  <a:schemeClr val="bg1"/>
                </a:solidFill>
                <a:latin typeface="DFKai-SB" panose="03000509000000000000" pitchFamily="65" charset="-120"/>
                <a:ea typeface="DFKai-SB" panose="03000509000000000000" pitchFamily="65" charset="-120"/>
              </a:rPr>
              <a:t> </a:t>
            </a:r>
            <a:r>
              <a:rPr lang="en-US" altLang="ko-KR" sz="2600" b="1" dirty="0">
                <a:solidFill>
                  <a:schemeClr val="bg1"/>
                </a:solidFill>
                <a:latin typeface="+mn-ea"/>
              </a:rPr>
              <a:t>- </a:t>
            </a:r>
            <a:r>
              <a:rPr lang="zh-TW" altLang="en-US" sz="2600" b="1" dirty="0">
                <a:solidFill>
                  <a:schemeClr val="bg1"/>
                </a:solidFill>
                <a:latin typeface="DFKai-SB" panose="03000509000000000000" pitchFamily="65" charset="-120"/>
                <a:ea typeface="DFKai-SB" panose="03000509000000000000" pitchFamily="65" charset="-120"/>
              </a:rPr>
              <a:t>波斯拉人謝拉的兒子</a:t>
            </a:r>
            <a:r>
              <a:rPr lang="zh-TW" altLang="en-US" sz="2600" b="1" dirty="0">
                <a:solidFill>
                  <a:srgbClr val="FFFF00"/>
                </a:solidFill>
                <a:latin typeface="DFKai-SB" pitchFamily="65" charset="-120"/>
                <a:ea typeface="DFKai-SB" pitchFamily="65" charset="-120"/>
              </a:rPr>
              <a:t>約</a:t>
            </a:r>
            <a:r>
              <a:rPr lang="zh-CN" altLang="en-US" sz="2600" b="1" dirty="0">
                <a:solidFill>
                  <a:srgbClr val="FFFF00"/>
                </a:solidFill>
                <a:latin typeface="DFKai-SB" pitchFamily="65" charset="-120"/>
                <a:ea typeface="DFKai-SB" pitchFamily="65" charset="-120"/>
              </a:rPr>
              <a:t>巴</a:t>
            </a:r>
            <a:r>
              <a:rPr lang="ko-KR" altLang="en-US" sz="2600" b="1" dirty="0">
                <a:solidFill>
                  <a:srgbClr val="FFFF00"/>
                </a:solidFill>
              </a:rPr>
              <a:t> </a:t>
            </a:r>
            <a:r>
              <a:rPr lang="en-US" altLang="ko-KR" sz="2600" b="1" dirty="0">
                <a:solidFill>
                  <a:srgbClr val="FFFF00"/>
                </a:solidFill>
              </a:rPr>
              <a:t>(</a:t>
            </a:r>
            <a:r>
              <a:rPr lang="zh-TW" altLang="en-US" sz="2600" b="1" dirty="0">
                <a:solidFill>
                  <a:srgbClr val="FFFF00"/>
                </a:solidFill>
                <a:latin typeface="DFKai-SB" pitchFamily="65" charset="-120"/>
                <a:ea typeface="DFKai-SB" pitchFamily="65" charset="-120"/>
              </a:rPr>
              <a:t>約伯</a:t>
            </a:r>
            <a:r>
              <a:rPr lang="en-US" altLang="ko-KR" sz="2800" b="1" dirty="0">
                <a:solidFill>
                  <a:srgbClr val="FFFF00"/>
                </a:solidFill>
              </a:rPr>
              <a:t>)  </a:t>
            </a:r>
            <a:r>
              <a:rPr lang="en-US" altLang="ko-KR" sz="2600" b="1" dirty="0">
                <a:solidFill>
                  <a:schemeClr val="bg1"/>
                </a:solidFill>
              </a:rPr>
              <a:t>– </a:t>
            </a:r>
            <a:r>
              <a:rPr lang="zh-TW" altLang="en-US" sz="2600" b="1" dirty="0">
                <a:solidFill>
                  <a:schemeClr val="bg1"/>
                </a:solidFill>
                <a:latin typeface="DFKai-SB" panose="03000509000000000000" pitchFamily="65" charset="-120"/>
                <a:ea typeface="DFKai-SB" panose="03000509000000000000" pitchFamily="65" charset="-120"/>
              </a:rPr>
              <a:t>戶珊</a:t>
            </a:r>
            <a:r>
              <a:rPr lang="zh-TW" altLang="en-US" sz="2600" dirty="0">
                <a:solidFill>
                  <a:schemeClr val="bg1"/>
                </a:solidFill>
              </a:rPr>
              <a:t> </a:t>
            </a:r>
            <a:r>
              <a:rPr lang="en-US" altLang="ko-KR" sz="2400" b="1" dirty="0">
                <a:solidFill>
                  <a:schemeClr val="bg1"/>
                </a:solidFill>
              </a:rPr>
              <a:t>–</a:t>
            </a:r>
            <a:r>
              <a:rPr lang="en-US" altLang="ko-KR" sz="2600" b="1" dirty="0">
                <a:solidFill>
                  <a:schemeClr val="bg1"/>
                </a:solidFill>
              </a:rPr>
              <a:t> </a:t>
            </a:r>
            <a:r>
              <a:rPr lang="zh-TW" altLang="en-US" sz="2600" b="1" dirty="0">
                <a:solidFill>
                  <a:schemeClr val="bg1"/>
                </a:solidFill>
                <a:latin typeface="DFKai-SB" panose="03000509000000000000" pitchFamily="65" charset="-120"/>
                <a:ea typeface="DFKai-SB" panose="03000509000000000000" pitchFamily="65" charset="-120"/>
              </a:rPr>
              <a:t>哈達</a:t>
            </a:r>
            <a:r>
              <a:rPr lang="zh-TW" altLang="en-US" sz="2600" b="1" dirty="0">
                <a:solidFill>
                  <a:schemeClr val="bg1"/>
                </a:solidFill>
              </a:rPr>
              <a:t> </a:t>
            </a:r>
            <a:endParaRPr lang="en-US" altLang="zh-TW" sz="1000" b="1" dirty="0">
              <a:solidFill>
                <a:schemeClr val="bg1"/>
              </a:solidFill>
            </a:endParaRPr>
          </a:p>
          <a:p>
            <a:endParaRPr lang="en-US" altLang="ko-KR" sz="1000" b="1" dirty="0">
              <a:solidFill>
                <a:schemeClr val="bg1"/>
              </a:solidFill>
            </a:endParaRPr>
          </a:p>
          <a:p>
            <a:endParaRPr lang="en-US" altLang="ko-KR" sz="1000" dirty="0">
              <a:solidFill>
                <a:schemeClr val="bg1"/>
              </a:solidFill>
            </a:endParaRPr>
          </a:p>
          <a:p>
            <a:endParaRPr lang="en-US" altLang="ko-KR" sz="1000" dirty="0">
              <a:solidFill>
                <a:schemeClr val="bg1"/>
              </a:solidFill>
            </a:endParaRPr>
          </a:p>
          <a:p>
            <a:endParaRPr lang="en-US" altLang="ko-KR" sz="1000" dirty="0">
              <a:solidFill>
                <a:schemeClr val="bg1"/>
              </a:solidFill>
            </a:endParaRPr>
          </a:p>
        </p:txBody>
      </p:sp>
    </p:spTree>
    <p:extLst>
      <p:ext uri="{BB962C8B-B14F-4D97-AF65-F5344CB8AC3E}">
        <p14:creationId xmlns:p14="http://schemas.microsoft.com/office/powerpoint/2010/main" val="24523716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467"/>
            <a:ext cx="12188825" cy="6919843"/>
          </a:xfrm>
          <a:prstGeom prst="rect">
            <a:avLst/>
          </a:prstGeom>
          <a:solidFill>
            <a:srgbClr val="002060"/>
          </a:solidFill>
        </p:spPr>
        <p:txBody>
          <a:bodyPr wrap="square">
            <a:spAutoFit/>
          </a:bodyPr>
          <a:lstStyle/>
          <a:p>
            <a:endParaRPr lang="en-US" sz="800" b="1" baseline="30000" dirty="0">
              <a:solidFill>
                <a:schemeClr val="bg1"/>
              </a:solidFill>
              <a:latin typeface="+mn-ea"/>
            </a:endParaRPr>
          </a:p>
          <a:p>
            <a:endParaRPr lang="en-US" sz="800" b="1" baseline="30000" dirty="0">
              <a:solidFill>
                <a:schemeClr val="bg1"/>
              </a:solidFill>
              <a:latin typeface="+mn-ea"/>
            </a:endParaRPr>
          </a:p>
          <a:p>
            <a:r>
              <a:rPr lang="en-US" sz="2800" b="1" baseline="30000" dirty="0">
                <a:solidFill>
                  <a:schemeClr val="bg1"/>
                </a:solidFill>
                <a:latin typeface="+mn-ea"/>
              </a:rPr>
              <a:t>    </a:t>
            </a:r>
            <a:r>
              <a:rPr lang="en-US" sz="3600" b="1" baseline="30000" dirty="0">
                <a:solidFill>
                  <a:schemeClr val="bg1"/>
                </a:solidFill>
                <a:latin typeface="+mn-ea"/>
              </a:rPr>
              <a:t>                  </a:t>
            </a:r>
            <a:r>
              <a:rPr lang="zh-TW" altLang="en-US" sz="3600" b="1" dirty="0">
                <a:solidFill>
                  <a:srgbClr val="FFFF00"/>
                </a:solidFill>
                <a:latin typeface="DFKai-SB" pitchFamily="65" charset="-120"/>
                <a:ea typeface="DFKai-SB" pitchFamily="65" charset="-120"/>
              </a:rPr>
              <a:t>約伯</a:t>
            </a:r>
            <a:r>
              <a:rPr lang="en-US" altLang="ko-KR" sz="3600" b="1" dirty="0">
                <a:solidFill>
                  <a:srgbClr val="FFFF00"/>
                </a:solidFill>
                <a:latin typeface="+mn-ea"/>
              </a:rPr>
              <a:t>(</a:t>
            </a:r>
            <a:r>
              <a:rPr lang="he-IL" sz="3600" b="1" dirty="0">
                <a:solidFill>
                  <a:srgbClr val="FFFF00"/>
                </a:solidFill>
              </a:rPr>
              <a:t>אִיּוֹב</a:t>
            </a:r>
            <a:r>
              <a:rPr lang="en-US" altLang="ko-KR" sz="3600" b="1" dirty="0">
                <a:solidFill>
                  <a:srgbClr val="FFFF00"/>
                </a:solidFill>
                <a:latin typeface="+mn-ea"/>
              </a:rPr>
              <a:t>)</a:t>
            </a:r>
            <a:r>
              <a:rPr lang="ko-KR" altLang="en-US" sz="3600" b="1" dirty="0">
                <a:solidFill>
                  <a:srgbClr val="FFFF00"/>
                </a:solidFill>
                <a:latin typeface="+mn-ea"/>
              </a:rPr>
              <a:t> </a:t>
            </a:r>
            <a:r>
              <a:rPr lang="en-US" altLang="ko-KR" sz="3600" b="1" dirty="0">
                <a:solidFill>
                  <a:srgbClr val="FFFF00"/>
                </a:solidFill>
                <a:latin typeface="+mn-ea"/>
              </a:rPr>
              <a:t>-</a:t>
            </a:r>
            <a:r>
              <a:rPr lang="zh-TW" altLang="en-US" sz="3600" b="1" dirty="0" smtClean="0">
                <a:solidFill>
                  <a:srgbClr val="FFFF00"/>
                </a:solidFill>
                <a:latin typeface="DFKai-SB" panose="03000509000000000000" pitchFamily="65" charset="-120"/>
                <a:ea typeface="DFKai-SB" panose="03000509000000000000" pitchFamily="65" charset="-120"/>
              </a:rPr>
              <a:t>是</a:t>
            </a:r>
            <a:r>
              <a:rPr lang="zh-CN" altLang="en-US" sz="3600" b="1" dirty="0" smtClean="0">
                <a:solidFill>
                  <a:srgbClr val="FFFF00"/>
                </a:solidFill>
                <a:latin typeface="DFKai-SB" panose="03000509000000000000" pitchFamily="65" charset="-120"/>
                <a:ea typeface="DFKai-SB" panose="03000509000000000000" pitchFamily="65" charset="-120"/>
              </a:rPr>
              <a:t>哪個時</a:t>
            </a:r>
            <a:r>
              <a:rPr lang="zh-CN" altLang="en-US" sz="3600" b="1" dirty="0">
                <a:solidFill>
                  <a:srgbClr val="FFFF00"/>
                </a:solidFill>
                <a:latin typeface="DFKai-SB" pitchFamily="65" charset="-120"/>
                <a:ea typeface="DFKai-SB" pitchFamily="65" charset="-120"/>
              </a:rPr>
              <a:t>代的人？</a:t>
            </a:r>
            <a:r>
              <a:rPr lang="en-US" altLang="zh-CN" sz="3600" dirty="0">
                <a:solidFill>
                  <a:srgbClr val="FFFF00"/>
                </a:solidFill>
                <a:ea typeface="DFKai-SB" pitchFamily="65" charset="-120"/>
              </a:rPr>
              <a:t>(2)</a:t>
            </a:r>
            <a:endParaRPr lang="en-US" altLang="ko-KR" sz="3600" dirty="0">
              <a:solidFill>
                <a:srgbClr val="FFFF00"/>
              </a:solidFill>
            </a:endParaRPr>
          </a:p>
          <a:p>
            <a:endParaRPr lang="en-US" altLang="ko-KR" sz="1000" b="1" dirty="0">
              <a:solidFill>
                <a:schemeClr val="bg1"/>
              </a:solidFill>
            </a:endParaRPr>
          </a:p>
          <a:p>
            <a:r>
              <a:rPr lang="en-US" altLang="ko-KR" sz="2600" b="1" dirty="0">
                <a:solidFill>
                  <a:srgbClr val="FFFF00"/>
                </a:solidFill>
              </a:rPr>
              <a:t>   </a:t>
            </a:r>
            <a:r>
              <a:rPr lang="en-US" altLang="ko-KR" sz="2600" b="1" dirty="0">
                <a:solidFill>
                  <a:srgbClr val="FF0000"/>
                </a:solidFill>
              </a:rPr>
              <a:t>-Genesis</a:t>
            </a:r>
            <a:r>
              <a:rPr lang="ko-KR" altLang="en-US" sz="2600" b="1" dirty="0">
                <a:solidFill>
                  <a:srgbClr val="FF0000"/>
                </a:solidFill>
              </a:rPr>
              <a:t> </a:t>
            </a:r>
            <a:r>
              <a:rPr lang="en-US" altLang="ko-KR" sz="2600" b="1" dirty="0">
                <a:solidFill>
                  <a:srgbClr val="FF0000"/>
                </a:solidFill>
              </a:rPr>
              <a:t>36:31-35</a:t>
            </a:r>
            <a:r>
              <a:rPr lang="ko-KR" altLang="en-US" sz="2600" b="1" dirty="0">
                <a:solidFill>
                  <a:srgbClr val="FF0000"/>
                </a:solidFill>
              </a:rPr>
              <a:t> </a:t>
            </a:r>
            <a:r>
              <a:rPr lang="en-US" altLang="ko-KR" sz="2600" dirty="0">
                <a:solidFill>
                  <a:schemeClr val="bg1"/>
                </a:solidFill>
              </a:rPr>
              <a:t>.</a:t>
            </a:r>
            <a:r>
              <a:rPr lang="ko-KR" altLang="en-US" sz="2600" dirty="0">
                <a:solidFill>
                  <a:schemeClr val="bg1"/>
                </a:solidFill>
              </a:rPr>
              <a:t> </a:t>
            </a:r>
            <a:r>
              <a:rPr lang="en-US" altLang="zh-CN" sz="2600" b="1" dirty="0">
                <a:solidFill>
                  <a:schemeClr val="bg1"/>
                </a:solidFill>
              </a:rPr>
              <a:t>31</a:t>
            </a:r>
            <a:r>
              <a:rPr lang="en-US" altLang="zh-CN" sz="2600" b="1" dirty="0">
                <a:solidFill>
                  <a:srgbClr val="FF0000"/>
                </a:solidFill>
              </a:rPr>
              <a:t> </a:t>
            </a:r>
            <a:r>
              <a:rPr lang="zh-CN" altLang="en-US" sz="2600" dirty="0">
                <a:solidFill>
                  <a:schemeClr val="bg1"/>
                </a:solidFill>
                <a:latin typeface="DFKai-SB" panose="03000509000000000000" pitchFamily="65" charset="-120"/>
                <a:ea typeface="DFKai-SB" panose="03000509000000000000" pitchFamily="65" charset="-120"/>
              </a:rPr>
              <a:t>以色列人未有君王治理以先、</a:t>
            </a:r>
            <a:r>
              <a:rPr lang="zh-CN" altLang="en-US" sz="2600" b="1" dirty="0">
                <a:solidFill>
                  <a:srgbClr val="FFFF00"/>
                </a:solidFill>
                <a:latin typeface="DFKai-SB" panose="03000509000000000000" pitchFamily="65" charset="-120"/>
                <a:ea typeface="DFKai-SB" panose="03000509000000000000" pitchFamily="65" charset="-120"/>
              </a:rPr>
              <a:t>在以東地</a:t>
            </a:r>
            <a:endParaRPr lang="en-US" altLang="zh-CN" sz="2600" b="1" dirty="0">
              <a:solidFill>
                <a:srgbClr val="FFFF00"/>
              </a:solidFill>
              <a:latin typeface="DFKai-SB" panose="03000509000000000000" pitchFamily="65" charset="-120"/>
              <a:ea typeface="DFKai-SB" panose="03000509000000000000" pitchFamily="65" charset="-120"/>
            </a:endParaRPr>
          </a:p>
          <a:p>
            <a:r>
              <a:rPr lang="zh-CN" altLang="en-US" sz="2600" b="1" dirty="0">
                <a:solidFill>
                  <a:srgbClr val="FFFF00"/>
                </a:solidFill>
                <a:latin typeface="DFKai-SB" panose="03000509000000000000" pitchFamily="65" charset="-120"/>
                <a:ea typeface="DFKai-SB" panose="03000509000000000000" pitchFamily="65" charset="-120"/>
              </a:rPr>
              <a:t>作王的</a:t>
            </a:r>
            <a:r>
              <a:rPr lang="zh-CN" altLang="en-US" sz="2600" dirty="0">
                <a:solidFill>
                  <a:schemeClr val="bg1"/>
                </a:solidFill>
                <a:latin typeface="DFKai-SB" panose="03000509000000000000" pitchFamily="65" charset="-120"/>
                <a:ea typeface="DFKai-SB" panose="03000509000000000000" pitchFamily="65" charset="-120"/>
              </a:rPr>
              <a:t>、記在下面。</a:t>
            </a:r>
            <a:r>
              <a:rPr lang="en-US" altLang="zh-CN" sz="2600" b="1" dirty="0">
                <a:solidFill>
                  <a:schemeClr val="bg1"/>
                </a:solidFill>
                <a:ea typeface="DFKai-SB" panose="03000509000000000000" pitchFamily="65" charset="-120"/>
              </a:rPr>
              <a:t>32</a:t>
            </a:r>
            <a:r>
              <a:rPr lang="en-US" altLang="zh-CN" sz="2600" b="1" dirty="0">
                <a:solidFill>
                  <a:srgbClr val="FF0000"/>
                </a:solidFill>
                <a:latin typeface="DFKai-SB" panose="03000509000000000000" pitchFamily="65" charset="-120"/>
                <a:ea typeface="DFKai-SB" panose="03000509000000000000" pitchFamily="65" charset="-120"/>
              </a:rPr>
              <a:t> </a:t>
            </a:r>
            <a:r>
              <a:rPr lang="zh-CN" altLang="en-US" sz="2600" dirty="0">
                <a:solidFill>
                  <a:schemeClr val="bg1"/>
                </a:solidFill>
                <a:latin typeface="DFKai-SB" panose="03000509000000000000" pitchFamily="65" charset="-120"/>
                <a:ea typeface="DFKai-SB" panose="03000509000000000000" pitchFamily="65" charset="-120"/>
              </a:rPr>
              <a:t>比珥的兒子</a:t>
            </a:r>
            <a:r>
              <a:rPr lang="zh-CN" altLang="en-US" sz="2600" b="1" dirty="0">
                <a:solidFill>
                  <a:srgbClr val="FFFF00"/>
                </a:solidFill>
                <a:latin typeface="DFKai-SB" panose="03000509000000000000" pitchFamily="65" charset="-120"/>
                <a:ea typeface="DFKai-SB" panose="03000509000000000000" pitchFamily="65" charset="-120"/>
              </a:rPr>
              <a:t>比拉</a:t>
            </a:r>
            <a:r>
              <a:rPr lang="zh-CN" altLang="en-US" sz="2600" dirty="0">
                <a:solidFill>
                  <a:schemeClr val="bg1"/>
                </a:solidFill>
                <a:latin typeface="DFKai-SB" panose="03000509000000000000" pitchFamily="65" charset="-120"/>
                <a:ea typeface="DFKai-SB" panose="03000509000000000000" pitchFamily="65" charset="-120"/>
              </a:rPr>
              <a:t>在以東作王、他的京城</a:t>
            </a:r>
            <a:endParaRPr lang="en-US" altLang="zh-CN" sz="2600" dirty="0">
              <a:solidFill>
                <a:schemeClr val="bg1"/>
              </a:solidFill>
              <a:latin typeface="DFKai-SB" panose="03000509000000000000" pitchFamily="65" charset="-120"/>
              <a:ea typeface="DFKai-SB" panose="03000509000000000000" pitchFamily="65" charset="-120"/>
            </a:endParaRPr>
          </a:p>
          <a:p>
            <a:r>
              <a:rPr lang="zh-CN" altLang="en-US" sz="2600" dirty="0">
                <a:solidFill>
                  <a:schemeClr val="bg1"/>
                </a:solidFill>
                <a:latin typeface="DFKai-SB" panose="03000509000000000000" pitchFamily="65" charset="-120"/>
                <a:ea typeface="DFKai-SB" panose="03000509000000000000" pitchFamily="65" charset="-120"/>
              </a:rPr>
              <a:t>名叫亭哈巴。</a:t>
            </a:r>
            <a:r>
              <a:rPr lang="en-US" altLang="zh-CN" sz="2600" b="1" dirty="0">
                <a:solidFill>
                  <a:schemeClr val="bg1"/>
                </a:solidFill>
                <a:ea typeface="DFKai-SB" panose="03000509000000000000" pitchFamily="65" charset="-120"/>
              </a:rPr>
              <a:t>33</a:t>
            </a:r>
            <a:r>
              <a:rPr lang="zh-TW" altLang="en-US" sz="2600" b="1" dirty="0">
                <a:solidFill>
                  <a:schemeClr val="bg1"/>
                </a:solidFill>
                <a:ea typeface="DFKai-SB" panose="03000509000000000000" pitchFamily="65" charset="-120"/>
              </a:rPr>
              <a:t> </a:t>
            </a:r>
            <a:r>
              <a:rPr lang="zh-CN" altLang="en-US" sz="2600" dirty="0">
                <a:solidFill>
                  <a:schemeClr val="bg1"/>
                </a:solidFill>
                <a:latin typeface="DFKai-SB" panose="03000509000000000000" pitchFamily="65" charset="-120"/>
                <a:ea typeface="DFKai-SB" panose="03000509000000000000" pitchFamily="65" charset="-120"/>
              </a:rPr>
              <a:t>比拉死了、波斯拉人、謝拉的兒子</a:t>
            </a:r>
            <a:r>
              <a:rPr lang="zh-CN" altLang="en-US" sz="2600" b="1" dirty="0">
                <a:solidFill>
                  <a:srgbClr val="FFFF00"/>
                </a:solidFill>
                <a:latin typeface="DFKai-SB" panose="03000509000000000000" pitchFamily="65" charset="-120"/>
                <a:ea typeface="DFKai-SB" panose="03000509000000000000" pitchFamily="65" charset="-120"/>
              </a:rPr>
              <a:t>約巴 </a:t>
            </a:r>
            <a:r>
              <a:rPr lang="en-US" sz="2600" b="1" dirty="0">
                <a:solidFill>
                  <a:srgbClr val="FFFF00"/>
                </a:solidFill>
                <a:latin typeface="DFKai-SB" panose="03000509000000000000" pitchFamily="65" charset="-120"/>
                <a:ea typeface="DFKai-SB" panose="03000509000000000000" pitchFamily="65" charset="-120"/>
              </a:rPr>
              <a:t>(</a:t>
            </a:r>
            <a:r>
              <a:rPr lang="he-IL" sz="2600" b="1" dirty="0">
                <a:solidFill>
                  <a:srgbClr val="FFFF00"/>
                </a:solidFill>
                <a:latin typeface="DFKai-SB" panose="03000509000000000000" pitchFamily="65" charset="-120"/>
                <a:ea typeface="DFKai-SB" panose="03000509000000000000" pitchFamily="65" charset="-120"/>
              </a:rPr>
              <a:t>יוֹבָב</a:t>
            </a:r>
            <a:r>
              <a:rPr lang="en-US" sz="2600" b="1" dirty="0" smtClean="0">
                <a:solidFill>
                  <a:srgbClr val="FFFF00"/>
                </a:solidFill>
                <a:latin typeface="DFKai-SB" panose="03000509000000000000" pitchFamily="65" charset="-120"/>
                <a:ea typeface="DFKai-SB" panose="03000509000000000000" pitchFamily="65" charset="-120"/>
              </a:rPr>
              <a:t>) </a:t>
            </a:r>
            <a:r>
              <a:rPr lang="zh-CN" altLang="en-US" sz="2600" dirty="0" smtClean="0">
                <a:solidFill>
                  <a:schemeClr val="bg1"/>
                </a:solidFill>
                <a:latin typeface="DFKai-SB" panose="03000509000000000000" pitchFamily="65" charset="-120"/>
                <a:ea typeface="DFKai-SB" panose="03000509000000000000" pitchFamily="65" charset="-120"/>
              </a:rPr>
              <a:t>接</a:t>
            </a:r>
            <a:r>
              <a:rPr lang="zh-CN" altLang="en-US" sz="2600" dirty="0">
                <a:solidFill>
                  <a:schemeClr val="bg1"/>
                </a:solidFill>
                <a:latin typeface="DFKai-SB" panose="03000509000000000000" pitchFamily="65" charset="-120"/>
                <a:ea typeface="DFKai-SB" panose="03000509000000000000" pitchFamily="65" charset="-120"/>
              </a:rPr>
              <a:t>續他作王</a:t>
            </a:r>
            <a:r>
              <a:rPr lang="zh-CN" altLang="en-US" sz="2600" dirty="0" smtClean="0">
                <a:solidFill>
                  <a:schemeClr val="bg1"/>
                </a:solidFill>
                <a:latin typeface="DFKai-SB" panose="03000509000000000000" pitchFamily="65" charset="-120"/>
                <a:ea typeface="DFKai-SB" panose="03000509000000000000" pitchFamily="65" charset="-120"/>
              </a:rPr>
              <a:t>。</a:t>
            </a:r>
            <a:endParaRPr lang="en-US" altLang="zh-CN" sz="2600" dirty="0" smtClean="0">
              <a:solidFill>
                <a:schemeClr val="bg1"/>
              </a:solidFill>
              <a:latin typeface="DFKai-SB" panose="03000509000000000000" pitchFamily="65" charset="-120"/>
              <a:ea typeface="DFKai-SB" panose="03000509000000000000" pitchFamily="65" charset="-120"/>
            </a:endParaRPr>
          </a:p>
          <a:p>
            <a:r>
              <a:rPr lang="en-US" altLang="zh-CN" sz="2600" b="1" dirty="0" smtClean="0">
                <a:solidFill>
                  <a:schemeClr val="bg1"/>
                </a:solidFill>
                <a:latin typeface="+mj-lt"/>
                <a:ea typeface="DFKai-SB" panose="03000509000000000000" pitchFamily="65" charset="-120"/>
              </a:rPr>
              <a:t> 34</a:t>
            </a:r>
            <a:r>
              <a:rPr lang="en-US" altLang="zh-CN" sz="2600" b="1" dirty="0" smtClean="0">
                <a:solidFill>
                  <a:srgbClr val="FF0000"/>
                </a:solidFill>
                <a:latin typeface="DFKai-SB" panose="03000509000000000000" pitchFamily="65" charset="-120"/>
                <a:ea typeface="DFKai-SB" panose="03000509000000000000" pitchFamily="65" charset="-120"/>
              </a:rPr>
              <a:t> </a:t>
            </a:r>
            <a:r>
              <a:rPr lang="zh-CN" altLang="en-US" sz="2600" b="1" dirty="0">
                <a:solidFill>
                  <a:srgbClr val="FFFF00"/>
                </a:solidFill>
                <a:latin typeface="DFKai-SB" panose="03000509000000000000" pitchFamily="65" charset="-120"/>
                <a:ea typeface="DFKai-SB" panose="03000509000000000000" pitchFamily="65" charset="-120"/>
              </a:rPr>
              <a:t>約巴 </a:t>
            </a:r>
            <a:r>
              <a:rPr lang="en-US" sz="2600" b="1" dirty="0">
                <a:solidFill>
                  <a:srgbClr val="FFFF00"/>
                </a:solidFill>
                <a:latin typeface="DFKai-SB" panose="03000509000000000000" pitchFamily="65" charset="-120"/>
                <a:ea typeface="DFKai-SB" panose="03000509000000000000" pitchFamily="65" charset="-120"/>
              </a:rPr>
              <a:t>(</a:t>
            </a:r>
            <a:r>
              <a:rPr lang="he-IL" sz="2600" b="1" dirty="0">
                <a:solidFill>
                  <a:srgbClr val="FFFF00"/>
                </a:solidFill>
                <a:latin typeface="DFKai-SB" panose="03000509000000000000" pitchFamily="65" charset="-120"/>
                <a:ea typeface="DFKai-SB" panose="03000509000000000000" pitchFamily="65" charset="-120"/>
              </a:rPr>
              <a:t>יוֹבָב</a:t>
            </a:r>
            <a:r>
              <a:rPr lang="en-US" sz="2600" b="1" dirty="0">
                <a:solidFill>
                  <a:srgbClr val="FFFF00"/>
                </a:solidFill>
                <a:latin typeface="DFKai-SB" panose="03000509000000000000" pitchFamily="65" charset="-120"/>
                <a:ea typeface="DFKai-SB" panose="03000509000000000000" pitchFamily="65" charset="-120"/>
              </a:rPr>
              <a:t>)</a:t>
            </a:r>
            <a:r>
              <a:rPr lang="zh-TW" altLang="en-US" sz="2600" dirty="0">
                <a:solidFill>
                  <a:schemeClr val="bg1"/>
                </a:solidFill>
                <a:latin typeface="DFKai-SB" panose="03000509000000000000" pitchFamily="65" charset="-120"/>
                <a:ea typeface="DFKai-SB" panose="03000509000000000000" pitchFamily="65" charset="-120"/>
              </a:rPr>
              <a:t>死了、提幔地的人</a:t>
            </a:r>
            <a:r>
              <a:rPr lang="zh-TW" altLang="en-US" sz="2600" b="1" dirty="0">
                <a:solidFill>
                  <a:srgbClr val="FFFF00"/>
                </a:solidFill>
                <a:latin typeface="DFKai-SB" panose="03000509000000000000" pitchFamily="65" charset="-120"/>
                <a:ea typeface="DFKai-SB" panose="03000509000000000000" pitchFamily="65" charset="-120"/>
              </a:rPr>
              <a:t>戶珊</a:t>
            </a:r>
            <a:r>
              <a:rPr lang="zh-TW" altLang="en-US" sz="2600" dirty="0">
                <a:solidFill>
                  <a:schemeClr val="bg1"/>
                </a:solidFill>
                <a:latin typeface="DFKai-SB" panose="03000509000000000000" pitchFamily="65" charset="-120"/>
                <a:ea typeface="DFKai-SB" panose="03000509000000000000" pitchFamily="65" charset="-120"/>
              </a:rPr>
              <a:t>接續他作王。</a:t>
            </a:r>
            <a:r>
              <a:rPr lang="en-US" altLang="zh-CN" sz="2600" b="1" dirty="0">
                <a:solidFill>
                  <a:schemeClr val="bg1"/>
                </a:solidFill>
                <a:ea typeface="DFKai-SB" panose="03000509000000000000" pitchFamily="65" charset="-120"/>
              </a:rPr>
              <a:t>35</a:t>
            </a:r>
            <a:r>
              <a:rPr lang="zh-TW" altLang="en-US" sz="2600" dirty="0">
                <a:solidFill>
                  <a:schemeClr val="bg1"/>
                </a:solidFill>
                <a:latin typeface="DFKai-SB" panose="03000509000000000000" pitchFamily="65" charset="-120"/>
                <a:ea typeface="DFKai-SB" panose="03000509000000000000" pitchFamily="65" charset="-120"/>
              </a:rPr>
              <a:t>戶珊死了、比達的兒</a:t>
            </a:r>
            <a:r>
              <a:rPr lang="zh-TW" altLang="en-US" sz="2600" dirty="0" smtClean="0">
                <a:solidFill>
                  <a:schemeClr val="bg1"/>
                </a:solidFill>
                <a:latin typeface="DFKai-SB" panose="03000509000000000000" pitchFamily="65" charset="-120"/>
                <a:ea typeface="DFKai-SB" panose="03000509000000000000" pitchFamily="65" charset="-120"/>
              </a:rPr>
              <a:t>子</a:t>
            </a:r>
            <a:endParaRPr lang="en-US" altLang="zh-TW" sz="2600" dirty="0" smtClean="0">
              <a:solidFill>
                <a:schemeClr val="bg1"/>
              </a:solidFill>
              <a:latin typeface="DFKai-SB" panose="03000509000000000000" pitchFamily="65" charset="-120"/>
              <a:ea typeface="DFKai-SB" panose="03000509000000000000" pitchFamily="65" charset="-120"/>
            </a:endParaRPr>
          </a:p>
          <a:p>
            <a:r>
              <a:rPr lang="zh-TW" altLang="en-US" sz="2600" b="1" dirty="0" smtClean="0">
                <a:solidFill>
                  <a:srgbClr val="FFFF00"/>
                </a:solidFill>
                <a:latin typeface="DFKai-SB" panose="03000509000000000000" pitchFamily="65" charset="-120"/>
                <a:ea typeface="DFKai-SB" panose="03000509000000000000" pitchFamily="65" charset="-120"/>
              </a:rPr>
              <a:t>哈</a:t>
            </a:r>
            <a:r>
              <a:rPr lang="zh-TW" altLang="en-US" sz="2600" b="1" dirty="0">
                <a:solidFill>
                  <a:srgbClr val="FFFF00"/>
                </a:solidFill>
                <a:latin typeface="DFKai-SB" panose="03000509000000000000" pitchFamily="65" charset="-120"/>
                <a:ea typeface="DFKai-SB" panose="03000509000000000000" pitchFamily="65" charset="-120"/>
              </a:rPr>
              <a:t>達</a:t>
            </a:r>
            <a:r>
              <a:rPr lang="zh-TW" altLang="en-US" sz="2600" dirty="0">
                <a:solidFill>
                  <a:schemeClr val="bg1"/>
                </a:solidFill>
                <a:latin typeface="DFKai-SB" panose="03000509000000000000" pitchFamily="65" charset="-120"/>
                <a:ea typeface="DFKai-SB" panose="03000509000000000000" pitchFamily="65" charset="-120"/>
              </a:rPr>
              <a:t>接續他作王．這哈達就是在摩押地殺敗米甸人的、他的京城名叫亞未得</a:t>
            </a:r>
            <a:r>
              <a:rPr lang="zh-TW" altLang="en-US" sz="2600" dirty="0">
                <a:solidFill>
                  <a:schemeClr val="bg1"/>
                </a:solidFill>
              </a:rPr>
              <a:t>。</a:t>
            </a:r>
            <a:endParaRPr lang="en-US" sz="900" dirty="0">
              <a:solidFill>
                <a:schemeClr val="bg1"/>
              </a:solidFill>
            </a:endParaRPr>
          </a:p>
          <a:p>
            <a:endParaRPr lang="en-US" altLang="ko-KR" sz="900" dirty="0">
              <a:solidFill>
                <a:schemeClr val="bg1"/>
              </a:solidFill>
            </a:endParaRPr>
          </a:p>
          <a:p>
            <a:r>
              <a:rPr lang="en-US" altLang="ko-KR" sz="2600" b="1" dirty="0">
                <a:solidFill>
                  <a:srgbClr val="FF0000"/>
                </a:solidFill>
              </a:rPr>
              <a:t>  -1 Chronicles</a:t>
            </a:r>
            <a:r>
              <a:rPr lang="ko-KR" altLang="en-US" sz="2600" b="1" dirty="0">
                <a:solidFill>
                  <a:srgbClr val="FF0000"/>
                </a:solidFill>
              </a:rPr>
              <a:t> </a:t>
            </a:r>
            <a:r>
              <a:rPr lang="en-US" altLang="ko-KR" sz="2600" b="1" dirty="0">
                <a:solidFill>
                  <a:srgbClr val="FF0000"/>
                </a:solidFill>
              </a:rPr>
              <a:t>1:35-46</a:t>
            </a:r>
            <a:r>
              <a:rPr lang="en-US" altLang="ko-KR" sz="2600" b="1" dirty="0">
                <a:solidFill>
                  <a:schemeClr val="bg1"/>
                </a:solidFill>
              </a:rPr>
              <a:t>. </a:t>
            </a:r>
            <a:r>
              <a:rPr lang="en-US" altLang="zh-CN" sz="2600" b="1" dirty="0">
                <a:solidFill>
                  <a:schemeClr val="bg1"/>
                </a:solidFill>
              </a:rPr>
              <a:t>35</a:t>
            </a:r>
            <a:r>
              <a:rPr lang="en-US" altLang="zh-CN" sz="2600" b="1" dirty="0">
                <a:solidFill>
                  <a:srgbClr val="FF0000"/>
                </a:solidFill>
              </a:rPr>
              <a:t> </a:t>
            </a:r>
            <a:r>
              <a:rPr lang="zh-TW" altLang="en-US" sz="2600" b="1" dirty="0">
                <a:solidFill>
                  <a:srgbClr val="FFFF00"/>
                </a:solidFill>
                <a:latin typeface="DFKai-SB" panose="03000509000000000000" pitchFamily="65" charset="-120"/>
                <a:ea typeface="DFKai-SB" panose="03000509000000000000" pitchFamily="65" charset="-120"/>
              </a:rPr>
              <a:t>以掃的兒子</a:t>
            </a:r>
            <a:r>
              <a:rPr lang="zh-TW" altLang="en-US" sz="2600" dirty="0">
                <a:solidFill>
                  <a:schemeClr val="bg1"/>
                </a:solidFill>
                <a:latin typeface="DFKai-SB" panose="03000509000000000000" pitchFamily="65" charset="-120"/>
                <a:ea typeface="DFKai-SB" panose="03000509000000000000" pitchFamily="65" charset="-120"/>
              </a:rPr>
              <a:t>是以利法、</a:t>
            </a:r>
            <a:r>
              <a:rPr lang="zh-TW" altLang="en-US" sz="2600" b="1" dirty="0">
                <a:solidFill>
                  <a:srgbClr val="FFFF00"/>
                </a:solidFill>
                <a:latin typeface="DFKai-SB" panose="03000509000000000000" pitchFamily="65" charset="-120"/>
                <a:ea typeface="DFKai-SB" panose="03000509000000000000" pitchFamily="65" charset="-120"/>
              </a:rPr>
              <a:t>流珥</a:t>
            </a:r>
            <a:r>
              <a:rPr lang="zh-TW" altLang="en-US" sz="2600" dirty="0">
                <a:solidFill>
                  <a:schemeClr val="bg1"/>
                </a:solidFill>
                <a:latin typeface="DFKai-SB" panose="03000509000000000000" pitchFamily="65" charset="-120"/>
                <a:ea typeface="DFKai-SB" panose="03000509000000000000" pitchFamily="65" charset="-120"/>
              </a:rPr>
              <a:t>、耶烏施、雅蘭、可拉</a:t>
            </a:r>
            <a:r>
              <a:rPr lang="zh-TW" altLang="en-US" sz="2600" dirty="0">
                <a:solidFill>
                  <a:schemeClr val="bg1"/>
                </a:solidFill>
              </a:rPr>
              <a:t>。 </a:t>
            </a:r>
            <a:endParaRPr lang="en-US" altLang="zh-TW" sz="2600" dirty="0">
              <a:solidFill>
                <a:schemeClr val="bg1"/>
              </a:solidFill>
            </a:endParaRPr>
          </a:p>
          <a:p>
            <a:r>
              <a:rPr lang="en-US" altLang="zh-CN" sz="2600" b="1" dirty="0">
                <a:solidFill>
                  <a:schemeClr val="bg1"/>
                </a:solidFill>
              </a:rPr>
              <a:t>35</a:t>
            </a:r>
            <a:r>
              <a:rPr lang="en-US" altLang="zh-CN" sz="2600" b="1" dirty="0">
                <a:solidFill>
                  <a:srgbClr val="FF0000"/>
                </a:solidFill>
              </a:rPr>
              <a:t> </a:t>
            </a:r>
            <a:r>
              <a:rPr lang="zh-TW" altLang="en-US" sz="2600" b="1" dirty="0">
                <a:solidFill>
                  <a:srgbClr val="FFFF00"/>
                </a:solidFill>
                <a:latin typeface="DFKai-SB" panose="03000509000000000000" pitchFamily="65" charset="-120"/>
                <a:ea typeface="DFKai-SB" panose="03000509000000000000" pitchFamily="65" charset="-120"/>
              </a:rPr>
              <a:t>流珥</a:t>
            </a:r>
            <a:r>
              <a:rPr lang="zh-TW" altLang="en-US" sz="2600" dirty="0">
                <a:solidFill>
                  <a:schemeClr val="bg1"/>
                </a:solidFill>
                <a:latin typeface="DFKai-SB" panose="03000509000000000000" pitchFamily="65" charset="-120"/>
                <a:ea typeface="DFKai-SB" panose="03000509000000000000" pitchFamily="65" charset="-120"/>
              </a:rPr>
              <a:t>的兒子是拿哈、</a:t>
            </a:r>
            <a:r>
              <a:rPr lang="zh-TW" altLang="en-US" sz="2600" b="1" dirty="0">
                <a:solidFill>
                  <a:srgbClr val="FFFF00"/>
                </a:solidFill>
                <a:latin typeface="DFKai-SB" panose="03000509000000000000" pitchFamily="65" charset="-120"/>
                <a:ea typeface="DFKai-SB" panose="03000509000000000000" pitchFamily="65" charset="-120"/>
              </a:rPr>
              <a:t>謝拉</a:t>
            </a:r>
            <a:r>
              <a:rPr lang="zh-TW" altLang="en-US" sz="2600" dirty="0">
                <a:solidFill>
                  <a:schemeClr val="bg1"/>
                </a:solidFill>
                <a:latin typeface="DFKai-SB" panose="03000509000000000000" pitchFamily="65" charset="-120"/>
                <a:ea typeface="DFKai-SB" panose="03000509000000000000" pitchFamily="65" charset="-120"/>
              </a:rPr>
              <a:t>、沙瑪、米撒</a:t>
            </a:r>
            <a:r>
              <a:rPr lang="zh-TW" altLang="en-US" sz="2600" dirty="0">
                <a:solidFill>
                  <a:schemeClr val="bg1"/>
                </a:solidFill>
              </a:rPr>
              <a:t>。 </a:t>
            </a:r>
            <a:r>
              <a:rPr lang="en-US" altLang="ko-KR" sz="2600" dirty="0">
                <a:solidFill>
                  <a:schemeClr val="bg1"/>
                </a:solidFill>
              </a:rPr>
              <a:t>……. </a:t>
            </a:r>
            <a:r>
              <a:rPr lang="en-US" altLang="zh-CN" sz="2600" b="1" dirty="0">
                <a:solidFill>
                  <a:schemeClr val="bg1"/>
                </a:solidFill>
              </a:rPr>
              <a:t>43</a:t>
            </a:r>
            <a:r>
              <a:rPr lang="en-US" altLang="zh-TW" sz="2600" dirty="0">
                <a:solidFill>
                  <a:schemeClr val="bg1"/>
                </a:solidFill>
              </a:rPr>
              <a:t> </a:t>
            </a:r>
            <a:r>
              <a:rPr lang="zh-CN" altLang="en-US" sz="2600" dirty="0">
                <a:solidFill>
                  <a:schemeClr val="bg1"/>
                </a:solidFill>
                <a:latin typeface="DFKai-SB" panose="03000509000000000000" pitchFamily="65" charset="-120"/>
                <a:ea typeface="DFKai-SB" panose="03000509000000000000" pitchFamily="65" charset="-120"/>
              </a:rPr>
              <a:t>以色列人未有君王治理之先、</a:t>
            </a:r>
            <a:r>
              <a:rPr lang="zh-CN" altLang="en-US" sz="2600" b="1" dirty="0">
                <a:solidFill>
                  <a:srgbClr val="FFFF00"/>
                </a:solidFill>
                <a:latin typeface="DFKai-SB" panose="03000509000000000000" pitchFamily="65" charset="-120"/>
                <a:ea typeface="DFKai-SB" panose="03000509000000000000" pitchFamily="65" charset="-120"/>
              </a:rPr>
              <a:t>在以東地作王的</a:t>
            </a:r>
            <a:r>
              <a:rPr lang="zh-CN" altLang="en-US" sz="2600" dirty="0">
                <a:solidFill>
                  <a:schemeClr val="bg1"/>
                </a:solidFill>
                <a:latin typeface="DFKai-SB" panose="03000509000000000000" pitchFamily="65" charset="-120"/>
                <a:ea typeface="DFKai-SB" panose="03000509000000000000" pitchFamily="65" charset="-120"/>
              </a:rPr>
              <a:t>記在下面．有</a:t>
            </a:r>
            <a:r>
              <a:rPr lang="zh-CN" altLang="en-US" sz="2600" b="1" dirty="0">
                <a:solidFill>
                  <a:schemeClr val="bg1"/>
                </a:solidFill>
                <a:latin typeface="DFKai-SB" panose="03000509000000000000" pitchFamily="65" charset="-120"/>
                <a:ea typeface="DFKai-SB" panose="03000509000000000000" pitchFamily="65" charset="-120"/>
              </a:rPr>
              <a:t>比珥的兒子</a:t>
            </a:r>
            <a:r>
              <a:rPr lang="zh-CN" altLang="en-US" sz="2600" b="1" dirty="0">
                <a:solidFill>
                  <a:srgbClr val="FFFF00"/>
                </a:solidFill>
                <a:latin typeface="DFKai-SB" panose="03000509000000000000" pitchFamily="65" charset="-120"/>
                <a:ea typeface="DFKai-SB" panose="03000509000000000000" pitchFamily="65" charset="-120"/>
              </a:rPr>
              <a:t>比拉</a:t>
            </a:r>
            <a:r>
              <a:rPr lang="zh-CN" altLang="en-US" sz="2600" dirty="0">
                <a:solidFill>
                  <a:schemeClr val="bg1"/>
                </a:solidFill>
                <a:latin typeface="DFKai-SB" panose="03000509000000000000" pitchFamily="65" charset="-120"/>
                <a:ea typeface="DFKai-SB" panose="03000509000000000000" pitchFamily="65" charset="-120"/>
              </a:rPr>
              <a:t>、他的京城名叫亭哈巴</a:t>
            </a:r>
            <a:r>
              <a:rPr lang="zh-CN" altLang="en-US" sz="2600" dirty="0">
                <a:solidFill>
                  <a:schemeClr val="bg1"/>
                </a:solidFill>
              </a:rPr>
              <a:t>。</a:t>
            </a:r>
            <a:r>
              <a:rPr lang="en-US" altLang="zh-CN" sz="2600" b="1" dirty="0">
                <a:solidFill>
                  <a:srgbClr val="FF0000"/>
                </a:solidFill>
              </a:rPr>
              <a:t> </a:t>
            </a:r>
            <a:r>
              <a:rPr lang="en-US" altLang="zh-CN" sz="2600" b="1" dirty="0">
                <a:solidFill>
                  <a:schemeClr val="bg1"/>
                </a:solidFill>
              </a:rPr>
              <a:t>44</a:t>
            </a:r>
            <a:r>
              <a:rPr lang="en-US" altLang="zh-CN" sz="2600" b="1" dirty="0">
                <a:solidFill>
                  <a:srgbClr val="FF0000"/>
                </a:solidFill>
              </a:rPr>
              <a:t> </a:t>
            </a:r>
            <a:r>
              <a:rPr lang="zh-CN" altLang="en-US" sz="2600" b="1" dirty="0">
                <a:solidFill>
                  <a:srgbClr val="FFFF00"/>
                </a:solidFill>
                <a:latin typeface="DFKai-SB" panose="03000509000000000000" pitchFamily="65" charset="-120"/>
                <a:ea typeface="DFKai-SB" panose="03000509000000000000" pitchFamily="65" charset="-120"/>
              </a:rPr>
              <a:t>比拉</a:t>
            </a:r>
            <a:r>
              <a:rPr lang="zh-CN" altLang="en-US" sz="2600" dirty="0">
                <a:solidFill>
                  <a:schemeClr val="bg1"/>
                </a:solidFill>
                <a:latin typeface="DFKai-SB" panose="03000509000000000000" pitchFamily="65" charset="-120"/>
                <a:ea typeface="DFKai-SB" panose="03000509000000000000" pitchFamily="65" charset="-120"/>
              </a:rPr>
              <a:t>死了、</a:t>
            </a:r>
            <a:r>
              <a:rPr lang="zh-CN" altLang="en-US" sz="2600" b="1" dirty="0">
                <a:solidFill>
                  <a:srgbClr val="FFFF00"/>
                </a:solidFill>
                <a:latin typeface="DFKai-SB" panose="03000509000000000000" pitchFamily="65" charset="-120"/>
                <a:ea typeface="DFKai-SB" panose="03000509000000000000" pitchFamily="65" charset="-120"/>
              </a:rPr>
              <a:t>波斯拉人謝拉的兒子</a:t>
            </a:r>
            <a:r>
              <a:rPr lang="zh-CN" altLang="en-US" sz="2600" b="1" u="sng" dirty="0">
                <a:solidFill>
                  <a:srgbClr val="FFFF00"/>
                </a:solidFill>
                <a:latin typeface="DFKai-SB" panose="03000509000000000000" pitchFamily="65" charset="-120"/>
                <a:ea typeface="DFKai-SB" panose="03000509000000000000" pitchFamily="65" charset="-120"/>
              </a:rPr>
              <a:t>約巴</a:t>
            </a:r>
            <a:r>
              <a:rPr lang="en-US" sz="2600" b="1" dirty="0">
                <a:solidFill>
                  <a:srgbClr val="FFFF00"/>
                </a:solidFill>
                <a:latin typeface="DFKai-SB" panose="03000509000000000000" pitchFamily="65" charset="-120"/>
                <a:ea typeface="DFKai-SB" panose="03000509000000000000" pitchFamily="65" charset="-120"/>
              </a:rPr>
              <a:t>(</a:t>
            </a:r>
            <a:r>
              <a:rPr lang="he-IL" sz="2600" b="1" dirty="0">
                <a:solidFill>
                  <a:srgbClr val="FFFF00"/>
                </a:solidFill>
                <a:latin typeface="DFKai-SB" panose="03000509000000000000" pitchFamily="65" charset="-120"/>
                <a:ea typeface="DFKai-SB" panose="03000509000000000000" pitchFamily="65" charset="-120"/>
              </a:rPr>
              <a:t>יוֹבָב</a:t>
            </a:r>
            <a:r>
              <a:rPr lang="en-US" sz="2600" b="1" dirty="0">
                <a:solidFill>
                  <a:srgbClr val="FFFF00"/>
                </a:solidFill>
                <a:latin typeface="DFKai-SB" panose="03000509000000000000" pitchFamily="65" charset="-120"/>
                <a:ea typeface="DFKai-SB" panose="03000509000000000000" pitchFamily="65" charset="-120"/>
              </a:rPr>
              <a:t>)</a:t>
            </a:r>
            <a:r>
              <a:rPr lang="zh-CN" altLang="en-US" sz="2600" dirty="0">
                <a:solidFill>
                  <a:schemeClr val="bg1"/>
                </a:solidFill>
                <a:latin typeface="DFKai-SB" panose="03000509000000000000" pitchFamily="65" charset="-120"/>
                <a:ea typeface="DFKai-SB" panose="03000509000000000000" pitchFamily="65" charset="-120"/>
              </a:rPr>
              <a:t>、接續他作王。</a:t>
            </a:r>
            <a:r>
              <a:rPr lang="en-US" altLang="zh-CN" sz="2600" b="1" dirty="0">
                <a:solidFill>
                  <a:srgbClr val="FF0000"/>
                </a:solidFill>
              </a:rPr>
              <a:t> </a:t>
            </a:r>
            <a:r>
              <a:rPr lang="en-US" altLang="zh-CN" sz="2600" b="1" dirty="0">
                <a:solidFill>
                  <a:schemeClr val="bg1"/>
                </a:solidFill>
              </a:rPr>
              <a:t>45</a:t>
            </a:r>
            <a:r>
              <a:rPr lang="en-US" altLang="zh-CN" sz="2600" b="1" dirty="0">
                <a:solidFill>
                  <a:srgbClr val="FF0000"/>
                </a:solidFill>
              </a:rPr>
              <a:t> </a:t>
            </a:r>
            <a:r>
              <a:rPr lang="zh-CN" altLang="en-US" sz="2600" b="1" u="sng" dirty="0">
                <a:solidFill>
                  <a:srgbClr val="FFFF00"/>
                </a:solidFill>
                <a:latin typeface="DFKai-SB" panose="03000509000000000000" pitchFamily="65" charset="-120"/>
                <a:ea typeface="DFKai-SB" panose="03000509000000000000" pitchFamily="65" charset="-120"/>
              </a:rPr>
              <a:t>約巴</a:t>
            </a:r>
            <a:r>
              <a:rPr lang="en-US" sz="2600" b="1" dirty="0">
                <a:solidFill>
                  <a:srgbClr val="FFFF00"/>
                </a:solidFill>
              </a:rPr>
              <a:t>(</a:t>
            </a:r>
            <a:r>
              <a:rPr lang="he-IL" sz="2600" b="1" dirty="0">
                <a:solidFill>
                  <a:srgbClr val="FFFF00"/>
                </a:solidFill>
              </a:rPr>
              <a:t>יוֹבָב</a:t>
            </a:r>
            <a:r>
              <a:rPr lang="en-US" sz="2600" b="1" dirty="0">
                <a:solidFill>
                  <a:srgbClr val="FFFF00"/>
                </a:solidFill>
              </a:rPr>
              <a:t>)</a:t>
            </a:r>
            <a:r>
              <a:rPr lang="zh-CN" altLang="en-US" sz="2600" dirty="0">
                <a:solidFill>
                  <a:schemeClr val="bg1"/>
                </a:solidFill>
                <a:latin typeface="DFKai-SB" panose="03000509000000000000" pitchFamily="65" charset="-120"/>
                <a:ea typeface="DFKai-SB" panose="03000509000000000000" pitchFamily="65" charset="-120"/>
              </a:rPr>
              <a:t>死了、提幔地的人</a:t>
            </a:r>
            <a:r>
              <a:rPr lang="zh-CN" altLang="en-US" sz="2600" b="1" dirty="0">
                <a:solidFill>
                  <a:srgbClr val="FFFF00"/>
                </a:solidFill>
                <a:latin typeface="DFKai-SB" panose="03000509000000000000" pitchFamily="65" charset="-120"/>
                <a:ea typeface="DFKai-SB" panose="03000509000000000000" pitchFamily="65" charset="-120"/>
              </a:rPr>
              <a:t>戶珊</a:t>
            </a:r>
            <a:r>
              <a:rPr lang="zh-CN" altLang="en-US" sz="2600" dirty="0">
                <a:solidFill>
                  <a:schemeClr val="bg1"/>
                </a:solidFill>
                <a:latin typeface="DFKai-SB" panose="03000509000000000000" pitchFamily="65" charset="-120"/>
                <a:ea typeface="DFKai-SB" panose="03000509000000000000" pitchFamily="65" charset="-120"/>
              </a:rPr>
              <a:t>、接續他作王。</a:t>
            </a:r>
            <a:r>
              <a:rPr lang="en-US" altLang="zh-CN" sz="2600" b="1" dirty="0">
                <a:solidFill>
                  <a:srgbClr val="FF0000"/>
                </a:solidFill>
              </a:rPr>
              <a:t> </a:t>
            </a:r>
            <a:r>
              <a:rPr lang="en-US" altLang="zh-CN" sz="2600" b="1" dirty="0">
                <a:solidFill>
                  <a:schemeClr val="bg1"/>
                </a:solidFill>
              </a:rPr>
              <a:t>46</a:t>
            </a:r>
            <a:r>
              <a:rPr lang="en-US" altLang="zh-CN" sz="2600" b="1" dirty="0">
                <a:solidFill>
                  <a:srgbClr val="FF0000"/>
                </a:solidFill>
              </a:rPr>
              <a:t> </a:t>
            </a:r>
            <a:r>
              <a:rPr lang="zh-CN" altLang="en-US" sz="2600" b="1" dirty="0">
                <a:solidFill>
                  <a:srgbClr val="FFFF00"/>
                </a:solidFill>
                <a:latin typeface="DFKai-SB" panose="03000509000000000000" pitchFamily="65" charset="-120"/>
                <a:ea typeface="DFKai-SB" panose="03000509000000000000" pitchFamily="65" charset="-120"/>
              </a:rPr>
              <a:t>戶珊</a:t>
            </a:r>
            <a:r>
              <a:rPr lang="zh-TW" altLang="en-US" sz="2600" dirty="0">
                <a:solidFill>
                  <a:schemeClr val="bg1"/>
                </a:solidFill>
                <a:latin typeface="DFKai-SB" panose="03000509000000000000" pitchFamily="65" charset="-120"/>
                <a:ea typeface="DFKai-SB" panose="03000509000000000000" pitchFamily="65" charset="-120"/>
              </a:rPr>
              <a:t>死了、比達的兒子</a:t>
            </a:r>
            <a:r>
              <a:rPr lang="zh-TW" altLang="en-US" sz="2600" b="1" dirty="0">
                <a:solidFill>
                  <a:srgbClr val="FFFF00"/>
                </a:solidFill>
                <a:latin typeface="DFKai-SB" panose="03000509000000000000" pitchFamily="65" charset="-120"/>
                <a:ea typeface="DFKai-SB" panose="03000509000000000000" pitchFamily="65" charset="-120"/>
              </a:rPr>
              <a:t>哈達</a:t>
            </a:r>
            <a:r>
              <a:rPr lang="zh-TW" altLang="en-US" sz="2600" dirty="0">
                <a:solidFill>
                  <a:schemeClr val="bg1"/>
                </a:solidFill>
                <a:latin typeface="DFKai-SB" panose="03000509000000000000" pitchFamily="65" charset="-120"/>
                <a:ea typeface="DFKai-SB" panose="03000509000000000000" pitchFamily="65" charset="-120"/>
              </a:rPr>
              <a:t>、接續他作王．這哈達就是在摩押地殺敗米甸人的、他的京城名叫亞未得</a:t>
            </a:r>
            <a:r>
              <a:rPr lang="en-US" sz="2600" dirty="0">
                <a:solidFill>
                  <a:schemeClr val="bg1"/>
                </a:solidFill>
              </a:rPr>
              <a:t>.</a:t>
            </a:r>
          </a:p>
          <a:p>
            <a:r>
              <a:rPr lang="ko-KR" altLang="en-US" sz="2500" b="1" dirty="0" smtClean="0">
                <a:solidFill>
                  <a:srgbClr val="FFFF00"/>
                </a:solidFill>
              </a:rPr>
              <a:t>            </a:t>
            </a:r>
            <a:r>
              <a:rPr lang="en-US" altLang="ko-KR" sz="2500" b="1" dirty="0">
                <a:solidFill>
                  <a:srgbClr val="FFFF00"/>
                </a:solidFill>
              </a:rPr>
              <a:t>*</a:t>
            </a:r>
            <a:r>
              <a:rPr lang="zh-CN" altLang="en-US" sz="2600" b="1" dirty="0">
                <a:solidFill>
                  <a:srgbClr val="FFFF00"/>
                </a:solidFill>
                <a:latin typeface="+mn-ea"/>
              </a:rPr>
              <a:t>亞伯拉罕的第六代 </a:t>
            </a:r>
            <a:r>
              <a:rPr lang="zh-TW" altLang="en-US" sz="2600" b="1" dirty="0">
                <a:solidFill>
                  <a:srgbClr val="FFFF00"/>
                </a:solidFill>
                <a:latin typeface="+mn-ea"/>
              </a:rPr>
              <a:t>約</a:t>
            </a:r>
            <a:r>
              <a:rPr lang="zh-CN" altLang="en-US" sz="2600" b="1" dirty="0">
                <a:solidFill>
                  <a:srgbClr val="FFFF00"/>
                </a:solidFill>
                <a:latin typeface="+mn-ea"/>
              </a:rPr>
              <a:t>巴</a:t>
            </a:r>
            <a:r>
              <a:rPr lang="en-US" altLang="ko-KR" sz="2500" b="1" dirty="0">
                <a:solidFill>
                  <a:srgbClr val="FFFF00"/>
                </a:solidFill>
                <a:latin typeface="+mn-ea"/>
              </a:rPr>
              <a:t>: </a:t>
            </a:r>
            <a:r>
              <a:rPr lang="zh-CN" altLang="en-US" sz="2600" b="1" dirty="0">
                <a:solidFill>
                  <a:schemeClr val="bg1"/>
                </a:solidFill>
                <a:latin typeface="+mn-ea"/>
              </a:rPr>
              <a:t>亞伯拉</a:t>
            </a:r>
            <a:r>
              <a:rPr lang="zh-CN" altLang="en-US" sz="2600" b="1" dirty="0" smtClean="0">
                <a:solidFill>
                  <a:schemeClr val="bg1"/>
                </a:solidFill>
                <a:latin typeface="+mn-ea"/>
              </a:rPr>
              <a:t>罕</a:t>
            </a:r>
            <a:r>
              <a:rPr lang="ko-KR" altLang="en-US" sz="2600" b="1" dirty="0" smtClean="0">
                <a:solidFill>
                  <a:schemeClr val="bg1"/>
                </a:solidFill>
                <a:latin typeface="+mn-ea"/>
              </a:rPr>
              <a:t> </a:t>
            </a:r>
            <a:r>
              <a:rPr lang="en-US" altLang="ko-KR" sz="2600" b="1" dirty="0">
                <a:solidFill>
                  <a:schemeClr val="bg1"/>
                </a:solidFill>
                <a:latin typeface="+mn-ea"/>
              </a:rPr>
              <a:t>– </a:t>
            </a:r>
            <a:r>
              <a:rPr lang="zh-CN" altLang="en-US" sz="2600" b="1" dirty="0" smtClean="0">
                <a:solidFill>
                  <a:schemeClr val="bg1"/>
                </a:solidFill>
                <a:latin typeface="+mn-ea"/>
              </a:rPr>
              <a:t>以</a:t>
            </a:r>
            <a:r>
              <a:rPr lang="zh-CN" altLang="en-US" sz="2600" b="1" dirty="0">
                <a:solidFill>
                  <a:schemeClr val="bg1"/>
                </a:solidFill>
                <a:latin typeface="+mn-ea"/>
              </a:rPr>
              <a:t>撒</a:t>
            </a:r>
            <a:r>
              <a:rPr lang="ko-KR" altLang="en-US" sz="2600" b="1" dirty="0">
                <a:solidFill>
                  <a:schemeClr val="bg1"/>
                </a:solidFill>
                <a:latin typeface="+mn-ea"/>
              </a:rPr>
              <a:t> </a:t>
            </a:r>
            <a:r>
              <a:rPr lang="en-US" altLang="ko-KR" sz="2600" b="1" dirty="0">
                <a:solidFill>
                  <a:schemeClr val="bg1"/>
                </a:solidFill>
                <a:latin typeface="+mn-ea"/>
              </a:rPr>
              <a:t>– </a:t>
            </a:r>
            <a:r>
              <a:rPr lang="zh-CN" altLang="en-US" sz="2600" b="1" dirty="0">
                <a:solidFill>
                  <a:schemeClr val="bg1"/>
                </a:solidFill>
                <a:latin typeface="+mn-ea"/>
              </a:rPr>
              <a:t>以掃</a:t>
            </a:r>
            <a:r>
              <a:rPr lang="ko-KR" altLang="en-US" sz="2600" b="1" dirty="0">
                <a:solidFill>
                  <a:schemeClr val="bg1"/>
                </a:solidFill>
                <a:latin typeface="+mn-ea"/>
              </a:rPr>
              <a:t> </a:t>
            </a:r>
            <a:r>
              <a:rPr lang="en-US" altLang="ko-KR" sz="2600" b="1" dirty="0">
                <a:solidFill>
                  <a:schemeClr val="bg1"/>
                </a:solidFill>
                <a:latin typeface="+mn-ea"/>
              </a:rPr>
              <a:t>– </a:t>
            </a:r>
            <a:r>
              <a:rPr lang="zh-TW" altLang="en-US" sz="2600" b="1" dirty="0">
                <a:solidFill>
                  <a:srgbClr val="FFFF00"/>
                </a:solidFill>
                <a:latin typeface="+mn-ea"/>
              </a:rPr>
              <a:t>流珥</a:t>
            </a:r>
            <a:r>
              <a:rPr lang="zh-TW" altLang="en-US" sz="2600" dirty="0">
                <a:solidFill>
                  <a:schemeClr val="bg1"/>
                </a:solidFill>
                <a:latin typeface="+mn-ea"/>
              </a:rPr>
              <a:t> </a:t>
            </a:r>
            <a:r>
              <a:rPr lang="en-US" altLang="ko-KR" sz="2600" b="1" dirty="0">
                <a:solidFill>
                  <a:schemeClr val="bg1"/>
                </a:solidFill>
                <a:latin typeface="+mn-ea"/>
              </a:rPr>
              <a:t>– </a:t>
            </a:r>
            <a:r>
              <a:rPr lang="zh-CN" altLang="en-US" sz="2600" b="1" dirty="0">
                <a:solidFill>
                  <a:schemeClr val="bg1"/>
                </a:solidFill>
                <a:latin typeface="+mn-ea"/>
              </a:rPr>
              <a:t>謝</a:t>
            </a:r>
            <a:r>
              <a:rPr lang="zh-CN" altLang="en-US" sz="2600" b="1" dirty="0" smtClean="0">
                <a:solidFill>
                  <a:schemeClr val="bg1"/>
                </a:solidFill>
                <a:latin typeface="+mn-ea"/>
              </a:rPr>
              <a:t>拉</a:t>
            </a:r>
            <a:r>
              <a:rPr lang="ko-KR" altLang="en-US" sz="2600" b="1" dirty="0" smtClean="0">
                <a:solidFill>
                  <a:schemeClr val="bg1"/>
                </a:solidFill>
                <a:latin typeface="+mn-ea"/>
              </a:rPr>
              <a:t> </a:t>
            </a:r>
            <a:r>
              <a:rPr lang="en-US" altLang="ko-KR" sz="2600" b="1" dirty="0">
                <a:solidFill>
                  <a:schemeClr val="bg1"/>
                </a:solidFill>
                <a:latin typeface="+mn-ea"/>
              </a:rPr>
              <a:t>– </a:t>
            </a:r>
            <a:r>
              <a:rPr lang="zh-TW" altLang="en-US" sz="2600" b="1" dirty="0">
                <a:solidFill>
                  <a:srgbClr val="FFFF00"/>
                </a:solidFill>
                <a:latin typeface="+mn-ea"/>
              </a:rPr>
              <a:t>約</a:t>
            </a:r>
            <a:r>
              <a:rPr lang="zh-CN" altLang="en-US" sz="2600" b="1" dirty="0">
                <a:solidFill>
                  <a:srgbClr val="FFFF00"/>
                </a:solidFill>
                <a:latin typeface="+mn-ea"/>
              </a:rPr>
              <a:t>巴</a:t>
            </a:r>
            <a:endParaRPr lang="en-US" altLang="ko-KR" sz="2600" b="1" dirty="0">
              <a:solidFill>
                <a:srgbClr val="FFFF00"/>
              </a:solidFill>
              <a:latin typeface="+mn-ea"/>
            </a:endParaRPr>
          </a:p>
          <a:p>
            <a:r>
              <a:rPr lang="en-US" altLang="ko-KR" sz="2500" b="1" dirty="0">
                <a:solidFill>
                  <a:srgbClr val="FFFF00"/>
                </a:solidFill>
              </a:rPr>
              <a:t>    </a:t>
            </a:r>
            <a:r>
              <a:rPr lang="en-US" altLang="ko-KR" sz="2500" b="1" dirty="0" smtClean="0">
                <a:solidFill>
                  <a:srgbClr val="FFFF00"/>
                </a:solidFill>
              </a:rPr>
              <a:t>        </a:t>
            </a:r>
            <a:r>
              <a:rPr lang="en-US" altLang="ko-KR" sz="2500" b="1" dirty="0">
                <a:solidFill>
                  <a:srgbClr val="FFFF00"/>
                </a:solidFill>
              </a:rPr>
              <a:t>*</a:t>
            </a:r>
            <a:r>
              <a:rPr lang="zh-CN" altLang="en-US" sz="2600" b="1" dirty="0">
                <a:solidFill>
                  <a:srgbClr val="FFFF00"/>
                </a:solidFill>
                <a:latin typeface="+mn-ea"/>
              </a:rPr>
              <a:t>以東諸王</a:t>
            </a:r>
            <a:r>
              <a:rPr lang="en-US" altLang="ko-KR" sz="2600" b="1" dirty="0" smtClean="0">
                <a:solidFill>
                  <a:srgbClr val="FFFF00"/>
                </a:solidFill>
                <a:latin typeface="+mn-ea"/>
              </a:rPr>
              <a:t>: </a:t>
            </a:r>
            <a:r>
              <a:rPr lang="zh-TW" altLang="en-US" sz="2600" b="1" dirty="0">
                <a:solidFill>
                  <a:schemeClr val="bg1"/>
                </a:solidFill>
                <a:latin typeface="+mn-ea"/>
              </a:rPr>
              <a:t>比拉</a:t>
            </a:r>
            <a:r>
              <a:rPr lang="zh-TW" altLang="en-US" sz="2600" dirty="0">
                <a:solidFill>
                  <a:schemeClr val="bg1"/>
                </a:solidFill>
                <a:latin typeface="+mn-ea"/>
              </a:rPr>
              <a:t> </a:t>
            </a:r>
            <a:r>
              <a:rPr lang="en-US" altLang="ko-KR" sz="2600" b="1" dirty="0" smtClean="0">
                <a:solidFill>
                  <a:schemeClr val="bg1"/>
                </a:solidFill>
                <a:latin typeface="+mn-ea"/>
              </a:rPr>
              <a:t>- </a:t>
            </a:r>
            <a:r>
              <a:rPr lang="zh-TW" altLang="en-US" sz="2600" dirty="0">
                <a:solidFill>
                  <a:schemeClr val="bg1"/>
                </a:solidFill>
                <a:latin typeface="+mn-ea"/>
              </a:rPr>
              <a:t>波斯拉人謝拉的兒子</a:t>
            </a:r>
            <a:r>
              <a:rPr lang="zh-TW" altLang="en-US" sz="2600" b="1" dirty="0">
                <a:solidFill>
                  <a:srgbClr val="FFFF00"/>
                </a:solidFill>
                <a:latin typeface="+mn-ea"/>
              </a:rPr>
              <a:t>約</a:t>
            </a:r>
            <a:r>
              <a:rPr lang="zh-CN" altLang="en-US" sz="2600" b="1" dirty="0">
                <a:solidFill>
                  <a:srgbClr val="FFFF00"/>
                </a:solidFill>
                <a:latin typeface="+mn-ea"/>
              </a:rPr>
              <a:t>巴</a:t>
            </a:r>
            <a:r>
              <a:rPr lang="en-US" altLang="ko-KR" sz="2600" b="1" dirty="0">
                <a:solidFill>
                  <a:srgbClr val="FFFF00"/>
                </a:solidFill>
                <a:latin typeface="+mn-ea"/>
              </a:rPr>
              <a:t> </a:t>
            </a:r>
            <a:r>
              <a:rPr lang="en-US" altLang="ko-KR" sz="2600" b="1" dirty="0" smtClean="0">
                <a:solidFill>
                  <a:schemeClr val="bg1"/>
                </a:solidFill>
                <a:latin typeface="+mn-ea"/>
              </a:rPr>
              <a:t>– </a:t>
            </a:r>
            <a:r>
              <a:rPr lang="zh-TW" altLang="en-US" sz="2600" b="1" dirty="0">
                <a:solidFill>
                  <a:schemeClr val="bg1"/>
                </a:solidFill>
                <a:latin typeface="+mn-ea"/>
              </a:rPr>
              <a:t>戶珊</a:t>
            </a:r>
            <a:r>
              <a:rPr lang="zh-TW" altLang="en-US" sz="2600" dirty="0">
                <a:solidFill>
                  <a:schemeClr val="bg1"/>
                </a:solidFill>
                <a:latin typeface="+mn-ea"/>
              </a:rPr>
              <a:t> </a:t>
            </a:r>
            <a:r>
              <a:rPr lang="en-US" altLang="ko-KR" sz="2600" b="1" dirty="0">
                <a:solidFill>
                  <a:schemeClr val="bg1"/>
                </a:solidFill>
                <a:latin typeface="+mn-ea"/>
              </a:rPr>
              <a:t>– </a:t>
            </a:r>
            <a:r>
              <a:rPr lang="zh-TW" altLang="en-US" sz="2600" b="1" dirty="0">
                <a:solidFill>
                  <a:schemeClr val="bg1"/>
                </a:solidFill>
                <a:latin typeface="+mn-ea"/>
              </a:rPr>
              <a:t>哈達</a:t>
            </a:r>
            <a:endParaRPr lang="en-US" altLang="ko-KR" sz="2600" b="1" dirty="0">
              <a:solidFill>
                <a:schemeClr val="bg1"/>
              </a:solidFill>
              <a:latin typeface="+mn-ea"/>
            </a:endParaRPr>
          </a:p>
          <a:p>
            <a:endParaRPr lang="en-US" altLang="ko-KR" sz="800" dirty="0">
              <a:solidFill>
                <a:schemeClr val="bg1"/>
              </a:solidFill>
            </a:endParaRPr>
          </a:p>
          <a:p>
            <a:endParaRPr lang="en-US" altLang="ko-KR" sz="800" dirty="0">
              <a:solidFill>
                <a:schemeClr val="bg1"/>
              </a:solidFill>
            </a:endParaRPr>
          </a:p>
          <a:p>
            <a:endParaRPr lang="en-US" altLang="ko-KR" sz="800" dirty="0">
              <a:solidFill>
                <a:schemeClr val="bg1"/>
              </a:solidFill>
            </a:endParaRPr>
          </a:p>
          <a:p>
            <a:endParaRPr lang="en-US" altLang="ko-KR" sz="800" dirty="0">
              <a:solidFill>
                <a:schemeClr val="bg1"/>
              </a:solidFill>
            </a:endParaRPr>
          </a:p>
        </p:txBody>
      </p:sp>
    </p:spTree>
    <p:extLst>
      <p:ext uri="{BB962C8B-B14F-4D97-AF65-F5344CB8AC3E}">
        <p14:creationId xmlns:p14="http://schemas.microsoft.com/office/powerpoint/2010/main" val="18821411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12188825" cy="6924973"/>
          </a:xfrm>
          <a:prstGeom prst="rect">
            <a:avLst/>
          </a:prstGeom>
          <a:solidFill>
            <a:srgbClr val="002060"/>
          </a:solidFill>
        </p:spPr>
        <p:txBody>
          <a:bodyPr wrap="square">
            <a:spAutoFit/>
          </a:bodyPr>
          <a:lstStyle/>
          <a:p>
            <a:r>
              <a:rPr lang="en-US" sz="1000" b="1" baseline="30000" dirty="0">
                <a:solidFill>
                  <a:schemeClr val="bg1"/>
                </a:solidFill>
                <a:latin typeface="+mn-ea"/>
              </a:rPr>
              <a:t> </a:t>
            </a:r>
            <a:endParaRPr lang="en-US" sz="1000" b="1" dirty="0">
              <a:solidFill>
                <a:schemeClr val="bg1"/>
              </a:solidFill>
              <a:latin typeface="+mn-ea"/>
            </a:endParaRPr>
          </a:p>
          <a:p>
            <a:r>
              <a:rPr lang="ko-KR" altLang="en-US" sz="1000" b="1" dirty="0">
                <a:solidFill>
                  <a:schemeClr val="bg1"/>
                </a:solidFill>
                <a:latin typeface="+mn-ea"/>
              </a:rPr>
              <a:t>        </a:t>
            </a:r>
            <a:r>
              <a:rPr lang="ko-KR" altLang="en-US" sz="1000" b="1" dirty="0" smtClean="0">
                <a:solidFill>
                  <a:schemeClr val="bg1"/>
                </a:solidFill>
                <a:latin typeface="+mn-ea"/>
              </a:rPr>
              <a:t>   </a:t>
            </a:r>
            <a:r>
              <a:rPr lang="zh-TW" altLang="en-US" sz="3600" b="1" dirty="0" smtClean="0">
                <a:solidFill>
                  <a:srgbClr val="FFFF00"/>
                </a:solidFill>
                <a:latin typeface="DFKai-SB" pitchFamily="65" charset="-120"/>
                <a:ea typeface="DFKai-SB" pitchFamily="65" charset="-120"/>
              </a:rPr>
              <a:t>像</a:t>
            </a:r>
            <a:r>
              <a:rPr lang="zh-TW" altLang="en-US" sz="3600" b="1" dirty="0">
                <a:solidFill>
                  <a:srgbClr val="FFFF00"/>
                </a:solidFill>
                <a:latin typeface="DFKai-SB" pitchFamily="65" charset="-120"/>
                <a:ea typeface="DFKai-SB" pitchFamily="65" charset="-120"/>
              </a:rPr>
              <a:t>約伯這樣的義人需要謙卑</a:t>
            </a:r>
            <a:r>
              <a:rPr lang="zh-TW" altLang="en-US" sz="3600" b="1" dirty="0">
                <a:solidFill>
                  <a:srgbClr val="FFFF00"/>
                </a:solidFill>
                <a:latin typeface="+mj-lt"/>
                <a:ea typeface="DFKai-SB" pitchFamily="65" charset="-120"/>
              </a:rPr>
              <a:t>，</a:t>
            </a:r>
            <a:r>
              <a:rPr lang="zh-TW" altLang="en-US" sz="3600" b="1" dirty="0">
                <a:solidFill>
                  <a:srgbClr val="FFFF00"/>
                </a:solidFill>
                <a:latin typeface="DFKai-SB" pitchFamily="65" charset="-120"/>
                <a:ea typeface="DFKai-SB" pitchFamily="65" charset="-120"/>
              </a:rPr>
              <a:t>悔改和寬恕嗎</a:t>
            </a:r>
            <a:r>
              <a:rPr lang="en-US" altLang="ko-KR" sz="3600" b="1" dirty="0">
                <a:solidFill>
                  <a:srgbClr val="FFFF00"/>
                </a:solidFill>
                <a:ea typeface="DFKai-SB" pitchFamily="65" charset="-120"/>
              </a:rPr>
              <a:t>?</a:t>
            </a:r>
          </a:p>
          <a:p>
            <a:endParaRPr lang="es-ES_tradnl" altLang="ko-KR" sz="800" b="1" dirty="0">
              <a:solidFill>
                <a:schemeClr val="bg1"/>
              </a:solidFill>
              <a:latin typeface="+mn-ea"/>
            </a:endParaRPr>
          </a:p>
          <a:p>
            <a:r>
              <a:rPr lang="en-US" altLang="ko-KR" sz="2700" b="1" dirty="0">
                <a:solidFill>
                  <a:srgbClr val="FF0000"/>
                </a:solidFill>
              </a:rPr>
              <a:t>Job </a:t>
            </a:r>
            <a:r>
              <a:rPr lang="en-US" sz="2700" b="1" dirty="0">
                <a:solidFill>
                  <a:srgbClr val="FF0000"/>
                </a:solidFill>
              </a:rPr>
              <a:t>1:1-5</a:t>
            </a:r>
            <a:r>
              <a:rPr lang="en-US" sz="2700" dirty="0">
                <a:solidFill>
                  <a:schemeClr val="bg1"/>
                </a:solidFill>
              </a:rPr>
              <a:t>. </a:t>
            </a:r>
            <a:r>
              <a:rPr lang="en-US" altLang="zh-TW" sz="2700" b="1" dirty="0">
                <a:solidFill>
                  <a:schemeClr val="bg1"/>
                </a:solidFill>
                <a:latin typeface="+mj-lt"/>
                <a:ea typeface="DFKai-SB" pitchFamily="65" charset="-120"/>
              </a:rPr>
              <a:t>1</a:t>
            </a:r>
            <a:r>
              <a:rPr lang="zh-TW" altLang="en-US" sz="2700" dirty="0">
                <a:solidFill>
                  <a:srgbClr val="FF0000"/>
                </a:solidFill>
                <a:latin typeface="+mj-lt"/>
                <a:ea typeface="DFKai-SB" pitchFamily="65" charset="-120"/>
              </a:rPr>
              <a:t> </a:t>
            </a:r>
            <a:r>
              <a:rPr lang="zh-TW" altLang="en-US" sz="2700" dirty="0">
                <a:solidFill>
                  <a:schemeClr val="bg1"/>
                </a:solidFill>
                <a:latin typeface="DFKai-SB" pitchFamily="65" charset="-120"/>
                <a:ea typeface="DFKai-SB" pitchFamily="65" charset="-120"/>
              </a:rPr>
              <a:t>烏斯地有一個人名叫約伯；</a:t>
            </a:r>
            <a:r>
              <a:rPr lang="zh-TW" altLang="en-US" sz="2700" dirty="0">
                <a:solidFill>
                  <a:srgbClr val="FFFF00"/>
                </a:solidFill>
                <a:latin typeface="DFKai-SB" pitchFamily="65" charset="-120"/>
                <a:ea typeface="DFKai-SB" pitchFamily="65" charset="-120"/>
              </a:rPr>
              <a:t>那人完全正直，敬畏神，</a:t>
            </a:r>
            <a:endParaRPr lang="en-US" altLang="zh-TW" sz="2700" dirty="0">
              <a:solidFill>
                <a:srgbClr val="FFFF00"/>
              </a:solidFill>
              <a:latin typeface="DFKai-SB" pitchFamily="65" charset="-120"/>
              <a:ea typeface="DFKai-SB" pitchFamily="65" charset="-120"/>
            </a:endParaRPr>
          </a:p>
          <a:p>
            <a:r>
              <a:rPr lang="zh-TW" altLang="en-US" sz="2700" dirty="0">
                <a:solidFill>
                  <a:srgbClr val="FFFF00"/>
                </a:solidFill>
                <a:latin typeface="DFKai-SB" pitchFamily="65" charset="-120"/>
                <a:ea typeface="DFKai-SB" pitchFamily="65" charset="-120"/>
              </a:rPr>
              <a:t>遠離惡事</a:t>
            </a:r>
            <a:r>
              <a:rPr lang="zh-TW" altLang="en-US" sz="2700" dirty="0">
                <a:solidFill>
                  <a:schemeClr val="bg1"/>
                </a:solidFill>
                <a:latin typeface="DFKai-SB" pitchFamily="65" charset="-120"/>
                <a:ea typeface="DFKai-SB" pitchFamily="65" charset="-120"/>
              </a:rPr>
              <a:t>。</a:t>
            </a:r>
            <a:r>
              <a:rPr lang="en-US" altLang="zh-TW" sz="2700" b="1" dirty="0">
                <a:solidFill>
                  <a:srgbClr val="FF0000"/>
                </a:solidFill>
                <a:ea typeface="DFKai-SB" pitchFamily="65" charset="-120"/>
              </a:rPr>
              <a:t> </a:t>
            </a:r>
            <a:r>
              <a:rPr lang="en-US" altLang="zh-TW" sz="2700" b="1" dirty="0">
                <a:solidFill>
                  <a:schemeClr val="bg1"/>
                </a:solidFill>
                <a:ea typeface="DFKai-SB" pitchFamily="65" charset="-120"/>
              </a:rPr>
              <a:t>2</a:t>
            </a:r>
            <a:r>
              <a:rPr lang="en-US" altLang="zh-TW" sz="2700" dirty="0">
                <a:solidFill>
                  <a:schemeClr val="bg1"/>
                </a:solidFill>
                <a:latin typeface="DFKai-SB" pitchFamily="65" charset="-120"/>
                <a:ea typeface="DFKai-SB" pitchFamily="65" charset="-120"/>
              </a:rPr>
              <a:t> </a:t>
            </a:r>
            <a:r>
              <a:rPr lang="zh-TW" altLang="en-US" sz="2700" dirty="0">
                <a:solidFill>
                  <a:schemeClr val="bg1"/>
                </a:solidFill>
                <a:latin typeface="DFKai-SB" pitchFamily="65" charset="-120"/>
                <a:ea typeface="DFKai-SB" pitchFamily="65" charset="-120"/>
              </a:rPr>
              <a:t>他生了七個兒子，三個女兒。</a:t>
            </a:r>
            <a:r>
              <a:rPr lang="en-US" altLang="zh-TW" sz="2700" b="1" dirty="0">
                <a:solidFill>
                  <a:schemeClr val="bg1"/>
                </a:solidFill>
                <a:ea typeface="DFKai-SB" pitchFamily="65" charset="-120"/>
              </a:rPr>
              <a:t>3</a:t>
            </a:r>
            <a:r>
              <a:rPr lang="en-US" altLang="zh-TW" sz="2700" b="1" dirty="0">
                <a:solidFill>
                  <a:srgbClr val="FF0000"/>
                </a:solidFill>
                <a:ea typeface="DFKai-SB" pitchFamily="65" charset="-120"/>
              </a:rPr>
              <a:t> </a:t>
            </a:r>
            <a:r>
              <a:rPr lang="zh-TW" altLang="en-US" sz="2700" dirty="0">
                <a:solidFill>
                  <a:srgbClr val="FFFF00"/>
                </a:solidFill>
                <a:latin typeface="DFKai-SB" pitchFamily="65" charset="-120"/>
                <a:ea typeface="DFKai-SB" pitchFamily="65" charset="-120"/>
              </a:rPr>
              <a:t>他的家產有</a:t>
            </a:r>
            <a:endParaRPr lang="en-US" altLang="zh-TW" sz="2700" dirty="0">
              <a:solidFill>
                <a:srgbClr val="FFFF00"/>
              </a:solidFill>
              <a:latin typeface="DFKai-SB" pitchFamily="65" charset="-120"/>
              <a:ea typeface="DFKai-SB" pitchFamily="65" charset="-120"/>
            </a:endParaRPr>
          </a:p>
          <a:p>
            <a:r>
              <a:rPr lang="zh-TW" altLang="en-US" sz="2700" dirty="0">
                <a:solidFill>
                  <a:srgbClr val="FFFF00"/>
                </a:solidFill>
                <a:latin typeface="DFKai-SB" pitchFamily="65" charset="-120"/>
                <a:ea typeface="DFKai-SB" pitchFamily="65" charset="-120"/>
              </a:rPr>
              <a:t>七千羊，三千駱駝，五百對牛，五百母驢，並有許多僕婢。</a:t>
            </a:r>
            <a:endParaRPr lang="en-US" altLang="zh-TW" sz="2700" dirty="0">
              <a:solidFill>
                <a:srgbClr val="FFFF00"/>
              </a:solidFill>
              <a:latin typeface="DFKai-SB" pitchFamily="65" charset="-120"/>
              <a:ea typeface="DFKai-SB" pitchFamily="65" charset="-120"/>
            </a:endParaRPr>
          </a:p>
          <a:p>
            <a:r>
              <a:rPr lang="zh-TW" altLang="en-US" sz="2700" dirty="0">
                <a:solidFill>
                  <a:srgbClr val="FFFF00"/>
                </a:solidFill>
                <a:latin typeface="DFKai-SB" pitchFamily="65" charset="-120"/>
                <a:ea typeface="DFKai-SB" pitchFamily="65" charset="-120"/>
              </a:rPr>
              <a:t>這人在東方人中就為至大</a:t>
            </a:r>
            <a:r>
              <a:rPr lang="zh-TW" altLang="en-US" sz="2700" dirty="0">
                <a:solidFill>
                  <a:schemeClr val="bg1"/>
                </a:solidFill>
                <a:latin typeface="DFKai-SB" pitchFamily="65" charset="-120"/>
                <a:ea typeface="DFKai-SB" pitchFamily="65" charset="-120"/>
              </a:rPr>
              <a:t>。</a:t>
            </a:r>
            <a:r>
              <a:rPr lang="en-US" altLang="zh-TW" sz="2700" b="1" dirty="0">
                <a:solidFill>
                  <a:srgbClr val="FF0000"/>
                </a:solidFill>
                <a:ea typeface="DFKai-SB" pitchFamily="65" charset="-120"/>
              </a:rPr>
              <a:t> </a:t>
            </a:r>
            <a:r>
              <a:rPr lang="en-US" altLang="zh-TW" sz="2700" b="1" dirty="0">
                <a:solidFill>
                  <a:schemeClr val="bg1"/>
                </a:solidFill>
                <a:ea typeface="DFKai-SB" pitchFamily="65" charset="-120"/>
              </a:rPr>
              <a:t>4</a:t>
            </a:r>
            <a:r>
              <a:rPr lang="zh-TW" altLang="en-US" sz="2700" dirty="0">
                <a:solidFill>
                  <a:srgbClr val="FF0000"/>
                </a:solidFill>
                <a:ea typeface="DFKai-SB" pitchFamily="65" charset="-120"/>
              </a:rPr>
              <a:t> </a:t>
            </a:r>
            <a:r>
              <a:rPr lang="zh-TW" altLang="en-US" sz="2700" dirty="0">
                <a:solidFill>
                  <a:schemeClr val="bg1"/>
                </a:solidFill>
                <a:latin typeface="DFKai-SB" pitchFamily="65" charset="-120"/>
                <a:ea typeface="DFKai-SB" pitchFamily="65" charset="-120"/>
              </a:rPr>
              <a:t>他的兒子按著日子各在自己家裡設擺筵宴</a:t>
            </a:r>
            <a:r>
              <a:rPr lang="zh-TW" altLang="en-US" sz="2700" dirty="0" smtClean="0">
                <a:solidFill>
                  <a:schemeClr val="bg1"/>
                </a:solidFill>
                <a:latin typeface="DFKai-SB" pitchFamily="65" charset="-120"/>
                <a:ea typeface="DFKai-SB" pitchFamily="65" charset="-120"/>
              </a:rPr>
              <a:t>，</a:t>
            </a:r>
            <a:endParaRPr lang="en-US" altLang="zh-TW" sz="2700" dirty="0" smtClean="0">
              <a:solidFill>
                <a:schemeClr val="bg1"/>
              </a:solidFill>
              <a:latin typeface="DFKai-SB" pitchFamily="65" charset="-120"/>
              <a:ea typeface="DFKai-SB" pitchFamily="65" charset="-120"/>
            </a:endParaRPr>
          </a:p>
          <a:p>
            <a:r>
              <a:rPr lang="zh-TW" altLang="en-US" sz="2700" dirty="0" smtClean="0">
                <a:solidFill>
                  <a:schemeClr val="bg1"/>
                </a:solidFill>
                <a:latin typeface="DFKai-SB" pitchFamily="65" charset="-120"/>
                <a:ea typeface="DFKai-SB" pitchFamily="65" charset="-120"/>
              </a:rPr>
              <a:t>就</a:t>
            </a:r>
            <a:r>
              <a:rPr lang="zh-TW" altLang="en-US" sz="2700" dirty="0">
                <a:solidFill>
                  <a:schemeClr val="bg1"/>
                </a:solidFill>
                <a:latin typeface="DFKai-SB" pitchFamily="65" charset="-120"/>
                <a:ea typeface="DFKai-SB" pitchFamily="65" charset="-120"/>
              </a:rPr>
              <a:t>打發人去，請了他們的三個姊妹來， 與他們一同吃喝。</a:t>
            </a:r>
            <a:r>
              <a:rPr lang="en-US" altLang="zh-TW" sz="2700" b="1" dirty="0">
                <a:solidFill>
                  <a:srgbClr val="FF0000"/>
                </a:solidFill>
                <a:ea typeface="DFKai-SB" pitchFamily="65" charset="-120"/>
              </a:rPr>
              <a:t> </a:t>
            </a:r>
            <a:r>
              <a:rPr lang="en-US" altLang="zh-TW" sz="2700" b="1" dirty="0">
                <a:solidFill>
                  <a:schemeClr val="bg1"/>
                </a:solidFill>
                <a:ea typeface="DFKai-SB" pitchFamily="65" charset="-120"/>
              </a:rPr>
              <a:t>5</a:t>
            </a:r>
            <a:r>
              <a:rPr lang="zh-TW" altLang="en-US" sz="2700" dirty="0">
                <a:solidFill>
                  <a:srgbClr val="FF0000"/>
                </a:solidFill>
                <a:ea typeface="DFKai-SB" pitchFamily="65" charset="-120"/>
              </a:rPr>
              <a:t> </a:t>
            </a:r>
            <a:r>
              <a:rPr lang="zh-TW" altLang="en-US" sz="2700" dirty="0">
                <a:solidFill>
                  <a:schemeClr val="bg1"/>
                </a:solidFill>
                <a:latin typeface="DFKai-SB" pitchFamily="65" charset="-120"/>
                <a:ea typeface="DFKai-SB" pitchFamily="65" charset="-120"/>
              </a:rPr>
              <a:t>筵宴的日子過了，約</a:t>
            </a:r>
            <a:r>
              <a:rPr lang="zh-TW" altLang="en-US" sz="2700" dirty="0" smtClean="0">
                <a:solidFill>
                  <a:schemeClr val="bg1"/>
                </a:solidFill>
                <a:latin typeface="DFKai-SB" pitchFamily="65" charset="-120"/>
                <a:ea typeface="DFKai-SB" pitchFamily="65" charset="-120"/>
              </a:rPr>
              <a:t>伯打</a:t>
            </a:r>
            <a:r>
              <a:rPr lang="zh-TW" altLang="en-US" sz="2700" dirty="0">
                <a:solidFill>
                  <a:schemeClr val="bg1"/>
                </a:solidFill>
                <a:latin typeface="DFKai-SB" pitchFamily="65" charset="-120"/>
                <a:ea typeface="DFKai-SB" pitchFamily="65" charset="-120"/>
              </a:rPr>
              <a:t>發人去叫他們自潔。他清早起來，</a:t>
            </a:r>
            <a:r>
              <a:rPr lang="zh-TW" altLang="en-US" sz="2700" dirty="0">
                <a:solidFill>
                  <a:srgbClr val="FFFF00"/>
                </a:solidFill>
                <a:latin typeface="DFKai-SB" pitchFamily="65" charset="-120"/>
                <a:ea typeface="DFKai-SB" pitchFamily="65" charset="-120"/>
              </a:rPr>
              <a:t>按著他們眾人的數目獻燔祭；因為他說：「恐怕我兒子犯了罪，心中棄掉神。」約伯常常這樣行</a:t>
            </a:r>
            <a:r>
              <a:rPr lang="zh-TW" altLang="en-US" sz="2700" dirty="0">
                <a:solidFill>
                  <a:schemeClr val="bg1"/>
                </a:solidFill>
                <a:latin typeface="DFKai-SB" pitchFamily="65" charset="-120"/>
                <a:ea typeface="DFKai-SB" pitchFamily="65" charset="-120"/>
              </a:rPr>
              <a:t>。 </a:t>
            </a:r>
          </a:p>
          <a:p>
            <a:r>
              <a:rPr lang="ko-KR" altLang="en-US" sz="1200" dirty="0">
                <a:solidFill>
                  <a:srgbClr val="FFFF00"/>
                </a:solidFill>
              </a:rPr>
              <a:t> </a:t>
            </a:r>
            <a:r>
              <a:rPr lang="en-US" altLang="ko-KR" sz="1200" dirty="0">
                <a:solidFill>
                  <a:srgbClr val="FFFF00"/>
                </a:solidFill>
              </a:rPr>
              <a:t>…………………………………….……………………..</a:t>
            </a:r>
          </a:p>
          <a:p>
            <a:r>
              <a:rPr lang="ko-KR" altLang="en-US" sz="2400" dirty="0" smtClean="0">
                <a:solidFill>
                  <a:schemeClr val="bg1"/>
                </a:solidFill>
                <a:latin typeface="SimSun" pitchFamily="2" charset="-122"/>
              </a:rPr>
              <a:t>   </a:t>
            </a:r>
            <a:r>
              <a:rPr lang="en-US" altLang="ko-KR" sz="2400" dirty="0" smtClean="0">
                <a:solidFill>
                  <a:schemeClr val="bg1"/>
                </a:solidFill>
                <a:latin typeface="SimSun" pitchFamily="2" charset="-122"/>
                <a:ea typeface="SimSun" pitchFamily="2" charset="-122"/>
              </a:rPr>
              <a:t>*</a:t>
            </a:r>
            <a:r>
              <a:rPr lang="zh-TW" altLang="en-US" sz="2400" dirty="0">
                <a:solidFill>
                  <a:schemeClr val="bg1"/>
                </a:solidFill>
                <a:latin typeface="SimSun" pitchFamily="2" charset="-122"/>
                <a:ea typeface="SimSun" pitchFamily="2" charset="-122"/>
              </a:rPr>
              <a:t>約伯是一個公義誠實的人，被</a:t>
            </a:r>
            <a:r>
              <a:rPr lang="zh-CN" altLang="en-US" sz="2400" dirty="0">
                <a:solidFill>
                  <a:schemeClr val="bg1"/>
                </a:solidFill>
                <a:latin typeface="SimSun" pitchFamily="2" charset="-122"/>
                <a:ea typeface="SimSun" pitchFamily="2" charset="-122"/>
              </a:rPr>
              <a:t>神</a:t>
            </a:r>
            <a:r>
              <a:rPr lang="zh-TW" altLang="en-US" sz="2400" dirty="0">
                <a:solidFill>
                  <a:schemeClr val="bg1"/>
                </a:solidFill>
                <a:latin typeface="SimSun" pitchFamily="2" charset="-122"/>
                <a:ea typeface="SimSun" pitchFamily="2" charset="-122"/>
              </a:rPr>
              <a:t>所認可，在某些方面，他可能不需要刻意悔改。 </a:t>
            </a:r>
            <a:endParaRPr lang="en-US" altLang="zh-TW" sz="2400" dirty="0">
              <a:solidFill>
                <a:schemeClr val="bg1"/>
              </a:solidFill>
              <a:latin typeface="SimSun" pitchFamily="2" charset="-122"/>
              <a:ea typeface="SimSun" pitchFamily="2" charset="-122"/>
            </a:endParaRPr>
          </a:p>
          <a:p>
            <a:r>
              <a:rPr lang="zh-TW" altLang="en-US" sz="2400" dirty="0">
                <a:solidFill>
                  <a:schemeClr val="bg1"/>
                </a:solidFill>
                <a:latin typeface="SimSun" pitchFamily="2" charset="-122"/>
                <a:ea typeface="SimSun" pitchFamily="2" charset="-122"/>
              </a:rPr>
              <a:t> </a:t>
            </a:r>
            <a:r>
              <a:rPr lang="zh-TW" altLang="en-US" sz="2400" dirty="0" smtClean="0">
                <a:solidFill>
                  <a:schemeClr val="bg1"/>
                </a:solidFill>
                <a:latin typeface="SimSun" pitchFamily="2" charset="-122"/>
                <a:ea typeface="SimSun" pitchFamily="2" charset="-122"/>
              </a:rPr>
              <a:t>  </a:t>
            </a:r>
            <a:r>
              <a:rPr lang="en-US" altLang="zh-TW" sz="2400" dirty="0" smtClean="0">
                <a:solidFill>
                  <a:schemeClr val="bg1"/>
                </a:solidFill>
                <a:latin typeface="SimSun" pitchFamily="2" charset="-122"/>
                <a:ea typeface="SimSun" pitchFamily="2" charset="-122"/>
              </a:rPr>
              <a:t>*</a:t>
            </a:r>
            <a:r>
              <a:rPr lang="zh-TW" altLang="en-US" sz="2400" dirty="0">
                <a:solidFill>
                  <a:schemeClr val="bg1"/>
                </a:solidFill>
                <a:latin typeface="SimSun" pitchFamily="2" charset="-122"/>
                <a:ea typeface="SimSun" pitchFamily="2" charset="-122"/>
              </a:rPr>
              <a:t>約伯是一個</a:t>
            </a:r>
            <a:r>
              <a:rPr lang="zh-CN" altLang="en-US" sz="2400" dirty="0">
                <a:solidFill>
                  <a:schemeClr val="bg1"/>
                </a:solidFill>
                <a:latin typeface="SimSun" pitchFamily="2" charset="-122"/>
                <a:ea typeface="SimSun" pitchFamily="2" charset="-122"/>
              </a:rPr>
              <a:t>大財主</a:t>
            </a:r>
            <a:r>
              <a:rPr lang="zh-TW" altLang="en-US" sz="2400" dirty="0">
                <a:solidFill>
                  <a:schemeClr val="bg1"/>
                </a:solidFill>
                <a:latin typeface="SimSun" pitchFamily="2" charset="-122"/>
                <a:ea typeface="SimSun" pitchFamily="2" charset="-122"/>
              </a:rPr>
              <a:t>，即使他吹噓自己的財富，其他人也應無異議。  </a:t>
            </a:r>
            <a:endParaRPr lang="en-US" altLang="zh-TW" sz="2400" dirty="0">
              <a:solidFill>
                <a:schemeClr val="bg1"/>
              </a:solidFill>
              <a:latin typeface="SimSun" pitchFamily="2" charset="-122"/>
              <a:ea typeface="SimSun" pitchFamily="2" charset="-122"/>
            </a:endParaRPr>
          </a:p>
          <a:p>
            <a:r>
              <a:rPr lang="zh-TW" altLang="en-US" sz="2400" dirty="0">
                <a:solidFill>
                  <a:schemeClr val="bg1"/>
                </a:solidFill>
                <a:latin typeface="SimSun" pitchFamily="2" charset="-122"/>
                <a:ea typeface="SimSun" pitchFamily="2" charset="-122"/>
              </a:rPr>
              <a:t>  </a:t>
            </a:r>
            <a:r>
              <a:rPr lang="zh-TW" altLang="en-US" sz="2400" dirty="0" smtClean="0">
                <a:solidFill>
                  <a:schemeClr val="bg1"/>
                </a:solidFill>
                <a:latin typeface="SimSun" pitchFamily="2" charset="-122"/>
                <a:ea typeface="SimSun" pitchFamily="2" charset="-122"/>
              </a:rPr>
              <a:t> </a:t>
            </a:r>
            <a:r>
              <a:rPr lang="en-US" altLang="zh-TW" sz="2400" dirty="0" smtClean="0">
                <a:solidFill>
                  <a:schemeClr val="bg1"/>
                </a:solidFill>
                <a:latin typeface="SimSun" pitchFamily="2" charset="-122"/>
                <a:ea typeface="SimSun" pitchFamily="2" charset="-122"/>
              </a:rPr>
              <a:t>*</a:t>
            </a:r>
            <a:r>
              <a:rPr lang="zh-TW" altLang="en-US" sz="2400" dirty="0">
                <a:solidFill>
                  <a:schemeClr val="bg1"/>
                </a:solidFill>
                <a:latin typeface="SimSun" pitchFamily="2" charset="-122"/>
                <a:ea typeface="SimSun" pitchFamily="2" charset="-122"/>
              </a:rPr>
              <a:t>約伯可能認為原諒</a:t>
            </a:r>
            <a:r>
              <a:rPr lang="zh-CN" altLang="en-US" sz="2400" dirty="0">
                <a:solidFill>
                  <a:schemeClr val="bg1"/>
                </a:solidFill>
                <a:latin typeface="SimSun" pitchFamily="2" charset="-122"/>
                <a:ea typeface="SimSun" pitchFamily="2" charset="-122"/>
              </a:rPr>
              <a:t>那些</a:t>
            </a:r>
            <a:r>
              <a:rPr lang="zh-TW" altLang="en-US" sz="2400" dirty="0">
                <a:solidFill>
                  <a:schemeClr val="bg1"/>
                </a:solidFill>
                <a:latin typeface="SimSun" pitchFamily="2" charset="-122"/>
                <a:ea typeface="SimSun" pitchFamily="2" charset="-122"/>
              </a:rPr>
              <a:t>誤解他，並嚴厲攻擊他的朋友，是沒有必要的。</a:t>
            </a:r>
            <a:endParaRPr lang="en-US" altLang="zh-TW" sz="2400" dirty="0">
              <a:solidFill>
                <a:schemeClr val="bg1"/>
              </a:solidFill>
              <a:latin typeface="SimSun" pitchFamily="2" charset="-122"/>
              <a:ea typeface="SimSun" pitchFamily="2" charset="-122"/>
            </a:endParaRPr>
          </a:p>
          <a:p>
            <a:r>
              <a:rPr lang="zh-TW" altLang="en-US" sz="2400" dirty="0">
                <a:solidFill>
                  <a:schemeClr val="bg1"/>
                </a:solidFill>
                <a:latin typeface="SimSun" pitchFamily="2" charset="-122"/>
                <a:ea typeface="SimSun" pitchFamily="2" charset="-122"/>
              </a:rPr>
              <a:t>  </a:t>
            </a:r>
            <a:r>
              <a:rPr lang="zh-TW" altLang="en-US" sz="2400" dirty="0" smtClean="0">
                <a:solidFill>
                  <a:schemeClr val="bg1"/>
                </a:solidFill>
                <a:latin typeface="SimSun" pitchFamily="2" charset="-122"/>
                <a:ea typeface="SimSun" pitchFamily="2" charset="-122"/>
              </a:rPr>
              <a:t> </a:t>
            </a:r>
            <a:r>
              <a:rPr lang="en-US" altLang="zh-TW" sz="2400" dirty="0" smtClean="0">
                <a:solidFill>
                  <a:schemeClr val="bg1"/>
                </a:solidFill>
                <a:latin typeface="SimSun" pitchFamily="2" charset="-122"/>
                <a:ea typeface="SimSun" pitchFamily="2" charset="-122"/>
              </a:rPr>
              <a:t>*</a:t>
            </a:r>
            <a:r>
              <a:rPr lang="zh-TW" altLang="en-US" sz="2400" dirty="0">
                <a:solidFill>
                  <a:schemeClr val="bg1"/>
                </a:solidFill>
                <a:latin typeface="SimSun" pitchFamily="2" charset="-122"/>
                <a:ea typeface="SimSun" pitchFamily="2" charset="-122"/>
              </a:rPr>
              <a:t>避免驕傲，</a:t>
            </a:r>
            <a:r>
              <a:rPr lang="zh-CN" altLang="en-US" sz="2400" dirty="0">
                <a:solidFill>
                  <a:schemeClr val="bg1"/>
                </a:solidFill>
                <a:latin typeface="SimSun" pitchFamily="2" charset="-122"/>
                <a:ea typeface="SimSun" pitchFamily="2" charset="-122"/>
              </a:rPr>
              <a:t>悔改</a:t>
            </a:r>
            <a:r>
              <a:rPr lang="zh-TW" altLang="en-US" sz="2400" dirty="0">
                <a:solidFill>
                  <a:schemeClr val="bg1"/>
                </a:solidFill>
                <a:latin typeface="SimSun" pitchFamily="2" charset="-122"/>
                <a:ea typeface="SimSun" pitchFamily="2" charset="-122"/>
              </a:rPr>
              <a:t>和寬恕他人是信徒生活中必不可缺少的</a:t>
            </a:r>
            <a:r>
              <a:rPr lang="zh-CN" altLang="en-US" sz="2400" dirty="0">
                <a:solidFill>
                  <a:schemeClr val="bg1"/>
                </a:solidFill>
                <a:latin typeface="SimSun" pitchFamily="2" charset="-122"/>
                <a:ea typeface="SimSun" pitchFamily="2" charset="-122"/>
              </a:rPr>
              <a:t>功課</a:t>
            </a:r>
            <a:r>
              <a:rPr lang="zh-TW" altLang="en-US" sz="2400" dirty="0">
                <a:solidFill>
                  <a:schemeClr val="bg1"/>
                </a:solidFill>
                <a:latin typeface="SimSun" pitchFamily="2" charset="-122"/>
                <a:ea typeface="SimSun" pitchFamily="2" charset="-122"/>
              </a:rPr>
              <a:t>。</a:t>
            </a:r>
            <a:r>
              <a:rPr lang="en-US" altLang="zh-TW" sz="2400" dirty="0">
                <a:solidFill>
                  <a:schemeClr val="bg1"/>
                </a:solidFill>
                <a:latin typeface="SimSun" pitchFamily="2" charset="-122"/>
                <a:ea typeface="SimSun" pitchFamily="2" charset="-122"/>
              </a:rPr>
              <a:t> </a:t>
            </a:r>
          </a:p>
          <a:p>
            <a:r>
              <a:rPr lang="en-US" altLang="zh-TW" sz="2400" dirty="0">
                <a:solidFill>
                  <a:schemeClr val="bg1"/>
                </a:solidFill>
                <a:latin typeface="SimSun" pitchFamily="2" charset="-122"/>
                <a:ea typeface="SimSun" pitchFamily="2" charset="-122"/>
              </a:rPr>
              <a:t>   </a:t>
            </a:r>
            <a:r>
              <a:rPr lang="en-US" altLang="zh-TW" sz="2400" dirty="0" smtClean="0">
                <a:solidFill>
                  <a:schemeClr val="bg1"/>
                </a:solidFill>
                <a:latin typeface="SimSun" pitchFamily="2" charset="-122"/>
                <a:ea typeface="SimSun" pitchFamily="2" charset="-122"/>
              </a:rPr>
              <a:t>*</a:t>
            </a:r>
            <a:r>
              <a:rPr lang="zh-TW" altLang="en-US" sz="2400" dirty="0">
                <a:solidFill>
                  <a:schemeClr val="bg1"/>
                </a:solidFill>
                <a:latin typeface="SimSun" pitchFamily="2" charset="-122"/>
                <a:ea typeface="SimSun" pitchFamily="2" charset="-122"/>
              </a:rPr>
              <a:t>如何才能從驕傲轉變為謙卑，確實的悔改和寬恕呢？</a:t>
            </a:r>
            <a:endParaRPr lang="en-US" altLang="zh-TW" sz="2400" dirty="0">
              <a:solidFill>
                <a:schemeClr val="bg1"/>
              </a:solidFill>
              <a:latin typeface="SimSun" pitchFamily="2" charset="-122"/>
              <a:ea typeface="SimSun" pitchFamily="2" charset="-122"/>
            </a:endParaRPr>
          </a:p>
          <a:p>
            <a:r>
              <a:rPr lang="zh-TW" altLang="en-US" sz="2400" dirty="0">
                <a:solidFill>
                  <a:schemeClr val="bg1"/>
                </a:solidFill>
                <a:latin typeface="SimSun" pitchFamily="2" charset="-122"/>
                <a:ea typeface="SimSun" pitchFamily="2" charset="-122"/>
              </a:rPr>
              <a:t>   </a:t>
            </a:r>
            <a:r>
              <a:rPr lang="zh-TW" altLang="en-US" sz="2400" dirty="0" smtClean="0">
                <a:solidFill>
                  <a:schemeClr val="bg1"/>
                </a:solidFill>
                <a:latin typeface="SimSun" pitchFamily="2" charset="-122"/>
                <a:ea typeface="SimSun" pitchFamily="2" charset="-122"/>
              </a:rPr>
              <a:t>      </a:t>
            </a:r>
            <a:r>
              <a:rPr lang="zh-TW" altLang="en-US" sz="2400" dirty="0">
                <a:solidFill>
                  <a:schemeClr val="bg1"/>
                </a:solidFill>
                <a:latin typeface="SimSun" pitchFamily="2" charset="-122"/>
                <a:ea typeface="SimSun" pitchFamily="2" charset="-122"/>
              </a:rPr>
              <a:t>要了解這一點</a:t>
            </a:r>
            <a:r>
              <a:rPr lang="zh-CN" altLang="en-US" sz="2400" dirty="0">
                <a:solidFill>
                  <a:schemeClr val="bg1"/>
                </a:solidFill>
                <a:latin typeface="SimSun" pitchFamily="2" charset="-122"/>
                <a:ea typeface="SimSun" pitchFamily="2" charset="-122"/>
              </a:rPr>
              <a:t>：</a:t>
            </a:r>
            <a:r>
              <a:rPr lang="zh-TW" altLang="en-US" sz="2400" b="1" dirty="0">
                <a:solidFill>
                  <a:srgbClr val="FFFF00"/>
                </a:solidFill>
                <a:latin typeface="SimSun" pitchFamily="2" charset="-122"/>
                <a:ea typeface="SimSun" pitchFamily="2" charset="-122"/>
              </a:rPr>
              <a:t>約伯苦難的</a:t>
            </a:r>
            <a:r>
              <a:rPr lang="zh-CN" altLang="en-US" sz="2400" b="1" dirty="0">
                <a:solidFill>
                  <a:srgbClr val="FFFF00"/>
                </a:solidFill>
                <a:latin typeface="SimSun" pitchFamily="2" charset="-122"/>
                <a:ea typeface="SimSun" pitchFamily="2" charset="-122"/>
              </a:rPr>
              <a:t>意義</a:t>
            </a:r>
            <a:r>
              <a:rPr lang="zh-TW" altLang="en-US" sz="2400" dirty="0">
                <a:solidFill>
                  <a:schemeClr val="bg1"/>
                </a:solidFill>
                <a:latin typeface="SimSun" pitchFamily="2" charset="-122"/>
                <a:ea typeface="SimSun" pitchFamily="2" charset="-122"/>
              </a:rPr>
              <a:t>。</a:t>
            </a:r>
            <a:endParaRPr lang="en-US" altLang="ko-KR" sz="2400" b="1" dirty="0">
              <a:solidFill>
                <a:schemeClr val="bg1"/>
              </a:solidFill>
              <a:latin typeface="SimSun" pitchFamily="2" charset="-122"/>
              <a:ea typeface="SimSun" pitchFamily="2" charset="-122"/>
            </a:endParaRPr>
          </a:p>
          <a:p>
            <a:endParaRPr lang="es-ES_tradnl" altLang="ko-KR" sz="900" b="1" dirty="0">
              <a:solidFill>
                <a:schemeClr val="bg1"/>
              </a:solidFill>
              <a:latin typeface="+mn-ea"/>
            </a:endParaRPr>
          </a:p>
          <a:p>
            <a:endParaRPr lang="es-ES_tradnl" altLang="ko-KR" sz="900" b="1" dirty="0">
              <a:solidFill>
                <a:schemeClr val="bg1"/>
              </a:solidFill>
              <a:latin typeface="+mn-ea"/>
            </a:endParaRPr>
          </a:p>
          <a:p>
            <a:endParaRPr lang="es-ES_tradnl" altLang="ko-KR" sz="900" b="1" dirty="0">
              <a:solidFill>
                <a:schemeClr val="bg1"/>
              </a:solidFill>
              <a:latin typeface="+mn-ea"/>
            </a:endParaRPr>
          </a:p>
          <a:p>
            <a:endParaRPr lang="es-ES_tradnl" altLang="ko-KR" sz="900" b="1" dirty="0">
              <a:solidFill>
                <a:schemeClr val="bg1"/>
              </a:solidFill>
              <a:latin typeface="+mn-ea"/>
            </a:endParaRPr>
          </a:p>
          <a:p>
            <a:endParaRPr lang="es-ES_tradnl" altLang="ko-KR" sz="900" b="1" dirty="0">
              <a:solidFill>
                <a:schemeClr val="bg1"/>
              </a:solidFill>
              <a:latin typeface="+mn-ea"/>
            </a:endParaRPr>
          </a:p>
        </p:txBody>
      </p:sp>
    </p:spTree>
    <p:extLst>
      <p:ext uri="{BB962C8B-B14F-4D97-AF65-F5344CB8AC3E}">
        <p14:creationId xmlns:p14="http://schemas.microsoft.com/office/powerpoint/2010/main" val="3075104375"/>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657" y="0"/>
            <a:ext cx="12038013" cy="6663363"/>
          </a:xfrm>
          <a:prstGeom prst="rect">
            <a:avLst/>
          </a:prstGeom>
          <a:solidFill>
            <a:srgbClr val="002060"/>
          </a:solidFill>
        </p:spPr>
        <p:txBody>
          <a:bodyPr wrap="square">
            <a:spAutoFit/>
          </a:bodyPr>
          <a:lstStyle/>
          <a:p>
            <a:r>
              <a:rPr lang="en-US" sz="1000" b="1" baseline="30000" dirty="0">
                <a:solidFill>
                  <a:schemeClr val="bg1"/>
                </a:solidFill>
                <a:latin typeface="+mn-ea"/>
              </a:rPr>
              <a:t> </a:t>
            </a:r>
            <a:endParaRPr lang="en-US" sz="1000" b="1" dirty="0">
              <a:solidFill>
                <a:schemeClr val="bg1"/>
              </a:solidFill>
              <a:latin typeface="+mn-ea"/>
            </a:endParaRPr>
          </a:p>
          <a:p>
            <a:r>
              <a:rPr lang="ko-KR" altLang="en-US" sz="1000" b="1" dirty="0" smtClean="0">
                <a:solidFill>
                  <a:schemeClr val="bg1"/>
                </a:solidFill>
                <a:latin typeface="+mn-ea"/>
              </a:rPr>
              <a:t>                                          </a:t>
            </a:r>
            <a:r>
              <a:rPr lang="zh-TW" altLang="en-US" sz="3600" b="1" dirty="0">
                <a:solidFill>
                  <a:srgbClr val="FFFF00"/>
                </a:solidFill>
                <a:latin typeface="DFKai-SB" pitchFamily="65" charset="-120"/>
                <a:ea typeface="DFKai-SB" pitchFamily="65" charset="-120"/>
              </a:rPr>
              <a:t>義人約伯</a:t>
            </a:r>
            <a:r>
              <a:rPr lang="zh-CN" altLang="en-US" sz="3600" b="1" dirty="0">
                <a:solidFill>
                  <a:srgbClr val="FFFF00"/>
                </a:solidFill>
                <a:latin typeface="DFKai-SB" pitchFamily="65" charset="-120"/>
                <a:ea typeface="DFKai-SB" pitchFamily="65" charset="-120"/>
              </a:rPr>
              <a:t>在苦難中學到的教訓</a:t>
            </a:r>
            <a:endParaRPr lang="en-US" altLang="ko-KR" sz="3600" b="1" dirty="0">
              <a:solidFill>
                <a:srgbClr val="FFFF00"/>
              </a:solidFill>
              <a:latin typeface="+mn-ea"/>
            </a:endParaRPr>
          </a:p>
          <a:p>
            <a:endParaRPr lang="en-US" altLang="ko-KR" sz="800" b="1" dirty="0">
              <a:solidFill>
                <a:schemeClr val="bg1"/>
              </a:solidFill>
              <a:latin typeface="+mn-ea"/>
            </a:endParaRPr>
          </a:p>
          <a:p>
            <a:r>
              <a:rPr lang="en-US" altLang="ko-KR" sz="2700" b="1" dirty="0" smtClean="0">
                <a:solidFill>
                  <a:srgbClr val="FF0000"/>
                </a:solidFill>
              </a:rPr>
              <a:t>    Job </a:t>
            </a:r>
            <a:r>
              <a:rPr lang="en-US" sz="2700" b="1" dirty="0">
                <a:solidFill>
                  <a:srgbClr val="FF0000"/>
                </a:solidFill>
              </a:rPr>
              <a:t>1:</a:t>
            </a:r>
            <a:r>
              <a:rPr lang="en-US" altLang="zh-CN" sz="2700" b="1" dirty="0">
                <a:solidFill>
                  <a:srgbClr val="FF0000"/>
                </a:solidFill>
              </a:rPr>
              <a:t>6</a:t>
            </a:r>
            <a:r>
              <a:rPr lang="en-US" sz="2700" b="1" dirty="0">
                <a:solidFill>
                  <a:srgbClr val="FF0000"/>
                </a:solidFill>
              </a:rPr>
              <a:t>-</a:t>
            </a:r>
            <a:r>
              <a:rPr lang="en-US" altLang="zh-CN" sz="2700" b="1" dirty="0">
                <a:solidFill>
                  <a:srgbClr val="FF0000"/>
                </a:solidFill>
              </a:rPr>
              <a:t>11</a:t>
            </a:r>
            <a:r>
              <a:rPr lang="en-US" sz="2700" b="1" dirty="0" smtClean="0">
                <a:solidFill>
                  <a:schemeClr val="bg1"/>
                </a:solidFill>
              </a:rPr>
              <a:t>.    </a:t>
            </a:r>
            <a:r>
              <a:rPr lang="en-US" altLang="zh-CN" sz="2700" b="1" dirty="0">
                <a:solidFill>
                  <a:schemeClr val="bg1"/>
                </a:solidFill>
                <a:ea typeface="DFKai-SB" pitchFamily="65" charset="-120"/>
              </a:rPr>
              <a:t>6</a:t>
            </a:r>
            <a:r>
              <a:rPr lang="en-US" altLang="zh-TW" sz="2700" dirty="0">
                <a:solidFill>
                  <a:schemeClr val="bg1"/>
                </a:solidFill>
              </a:rPr>
              <a:t>  </a:t>
            </a:r>
            <a:r>
              <a:rPr lang="zh-TW" altLang="en-US" sz="2700" dirty="0">
                <a:solidFill>
                  <a:schemeClr val="bg1"/>
                </a:solidFill>
                <a:latin typeface="DFKai-SB" pitchFamily="65" charset="-120"/>
                <a:ea typeface="DFKai-SB" pitchFamily="65" charset="-120"/>
              </a:rPr>
              <a:t>有一天，神的眾子來侍立在耶和華面前，</a:t>
            </a:r>
            <a:endParaRPr lang="en-US" altLang="zh-TW" sz="2700" dirty="0">
              <a:solidFill>
                <a:schemeClr val="bg1"/>
              </a:solidFill>
              <a:latin typeface="DFKai-SB" pitchFamily="65" charset="-120"/>
              <a:ea typeface="DFKai-SB" pitchFamily="65" charset="-120"/>
            </a:endParaRPr>
          </a:p>
          <a:p>
            <a:r>
              <a:rPr lang="zh-TW" altLang="en-US" sz="2700" dirty="0">
                <a:solidFill>
                  <a:schemeClr val="bg1"/>
                </a:solidFill>
                <a:latin typeface="DFKai-SB" pitchFamily="65" charset="-120"/>
                <a:ea typeface="DFKai-SB" pitchFamily="65" charset="-120"/>
              </a:rPr>
              <a:t>撒但也來在其中。 </a:t>
            </a:r>
            <a:r>
              <a:rPr lang="en-US" altLang="zh-CN" sz="2700" dirty="0">
                <a:solidFill>
                  <a:schemeClr val="bg1"/>
                </a:solidFill>
                <a:ea typeface="DFKai-SB" pitchFamily="65" charset="-120"/>
              </a:rPr>
              <a:t>7</a:t>
            </a:r>
            <a:r>
              <a:rPr lang="en-US" altLang="zh-TW" sz="2700" dirty="0">
                <a:solidFill>
                  <a:schemeClr val="bg1"/>
                </a:solidFill>
                <a:latin typeface="DFKai-SB" pitchFamily="65" charset="-120"/>
                <a:ea typeface="DFKai-SB" pitchFamily="65" charset="-120"/>
              </a:rPr>
              <a:t> </a:t>
            </a:r>
            <a:r>
              <a:rPr lang="zh-TW" altLang="en-US" sz="2700" dirty="0">
                <a:solidFill>
                  <a:schemeClr val="bg1"/>
                </a:solidFill>
                <a:latin typeface="DFKai-SB" pitchFamily="65" charset="-120"/>
                <a:ea typeface="DFKai-SB" pitchFamily="65" charset="-120"/>
              </a:rPr>
              <a:t>耶和華問撒但說：「你從那裡來？」</a:t>
            </a:r>
            <a:endParaRPr lang="en-US" altLang="zh-TW" sz="2700" dirty="0">
              <a:solidFill>
                <a:schemeClr val="bg1"/>
              </a:solidFill>
              <a:latin typeface="DFKai-SB" pitchFamily="65" charset="-120"/>
              <a:ea typeface="DFKai-SB" pitchFamily="65" charset="-120"/>
            </a:endParaRPr>
          </a:p>
          <a:p>
            <a:r>
              <a:rPr lang="zh-TW" altLang="en-US" sz="2700" dirty="0">
                <a:solidFill>
                  <a:schemeClr val="bg1"/>
                </a:solidFill>
                <a:latin typeface="DFKai-SB" pitchFamily="65" charset="-120"/>
                <a:ea typeface="DFKai-SB" pitchFamily="65" charset="-120"/>
              </a:rPr>
              <a:t>撒但回答說：「我從地上走來走去，往返而來。」</a:t>
            </a:r>
            <a:r>
              <a:rPr lang="en-US" altLang="zh-CN" sz="2700" dirty="0">
                <a:solidFill>
                  <a:schemeClr val="bg1"/>
                </a:solidFill>
                <a:ea typeface="DFKai-SB" pitchFamily="65" charset="-120"/>
              </a:rPr>
              <a:t>8</a:t>
            </a:r>
            <a:r>
              <a:rPr lang="en-US" altLang="zh-TW" sz="2700" dirty="0">
                <a:solidFill>
                  <a:schemeClr val="bg1"/>
                </a:solidFill>
                <a:latin typeface="DFKai-SB" pitchFamily="65" charset="-120"/>
                <a:ea typeface="DFKai-SB" pitchFamily="65" charset="-120"/>
              </a:rPr>
              <a:t> </a:t>
            </a:r>
            <a:r>
              <a:rPr lang="zh-TW" altLang="en-US" sz="2700" dirty="0">
                <a:solidFill>
                  <a:schemeClr val="bg1"/>
                </a:solidFill>
                <a:latin typeface="DFKai-SB" pitchFamily="65" charset="-120"/>
                <a:ea typeface="DFKai-SB" pitchFamily="65" charset="-120"/>
              </a:rPr>
              <a:t>耶和華問撒但說</a:t>
            </a:r>
            <a:r>
              <a:rPr lang="zh-TW" altLang="en-US" sz="2700" dirty="0" smtClean="0">
                <a:solidFill>
                  <a:schemeClr val="bg1"/>
                </a:solidFill>
                <a:latin typeface="DFKai-SB" pitchFamily="65" charset="-120"/>
                <a:ea typeface="DFKai-SB" pitchFamily="65" charset="-120"/>
              </a:rPr>
              <a:t>：</a:t>
            </a:r>
            <a:endParaRPr lang="en-US" altLang="zh-TW" sz="2700" dirty="0" smtClean="0">
              <a:solidFill>
                <a:schemeClr val="bg1"/>
              </a:solidFill>
              <a:latin typeface="DFKai-SB" pitchFamily="65" charset="-120"/>
              <a:ea typeface="DFKai-SB" pitchFamily="65" charset="-120"/>
            </a:endParaRPr>
          </a:p>
          <a:p>
            <a:r>
              <a:rPr lang="zh-TW" altLang="en-US" sz="2700" dirty="0" smtClean="0">
                <a:solidFill>
                  <a:schemeClr val="bg1"/>
                </a:solidFill>
                <a:latin typeface="DFKai-SB" pitchFamily="65" charset="-120"/>
                <a:ea typeface="DFKai-SB" pitchFamily="65" charset="-120"/>
              </a:rPr>
              <a:t>「</a:t>
            </a:r>
            <a:r>
              <a:rPr lang="zh-TW" altLang="en-US" sz="2700" dirty="0">
                <a:solidFill>
                  <a:schemeClr val="bg1"/>
                </a:solidFill>
                <a:latin typeface="DFKai-SB" pitchFamily="65" charset="-120"/>
                <a:ea typeface="DFKai-SB" pitchFamily="65" charset="-120"/>
              </a:rPr>
              <a:t>你曾用心察看我的僕人約伯沒有？地上再沒有人像他完全正直，敬畏神</a:t>
            </a:r>
            <a:r>
              <a:rPr lang="zh-TW" altLang="en-US" sz="2700" dirty="0" smtClean="0">
                <a:solidFill>
                  <a:schemeClr val="bg1"/>
                </a:solidFill>
                <a:latin typeface="DFKai-SB" pitchFamily="65" charset="-120"/>
                <a:ea typeface="DFKai-SB" pitchFamily="65" charset="-120"/>
              </a:rPr>
              <a:t>，</a:t>
            </a:r>
            <a:endParaRPr lang="en-US" altLang="zh-TW" sz="2700" dirty="0" smtClean="0">
              <a:solidFill>
                <a:schemeClr val="bg1"/>
              </a:solidFill>
              <a:latin typeface="DFKai-SB" pitchFamily="65" charset="-120"/>
              <a:ea typeface="DFKai-SB" pitchFamily="65" charset="-120"/>
            </a:endParaRPr>
          </a:p>
          <a:p>
            <a:r>
              <a:rPr lang="zh-TW" altLang="en-US" sz="2700" dirty="0" smtClean="0">
                <a:solidFill>
                  <a:schemeClr val="bg1"/>
                </a:solidFill>
                <a:latin typeface="DFKai-SB" pitchFamily="65" charset="-120"/>
                <a:ea typeface="DFKai-SB" pitchFamily="65" charset="-120"/>
              </a:rPr>
              <a:t>遠</a:t>
            </a:r>
            <a:r>
              <a:rPr lang="zh-TW" altLang="en-US" sz="2700" dirty="0">
                <a:solidFill>
                  <a:schemeClr val="bg1"/>
                </a:solidFill>
                <a:latin typeface="DFKai-SB" pitchFamily="65" charset="-120"/>
                <a:ea typeface="DFKai-SB" pitchFamily="65" charset="-120"/>
              </a:rPr>
              <a:t>離惡事。」 </a:t>
            </a:r>
            <a:r>
              <a:rPr lang="en-US" altLang="zh-CN" sz="2700" dirty="0">
                <a:solidFill>
                  <a:schemeClr val="bg1"/>
                </a:solidFill>
                <a:ea typeface="DFKai-SB" pitchFamily="65" charset="-120"/>
              </a:rPr>
              <a:t>9</a:t>
            </a:r>
            <a:r>
              <a:rPr lang="en-US" altLang="zh-TW" sz="2700" dirty="0">
                <a:solidFill>
                  <a:schemeClr val="bg1"/>
                </a:solidFill>
                <a:latin typeface="DFKai-SB" pitchFamily="65" charset="-120"/>
                <a:ea typeface="DFKai-SB" pitchFamily="65" charset="-120"/>
              </a:rPr>
              <a:t> </a:t>
            </a:r>
            <a:r>
              <a:rPr lang="zh-TW" altLang="en-US" sz="2700" dirty="0">
                <a:solidFill>
                  <a:schemeClr val="bg1"/>
                </a:solidFill>
                <a:latin typeface="DFKai-SB" pitchFamily="65" charset="-120"/>
                <a:ea typeface="DFKai-SB" pitchFamily="65" charset="-120"/>
              </a:rPr>
              <a:t>撒但回答耶和華說：「約伯敬畏神，豈是無故呢？</a:t>
            </a:r>
            <a:r>
              <a:rPr lang="en-US" altLang="zh-CN" sz="2700" dirty="0">
                <a:solidFill>
                  <a:schemeClr val="bg1"/>
                </a:solidFill>
                <a:ea typeface="DFKai-SB" pitchFamily="65" charset="-120"/>
              </a:rPr>
              <a:t>10</a:t>
            </a:r>
            <a:r>
              <a:rPr lang="en-US" altLang="zh-CN" sz="2700" b="1" dirty="0">
                <a:solidFill>
                  <a:srgbClr val="FF0000"/>
                </a:solidFill>
                <a:ea typeface="DFKai-SB" pitchFamily="65" charset="-120"/>
              </a:rPr>
              <a:t> </a:t>
            </a:r>
            <a:r>
              <a:rPr lang="zh-TW" altLang="en-US" sz="2700" dirty="0">
                <a:solidFill>
                  <a:schemeClr val="bg1"/>
                </a:solidFill>
                <a:latin typeface="DFKai-SB" pitchFamily="65" charset="-120"/>
                <a:ea typeface="DFKai-SB" pitchFamily="65" charset="-120"/>
              </a:rPr>
              <a:t>你豈不是四面圈上籬笆圍護他和他的家，並他一切所有的嗎？他手所做的都蒙你賜福；他的家產也在地上增多。</a:t>
            </a:r>
            <a:r>
              <a:rPr lang="en-US" altLang="zh-CN" sz="2700" dirty="0">
                <a:solidFill>
                  <a:schemeClr val="bg1"/>
                </a:solidFill>
                <a:ea typeface="DFKai-SB" pitchFamily="65" charset="-120"/>
              </a:rPr>
              <a:t>11</a:t>
            </a:r>
            <a:r>
              <a:rPr lang="en-US" altLang="zh-CN" sz="2700" b="1" dirty="0">
                <a:solidFill>
                  <a:srgbClr val="FF0000"/>
                </a:solidFill>
                <a:ea typeface="DFKai-SB" pitchFamily="65" charset="-120"/>
              </a:rPr>
              <a:t> </a:t>
            </a:r>
            <a:r>
              <a:rPr lang="zh-CN" altLang="en-US" sz="2700" dirty="0">
                <a:solidFill>
                  <a:schemeClr val="bg1"/>
                </a:solidFill>
                <a:latin typeface="DFKai-SB" pitchFamily="65" charset="-120"/>
                <a:ea typeface="DFKai-SB" pitchFamily="65" charset="-120"/>
              </a:rPr>
              <a:t>你且伸手毀他一切所有的；他必當面棄掉你。」 </a:t>
            </a:r>
          </a:p>
          <a:p>
            <a:r>
              <a:rPr lang="en-US" sz="1400" dirty="0">
                <a:solidFill>
                  <a:schemeClr val="bg1"/>
                </a:solidFill>
              </a:rPr>
              <a:t>………………………………………………….</a:t>
            </a:r>
          </a:p>
          <a:p>
            <a:r>
              <a:rPr lang="en-US" altLang="ko-KR" sz="2400" dirty="0">
                <a:solidFill>
                  <a:schemeClr val="bg1"/>
                </a:solidFill>
                <a:latin typeface="SimSun" pitchFamily="2" charset="-122"/>
                <a:ea typeface="SimSun" pitchFamily="2" charset="-122"/>
              </a:rPr>
              <a:t>     *</a:t>
            </a:r>
            <a:r>
              <a:rPr lang="zh-TW" altLang="en-US" sz="2400" dirty="0">
                <a:solidFill>
                  <a:schemeClr val="bg1"/>
                </a:solidFill>
                <a:latin typeface="SimSun" pitchFamily="2" charset="-122"/>
                <a:ea typeface="SimSun" pitchFamily="2" charset="-122"/>
              </a:rPr>
              <a:t>約伯的苦難始於天上：</a:t>
            </a:r>
            <a:r>
              <a:rPr lang="zh-CN" altLang="en-US" sz="2400" dirty="0">
                <a:solidFill>
                  <a:schemeClr val="bg1"/>
                </a:solidFill>
                <a:latin typeface="SimSun" pitchFamily="2" charset="-122"/>
                <a:ea typeface="SimSun" pitchFamily="2" charset="-122"/>
              </a:rPr>
              <a:t>神</a:t>
            </a:r>
            <a:r>
              <a:rPr lang="zh-TW" altLang="en-US" sz="2400" dirty="0">
                <a:solidFill>
                  <a:schemeClr val="bg1"/>
                </a:solidFill>
                <a:latin typeface="SimSun" pitchFamily="2" charset="-122"/>
                <a:ea typeface="SimSun" pitchFamily="2" charset="-122"/>
              </a:rPr>
              <a:t>在撒但面前</a:t>
            </a:r>
            <a:r>
              <a:rPr lang="zh-CN" altLang="en-US" sz="2400" dirty="0">
                <a:solidFill>
                  <a:schemeClr val="bg1"/>
                </a:solidFill>
                <a:latin typeface="SimSun" pitchFamily="2" charset="-122"/>
                <a:ea typeface="SimSun" pitchFamily="2" charset="-122"/>
              </a:rPr>
              <a:t>稱讚</a:t>
            </a:r>
            <a:r>
              <a:rPr lang="zh-TW" altLang="en-US" sz="2400" dirty="0">
                <a:solidFill>
                  <a:schemeClr val="bg1"/>
                </a:solidFill>
                <a:latin typeface="SimSun" pitchFamily="2" charset="-122"/>
                <a:ea typeface="SimSun" pitchFamily="2" charset="-122"/>
              </a:rPr>
              <a:t>約伯，撒但有不同見解</a:t>
            </a:r>
            <a:r>
              <a:rPr lang="zh-CN" altLang="en-US" sz="2400" dirty="0">
                <a:solidFill>
                  <a:schemeClr val="bg1"/>
                </a:solidFill>
                <a:latin typeface="SimSun" pitchFamily="2" charset="-122"/>
                <a:ea typeface="SimSun" pitchFamily="2" charset="-122"/>
              </a:rPr>
              <a:t>。</a:t>
            </a:r>
            <a:endParaRPr lang="en-US" altLang="zh-CN" sz="2400" dirty="0">
              <a:solidFill>
                <a:schemeClr val="bg1"/>
              </a:solidFill>
              <a:latin typeface="SimSun" pitchFamily="2" charset="-122"/>
              <a:ea typeface="SimSun" pitchFamily="2" charset="-122"/>
            </a:endParaRPr>
          </a:p>
          <a:p>
            <a:r>
              <a:rPr lang="zh-TW" altLang="en-US" sz="2400" dirty="0">
                <a:solidFill>
                  <a:schemeClr val="bg1"/>
                </a:solidFill>
                <a:latin typeface="SimSun" pitchFamily="2" charset="-122"/>
                <a:ea typeface="SimSun" pitchFamily="2" charset="-122"/>
              </a:rPr>
              <a:t>     </a:t>
            </a:r>
            <a:r>
              <a:rPr lang="en-US" altLang="ko-KR" sz="2400" dirty="0">
                <a:solidFill>
                  <a:schemeClr val="bg1"/>
                </a:solidFill>
                <a:latin typeface="SimSun" pitchFamily="2" charset="-122"/>
                <a:ea typeface="SimSun" pitchFamily="2" charset="-122"/>
              </a:rPr>
              <a:t>*</a:t>
            </a:r>
            <a:r>
              <a:rPr lang="zh-TW" altLang="en-US" sz="2400" dirty="0">
                <a:solidFill>
                  <a:schemeClr val="bg1"/>
                </a:solidFill>
                <a:latin typeface="SimSun" pitchFamily="2" charset="-122"/>
                <a:ea typeface="SimSun" pitchFamily="2" charset="-122"/>
              </a:rPr>
              <a:t>約伯記</a:t>
            </a:r>
            <a:r>
              <a:rPr lang="en-US" altLang="zh-CN" sz="2400" dirty="0">
                <a:solidFill>
                  <a:schemeClr val="bg1"/>
                </a:solidFill>
                <a:latin typeface="SimSun" pitchFamily="2" charset="-122"/>
                <a:ea typeface="SimSun" pitchFamily="2" charset="-122"/>
              </a:rPr>
              <a:t>1-2</a:t>
            </a:r>
            <a:r>
              <a:rPr lang="zh-CN" altLang="en-US" sz="2400" dirty="0">
                <a:solidFill>
                  <a:schemeClr val="bg1"/>
                </a:solidFill>
                <a:latin typeface="SimSun" pitchFamily="2" charset="-122"/>
                <a:ea typeface="SimSun" pitchFamily="2" charset="-122"/>
              </a:rPr>
              <a:t>章</a:t>
            </a:r>
            <a:r>
              <a:rPr lang="zh-TW" altLang="en-US" sz="2400" dirty="0">
                <a:solidFill>
                  <a:schemeClr val="bg1"/>
                </a:solidFill>
                <a:latin typeface="SimSun" pitchFamily="2" charset="-122"/>
                <a:ea typeface="SimSun" pitchFamily="2" charset="-122"/>
              </a:rPr>
              <a:t>中記載的</a:t>
            </a:r>
            <a:r>
              <a:rPr lang="en-US" altLang="zh-TW" sz="2400" dirty="0">
                <a:solidFill>
                  <a:schemeClr val="bg1"/>
                </a:solidFill>
                <a:latin typeface="SimSun" pitchFamily="2" charset="-122"/>
                <a:ea typeface="SimSun" pitchFamily="2" charset="-122"/>
              </a:rPr>
              <a:t>‘</a:t>
            </a:r>
            <a:r>
              <a:rPr lang="zh-TW" altLang="en-US" sz="2400" dirty="0">
                <a:solidFill>
                  <a:schemeClr val="bg1"/>
                </a:solidFill>
                <a:latin typeface="SimSun" pitchFamily="2" charset="-122"/>
                <a:ea typeface="SimSun" pitchFamily="2" charset="-122"/>
              </a:rPr>
              <a:t>天上發生的事情</a:t>
            </a:r>
            <a:r>
              <a:rPr lang="en-US" altLang="zh-TW" sz="2400" dirty="0">
                <a:solidFill>
                  <a:schemeClr val="bg1"/>
                </a:solidFill>
                <a:latin typeface="SimSun" pitchFamily="2" charset="-122"/>
                <a:ea typeface="SimSun" pitchFamily="2" charset="-122"/>
              </a:rPr>
              <a:t>’</a:t>
            </a:r>
            <a:r>
              <a:rPr lang="zh-TW" altLang="en-US" sz="2400" dirty="0">
                <a:solidFill>
                  <a:schemeClr val="bg1"/>
                </a:solidFill>
                <a:latin typeface="SimSun" pitchFamily="2" charset="-122"/>
                <a:ea typeface="SimSun" pitchFamily="2" charset="-122"/>
              </a:rPr>
              <a:t>約伯本人不知道</a:t>
            </a:r>
            <a:r>
              <a:rPr lang="zh-CN" altLang="en-US" sz="2400" dirty="0">
                <a:solidFill>
                  <a:schemeClr val="bg1"/>
                </a:solidFill>
                <a:latin typeface="SimSun" pitchFamily="2" charset="-122"/>
                <a:ea typeface="SimSun" pitchFamily="2" charset="-122"/>
              </a:rPr>
              <a:t>。</a:t>
            </a:r>
            <a:r>
              <a:rPr lang="zh-TW" altLang="en-US" sz="2400" dirty="0">
                <a:solidFill>
                  <a:schemeClr val="bg1"/>
                </a:solidFill>
                <a:latin typeface="SimSun" pitchFamily="2" charset="-122"/>
                <a:ea typeface="SimSun" pitchFamily="2" charset="-122"/>
              </a:rPr>
              <a:t> </a:t>
            </a:r>
            <a:endParaRPr lang="en-US" altLang="zh-TW" sz="2400" dirty="0">
              <a:solidFill>
                <a:schemeClr val="bg1"/>
              </a:solidFill>
              <a:latin typeface="SimSun" pitchFamily="2" charset="-122"/>
              <a:ea typeface="SimSun" pitchFamily="2" charset="-122"/>
            </a:endParaRPr>
          </a:p>
          <a:p>
            <a:pPr marL="749300" indent="-749300"/>
            <a:r>
              <a:rPr lang="en-US" altLang="ko-KR" sz="2400" dirty="0">
                <a:solidFill>
                  <a:schemeClr val="bg1"/>
                </a:solidFill>
                <a:latin typeface="SimSun" pitchFamily="2" charset="-122"/>
                <a:ea typeface="SimSun" pitchFamily="2" charset="-122"/>
              </a:rPr>
              <a:t>     *</a:t>
            </a:r>
            <a:r>
              <a:rPr lang="zh-TW" altLang="en-US" sz="2400" dirty="0">
                <a:solidFill>
                  <a:schemeClr val="bg1"/>
                </a:solidFill>
                <a:latin typeface="SimSun" pitchFamily="2" charset="-122"/>
                <a:ea typeface="SimSun" pitchFamily="2" charset="-122"/>
              </a:rPr>
              <a:t>約伯在與三個朋友的</a:t>
            </a:r>
            <a:r>
              <a:rPr lang="zh-CN" altLang="en-US" sz="2400" dirty="0">
                <a:solidFill>
                  <a:schemeClr val="bg1"/>
                </a:solidFill>
                <a:latin typeface="SimSun" pitchFamily="2" charset="-122"/>
                <a:ea typeface="SimSun" pitchFamily="2" charset="-122"/>
              </a:rPr>
              <a:t>辯論</a:t>
            </a:r>
            <a:r>
              <a:rPr lang="zh-TW" altLang="en-US" sz="2400" dirty="0">
                <a:solidFill>
                  <a:schemeClr val="bg1"/>
                </a:solidFill>
                <a:latin typeface="SimSun" pitchFamily="2" charset="-122"/>
                <a:ea typeface="SimSun" pitchFamily="2" charset="-122"/>
              </a:rPr>
              <a:t>中的呼籲</a:t>
            </a:r>
            <a:r>
              <a:rPr lang="zh-TW" altLang="en-US" sz="2400" dirty="0" smtClean="0">
                <a:solidFill>
                  <a:schemeClr val="bg1"/>
                </a:solidFill>
                <a:latin typeface="SimSun" pitchFamily="2" charset="-122"/>
                <a:ea typeface="SimSun" pitchFamily="2" charset="-122"/>
              </a:rPr>
              <a:t>：</a:t>
            </a:r>
            <a:r>
              <a:rPr lang="zh-CN" altLang="en-US" sz="2400" dirty="0" smtClean="0">
                <a:solidFill>
                  <a:schemeClr val="bg1"/>
                </a:solidFill>
                <a:latin typeface="SimSun" pitchFamily="2" charset="-122"/>
                <a:ea typeface="SimSun" pitchFamily="2" charset="-122"/>
              </a:rPr>
              <a:t>神</a:t>
            </a:r>
            <a:r>
              <a:rPr lang="zh-CN" altLang="en-US" sz="2400" dirty="0">
                <a:solidFill>
                  <a:schemeClr val="bg1"/>
                </a:solidFill>
                <a:latin typeface="SimSun" pitchFamily="2" charset="-122"/>
                <a:ea typeface="SimSun" pitchFamily="2" charset="-122"/>
              </a:rPr>
              <a:t>啊</a:t>
            </a:r>
            <a:r>
              <a:rPr lang="zh-TW" altLang="en-US" sz="2400" dirty="0">
                <a:solidFill>
                  <a:schemeClr val="bg1"/>
                </a:solidFill>
                <a:latin typeface="SimSun" pitchFamily="2" charset="-122"/>
                <a:ea typeface="SimSun" pitchFamily="2" charset="-122"/>
              </a:rPr>
              <a:t>，我沒做錯什麼事，你為什麼</a:t>
            </a:r>
            <a:r>
              <a:rPr lang="zh-CN" altLang="en-US" sz="2400" dirty="0">
                <a:solidFill>
                  <a:schemeClr val="bg1"/>
                </a:solidFill>
                <a:latin typeface="SimSun" pitchFamily="2" charset="-122"/>
                <a:ea typeface="SimSun" pitchFamily="2" charset="-122"/>
              </a:rPr>
              <a:t>攻</a:t>
            </a:r>
            <a:r>
              <a:rPr lang="zh-CN" altLang="en-US" sz="2400" dirty="0" smtClean="0">
                <a:solidFill>
                  <a:schemeClr val="bg1"/>
                </a:solidFill>
                <a:latin typeface="SimSun" pitchFamily="2" charset="-122"/>
                <a:ea typeface="SimSun" pitchFamily="2" charset="-122"/>
              </a:rPr>
              <a:t>擊</a:t>
            </a:r>
            <a:r>
              <a:rPr lang="zh-TW" altLang="en-US" sz="2400" dirty="0" smtClean="0">
                <a:solidFill>
                  <a:schemeClr val="bg1"/>
                </a:solidFill>
                <a:latin typeface="SimSun" pitchFamily="2" charset="-122"/>
                <a:ea typeface="SimSun" pitchFamily="2" charset="-122"/>
              </a:rPr>
              <a:t>我？</a:t>
            </a:r>
            <a:endParaRPr lang="en-US" altLang="zh-TW" sz="2400" dirty="0">
              <a:solidFill>
                <a:schemeClr val="bg1"/>
              </a:solidFill>
              <a:latin typeface="SimSun" pitchFamily="2" charset="-122"/>
              <a:ea typeface="SimSun" pitchFamily="2" charset="-122"/>
            </a:endParaRPr>
          </a:p>
          <a:p>
            <a:r>
              <a:rPr lang="en-US" altLang="zh-TW" sz="2400" dirty="0">
                <a:solidFill>
                  <a:srgbClr val="FFFF00"/>
                </a:solidFill>
              </a:rPr>
              <a:t>     -</a:t>
            </a:r>
            <a:r>
              <a:rPr lang="zh-TW" altLang="en-US" sz="2400" b="1" dirty="0">
                <a:solidFill>
                  <a:srgbClr val="FFFF00"/>
                </a:solidFill>
                <a:latin typeface="DFKai-SB" panose="03000509000000000000" pitchFamily="65" charset="-120"/>
                <a:ea typeface="DFKai-SB" panose="03000509000000000000" pitchFamily="65" charset="-120"/>
              </a:rPr>
              <a:t>彌賽亞的發現</a:t>
            </a:r>
            <a:r>
              <a:rPr lang="zh-TW" altLang="en-US" sz="2400" dirty="0">
                <a:solidFill>
                  <a:srgbClr val="FFFF00"/>
                </a:solidFill>
              </a:rPr>
              <a:t>（</a:t>
            </a:r>
            <a:r>
              <a:rPr lang="zh-TW" altLang="en-US" sz="2400" b="1" dirty="0">
                <a:solidFill>
                  <a:srgbClr val="FFFF00"/>
                </a:solidFill>
                <a:latin typeface="DFKai-SB" panose="03000509000000000000" pitchFamily="65" charset="-120"/>
                <a:ea typeface="DFKai-SB" panose="03000509000000000000" pitchFamily="65" charset="-120"/>
              </a:rPr>
              <a:t>約伯記</a:t>
            </a:r>
            <a:r>
              <a:rPr lang="zh-TW" altLang="en-US" sz="2400" dirty="0">
                <a:solidFill>
                  <a:srgbClr val="FFFF00"/>
                </a:solidFill>
              </a:rPr>
              <a:t> </a:t>
            </a:r>
            <a:r>
              <a:rPr lang="en-US" altLang="zh-CN" sz="2400" dirty="0">
                <a:solidFill>
                  <a:srgbClr val="FFFF00"/>
                </a:solidFill>
              </a:rPr>
              <a:t>16, 19</a:t>
            </a:r>
            <a:r>
              <a:rPr lang="zh-CN" altLang="en-US" sz="2400" dirty="0">
                <a:solidFill>
                  <a:srgbClr val="FFFF00"/>
                </a:solidFill>
                <a:latin typeface="DFKai-SB" panose="03000509000000000000" pitchFamily="65" charset="-120"/>
                <a:ea typeface="DFKai-SB" panose="03000509000000000000" pitchFamily="65" charset="-120"/>
              </a:rPr>
              <a:t>章</a:t>
            </a:r>
            <a:r>
              <a:rPr lang="zh-TW" altLang="en-US" sz="2400" dirty="0">
                <a:solidFill>
                  <a:srgbClr val="FFFF00"/>
                </a:solidFill>
              </a:rPr>
              <a:t>）</a:t>
            </a:r>
            <a:endParaRPr lang="en-US" altLang="zh-TW" sz="2400" dirty="0">
              <a:solidFill>
                <a:srgbClr val="FFFF00"/>
              </a:solidFill>
            </a:endParaRPr>
          </a:p>
          <a:p>
            <a:r>
              <a:rPr lang="en-US" altLang="zh-CN" sz="2400" dirty="0">
                <a:solidFill>
                  <a:srgbClr val="FFFF00"/>
                </a:solidFill>
              </a:rPr>
              <a:t>     -</a:t>
            </a:r>
            <a:r>
              <a:rPr lang="zh-CN" altLang="en-US" sz="2400" b="1" dirty="0">
                <a:solidFill>
                  <a:srgbClr val="FFFF00"/>
                </a:solidFill>
                <a:latin typeface="DFKai-SB" panose="03000509000000000000" pitchFamily="65" charset="-120"/>
                <a:ea typeface="DFKai-SB" panose="03000509000000000000" pitchFamily="65" charset="-120"/>
              </a:rPr>
              <a:t>經歷</a:t>
            </a:r>
            <a:r>
              <a:rPr lang="zh-CN" altLang="en-US" sz="2400" dirty="0">
                <a:solidFill>
                  <a:srgbClr val="FFFF00"/>
                </a:solidFill>
              </a:rPr>
              <a:t> </a:t>
            </a:r>
            <a:r>
              <a:rPr lang="en-US" altLang="zh-TW" sz="2400" b="1" i="1" dirty="0">
                <a:solidFill>
                  <a:srgbClr val="FFFF00"/>
                </a:solidFill>
              </a:rPr>
              <a:t>Shekinah</a:t>
            </a:r>
            <a:r>
              <a:rPr lang="zh-TW" altLang="en-US" sz="2400" dirty="0">
                <a:solidFill>
                  <a:srgbClr val="FFFF00"/>
                </a:solidFill>
              </a:rPr>
              <a:t>（</a:t>
            </a:r>
            <a:r>
              <a:rPr lang="zh-CN" altLang="en-US" sz="2400" b="1" dirty="0">
                <a:solidFill>
                  <a:srgbClr val="FFFF00"/>
                </a:solidFill>
                <a:latin typeface="DFKai-SB" panose="03000509000000000000" pitchFamily="65" charset="-120"/>
                <a:ea typeface="DFKai-SB" panose="03000509000000000000" pitchFamily="65" charset="-120"/>
              </a:rPr>
              <a:t>神</a:t>
            </a:r>
            <a:r>
              <a:rPr lang="zh-TW" altLang="en-US" sz="2400" b="1" dirty="0">
                <a:solidFill>
                  <a:srgbClr val="FFFF00"/>
                </a:solidFill>
                <a:latin typeface="DFKai-SB" panose="03000509000000000000" pitchFamily="65" charset="-120"/>
                <a:ea typeface="DFKai-SB" panose="03000509000000000000" pitchFamily="65" charset="-120"/>
              </a:rPr>
              <a:t>榮耀的</a:t>
            </a:r>
            <a:r>
              <a:rPr lang="zh-CN" altLang="en-US" sz="2400" b="1" dirty="0">
                <a:solidFill>
                  <a:srgbClr val="FFFF00"/>
                </a:solidFill>
                <a:latin typeface="DFKai-SB" panose="03000509000000000000" pitchFamily="65" charset="-120"/>
                <a:ea typeface="DFKai-SB" panose="03000509000000000000" pitchFamily="65" charset="-120"/>
              </a:rPr>
              <a:t>顯現</a:t>
            </a:r>
            <a:r>
              <a:rPr lang="zh-TW" altLang="en-US" sz="2400" dirty="0">
                <a:solidFill>
                  <a:srgbClr val="FFFF00"/>
                </a:solidFill>
              </a:rPr>
              <a:t>）（</a:t>
            </a:r>
            <a:r>
              <a:rPr lang="zh-TW" altLang="en-US" sz="2400" b="1" dirty="0">
                <a:solidFill>
                  <a:srgbClr val="FFFF00"/>
                </a:solidFill>
                <a:latin typeface="DFKai-SB" panose="03000509000000000000" pitchFamily="65" charset="-120"/>
                <a:ea typeface="DFKai-SB" panose="03000509000000000000" pitchFamily="65" charset="-120"/>
              </a:rPr>
              <a:t>約伯記</a:t>
            </a:r>
            <a:r>
              <a:rPr lang="zh-TW" altLang="en-US" sz="2400" dirty="0">
                <a:solidFill>
                  <a:srgbClr val="FFFF00"/>
                </a:solidFill>
              </a:rPr>
              <a:t> </a:t>
            </a:r>
            <a:r>
              <a:rPr lang="en-US" altLang="zh-CN" sz="2400" dirty="0">
                <a:solidFill>
                  <a:srgbClr val="FFFF00"/>
                </a:solidFill>
              </a:rPr>
              <a:t>38-41</a:t>
            </a:r>
            <a:r>
              <a:rPr lang="zh-CN" altLang="en-US" sz="2400" dirty="0">
                <a:solidFill>
                  <a:srgbClr val="FFFF00"/>
                </a:solidFill>
              </a:rPr>
              <a:t>章</a:t>
            </a:r>
            <a:r>
              <a:rPr lang="zh-TW" altLang="en-US" sz="2400" dirty="0">
                <a:solidFill>
                  <a:srgbClr val="FFFF00"/>
                </a:solidFill>
              </a:rPr>
              <a:t>） </a:t>
            </a:r>
            <a:endParaRPr lang="en-US" altLang="zh-TW" sz="2400" dirty="0">
              <a:solidFill>
                <a:srgbClr val="FFFF00"/>
              </a:solidFill>
            </a:endParaRPr>
          </a:p>
          <a:p>
            <a:r>
              <a:rPr lang="en-US" altLang="zh-TW" sz="2400" dirty="0">
                <a:solidFill>
                  <a:srgbClr val="FFFF00"/>
                </a:solidFill>
              </a:rPr>
              <a:t>     -</a:t>
            </a:r>
            <a:r>
              <a:rPr lang="zh-TW" altLang="en-US" sz="2400" b="1" dirty="0">
                <a:solidFill>
                  <a:srgbClr val="FFFF00"/>
                </a:solidFill>
                <a:latin typeface="DFKai-SB" panose="03000509000000000000" pitchFamily="65" charset="-120"/>
                <a:ea typeface="DFKai-SB" panose="03000509000000000000" pitchFamily="65" charset="-120"/>
              </a:rPr>
              <a:t>真正的謙卑</a:t>
            </a:r>
            <a:r>
              <a:rPr lang="zh-TW" altLang="en-US" sz="2400" dirty="0">
                <a:solidFill>
                  <a:srgbClr val="FFFF00"/>
                </a:solidFill>
              </a:rPr>
              <a:t>，</a:t>
            </a:r>
            <a:r>
              <a:rPr lang="zh-TW" altLang="en-US" sz="2400" b="1" dirty="0">
                <a:solidFill>
                  <a:srgbClr val="FFFF00"/>
                </a:solidFill>
                <a:latin typeface="DFKai-SB" panose="03000509000000000000" pitchFamily="65" charset="-120"/>
                <a:ea typeface="DFKai-SB" panose="03000509000000000000" pitchFamily="65" charset="-120"/>
              </a:rPr>
              <a:t>悔改</a:t>
            </a:r>
            <a:r>
              <a:rPr lang="zh-CN" altLang="en-US" sz="2400" b="1" dirty="0">
                <a:solidFill>
                  <a:srgbClr val="FFFF00"/>
                </a:solidFill>
                <a:latin typeface="DFKai-SB" panose="03000509000000000000" pitchFamily="65" charset="-120"/>
                <a:ea typeface="DFKai-SB" panose="03000509000000000000" pitchFamily="65" charset="-120"/>
              </a:rPr>
              <a:t>和</a:t>
            </a:r>
            <a:r>
              <a:rPr lang="zh-TW" altLang="en-US" sz="2400" b="1" dirty="0">
                <a:solidFill>
                  <a:srgbClr val="FFFF00"/>
                </a:solidFill>
                <a:latin typeface="DFKai-SB" panose="03000509000000000000" pitchFamily="65" charset="-120"/>
                <a:ea typeface="DFKai-SB" panose="03000509000000000000" pitchFamily="65" charset="-120"/>
              </a:rPr>
              <a:t>學習寬恕</a:t>
            </a:r>
            <a:r>
              <a:rPr lang="zh-TW" altLang="en-US" sz="2400" dirty="0">
                <a:solidFill>
                  <a:srgbClr val="FFFF00"/>
                </a:solidFill>
              </a:rPr>
              <a:t>（</a:t>
            </a:r>
            <a:r>
              <a:rPr lang="zh-TW" altLang="en-US" sz="2400" b="1" dirty="0">
                <a:solidFill>
                  <a:srgbClr val="FFFF00"/>
                </a:solidFill>
                <a:latin typeface="DFKai-SB" panose="03000509000000000000" pitchFamily="65" charset="-120"/>
                <a:ea typeface="DFKai-SB" panose="03000509000000000000" pitchFamily="65" charset="-120"/>
              </a:rPr>
              <a:t>約伯記</a:t>
            </a:r>
            <a:r>
              <a:rPr lang="zh-TW" altLang="en-US" sz="2400" dirty="0">
                <a:solidFill>
                  <a:srgbClr val="FFFF00"/>
                </a:solidFill>
              </a:rPr>
              <a:t> </a:t>
            </a:r>
            <a:r>
              <a:rPr lang="en-US" altLang="ko-KR" sz="2400" dirty="0">
                <a:solidFill>
                  <a:srgbClr val="FFFF00"/>
                </a:solidFill>
              </a:rPr>
              <a:t>40:3-5; 42:1-9 </a:t>
            </a:r>
            <a:r>
              <a:rPr lang="zh-TW" altLang="en-US" sz="2400" dirty="0">
                <a:solidFill>
                  <a:srgbClr val="FFFF00"/>
                </a:solidFill>
              </a:rPr>
              <a:t>）</a:t>
            </a:r>
            <a:endParaRPr lang="en-US" altLang="zh-TW" sz="2400" dirty="0">
              <a:solidFill>
                <a:srgbClr val="FFFF00"/>
              </a:solidFill>
            </a:endParaRPr>
          </a:p>
          <a:p>
            <a:endParaRPr lang="en-US" sz="900" b="1" dirty="0">
              <a:solidFill>
                <a:schemeClr val="bg1"/>
              </a:solidFill>
              <a:latin typeface="+mn-ea"/>
            </a:endParaRPr>
          </a:p>
          <a:p>
            <a:endParaRPr lang="en-US" sz="900" b="1" dirty="0">
              <a:solidFill>
                <a:schemeClr val="bg1"/>
              </a:solidFill>
              <a:latin typeface="+mn-ea"/>
            </a:endParaRPr>
          </a:p>
        </p:txBody>
      </p:sp>
    </p:spTree>
    <p:extLst>
      <p:ext uri="{BB962C8B-B14F-4D97-AF65-F5344CB8AC3E}">
        <p14:creationId xmlns:p14="http://schemas.microsoft.com/office/powerpoint/2010/main" val="3314756623"/>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4612" y="0"/>
            <a:ext cx="12039600" cy="6740307"/>
          </a:xfrm>
          <a:prstGeom prst="rect">
            <a:avLst/>
          </a:prstGeom>
          <a:solidFill>
            <a:srgbClr val="002060"/>
          </a:solidFill>
        </p:spPr>
        <p:txBody>
          <a:bodyPr wrap="square">
            <a:spAutoFit/>
          </a:bodyPr>
          <a:lstStyle/>
          <a:p>
            <a:endParaRPr lang="en-US" altLang="ko-KR" sz="3200" b="1" dirty="0">
              <a:solidFill>
                <a:srgbClr val="FFFF00"/>
              </a:solidFill>
            </a:endParaRPr>
          </a:p>
          <a:p>
            <a:r>
              <a:rPr lang="zh-CN" altLang="en-US" sz="3200" b="1" dirty="0">
                <a:solidFill>
                  <a:srgbClr val="FFFF00"/>
                </a:solidFill>
                <a:latin typeface="DFKai-SB" pitchFamily="65" charset="-120"/>
                <a:ea typeface="DFKai-SB" pitchFamily="65" charset="-120"/>
              </a:rPr>
              <a:t>     </a:t>
            </a:r>
            <a:r>
              <a:rPr lang="zh-CN" altLang="en-US" sz="3600" b="1" dirty="0">
                <a:solidFill>
                  <a:srgbClr val="FFFF00"/>
                </a:solidFill>
                <a:latin typeface="DFKai-SB" panose="03000509000000000000" pitchFamily="65" charset="-120"/>
                <a:ea typeface="DFKai-SB" panose="03000509000000000000" pitchFamily="65" charset="-120"/>
              </a:rPr>
              <a:t>耶和華</a:t>
            </a:r>
            <a:r>
              <a:rPr lang="zh-TW" altLang="en-US" sz="3600" b="1" dirty="0">
                <a:solidFill>
                  <a:srgbClr val="FFFF00"/>
                </a:solidFill>
                <a:latin typeface="DFKai-SB" panose="03000509000000000000" pitchFamily="65" charset="-120"/>
                <a:ea typeface="DFKai-SB" panose="03000509000000000000" pitchFamily="65" charset="-120"/>
              </a:rPr>
              <a:t>的</a:t>
            </a:r>
            <a:r>
              <a:rPr lang="zh-CN" altLang="en-US" sz="3600" b="1" dirty="0">
                <a:solidFill>
                  <a:srgbClr val="FFFF00"/>
                </a:solidFill>
                <a:latin typeface="DFKai-SB" panose="03000509000000000000" pitchFamily="65" charset="-120"/>
                <a:ea typeface="DFKai-SB" panose="03000509000000000000" pitchFamily="65" charset="-120"/>
              </a:rPr>
              <a:t>顯現與</a:t>
            </a:r>
            <a:r>
              <a:rPr lang="zh-TW" altLang="en-US" sz="3600" b="1" dirty="0">
                <a:solidFill>
                  <a:srgbClr val="FFFF00"/>
                </a:solidFill>
                <a:latin typeface="DFKai-SB" panose="03000509000000000000" pitchFamily="65" charset="-120"/>
                <a:ea typeface="DFKai-SB" panose="03000509000000000000" pitchFamily="65" charset="-120"/>
              </a:rPr>
              <a:t>約伯</a:t>
            </a:r>
            <a:r>
              <a:rPr lang="zh-CN" altLang="en-US" sz="3600" b="1" dirty="0">
                <a:solidFill>
                  <a:srgbClr val="FFFF00"/>
                </a:solidFill>
                <a:latin typeface="DFKai-SB" panose="03000509000000000000" pitchFamily="65" charset="-120"/>
                <a:ea typeface="DFKai-SB" panose="03000509000000000000" pitchFamily="65" charset="-120"/>
              </a:rPr>
              <a:t>的轉變</a:t>
            </a:r>
            <a:r>
              <a:rPr lang="en-US" sz="3200" b="1" dirty="0">
                <a:solidFill>
                  <a:srgbClr val="FFFF00"/>
                </a:solidFill>
              </a:rPr>
              <a:t>(38:1-42:9)</a:t>
            </a:r>
            <a:endParaRPr lang="en-US" sz="3200" b="1" i="1" dirty="0">
              <a:solidFill>
                <a:srgbClr val="FFFF00"/>
              </a:solidFill>
            </a:endParaRPr>
          </a:p>
          <a:p>
            <a:endParaRPr lang="en-US" sz="1000" b="1" dirty="0">
              <a:solidFill>
                <a:schemeClr val="bg1"/>
              </a:solidFill>
            </a:endParaRPr>
          </a:p>
          <a:p>
            <a:r>
              <a:rPr lang="en-US" sz="1000" b="1" dirty="0">
                <a:solidFill>
                  <a:schemeClr val="bg1"/>
                </a:solidFill>
              </a:rPr>
              <a:t> </a:t>
            </a:r>
          </a:p>
          <a:p>
            <a:r>
              <a:rPr lang="en-US" altLang="zh-TW" sz="3200" dirty="0">
                <a:solidFill>
                  <a:schemeClr val="bg1"/>
                </a:solidFill>
              </a:rPr>
              <a:t>-</a:t>
            </a:r>
            <a:r>
              <a:rPr lang="zh-CN" altLang="en-US" sz="3000" b="1" dirty="0">
                <a:solidFill>
                  <a:srgbClr val="FFFF00"/>
                </a:solidFill>
                <a:latin typeface="DFKai-SB" pitchFamily="65" charset="-120"/>
                <a:ea typeface="DFKai-SB" pitchFamily="65" charset="-120"/>
              </a:rPr>
              <a:t>神榮耀</a:t>
            </a:r>
            <a:r>
              <a:rPr lang="zh-TW" altLang="en-US" sz="3000" b="1" dirty="0">
                <a:solidFill>
                  <a:srgbClr val="FFFF00"/>
                </a:solidFill>
                <a:latin typeface="DFKai-SB" pitchFamily="65" charset="-120"/>
                <a:ea typeface="DFKai-SB" pitchFamily="65" charset="-120"/>
              </a:rPr>
              <a:t>的</a:t>
            </a:r>
            <a:r>
              <a:rPr lang="zh-CN" altLang="en-US" sz="3000" b="1" dirty="0">
                <a:solidFill>
                  <a:srgbClr val="FFFF00"/>
                </a:solidFill>
                <a:latin typeface="DFKai-SB" pitchFamily="65" charset="-120"/>
                <a:ea typeface="DFKai-SB" pitchFamily="65" charset="-120"/>
              </a:rPr>
              <a:t>顯現</a:t>
            </a:r>
            <a:r>
              <a:rPr lang="zh-CN" altLang="en-US" sz="3200" b="1" dirty="0">
                <a:solidFill>
                  <a:srgbClr val="FFFF00"/>
                </a:solidFill>
                <a:latin typeface="DFKai-SB" pitchFamily="65" charset="-120"/>
                <a:ea typeface="DFKai-SB" pitchFamily="65" charset="-120"/>
              </a:rPr>
              <a:t> </a:t>
            </a:r>
            <a:r>
              <a:rPr lang="en-US" altLang="ko-KR" sz="3200" dirty="0">
                <a:solidFill>
                  <a:schemeClr val="bg1"/>
                </a:solidFill>
              </a:rPr>
              <a:t>(</a:t>
            </a:r>
            <a:r>
              <a:rPr lang="en-US" sz="3200" b="1" i="1" dirty="0">
                <a:solidFill>
                  <a:srgbClr val="FFFF00"/>
                </a:solidFill>
              </a:rPr>
              <a:t>Shekinah</a:t>
            </a:r>
            <a:r>
              <a:rPr lang="en-US" altLang="ko-KR" sz="3200" dirty="0">
                <a:solidFill>
                  <a:schemeClr val="bg1"/>
                </a:solidFill>
              </a:rPr>
              <a:t>)</a:t>
            </a:r>
            <a:r>
              <a:rPr lang="zh-CN" altLang="en-US" sz="3000" b="1" dirty="0">
                <a:solidFill>
                  <a:srgbClr val="FFFF00"/>
                </a:solidFill>
                <a:latin typeface="DFKai-SB" pitchFamily="65" charset="-120"/>
                <a:ea typeface="DFKai-SB" pitchFamily="65" charset="-120"/>
              </a:rPr>
              <a:t>與第一</a:t>
            </a:r>
            <a:r>
              <a:rPr lang="zh-TW" altLang="en-US" sz="3000" b="1" dirty="0">
                <a:solidFill>
                  <a:srgbClr val="FFFF00"/>
                </a:solidFill>
                <a:latin typeface="DFKai-SB" pitchFamily="65" charset="-120"/>
                <a:ea typeface="DFKai-SB" pitchFamily="65" charset="-120"/>
              </a:rPr>
              <a:t>次說</a:t>
            </a:r>
            <a:r>
              <a:rPr lang="zh-CN" altLang="en-US" sz="3000" b="1" dirty="0">
                <a:solidFill>
                  <a:srgbClr val="FFFF00"/>
                </a:solidFill>
                <a:latin typeface="DFKai-SB" pitchFamily="65" charset="-120"/>
                <a:ea typeface="DFKai-SB" pitchFamily="65" charset="-120"/>
              </a:rPr>
              <a:t>話</a:t>
            </a:r>
            <a:r>
              <a:rPr lang="en-US" sz="3000" dirty="0">
                <a:solidFill>
                  <a:srgbClr val="FFFF00"/>
                </a:solidFill>
              </a:rPr>
              <a:t> </a:t>
            </a:r>
            <a:r>
              <a:rPr lang="en-US" sz="2800" dirty="0">
                <a:solidFill>
                  <a:schemeClr val="bg1"/>
                </a:solidFill>
              </a:rPr>
              <a:t>(38:1-40:2)</a:t>
            </a:r>
          </a:p>
          <a:p>
            <a:r>
              <a:rPr lang="zh-TW" altLang="en-US" sz="3200" b="1" dirty="0">
                <a:solidFill>
                  <a:schemeClr val="bg1"/>
                </a:solidFill>
                <a:latin typeface="DFKai-SB" pitchFamily="65" charset="-120"/>
                <a:ea typeface="DFKai-SB" pitchFamily="65" charset="-120"/>
              </a:rPr>
              <a:t>  </a:t>
            </a:r>
            <a:r>
              <a:rPr lang="zh-TW" altLang="en-US" sz="3000" b="1" dirty="0">
                <a:solidFill>
                  <a:schemeClr val="bg1"/>
                </a:solidFill>
                <a:latin typeface="DFKai-SB" pitchFamily="65" charset="-120"/>
                <a:ea typeface="DFKai-SB" pitchFamily="65" charset="-120"/>
              </a:rPr>
              <a:t>約伯</a:t>
            </a:r>
            <a:r>
              <a:rPr lang="zh-CN" altLang="en-US" sz="3000" b="1" dirty="0">
                <a:solidFill>
                  <a:schemeClr val="bg1"/>
                </a:solidFill>
                <a:latin typeface="DFKai-SB" pitchFamily="65" charset="-120"/>
                <a:ea typeface="DFKai-SB" pitchFamily="65" charset="-120"/>
              </a:rPr>
              <a:t>的謙卑 </a:t>
            </a:r>
            <a:r>
              <a:rPr lang="en-US" sz="3000" b="1" dirty="0">
                <a:solidFill>
                  <a:schemeClr val="bg1"/>
                </a:solidFill>
              </a:rPr>
              <a:t>(40:3-5)</a:t>
            </a:r>
            <a:r>
              <a:rPr lang="en-US" sz="3000" dirty="0">
                <a:solidFill>
                  <a:schemeClr val="bg1"/>
                </a:solidFill>
              </a:rPr>
              <a:t>:</a:t>
            </a:r>
            <a:r>
              <a:rPr lang="zh-TW" altLang="en-US" sz="3000" dirty="0">
                <a:solidFill>
                  <a:schemeClr val="bg1"/>
                </a:solidFill>
              </a:rPr>
              <a:t> </a:t>
            </a:r>
            <a:r>
              <a:rPr lang="zh-TW" altLang="en-US" sz="3000" b="1" dirty="0">
                <a:solidFill>
                  <a:schemeClr val="bg1"/>
                </a:solidFill>
                <a:latin typeface="DFKai-SB" pitchFamily="65" charset="-120"/>
                <a:ea typeface="DFKai-SB" pitchFamily="65" charset="-120"/>
              </a:rPr>
              <a:t>約伯</a:t>
            </a:r>
            <a:r>
              <a:rPr lang="zh-CN" altLang="en-US" sz="3000" b="1" dirty="0">
                <a:solidFill>
                  <a:schemeClr val="bg1"/>
                </a:solidFill>
                <a:latin typeface="DFKai-SB" pitchFamily="65" charset="-120"/>
                <a:ea typeface="DFKai-SB" pitchFamily="65" charset="-120"/>
              </a:rPr>
              <a:t>開始轉變</a:t>
            </a:r>
            <a:endParaRPr lang="en-US" sz="3000" b="1" dirty="0">
              <a:solidFill>
                <a:schemeClr val="bg1"/>
              </a:solidFill>
              <a:latin typeface="DFKai-SB" pitchFamily="65" charset="-120"/>
              <a:ea typeface="DFKai-SB" pitchFamily="65" charset="-120"/>
            </a:endParaRPr>
          </a:p>
          <a:p>
            <a:r>
              <a:rPr lang="en-US" altLang="zh-TW" sz="3200" dirty="0">
                <a:solidFill>
                  <a:schemeClr val="bg1"/>
                </a:solidFill>
              </a:rPr>
              <a:t>-</a:t>
            </a:r>
            <a:r>
              <a:rPr lang="zh-CN" altLang="en-US" sz="3000" b="1" dirty="0">
                <a:solidFill>
                  <a:srgbClr val="FFFF00"/>
                </a:solidFill>
                <a:latin typeface="DFKai-SB" pitchFamily="65" charset="-120"/>
                <a:ea typeface="DFKai-SB" pitchFamily="65" charset="-120"/>
              </a:rPr>
              <a:t>神榮耀</a:t>
            </a:r>
            <a:r>
              <a:rPr lang="zh-TW" altLang="en-US" sz="3000" b="1" dirty="0">
                <a:solidFill>
                  <a:srgbClr val="FFFF00"/>
                </a:solidFill>
                <a:latin typeface="DFKai-SB" pitchFamily="65" charset="-120"/>
                <a:ea typeface="DFKai-SB" pitchFamily="65" charset="-120"/>
              </a:rPr>
              <a:t>的</a:t>
            </a:r>
            <a:r>
              <a:rPr lang="zh-CN" altLang="en-US" sz="3000" b="1" dirty="0">
                <a:solidFill>
                  <a:srgbClr val="FFFF00"/>
                </a:solidFill>
                <a:latin typeface="DFKai-SB" pitchFamily="65" charset="-120"/>
                <a:ea typeface="DFKai-SB" pitchFamily="65" charset="-120"/>
              </a:rPr>
              <a:t>顯現 </a:t>
            </a:r>
            <a:r>
              <a:rPr lang="en-US" altLang="ko-KR" sz="3200" dirty="0">
                <a:solidFill>
                  <a:schemeClr val="bg1"/>
                </a:solidFill>
              </a:rPr>
              <a:t>(</a:t>
            </a:r>
            <a:r>
              <a:rPr lang="en-US" sz="3200" b="1" i="1" dirty="0">
                <a:solidFill>
                  <a:srgbClr val="FFFF00"/>
                </a:solidFill>
              </a:rPr>
              <a:t>Shekinah</a:t>
            </a:r>
            <a:r>
              <a:rPr lang="en-US" altLang="ko-KR" sz="3200" dirty="0">
                <a:solidFill>
                  <a:schemeClr val="bg1"/>
                </a:solidFill>
              </a:rPr>
              <a:t>)</a:t>
            </a:r>
            <a:r>
              <a:rPr lang="zh-CN" altLang="en-US" sz="3000" b="1" dirty="0">
                <a:solidFill>
                  <a:srgbClr val="FFFF00"/>
                </a:solidFill>
                <a:latin typeface="DFKai-SB" pitchFamily="65" charset="-120"/>
                <a:ea typeface="DFKai-SB" pitchFamily="65" charset="-120"/>
              </a:rPr>
              <a:t>與第二</a:t>
            </a:r>
            <a:r>
              <a:rPr lang="zh-TW" altLang="en-US" sz="3000" b="1" dirty="0">
                <a:solidFill>
                  <a:srgbClr val="FFFF00"/>
                </a:solidFill>
                <a:latin typeface="DFKai-SB" pitchFamily="65" charset="-120"/>
                <a:ea typeface="DFKai-SB" pitchFamily="65" charset="-120"/>
              </a:rPr>
              <a:t>次說</a:t>
            </a:r>
            <a:r>
              <a:rPr lang="zh-CN" altLang="en-US" sz="3000" b="1" dirty="0">
                <a:solidFill>
                  <a:srgbClr val="FFFF00"/>
                </a:solidFill>
                <a:latin typeface="DFKai-SB" pitchFamily="65" charset="-120"/>
                <a:ea typeface="DFKai-SB" pitchFamily="65" charset="-120"/>
              </a:rPr>
              <a:t>話 </a:t>
            </a:r>
            <a:r>
              <a:rPr lang="en-US" sz="2800" dirty="0">
                <a:solidFill>
                  <a:schemeClr val="bg1"/>
                </a:solidFill>
              </a:rPr>
              <a:t>(40:6-41:34)</a:t>
            </a:r>
          </a:p>
          <a:p>
            <a:r>
              <a:rPr lang="zh-TW" altLang="en-US" sz="3000" b="1" dirty="0">
                <a:solidFill>
                  <a:schemeClr val="bg1"/>
                </a:solidFill>
                <a:latin typeface="DFKai-SB" pitchFamily="65" charset="-120"/>
                <a:ea typeface="DFKai-SB" pitchFamily="65" charset="-120"/>
              </a:rPr>
              <a:t>  約伯</a:t>
            </a:r>
            <a:r>
              <a:rPr lang="zh-CN" altLang="en-US" sz="3000" b="1" dirty="0">
                <a:solidFill>
                  <a:schemeClr val="bg1"/>
                </a:solidFill>
                <a:latin typeface="DFKai-SB" pitchFamily="65" charset="-120"/>
                <a:ea typeface="DFKai-SB" pitchFamily="65" charset="-120"/>
              </a:rPr>
              <a:t>的謙卑，悔改</a:t>
            </a:r>
            <a:r>
              <a:rPr lang="zh-TW" altLang="en-US" sz="3000" b="1" dirty="0">
                <a:solidFill>
                  <a:schemeClr val="bg1"/>
                </a:solidFill>
                <a:latin typeface="DFKai-SB" pitchFamily="65" charset="-120"/>
                <a:ea typeface="DFKai-SB" pitchFamily="65" charset="-120"/>
              </a:rPr>
              <a:t>和</a:t>
            </a:r>
            <a:r>
              <a:rPr lang="zh-CN" altLang="en-US" sz="3000" b="1" dirty="0">
                <a:solidFill>
                  <a:schemeClr val="bg1"/>
                </a:solidFill>
                <a:latin typeface="DFKai-SB" pitchFamily="65" charset="-120"/>
                <a:ea typeface="DFKai-SB" pitchFamily="65" charset="-120"/>
              </a:rPr>
              <a:t>饒恕</a:t>
            </a:r>
            <a:r>
              <a:rPr lang="zh-TW" altLang="en-US" sz="3000" b="1" dirty="0">
                <a:solidFill>
                  <a:schemeClr val="bg1"/>
                </a:solidFill>
                <a:latin typeface="Malgun Gothic" pitchFamily="34" charset="-127"/>
                <a:ea typeface="Malgun Gothic" pitchFamily="34" charset="-127"/>
              </a:rPr>
              <a:t> </a:t>
            </a:r>
            <a:r>
              <a:rPr lang="en-US" sz="2800" b="1" dirty="0">
                <a:solidFill>
                  <a:schemeClr val="bg1"/>
                </a:solidFill>
                <a:ea typeface="Malgun Gothic" pitchFamily="34" charset="-127"/>
              </a:rPr>
              <a:t>(42:1-9)</a:t>
            </a:r>
            <a:r>
              <a:rPr lang="en-US" sz="2800" dirty="0">
                <a:solidFill>
                  <a:schemeClr val="bg1"/>
                </a:solidFill>
              </a:rPr>
              <a:t>:</a:t>
            </a:r>
            <a:r>
              <a:rPr lang="zh-TW" altLang="en-US" sz="2800" dirty="0">
                <a:solidFill>
                  <a:schemeClr val="bg1"/>
                </a:solidFill>
              </a:rPr>
              <a:t> </a:t>
            </a:r>
            <a:r>
              <a:rPr lang="zh-TW" altLang="en-US" sz="3000" b="1" dirty="0">
                <a:solidFill>
                  <a:schemeClr val="bg1"/>
                </a:solidFill>
                <a:latin typeface="DFKai-SB" panose="03000509000000000000" pitchFamily="65" charset="-120"/>
                <a:ea typeface="DFKai-SB" panose="03000509000000000000" pitchFamily="65" charset="-120"/>
              </a:rPr>
              <a:t>約伯成長為完整的聖徒</a:t>
            </a:r>
            <a:endParaRPr lang="en-US" altLang="zh-TW" sz="3000" b="1" dirty="0">
              <a:solidFill>
                <a:schemeClr val="bg1"/>
              </a:solidFill>
              <a:latin typeface="DFKai-SB" panose="03000509000000000000" pitchFamily="65" charset="-120"/>
              <a:ea typeface="DFKai-SB" panose="03000509000000000000" pitchFamily="65" charset="-120"/>
            </a:endParaRPr>
          </a:p>
          <a:p>
            <a:endParaRPr lang="en-US" sz="1200" dirty="0">
              <a:solidFill>
                <a:schemeClr val="bg1"/>
              </a:solidFill>
            </a:endParaRPr>
          </a:p>
          <a:p>
            <a:endParaRPr lang="en-US" sz="1200" dirty="0">
              <a:solidFill>
                <a:schemeClr val="bg1"/>
              </a:solidFill>
            </a:endParaRPr>
          </a:p>
          <a:p>
            <a:endParaRPr lang="en-US" sz="1200" dirty="0">
              <a:solidFill>
                <a:schemeClr val="bg1"/>
              </a:solidFill>
            </a:endParaRPr>
          </a:p>
          <a:p>
            <a:r>
              <a:rPr lang="zh-TW" altLang="en-US" sz="2400" dirty="0">
                <a:solidFill>
                  <a:schemeClr val="bg1"/>
                </a:solidFill>
              </a:rPr>
              <a:t>  </a:t>
            </a:r>
            <a:r>
              <a:rPr lang="zh-TW" altLang="en-US" sz="2400" dirty="0" smtClean="0">
                <a:solidFill>
                  <a:schemeClr val="bg1"/>
                </a:solidFill>
              </a:rPr>
              <a:t>    </a:t>
            </a:r>
            <a:r>
              <a:rPr lang="en-US" altLang="ko-KR" sz="2400" dirty="0">
                <a:solidFill>
                  <a:schemeClr val="bg1"/>
                </a:solidFill>
              </a:rPr>
              <a:t>*</a:t>
            </a:r>
            <a:r>
              <a:rPr lang="zh-CN" altLang="en-US" sz="3200" b="1" dirty="0">
                <a:solidFill>
                  <a:srgbClr val="FFFF00"/>
                </a:solidFill>
                <a:latin typeface="DFKai-SB" pitchFamily="65" charset="-120"/>
                <a:ea typeface="DFKai-SB" pitchFamily="65" charset="-120"/>
              </a:rPr>
              <a:t>神榮耀</a:t>
            </a:r>
            <a:r>
              <a:rPr lang="zh-TW" altLang="en-US" sz="3200" b="1" dirty="0">
                <a:solidFill>
                  <a:srgbClr val="FFFF00"/>
                </a:solidFill>
                <a:latin typeface="DFKai-SB" pitchFamily="65" charset="-120"/>
                <a:ea typeface="DFKai-SB" pitchFamily="65" charset="-120"/>
              </a:rPr>
              <a:t>的</a:t>
            </a:r>
            <a:r>
              <a:rPr lang="zh-CN" altLang="en-US" sz="3200" b="1" dirty="0">
                <a:solidFill>
                  <a:srgbClr val="FFFF00"/>
                </a:solidFill>
                <a:latin typeface="DFKai-SB" pitchFamily="65" charset="-120"/>
                <a:ea typeface="DFKai-SB" pitchFamily="65" charset="-120"/>
              </a:rPr>
              <a:t>顯現 </a:t>
            </a:r>
            <a:r>
              <a:rPr lang="en-US" altLang="ko-KR" sz="3200" b="1" dirty="0">
                <a:solidFill>
                  <a:srgbClr val="FFFF00"/>
                </a:solidFill>
              </a:rPr>
              <a:t>= </a:t>
            </a:r>
            <a:r>
              <a:rPr lang="en-US" sz="3200" b="1" i="1" dirty="0">
                <a:solidFill>
                  <a:srgbClr val="FFFF00"/>
                </a:solidFill>
              </a:rPr>
              <a:t>Shekinah </a:t>
            </a:r>
            <a:r>
              <a:rPr lang="en-US" sz="3200" b="1" dirty="0">
                <a:solidFill>
                  <a:srgbClr val="FFFF00"/>
                </a:solidFill>
              </a:rPr>
              <a:t>(</a:t>
            </a:r>
            <a:r>
              <a:rPr lang="en-US" sz="3200" b="1" dirty="0" err="1">
                <a:solidFill>
                  <a:srgbClr val="FFFF00"/>
                </a:solidFill>
                <a:latin typeface="Bwhebb" pitchFamily="2" charset="0"/>
              </a:rPr>
              <a:t>hnykv</a:t>
            </a:r>
            <a:r>
              <a:rPr lang="en-US" sz="3200" b="1" dirty="0">
                <a:solidFill>
                  <a:srgbClr val="FFFF00"/>
                </a:solidFill>
              </a:rPr>
              <a:t>) = </a:t>
            </a:r>
            <a:r>
              <a:rPr lang="en-US" sz="3200" b="1" dirty="0">
                <a:solidFill>
                  <a:srgbClr val="FFFF00"/>
                </a:solidFill>
                <a:latin typeface="+mn-ea"/>
              </a:rPr>
              <a:t>Theophany</a:t>
            </a:r>
          </a:p>
          <a:p>
            <a:r>
              <a:rPr lang="en-US" sz="1200" b="1" dirty="0">
                <a:solidFill>
                  <a:schemeClr val="bg1"/>
                </a:solidFill>
                <a:latin typeface="+mn-ea"/>
              </a:rPr>
              <a:t> </a:t>
            </a:r>
          </a:p>
          <a:p>
            <a:pPr marL="457200" indent="-457200">
              <a:buAutoNum type="arabicParenR"/>
            </a:pPr>
            <a:r>
              <a:rPr lang="en-US" sz="2600" dirty="0">
                <a:solidFill>
                  <a:schemeClr val="bg1"/>
                </a:solidFill>
              </a:rPr>
              <a:t>Literal meaning: ‘dwelling, living’ or ‘presence’ </a:t>
            </a:r>
            <a:r>
              <a:rPr lang="en-US" sz="2600" dirty="0" smtClean="0">
                <a:solidFill>
                  <a:schemeClr val="bg1"/>
                </a:solidFill>
              </a:rPr>
              <a:t>(</a:t>
            </a:r>
            <a:r>
              <a:rPr lang="zh-CN" altLang="en-US" sz="2600" dirty="0" smtClean="0">
                <a:solidFill>
                  <a:schemeClr val="bg1"/>
                </a:solidFill>
              </a:rPr>
              <a:t>住， 居住</a:t>
            </a:r>
            <a:r>
              <a:rPr lang="en-US" sz="2600" dirty="0" smtClean="0">
                <a:solidFill>
                  <a:schemeClr val="bg1"/>
                </a:solidFill>
              </a:rPr>
              <a:t>)</a:t>
            </a:r>
            <a:endParaRPr lang="en-US" sz="2600" dirty="0">
              <a:solidFill>
                <a:schemeClr val="bg1"/>
              </a:solidFill>
            </a:endParaRPr>
          </a:p>
          <a:p>
            <a:pPr marL="457200" indent="-457200">
              <a:buFontTx/>
              <a:buAutoNum type="arabicParenR"/>
            </a:pPr>
            <a:r>
              <a:rPr lang="en-US" sz="2600" dirty="0">
                <a:solidFill>
                  <a:schemeClr val="bg1"/>
                </a:solidFill>
              </a:rPr>
              <a:t>(in Judaism) ‘the glory (by the presence) of God’ </a:t>
            </a:r>
            <a:r>
              <a:rPr lang="en-US" sz="2600" b="1" dirty="0">
                <a:solidFill>
                  <a:srgbClr val="FFFF00"/>
                </a:solidFill>
              </a:rPr>
              <a:t>= </a:t>
            </a:r>
            <a:r>
              <a:rPr lang="en-US" sz="2600" b="1" dirty="0">
                <a:solidFill>
                  <a:srgbClr val="FFFF00"/>
                </a:solidFill>
                <a:latin typeface="+mn-ea"/>
              </a:rPr>
              <a:t>Theophany</a:t>
            </a:r>
            <a:r>
              <a:rPr lang="en-US" sz="2600" b="1" dirty="0">
                <a:solidFill>
                  <a:schemeClr val="bg1"/>
                </a:solidFill>
                <a:latin typeface="+mn-ea"/>
              </a:rPr>
              <a:t> </a:t>
            </a:r>
            <a:r>
              <a:rPr lang="en-US" sz="2600" dirty="0" smtClean="0">
                <a:solidFill>
                  <a:schemeClr val="bg1"/>
                </a:solidFill>
              </a:rPr>
              <a:t>(</a:t>
            </a:r>
            <a:r>
              <a:rPr lang="zh-CN" altLang="en-US" sz="2600" dirty="0" smtClean="0">
                <a:solidFill>
                  <a:schemeClr val="bg1"/>
                </a:solidFill>
              </a:rPr>
              <a:t>神的榮耀</a:t>
            </a:r>
            <a:r>
              <a:rPr lang="en-US" sz="2600" dirty="0" smtClean="0">
                <a:solidFill>
                  <a:schemeClr val="bg1"/>
                </a:solidFill>
              </a:rPr>
              <a:t>)</a:t>
            </a:r>
            <a:endParaRPr lang="en-US" sz="2600" dirty="0">
              <a:solidFill>
                <a:schemeClr val="bg1"/>
              </a:solidFill>
            </a:endParaRPr>
          </a:p>
          <a:p>
            <a:pPr marL="457200" indent="-457200">
              <a:buFontTx/>
              <a:buAutoNum type="arabicParenR"/>
            </a:pPr>
            <a:r>
              <a:rPr lang="en-US" sz="2600" dirty="0" smtClean="0">
                <a:solidFill>
                  <a:schemeClr val="bg1"/>
                </a:solidFill>
              </a:rPr>
              <a:t>(</a:t>
            </a:r>
            <a:r>
              <a:rPr lang="en-US" sz="2600" dirty="0">
                <a:solidFill>
                  <a:schemeClr val="bg1"/>
                </a:solidFill>
              </a:rPr>
              <a:t>in Judaism) ‘the Holy Spirit’ </a:t>
            </a:r>
            <a:r>
              <a:rPr lang="en-US" sz="2600" dirty="0" smtClean="0">
                <a:solidFill>
                  <a:schemeClr val="bg1"/>
                </a:solidFill>
              </a:rPr>
              <a:t>(</a:t>
            </a:r>
            <a:r>
              <a:rPr lang="zh-CN" altLang="en-US" sz="2600" dirty="0" smtClean="0">
                <a:solidFill>
                  <a:schemeClr val="bg1"/>
                </a:solidFill>
              </a:rPr>
              <a:t>聖靈</a:t>
            </a:r>
            <a:r>
              <a:rPr lang="en-US" sz="2600" dirty="0" smtClean="0">
                <a:solidFill>
                  <a:schemeClr val="bg1"/>
                </a:solidFill>
              </a:rPr>
              <a:t>)</a:t>
            </a:r>
            <a:endParaRPr lang="en-US" sz="2600" dirty="0">
              <a:solidFill>
                <a:schemeClr val="bg1"/>
              </a:solidFill>
            </a:endParaRPr>
          </a:p>
          <a:p>
            <a:endParaRPr lang="en-US" sz="1200" dirty="0">
              <a:solidFill>
                <a:schemeClr val="bg1"/>
              </a:solidFill>
            </a:endParaRPr>
          </a:p>
          <a:p>
            <a:endParaRPr lang="en-US" sz="1200" dirty="0">
              <a:solidFill>
                <a:schemeClr val="bg1"/>
              </a:solidFill>
            </a:endParaRPr>
          </a:p>
          <a:p>
            <a:endParaRPr lang="en-US" sz="1200" dirty="0">
              <a:solidFill>
                <a:schemeClr val="bg1"/>
              </a:solidFill>
            </a:endParaRPr>
          </a:p>
          <a:p>
            <a:endParaRPr lang="en-US" sz="1200" dirty="0">
              <a:solidFill>
                <a:schemeClr val="bg1"/>
              </a:solidFill>
            </a:endParaRPr>
          </a:p>
          <a:p>
            <a:endParaRPr lang="en-US" sz="1200" dirty="0">
              <a:solidFill>
                <a:schemeClr val="bg1"/>
              </a:solidFill>
            </a:endParaRPr>
          </a:p>
        </p:txBody>
      </p:sp>
    </p:spTree>
    <p:extLst>
      <p:ext uri="{BB962C8B-B14F-4D97-AF65-F5344CB8AC3E}">
        <p14:creationId xmlns:p14="http://schemas.microsoft.com/office/powerpoint/2010/main" val="1600483052"/>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2657"/>
            <a:ext cx="12188825" cy="6878806"/>
          </a:xfrm>
          <a:prstGeom prst="rect">
            <a:avLst/>
          </a:prstGeom>
          <a:solidFill>
            <a:srgbClr val="002060"/>
          </a:solidFill>
        </p:spPr>
        <p:txBody>
          <a:bodyPr wrap="square">
            <a:spAutoFit/>
          </a:bodyPr>
          <a:lstStyle/>
          <a:p>
            <a:endParaRPr lang="en-US" sz="1200" b="1" dirty="0">
              <a:solidFill>
                <a:schemeClr val="bg1"/>
              </a:solidFill>
              <a:latin typeface="+mn-ea"/>
            </a:endParaRPr>
          </a:p>
          <a:p>
            <a:endParaRPr lang="en-US" sz="1200" b="1" dirty="0">
              <a:solidFill>
                <a:schemeClr val="bg1"/>
              </a:solidFill>
              <a:latin typeface="+mn-ea"/>
            </a:endParaRPr>
          </a:p>
          <a:p>
            <a:r>
              <a:rPr lang="ko-KR" altLang="en-US" sz="1200" b="1" dirty="0">
                <a:solidFill>
                  <a:schemeClr val="bg1"/>
                </a:solidFill>
                <a:latin typeface="+mn-ea"/>
              </a:rPr>
              <a:t>               </a:t>
            </a:r>
            <a:r>
              <a:rPr lang="ko-KR" altLang="en-US" sz="1200" b="1" dirty="0" smtClean="0">
                <a:solidFill>
                  <a:schemeClr val="bg1"/>
                </a:solidFill>
                <a:latin typeface="+mn-ea"/>
              </a:rPr>
              <a:t>          </a:t>
            </a:r>
            <a:r>
              <a:rPr lang="zh-TW" altLang="en-US" sz="3600" b="1" dirty="0">
                <a:solidFill>
                  <a:srgbClr val="FFFF00"/>
                </a:solidFill>
                <a:latin typeface="DFKai-SB" pitchFamily="65" charset="-120"/>
                <a:ea typeface="DFKai-SB" pitchFamily="65" charset="-120"/>
              </a:rPr>
              <a:t>約伯</a:t>
            </a:r>
            <a:r>
              <a:rPr lang="zh-CN" altLang="en-US" sz="3600" b="1" dirty="0">
                <a:solidFill>
                  <a:srgbClr val="FFFF00"/>
                </a:solidFill>
                <a:latin typeface="DFKai-SB" pitchFamily="65" charset="-120"/>
                <a:ea typeface="DFKai-SB" pitchFamily="65" charset="-120"/>
              </a:rPr>
              <a:t>在耶和華榮耀</a:t>
            </a:r>
            <a:r>
              <a:rPr lang="en-US" altLang="ko-KR" sz="3600" dirty="0">
                <a:solidFill>
                  <a:srgbClr val="FFFF00"/>
                </a:solidFill>
              </a:rPr>
              <a:t>(</a:t>
            </a:r>
            <a:r>
              <a:rPr lang="en-US" sz="3600" b="1" i="1" dirty="0">
                <a:solidFill>
                  <a:srgbClr val="FFFF00"/>
                </a:solidFill>
              </a:rPr>
              <a:t>Shekinah</a:t>
            </a:r>
            <a:r>
              <a:rPr lang="en-US" altLang="ko-KR" sz="3600" dirty="0">
                <a:solidFill>
                  <a:srgbClr val="FFFF00"/>
                </a:solidFill>
              </a:rPr>
              <a:t>)</a:t>
            </a:r>
            <a:r>
              <a:rPr lang="zh-CN" altLang="en-US" sz="3600" b="1" dirty="0">
                <a:solidFill>
                  <a:srgbClr val="FFFF00"/>
                </a:solidFill>
                <a:latin typeface="DFKai-SB" pitchFamily="65" charset="-120"/>
                <a:ea typeface="DFKai-SB" pitchFamily="65" charset="-120"/>
              </a:rPr>
              <a:t>面前</a:t>
            </a:r>
            <a:r>
              <a:rPr lang="ko-KR" altLang="en-US" sz="3600" b="1" dirty="0">
                <a:solidFill>
                  <a:srgbClr val="FFFF00"/>
                </a:solidFill>
                <a:latin typeface="+mn-ea"/>
              </a:rPr>
              <a:t> </a:t>
            </a:r>
            <a:endParaRPr lang="en-US" altLang="ko-KR" sz="3600" b="1" dirty="0">
              <a:solidFill>
                <a:srgbClr val="FFFF00"/>
              </a:solidFill>
              <a:latin typeface="+mn-ea"/>
            </a:endParaRPr>
          </a:p>
          <a:p>
            <a:endParaRPr lang="en-US" altLang="ko-KR" sz="1000" b="1" dirty="0">
              <a:solidFill>
                <a:schemeClr val="bg1"/>
              </a:solidFill>
              <a:latin typeface="+mn-ea"/>
            </a:endParaRPr>
          </a:p>
          <a:p>
            <a:endParaRPr lang="en-US" altLang="ko-KR" sz="1000" b="1" dirty="0">
              <a:solidFill>
                <a:schemeClr val="bg1"/>
              </a:solidFill>
              <a:latin typeface="+mn-ea"/>
            </a:endParaRPr>
          </a:p>
          <a:p>
            <a:r>
              <a:rPr lang="en-US" altLang="zh-TW" sz="2800" b="1" dirty="0">
                <a:solidFill>
                  <a:srgbClr val="FF0000"/>
                </a:solidFill>
              </a:rPr>
              <a:t>     -Job 38:1-5</a:t>
            </a:r>
            <a:r>
              <a:rPr lang="en-US" altLang="zh-TW" sz="2800" b="1" dirty="0">
                <a:solidFill>
                  <a:schemeClr val="bg1"/>
                </a:solidFill>
              </a:rPr>
              <a:t>.</a:t>
            </a:r>
            <a:r>
              <a:rPr lang="zh-TW" altLang="en-US" sz="2800" dirty="0">
                <a:solidFill>
                  <a:schemeClr val="bg1"/>
                </a:solidFill>
              </a:rPr>
              <a:t> </a:t>
            </a:r>
            <a:r>
              <a:rPr lang="en-US" altLang="zh-TW" sz="2600" dirty="0">
                <a:solidFill>
                  <a:schemeClr val="bg1"/>
                </a:solidFill>
              </a:rPr>
              <a:t>1</a:t>
            </a:r>
            <a:r>
              <a:rPr lang="en-US" altLang="zh-TW" sz="2700" dirty="0">
                <a:solidFill>
                  <a:schemeClr val="bg1"/>
                </a:solidFill>
              </a:rPr>
              <a:t> </a:t>
            </a:r>
            <a:r>
              <a:rPr lang="zh-TW" altLang="en-US" sz="2700" dirty="0">
                <a:solidFill>
                  <a:schemeClr val="bg1"/>
                </a:solidFill>
                <a:latin typeface="DFKai-SB" pitchFamily="65" charset="-120"/>
                <a:ea typeface="DFKai-SB" pitchFamily="65" charset="-120"/>
              </a:rPr>
              <a:t>那時，耶和華從旋風中回答約伯說： </a:t>
            </a:r>
            <a:endParaRPr lang="en-US" altLang="zh-TW" sz="2700" dirty="0">
              <a:solidFill>
                <a:schemeClr val="bg1"/>
              </a:solidFill>
              <a:latin typeface="DFKai-SB" pitchFamily="65" charset="-120"/>
              <a:ea typeface="DFKai-SB" pitchFamily="65" charset="-120"/>
            </a:endParaRPr>
          </a:p>
          <a:p>
            <a:r>
              <a:rPr lang="en-US" altLang="zh-TW" sz="2600" b="1" dirty="0">
                <a:solidFill>
                  <a:schemeClr val="bg1"/>
                </a:solidFill>
                <a:latin typeface="+mj-lt"/>
                <a:ea typeface="DFKai-SB" pitchFamily="65" charset="-120"/>
              </a:rPr>
              <a:t>2</a:t>
            </a:r>
            <a:r>
              <a:rPr lang="en-US" altLang="zh-TW" sz="2700" b="1" dirty="0">
                <a:solidFill>
                  <a:schemeClr val="bg1"/>
                </a:solidFill>
                <a:latin typeface="DFKai-SB" pitchFamily="65" charset="-120"/>
                <a:ea typeface="DFKai-SB" pitchFamily="65" charset="-120"/>
              </a:rPr>
              <a:t> </a:t>
            </a:r>
            <a:r>
              <a:rPr lang="zh-TW" altLang="en-US" sz="2700" b="1" dirty="0">
                <a:solidFill>
                  <a:srgbClr val="FFFF00"/>
                </a:solidFill>
                <a:latin typeface="DFKai-SB" pitchFamily="65" charset="-120"/>
                <a:ea typeface="DFKai-SB" pitchFamily="65" charset="-120"/>
              </a:rPr>
              <a:t>誰用無知的言語使我的旨意暗昧不明？</a:t>
            </a:r>
            <a:r>
              <a:rPr lang="en-US" sz="2600" dirty="0">
                <a:solidFill>
                  <a:schemeClr val="bg1"/>
                </a:solidFill>
                <a:latin typeface="+mj-lt"/>
                <a:ea typeface="DFKai-SB" pitchFamily="65" charset="-120"/>
              </a:rPr>
              <a:t>3</a:t>
            </a:r>
            <a:r>
              <a:rPr lang="en-US" sz="2700" dirty="0">
                <a:solidFill>
                  <a:schemeClr val="bg1"/>
                </a:solidFill>
                <a:latin typeface="+mj-lt"/>
                <a:ea typeface="DFKai-SB" pitchFamily="65" charset="-120"/>
              </a:rPr>
              <a:t>  </a:t>
            </a:r>
            <a:r>
              <a:rPr lang="zh-TW" altLang="en-US" sz="2700" dirty="0">
                <a:solidFill>
                  <a:schemeClr val="bg1"/>
                </a:solidFill>
                <a:latin typeface="DFKai-SB" pitchFamily="65" charset="-120"/>
                <a:ea typeface="DFKai-SB" pitchFamily="65" charset="-120"/>
              </a:rPr>
              <a:t>你要如勇士束腰；</a:t>
            </a:r>
            <a:endParaRPr lang="en-US" altLang="zh-TW" sz="2700" dirty="0">
              <a:solidFill>
                <a:schemeClr val="bg1"/>
              </a:solidFill>
              <a:latin typeface="DFKai-SB" pitchFamily="65" charset="-120"/>
              <a:ea typeface="DFKai-SB" pitchFamily="65" charset="-120"/>
            </a:endParaRPr>
          </a:p>
          <a:p>
            <a:r>
              <a:rPr lang="zh-TW" altLang="en-US" sz="2700" dirty="0">
                <a:solidFill>
                  <a:schemeClr val="bg1"/>
                </a:solidFill>
                <a:latin typeface="DFKai-SB" pitchFamily="65" charset="-120"/>
                <a:ea typeface="DFKai-SB" pitchFamily="65" charset="-120"/>
              </a:rPr>
              <a:t>我問你，你可以指示我。</a:t>
            </a:r>
            <a:r>
              <a:rPr lang="zh-TW" altLang="en-US" sz="2700" dirty="0">
                <a:solidFill>
                  <a:schemeClr val="bg1"/>
                </a:solidFill>
              </a:rPr>
              <a:t> </a:t>
            </a:r>
            <a:r>
              <a:rPr lang="en-US" altLang="zh-TW" sz="2600" dirty="0">
                <a:solidFill>
                  <a:schemeClr val="bg1"/>
                </a:solidFill>
              </a:rPr>
              <a:t>4</a:t>
            </a:r>
            <a:r>
              <a:rPr lang="zh-TW" altLang="en-US" sz="2700" dirty="0">
                <a:solidFill>
                  <a:schemeClr val="bg1"/>
                </a:solidFill>
              </a:rPr>
              <a:t> </a:t>
            </a:r>
            <a:r>
              <a:rPr lang="zh-TW" altLang="en-US" sz="2700" dirty="0">
                <a:solidFill>
                  <a:schemeClr val="bg1"/>
                </a:solidFill>
                <a:latin typeface="DFKai-SB" pitchFamily="65" charset="-120"/>
                <a:ea typeface="DFKai-SB" pitchFamily="65" charset="-120"/>
              </a:rPr>
              <a:t>我立大地根基的時候，你在那裡呢？你若有聰明，</a:t>
            </a:r>
            <a:endParaRPr lang="en-US" altLang="zh-TW" sz="2700" dirty="0">
              <a:solidFill>
                <a:schemeClr val="bg1"/>
              </a:solidFill>
              <a:latin typeface="DFKai-SB" pitchFamily="65" charset="-120"/>
              <a:ea typeface="DFKai-SB" pitchFamily="65" charset="-120"/>
            </a:endParaRPr>
          </a:p>
          <a:p>
            <a:r>
              <a:rPr lang="zh-TW" altLang="en-US" sz="2700" dirty="0">
                <a:solidFill>
                  <a:schemeClr val="bg1"/>
                </a:solidFill>
                <a:latin typeface="DFKai-SB" pitchFamily="65" charset="-120"/>
                <a:ea typeface="DFKai-SB" pitchFamily="65" charset="-120"/>
              </a:rPr>
              <a:t>只管說吧！ </a:t>
            </a:r>
            <a:r>
              <a:rPr lang="en-US" altLang="zh-TW" sz="2600" dirty="0">
                <a:solidFill>
                  <a:schemeClr val="bg1"/>
                </a:solidFill>
                <a:latin typeface="+mj-lt"/>
                <a:ea typeface="DFKai-SB" pitchFamily="65" charset="-120"/>
              </a:rPr>
              <a:t>5</a:t>
            </a:r>
            <a:r>
              <a:rPr lang="en-US" altLang="zh-TW" sz="2700" dirty="0">
                <a:solidFill>
                  <a:schemeClr val="bg1"/>
                </a:solidFill>
                <a:latin typeface="+mj-lt"/>
                <a:ea typeface="DFKai-SB" pitchFamily="65" charset="-120"/>
              </a:rPr>
              <a:t> </a:t>
            </a:r>
            <a:r>
              <a:rPr lang="en-US" altLang="zh-TW" sz="2700" dirty="0">
                <a:solidFill>
                  <a:schemeClr val="bg1"/>
                </a:solidFill>
                <a:latin typeface="DFKai-SB" pitchFamily="65" charset="-120"/>
                <a:ea typeface="DFKai-SB" pitchFamily="65" charset="-120"/>
              </a:rPr>
              <a:t> </a:t>
            </a:r>
            <a:r>
              <a:rPr lang="zh-TW" altLang="en-US" sz="2700" dirty="0">
                <a:solidFill>
                  <a:schemeClr val="bg1"/>
                </a:solidFill>
                <a:latin typeface="DFKai-SB" pitchFamily="65" charset="-120"/>
                <a:ea typeface="DFKai-SB" pitchFamily="65" charset="-120"/>
              </a:rPr>
              <a:t>你若曉得就說，是誰定地的尺度？是誰把準繩拉在其上？ </a:t>
            </a:r>
            <a:endParaRPr lang="en-US" altLang="zh-TW" sz="2700" dirty="0">
              <a:solidFill>
                <a:schemeClr val="bg1"/>
              </a:solidFill>
              <a:latin typeface="DFKai-SB" pitchFamily="65" charset="-120"/>
              <a:ea typeface="DFKai-SB" pitchFamily="65" charset="-120"/>
            </a:endParaRPr>
          </a:p>
          <a:p>
            <a:endParaRPr lang="en-US" altLang="zh-TW" sz="800" dirty="0">
              <a:solidFill>
                <a:schemeClr val="bg1"/>
              </a:solidFill>
            </a:endParaRPr>
          </a:p>
          <a:p>
            <a:endParaRPr lang="en-US" altLang="zh-TW" sz="800" dirty="0">
              <a:solidFill>
                <a:schemeClr val="bg1"/>
              </a:solidFill>
            </a:endParaRPr>
          </a:p>
          <a:p>
            <a:r>
              <a:rPr lang="en-US" altLang="zh-TW" sz="2800" b="1" dirty="0">
                <a:solidFill>
                  <a:srgbClr val="FF0000"/>
                </a:solidFill>
              </a:rPr>
              <a:t>     -Job 40:3-5</a:t>
            </a:r>
            <a:r>
              <a:rPr lang="en-US" sz="2800" dirty="0">
                <a:solidFill>
                  <a:schemeClr val="bg1"/>
                </a:solidFill>
              </a:rPr>
              <a:t>. </a:t>
            </a:r>
            <a:r>
              <a:rPr lang="en-US" sz="2600" dirty="0">
                <a:solidFill>
                  <a:schemeClr val="bg1"/>
                </a:solidFill>
              </a:rPr>
              <a:t>3</a:t>
            </a:r>
            <a:r>
              <a:rPr lang="en-US" sz="2800" dirty="0">
                <a:solidFill>
                  <a:schemeClr val="bg1"/>
                </a:solidFill>
              </a:rPr>
              <a:t>  </a:t>
            </a:r>
            <a:r>
              <a:rPr lang="zh-TW" altLang="en-US" sz="2800" dirty="0">
                <a:solidFill>
                  <a:schemeClr val="bg1"/>
                </a:solidFill>
                <a:latin typeface="DFKai-SB" pitchFamily="65" charset="-120"/>
                <a:ea typeface="DFKai-SB" pitchFamily="65" charset="-120"/>
              </a:rPr>
              <a:t>於是，約伯回答耶和華說：</a:t>
            </a:r>
            <a:r>
              <a:rPr lang="en-US" sz="2600" dirty="0">
                <a:solidFill>
                  <a:schemeClr val="bg1"/>
                </a:solidFill>
                <a:latin typeface="DFKai-SB" pitchFamily="65" charset="-120"/>
                <a:ea typeface="DFKai-SB" pitchFamily="65" charset="-120"/>
              </a:rPr>
              <a:t>4</a:t>
            </a:r>
            <a:r>
              <a:rPr lang="en-US" sz="2800" dirty="0">
                <a:solidFill>
                  <a:schemeClr val="bg1"/>
                </a:solidFill>
                <a:latin typeface="DFKai-SB" pitchFamily="65" charset="-120"/>
                <a:ea typeface="DFKai-SB" pitchFamily="65" charset="-120"/>
              </a:rPr>
              <a:t> </a:t>
            </a:r>
            <a:r>
              <a:rPr lang="zh-TW" altLang="en-US" sz="2800" b="1" dirty="0">
                <a:solidFill>
                  <a:srgbClr val="FFFF00"/>
                </a:solidFill>
                <a:latin typeface="DFKai-SB" pitchFamily="65" charset="-120"/>
                <a:ea typeface="DFKai-SB" pitchFamily="65" charset="-120"/>
              </a:rPr>
              <a:t>我是卑賤的</a:t>
            </a:r>
            <a:r>
              <a:rPr lang="zh-TW" altLang="en-US" sz="2800" b="1" dirty="0">
                <a:solidFill>
                  <a:schemeClr val="bg1"/>
                </a:solidFill>
                <a:latin typeface="DFKai-SB" pitchFamily="65" charset="-120"/>
                <a:ea typeface="DFKai-SB" pitchFamily="65" charset="-120"/>
              </a:rPr>
              <a:t>！</a:t>
            </a:r>
            <a:r>
              <a:rPr lang="zh-TW" altLang="en-US" sz="2800" b="1" dirty="0">
                <a:solidFill>
                  <a:srgbClr val="FFFF00"/>
                </a:solidFill>
                <a:latin typeface="DFKai-SB" pitchFamily="65" charset="-120"/>
                <a:ea typeface="DFKai-SB" pitchFamily="65" charset="-120"/>
              </a:rPr>
              <a:t>我用什麼回答你呢？只好用手摀口</a:t>
            </a:r>
            <a:r>
              <a:rPr lang="zh-TW" altLang="en-US" sz="2800" b="1" dirty="0">
                <a:solidFill>
                  <a:schemeClr val="bg1"/>
                </a:solidFill>
                <a:latin typeface="DFKai-SB" pitchFamily="65" charset="-120"/>
                <a:ea typeface="DFKai-SB" pitchFamily="65" charset="-120"/>
              </a:rPr>
              <a:t>。</a:t>
            </a:r>
            <a:r>
              <a:rPr lang="en-US" altLang="zh-TW" sz="2600" dirty="0">
                <a:solidFill>
                  <a:schemeClr val="bg1"/>
                </a:solidFill>
              </a:rPr>
              <a:t>5</a:t>
            </a:r>
            <a:r>
              <a:rPr lang="zh-TW" altLang="en-US" sz="2800" dirty="0">
                <a:solidFill>
                  <a:schemeClr val="bg1"/>
                </a:solidFill>
              </a:rPr>
              <a:t>  </a:t>
            </a:r>
            <a:r>
              <a:rPr lang="zh-TW" altLang="en-US" sz="2800" dirty="0">
                <a:solidFill>
                  <a:schemeClr val="bg1"/>
                </a:solidFill>
                <a:latin typeface="DFKai-SB" pitchFamily="65" charset="-120"/>
                <a:ea typeface="DFKai-SB" pitchFamily="65" charset="-120"/>
              </a:rPr>
              <a:t>我說了一次，再不回答；說了兩次，就不再說。 </a:t>
            </a:r>
            <a:endParaRPr lang="en-US" altLang="zh-TW" sz="2800" dirty="0">
              <a:solidFill>
                <a:schemeClr val="bg1"/>
              </a:solidFill>
              <a:latin typeface="DFKai-SB" pitchFamily="65" charset="-120"/>
              <a:ea typeface="DFKai-SB" pitchFamily="65" charset="-120"/>
            </a:endParaRPr>
          </a:p>
          <a:p>
            <a:endParaRPr lang="en-US" altLang="zh-TW" sz="900" dirty="0">
              <a:solidFill>
                <a:schemeClr val="bg1"/>
              </a:solidFill>
            </a:endParaRPr>
          </a:p>
          <a:p>
            <a:endParaRPr lang="en-US" altLang="zh-TW" sz="900" dirty="0">
              <a:solidFill>
                <a:schemeClr val="bg1"/>
              </a:solidFill>
            </a:endParaRPr>
          </a:p>
          <a:p>
            <a:r>
              <a:rPr lang="en-US" altLang="zh-TW" sz="2800" b="1" dirty="0">
                <a:solidFill>
                  <a:srgbClr val="FF0000"/>
                </a:solidFill>
              </a:rPr>
              <a:t>     -Job 40:6-12</a:t>
            </a:r>
            <a:r>
              <a:rPr lang="en-US" sz="2800" dirty="0">
                <a:solidFill>
                  <a:schemeClr val="bg1"/>
                </a:solidFill>
              </a:rPr>
              <a:t>. </a:t>
            </a:r>
            <a:r>
              <a:rPr lang="en-US" altLang="zh-TW" sz="2600" dirty="0">
                <a:solidFill>
                  <a:schemeClr val="bg1"/>
                </a:solidFill>
              </a:rPr>
              <a:t>6</a:t>
            </a:r>
            <a:r>
              <a:rPr lang="zh-TW" altLang="en-US" sz="2800" dirty="0">
                <a:solidFill>
                  <a:schemeClr val="bg1"/>
                </a:solidFill>
              </a:rPr>
              <a:t>  </a:t>
            </a:r>
            <a:r>
              <a:rPr lang="zh-TW" altLang="en-US" sz="2800" dirty="0">
                <a:solidFill>
                  <a:schemeClr val="bg1"/>
                </a:solidFill>
                <a:latin typeface="DFKai-SB" pitchFamily="65" charset="-120"/>
                <a:ea typeface="DFKai-SB" pitchFamily="65" charset="-120"/>
              </a:rPr>
              <a:t>於是，耶和華從旋風中回答約伯說：</a:t>
            </a:r>
            <a:r>
              <a:rPr lang="en-US" sz="2600" dirty="0">
                <a:solidFill>
                  <a:schemeClr val="bg1"/>
                </a:solidFill>
                <a:latin typeface="+mj-lt"/>
                <a:ea typeface="DFKai-SB" pitchFamily="65" charset="-120"/>
              </a:rPr>
              <a:t>7</a:t>
            </a:r>
            <a:r>
              <a:rPr lang="en-US" sz="2800" dirty="0">
                <a:solidFill>
                  <a:schemeClr val="bg1"/>
                </a:solidFill>
                <a:latin typeface="+mj-lt"/>
                <a:ea typeface="DFKai-SB" pitchFamily="65" charset="-120"/>
              </a:rPr>
              <a:t>  </a:t>
            </a:r>
            <a:r>
              <a:rPr lang="zh-TW" altLang="en-US" sz="2800" dirty="0">
                <a:solidFill>
                  <a:schemeClr val="bg1"/>
                </a:solidFill>
                <a:latin typeface="DFKai-SB" pitchFamily="65" charset="-120"/>
                <a:ea typeface="DFKai-SB" pitchFamily="65" charset="-120"/>
              </a:rPr>
              <a:t>你要如勇士束腰；我問你，你可以指示我。 </a:t>
            </a:r>
            <a:r>
              <a:rPr lang="en-US" altLang="zh-TW" sz="2600" dirty="0">
                <a:solidFill>
                  <a:schemeClr val="bg1"/>
                </a:solidFill>
                <a:latin typeface="+mj-lt"/>
                <a:ea typeface="DFKai-SB" pitchFamily="65" charset="-120"/>
              </a:rPr>
              <a:t>8</a:t>
            </a:r>
            <a:r>
              <a:rPr lang="zh-TW" altLang="en-US" sz="2800" dirty="0">
                <a:solidFill>
                  <a:schemeClr val="bg1"/>
                </a:solidFill>
                <a:latin typeface="+mj-lt"/>
                <a:ea typeface="DFKai-SB" pitchFamily="65" charset="-120"/>
              </a:rPr>
              <a:t>  </a:t>
            </a:r>
            <a:r>
              <a:rPr lang="zh-TW" altLang="en-US" sz="2800" b="1" dirty="0">
                <a:solidFill>
                  <a:srgbClr val="FFFF00"/>
                </a:solidFill>
                <a:latin typeface="DFKai-SB" pitchFamily="65" charset="-120"/>
                <a:ea typeface="DFKai-SB" pitchFamily="65" charset="-120"/>
              </a:rPr>
              <a:t>你豈可廢棄我所擬定的</a:t>
            </a:r>
            <a:r>
              <a:rPr lang="zh-TW" altLang="en-US" sz="2800" b="1" dirty="0">
                <a:solidFill>
                  <a:schemeClr val="bg1"/>
                </a:solidFill>
                <a:latin typeface="DFKai-SB" pitchFamily="65" charset="-120"/>
                <a:ea typeface="DFKai-SB" pitchFamily="65" charset="-120"/>
              </a:rPr>
              <a:t>？</a:t>
            </a:r>
            <a:r>
              <a:rPr lang="zh-TW" altLang="en-US" sz="2800" b="1" dirty="0">
                <a:solidFill>
                  <a:srgbClr val="FFFF00"/>
                </a:solidFill>
                <a:latin typeface="DFKai-SB" pitchFamily="65" charset="-120"/>
                <a:ea typeface="DFKai-SB" pitchFamily="65" charset="-120"/>
              </a:rPr>
              <a:t>豈可定我有罪</a:t>
            </a:r>
            <a:r>
              <a:rPr lang="zh-TW" altLang="en-US" sz="2800" b="1" dirty="0">
                <a:solidFill>
                  <a:schemeClr val="bg1"/>
                </a:solidFill>
                <a:latin typeface="DFKai-SB" pitchFamily="65" charset="-120"/>
                <a:ea typeface="DFKai-SB" pitchFamily="65" charset="-120"/>
              </a:rPr>
              <a:t>，</a:t>
            </a:r>
            <a:r>
              <a:rPr lang="zh-TW" altLang="en-US" sz="2800" b="1" dirty="0">
                <a:solidFill>
                  <a:srgbClr val="FFFF00"/>
                </a:solidFill>
                <a:latin typeface="DFKai-SB" pitchFamily="65" charset="-120"/>
                <a:ea typeface="DFKai-SB" pitchFamily="65" charset="-120"/>
              </a:rPr>
              <a:t>好顯自己為義嗎</a:t>
            </a:r>
            <a:r>
              <a:rPr lang="zh-TW" altLang="en-US" sz="2800" b="1" dirty="0">
                <a:solidFill>
                  <a:schemeClr val="bg1"/>
                </a:solidFill>
                <a:latin typeface="DFKai-SB" pitchFamily="65" charset="-120"/>
                <a:ea typeface="DFKai-SB" pitchFamily="65" charset="-120"/>
              </a:rPr>
              <a:t>？</a:t>
            </a:r>
            <a:r>
              <a:rPr lang="en-US" altLang="zh-TW" sz="2800" dirty="0">
                <a:solidFill>
                  <a:schemeClr val="bg1"/>
                </a:solidFill>
                <a:latin typeface="DFKai-SB" pitchFamily="65" charset="-120"/>
                <a:ea typeface="DFKai-SB" pitchFamily="65" charset="-120"/>
              </a:rPr>
              <a:t> </a:t>
            </a:r>
            <a:r>
              <a:rPr lang="en-US" altLang="zh-TW" sz="2800" dirty="0">
                <a:solidFill>
                  <a:schemeClr val="bg1"/>
                </a:solidFill>
              </a:rPr>
              <a:t>…… </a:t>
            </a:r>
            <a:r>
              <a:rPr lang="en-US" altLang="zh-TW" sz="2600" dirty="0">
                <a:solidFill>
                  <a:schemeClr val="bg1"/>
                </a:solidFill>
              </a:rPr>
              <a:t>11</a:t>
            </a:r>
            <a:r>
              <a:rPr lang="zh-TW" altLang="en-US" sz="2800" dirty="0">
                <a:solidFill>
                  <a:schemeClr val="bg1"/>
                </a:solidFill>
              </a:rPr>
              <a:t>  </a:t>
            </a:r>
            <a:r>
              <a:rPr lang="zh-TW" altLang="en-US" sz="2800" dirty="0">
                <a:solidFill>
                  <a:schemeClr val="bg1"/>
                </a:solidFill>
                <a:latin typeface="DFKai-SB" pitchFamily="65" charset="-120"/>
                <a:ea typeface="DFKai-SB" pitchFamily="65" charset="-120"/>
              </a:rPr>
              <a:t>要發出你滿溢的怒氣，</a:t>
            </a:r>
            <a:r>
              <a:rPr lang="zh-TW" altLang="en-US" sz="2800" b="1" dirty="0">
                <a:solidFill>
                  <a:srgbClr val="FFFF00"/>
                </a:solidFill>
                <a:latin typeface="DFKai-SB" pitchFamily="65" charset="-120"/>
                <a:ea typeface="DFKai-SB" pitchFamily="65" charset="-120"/>
              </a:rPr>
              <a:t>見一切驕傲的人</a:t>
            </a:r>
            <a:r>
              <a:rPr lang="zh-TW" altLang="en-US" sz="2800" b="1" dirty="0">
                <a:solidFill>
                  <a:schemeClr val="bg1"/>
                </a:solidFill>
                <a:latin typeface="DFKai-SB" pitchFamily="65" charset="-120"/>
                <a:ea typeface="DFKai-SB" pitchFamily="65" charset="-120"/>
              </a:rPr>
              <a:t>，</a:t>
            </a:r>
            <a:r>
              <a:rPr lang="zh-TW" altLang="en-US" sz="2800" b="1" dirty="0">
                <a:solidFill>
                  <a:srgbClr val="FFFF00"/>
                </a:solidFill>
                <a:latin typeface="DFKai-SB" pitchFamily="65" charset="-120"/>
                <a:ea typeface="DFKai-SB" pitchFamily="65" charset="-120"/>
              </a:rPr>
              <a:t>使他降卑</a:t>
            </a:r>
            <a:r>
              <a:rPr lang="zh-TW" altLang="en-US" sz="2800" dirty="0">
                <a:solidFill>
                  <a:schemeClr val="bg1"/>
                </a:solidFill>
                <a:latin typeface="DFKai-SB" pitchFamily="65" charset="-120"/>
                <a:ea typeface="DFKai-SB" pitchFamily="65" charset="-120"/>
              </a:rPr>
              <a:t>；</a:t>
            </a:r>
            <a:r>
              <a:rPr lang="en-US" altLang="zh-TW" sz="2600" dirty="0">
                <a:solidFill>
                  <a:schemeClr val="bg1"/>
                </a:solidFill>
                <a:latin typeface="+mj-lt"/>
                <a:ea typeface="DFKai-SB" pitchFamily="65" charset="-120"/>
              </a:rPr>
              <a:t>12</a:t>
            </a:r>
            <a:r>
              <a:rPr lang="zh-TW" altLang="en-US" sz="2800" dirty="0">
                <a:solidFill>
                  <a:schemeClr val="bg1"/>
                </a:solidFill>
                <a:latin typeface="+mj-lt"/>
                <a:ea typeface="DFKai-SB" pitchFamily="65" charset="-120"/>
              </a:rPr>
              <a:t>  </a:t>
            </a:r>
            <a:r>
              <a:rPr lang="zh-TW" altLang="en-US" sz="2800" b="1" dirty="0">
                <a:solidFill>
                  <a:srgbClr val="FFFF00"/>
                </a:solidFill>
                <a:latin typeface="DFKai-SB" pitchFamily="65" charset="-120"/>
                <a:ea typeface="DFKai-SB" pitchFamily="65" charset="-120"/>
              </a:rPr>
              <a:t>見一切驕傲的人</a:t>
            </a:r>
            <a:r>
              <a:rPr lang="zh-TW" altLang="en-US" sz="2800" b="1" dirty="0">
                <a:solidFill>
                  <a:schemeClr val="bg1"/>
                </a:solidFill>
                <a:latin typeface="DFKai-SB" pitchFamily="65" charset="-120"/>
                <a:ea typeface="DFKai-SB" pitchFamily="65" charset="-120"/>
              </a:rPr>
              <a:t>，</a:t>
            </a:r>
            <a:r>
              <a:rPr lang="zh-TW" altLang="en-US" sz="2800" b="1" dirty="0">
                <a:solidFill>
                  <a:srgbClr val="FFFF00"/>
                </a:solidFill>
                <a:latin typeface="DFKai-SB" pitchFamily="65" charset="-120"/>
                <a:ea typeface="DFKai-SB" pitchFamily="65" charset="-120"/>
              </a:rPr>
              <a:t>將他制伏</a:t>
            </a:r>
            <a:r>
              <a:rPr lang="zh-TW" altLang="en-US" sz="2800" dirty="0">
                <a:solidFill>
                  <a:schemeClr val="bg1"/>
                </a:solidFill>
                <a:latin typeface="DFKai-SB" pitchFamily="65" charset="-120"/>
                <a:ea typeface="DFKai-SB" pitchFamily="65" charset="-120"/>
              </a:rPr>
              <a:t>，把惡人踐踏在本處； </a:t>
            </a: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189491218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3525</TotalTime>
  <Words>420</Words>
  <Application>Microsoft Office PowerPoint</Application>
  <PresentationFormat>Custom</PresentationFormat>
  <Paragraphs>207</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Testament Greek 新約希臘文</dc:title>
  <dc:creator>Microsoft</dc:creator>
  <cp:lastModifiedBy>Microsoft</cp:lastModifiedBy>
  <cp:revision>375</cp:revision>
  <dcterms:created xsi:type="dcterms:W3CDTF">2020-03-18T13:47:21Z</dcterms:created>
  <dcterms:modified xsi:type="dcterms:W3CDTF">2020-12-17T22:39:49Z</dcterms:modified>
</cp:coreProperties>
</file>